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1" r:id="rId13"/>
    <p:sldId id="272" r:id="rId14"/>
    <p:sldId id="274" r:id="rId15"/>
    <p:sldId id="273" r:id="rId16"/>
    <p:sldId id="278" r:id="rId17"/>
    <p:sldId id="279" r:id="rId18"/>
    <p:sldId id="2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36EC43-E773-45F4-B316-58BF0B3E7AF1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4F225-90D4-415B-858D-E9202A5EB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405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63C4B-AD8D-49E2-94EA-F6FA711EDD5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9246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63C4B-AD8D-49E2-94EA-F6FA711EDD5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4154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ED7B9-2D9A-4F52-94EB-725C92F91937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4271-D46F-4343-A820-DFC9533B2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843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ED7B9-2D9A-4F52-94EB-725C92F91937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4271-D46F-4343-A820-DFC9533B2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212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ED7B9-2D9A-4F52-94EB-725C92F91937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4271-D46F-4343-A820-DFC9533B2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501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75"/>
          <p:cNvGrpSpPr>
            <a:grpSpLocks noChangeAspect="1"/>
          </p:cNvGrpSpPr>
          <p:nvPr userDrawn="1"/>
        </p:nvGrpSpPr>
        <p:grpSpPr bwMode="auto">
          <a:xfrm rot="21392674">
            <a:off x="8570668" y="4513567"/>
            <a:ext cx="2784309" cy="1521205"/>
            <a:chOff x="3188" y="899"/>
            <a:chExt cx="1219" cy="666"/>
          </a:xfrm>
          <a:effectLst/>
        </p:grpSpPr>
        <p:sp>
          <p:nvSpPr>
            <p:cNvPr id="7" name="Freeform 1576"/>
            <p:cNvSpPr/>
            <p:nvPr/>
          </p:nvSpPr>
          <p:spPr bwMode="auto">
            <a:xfrm>
              <a:off x="3188" y="899"/>
              <a:ext cx="1219" cy="664"/>
            </a:xfrm>
            <a:custGeom>
              <a:avLst/>
              <a:gdLst>
                <a:gd name="T0" fmla="*/ 85 w 5305"/>
                <a:gd name="T1" fmla="*/ 2565 h 2874"/>
                <a:gd name="T2" fmla="*/ 211 w 5305"/>
                <a:gd name="T3" fmla="*/ 2570 h 2874"/>
                <a:gd name="T4" fmla="*/ 2091 w 5305"/>
                <a:gd name="T5" fmla="*/ 211 h 2874"/>
                <a:gd name="T6" fmla="*/ 2597 w 5305"/>
                <a:gd name="T7" fmla="*/ 160 h 2874"/>
                <a:gd name="T8" fmla="*/ 4395 w 5305"/>
                <a:gd name="T9" fmla="*/ 772 h 2874"/>
                <a:gd name="T10" fmla="*/ 5171 w 5305"/>
                <a:gd name="T11" fmla="*/ 2253 h 2874"/>
                <a:gd name="T12" fmla="*/ 5298 w 5305"/>
                <a:gd name="T13" fmla="*/ 2257 h 2874"/>
                <a:gd name="T14" fmla="*/ 2586 w 5305"/>
                <a:gd name="T15" fmla="*/ 18 h 2874"/>
                <a:gd name="T16" fmla="*/ 85 w 5305"/>
                <a:gd name="T17" fmla="*/ 2565 h 2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05" h="2874">
                  <a:moveTo>
                    <a:pt x="85" y="2565"/>
                  </a:moveTo>
                  <a:cubicBezTo>
                    <a:pt x="107" y="2874"/>
                    <a:pt x="215" y="2657"/>
                    <a:pt x="211" y="2570"/>
                  </a:cubicBezTo>
                  <a:cubicBezTo>
                    <a:pt x="158" y="1515"/>
                    <a:pt x="952" y="429"/>
                    <a:pt x="2091" y="211"/>
                  </a:cubicBezTo>
                  <a:cubicBezTo>
                    <a:pt x="2254" y="180"/>
                    <a:pt x="2423" y="162"/>
                    <a:pt x="2597" y="160"/>
                  </a:cubicBezTo>
                  <a:cubicBezTo>
                    <a:pt x="3293" y="151"/>
                    <a:pt x="3931" y="389"/>
                    <a:pt x="4395" y="772"/>
                  </a:cubicBezTo>
                  <a:cubicBezTo>
                    <a:pt x="4858" y="1155"/>
                    <a:pt x="5149" y="1675"/>
                    <a:pt x="5171" y="2253"/>
                  </a:cubicBezTo>
                  <a:cubicBezTo>
                    <a:pt x="5179" y="2455"/>
                    <a:pt x="5305" y="2470"/>
                    <a:pt x="5298" y="2257"/>
                  </a:cubicBezTo>
                  <a:cubicBezTo>
                    <a:pt x="5246" y="1003"/>
                    <a:pt x="4031" y="0"/>
                    <a:pt x="2586" y="18"/>
                  </a:cubicBezTo>
                  <a:cubicBezTo>
                    <a:pt x="1140" y="36"/>
                    <a:pt x="0" y="1176"/>
                    <a:pt x="85" y="2565"/>
                  </a:cubicBezTo>
                  <a:close/>
                </a:path>
              </a:pathLst>
            </a:custGeom>
            <a:solidFill>
              <a:srgbClr val="FF7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" name="Freeform 1577"/>
            <p:cNvSpPr/>
            <p:nvPr/>
          </p:nvSpPr>
          <p:spPr bwMode="auto">
            <a:xfrm>
              <a:off x="3212" y="927"/>
              <a:ext cx="1173" cy="635"/>
            </a:xfrm>
            <a:custGeom>
              <a:avLst/>
              <a:gdLst>
                <a:gd name="T0" fmla="*/ 81 w 5106"/>
                <a:gd name="T1" fmla="*/ 2450 h 2746"/>
                <a:gd name="T2" fmla="*/ 225 w 5106"/>
                <a:gd name="T3" fmla="*/ 2449 h 2746"/>
                <a:gd name="T4" fmla="*/ 2031 w 5106"/>
                <a:gd name="T5" fmla="*/ 224 h 2746"/>
                <a:gd name="T6" fmla="*/ 2518 w 5106"/>
                <a:gd name="T7" fmla="*/ 175 h 2746"/>
                <a:gd name="T8" fmla="*/ 4236 w 5106"/>
                <a:gd name="T9" fmla="*/ 792 h 2746"/>
                <a:gd name="T10" fmla="*/ 4983 w 5106"/>
                <a:gd name="T11" fmla="*/ 2206 h 2746"/>
                <a:gd name="T12" fmla="*/ 5099 w 5106"/>
                <a:gd name="T13" fmla="*/ 2156 h 2746"/>
                <a:gd name="T14" fmla="*/ 2490 w 5106"/>
                <a:gd name="T15" fmla="*/ 18 h 2746"/>
                <a:gd name="T16" fmla="*/ 81 w 5106"/>
                <a:gd name="T17" fmla="*/ 2450 h 2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06" h="2746">
                  <a:moveTo>
                    <a:pt x="81" y="2450"/>
                  </a:moveTo>
                  <a:cubicBezTo>
                    <a:pt x="103" y="2746"/>
                    <a:pt x="230" y="2532"/>
                    <a:pt x="225" y="2449"/>
                  </a:cubicBezTo>
                  <a:cubicBezTo>
                    <a:pt x="175" y="1442"/>
                    <a:pt x="935" y="433"/>
                    <a:pt x="2031" y="224"/>
                  </a:cubicBezTo>
                  <a:cubicBezTo>
                    <a:pt x="2188" y="194"/>
                    <a:pt x="2351" y="177"/>
                    <a:pt x="2518" y="175"/>
                  </a:cubicBezTo>
                  <a:cubicBezTo>
                    <a:pt x="3189" y="167"/>
                    <a:pt x="3790" y="426"/>
                    <a:pt x="4236" y="792"/>
                  </a:cubicBezTo>
                  <a:cubicBezTo>
                    <a:pt x="4682" y="1157"/>
                    <a:pt x="4961" y="1654"/>
                    <a:pt x="4983" y="2206"/>
                  </a:cubicBezTo>
                  <a:cubicBezTo>
                    <a:pt x="4990" y="2399"/>
                    <a:pt x="5106" y="2358"/>
                    <a:pt x="5099" y="2156"/>
                  </a:cubicBezTo>
                  <a:cubicBezTo>
                    <a:pt x="5050" y="958"/>
                    <a:pt x="3882" y="0"/>
                    <a:pt x="2490" y="18"/>
                  </a:cubicBezTo>
                  <a:cubicBezTo>
                    <a:pt x="1099" y="35"/>
                    <a:pt x="0" y="1124"/>
                    <a:pt x="81" y="2450"/>
                  </a:cubicBezTo>
                  <a:close/>
                </a:path>
              </a:pathLst>
            </a:custGeom>
            <a:solidFill>
              <a:srgbClr val="FFC5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" name="Freeform 1578"/>
            <p:cNvSpPr/>
            <p:nvPr/>
          </p:nvSpPr>
          <p:spPr bwMode="auto">
            <a:xfrm>
              <a:off x="3245" y="957"/>
              <a:ext cx="1113" cy="605"/>
            </a:xfrm>
            <a:custGeom>
              <a:avLst/>
              <a:gdLst>
                <a:gd name="T0" fmla="*/ 77 w 4848"/>
                <a:gd name="T1" fmla="*/ 2334 h 2616"/>
                <a:gd name="T2" fmla="*/ 215 w 4848"/>
                <a:gd name="T3" fmla="*/ 2333 h 2616"/>
                <a:gd name="T4" fmla="*/ 1928 w 4848"/>
                <a:gd name="T5" fmla="*/ 214 h 2616"/>
                <a:gd name="T6" fmla="*/ 2390 w 4848"/>
                <a:gd name="T7" fmla="*/ 167 h 2616"/>
                <a:gd name="T8" fmla="*/ 4022 w 4848"/>
                <a:gd name="T9" fmla="*/ 755 h 2616"/>
                <a:gd name="T10" fmla="*/ 4731 w 4848"/>
                <a:gd name="T11" fmla="*/ 2102 h 2616"/>
                <a:gd name="T12" fmla="*/ 4841 w 4848"/>
                <a:gd name="T13" fmla="*/ 2054 h 2616"/>
                <a:gd name="T14" fmla="*/ 2364 w 4848"/>
                <a:gd name="T15" fmla="*/ 17 h 2616"/>
                <a:gd name="T16" fmla="*/ 77 w 4848"/>
                <a:gd name="T17" fmla="*/ 2334 h 2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48" h="2616">
                  <a:moveTo>
                    <a:pt x="77" y="2334"/>
                  </a:moveTo>
                  <a:cubicBezTo>
                    <a:pt x="98" y="2616"/>
                    <a:pt x="219" y="2412"/>
                    <a:pt x="215" y="2333"/>
                  </a:cubicBezTo>
                  <a:cubicBezTo>
                    <a:pt x="167" y="1374"/>
                    <a:pt x="887" y="412"/>
                    <a:pt x="1928" y="214"/>
                  </a:cubicBezTo>
                  <a:cubicBezTo>
                    <a:pt x="2077" y="185"/>
                    <a:pt x="2231" y="169"/>
                    <a:pt x="2390" y="167"/>
                  </a:cubicBezTo>
                  <a:cubicBezTo>
                    <a:pt x="3027" y="159"/>
                    <a:pt x="3598" y="407"/>
                    <a:pt x="4022" y="755"/>
                  </a:cubicBezTo>
                  <a:cubicBezTo>
                    <a:pt x="4445" y="1103"/>
                    <a:pt x="4710" y="1576"/>
                    <a:pt x="4731" y="2102"/>
                  </a:cubicBezTo>
                  <a:cubicBezTo>
                    <a:pt x="4738" y="2286"/>
                    <a:pt x="4848" y="2247"/>
                    <a:pt x="4841" y="2054"/>
                  </a:cubicBezTo>
                  <a:cubicBezTo>
                    <a:pt x="4794" y="913"/>
                    <a:pt x="3685" y="0"/>
                    <a:pt x="2364" y="17"/>
                  </a:cubicBezTo>
                  <a:cubicBezTo>
                    <a:pt x="1043" y="34"/>
                    <a:pt x="0" y="1071"/>
                    <a:pt x="77" y="2334"/>
                  </a:cubicBezTo>
                  <a:close/>
                </a:path>
              </a:pathLst>
            </a:custGeom>
            <a:solidFill>
              <a:srgbClr val="FFF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" name="Freeform 1579"/>
            <p:cNvSpPr/>
            <p:nvPr/>
          </p:nvSpPr>
          <p:spPr bwMode="auto">
            <a:xfrm>
              <a:off x="3276" y="989"/>
              <a:ext cx="1058" cy="576"/>
            </a:xfrm>
            <a:custGeom>
              <a:avLst/>
              <a:gdLst>
                <a:gd name="T0" fmla="*/ 73 w 4605"/>
                <a:gd name="T1" fmla="*/ 2222 h 2490"/>
                <a:gd name="T2" fmla="*/ 204 w 4605"/>
                <a:gd name="T3" fmla="*/ 2220 h 2490"/>
                <a:gd name="T4" fmla="*/ 1831 w 4605"/>
                <a:gd name="T5" fmla="*/ 203 h 2490"/>
                <a:gd name="T6" fmla="*/ 2270 w 4605"/>
                <a:gd name="T7" fmla="*/ 159 h 2490"/>
                <a:gd name="T8" fmla="*/ 3820 w 4605"/>
                <a:gd name="T9" fmla="*/ 718 h 2490"/>
                <a:gd name="T10" fmla="*/ 4494 w 4605"/>
                <a:gd name="T11" fmla="*/ 2000 h 2490"/>
                <a:gd name="T12" fmla="*/ 4599 w 4605"/>
                <a:gd name="T13" fmla="*/ 1955 h 2490"/>
                <a:gd name="T14" fmla="*/ 2245 w 4605"/>
                <a:gd name="T15" fmla="*/ 16 h 2490"/>
                <a:gd name="T16" fmla="*/ 73 w 4605"/>
                <a:gd name="T17" fmla="*/ 2222 h 2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05" h="2490">
                  <a:moveTo>
                    <a:pt x="73" y="2222"/>
                  </a:moveTo>
                  <a:cubicBezTo>
                    <a:pt x="93" y="2490"/>
                    <a:pt x="207" y="2296"/>
                    <a:pt x="204" y="2220"/>
                  </a:cubicBezTo>
                  <a:cubicBezTo>
                    <a:pt x="158" y="1307"/>
                    <a:pt x="842" y="392"/>
                    <a:pt x="1831" y="203"/>
                  </a:cubicBezTo>
                  <a:cubicBezTo>
                    <a:pt x="1972" y="176"/>
                    <a:pt x="2119" y="161"/>
                    <a:pt x="2270" y="159"/>
                  </a:cubicBezTo>
                  <a:cubicBezTo>
                    <a:pt x="2875" y="151"/>
                    <a:pt x="3417" y="387"/>
                    <a:pt x="3820" y="718"/>
                  </a:cubicBezTo>
                  <a:cubicBezTo>
                    <a:pt x="4222" y="1050"/>
                    <a:pt x="4474" y="1500"/>
                    <a:pt x="4494" y="2000"/>
                  </a:cubicBezTo>
                  <a:cubicBezTo>
                    <a:pt x="4500" y="2176"/>
                    <a:pt x="4605" y="2139"/>
                    <a:pt x="4599" y="1955"/>
                  </a:cubicBezTo>
                  <a:cubicBezTo>
                    <a:pt x="4554" y="869"/>
                    <a:pt x="3500" y="0"/>
                    <a:pt x="2245" y="16"/>
                  </a:cubicBezTo>
                  <a:cubicBezTo>
                    <a:pt x="990" y="32"/>
                    <a:pt x="0" y="1019"/>
                    <a:pt x="73" y="2222"/>
                  </a:cubicBezTo>
                  <a:close/>
                </a:path>
              </a:pathLst>
            </a:custGeom>
            <a:solidFill>
              <a:srgbClr val="ABF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" name="Freeform 1580"/>
            <p:cNvSpPr/>
            <p:nvPr/>
          </p:nvSpPr>
          <p:spPr bwMode="auto">
            <a:xfrm>
              <a:off x="3307" y="1021"/>
              <a:ext cx="1003" cy="541"/>
            </a:xfrm>
            <a:custGeom>
              <a:avLst/>
              <a:gdLst>
                <a:gd name="T0" fmla="*/ 68 w 4369"/>
                <a:gd name="T1" fmla="*/ 2087 h 2339"/>
                <a:gd name="T2" fmla="*/ 192 w 4369"/>
                <a:gd name="T3" fmla="*/ 2086 h 2339"/>
                <a:gd name="T4" fmla="*/ 1738 w 4369"/>
                <a:gd name="T5" fmla="*/ 191 h 2339"/>
                <a:gd name="T6" fmla="*/ 2155 w 4369"/>
                <a:gd name="T7" fmla="*/ 149 h 2339"/>
                <a:gd name="T8" fmla="*/ 3625 w 4369"/>
                <a:gd name="T9" fmla="*/ 674 h 2339"/>
                <a:gd name="T10" fmla="*/ 4263 w 4369"/>
                <a:gd name="T11" fmla="*/ 1878 h 2339"/>
                <a:gd name="T12" fmla="*/ 4363 w 4369"/>
                <a:gd name="T13" fmla="*/ 1836 h 2339"/>
                <a:gd name="T14" fmla="*/ 2131 w 4369"/>
                <a:gd name="T15" fmla="*/ 15 h 2339"/>
                <a:gd name="T16" fmla="*/ 68 w 4369"/>
                <a:gd name="T17" fmla="*/ 2087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69" h="2339">
                  <a:moveTo>
                    <a:pt x="68" y="2087"/>
                  </a:moveTo>
                  <a:cubicBezTo>
                    <a:pt x="87" y="2339"/>
                    <a:pt x="195" y="2157"/>
                    <a:pt x="192" y="2086"/>
                  </a:cubicBezTo>
                  <a:cubicBezTo>
                    <a:pt x="149" y="1228"/>
                    <a:pt x="799" y="369"/>
                    <a:pt x="1738" y="191"/>
                  </a:cubicBezTo>
                  <a:cubicBezTo>
                    <a:pt x="1872" y="165"/>
                    <a:pt x="2012" y="151"/>
                    <a:pt x="2155" y="149"/>
                  </a:cubicBezTo>
                  <a:cubicBezTo>
                    <a:pt x="2728" y="142"/>
                    <a:pt x="3243" y="363"/>
                    <a:pt x="3625" y="674"/>
                  </a:cubicBezTo>
                  <a:cubicBezTo>
                    <a:pt x="4006" y="985"/>
                    <a:pt x="4245" y="1408"/>
                    <a:pt x="4263" y="1878"/>
                  </a:cubicBezTo>
                  <a:cubicBezTo>
                    <a:pt x="4269" y="2043"/>
                    <a:pt x="4369" y="2008"/>
                    <a:pt x="4363" y="1836"/>
                  </a:cubicBezTo>
                  <a:cubicBezTo>
                    <a:pt x="4322" y="815"/>
                    <a:pt x="3322" y="0"/>
                    <a:pt x="2131" y="15"/>
                  </a:cubicBezTo>
                  <a:cubicBezTo>
                    <a:pt x="940" y="30"/>
                    <a:pt x="0" y="958"/>
                    <a:pt x="68" y="2087"/>
                  </a:cubicBezTo>
                  <a:close/>
                </a:path>
              </a:pathLst>
            </a:custGeom>
            <a:solidFill>
              <a:srgbClr val="82D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" name="Freeform 1581"/>
            <p:cNvSpPr/>
            <p:nvPr/>
          </p:nvSpPr>
          <p:spPr bwMode="auto">
            <a:xfrm>
              <a:off x="3333" y="1050"/>
              <a:ext cx="957" cy="515"/>
            </a:xfrm>
            <a:custGeom>
              <a:avLst/>
              <a:gdLst>
                <a:gd name="T0" fmla="*/ 65 w 4169"/>
                <a:gd name="T1" fmla="*/ 1990 h 2230"/>
                <a:gd name="T2" fmla="*/ 183 w 4169"/>
                <a:gd name="T3" fmla="*/ 1989 h 2230"/>
                <a:gd name="T4" fmla="*/ 1659 w 4169"/>
                <a:gd name="T5" fmla="*/ 182 h 2230"/>
                <a:gd name="T6" fmla="*/ 2057 w 4169"/>
                <a:gd name="T7" fmla="*/ 142 h 2230"/>
                <a:gd name="T8" fmla="*/ 3460 w 4169"/>
                <a:gd name="T9" fmla="*/ 643 h 2230"/>
                <a:gd name="T10" fmla="*/ 4068 w 4169"/>
                <a:gd name="T11" fmla="*/ 1790 h 2230"/>
                <a:gd name="T12" fmla="*/ 4164 w 4169"/>
                <a:gd name="T13" fmla="*/ 1750 h 2230"/>
                <a:gd name="T14" fmla="*/ 2034 w 4169"/>
                <a:gd name="T15" fmla="*/ 14 h 2230"/>
                <a:gd name="T16" fmla="*/ 65 w 4169"/>
                <a:gd name="T17" fmla="*/ 1990 h 2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69" h="2230">
                  <a:moveTo>
                    <a:pt x="65" y="1990"/>
                  </a:moveTo>
                  <a:cubicBezTo>
                    <a:pt x="83" y="2230"/>
                    <a:pt x="187" y="2056"/>
                    <a:pt x="183" y="1989"/>
                  </a:cubicBezTo>
                  <a:cubicBezTo>
                    <a:pt x="143" y="1171"/>
                    <a:pt x="763" y="352"/>
                    <a:pt x="1659" y="182"/>
                  </a:cubicBezTo>
                  <a:cubicBezTo>
                    <a:pt x="1787" y="158"/>
                    <a:pt x="1920" y="144"/>
                    <a:pt x="2057" y="142"/>
                  </a:cubicBezTo>
                  <a:cubicBezTo>
                    <a:pt x="2604" y="135"/>
                    <a:pt x="3095" y="346"/>
                    <a:pt x="3460" y="643"/>
                  </a:cubicBezTo>
                  <a:cubicBezTo>
                    <a:pt x="3824" y="939"/>
                    <a:pt x="4051" y="1343"/>
                    <a:pt x="4068" y="1790"/>
                  </a:cubicBezTo>
                  <a:cubicBezTo>
                    <a:pt x="4074" y="1948"/>
                    <a:pt x="4169" y="1915"/>
                    <a:pt x="4164" y="1750"/>
                  </a:cubicBezTo>
                  <a:cubicBezTo>
                    <a:pt x="4124" y="778"/>
                    <a:pt x="3170" y="0"/>
                    <a:pt x="2034" y="14"/>
                  </a:cubicBezTo>
                  <a:cubicBezTo>
                    <a:pt x="898" y="29"/>
                    <a:pt x="0" y="913"/>
                    <a:pt x="65" y="1990"/>
                  </a:cubicBezTo>
                  <a:close/>
                </a:path>
              </a:pathLst>
            </a:custGeom>
            <a:solidFill>
              <a:srgbClr val="EAA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13" name="组合 12"/>
          <p:cNvGrpSpPr/>
          <p:nvPr userDrawn="1"/>
        </p:nvGrpSpPr>
        <p:grpSpPr>
          <a:xfrm>
            <a:off x="10840244" y="4869160"/>
            <a:ext cx="768085" cy="864096"/>
            <a:chOff x="4427984" y="894134"/>
            <a:chExt cx="576064" cy="648072"/>
          </a:xfrm>
          <a:effectLst/>
        </p:grpSpPr>
        <p:sp>
          <p:nvSpPr>
            <p:cNvPr id="14" name="椭圆 13"/>
            <p:cNvSpPr/>
            <p:nvPr/>
          </p:nvSpPr>
          <p:spPr>
            <a:xfrm>
              <a:off x="4427984" y="894134"/>
              <a:ext cx="576064" cy="648072"/>
            </a:xfrm>
            <a:prstGeom prst="ellipse">
              <a:avLst/>
            </a:prstGeom>
            <a:gradFill flip="none" rotWithShape="1">
              <a:gsLst>
                <a:gs pos="0">
                  <a:srgbClr val="3FEC45"/>
                </a:gs>
                <a:gs pos="100000">
                  <a:srgbClr val="109945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5" name="Freeform 6737"/>
            <p:cNvSpPr/>
            <p:nvPr/>
          </p:nvSpPr>
          <p:spPr bwMode="auto">
            <a:xfrm>
              <a:off x="4564063" y="1082676"/>
              <a:ext cx="23813" cy="46038"/>
            </a:xfrm>
            <a:custGeom>
              <a:avLst/>
              <a:gdLst>
                <a:gd name="T0" fmla="*/ 40 w 60"/>
                <a:gd name="T1" fmla="*/ 114 h 125"/>
                <a:gd name="T2" fmla="*/ 10 w 60"/>
                <a:gd name="T3" fmla="*/ 65 h 125"/>
                <a:gd name="T4" fmla="*/ 54 w 60"/>
                <a:gd name="T5" fmla="*/ 35 h 125"/>
                <a:gd name="T6" fmla="*/ 58 w 60"/>
                <a:gd name="T7" fmla="*/ 108 h 125"/>
                <a:gd name="T8" fmla="*/ 40 w 60"/>
                <a:gd name="T9" fmla="*/ 11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25">
                  <a:moveTo>
                    <a:pt x="40" y="114"/>
                  </a:moveTo>
                  <a:cubicBezTo>
                    <a:pt x="40" y="114"/>
                    <a:pt x="0" y="90"/>
                    <a:pt x="10" y="65"/>
                  </a:cubicBezTo>
                  <a:cubicBezTo>
                    <a:pt x="19" y="40"/>
                    <a:pt x="48" y="0"/>
                    <a:pt x="54" y="35"/>
                  </a:cubicBezTo>
                  <a:cubicBezTo>
                    <a:pt x="60" y="69"/>
                    <a:pt x="58" y="108"/>
                    <a:pt x="58" y="108"/>
                  </a:cubicBezTo>
                  <a:cubicBezTo>
                    <a:pt x="58" y="108"/>
                    <a:pt x="55" y="125"/>
                    <a:pt x="40" y="114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" name="Freeform 6738"/>
            <p:cNvSpPr/>
            <p:nvPr/>
          </p:nvSpPr>
          <p:spPr bwMode="auto">
            <a:xfrm>
              <a:off x="4662488" y="938213"/>
              <a:ext cx="22225" cy="46038"/>
            </a:xfrm>
            <a:custGeom>
              <a:avLst/>
              <a:gdLst>
                <a:gd name="T0" fmla="*/ 40 w 59"/>
                <a:gd name="T1" fmla="*/ 114 h 125"/>
                <a:gd name="T2" fmla="*/ 10 w 59"/>
                <a:gd name="T3" fmla="*/ 65 h 125"/>
                <a:gd name="T4" fmla="*/ 54 w 59"/>
                <a:gd name="T5" fmla="*/ 35 h 125"/>
                <a:gd name="T6" fmla="*/ 58 w 59"/>
                <a:gd name="T7" fmla="*/ 108 h 125"/>
                <a:gd name="T8" fmla="*/ 40 w 59"/>
                <a:gd name="T9" fmla="*/ 11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125">
                  <a:moveTo>
                    <a:pt x="40" y="114"/>
                  </a:moveTo>
                  <a:cubicBezTo>
                    <a:pt x="40" y="114"/>
                    <a:pt x="0" y="90"/>
                    <a:pt x="10" y="65"/>
                  </a:cubicBezTo>
                  <a:cubicBezTo>
                    <a:pt x="19" y="41"/>
                    <a:pt x="48" y="0"/>
                    <a:pt x="54" y="35"/>
                  </a:cubicBezTo>
                  <a:cubicBezTo>
                    <a:pt x="59" y="69"/>
                    <a:pt x="58" y="108"/>
                    <a:pt x="58" y="108"/>
                  </a:cubicBezTo>
                  <a:cubicBezTo>
                    <a:pt x="58" y="108"/>
                    <a:pt x="55" y="125"/>
                    <a:pt x="40" y="114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" name="Freeform 6739"/>
            <p:cNvSpPr/>
            <p:nvPr/>
          </p:nvSpPr>
          <p:spPr bwMode="auto">
            <a:xfrm>
              <a:off x="4770438" y="1127126"/>
              <a:ext cx="22225" cy="46038"/>
            </a:xfrm>
            <a:custGeom>
              <a:avLst/>
              <a:gdLst>
                <a:gd name="T0" fmla="*/ 40 w 60"/>
                <a:gd name="T1" fmla="*/ 113 h 125"/>
                <a:gd name="T2" fmla="*/ 10 w 60"/>
                <a:gd name="T3" fmla="*/ 65 h 125"/>
                <a:gd name="T4" fmla="*/ 54 w 60"/>
                <a:gd name="T5" fmla="*/ 34 h 125"/>
                <a:gd name="T6" fmla="*/ 59 w 60"/>
                <a:gd name="T7" fmla="*/ 108 h 125"/>
                <a:gd name="T8" fmla="*/ 40 w 60"/>
                <a:gd name="T9" fmla="*/ 11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25">
                  <a:moveTo>
                    <a:pt x="40" y="113"/>
                  </a:moveTo>
                  <a:cubicBezTo>
                    <a:pt x="40" y="113"/>
                    <a:pt x="0" y="89"/>
                    <a:pt x="10" y="65"/>
                  </a:cubicBezTo>
                  <a:cubicBezTo>
                    <a:pt x="20" y="40"/>
                    <a:pt x="48" y="0"/>
                    <a:pt x="54" y="34"/>
                  </a:cubicBezTo>
                  <a:cubicBezTo>
                    <a:pt x="60" y="68"/>
                    <a:pt x="59" y="108"/>
                    <a:pt x="59" y="108"/>
                  </a:cubicBezTo>
                  <a:cubicBezTo>
                    <a:pt x="59" y="108"/>
                    <a:pt x="56" y="125"/>
                    <a:pt x="40" y="11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" name="Freeform 6740"/>
            <p:cNvSpPr/>
            <p:nvPr/>
          </p:nvSpPr>
          <p:spPr bwMode="auto">
            <a:xfrm>
              <a:off x="4618038" y="1208088"/>
              <a:ext cx="22225" cy="46038"/>
            </a:xfrm>
            <a:custGeom>
              <a:avLst/>
              <a:gdLst>
                <a:gd name="T0" fmla="*/ 39 w 59"/>
                <a:gd name="T1" fmla="*/ 113 h 125"/>
                <a:gd name="T2" fmla="*/ 9 w 59"/>
                <a:gd name="T3" fmla="*/ 65 h 125"/>
                <a:gd name="T4" fmla="*/ 53 w 59"/>
                <a:gd name="T5" fmla="*/ 34 h 125"/>
                <a:gd name="T6" fmla="*/ 58 w 59"/>
                <a:gd name="T7" fmla="*/ 108 h 125"/>
                <a:gd name="T8" fmla="*/ 39 w 59"/>
                <a:gd name="T9" fmla="*/ 11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125">
                  <a:moveTo>
                    <a:pt x="39" y="113"/>
                  </a:moveTo>
                  <a:cubicBezTo>
                    <a:pt x="39" y="113"/>
                    <a:pt x="0" y="90"/>
                    <a:pt x="9" y="65"/>
                  </a:cubicBezTo>
                  <a:cubicBezTo>
                    <a:pt x="19" y="40"/>
                    <a:pt x="48" y="0"/>
                    <a:pt x="53" y="34"/>
                  </a:cubicBezTo>
                  <a:cubicBezTo>
                    <a:pt x="59" y="69"/>
                    <a:pt x="58" y="108"/>
                    <a:pt x="58" y="108"/>
                  </a:cubicBezTo>
                  <a:cubicBezTo>
                    <a:pt x="58" y="108"/>
                    <a:pt x="55" y="125"/>
                    <a:pt x="39" y="11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" name="Freeform 6741"/>
            <p:cNvSpPr/>
            <p:nvPr/>
          </p:nvSpPr>
          <p:spPr bwMode="auto">
            <a:xfrm>
              <a:off x="4729163" y="1257301"/>
              <a:ext cx="20638" cy="46038"/>
            </a:xfrm>
            <a:custGeom>
              <a:avLst/>
              <a:gdLst>
                <a:gd name="T0" fmla="*/ 40 w 59"/>
                <a:gd name="T1" fmla="*/ 113 h 125"/>
                <a:gd name="T2" fmla="*/ 10 w 59"/>
                <a:gd name="T3" fmla="*/ 65 h 125"/>
                <a:gd name="T4" fmla="*/ 54 w 59"/>
                <a:gd name="T5" fmla="*/ 34 h 125"/>
                <a:gd name="T6" fmla="*/ 58 w 59"/>
                <a:gd name="T7" fmla="*/ 108 h 125"/>
                <a:gd name="T8" fmla="*/ 40 w 59"/>
                <a:gd name="T9" fmla="*/ 11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125">
                  <a:moveTo>
                    <a:pt x="40" y="113"/>
                  </a:moveTo>
                  <a:cubicBezTo>
                    <a:pt x="40" y="113"/>
                    <a:pt x="0" y="90"/>
                    <a:pt x="10" y="65"/>
                  </a:cubicBezTo>
                  <a:cubicBezTo>
                    <a:pt x="19" y="40"/>
                    <a:pt x="48" y="0"/>
                    <a:pt x="54" y="34"/>
                  </a:cubicBezTo>
                  <a:cubicBezTo>
                    <a:pt x="59" y="69"/>
                    <a:pt x="58" y="108"/>
                    <a:pt x="58" y="108"/>
                  </a:cubicBezTo>
                  <a:cubicBezTo>
                    <a:pt x="58" y="108"/>
                    <a:pt x="55" y="125"/>
                    <a:pt x="40" y="11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" name="Freeform 6742"/>
            <p:cNvSpPr/>
            <p:nvPr/>
          </p:nvSpPr>
          <p:spPr bwMode="auto">
            <a:xfrm>
              <a:off x="4565651" y="1336676"/>
              <a:ext cx="22225" cy="44450"/>
            </a:xfrm>
            <a:custGeom>
              <a:avLst/>
              <a:gdLst>
                <a:gd name="T0" fmla="*/ 40 w 60"/>
                <a:gd name="T1" fmla="*/ 113 h 125"/>
                <a:gd name="T2" fmla="*/ 10 w 60"/>
                <a:gd name="T3" fmla="*/ 64 h 125"/>
                <a:gd name="T4" fmla="*/ 54 w 60"/>
                <a:gd name="T5" fmla="*/ 34 h 125"/>
                <a:gd name="T6" fmla="*/ 59 w 60"/>
                <a:gd name="T7" fmla="*/ 107 h 125"/>
                <a:gd name="T8" fmla="*/ 40 w 60"/>
                <a:gd name="T9" fmla="*/ 11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25">
                  <a:moveTo>
                    <a:pt x="40" y="113"/>
                  </a:moveTo>
                  <a:cubicBezTo>
                    <a:pt x="40" y="113"/>
                    <a:pt x="0" y="89"/>
                    <a:pt x="10" y="64"/>
                  </a:cubicBezTo>
                  <a:cubicBezTo>
                    <a:pt x="20" y="40"/>
                    <a:pt x="48" y="0"/>
                    <a:pt x="54" y="34"/>
                  </a:cubicBezTo>
                  <a:cubicBezTo>
                    <a:pt x="60" y="68"/>
                    <a:pt x="59" y="107"/>
                    <a:pt x="59" y="107"/>
                  </a:cubicBezTo>
                  <a:cubicBezTo>
                    <a:pt x="59" y="107"/>
                    <a:pt x="56" y="125"/>
                    <a:pt x="40" y="11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" name="Freeform 6743"/>
            <p:cNvSpPr/>
            <p:nvPr/>
          </p:nvSpPr>
          <p:spPr bwMode="auto">
            <a:xfrm>
              <a:off x="4705351" y="1017588"/>
              <a:ext cx="9525" cy="23813"/>
            </a:xfrm>
            <a:custGeom>
              <a:avLst/>
              <a:gdLst>
                <a:gd name="T0" fmla="*/ 8 w 27"/>
                <a:gd name="T1" fmla="*/ 60 h 66"/>
                <a:gd name="T2" fmla="*/ 25 w 27"/>
                <a:gd name="T3" fmla="*/ 37 h 66"/>
                <a:gd name="T4" fmla="*/ 10 w 27"/>
                <a:gd name="T5" fmla="*/ 18 h 66"/>
                <a:gd name="T6" fmla="*/ 1 w 27"/>
                <a:gd name="T7" fmla="*/ 56 h 66"/>
                <a:gd name="T8" fmla="*/ 8 w 27"/>
                <a:gd name="T9" fmla="*/ 6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66">
                  <a:moveTo>
                    <a:pt x="8" y="60"/>
                  </a:moveTo>
                  <a:cubicBezTo>
                    <a:pt x="8" y="60"/>
                    <a:pt x="27" y="51"/>
                    <a:pt x="25" y="37"/>
                  </a:cubicBezTo>
                  <a:cubicBezTo>
                    <a:pt x="24" y="23"/>
                    <a:pt x="16" y="0"/>
                    <a:pt x="10" y="18"/>
                  </a:cubicBezTo>
                  <a:cubicBezTo>
                    <a:pt x="4" y="35"/>
                    <a:pt x="1" y="56"/>
                    <a:pt x="1" y="56"/>
                  </a:cubicBezTo>
                  <a:cubicBezTo>
                    <a:pt x="1" y="56"/>
                    <a:pt x="0" y="66"/>
                    <a:pt x="8" y="6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" name="Freeform 6744"/>
            <p:cNvSpPr/>
            <p:nvPr/>
          </p:nvSpPr>
          <p:spPr bwMode="auto">
            <a:xfrm>
              <a:off x="4505326" y="1225551"/>
              <a:ext cx="9525" cy="23813"/>
            </a:xfrm>
            <a:custGeom>
              <a:avLst/>
              <a:gdLst>
                <a:gd name="T0" fmla="*/ 7 w 26"/>
                <a:gd name="T1" fmla="*/ 61 h 66"/>
                <a:gd name="T2" fmla="*/ 24 w 26"/>
                <a:gd name="T3" fmla="*/ 37 h 66"/>
                <a:gd name="T4" fmla="*/ 9 w 26"/>
                <a:gd name="T5" fmla="*/ 18 h 66"/>
                <a:gd name="T6" fmla="*/ 0 w 26"/>
                <a:gd name="T7" fmla="*/ 56 h 66"/>
                <a:gd name="T8" fmla="*/ 7 w 26"/>
                <a:gd name="T9" fmla="*/ 6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6">
                  <a:moveTo>
                    <a:pt x="7" y="61"/>
                  </a:moveTo>
                  <a:cubicBezTo>
                    <a:pt x="7" y="61"/>
                    <a:pt x="26" y="51"/>
                    <a:pt x="24" y="37"/>
                  </a:cubicBezTo>
                  <a:cubicBezTo>
                    <a:pt x="23" y="23"/>
                    <a:pt x="15" y="0"/>
                    <a:pt x="9" y="18"/>
                  </a:cubicBezTo>
                  <a:cubicBezTo>
                    <a:pt x="3" y="35"/>
                    <a:pt x="0" y="56"/>
                    <a:pt x="0" y="56"/>
                  </a:cubicBezTo>
                  <a:cubicBezTo>
                    <a:pt x="0" y="56"/>
                    <a:pt x="0" y="66"/>
                    <a:pt x="7" y="61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3" name="Freeform 6745"/>
            <p:cNvSpPr/>
            <p:nvPr/>
          </p:nvSpPr>
          <p:spPr bwMode="auto">
            <a:xfrm>
              <a:off x="4581526" y="1012826"/>
              <a:ext cx="9525" cy="23813"/>
            </a:xfrm>
            <a:custGeom>
              <a:avLst/>
              <a:gdLst>
                <a:gd name="T0" fmla="*/ 7 w 26"/>
                <a:gd name="T1" fmla="*/ 60 h 65"/>
                <a:gd name="T2" fmla="*/ 24 w 26"/>
                <a:gd name="T3" fmla="*/ 37 h 65"/>
                <a:gd name="T4" fmla="*/ 9 w 26"/>
                <a:gd name="T5" fmla="*/ 18 h 65"/>
                <a:gd name="T6" fmla="*/ 0 w 26"/>
                <a:gd name="T7" fmla="*/ 56 h 65"/>
                <a:gd name="T8" fmla="*/ 7 w 26"/>
                <a:gd name="T9" fmla="*/ 6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5">
                  <a:moveTo>
                    <a:pt x="7" y="60"/>
                  </a:moveTo>
                  <a:cubicBezTo>
                    <a:pt x="7" y="60"/>
                    <a:pt x="26" y="51"/>
                    <a:pt x="24" y="37"/>
                  </a:cubicBezTo>
                  <a:cubicBezTo>
                    <a:pt x="23" y="23"/>
                    <a:pt x="15" y="0"/>
                    <a:pt x="9" y="18"/>
                  </a:cubicBezTo>
                  <a:cubicBezTo>
                    <a:pt x="3" y="35"/>
                    <a:pt x="0" y="56"/>
                    <a:pt x="0" y="56"/>
                  </a:cubicBezTo>
                  <a:cubicBezTo>
                    <a:pt x="0" y="56"/>
                    <a:pt x="0" y="65"/>
                    <a:pt x="7" y="6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4" name="Freeform 6746"/>
            <p:cNvSpPr/>
            <p:nvPr/>
          </p:nvSpPr>
          <p:spPr bwMode="auto">
            <a:xfrm>
              <a:off x="4541838" y="1109663"/>
              <a:ext cx="17463" cy="20638"/>
            </a:xfrm>
            <a:custGeom>
              <a:avLst/>
              <a:gdLst>
                <a:gd name="T0" fmla="*/ 45 w 50"/>
                <a:gd name="T1" fmla="*/ 49 h 57"/>
                <a:gd name="T2" fmla="*/ 37 w 50"/>
                <a:gd name="T3" fmla="*/ 21 h 57"/>
                <a:gd name="T4" fmla="*/ 10 w 50"/>
                <a:gd name="T5" fmla="*/ 16 h 57"/>
                <a:gd name="T6" fmla="*/ 36 w 50"/>
                <a:gd name="T7" fmla="*/ 50 h 57"/>
                <a:gd name="T8" fmla="*/ 45 w 50"/>
                <a:gd name="T9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7">
                  <a:moveTo>
                    <a:pt x="45" y="49"/>
                  </a:moveTo>
                  <a:cubicBezTo>
                    <a:pt x="45" y="49"/>
                    <a:pt x="50" y="31"/>
                    <a:pt x="37" y="21"/>
                  </a:cubicBezTo>
                  <a:cubicBezTo>
                    <a:pt x="24" y="12"/>
                    <a:pt x="0" y="0"/>
                    <a:pt x="10" y="16"/>
                  </a:cubicBezTo>
                  <a:cubicBezTo>
                    <a:pt x="21" y="33"/>
                    <a:pt x="36" y="50"/>
                    <a:pt x="36" y="50"/>
                  </a:cubicBezTo>
                  <a:cubicBezTo>
                    <a:pt x="36" y="50"/>
                    <a:pt x="44" y="57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5" name="Freeform 6747"/>
            <p:cNvSpPr/>
            <p:nvPr/>
          </p:nvSpPr>
          <p:spPr bwMode="auto">
            <a:xfrm>
              <a:off x="4627563" y="998538"/>
              <a:ext cx="19050" cy="22225"/>
            </a:xfrm>
            <a:custGeom>
              <a:avLst/>
              <a:gdLst>
                <a:gd name="T0" fmla="*/ 45 w 50"/>
                <a:gd name="T1" fmla="*/ 49 h 57"/>
                <a:gd name="T2" fmla="*/ 38 w 50"/>
                <a:gd name="T3" fmla="*/ 22 h 57"/>
                <a:gd name="T4" fmla="*/ 11 w 50"/>
                <a:gd name="T5" fmla="*/ 16 h 57"/>
                <a:gd name="T6" fmla="*/ 37 w 50"/>
                <a:gd name="T7" fmla="*/ 50 h 57"/>
                <a:gd name="T8" fmla="*/ 45 w 50"/>
                <a:gd name="T9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7">
                  <a:moveTo>
                    <a:pt x="45" y="49"/>
                  </a:moveTo>
                  <a:cubicBezTo>
                    <a:pt x="45" y="49"/>
                    <a:pt x="50" y="31"/>
                    <a:pt x="38" y="22"/>
                  </a:cubicBezTo>
                  <a:cubicBezTo>
                    <a:pt x="25" y="12"/>
                    <a:pt x="0" y="0"/>
                    <a:pt x="11" y="16"/>
                  </a:cubicBezTo>
                  <a:cubicBezTo>
                    <a:pt x="22" y="33"/>
                    <a:pt x="37" y="50"/>
                    <a:pt x="37" y="50"/>
                  </a:cubicBezTo>
                  <a:cubicBezTo>
                    <a:pt x="37" y="50"/>
                    <a:pt x="44" y="57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6" name="Freeform 6748"/>
            <p:cNvSpPr/>
            <p:nvPr/>
          </p:nvSpPr>
          <p:spPr bwMode="auto">
            <a:xfrm>
              <a:off x="4729163" y="1074738"/>
              <a:ext cx="17463" cy="19050"/>
            </a:xfrm>
            <a:custGeom>
              <a:avLst/>
              <a:gdLst>
                <a:gd name="T0" fmla="*/ 41 w 46"/>
                <a:gd name="T1" fmla="*/ 43 h 51"/>
                <a:gd name="T2" fmla="*/ 35 w 46"/>
                <a:gd name="T3" fmla="*/ 18 h 51"/>
                <a:gd name="T4" fmla="*/ 9 w 46"/>
                <a:gd name="T5" fmla="*/ 14 h 51"/>
                <a:gd name="T6" fmla="*/ 32 w 46"/>
                <a:gd name="T7" fmla="*/ 45 h 51"/>
                <a:gd name="T8" fmla="*/ 41 w 46"/>
                <a:gd name="T9" fmla="*/ 4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51">
                  <a:moveTo>
                    <a:pt x="41" y="43"/>
                  </a:moveTo>
                  <a:cubicBezTo>
                    <a:pt x="41" y="43"/>
                    <a:pt x="46" y="26"/>
                    <a:pt x="35" y="18"/>
                  </a:cubicBezTo>
                  <a:cubicBezTo>
                    <a:pt x="23" y="10"/>
                    <a:pt x="0" y="0"/>
                    <a:pt x="9" y="14"/>
                  </a:cubicBezTo>
                  <a:cubicBezTo>
                    <a:pt x="19" y="29"/>
                    <a:pt x="32" y="45"/>
                    <a:pt x="32" y="45"/>
                  </a:cubicBezTo>
                  <a:cubicBezTo>
                    <a:pt x="32" y="45"/>
                    <a:pt x="39" y="51"/>
                    <a:pt x="41" y="4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7" name="Freeform 6749"/>
            <p:cNvSpPr/>
            <p:nvPr/>
          </p:nvSpPr>
          <p:spPr bwMode="auto">
            <a:xfrm>
              <a:off x="4824413" y="1312863"/>
              <a:ext cx="19050" cy="22225"/>
            </a:xfrm>
            <a:custGeom>
              <a:avLst/>
              <a:gdLst>
                <a:gd name="T0" fmla="*/ 45 w 49"/>
                <a:gd name="T1" fmla="*/ 49 h 58"/>
                <a:gd name="T2" fmla="*/ 37 w 49"/>
                <a:gd name="T3" fmla="*/ 22 h 58"/>
                <a:gd name="T4" fmla="*/ 10 w 49"/>
                <a:gd name="T5" fmla="*/ 17 h 58"/>
                <a:gd name="T6" fmla="*/ 36 w 49"/>
                <a:gd name="T7" fmla="*/ 51 h 58"/>
                <a:gd name="T8" fmla="*/ 45 w 49"/>
                <a:gd name="T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8">
                  <a:moveTo>
                    <a:pt x="45" y="49"/>
                  </a:moveTo>
                  <a:cubicBezTo>
                    <a:pt x="45" y="49"/>
                    <a:pt x="49" y="31"/>
                    <a:pt x="37" y="22"/>
                  </a:cubicBezTo>
                  <a:cubicBezTo>
                    <a:pt x="24" y="13"/>
                    <a:pt x="0" y="0"/>
                    <a:pt x="10" y="17"/>
                  </a:cubicBezTo>
                  <a:cubicBezTo>
                    <a:pt x="21" y="33"/>
                    <a:pt x="36" y="51"/>
                    <a:pt x="36" y="51"/>
                  </a:cubicBezTo>
                  <a:cubicBezTo>
                    <a:pt x="36" y="51"/>
                    <a:pt x="44" y="58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8" name="Freeform 6750"/>
            <p:cNvSpPr/>
            <p:nvPr/>
          </p:nvSpPr>
          <p:spPr bwMode="auto">
            <a:xfrm>
              <a:off x="4743451" y="1225551"/>
              <a:ext cx="19050" cy="20638"/>
            </a:xfrm>
            <a:custGeom>
              <a:avLst/>
              <a:gdLst>
                <a:gd name="T0" fmla="*/ 45 w 50"/>
                <a:gd name="T1" fmla="*/ 49 h 58"/>
                <a:gd name="T2" fmla="*/ 37 w 50"/>
                <a:gd name="T3" fmla="*/ 22 h 58"/>
                <a:gd name="T4" fmla="*/ 11 w 50"/>
                <a:gd name="T5" fmla="*/ 17 h 58"/>
                <a:gd name="T6" fmla="*/ 37 w 50"/>
                <a:gd name="T7" fmla="*/ 50 h 58"/>
                <a:gd name="T8" fmla="*/ 45 w 50"/>
                <a:gd name="T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8">
                  <a:moveTo>
                    <a:pt x="45" y="49"/>
                  </a:moveTo>
                  <a:cubicBezTo>
                    <a:pt x="45" y="49"/>
                    <a:pt x="50" y="31"/>
                    <a:pt x="37" y="22"/>
                  </a:cubicBezTo>
                  <a:cubicBezTo>
                    <a:pt x="25" y="13"/>
                    <a:pt x="0" y="0"/>
                    <a:pt x="11" y="17"/>
                  </a:cubicBezTo>
                  <a:cubicBezTo>
                    <a:pt x="22" y="33"/>
                    <a:pt x="37" y="50"/>
                    <a:pt x="37" y="50"/>
                  </a:cubicBezTo>
                  <a:cubicBezTo>
                    <a:pt x="37" y="50"/>
                    <a:pt x="44" y="58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9" name="Freeform 6751"/>
            <p:cNvSpPr/>
            <p:nvPr/>
          </p:nvSpPr>
          <p:spPr bwMode="auto">
            <a:xfrm>
              <a:off x="4491038" y="1268413"/>
              <a:ext cx="19050" cy="20638"/>
            </a:xfrm>
            <a:custGeom>
              <a:avLst/>
              <a:gdLst>
                <a:gd name="T0" fmla="*/ 45 w 49"/>
                <a:gd name="T1" fmla="*/ 49 h 57"/>
                <a:gd name="T2" fmla="*/ 37 w 49"/>
                <a:gd name="T3" fmla="*/ 21 h 57"/>
                <a:gd name="T4" fmla="*/ 10 w 49"/>
                <a:gd name="T5" fmla="*/ 16 h 57"/>
                <a:gd name="T6" fmla="*/ 36 w 49"/>
                <a:gd name="T7" fmla="*/ 50 h 57"/>
                <a:gd name="T8" fmla="*/ 45 w 49"/>
                <a:gd name="T9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7">
                  <a:moveTo>
                    <a:pt x="45" y="49"/>
                  </a:moveTo>
                  <a:cubicBezTo>
                    <a:pt x="45" y="49"/>
                    <a:pt x="49" y="31"/>
                    <a:pt x="37" y="21"/>
                  </a:cubicBezTo>
                  <a:cubicBezTo>
                    <a:pt x="24" y="12"/>
                    <a:pt x="0" y="0"/>
                    <a:pt x="10" y="16"/>
                  </a:cubicBezTo>
                  <a:cubicBezTo>
                    <a:pt x="21" y="33"/>
                    <a:pt x="36" y="50"/>
                    <a:pt x="36" y="50"/>
                  </a:cubicBezTo>
                  <a:cubicBezTo>
                    <a:pt x="36" y="50"/>
                    <a:pt x="44" y="57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0" name="Freeform 6752"/>
            <p:cNvSpPr/>
            <p:nvPr/>
          </p:nvSpPr>
          <p:spPr bwMode="auto">
            <a:xfrm>
              <a:off x="4633913" y="1325563"/>
              <a:ext cx="19050" cy="20638"/>
            </a:xfrm>
            <a:custGeom>
              <a:avLst/>
              <a:gdLst>
                <a:gd name="T0" fmla="*/ 45 w 50"/>
                <a:gd name="T1" fmla="*/ 49 h 58"/>
                <a:gd name="T2" fmla="*/ 37 w 50"/>
                <a:gd name="T3" fmla="*/ 22 h 58"/>
                <a:gd name="T4" fmla="*/ 11 w 50"/>
                <a:gd name="T5" fmla="*/ 16 h 58"/>
                <a:gd name="T6" fmla="*/ 36 w 50"/>
                <a:gd name="T7" fmla="*/ 50 h 58"/>
                <a:gd name="T8" fmla="*/ 45 w 50"/>
                <a:gd name="T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8">
                  <a:moveTo>
                    <a:pt x="45" y="49"/>
                  </a:moveTo>
                  <a:cubicBezTo>
                    <a:pt x="45" y="49"/>
                    <a:pt x="50" y="31"/>
                    <a:pt x="37" y="22"/>
                  </a:cubicBezTo>
                  <a:cubicBezTo>
                    <a:pt x="25" y="12"/>
                    <a:pt x="0" y="0"/>
                    <a:pt x="11" y="16"/>
                  </a:cubicBezTo>
                  <a:cubicBezTo>
                    <a:pt x="21" y="33"/>
                    <a:pt x="36" y="50"/>
                    <a:pt x="36" y="50"/>
                  </a:cubicBezTo>
                  <a:cubicBezTo>
                    <a:pt x="36" y="50"/>
                    <a:pt x="44" y="58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1" name="Freeform 6753"/>
            <p:cNvSpPr/>
            <p:nvPr/>
          </p:nvSpPr>
          <p:spPr bwMode="auto">
            <a:xfrm>
              <a:off x="4703763" y="1390651"/>
              <a:ext cx="19050" cy="20638"/>
            </a:xfrm>
            <a:custGeom>
              <a:avLst/>
              <a:gdLst>
                <a:gd name="T0" fmla="*/ 45 w 50"/>
                <a:gd name="T1" fmla="*/ 49 h 58"/>
                <a:gd name="T2" fmla="*/ 37 w 50"/>
                <a:gd name="T3" fmla="*/ 22 h 58"/>
                <a:gd name="T4" fmla="*/ 10 w 50"/>
                <a:gd name="T5" fmla="*/ 17 h 58"/>
                <a:gd name="T6" fmla="*/ 36 w 50"/>
                <a:gd name="T7" fmla="*/ 51 h 58"/>
                <a:gd name="T8" fmla="*/ 45 w 50"/>
                <a:gd name="T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8">
                  <a:moveTo>
                    <a:pt x="45" y="49"/>
                  </a:moveTo>
                  <a:cubicBezTo>
                    <a:pt x="45" y="49"/>
                    <a:pt x="50" y="31"/>
                    <a:pt x="37" y="22"/>
                  </a:cubicBezTo>
                  <a:cubicBezTo>
                    <a:pt x="24" y="13"/>
                    <a:pt x="0" y="0"/>
                    <a:pt x="10" y="17"/>
                  </a:cubicBezTo>
                  <a:cubicBezTo>
                    <a:pt x="21" y="33"/>
                    <a:pt x="36" y="51"/>
                    <a:pt x="36" y="51"/>
                  </a:cubicBezTo>
                  <a:cubicBezTo>
                    <a:pt x="36" y="51"/>
                    <a:pt x="44" y="58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2" name="Freeform 6754"/>
            <p:cNvSpPr/>
            <p:nvPr/>
          </p:nvSpPr>
          <p:spPr bwMode="auto">
            <a:xfrm>
              <a:off x="4673601" y="1090613"/>
              <a:ext cx="9525" cy="23813"/>
            </a:xfrm>
            <a:custGeom>
              <a:avLst/>
              <a:gdLst>
                <a:gd name="T0" fmla="*/ 12 w 27"/>
                <a:gd name="T1" fmla="*/ 61 h 67"/>
                <a:gd name="T2" fmla="*/ 21 w 27"/>
                <a:gd name="T3" fmla="*/ 34 h 67"/>
                <a:gd name="T4" fmla="*/ 1 w 27"/>
                <a:gd name="T5" fmla="*/ 19 h 67"/>
                <a:gd name="T6" fmla="*/ 3 w 27"/>
                <a:gd name="T7" fmla="*/ 58 h 67"/>
                <a:gd name="T8" fmla="*/ 12 w 27"/>
                <a:gd name="T9" fmla="*/ 6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67">
                  <a:moveTo>
                    <a:pt x="12" y="61"/>
                  </a:moveTo>
                  <a:cubicBezTo>
                    <a:pt x="12" y="61"/>
                    <a:pt x="27" y="47"/>
                    <a:pt x="21" y="34"/>
                  </a:cubicBezTo>
                  <a:cubicBezTo>
                    <a:pt x="15" y="21"/>
                    <a:pt x="1" y="0"/>
                    <a:pt x="1" y="19"/>
                  </a:cubicBezTo>
                  <a:cubicBezTo>
                    <a:pt x="0" y="37"/>
                    <a:pt x="3" y="58"/>
                    <a:pt x="3" y="58"/>
                  </a:cubicBezTo>
                  <a:cubicBezTo>
                    <a:pt x="3" y="58"/>
                    <a:pt x="6" y="67"/>
                    <a:pt x="12" y="61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3" name="Freeform 6755"/>
            <p:cNvSpPr/>
            <p:nvPr/>
          </p:nvSpPr>
          <p:spPr bwMode="auto">
            <a:xfrm>
              <a:off x="4570413" y="1182688"/>
              <a:ext cx="9525" cy="25400"/>
            </a:xfrm>
            <a:custGeom>
              <a:avLst/>
              <a:gdLst>
                <a:gd name="T0" fmla="*/ 11 w 26"/>
                <a:gd name="T1" fmla="*/ 61 h 68"/>
                <a:gd name="T2" fmla="*/ 20 w 26"/>
                <a:gd name="T3" fmla="*/ 34 h 68"/>
                <a:gd name="T4" fmla="*/ 0 w 26"/>
                <a:gd name="T5" fmla="*/ 19 h 68"/>
                <a:gd name="T6" fmla="*/ 3 w 26"/>
                <a:gd name="T7" fmla="*/ 59 h 68"/>
                <a:gd name="T8" fmla="*/ 11 w 26"/>
                <a:gd name="T9" fmla="*/ 6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8">
                  <a:moveTo>
                    <a:pt x="11" y="61"/>
                  </a:moveTo>
                  <a:cubicBezTo>
                    <a:pt x="11" y="61"/>
                    <a:pt x="26" y="48"/>
                    <a:pt x="20" y="34"/>
                  </a:cubicBezTo>
                  <a:cubicBezTo>
                    <a:pt x="14" y="21"/>
                    <a:pt x="0" y="0"/>
                    <a:pt x="0" y="19"/>
                  </a:cubicBezTo>
                  <a:cubicBezTo>
                    <a:pt x="0" y="37"/>
                    <a:pt x="3" y="59"/>
                    <a:pt x="3" y="59"/>
                  </a:cubicBezTo>
                  <a:cubicBezTo>
                    <a:pt x="3" y="59"/>
                    <a:pt x="5" y="68"/>
                    <a:pt x="11" y="61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4" name="Freeform 6756"/>
            <p:cNvSpPr/>
            <p:nvPr/>
          </p:nvSpPr>
          <p:spPr bwMode="auto">
            <a:xfrm>
              <a:off x="4565651" y="1254126"/>
              <a:ext cx="9525" cy="23813"/>
            </a:xfrm>
            <a:custGeom>
              <a:avLst/>
              <a:gdLst>
                <a:gd name="T0" fmla="*/ 11 w 26"/>
                <a:gd name="T1" fmla="*/ 60 h 67"/>
                <a:gd name="T2" fmla="*/ 21 w 26"/>
                <a:gd name="T3" fmla="*/ 34 h 67"/>
                <a:gd name="T4" fmla="*/ 0 w 26"/>
                <a:gd name="T5" fmla="*/ 18 h 67"/>
                <a:gd name="T6" fmla="*/ 3 w 26"/>
                <a:gd name="T7" fmla="*/ 58 h 67"/>
                <a:gd name="T8" fmla="*/ 11 w 26"/>
                <a:gd name="T9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7">
                  <a:moveTo>
                    <a:pt x="11" y="60"/>
                  </a:moveTo>
                  <a:cubicBezTo>
                    <a:pt x="11" y="60"/>
                    <a:pt x="26" y="47"/>
                    <a:pt x="21" y="34"/>
                  </a:cubicBezTo>
                  <a:cubicBezTo>
                    <a:pt x="15" y="20"/>
                    <a:pt x="0" y="0"/>
                    <a:pt x="0" y="18"/>
                  </a:cubicBezTo>
                  <a:cubicBezTo>
                    <a:pt x="0" y="37"/>
                    <a:pt x="3" y="58"/>
                    <a:pt x="3" y="58"/>
                  </a:cubicBezTo>
                  <a:cubicBezTo>
                    <a:pt x="3" y="58"/>
                    <a:pt x="6" y="67"/>
                    <a:pt x="11" y="6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5" name="Freeform 6757"/>
            <p:cNvSpPr/>
            <p:nvPr/>
          </p:nvSpPr>
          <p:spPr bwMode="auto">
            <a:xfrm>
              <a:off x="4864101" y="1281113"/>
              <a:ext cx="9525" cy="23813"/>
            </a:xfrm>
            <a:custGeom>
              <a:avLst/>
              <a:gdLst>
                <a:gd name="T0" fmla="*/ 11 w 26"/>
                <a:gd name="T1" fmla="*/ 61 h 68"/>
                <a:gd name="T2" fmla="*/ 20 w 26"/>
                <a:gd name="T3" fmla="*/ 35 h 68"/>
                <a:gd name="T4" fmla="*/ 0 w 26"/>
                <a:gd name="T5" fmla="*/ 19 h 68"/>
                <a:gd name="T6" fmla="*/ 3 w 26"/>
                <a:gd name="T7" fmla="*/ 59 h 68"/>
                <a:gd name="T8" fmla="*/ 11 w 26"/>
                <a:gd name="T9" fmla="*/ 6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8">
                  <a:moveTo>
                    <a:pt x="11" y="61"/>
                  </a:moveTo>
                  <a:cubicBezTo>
                    <a:pt x="11" y="61"/>
                    <a:pt x="26" y="48"/>
                    <a:pt x="20" y="35"/>
                  </a:cubicBezTo>
                  <a:cubicBezTo>
                    <a:pt x="15" y="21"/>
                    <a:pt x="0" y="0"/>
                    <a:pt x="0" y="19"/>
                  </a:cubicBezTo>
                  <a:cubicBezTo>
                    <a:pt x="0" y="37"/>
                    <a:pt x="3" y="59"/>
                    <a:pt x="3" y="59"/>
                  </a:cubicBezTo>
                  <a:cubicBezTo>
                    <a:pt x="3" y="59"/>
                    <a:pt x="5" y="68"/>
                    <a:pt x="11" y="61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6" name="Freeform 6758"/>
            <p:cNvSpPr/>
            <p:nvPr/>
          </p:nvSpPr>
          <p:spPr bwMode="auto">
            <a:xfrm>
              <a:off x="4618038" y="1290638"/>
              <a:ext cx="9525" cy="25400"/>
            </a:xfrm>
            <a:custGeom>
              <a:avLst/>
              <a:gdLst>
                <a:gd name="T0" fmla="*/ 12 w 27"/>
                <a:gd name="T1" fmla="*/ 61 h 68"/>
                <a:gd name="T2" fmla="*/ 21 w 27"/>
                <a:gd name="T3" fmla="*/ 34 h 68"/>
                <a:gd name="T4" fmla="*/ 1 w 27"/>
                <a:gd name="T5" fmla="*/ 19 h 68"/>
                <a:gd name="T6" fmla="*/ 4 w 27"/>
                <a:gd name="T7" fmla="*/ 59 h 68"/>
                <a:gd name="T8" fmla="*/ 12 w 27"/>
                <a:gd name="T9" fmla="*/ 6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68">
                  <a:moveTo>
                    <a:pt x="12" y="61"/>
                  </a:moveTo>
                  <a:cubicBezTo>
                    <a:pt x="12" y="61"/>
                    <a:pt x="27" y="48"/>
                    <a:pt x="21" y="34"/>
                  </a:cubicBezTo>
                  <a:cubicBezTo>
                    <a:pt x="15" y="21"/>
                    <a:pt x="1" y="0"/>
                    <a:pt x="1" y="19"/>
                  </a:cubicBezTo>
                  <a:cubicBezTo>
                    <a:pt x="0" y="37"/>
                    <a:pt x="4" y="59"/>
                    <a:pt x="4" y="59"/>
                  </a:cubicBezTo>
                  <a:cubicBezTo>
                    <a:pt x="4" y="59"/>
                    <a:pt x="6" y="68"/>
                    <a:pt x="12" y="61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7" name="Freeform 6759"/>
            <p:cNvSpPr/>
            <p:nvPr/>
          </p:nvSpPr>
          <p:spPr bwMode="auto">
            <a:xfrm>
              <a:off x="4724401" y="1162051"/>
              <a:ext cx="11113" cy="23813"/>
            </a:xfrm>
            <a:custGeom>
              <a:avLst/>
              <a:gdLst>
                <a:gd name="T0" fmla="*/ 11 w 26"/>
                <a:gd name="T1" fmla="*/ 61 h 68"/>
                <a:gd name="T2" fmla="*/ 20 w 26"/>
                <a:gd name="T3" fmla="*/ 35 h 68"/>
                <a:gd name="T4" fmla="*/ 0 w 26"/>
                <a:gd name="T5" fmla="*/ 19 h 68"/>
                <a:gd name="T6" fmla="*/ 3 w 26"/>
                <a:gd name="T7" fmla="*/ 59 h 68"/>
                <a:gd name="T8" fmla="*/ 11 w 26"/>
                <a:gd name="T9" fmla="*/ 6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8">
                  <a:moveTo>
                    <a:pt x="11" y="61"/>
                  </a:moveTo>
                  <a:cubicBezTo>
                    <a:pt x="11" y="61"/>
                    <a:pt x="26" y="48"/>
                    <a:pt x="20" y="35"/>
                  </a:cubicBezTo>
                  <a:cubicBezTo>
                    <a:pt x="15" y="21"/>
                    <a:pt x="0" y="0"/>
                    <a:pt x="0" y="19"/>
                  </a:cubicBezTo>
                  <a:cubicBezTo>
                    <a:pt x="0" y="38"/>
                    <a:pt x="3" y="59"/>
                    <a:pt x="3" y="59"/>
                  </a:cubicBezTo>
                  <a:cubicBezTo>
                    <a:pt x="3" y="59"/>
                    <a:pt x="5" y="68"/>
                    <a:pt x="11" y="61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8" name="Freeform 6737"/>
            <p:cNvSpPr/>
            <p:nvPr/>
          </p:nvSpPr>
          <p:spPr bwMode="auto">
            <a:xfrm>
              <a:off x="4860032" y="1131590"/>
              <a:ext cx="23813" cy="46038"/>
            </a:xfrm>
            <a:custGeom>
              <a:avLst/>
              <a:gdLst>
                <a:gd name="T0" fmla="*/ 40 w 60"/>
                <a:gd name="T1" fmla="*/ 114 h 125"/>
                <a:gd name="T2" fmla="*/ 10 w 60"/>
                <a:gd name="T3" fmla="*/ 65 h 125"/>
                <a:gd name="T4" fmla="*/ 54 w 60"/>
                <a:gd name="T5" fmla="*/ 35 h 125"/>
                <a:gd name="T6" fmla="*/ 58 w 60"/>
                <a:gd name="T7" fmla="*/ 108 h 125"/>
                <a:gd name="T8" fmla="*/ 40 w 60"/>
                <a:gd name="T9" fmla="*/ 11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25">
                  <a:moveTo>
                    <a:pt x="40" y="114"/>
                  </a:moveTo>
                  <a:cubicBezTo>
                    <a:pt x="40" y="114"/>
                    <a:pt x="0" y="90"/>
                    <a:pt x="10" y="65"/>
                  </a:cubicBezTo>
                  <a:cubicBezTo>
                    <a:pt x="19" y="40"/>
                    <a:pt x="48" y="0"/>
                    <a:pt x="54" y="35"/>
                  </a:cubicBezTo>
                  <a:cubicBezTo>
                    <a:pt x="60" y="69"/>
                    <a:pt x="58" y="108"/>
                    <a:pt x="58" y="108"/>
                  </a:cubicBezTo>
                  <a:cubicBezTo>
                    <a:pt x="58" y="108"/>
                    <a:pt x="55" y="125"/>
                    <a:pt x="40" y="114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9" name="Freeform 6745"/>
            <p:cNvSpPr/>
            <p:nvPr/>
          </p:nvSpPr>
          <p:spPr bwMode="auto">
            <a:xfrm>
              <a:off x="4877495" y="1061740"/>
              <a:ext cx="9525" cy="23813"/>
            </a:xfrm>
            <a:custGeom>
              <a:avLst/>
              <a:gdLst>
                <a:gd name="T0" fmla="*/ 7 w 26"/>
                <a:gd name="T1" fmla="*/ 60 h 65"/>
                <a:gd name="T2" fmla="*/ 24 w 26"/>
                <a:gd name="T3" fmla="*/ 37 h 65"/>
                <a:gd name="T4" fmla="*/ 9 w 26"/>
                <a:gd name="T5" fmla="*/ 18 h 65"/>
                <a:gd name="T6" fmla="*/ 0 w 26"/>
                <a:gd name="T7" fmla="*/ 56 h 65"/>
                <a:gd name="T8" fmla="*/ 7 w 26"/>
                <a:gd name="T9" fmla="*/ 6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5">
                  <a:moveTo>
                    <a:pt x="7" y="60"/>
                  </a:moveTo>
                  <a:cubicBezTo>
                    <a:pt x="7" y="60"/>
                    <a:pt x="26" y="51"/>
                    <a:pt x="24" y="37"/>
                  </a:cubicBezTo>
                  <a:cubicBezTo>
                    <a:pt x="23" y="23"/>
                    <a:pt x="15" y="0"/>
                    <a:pt x="9" y="18"/>
                  </a:cubicBezTo>
                  <a:cubicBezTo>
                    <a:pt x="3" y="35"/>
                    <a:pt x="0" y="56"/>
                    <a:pt x="0" y="56"/>
                  </a:cubicBezTo>
                  <a:cubicBezTo>
                    <a:pt x="0" y="56"/>
                    <a:pt x="0" y="65"/>
                    <a:pt x="7" y="6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0" name="Freeform 6746"/>
            <p:cNvSpPr/>
            <p:nvPr/>
          </p:nvSpPr>
          <p:spPr bwMode="auto">
            <a:xfrm>
              <a:off x="4837807" y="1158577"/>
              <a:ext cx="17463" cy="20638"/>
            </a:xfrm>
            <a:custGeom>
              <a:avLst/>
              <a:gdLst>
                <a:gd name="T0" fmla="*/ 45 w 50"/>
                <a:gd name="T1" fmla="*/ 49 h 57"/>
                <a:gd name="T2" fmla="*/ 37 w 50"/>
                <a:gd name="T3" fmla="*/ 21 h 57"/>
                <a:gd name="T4" fmla="*/ 10 w 50"/>
                <a:gd name="T5" fmla="*/ 16 h 57"/>
                <a:gd name="T6" fmla="*/ 36 w 50"/>
                <a:gd name="T7" fmla="*/ 50 h 57"/>
                <a:gd name="T8" fmla="*/ 45 w 50"/>
                <a:gd name="T9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7">
                  <a:moveTo>
                    <a:pt x="45" y="49"/>
                  </a:moveTo>
                  <a:cubicBezTo>
                    <a:pt x="45" y="49"/>
                    <a:pt x="50" y="31"/>
                    <a:pt x="37" y="21"/>
                  </a:cubicBezTo>
                  <a:cubicBezTo>
                    <a:pt x="24" y="12"/>
                    <a:pt x="0" y="0"/>
                    <a:pt x="10" y="16"/>
                  </a:cubicBezTo>
                  <a:cubicBezTo>
                    <a:pt x="21" y="33"/>
                    <a:pt x="36" y="50"/>
                    <a:pt x="36" y="50"/>
                  </a:cubicBezTo>
                  <a:cubicBezTo>
                    <a:pt x="36" y="50"/>
                    <a:pt x="44" y="57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1" name="Freeform 6755"/>
            <p:cNvSpPr/>
            <p:nvPr/>
          </p:nvSpPr>
          <p:spPr bwMode="auto">
            <a:xfrm>
              <a:off x="4866382" y="1231602"/>
              <a:ext cx="9525" cy="25400"/>
            </a:xfrm>
            <a:custGeom>
              <a:avLst/>
              <a:gdLst>
                <a:gd name="T0" fmla="*/ 11 w 26"/>
                <a:gd name="T1" fmla="*/ 61 h 68"/>
                <a:gd name="T2" fmla="*/ 20 w 26"/>
                <a:gd name="T3" fmla="*/ 34 h 68"/>
                <a:gd name="T4" fmla="*/ 0 w 26"/>
                <a:gd name="T5" fmla="*/ 19 h 68"/>
                <a:gd name="T6" fmla="*/ 3 w 26"/>
                <a:gd name="T7" fmla="*/ 59 h 68"/>
                <a:gd name="T8" fmla="*/ 11 w 26"/>
                <a:gd name="T9" fmla="*/ 6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8">
                  <a:moveTo>
                    <a:pt x="11" y="61"/>
                  </a:moveTo>
                  <a:cubicBezTo>
                    <a:pt x="11" y="61"/>
                    <a:pt x="26" y="48"/>
                    <a:pt x="20" y="34"/>
                  </a:cubicBezTo>
                  <a:cubicBezTo>
                    <a:pt x="14" y="21"/>
                    <a:pt x="0" y="0"/>
                    <a:pt x="0" y="19"/>
                  </a:cubicBezTo>
                  <a:cubicBezTo>
                    <a:pt x="0" y="37"/>
                    <a:pt x="3" y="59"/>
                    <a:pt x="3" y="59"/>
                  </a:cubicBezTo>
                  <a:cubicBezTo>
                    <a:pt x="3" y="59"/>
                    <a:pt x="5" y="68"/>
                    <a:pt x="11" y="61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2" name="Freeform 6742"/>
            <p:cNvSpPr/>
            <p:nvPr/>
          </p:nvSpPr>
          <p:spPr bwMode="auto">
            <a:xfrm>
              <a:off x="4716016" y="1347614"/>
              <a:ext cx="22225" cy="44450"/>
            </a:xfrm>
            <a:custGeom>
              <a:avLst/>
              <a:gdLst>
                <a:gd name="T0" fmla="*/ 40 w 60"/>
                <a:gd name="T1" fmla="*/ 113 h 125"/>
                <a:gd name="T2" fmla="*/ 10 w 60"/>
                <a:gd name="T3" fmla="*/ 64 h 125"/>
                <a:gd name="T4" fmla="*/ 54 w 60"/>
                <a:gd name="T5" fmla="*/ 34 h 125"/>
                <a:gd name="T6" fmla="*/ 59 w 60"/>
                <a:gd name="T7" fmla="*/ 107 h 125"/>
                <a:gd name="T8" fmla="*/ 40 w 60"/>
                <a:gd name="T9" fmla="*/ 11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25">
                  <a:moveTo>
                    <a:pt x="40" y="113"/>
                  </a:moveTo>
                  <a:cubicBezTo>
                    <a:pt x="40" y="113"/>
                    <a:pt x="0" y="89"/>
                    <a:pt x="10" y="64"/>
                  </a:cubicBezTo>
                  <a:cubicBezTo>
                    <a:pt x="20" y="40"/>
                    <a:pt x="48" y="0"/>
                    <a:pt x="54" y="34"/>
                  </a:cubicBezTo>
                  <a:cubicBezTo>
                    <a:pt x="60" y="68"/>
                    <a:pt x="59" y="107"/>
                    <a:pt x="59" y="107"/>
                  </a:cubicBezTo>
                  <a:cubicBezTo>
                    <a:pt x="59" y="107"/>
                    <a:pt x="56" y="125"/>
                    <a:pt x="40" y="11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3" name="Freeform 6749"/>
            <p:cNvSpPr/>
            <p:nvPr/>
          </p:nvSpPr>
          <p:spPr bwMode="auto">
            <a:xfrm>
              <a:off x="4932040" y="1275606"/>
              <a:ext cx="19050" cy="22225"/>
            </a:xfrm>
            <a:custGeom>
              <a:avLst/>
              <a:gdLst>
                <a:gd name="T0" fmla="*/ 45 w 49"/>
                <a:gd name="T1" fmla="*/ 49 h 58"/>
                <a:gd name="T2" fmla="*/ 37 w 49"/>
                <a:gd name="T3" fmla="*/ 22 h 58"/>
                <a:gd name="T4" fmla="*/ 10 w 49"/>
                <a:gd name="T5" fmla="*/ 17 h 58"/>
                <a:gd name="T6" fmla="*/ 36 w 49"/>
                <a:gd name="T7" fmla="*/ 51 h 58"/>
                <a:gd name="T8" fmla="*/ 45 w 49"/>
                <a:gd name="T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8">
                  <a:moveTo>
                    <a:pt x="45" y="49"/>
                  </a:moveTo>
                  <a:cubicBezTo>
                    <a:pt x="45" y="49"/>
                    <a:pt x="49" y="31"/>
                    <a:pt x="37" y="22"/>
                  </a:cubicBezTo>
                  <a:cubicBezTo>
                    <a:pt x="24" y="13"/>
                    <a:pt x="0" y="0"/>
                    <a:pt x="10" y="17"/>
                  </a:cubicBezTo>
                  <a:cubicBezTo>
                    <a:pt x="21" y="33"/>
                    <a:pt x="36" y="51"/>
                    <a:pt x="36" y="51"/>
                  </a:cubicBezTo>
                  <a:cubicBezTo>
                    <a:pt x="36" y="51"/>
                    <a:pt x="44" y="58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4" name="Freeform 6752"/>
            <p:cNvSpPr/>
            <p:nvPr/>
          </p:nvSpPr>
          <p:spPr bwMode="auto">
            <a:xfrm>
              <a:off x="4784278" y="1336501"/>
              <a:ext cx="19050" cy="20638"/>
            </a:xfrm>
            <a:custGeom>
              <a:avLst/>
              <a:gdLst>
                <a:gd name="T0" fmla="*/ 45 w 50"/>
                <a:gd name="T1" fmla="*/ 49 h 58"/>
                <a:gd name="T2" fmla="*/ 37 w 50"/>
                <a:gd name="T3" fmla="*/ 22 h 58"/>
                <a:gd name="T4" fmla="*/ 11 w 50"/>
                <a:gd name="T5" fmla="*/ 16 h 58"/>
                <a:gd name="T6" fmla="*/ 36 w 50"/>
                <a:gd name="T7" fmla="*/ 50 h 58"/>
                <a:gd name="T8" fmla="*/ 45 w 50"/>
                <a:gd name="T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8">
                  <a:moveTo>
                    <a:pt x="45" y="49"/>
                  </a:moveTo>
                  <a:cubicBezTo>
                    <a:pt x="45" y="49"/>
                    <a:pt x="50" y="31"/>
                    <a:pt x="37" y="22"/>
                  </a:cubicBezTo>
                  <a:cubicBezTo>
                    <a:pt x="25" y="12"/>
                    <a:pt x="0" y="0"/>
                    <a:pt x="11" y="16"/>
                  </a:cubicBezTo>
                  <a:cubicBezTo>
                    <a:pt x="21" y="33"/>
                    <a:pt x="36" y="50"/>
                    <a:pt x="36" y="50"/>
                  </a:cubicBezTo>
                  <a:cubicBezTo>
                    <a:pt x="36" y="50"/>
                    <a:pt x="44" y="58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5" name="Freeform 6753"/>
            <p:cNvSpPr/>
            <p:nvPr/>
          </p:nvSpPr>
          <p:spPr bwMode="auto">
            <a:xfrm>
              <a:off x="4854128" y="1401589"/>
              <a:ext cx="19050" cy="20638"/>
            </a:xfrm>
            <a:custGeom>
              <a:avLst/>
              <a:gdLst>
                <a:gd name="T0" fmla="*/ 45 w 50"/>
                <a:gd name="T1" fmla="*/ 49 h 58"/>
                <a:gd name="T2" fmla="*/ 37 w 50"/>
                <a:gd name="T3" fmla="*/ 22 h 58"/>
                <a:gd name="T4" fmla="*/ 10 w 50"/>
                <a:gd name="T5" fmla="*/ 17 h 58"/>
                <a:gd name="T6" fmla="*/ 36 w 50"/>
                <a:gd name="T7" fmla="*/ 51 h 58"/>
                <a:gd name="T8" fmla="*/ 45 w 50"/>
                <a:gd name="T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8">
                  <a:moveTo>
                    <a:pt x="45" y="49"/>
                  </a:moveTo>
                  <a:cubicBezTo>
                    <a:pt x="45" y="49"/>
                    <a:pt x="50" y="31"/>
                    <a:pt x="37" y="22"/>
                  </a:cubicBezTo>
                  <a:cubicBezTo>
                    <a:pt x="24" y="13"/>
                    <a:pt x="0" y="0"/>
                    <a:pt x="10" y="17"/>
                  </a:cubicBezTo>
                  <a:cubicBezTo>
                    <a:pt x="21" y="33"/>
                    <a:pt x="36" y="51"/>
                    <a:pt x="36" y="51"/>
                  </a:cubicBezTo>
                  <a:cubicBezTo>
                    <a:pt x="36" y="51"/>
                    <a:pt x="44" y="58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6" name="Freeform 6739"/>
            <p:cNvSpPr/>
            <p:nvPr/>
          </p:nvSpPr>
          <p:spPr bwMode="auto">
            <a:xfrm>
              <a:off x="4788024" y="987574"/>
              <a:ext cx="22225" cy="46038"/>
            </a:xfrm>
            <a:custGeom>
              <a:avLst/>
              <a:gdLst>
                <a:gd name="T0" fmla="*/ 40 w 60"/>
                <a:gd name="T1" fmla="*/ 113 h 125"/>
                <a:gd name="T2" fmla="*/ 10 w 60"/>
                <a:gd name="T3" fmla="*/ 65 h 125"/>
                <a:gd name="T4" fmla="*/ 54 w 60"/>
                <a:gd name="T5" fmla="*/ 34 h 125"/>
                <a:gd name="T6" fmla="*/ 59 w 60"/>
                <a:gd name="T7" fmla="*/ 108 h 125"/>
                <a:gd name="T8" fmla="*/ 40 w 60"/>
                <a:gd name="T9" fmla="*/ 11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25">
                  <a:moveTo>
                    <a:pt x="40" y="113"/>
                  </a:moveTo>
                  <a:cubicBezTo>
                    <a:pt x="40" y="113"/>
                    <a:pt x="0" y="89"/>
                    <a:pt x="10" y="65"/>
                  </a:cubicBezTo>
                  <a:cubicBezTo>
                    <a:pt x="20" y="40"/>
                    <a:pt x="48" y="0"/>
                    <a:pt x="54" y="34"/>
                  </a:cubicBezTo>
                  <a:cubicBezTo>
                    <a:pt x="60" y="68"/>
                    <a:pt x="59" y="108"/>
                    <a:pt x="59" y="108"/>
                  </a:cubicBezTo>
                  <a:cubicBezTo>
                    <a:pt x="59" y="108"/>
                    <a:pt x="56" y="125"/>
                    <a:pt x="40" y="11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7" name="Freeform 6748"/>
            <p:cNvSpPr/>
            <p:nvPr/>
          </p:nvSpPr>
          <p:spPr bwMode="auto">
            <a:xfrm>
              <a:off x="4716016" y="987574"/>
              <a:ext cx="17463" cy="19050"/>
            </a:xfrm>
            <a:custGeom>
              <a:avLst/>
              <a:gdLst>
                <a:gd name="T0" fmla="*/ 41 w 46"/>
                <a:gd name="T1" fmla="*/ 43 h 51"/>
                <a:gd name="T2" fmla="*/ 35 w 46"/>
                <a:gd name="T3" fmla="*/ 18 h 51"/>
                <a:gd name="T4" fmla="*/ 9 w 46"/>
                <a:gd name="T5" fmla="*/ 14 h 51"/>
                <a:gd name="T6" fmla="*/ 32 w 46"/>
                <a:gd name="T7" fmla="*/ 45 h 51"/>
                <a:gd name="T8" fmla="*/ 41 w 46"/>
                <a:gd name="T9" fmla="*/ 4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51">
                  <a:moveTo>
                    <a:pt x="41" y="43"/>
                  </a:moveTo>
                  <a:cubicBezTo>
                    <a:pt x="41" y="43"/>
                    <a:pt x="46" y="26"/>
                    <a:pt x="35" y="18"/>
                  </a:cubicBezTo>
                  <a:cubicBezTo>
                    <a:pt x="23" y="10"/>
                    <a:pt x="0" y="0"/>
                    <a:pt x="9" y="14"/>
                  </a:cubicBezTo>
                  <a:cubicBezTo>
                    <a:pt x="19" y="29"/>
                    <a:pt x="32" y="45"/>
                    <a:pt x="32" y="45"/>
                  </a:cubicBezTo>
                  <a:cubicBezTo>
                    <a:pt x="32" y="45"/>
                    <a:pt x="39" y="51"/>
                    <a:pt x="41" y="4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48" name="组合 47"/>
          <p:cNvGrpSpPr/>
          <p:nvPr userDrawn="1"/>
        </p:nvGrpSpPr>
        <p:grpSpPr>
          <a:xfrm>
            <a:off x="11493019" y="5157192"/>
            <a:ext cx="682743" cy="768085"/>
            <a:chOff x="4427984" y="894134"/>
            <a:chExt cx="576064" cy="648072"/>
          </a:xfrm>
          <a:effectLst/>
        </p:grpSpPr>
        <p:sp>
          <p:nvSpPr>
            <p:cNvPr id="49" name="椭圆 48"/>
            <p:cNvSpPr/>
            <p:nvPr/>
          </p:nvSpPr>
          <p:spPr>
            <a:xfrm>
              <a:off x="4427984" y="894134"/>
              <a:ext cx="576064" cy="648072"/>
            </a:xfrm>
            <a:prstGeom prst="ellipse">
              <a:avLst/>
            </a:prstGeom>
            <a:gradFill flip="none" rotWithShape="1">
              <a:gsLst>
                <a:gs pos="0">
                  <a:srgbClr val="109945"/>
                </a:gs>
                <a:gs pos="100000">
                  <a:srgbClr val="057504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50" name="Freeform 6737"/>
            <p:cNvSpPr/>
            <p:nvPr/>
          </p:nvSpPr>
          <p:spPr bwMode="auto">
            <a:xfrm>
              <a:off x="4564063" y="1082676"/>
              <a:ext cx="23813" cy="46038"/>
            </a:xfrm>
            <a:custGeom>
              <a:avLst/>
              <a:gdLst>
                <a:gd name="T0" fmla="*/ 40 w 60"/>
                <a:gd name="T1" fmla="*/ 114 h 125"/>
                <a:gd name="T2" fmla="*/ 10 w 60"/>
                <a:gd name="T3" fmla="*/ 65 h 125"/>
                <a:gd name="T4" fmla="*/ 54 w 60"/>
                <a:gd name="T5" fmla="*/ 35 h 125"/>
                <a:gd name="T6" fmla="*/ 58 w 60"/>
                <a:gd name="T7" fmla="*/ 108 h 125"/>
                <a:gd name="T8" fmla="*/ 40 w 60"/>
                <a:gd name="T9" fmla="*/ 11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25">
                  <a:moveTo>
                    <a:pt x="40" y="114"/>
                  </a:moveTo>
                  <a:cubicBezTo>
                    <a:pt x="40" y="114"/>
                    <a:pt x="0" y="90"/>
                    <a:pt x="10" y="65"/>
                  </a:cubicBezTo>
                  <a:cubicBezTo>
                    <a:pt x="19" y="40"/>
                    <a:pt x="48" y="0"/>
                    <a:pt x="54" y="35"/>
                  </a:cubicBezTo>
                  <a:cubicBezTo>
                    <a:pt x="60" y="69"/>
                    <a:pt x="58" y="108"/>
                    <a:pt x="58" y="108"/>
                  </a:cubicBezTo>
                  <a:cubicBezTo>
                    <a:pt x="58" y="108"/>
                    <a:pt x="55" y="125"/>
                    <a:pt x="40" y="114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1" name="Freeform 6738"/>
            <p:cNvSpPr/>
            <p:nvPr/>
          </p:nvSpPr>
          <p:spPr bwMode="auto">
            <a:xfrm>
              <a:off x="4662488" y="938213"/>
              <a:ext cx="22225" cy="46038"/>
            </a:xfrm>
            <a:custGeom>
              <a:avLst/>
              <a:gdLst>
                <a:gd name="T0" fmla="*/ 40 w 59"/>
                <a:gd name="T1" fmla="*/ 114 h 125"/>
                <a:gd name="T2" fmla="*/ 10 w 59"/>
                <a:gd name="T3" fmla="*/ 65 h 125"/>
                <a:gd name="T4" fmla="*/ 54 w 59"/>
                <a:gd name="T5" fmla="*/ 35 h 125"/>
                <a:gd name="T6" fmla="*/ 58 w 59"/>
                <a:gd name="T7" fmla="*/ 108 h 125"/>
                <a:gd name="T8" fmla="*/ 40 w 59"/>
                <a:gd name="T9" fmla="*/ 11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125">
                  <a:moveTo>
                    <a:pt x="40" y="114"/>
                  </a:moveTo>
                  <a:cubicBezTo>
                    <a:pt x="40" y="114"/>
                    <a:pt x="0" y="90"/>
                    <a:pt x="10" y="65"/>
                  </a:cubicBezTo>
                  <a:cubicBezTo>
                    <a:pt x="19" y="41"/>
                    <a:pt x="48" y="0"/>
                    <a:pt x="54" y="35"/>
                  </a:cubicBezTo>
                  <a:cubicBezTo>
                    <a:pt x="59" y="69"/>
                    <a:pt x="58" y="108"/>
                    <a:pt x="58" y="108"/>
                  </a:cubicBezTo>
                  <a:cubicBezTo>
                    <a:pt x="58" y="108"/>
                    <a:pt x="55" y="125"/>
                    <a:pt x="40" y="114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2" name="Freeform 6739"/>
            <p:cNvSpPr/>
            <p:nvPr/>
          </p:nvSpPr>
          <p:spPr bwMode="auto">
            <a:xfrm>
              <a:off x="4770438" y="1127126"/>
              <a:ext cx="22225" cy="46038"/>
            </a:xfrm>
            <a:custGeom>
              <a:avLst/>
              <a:gdLst>
                <a:gd name="T0" fmla="*/ 40 w 60"/>
                <a:gd name="T1" fmla="*/ 113 h 125"/>
                <a:gd name="T2" fmla="*/ 10 w 60"/>
                <a:gd name="T3" fmla="*/ 65 h 125"/>
                <a:gd name="T4" fmla="*/ 54 w 60"/>
                <a:gd name="T5" fmla="*/ 34 h 125"/>
                <a:gd name="T6" fmla="*/ 59 w 60"/>
                <a:gd name="T7" fmla="*/ 108 h 125"/>
                <a:gd name="T8" fmla="*/ 40 w 60"/>
                <a:gd name="T9" fmla="*/ 11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25">
                  <a:moveTo>
                    <a:pt x="40" y="113"/>
                  </a:moveTo>
                  <a:cubicBezTo>
                    <a:pt x="40" y="113"/>
                    <a:pt x="0" y="89"/>
                    <a:pt x="10" y="65"/>
                  </a:cubicBezTo>
                  <a:cubicBezTo>
                    <a:pt x="20" y="40"/>
                    <a:pt x="48" y="0"/>
                    <a:pt x="54" y="34"/>
                  </a:cubicBezTo>
                  <a:cubicBezTo>
                    <a:pt x="60" y="68"/>
                    <a:pt x="59" y="108"/>
                    <a:pt x="59" y="108"/>
                  </a:cubicBezTo>
                  <a:cubicBezTo>
                    <a:pt x="59" y="108"/>
                    <a:pt x="56" y="125"/>
                    <a:pt x="40" y="11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3" name="Freeform 6740"/>
            <p:cNvSpPr/>
            <p:nvPr/>
          </p:nvSpPr>
          <p:spPr bwMode="auto">
            <a:xfrm>
              <a:off x="4618038" y="1208088"/>
              <a:ext cx="22225" cy="46038"/>
            </a:xfrm>
            <a:custGeom>
              <a:avLst/>
              <a:gdLst>
                <a:gd name="T0" fmla="*/ 39 w 59"/>
                <a:gd name="T1" fmla="*/ 113 h 125"/>
                <a:gd name="T2" fmla="*/ 9 w 59"/>
                <a:gd name="T3" fmla="*/ 65 h 125"/>
                <a:gd name="T4" fmla="*/ 53 w 59"/>
                <a:gd name="T5" fmla="*/ 34 h 125"/>
                <a:gd name="T6" fmla="*/ 58 w 59"/>
                <a:gd name="T7" fmla="*/ 108 h 125"/>
                <a:gd name="T8" fmla="*/ 39 w 59"/>
                <a:gd name="T9" fmla="*/ 11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125">
                  <a:moveTo>
                    <a:pt x="39" y="113"/>
                  </a:moveTo>
                  <a:cubicBezTo>
                    <a:pt x="39" y="113"/>
                    <a:pt x="0" y="90"/>
                    <a:pt x="9" y="65"/>
                  </a:cubicBezTo>
                  <a:cubicBezTo>
                    <a:pt x="19" y="40"/>
                    <a:pt x="48" y="0"/>
                    <a:pt x="53" y="34"/>
                  </a:cubicBezTo>
                  <a:cubicBezTo>
                    <a:pt x="59" y="69"/>
                    <a:pt x="58" y="108"/>
                    <a:pt x="58" y="108"/>
                  </a:cubicBezTo>
                  <a:cubicBezTo>
                    <a:pt x="58" y="108"/>
                    <a:pt x="55" y="125"/>
                    <a:pt x="39" y="11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4" name="Freeform 6741"/>
            <p:cNvSpPr/>
            <p:nvPr/>
          </p:nvSpPr>
          <p:spPr bwMode="auto">
            <a:xfrm>
              <a:off x="4729163" y="1257301"/>
              <a:ext cx="20638" cy="46038"/>
            </a:xfrm>
            <a:custGeom>
              <a:avLst/>
              <a:gdLst>
                <a:gd name="T0" fmla="*/ 40 w 59"/>
                <a:gd name="T1" fmla="*/ 113 h 125"/>
                <a:gd name="T2" fmla="*/ 10 w 59"/>
                <a:gd name="T3" fmla="*/ 65 h 125"/>
                <a:gd name="T4" fmla="*/ 54 w 59"/>
                <a:gd name="T5" fmla="*/ 34 h 125"/>
                <a:gd name="T6" fmla="*/ 58 w 59"/>
                <a:gd name="T7" fmla="*/ 108 h 125"/>
                <a:gd name="T8" fmla="*/ 40 w 59"/>
                <a:gd name="T9" fmla="*/ 11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125">
                  <a:moveTo>
                    <a:pt x="40" y="113"/>
                  </a:moveTo>
                  <a:cubicBezTo>
                    <a:pt x="40" y="113"/>
                    <a:pt x="0" y="90"/>
                    <a:pt x="10" y="65"/>
                  </a:cubicBezTo>
                  <a:cubicBezTo>
                    <a:pt x="19" y="40"/>
                    <a:pt x="48" y="0"/>
                    <a:pt x="54" y="34"/>
                  </a:cubicBezTo>
                  <a:cubicBezTo>
                    <a:pt x="59" y="69"/>
                    <a:pt x="58" y="108"/>
                    <a:pt x="58" y="108"/>
                  </a:cubicBezTo>
                  <a:cubicBezTo>
                    <a:pt x="58" y="108"/>
                    <a:pt x="55" y="125"/>
                    <a:pt x="40" y="11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5" name="Freeform 6742"/>
            <p:cNvSpPr/>
            <p:nvPr/>
          </p:nvSpPr>
          <p:spPr bwMode="auto">
            <a:xfrm>
              <a:off x="4565651" y="1336676"/>
              <a:ext cx="22225" cy="44450"/>
            </a:xfrm>
            <a:custGeom>
              <a:avLst/>
              <a:gdLst>
                <a:gd name="T0" fmla="*/ 40 w 60"/>
                <a:gd name="T1" fmla="*/ 113 h 125"/>
                <a:gd name="T2" fmla="*/ 10 w 60"/>
                <a:gd name="T3" fmla="*/ 64 h 125"/>
                <a:gd name="T4" fmla="*/ 54 w 60"/>
                <a:gd name="T5" fmla="*/ 34 h 125"/>
                <a:gd name="T6" fmla="*/ 59 w 60"/>
                <a:gd name="T7" fmla="*/ 107 h 125"/>
                <a:gd name="T8" fmla="*/ 40 w 60"/>
                <a:gd name="T9" fmla="*/ 11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25">
                  <a:moveTo>
                    <a:pt x="40" y="113"/>
                  </a:moveTo>
                  <a:cubicBezTo>
                    <a:pt x="40" y="113"/>
                    <a:pt x="0" y="89"/>
                    <a:pt x="10" y="64"/>
                  </a:cubicBezTo>
                  <a:cubicBezTo>
                    <a:pt x="20" y="40"/>
                    <a:pt x="48" y="0"/>
                    <a:pt x="54" y="34"/>
                  </a:cubicBezTo>
                  <a:cubicBezTo>
                    <a:pt x="60" y="68"/>
                    <a:pt x="59" y="107"/>
                    <a:pt x="59" y="107"/>
                  </a:cubicBezTo>
                  <a:cubicBezTo>
                    <a:pt x="59" y="107"/>
                    <a:pt x="56" y="125"/>
                    <a:pt x="40" y="11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6" name="Freeform 6743"/>
            <p:cNvSpPr/>
            <p:nvPr/>
          </p:nvSpPr>
          <p:spPr bwMode="auto">
            <a:xfrm>
              <a:off x="4705351" y="1017588"/>
              <a:ext cx="9525" cy="23813"/>
            </a:xfrm>
            <a:custGeom>
              <a:avLst/>
              <a:gdLst>
                <a:gd name="T0" fmla="*/ 8 w 27"/>
                <a:gd name="T1" fmla="*/ 60 h 66"/>
                <a:gd name="T2" fmla="*/ 25 w 27"/>
                <a:gd name="T3" fmla="*/ 37 h 66"/>
                <a:gd name="T4" fmla="*/ 10 w 27"/>
                <a:gd name="T5" fmla="*/ 18 h 66"/>
                <a:gd name="T6" fmla="*/ 1 w 27"/>
                <a:gd name="T7" fmla="*/ 56 h 66"/>
                <a:gd name="T8" fmla="*/ 8 w 27"/>
                <a:gd name="T9" fmla="*/ 6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66">
                  <a:moveTo>
                    <a:pt x="8" y="60"/>
                  </a:moveTo>
                  <a:cubicBezTo>
                    <a:pt x="8" y="60"/>
                    <a:pt x="27" y="51"/>
                    <a:pt x="25" y="37"/>
                  </a:cubicBezTo>
                  <a:cubicBezTo>
                    <a:pt x="24" y="23"/>
                    <a:pt x="16" y="0"/>
                    <a:pt x="10" y="18"/>
                  </a:cubicBezTo>
                  <a:cubicBezTo>
                    <a:pt x="4" y="35"/>
                    <a:pt x="1" y="56"/>
                    <a:pt x="1" y="56"/>
                  </a:cubicBezTo>
                  <a:cubicBezTo>
                    <a:pt x="1" y="56"/>
                    <a:pt x="0" y="66"/>
                    <a:pt x="8" y="6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7" name="Freeform 6744"/>
            <p:cNvSpPr/>
            <p:nvPr/>
          </p:nvSpPr>
          <p:spPr bwMode="auto">
            <a:xfrm>
              <a:off x="4505326" y="1225551"/>
              <a:ext cx="9525" cy="23813"/>
            </a:xfrm>
            <a:custGeom>
              <a:avLst/>
              <a:gdLst>
                <a:gd name="T0" fmla="*/ 7 w 26"/>
                <a:gd name="T1" fmla="*/ 61 h 66"/>
                <a:gd name="T2" fmla="*/ 24 w 26"/>
                <a:gd name="T3" fmla="*/ 37 h 66"/>
                <a:gd name="T4" fmla="*/ 9 w 26"/>
                <a:gd name="T5" fmla="*/ 18 h 66"/>
                <a:gd name="T6" fmla="*/ 0 w 26"/>
                <a:gd name="T7" fmla="*/ 56 h 66"/>
                <a:gd name="T8" fmla="*/ 7 w 26"/>
                <a:gd name="T9" fmla="*/ 6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6">
                  <a:moveTo>
                    <a:pt x="7" y="61"/>
                  </a:moveTo>
                  <a:cubicBezTo>
                    <a:pt x="7" y="61"/>
                    <a:pt x="26" y="51"/>
                    <a:pt x="24" y="37"/>
                  </a:cubicBezTo>
                  <a:cubicBezTo>
                    <a:pt x="23" y="23"/>
                    <a:pt x="15" y="0"/>
                    <a:pt x="9" y="18"/>
                  </a:cubicBezTo>
                  <a:cubicBezTo>
                    <a:pt x="3" y="35"/>
                    <a:pt x="0" y="56"/>
                    <a:pt x="0" y="56"/>
                  </a:cubicBezTo>
                  <a:cubicBezTo>
                    <a:pt x="0" y="56"/>
                    <a:pt x="0" y="66"/>
                    <a:pt x="7" y="61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8" name="Freeform 6745"/>
            <p:cNvSpPr/>
            <p:nvPr/>
          </p:nvSpPr>
          <p:spPr bwMode="auto">
            <a:xfrm>
              <a:off x="4581526" y="1012826"/>
              <a:ext cx="9525" cy="23813"/>
            </a:xfrm>
            <a:custGeom>
              <a:avLst/>
              <a:gdLst>
                <a:gd name="T0" fmla="*/ 7 w 26"/>
                <a:gd name="T1" fmla="*/ 60 h 65"/>
                <a:gd name="T2" fmla="*/ 24 w 26"/>
                <a:gd name="T3" fmla="*/ 37 h 65"/>
                <a:gd name="T4" fmla="*/ 9 w 26"/>
                <a:gd name="T5" fmla="*/ 18 h 65"/>
                <a:gd name="T6" fmla="*/ 0 w 26"/>
                <a:gd name="T7" fmla="*/ 56 h 65"/>
                <a:gd name="T8" fmla="*/ 7 w 26"/>
                <a:gd name="T9" fmla="*/ 6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5">
                  <a:moveTo>
                    <a:pt x="7" y="60"/>
                  </a:moveTo>
                  <a:cubicBezTo>
                    <a:pt x="7" y="60"/>
                    <a:pt x="26" y="51"/>
                    <a:pt x="24" y="37"/>
                  </a:cubicBezTo>
                  <a:cubicBezTo>
                    <a:pt x="23" y="23"/>
                    <a:pt x="15" y="0"/>
                    <a:pt x="9" y="18"/>
                  </a:cubicBezTo>
                  <a:cubicBezTo>
                    <a:pt x="3" y="35"/>
                    <a:pt x="0" y="56"/>
                    <a:pt x="0" y="56"/>
                  </a:cubicBezTo>
                  <a:cubicBezTo>
                    <a:pt x="0" y="56"/>
                    <a:pt x="0" y="65"/>
                    <a:pt x="7" y="6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9" name="Freeform 6746"/>
            <p:cNvSpPr/>
            <p:nvPr/>
          </p:nvSpPr>
          <p:spPr bwMode="auto">
            <a:xfrm>
              <a:off x="4541838" y="1109663"/>
              <a:ext cx="17463" cy="20638"/>
            </a:xfrm>
            <a:custGeom>
              <a:avLst/>
              <a:gdLst>
                <a:gd name="T0" fmla="*/ 45 w 50"/>
                <a:gd name="T1" fmla="*/ 49 h 57"/>
                <a:gd name="T2" fmla="*/ 37 w 50"/>
                <a:gd name="T3" fmla="*/ 21 h 57"/>
                <a:gd name="T4" fmla="*/ 10 w 50"/>
                <a:gd name="T5" fmla="*/ 16 h 57"/>
                <a:gd name="T6" fmla="*/ 36 w 50"/>
                <a:gd name="T7" fmla="*/ 50 h 57"/>
                <a:gd name="T8" fmla="*/ 45 w 50"/>
                <a:gd name="T9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7">
                  <a:moveTo>
                    <a:pt x="45" y="49"/>
                  </a:moveTo>
                  <a:cubicBezTo>
                    <a:pt x="45" y="49"/>
                    <a:pt x="50" y="31"/>
                    <a:pt x="37" y="21"/>
                  </a:cubicBezTo>
                  <a:cubicBezTo>
                    <a:pt x="24" y="12"/>
                    <a:pt x="0" y="0"/>
                    <a:pt x="10" y="16"/>
                  </a:cubicBezTo>
                  <a:cubicBezTo>
                    <a:pt x="21" y="33"/>
                    <a:pt x="36" y="50"/>
                    <a:pt x="36" y="50"/>
                  </a:cubicBezTo>
                  <a:cubicBezTo>
                    <a:pt x="36" y="50"/>
                    <a:pt x="44" y="57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0" name="Freeform 6747"/>
            <p:cNvSpPr/>
            <p:nvPr/>
          </p:nvSpPr>
          <p:spPr bwMode="auto">
            <a:xfrm>
              <a:off x="4627563" y="998538"/>
              <a:ext cx="19050" cy="22225"/>
            </a:xfrm>
            <a:custGeom>
              <a:avLst/>
              <a:gdLst>
                <a:gd name="T0" fmla="*/ 45 w 50"/>
                <a:gd name="T1" fmla="*/ 49 h 57"/>
                <a:gd name="T2" fmla="*/ 38 w 50"/>
                <a:gd name="T3" fmla="*/ 22 h 57"/>
                <a:gd name="T4" fmla="*/ 11 w 50"/>
                <a:gd name="T5" fmla="*/ 16 h 57"/>
                <a:gd name="T6" fmla="*/ 37 w 50"/>
                <a:gd name="T7" fmla="*/ 50 h 57"/>
                <a:gd name="T8" fmla="*/ 45 w 50"/>
                <a:gd name="T9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7">
                  <a:moveTo>
                    <a:pt x="45" y="49"/>
                  </a:moveTo>
                  <a:cubicBezTo>
                    <a:pt x="45" y="49"/>
                    <a:pt x="50" y="31"/>
                    <a:pt x="38" y="22"/>
                  </a:cubicBezTo>
                  <a:cubicBezTo>
                    <a:pt x="25" y="12"/>
                    <a:pt x="0" y="0"/>
                    <a:pt x="11" y="16"/>
                  </a:cubicBezTo>
                  <a:cubicBezTo>
                    <a:pt x="22" y="33"/>
                    <a:pt x="37" y="50"/>
                    <a:pt x="37" y="50"/>
                  </a:cubicBezTo>
                  <a:cubicBezTo>
                    <a:pt x="37" y="50"/>
                    <a:pt x="44" y="57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1" name="Freeform 6748"/>
            <p:cNvSpPr/>
            <p:nvPr/>
          </p:nvSpPr>
          <p:spPr bwMode="auto">
            <a:xfrm>
              <a:off x="4729163" y="1074738"/>
              <a:ext cx="17463" cy="19050"/>
            </a:xfrm>
            <a:custGeom>
              <a:avLst/>
              <a:gdLst>
                <a:gd name="T0" fmla="*/ 41 w 46"/>
                <a:gd name="T1" fmla="*/ 43 h 51"/>
                <a:gd name="T2" fmla="*/ 35 w 46"/>
                <a:gd name="T3" fmla="*/ 18 h 51"/>
                <a:gd name="T4" fmla="*/ 9 w 46"/>
                <a:gd name="T5" fmla="*/ 14 h 51"/>
                <a:gd name="T6" fmla="*/ 32 w 46"/>
                <a:gd name="T7" fmla="*/ 45 h 51"/>
                <a:gd name="T8" fmla="*/ 41 w 46"/>
                <a:gd name="T9" fmla="*/ 4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51">
                  <a:moveTo>
                    <a:pt x="41" y="43"/>
                  </a:moveTo>
                  <a:cubicBezTo>
                    <a:pt x="41" y="43"/>
                    <a:pt x="46" y="26"/>
                    <a:pt x="35" y="18"/>
                  </a:cubicBezTo>
                  <a:cubicBezTo>
                    <a:pt x="23" y="10"/>
                    <a:pt x="0" y="0"/>
                    <a:pt x="9" y="14"/>
                  </a:cubicBezTo>
                  <a:cubicBezTo>
                    <a:pt x="19" y="29"/>
                    <a:pt x="32" y="45"/>
                    <a:pt x="32" y="45"/>
                  </a:cubicBezTo>
                  <a:cubicBezTo>
                    <a:pt x="32" y="45"/>
                    <a:pt x="39" y="51"/>
                    <a:pt x="41" y="4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2" name="Freeform 6749"/>
            <p:cNvSpPr/>
            <p:nvPr/>
          </p:nvSpPr>
          <p:spPr bwMode="auto">
            <a:xfrm>
              <a:off x="4824413" y="1312863"/>
              <a:ext cx="19050" cy="22225"/>
            </a:xfrm>
            <a:custGeom>
              <a:avLst/>
              <a:gdLst>
                <a:gd name="T0" fmla="*/ 45 w 49"/>
                <a:gd name="T1" fmla="*/ 49 h 58"/>
                <a:gd name="T2" fmla="*/ 37 w 49"/>
                <a:gd name="T3" fmla="*/ 22 h 58"/>
                <a:gd name="T4" fmla="*/ 10 w 49"/>
                <a:gd name="T5" fmla="*/ 17 h 58"/>
                <a:gd name="T6" fmla="*/ 36 w 49"/>
                <a:gd name="T7" fmla="*/ 51 h 58"/>
                <a:gd name="T8" fmla="*/ 45 w 49"/>
                <a:gd name="T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8">
                  <a:moveTo>
                    <a:pt x="45" y="49"/>
                  </a:moveTo>
                  <a:cubicBezTo>
                    <a:pt x="45" y="49"/>
                    <a:pt x="49" y="31"/>
                    <a:pt x="37" y="22"/>
                  </a:cubicBezTo>
                  <a:cubicBezTo>
                    <a:pt x="24" y="13"/>
                    <a:pt x="0" y="0"/>
                    <a:pt x="10" y="17"/>
                  </a:cubicBezTo>
                  <a:cubicBezTo>
                    <a:pt x="21" y="33"/>
                    <a:pt x="36" y="51"/>
                    <a:pt x="36" y="51"/>
                  </a:cubicBezTo>
                  <a:cubicBezTo>
                    <a:pt x="36" y="51"/>
                    <a:pt x="44" y="58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3" name="Freeform 6750"/>
            <p:cNvSpPr/>
            <p:nvPr/>
          </p:nvSpPr>
          <p:spPr bwMode="auto">
            <a:xfrm>
              <a:off x="4743451" y="1225551"/>
              <a:ext cx="19050" cy="20638"/>
            </a:xfrm>
            <a:custGeom>
              <a:avLst/>
              <a:gdLst>
                <a:gd name="T0" fmla="*/ 45 w 50"/>
                <a:gd name="T1" fmla="*/ 49 h 58"/>
                <a:gd name="T2" fmla="*/ 37 w 50"/>
                <a:gd name="T3" fmla="*/ 22 h 58"/>
                <a:gd name="T4" fmla="*/ 11 w 50"/>
                <a:gd name="T5" fmla="*/ 17 h 58"/>
                <a:gd name="T6" fmla="*/ 37 w 50"/>
                <a:gd name="T7" fmla="*/ 50 h 58"/>
                <a:gd name="T8" fmla="*/ 45 w 50"/>
                <a:gd name="T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8">
                  <a:moveTo>
                    <a:pt x="45" y="49"/>
                  </a:moveTo>
                  <a:cubicBezTo>
                    <a:pt x="45" y="49"/>
                    <a:pt x="50" y="31"/>
                    <a:pt x="37" y="22"/>
                  </a:cubicBezTo>
                  <a:cubicBezTo>
                    <a:pt x="25" y="13"/>
                    <a:pt x="0" y="0"/>
                    <a:pt x="11" y="17"/>
                  </a:cubicBezTo>
                  <a:cubicBezTo>
                    <a:pt x="22" y="33"/>
                    <a:pt x="37" y="50"/>
                    <a:pt x="37" y="50"/>
                  </a:cubicBezTo>
                  <a:cubicBezTo>
                    <a:pt x="37" y="50"/>
                    <a:pt x="44" y="58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4" name="Freeform 6751"/>
            <p:cNvSpPr/>
            <p:nvPr/>
          </p:nvSpPr>
          <p:spPr bwMode="auto">
            <a:xfrm>
              <a:off x="4491038" y="1268413"/>
              <a:ext cx="19050" cy="20638"/>
            </a:xfrm>
            <a:custGeom>
              <a:avLst/>
              <a:gdLst>
                <a:gd name="T0" fmla="*/ 45 w 49"/>
                <a:gd name="T1" fmla="*/ 49 h 57"/>
                <a:gd name="T2" fmla="*/ 37 w 49"/>
                <a:gd name="T3" fmla="*/ 21 h 57"/>
                <a:gd name="T4" fmla="*/ 10 w 49"/>
                <a:gd name="T5" fmla="*/ 16 h 57"/>
                <a:gd name="T6" fmla="*/ 36 w 49"/>
                <a:gd name="T7" fmla="*/ 50 h 57"/>
                <a:gd name="T8" fmla="*/ 45 w 49"/>
                <a:gd name="T9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7">
                  <a:moveTo>
                    <a:pt x="45" y="49"/>
                  </a:moveTo>
                  <a:cubicBezTo>
                    <a:pt x="45" y="49"/>
                    <a:pt x="49" y="31"/>
                    <a:pt x="37" y="21"/>
                  </a:cubicBezTo>
                  <a:cubicBezTo>
                    <a:pt x="24" y="12"/>
                    <a:pt x="0" y="0"/>
                    <a:pt x="10" y="16"/>
                  </a:cubicBezTo>
                  <a:cubicBezTo>
                    <a:pt x="21" y="33"/>
                    <a:pt x="36" y="50"/>
                    <a:pt x="36" y="50"/>
                  </a:cubicBezTo>
                  <a:cubicBezTo>
                    <a:pt x="36" y="50"/>
                    <a:pt x="44" y="57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5" name="Freeform 6752"/>
            <p:cNvSpPr/>
            <p:nvPr/>
          </p:nvSpPr>
          <p:spPr bwMode="auto">
            <a:xfrm>
              <a:off x="4633913" y="1325563"/>
              <a:ext cx="19050" cy="20638"/>
            </a:xfrm>
            <a:custGeom>
              <a:avLst/>
              <a:gdLst>
                <a:gd name="T0" fmla="*/ 45 w 50"/>
                <a:gd name="T1" fmla="*/ 49 h 58"/>
                <a:gd name="T2" fmla="*/ 37 w 50"/>
                <a:gd name="T3" fmla="*/ 22 h 58"/>
                <a:gd name="T4" fmla="*/ 11 w 50"/>
                <a:gd name="T5" fmla="*/ 16 h 58"/>
                <a:gd name="T6" fmla="*/ 36 w 50"/>
                <a:gd name="T7" fmla="*/ 50 h 58"/>
                <a:gd name="T8" fmla="*/ 45 w 50"/>
                <a:gd name="T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8">
                  <a:moveTo>
                    <a:pt x="45" y="49"/>
                  </a:moveTo>
                  <a:cubicBezTo>
                    <a:pt x="45" y="49"/>
                    <a:pt x="50" y="31"/>
                    <a:pt x="37" y="22"/>
                  </a:cubicBezTo>
                  <a:cubicBezTo>
                    <a:pt x="25" y="12"/>
                    <a:pt x="0" y="0"/>
                    <a:pt x="11" y="16"/>
                  </a:cubicBezTo>
                  <a:cubicBezTo>
                    <a:pt x="21" y="33"/>
                    <a:pt x="36" y="50"/>
                    <a:pt x="36" y="50"/>
                  </a:cubicBezTo>
                  <a:cubicBezTo>
                    <a:pt x="36" y="50"/>
                    <a:pt x="44" y="58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6" name="Freeform 6753"/>
            <p:cNvSpPr/>
            <p:nvPr/>
          </p:nvSpPr>
          <p:spPr bwMode="auto">
            <a:xfrm>
              <a:off x="4703763" y="1390651"/>
              <a:ext cx="19050" cy="20638"/>
            </a:xfrm>
            <a:custGeom>
              <a:avLst/>
              <a:gdLst>
                <a:gd name="T0" fmla="*/ 45 w 50"/>
                <a:gd name="T1" fmla="*/ 49 h 58"/>
                <a:gd name="T2" fmla="*/ 37 w 50"/>
                <a:gd name="T3" fmla="*/ 22 h 58"/>
                <a:gd name="T4" fmla="*/ 10 w 50"/>
                <a:gd name="T5" fmla="*/ 17 h 58"/>
                <a:gd name="T6" fmla="*/ 36 w 50"/>
                <a:gd name="T7" fmla="*/ 51 h 58"/>
                <a:gd name="T8" fmla="*/ 45 w 50"/>
                <a:gd name="T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8">
                  <a:moveTo>
                    <a:pt x="45" y="49"/>
                  </a:moveTo>
                  <a:cubicBezTo>
                    <a:pt x="45" y="49"/>
                    <a:pt x="50" y="31"/>
                    <a:pt x="37" y="22"/>
                  </a:cubicBezTo>
                  <a:cubicBezTo>
                    <a:pt x="24" y="13"/>
                    <a:pt x="0" y="0"/>
                    <a:pt x="10" y="17"/>
                  </a:cubicBezTo>
                  <a:cubicBezTo>
                    <a:pt x="21" y="33"/>
                    <a:pt x="36" y="51"/>
                    <a:pt x="36" y="51"/>
                  </a:cubicBezTo>
                  <a:cubicBezTo>
                    <a:pt x="36" y="51"/>
                    <a:pt x="44" y="58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7" name="Freeform 6754"/>
            <p:cNvSpPr/>
            <p:nvPr/>
          </p:nvSpPr>
          <p:spPr bwMode="auto">
            <a:xfrm>
              <a:off x="4673601" y="1090613"/>
              <a:ext cx="9525" cy="23813"/>
            </a:xfrm>
            <a:custGeom>
              <a:avLst/>
              <a:gdLst>
                <a:gd name="T0" fmla="*/ 12 w 27"/>
                <a:gd name="T1" fmla="*/ 61 h 67"/>
                <a:gd name="T2" fmla="*/ 21 w 27"/>
                <a:gd name="T3" fmla="*/ 34 h 67"/>
                <a:gd name="T4" fmla="*/ 1 w 27"/>
                <a:gd name="T5" fmla="*/ 19 h 67"/>
                <a:gd name="T6" fmla="*/ 3 w 27"/>
                <a:gd name="T7" fmla="*/ 58 h 67"/>
                <a:gd name="T8" fmla="*/ 12 w 27"/>
                <a:gd name="T9" fmla="*/ 6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67">
                  <a:moveTo>
                    <a:pt x="12" y="61"/>
                  </a:moveTo>
                  <a:cubicBezTo>
                    <a:pt x="12" y="61"/>
                    <a:pt x="27" y="47"/>
                    <a:pt x="21" y="34"/>
                  </a:cubicBezTo>
                  <a:cubicBezTo>
                    <a:pt x="15" y="21"/>
                    <a:pt x="1" y="0"/>
                    <a:pt x="1" y="19"/>
                  </a:cubicBezTo>
                  <a:cubicBezTo>
                    <a:pt x="0" y="37"/>
                    <a:pt x="3" y="58"/>
                    <a:pt x="3" y="58"/>
                  </a:cubicBezTo>
                  <a:cubicBezTo>
                    <a:pt x="3" y="58"/>
                    <a:pt x="6" y="67"/>
                    <a:pt x="12" y="61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8" name="Freeform 6755"/>
            <p:cNvSpPr/>
            <p:nvPr/>
          </p:nvSpPr>
          <p:spPr bwMode="auto">
            <a:xfrm>
              <a:off x="4570413" y="1182688"/>
              <a:ext cx="9525" cy="25400"/>
            </a:xfrm>
            <a:custGeom>
              <a:avLst/>
              <a:gdLst>
                <a:gd name="T0" fmla="*/ 11 w 26"/>
                <a:gd name="T1" fmla="*/ 61 h 68"/>
                <a:gd name="T2" fmla="*/ 20 w 26"/>
                <a:gd name="T3" fmla="*/ 34 h 68"/>
                <a:gd name="T4" fmla="*/ 0 w 26"/>
                <a:gd name="T5" fmla="*/ 19 h 68"/>
                <a:gd name="T6" fmla="*/ 3 w 26"/>
                <a:gd name="T7" fmla="*/ 59 h 68"/>
                <a:gd name="T8" fmla="*/ 11 w 26"/>
                <a:gd name="T9" fmla="*/ 6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8">
                  <a:moveTo>
                    <a:pt x="11" y="61"/>
                  </a:moveTo>
                  <a:cubicBezTo>
                    <a:pt x="11" y="61"/>
                    <a:pt x="26" y="48"/>
                    <a:pt x="20" y="34"/>
                  </a:cubicBezTo>
                  <a:cubicBezTo>
                    <a:pt x="14" y="21"/>
                    <a:pt x="0" y="0"/>
                    <a:pt x="0" y="19"/>
                  </a:cubicBezTo>
                  <a:cubicBezTo>
                    <a:pt x="0" y="37"/>
                    <a:pt x="3" y="59"/>
                    <a:pt x="3" y="59"/>
                  </a:cubicBezTo>
                  <a:cubicBezTo>
                    <a:pt x="3" y="59"/>
                    <a:pt x="5" y="68"/>
                    <a:pt x="11" y="61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9" name="Freeform 6756"/>
            <p:cNvSpPr/>
            <p:nvPr/>
          </p:nvSpPr>
          <p:spPr bwMode="auto">
            <a:xfrm>
              <a:off x="4565651" y="1254126"/>
              <a:ext cx="9525" cy="23813"/>
            </a:xfrm>
            <a:custGeom>
              <a:avLst/>
              <a:gdLst>
                <a:gd name="T0" fmla="*/ 11 w 26"/>
                <a:gd name="T1" fmla="*/ 60 h 67"/>
                <a:gd name="T2" fmla="*/ 21 w 26"/>
                <a:gd name="T3" fmla="*/ 34 h 67"/>
                <a:gd name="T4" fmla="*/ 0 w 26"/>
                <a:gd name="T5" fmla="*/ 18 h 67"/>
                <a:gd name="T6" fmla="*/ 3 w 26"/>
                <a:gd name="T7" fmla="*/ 58 h 67"/>
                <a:gd name="T8" fmla="*/ 11 w 26"/>
                <a:gd name="T9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7">
                  <a:moveTo>
                    <a:pt x="11" y="60"/>
                  </a:moveTo>
                  <a:cubicBezTo>
                    <a:pt x="11" y="60"/>
                    <a:pt x="26" y="47"/>
                    <a:pt x="21" y="34"/>
                  </a:cubicBezTo>
                  <a:cubicBezTo>
                    <a:pt x="15" y="20"/>
                    <a:pt x="0" y="0"/>
                    <a:pt x="0" y="18"/>
                  </a:cubicBezTo>
                  <a:cubicBezTo>
                    <a:pt x="0" y="37"/>
                    <a:pt x="3" y="58"/>
                    <a:pt x="3" y="58"/>
                  </a:cubicBezTo>
                  <a:cubicBezTo>
                    <a:pt x="3" y="58"/>
                    <a:pt x="6" y="67"/>
                    <a:pt x="11" y="6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0" name="Freeform 6757"/>
            <p:cNvSpPr/>
            <p:nvPr/>
          </p:nvSpPr>
          <p:spPr bwMode="auto">
            <a:xfrm>
              <a:off x="4864101" y="1281113"/>
              <a:ext cx="9525" cy="23813"/>
            </a:xfrm>
            <a:custGeom>
              <a:avLst/>
              <a:gdLst>
                <a:gd name="T0" fmla="*/ 11 w 26"/>
                <a:gd name="T1" fmla="*/ 61 h 68"/>
                <a:gd name="T2" fmla="*/ 20 w 26"/>
                <a:gd name="T3" fmla="*/ 35 h 68"/>
                <a:gd name="T4" fmla="*/ 0 w 26"/>
                <a:gd name="T5" fmla="*/ 19 h 68"/>
                <a:gd name="T6" fmla="*/ 3 w 26"/>
                <a:gd name="T7" fmla="*/ 59 h 68"/>
                <a:gd name="T8" fmla="*/ 11 w 26"/>
                <a:gd name="T9" fmla="*/ 6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8">
                  <a:moveTo>
                    <a:pt x="11" y="61"/>
                  </a:moveTo>
                  <a:cubicBezTo>
                    <a:pt x="11" y="61"/>
                    <a:pt x="26" y="48"/>
                    <a:pt x="20" y="35"/>
                  </a:cubicBezTo>
                  <a:cubicBezTo>
                    <a:pt x="15" y="21"/>
                    <a:pt x="0" y="0"/>
                    <a:pt x="0" y="19"/>
                  </a:cubicBezTo>
                  <a:cubicBezTo>
                    <a:pt x="0" y="37"/>
                    <a:pt x="3" y="59"/>
                    <a:pt x="3" y="59"/>
                  </a:cubicBezTo>
                  <a:cubicBezTo>
                    <a:pt x="3" y="59"/>
                    <a:pt x="5" y="68"/>
                    <a:pt x="11" y="61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1" name="Freeform 6758"/>
            <p:cNvSpPr/>
            <p:nvPr/>
          </p:nvSpPr>
          <p:spPr bwMode="auto">
            <a:xfrm>
              <a:off x="4618038" y="1290638"/>
              <a:ext cx="9525" cy="25400"/>
            </a:xfrm>
            <a:custGeom>
              <a:avLst/>
              <a:gdLst>
                <a:gd name="T0" fmla="*/ 12 w 27"/>
                <a:gd name="T1" fmla="*/ 61 h 68"/>
                <a:gd name="T2" fmla="*/ 21 w 27"/>
                <a:gd name="T3" fmla="*/ 34 h 68"/>
                <a:gd name="T4" fmla="*/ 1 w 27"/>
                <a:gd name="T5" fmla="*/ 19 h 68"/>
                <a:gd name="T6" fmla="*/ 4 w 27"/>
                <a:gd name="T7" fmla="*/ 59 h 68"/>
                <a:gd name="T8" fmla="*/ 12 w 27"/>
                <a:gd name="T9" fmla="*/ 6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68">
                  <a:moveTo>
                    <a:pt x="12" y="61"/>
                  </a:moveTo>
                  <a:cubicBezTo>
                    <a:pt x="12" y="61"/>
                    <a:pt x="27" y="48"/>
                    <a:pt x="21" y="34"/>
                  </a:cubicBezTo>
                  <a:cubicBezTo>
                    <a:pt x="15" y="21"/>
                    <a:pt x="1" y="0"/>
                    <a:pt x="1" y="19"/>
                  </a:cubicBezTo>
                  <a:cubicBezTo>
                    <a:pt x="0" y="37"/>
                    <a:pt x="4" y="59"/>
                    <a:pt x="4" y="59"/>
                  </a:cubicBezTo>
                  <a:cubicBezTo>
                    <a:pt x="4" y="59"/>
                    <a:pt x="6" y="68"/>
                    <a:pt x="12" y="61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2" name="Freeform 6759"/>
            <p:cNvSpPr/>
            <p:nvPr/>
          </p:nvSpPr>
          <p:spPr bwMode="auto">
            <a:xfrm>
              <a:off x="4724401" y="1162051"/>
              <a:ext cx="11113" cy="23813"/>
            </a:xfrm>
            <a:custGeom>
              <a:avLst/>
              <a:gdLst>
                <a:gd name="T0" fmla="*/ 11 w 26"/>
                <a:gd name="T1" fmla="*/ 61 h 68"/>
                <a:gd name="T2" fmla="*/ 20 w 26"/>
                <a:gd name="T3" fmla="*/ 35 h 68"/>
                <a:gd name="T4" fmla="*/ 0 w 26"/>
                <a:gd name="T5" fmla="*/ 19 h 68"/>
                <a:gd name="T6" fmla="*/ 3 w 26"/>
                <a:gd name="T7" fmla="*/ 59 h 68"/>
                <a:gd name="T8" fmla="*/ 11 w 26"/>
                <a:gd name="T9" fmla="*/ 6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8">
                  <a:moveTo>
                    <a:pt x="11" y="61"/>
                  </a:moveTo>
                  <a:cubicBezTo>
                    <a:pt x="11" y="61"/>
                    <a:pt x="26" y="48"/>
                    <a:pt x="20" y="35"/>
                  </a:cubicBezTo>
                  <a:cubicBezTo>
                    <a:pt x="15" y="21"/>
                    <a:pt x="0" y="0"/>
                    <a:pt x="0" y="19"/>
                  </a:cubicBezTo>
                  <a:cubicBezTo>
                    <a:pt x="0" y="38"/>
                    <a:pt x="3" y="59"/>
                    <a:pt x="3" y="59"/>
                  </a:cubicBezTo>
                  <a:cubicBezTo>
                    <a:pt x="3" y="59"/>
                    <a:pt x="5" y="68"/>
                    <a:pt x="11" y="61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3" name="Freeform 6737"/>
            <p:cNvSpPr/>
            <p:nvPr/>
          </p:nvSpPr>
          <p:spPr bwMode="auto">
            <a:xfrm>
              <a:off x="4860032" y="1131590"/>
              <a:ext cx="23813" cy="46038"/>
            </a:xfrm>
            <a:custGeom>
              <a:avLst/>
              <a:gdLst>
                <a:gd name="T0" fmla="*/ 40 w 60"/>
                <a:gd name="T1" fmla="*/ 114 h 125"/>
                <a:gd name="T2" fmla="*/ 10 w 60"/>
                <a:gd name="T3" fmla="*/ 65 h 125"/>
                <a:gd name="T4" fmla="*/ 54 w 60"/>
                <a:gd name="T5" fmla="*/ 35 h 125"/>
                <a:gd name="T6" fmla="*/ 58 w 60"/>
                <a:gd name="T7" fmla="*/ 108 h 125"/>
                <a:gd name="T8" fmla="*/ 40 w 60"/>
                <a:gd name="T9" fmla="*/ 11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25">
                  <a:moveTo>
                    <a:pt x="40" y="114"/>
                  </a:moveTo>
                  <a:cubicBezTo>
                    <a:pt x="40" y="114"/>
                    <a:pt x="0" y="90"/>
                    <a:pt x="10" y="65"/>
                  </a:cubicBezTo>
                  <a:cubicBezTo>
                    <a:pt x="19" y="40"/>
                    <a:pt x="48" y="0"/>
                    <a:pt x="54" y="35"/>
                  </a:cubicBezTo>
                  <a:cubicBezTo>
                    <a:pt x="60" y="69"/>
                    <a:pt x="58" y="108"/>
                    <a:pt x="58" y="108"/>
                  </a:cubicBezTo>
                  <a:cubicBezTo>
                    <a:pt x="58" y="108"/>
                    <a:pt x="55" y="125"/>
                    <a:pt x="40" y="114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4" name="Freeform 6745"/>
            <p:cNvSpPr/>
            <p:nvPr/>
          </p:nvSpPr>
          <p:spPr bwMode="auto">
            <a:xfrm>
              <a:off x="4877495" y="1061740"/>
              <a:ext cx="9525" cy="23813"/>
            </a:xfrm>
            <a:custGeom>
              <a:avLst/>
              <a:gdLst>
                <a:gd name="T0" fmla="*/ 7 w 26"/>
                <a:gd name="T1" fmla="*/ 60 h 65"/>
                <a:gd name="T2" fmla="*/ 24 w 26"/>
                <a:gd name="T3" fmla="*/ 37 h 65"/>
                <a:gd name="T4" fmla="*/ 9 w 26"/>
                <a:gd name="T5" fmla="*/ 18 h 65"/>
                <a:gd name="T6" fmla="*/ 0 w 26"/>
                <a:gd name="T7" fmla="*/ 56 h 65"/>
                <a:gd name="T8" fmla="*/ 7 w 26"/>
                <a:gd name="T9" fmla="*/ 6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5">
                  <a:moveTo>
                    <a:pt x="7" y="60"/>
                  </a:moveTo>
                  <a:cubicBezTo>
                    <a:pt x="7" y="60"/>
                    <a:pt x="26" y="51"/>
                    <a:pt x="24" y="37"/>
                  </a:cubicBezTo>
                  <a:cubicBezTo>
                    <a:pt x="23" y="23"/>
                    <a:pt x="15" y="0"/>
                    <a:pt x="9" y="18"/>
                  </a:cubicBezTo>
                  <a:cubicBezTo>
                    <a:pt x="3" y="35"/>
                    <a:pt x="0" y="56"/>
                    <a:pt x="0" y="56"/>
                  </a:cubicBezTo>
                  <a:cubicBezTo>
                    <a:pt x="0" y="56"/>
                    <a:pt x="0" y="65"/>
                    <a:pt x="7" y="6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5" name="Freeform 6746"/>
            <p:cNvSpPr/>
            <p:nvPr/>
          </p:nvSpPr>
          <p:spPr bwMode="auto">
            <a:xfrm>
              <a:off x="4837807" y="1158577"/>
              <a:ext cx="17463" cy="20638"/>
            </a:xfrm>
            <a:custGeom>
              <a:avLst/>
              <a:gdLst>
                <a:gd name="T0" fmla="*/ 45 w 50"/>
                <a:gd name="T1" fmla="*/ 49 h 57"/>
                <a:gd name="T2" fmla="*/ 37 w 50"/>
                <a:gd name="T3" fmla="*/ 21 h 57"/>
                <a:gd name="T4" fmla="*/ 10 w 50"/>
                <a:gd name="T5" fmla="*/ 16 h 57"/>
                <a:gd name="T6" fmla="*/ 36 w 50"/>
                <a:gd name="T7" fmla="*/ 50 h 57"/>
                <a:gd name="T8" fmla="*/ 45 w 50"/>
                <a:gd name="T9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7">
                  <a:moveTo>
                    <a:pt x="45" y="49"/>
                  </a:moveTo>
                  <a:cubicBezTo>
                    <a:pt x="45" y="49"/>
                    <a:pt x="50" y="31"/>
                    <a:pt x="37" y="21"/>
                  </a:cubicBezTo>
                  <a:cubicBezTo>
                    <a:pt x="24" y="12"/>
                    <a:pt x="0" y="0"/>
                    <a:pt x="10" y="16"/>
                  </a:cubicBezTo>
                  <a:cubicBezTo>
                    <a:pt x="21" y="33"/>
                    <a:pt x="36" y="50"/>
                    <a:pt x="36" y="50"/>
                  </a:cubicBezTo>
                  <a:cubicBezTo>
                    <a:pt x="36" y="50"/>
                    <a:pt x="44" y="57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6" name="Freeform 6755"/>
            <p:cNvSpPr/>
            <p:nvPr/>
          </p:nvSpPr>
          <p:spPr bwMode="auto">
            <a:xfrm>
              <a:off x="4866382" y="1231602"/>
              <a:ext cx="9525" cy="25400"/>
            </a:xfrm>
            <a:custGeom>
              <a:avLst/>
              <a:gdLst>
                <a:gd name="T0" fmla="*/ 11 w 26"/>
                <a:gd name="T1" fmla="*/ 61 h 68"/>
                <a:gd name="T2" fmla="*/ 20 w 26"/>
                <a:gd name="T3" fmla="*/ 34 h 68"/>
                <a:gd name="T4" fmla="*/ 0 w 26"/>
                <a:gd name="T5" fmla="*/ 19 h 68"/>
                <a:gd name="T6" fmla="*/ 3 w 26"/>
                <a:gd name="T7" fmla="*/ 59 h 68"/>
                <a:gd name="T8" fmla="*/ 11 w 26"/>
                <a:gd name="T9" fmla="*/ 6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8">
                  <a:moveTo>
                    <a:pt x="11" y="61"/>
                  </a:moveTo>
                  <a:cubicBezTo>
                    <a:pt x="11" y="61"/>
                    <a:pt x="26" y="48"/>
                    <a:pt x="20" y="34"/>
                  </a:cubicBezTo>
                  <a:cubicBezTo>
                    <a:pt x="14" y="21"/>
                    <a:pt x="0" y="0"/>
                    <a:pt x="0" y="19"/>
                  </a:cubicBezTo>
                  <a:cubicBezTo>
                    <a:pt x="0" y="37"/>
                    <a:pt x="3" y="59"/>
                    <a:pt x="3" y="59"/>
                  </a:cubicBezTo>
                  <a:cubicBezTo>
                    <a:pt x="3" y="59"/>
                    <a:pt x="5" y="68"/>
                    <a:pt x="11" y="61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7" name="Freeform 6742"/>
            <p:cNvSpPr/>
            <p:nvPr/>
          </p:nvSpPr>
          <p:spPr bwMode="auto">
            <a:xfrm>
              <a:off x="4716016" y="1347614"/>
              <a:ext cx="22225" cy="44450"/>
            </a:xfrm>
            <a:custGeom>
              <a:avLst/>
              <a:gdLst>
                <a:gd name="T0" fmla="*/ 40 w 60"/>
                <a:gd name="T1" fmla="*/ 113 h 125"/>
                <a:gd name="T2" fmla="*/ 10 w 60"/>
                <a:gd name="T3" fmla="*/ 64 h 125"/>
                <a:gd name="T4" fmla="*/ 54 w 60"/>
                <a:gd name="T5" fmla="*/ 34 h 125"/>
                <a:gd name="T6" fmla="*/ 59 w 60"/>
                <a:gd name="T7" fmla="*/ 107 h 125"/>
                <a:gd name="T8" fmla="*/ 40 w 60"/>
                <a:gd name="T9" fmla="*/ 11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25">
                  <a:moveTo>
                    <a:pt x="40" y="113"/>
                  </a:moveTo>
                  <a:cubicBezTo>
                    <a:pt x="40" y="113"/>
                    <a:pt x="0" y="89"/>
                    <a:pt x="10" y="64"/>
                  </a:cubicBezTo>
                  <a:cubicBezTo>
                    <a:pt x="20" y="40"/>
                    <a:pt x="48" y="0"/>
                    <a:pt x="54" y="34"/>
                  </a:cubicBezTo>
                  <a:cubicBezTo>
                    <a:pt x="60" y="68"/>
                    <a:pt x="59" y="107"/>
                    <a:pt x="59" y="107"/>
                  </a:cubicBezTo>
                  <a:cubicBezTo>
                    <a:pt x="59" y="107"/>
                    <a:pt x="56" y="125"/>
                    <a:pt x="40" y="11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8" name="Freeform 6749"/>
            <p:cNvSpPr/>
            <p:nvPr/>
          </p:nvSpPr>
          <p:spPr bwMode="auto">
            <a:xfrm>
              <a:off x="4932040" y="1275606"/>
              <a:ext cx="19050" cy="22225"/>
            </a:xfrm>
            <a:custGeom>
              <a:avLst/>
              <a:gdLst>
                <a:gd name="T0" fmla="*/ 45 w 49"/>
                <a:gd name="T1" fmla="*/ 49 h 58"/>
                <a:gd name="T2" fmla="*/ 37 w 49"/>
                <a:gd name="T3" fmla="*/ 22 h 58"/>
                <a:gd name="T4" fmla="*/ 10 w 49"/>
                <a:gd name="T5" fmla="*/ 17 h 58"/>
                <a:gd name="T6" fmla="*/ 36 w 49"/>
                <a:gd name="T7" fmla="*/ 51 h 58"/>
                <a:gd name="T8" fmla="*/ 45 w 49"/>
                <a:gd name="T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8">
                  <a:moveTo>
                    <a:pt x="45" y="49"/>
                  </a:moveTo>
                  <a:cubicBezTo>
                    <a:pt x="45" y="49"/>
                    <a:pt x="49" y="31"/>
                    <a:pt x="37" y="22"/>
                  </a:cubicBezTo>
                  <a:cubicBezTo>
                    <a:pt x="24" y="13"/>
                    <a:pt x="0" y="0"/>
                    <a:pt x="10" y="17"/>
                  </a:cubicBezTo>
                  <a:cubicBezTo>
                    <a:pt x="21" y="33"/>
                    <a:pt x="36" y="51"/>
                    <a:pt x="36" y="51"/>
                  </a:cubicBezTo>
                  <a:cubicBezTo>
                    <a:pt x="36" y="51"/>
                    <a:pt x="44" y="58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9" name="Freeform 6752"/>
            <p:cNvSpPr/>
            <p:nvPr/>
          </p:nvSpPr>
          <p:spPr bwMode="auto">
            <a:xfrm>
              <a:off x="4784278" y="1336501"/>
              <a:ext cx="19050" cy="20638"/>
            </a:xfrm>
            <a:custGeom>
              <a:avLst/>
              <a:gdLst>
                <a:gd name="T0" fmla="*/ 45 w 50"/>
                <a:gd name="T1" fmla="*/ 49 h 58"/>
                <a:gd name="T2" fmla="*/ 37 w 50"/>
                <a:gd name="T3" fmla="*/ 22 h 58"/>
                <a:gd name="T4" fmla="*/ 11 w 50"/>
                <a:gd name="T5" fmla="*/ 16 h 58"/>
                <a:gd name="T6" fmla="*/ 36 w 50"/>
                <a:gd name="T7" fmla="*/ 50 h 58"/>
                <a:gd name="T8" fmla="*/ 45 w 50"/>
                <a:gd name="T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8">
                  <a:moveTo>
                    <a:pt x="45" y="49"/>
                  </a:moveTo>
                  <a:cubicBezTo>
                    <a:pt x="45" y="49"/>
                    <a:pt x="50" y="31"/>
                    <a:pt x="37" y="22"/>
                  </a:cubicBezTo>
                  <a:cubicBezTo>
                    <a:pt x="25" y="12"/>
                    <a:pt x="0" y="0"/>
                    <a:pt x="11" y="16"/>
                  </a:cubicBezTo>
                  <a:cubicBezTo>
                    <a:pt x="21" y="33"/>
                    <a:pt x="36" y="50"/>
                    <a:pt x="36" y="50"/>
                  </a:cubicBezTo>
                  <a:cubicBezTo>
                    <a:pt x="36" y="50"/>
                    <a:pt x="44" y="58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0" name="Freeform 6753"/>
            <p:cNvSpPr/>
            <p:nvPr/>
          </p:nvSpPr>
          <p:spPr bwMode="auto">
            <a:xfrm>
              <a:off x="4854128" y="1401589"/>
              <a:ext cx="19050" cy="20638"/>
            </a:xfrm>
            <a:custGeom>
              <a:avLst/>
              <a:gdLst>
                <a:gd name="T0" fmla="*/ 45 w 50"/>
                <a:gd name="T1" fmla="*/ 49 h 58"/>
                <a:gd name="T2" fmla="*/ 37 w 50"/>
                <a:gd name="T3" fmla="*/ 22 h 58"/>
                <a:gd name="T4" fmla="*/ 10 w 50"/>
                <a:gd name="T5" fmla="*/ 17 h 58"/>
                <a:gd name="T6" fmla="*/ 36 w 50"/>
                <a:gd name="T7" fmla="*/ 51 h 58"/>
                <a:gd name="T8" fmla="*/ 45 w 50"/>
                <a:gd name="T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8">
                  <a:moveTo>
                    <a:pt x="45" y="49"/>
                  </a:moveTo>
                  <a:cubicBezTo>
                    <a:pt x="45" y="49"/>
                    <a:pt x="50" y="31"/>
                    <a:pt x="37" y="22"/>
                  </a:cubicBezTo>
                  <a:cubicBezTo>
                    <a:pt x="24" y="13"/>
                    <a:pt x="0" y="0"/>
                    <a:pt x="10" y="17"/>
                  </a:cubicBezTo>
                  <a:cubicBezTo>
                    <a:pt x="21" y="33"/>
                    <a:pt x="36" y="51"/>
                    <a:pt x="36" y="51"/>
                  </a:cubicBezTo>
                  <a:cubicBezTo>
                    <a:pt x="36" y="51"/>
                    <a:pt x="44" y="58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1" name="Freeform 6739"/>
            <p:cNvSpPr/>
            <p:nvPr/>
          </p:nvSpPr>
          <p:spPr bwMode="auto">
            <a:xfrm>
              <a:off x="4788024" y="987574"/>
              <a:ext cx="22225" cy="46038"/>
            </a:xfrm>
            <a:custGeom>
              <a:avLst/>
              <a:gdLst>
                <a:gd name="T0" fmla="*/ 40 w 60"/>
                <a:gd name="T1" fmla="*/ 113 h 125"/>
                <a:gd name="T2" fmla="*/ 10 w 60"/>
                <a:gd name="T3" fmla="*/ 65 h 125"/>
                <a:gd name="T4" fmla="*/ 54 w 60"/>
                <a:gd name="T5" fmla="*/ 34 h 125"/>
                <a:gd name="T6" fmla="*/ 59 w 60"/>
                <a:gd name="T7" fmla="*/ 108 h 125"/>
                <a:gd name="T8" fmla="*/ 40 w 60"/>
                <a:gd name="T9" fmla="*/ 11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25">
                  <a:moveTo>
                    <a:pt x="40" y="113"/>
                  </a:moveTo>
                  <a:cubicBezTo>
                    <a:pt x="40" y="113"/>
                    <a:pt x="0" y="89"/>
                    <a:pt x="10" y="65"/>
                  </a:cubicBezTo>
                  <a:cubicBezTo>
                    <a:pt x="20" y="40"/>
                    <a:pt x="48" y="0"/>
                    <a:pt x="54" y="34"/>
                  </a:cubicBezTo>
                  <a:cubicBezTo>
                    <a:pt x="60" y="68"/>
                    <a:pt x="59" y="108"/>
                    <a:pt x="59" y="108"/>
                  </a:cubicBezTo>
                  <a:cubicBezTo>
                    <a:pt x="59" y="108"/>
                    <a:pt x="56" y="125"/>
                    <a:pt x="40" y="11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2" name="Freeform 6748"/>
            <p:cNvSpPr/>
            <p:nvPr/>
          </p:nvSpPr>
          <p:spPr bwMode="auto">
            <a:xfrm>
              <a:off x="4716016" y="987574"/>
              <a:ext cx="17463" cy="19050"/>
            </a:xfrm>
            <a:custGeom>
              <a:avLst/>
              <a:gdLst>
                <a:gd name="T0" fmla="*/ 41 w 46"/>
                <a:gd name="T1" fmla="*/ 43 h 51"/>
                <a:gd name="T2" fmla="*/ 35 w 46"/>
                <a:gd name="T3" fmla="*/ 18 h 51"/>
                <a:gd name="T4" fmla="*/ 9 w 46"/>
                <a:gd name="T5" fmla="*/ 14 h 51"/>
                <a:gd name="T6" fmla="*/ 32 w 46"/>
                <a:gd name="T7" fmla="*/ 45 h 51"/>
                <a:gd name="T8" fmla="*/ 41 w 46"/>
                <a:gd name="T9" fmla="*/ 4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51">
                  <a:moveTo>
                    <a:pt x="41" y="43"/>
                  </a:moveTo>
                  <a:cubicBezTo>
                    <a:pt x="41" y="43"/>
                    <a:pt x="46" y="26"/>
                    <a:pt x="35" y="18"/>
                  </a:cubicBezTo>
                  <a:cubicBezTo>
                    <a:pt x="23" y="10"/>
                    <a:pt x="0" y="0"/>
                    <a:pt x="9" y="14"/>
                  </a:cubicBezTo>
                  <a:cubicBezTo>
                    <a:pt x="19" y="29"/>
                    <a:pt x="32" y="45"/>
                    <a:pt x="32" y="45"/>
                  </a:cubicBezTo>
                  <a:cubicBezTo>
                    <a:pt x="32" y="45"/>
                    <a:pt x="39" y="51"/>
                    <a:pt x="41" y="4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83" name="组合 82"/>
          <p:cNvGrpSpPr/>
          <p:nvPr userDrawn="1"/>
        </p:nvGrpSpPr>
        <p:grpSpPr>
          <a:xfrm>
            <a:off x="8239324" y="5253203"/>
            <a:ext cx="768085" cy="864096"/>
            <a:chOff x="4427984" y="894134"/>
            <a:chExt cx="576064" cy="648072"/>
          </a:xfrm>
          <a:effectLst/>
        </p:grpSpPr>
        <p:sp>
          <p:nvSpPr>
            <p:cNvPr id="84" name="椭圆 83"/>
            <p:cNvSpPr/>
            <p:nvPr/>
          </p:nvSpPr>
          <p:spPr>
            <a:xfrm>
              <a:off x="4427984" y="894134"/>
              <a:ext cx="576064" cy="648072"/>
            </a:xfrm>
            <a:prstGeom prst="ellipse">
              <a:avLst/>
            </a:prstGeom>
            <a:gradFill flip="none" rotWithShape="1">
              <a:gsLst>
                <a:gs pos="0">
                  <a:srgbClr val="3FEC45"/>
                </a:gs>
                <a:gs pos="100000">
                  <a:srgbClr val="057504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85" name="Freeform 6737"/>
            <p:cNvSpPr/>
            <p:nvPr/>
          </p:nvSpPr>
          <p:spPr bwMode="auto">
            <a:xfrm>
              <a:off x="4564063" y="1082676"/>
              <a:ext cx="23813" cy="46038"/>
            </a:xfrm>
            <a:custGeom>
              <a:avLst/>
              <a:gdLst>
                <a:gd name="T0" fmla="*/ 40 w 60"/>
                <a:gd name="T1" fmla="*/ 114 h 125"/>
                <a:gd name="T2" fmla="*/ 10 w 60"/>
                <a:gd name="T3" fmla="*/ 65 h 125"/>
                <a:gd name="T4" fmla="*/ 54 w 60"/>
                <a:gd name="T5" fmla="*/ 35 h 125"/>
                <a:gd name="T6" fmla="*/ 58 w 60"/>
                <a:gd name="T7" fmla="*/ 108 h 125"/>
                <a:gd name="T8" fmla="*/ 40 w 60"/>
                <a:gd name="T9" fmla="*/ 11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25">
                  <a:moveTo>
                    <a:pt x="40" y="114"/>
                  </a:moveTo>
                  <a:cubicBezTo>
                    <a:pt x="40" y="114"/>
                    <a:pt x="0" y="90"/>
                    <a:pt x="10" y="65"/>
                  </a:cubicBezTo>
                  <a:cubicBezTo>
                    <a:pt x="19" y="40"/>
                    <a:pt x="48" y="0"/>
                    <a:pt x="54" y="35"/>
                  </a:cubicBezTo>
                  <a:cubicBezTo>
                    <a:pt x="60" y="69"/>
                    <a:pt x="58" y="108"/>
                    <a:pt x="58" y="108"/>
                  </a:cubicBezTo>
                  <a:cubicBezTo>
                    <a:pt x="58" y="108"/>
                    <a:pt x="55" y="125"/>
                    <a:pt x="40" y="114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6" name="Freeform 6738"/>
            <p:cNvSpPr/>
            <p:nvPr/>
          </p:nvSpPr>
          <p:spPr bwMode="auto">
            <a:xfrm>
              <a:off x="4662488" y="938213"/>
              <a:ext cx="22225" cy="46038"/>
            </a:xfrm>
            <a:custGeom>
              <a:avLst/>
              <a:gdLst>
                <a:gd name="T0" fmla="*/ 40 w 59"/>
                <a:gd name="T1" fmla="*/ 114 h 125"/>
                <a:gd name="T2" fmla="*/ 10 w 59"/>
                <a:gd name="T3" fmla="*/ 65 h 125"/>
                <a:gd name="T4" fmla="*/ 54 w 59"/>
                <a:gd name="T5" fmla="*/ 35 h 125"/>
                <a:gd name="T6" fmla="*/ 58 w 59"/>
                <a:gd name="T7" fmla="*/ 108 h 125"/>
                <a:gd name="T8" fmla="*/ 40 w 59"/>
                <a:gd name="T9" fmla="*/ 11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125">
                  <a:moveTo>
                    <a:pt x="40" y="114"/>
                  </a:moveTo>
                  <a:cubicBezTo>
                    <a:pt x="40" y="114"/>
                    <a:pt x="0" y="90"/>
                    <a:pt x="10" y="65"/>
                  </a:cubicBezTo>
                  <a:cubicBezTo>
                    <a:pt x="19" y="41"/>
                    <a:pt x="48" y="0"/>
                    <a:pt x="54" y="35"/>
                  </a:cubicBezTo>
                  <a:cubicBezTo>
                    <a:pt x="59" y="69"/>
                    <a:pt x="58" y="108"/>
                    <a:pt x="58" y="108"/>
                  </a:cubicBezTo>
                  <a:cubicBezTo>
                    <a:pt x="58" y="108"/>
                    <a:pt x="55" y="125"/>
                    <a:pt x="40" y="114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7" name="Freeform 6739"/>
            <p:cNvSpPr/>
            <p:nvPr/>
          </p:nvSpPr>
          <p:spPr bwMode="auto">
            <a:xfrm>
              <a:off x="4770438" y="1127126"/>
              <a:ext cx="22225" cy="46038"/>
            </a:xfrm>
            <a:custGeom>
              <a:avLst/>
              <a:gdLst>
                <a:gd name="T0" fmla="*/ 40 w 60"/>
                <a:gd name="T1" fmla="*/ 113 h 125"/>
                <a:gd name="T2" fmla="*/ 10 w 60"/>
                <a:gd name="T3" fmla="*/ 65 h 125"/>
                <a:gd name="T4" fmla="*/ 54 w 60"/>
                <a:gd name="T5" fmla="*/ 34 h 125"/>
                <a:gd name="T6" fmla="*/ 59 w 60"/>
                <a:gd name="T7" fmla="*/ 108 h 125"/>
                <a:gd name="T8" fmla="*/ 40 w 60"/>
                <a:gd name="T9" fmla="*/ 11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25">
                  <a:moveTo>
                    <a:pt x="40" y="113"/>
                  </a:moveTo>
                  <a:cubicBezTo>
                    <a:pt x="40" y="113"/>
                    <a:pt x="0" y="89"/>
                    <a:pt x="10" y="65"/>
                  </a:cubicBezTo>
                  <a:cubicBezTo>
                    <a:pt x="20" y="40"/>
                    <a:pt x="48" y="0"/>
                    <a:pt x="54" y="34"/>
                  </a:cubicBezTo>
                  <a:cubicBezTo>
                    <a:pt x="60" y="68"/>
                    <a:pt x="59" y="108"/>
                    <a:pt x="59" y="108"/>
                  </a:cubicBezTo>
                  <a:cubicBezTo>
                    <a:pt x="59" y="108"/>
                    <a:pt x="56" y="125"/>
                    <a:pt x="40" y="11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8" name="Freeform 6740"/>
            <p:cNvSpPr/>
            <p:nvPr/>
          </p:nvSpPr>
          <p:spPr bwMode="auto">
            <a:xfrm>
              <a:off x="4618038" y="1208088"/>
              <a:ext cx="22225" cy="46038"/>
            </a:xfrm>
            <a:custGeom>
              <a:avLst/>
              <a:gdLst>
                <a:gd name="T0" fmla="*/ 39 w 59"/>
                <a:gd name="T1" fmla="*/ 113 h 125"/>
                <a:gd name="T2" fmla="*/ 9 w 59"/>
                <a:gd name="T3" fmla="*/ 65 h 125"/>
                <a:gd name="T4" fmla="*/ 53 w 59"/>
                <a:gd name="T5" fmla="*/ 34 h 125"/>
                <a:gd name="T6" fmla="*/ 58 w 59"/>
                <a:gd name="T7" fmla="*/ 108 h 125"/>
                <a:gd name="T8" fmla="*/ 39 w 59"/>
                <a:gd name="T9" fmla="*/ 11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125">
                  <a:moveTo>
                    <a:pt x="39" y="113"/>
                  </a:moveTo>
                  <a:cubicBezTo>
                    <a:pt x="39" y="113"/>
                    <a:pt x="0" y="90"/>
                    <a:pt x="9" y="65"/>
                  </a:cubicBezTo>
                  <a:cubicBezTo>
                    <a:pt x="19" y="40"/>
                    <a:pt x="48" y="0"/>
                    <a:pt x="53" y="34"/>
                  </a:cubicBezTo>
                  <a:cubicBezTo>
                    <a:pt x="59" y="69"/>
                    <a:pt x="58" y="108"/>
                    <a:pt x="58" y="108"/>
                  </a:cubicBezTo>
                  <a:cubicBezTo>
                    <a:pt x="58" y="108"/>
                    <a:pt x="55" y="125"/>
                    <a:pt x="39" y="11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9" name="Freeform 6741"/>
            <p:cNvSpPr/>
            <p:nvPr/>
          </p:nvSpPr>
          <p:spPr bwMode="auto">
            <a:xfrm>
              <a:off x="4729163" y="1257301"/>
              <a:ext cx="20638" cy="46038"/>
            </a:xfrm>
            <a:custGeom>
              <a:avLst/>
              <a:gdLst>
                <a:gd name="T0" fmla="*/ 40 w 59"/>
                <a:gd name="T1" fmla="*/ 113 h 125"/>
                <a:gd name="T2" fmla="*/ 10 w 59"/>
                <a:gd name="T3" fmla="*/ 65 h 125"/>
                <a:gd name="T4" fmla="*/ 54 w 59"/>
                <a:gd name="T5" fmla="*/ 34 h 125"/>
                <a:gd name="T6" fmla="*/ 58 w 59"/>
                <a:gd name="T7" fmla="*/ 108 h 125"/>
                <a:gd name="T8" fmla="*/ 40 w 59"/>
                <a:gd name="T9" fmla="*/ 11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125">
                  <a:moveTo>
                    <a:pt x="40" y="113"/>
                  </a:moveTo>
                  <a:cubicBezTo>
                    <a:pt x="40" y="113"/>
                    <a:pt x="0" y="90"/>
                    <a:pt x="10" y="65"/>
                  </a:cubicBezTo>
                  <a:cubicBezTo>
                    <a:pt x="19" y="40"/>
                    <a:pt x="48" y="0"/>
                    <a:pt x="54" y="34"/>
                  </a:cubicBezTo>
                  <a:cubicBezTo>
                    <a:pt x="59" y="69"/>
                    <a:pt x="58" y="108"/>
                    <a:pt x="58" y="108"/>
                  </a:cubicBezTo>
                  <a:cubicBezTo>
                    <a:pt x="58" y="108"/>
                    <a:pt x="55" y="125"/>
                    <a:pt x="40" y="11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0" name="Freeform 6742"/>
            <p:cNvSpPr/>
            <p:nvPr/>
          </p:nvSpPr>
          <p:spPr bwMode="auto">
            <a:xfrm>
              <a:off x="4565651" y="1336676"/>
              <a:ext cx="22225" cy="44450"/>
            </a:xfrm>
            <a:custGeom>
              <a:avLst/>
              <a:gdLst>
                <a:gd name="T0" fmla="*/ 40 w 60"/>
                <a:gd name="T1" fmla="*/ 113 h 125"/>
                <a:gd name="T2" fmla="*/ 10 w 60"/>
                <a:gd name="T3" fmla="*/ 64 h 125"/>
                <a:gd name="T4" fmla="*/ 54 w 60"/>
                <a:gd name="T5" fmla="*/ 34 h 125"/>
                <a:gd name="T6" fmla="*/ 59 w 60"/>
                <a:gd name="T7" fmla="*/ 107 h 125"/>
                <a:gd name="T8" fmla="*/ 40 w 60"/>
                <a:gd name="T9" fmla="*/ 11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25">
                  <a:moveTo>
                    <a:pt x="40" y="113"/>
                  </a:moveTo>
                  <a:cubicBezTo>
                    <a:pt x="40" y="113"/>
                    <a:pt x="0" y="89"/>
                    <a:pt x="10" y="64"/>
                  </a:cubicBezTo>
                  <a:cubicBezTo>
                    <a:pt x="20" y="40"/>
                    <a:pt x="48" y="0"/>
                    <a:pt x="54" y="34"/>
                  </a:cubicBezTo>
                  <a:cubicBezTo>
                    <a:pt x="60" y="68"/>
                    <a:pt x="59" y="107"/>
                    <a:pt x="59" y="107"/>
                  </a:cubicBezTo>
                  <a:cubicBezTo>
                    <a:pt x="59" y="107"/>
                    <a:pt x="56" y="125"/>
                    <a:pt x="40" y="11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1" name="Freeform 6743"/>
            <p:cNvSpPr/>
            <p:nvPr/>
          </p:nvSpPr>
          <p:spPr bwMode="auto">
            <a:xfrm>
              <a:off x="4705351" y="1017588"/>
              <a:ext cx="9525" cy="23813"/>
            </a:xfrm>
            <a:custGeom>
              <a:avLst/>
              <a:gdLst>
                <a:gd name="T0" fmla="*/ 8 w 27"/>
                <a:gd name="T1" fmla="*/ 60 h 66"/>
                <a:gd name="T2" fmla="*/ 25 w 27"/>
                <a:gd name="T3" fmla="*/ 37 h 66"/>
                <a:gd name="T4" fmla="*/ 10 w 27"/>
                <a:gd name="T5" fmla="*/ 18 h 66"/>
                <a:gd name="T6" fmla="*/ 1 w 27"/>
                <a:gd name="T7" fmla="*/ 56 h 66"/>
                <a:gd name="T8" fmla="*/ 8 w 27"/>
                <a:gd name="T9" fmla="*/ 6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66">
                  <a:moveTo>
                    <a:pt x="8" y="60"/>
                  </a:moveTo>
                  <a:cubicBezTo>
                    <a:pt x="8" y="60"/>
                    <a:pt x="27" y="51"/>
                    <a:pt x="25" y="37"/>
                  </a:cubicBezTo>
                  <a:cubicBezTo>
                    <a:pt x="24" y="23"/>
                    <a:pt x="16" y="0"/>
                    <a:pt x="10" y="18"/>
                  </a:cubicBezTo>
                  <a:cubicBezTo>
                    <a:pt x="4" y="35"/>
                    <a:pt x="1" y="56"/>
                    <a:pt x="1" y="56"/>
                  </a:cubicBezTo>
                  <a:cubicBezTo>
                    <a:pt x="1" y="56"/>
                    <a:pt x="0" y="66"/>
                    <a:pt x="8" y="6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2" name="Freeform 6744"/>
            <p:cNvSpPr/>
            <p:nvPr/>
          </p:nvSpPr>
          <p:spPr bwMode="auto">
            <a:xfrm>
              <a:off x="4505326" y="1225551"/>
              <a:ext cx="9525" cy="23813"/>
            </a:xfrm>
            <a:custGeom>
              <a:avLst/>
              <a:gdLst>
                <a:gd name="T0" fmla="*/ 7 w 26"/>
                <a:gd name="T1" fmla="*/ 61 h 66"/>
                <a:gd name="T2" fmla="*/ 24 w 26"/>
                <a:gd name="T3" fmla="*/ 37 h 66"/>
                <a:gd name="T4" fmla="*/ 9 w 26"/>
                <a:gd name="T5" fmla="*/ 18 h 66"/>
                <a:gd name="T6" fmla="*/ 0 w 26"/>
                <a:gd name="T7" fmla="*/ 56 h 66"/>
                <a:gd name="T8" fmla="*/ 7 w 26"/>
                <a:gd name="T9" fmla="*/ 6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6">
                  <a:moveTo>
                    <a:pt x="7" y="61"/>
                  </a:moveTo>
                  <a:cubicBezTo>
                    <a:pt x="7" y="61"/>
                    <a:pt x="26" y="51"/>
                    <a:pt x="24" y="37"/>
                  </a:cubicBezTo>
                  <a:cubicBezTo>
                    <a:pt x="23" y="23"/>
                    <a:pt x="15" y="0"/>
                    <a:pt x="9" y="18"/>
                  </a:cubicBezTo>
                  <a:cubicBezTo>
                    <a:pt x="3" y="35"/>
                    <a:pt x="0" y="56"/>
                    <a:pt x="0" y="56"/>
                  </a:cubicBezTo>
                  <a:cubicBezTo>
                    <a:pt x="0" y="56"/>
                    <a:pt x="0" y="66"/>
                    <a:pt x="7" y="61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3" name="Freeform 6745"/>
            <p:cNvSpPr/>
            <p:nvPr/>
          </p:nvSpPr>
          <p:spPr bwMode="auto">
            <a:xfrm>
              <a:off x="4581526" y="1012826"/>
              <a:ext cx="9525" cy="23813"/>
            </a:xfrm>
            <a:custGeom>
              <a:avLst/>
              <a:gdLst>
                <a:gd name="T0" fmla="*/ 7 w 26"/>
                <a:gd name="T1" fmla="*/ 60 h 65"/>
                <a:gd name="T2" fmla="*/ 24 w 26"/>
                <a:gd name="T3" fmla="*/ 37 h 65"/>
                <a:gd name="T4" fmla="*/ 9 w 26"/>
                <a:gd name="T5" fmla="*/ 18 h 65"/>
                <a:gd name="T6" fmla="*/ 0 w 26"/>
                <a:gd name="T7" fmla="*/ 56 h 65"/>
                <a:gd name="T8" fmla="*/ 7 w 26"/>
                <a:gd name="T9" fmla="*/ 6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5">
                  <a:moveTo>
                    <a:pt x="7" y="60"/>
                  </a:moveTo>
                  <a:cubicBezTo>
                    <a:pt x="7" y="60"/>
                    <a:pt x="26" y="51"/>
                    <a:pt x="24" y="37"/>
                  </a:cubicBezTo>
                  <a:cubicBezTo>
                    <a:pt x="23" y="23"/>
                    <a:pt x="15" y="0"/>
                    <a:pt x="9" y="18"/>
                  </a:cubicBezTo>
                  <a:cubicBezTo>
                    <a:pt x="3" y="35"/>
                    <a:pt x="0" y="56"/>
                    <a:pt x="0" y="56"/>
                  </a:cubicBezTo>
                  <a:cubicBezTo>
                    <a:pt x="0" y="56"/>
                    <a:pt x="0" y="65"/>
                    <a:pt x="7" y="6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4" name="Freeform 6746"/>
            <p:cNvSpPr/>
            <p:nvPr/>
          </p:nvSpPr>
          <p:spPr bwMode="auto">
            <a:xfrm>
              <a:off x="4541838" y="1109663"/>
              <a:ext cx="17463" cy="20638"/>
            </a:xfrm>
            <a:custGeom>
              <a:avLst/>
              <a:gdLst>
                <a:gd name="T0" fmla="*/ 45 w 50"/>
                <a:gd name="T1" fmla="*/ 49 h 57"/>
                <a:gd name="T2" fmla="*/ 37 w 50"/>
                <a:gd name="T3" fmla="*/ 21 h 57"/>
                <a:gd name="T4" fmla="*/ 10 w 50"/>
                <a:gd name="T5" fmla="*/ 16 h 57"/>
                <a:gd name="T6" fmla="*/ 36 w 50"/>
                <a:gd name="T7" fmla="*/ 50 h 57"/>
                <a:gd name="T8" fmla="*/ 45 w 50"/>
                <a:gd name="T9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7">
                  <a:moveTo>
                    <a:pt x="45" y="49"/>
                  </a:moveTo>
                  <a:cubicBezTo>
                    <a:pt x="45" y="49"/>
                    <a:pt x="50" y="31"/>
                    <a:pt x="37" y="21"/>
                  </a:cubicBezTo>
                  <a:cubicBezTo>
                    <a:pt x="24" y="12"/>
                    <a:pt x="0" y="0"/>
                    <a:pt x="10" y="16"/>
                  </a:cubicBezTo>
                  <a:cubicBezTo>
                    <a:pt x="21" y="33"/>
                    <a:pt x="36" y="50"/>
                    <a:pt x="36" y="50"/>
                  </a:cubicBezTo>
                  <a:cubicBezTo>
                    <a:pt x="36" y="50"/>
                    <a:pt x="44" y="57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5" name="Freeform 6747"/>
            <p:cNvSpPr/>
            <p:nvPr/>
          </p:nvSpPr>
          <p:spPr bwMode="auto">
            <a:xfrm>
              <a:off x="4627563" y="998538"/>
              <a:ext cx="19050" cy="22225"/>
            </a:xfrm>
            <a:custGeom>
              <a:avLst/>
              <a:gdLst>
                <a:gd name="T0" fmla="*/ 45 w 50"/>
                <a:gd name="T1" fmla="*/ 49 h 57"/>
                <a:gd name="T2" fmla="*/ 38 w 50"/>
                <a:gd name="T3" fmla="*/ 22 h 57"/>
                <a:gd name="T4" fmla="*/ 11 w 50"/>
                <a:gd name="T5" fmla="*/ 16 h 57"/>
                <a:gd name="T6" fmla="*/ 37 w 50"/>
                <a:gd name="T7" fmla="*/ 50 h 57"/>
                <a:gd name="T8" fmla="*/ 45 w 50"/>
                <a:gd name="T9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7">
                  <a:moveTo>
                    <a:pt x="45" y="49"/>
                  </a:moveTo>
                  <a:cubicBezTo>
                    <a:pt x="45" y="49"/>
                    <a:pt x="50" y="31"/>
                    <a:pt x="38" y="22"/>
                  </a:cubicBezTo>
                  <a:cubicBezTo>
                    <a:pt x="25" y="12"/>
                    <a:pt x="0" y="0"/>
                    <a:pt x="11" y="16"/>
                  </a:cubicBezTo>
                  <a:cubicBezTo>
                    <a:pt x="22" y="33"/>
                    <a:pt x="37" y="50"/>
                    <a:pt x="37" y="50"/>
                  </a:cubicBezTo>
                  <a:cubicBezTo>
                    <a:pt x="37" y="50"/>
                    <a:pt x="44" y="57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6" name="Freeform 6748"/>
            <p:cNvSpPr/>
            <p:nvPr/>
          </p:nvSpPr>
          <p:spPr bwMode="auto">
            <a:xfrm>
              <a:off x="4729163" y="1074738"/>
              <a:ext cx="17463" cy="19050"/>
            </a:xfrm>
            <a:custGeom>
              <a:avLst/>
              <a:gdLst>
                <a:gd name="T0" fmla="*/ 41 w 46"/>
                <a:gd name="T1" fmla="*/ 43 h 51"/>
                <a:gd name="T2" fmla="*/ 35 w 46"/>
                <a:gd name="T3" fmla="*/ 18 h 51"/>
                <a:gd name="T4" fmla="*/ 9 w 46"/>
                <a:gd name="T5" fmla="*/ 14 h 51"/>
                <a:gd name="T6" fmla="*/ 32 w 46"/>
                <a:gd name="T7" fmla="*/ 45 h 51"/>
                <a:gd name="T8" fmla="*/ 41 w 46"/>
                <a:gd name="T9" fmla="*/ 4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51">
                  <a:moveTo>
                    <a:pt x="41" y="43"/>
                  </a:moveTo>
                  <a:cubicBezTo>
                    <a:pt x="41" y="43"/>
                    <a:pt x="46" y="26"/>
                    <a:pt x="35" y="18"/>
                  </a:cubicBezTo>
                  <a:cubicBezTo>
                    <a:pt x="23" y="10"/>
                    <a:pt x="0" y="0"/>
                    <a:pt x="9" y="14"/>
                  </a:cubicBezTo>
                  <a:cubicBezTo>
                    <a:pt x="19" y="29"/>
                    <a:pt x="32" y="45"/>
                    <a:pt x="32" y="45"/>
                  </a:cubicBezTo>
                  <a:cubicBezTo>
                    <a:pt x="32" y="45"/>
                    <a:pt x="39" y="51"/>
                    <a:pt x="41" y="4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7" name="Freeform 6749"/>
            <p:cNvSpPr/>
            <p:nvPr/>
          </p:nvSpPr>
          <p:spPr bwMode="auto">
            <a:xfrm>
              <a:off x="4824413" y="1312863"/>
              <a:ext cx="19050" cy="22225"/>
            </a:xfrm>
            <a:custGeom>
              <a:avLst/>
              <a:gdLst>
                <a:gd name="T0" fmla="*/ 45 w 49"/>
                <a:gd name="T1" fmla="*/ 49 h 58"/>
                <a:gd name="T2" fmla="*/ 37 w 49"/>
                <a:gd name="T3" fmla="*/ 22 h 58"/>
                <a:gd name="T4" fmla="*/ 10 w 49"/>
                <a:gd name="T5" fmla="*/ 17 h 58"/>
                <a:gd name="T6" fmla="*/ 36 w 49"/>
                <a:gd name="T7" fmla="*/ 51 h 58"/>
                <a:gd name="T8" fmla="*/ 45 w 49"/>
                <a:gd name="T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8">
                  <a:moveTo>
                    <a:pt x="45" y="49"/>
                  </a:moveTo>
                  <a:cubicBezTo>
                    <a:pt x="45" y="49"/>
                    <a:pt x="49" y="31"/>
                    <a:pt x="37" y="22"/>
                  </a:cubicBezTo>
                  <a:cubicBezTo>
                    <a:pt x="24" y="13"/>
                    <a:pt x="0" y="0"/>
                    <a:pt x="10" y="17"/>
                  </a:cubicBezTo>
                  <a:cubicBezTo>
                    <a:pt x="21" y="33"/>
                    <a:pt x="36" y="51"/>
                    <a:pt x="36" y="51"/>
                  </a:cubicBezTo>
                  <a:cubicBezTo>
                    <a:pt x="36" y="51"/>
                    <a:pt x="44" y="58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8" name="Freeform 6750"/>
            <p:cNvSpPr/>
            <p:nvPr/>
          </p:nvSpPr>
          <p:spPr bwMode="auto">
            <a:xfrm>
              <a:off x="4743451" y="1225551"/>
              <a:ext cx="19050" cy="20638"/>
            </a:xfrm>
            <a:custGeom>
              <a:avLst/>
              <a:gdLst>
                <a:gd name="T0" fmla="*/ 45 w 50"/>
                <a:gd name="T1" fmla="*/ 49 h 58"/>
                <a:gd name="T2" fmla="*/ 37 w 50"/>
                <a:gd name="T3" fmla="*/ 22 h 58"/>
                <a:gd name="T4" fmla="*/ 11 w 50"/>
                <a:gd name="T5" fmla="*/ 17 h 58"/>
                <a:gd name="T6" fmla="*/ 37 w 50"/>
                <a:gd name="T7" fmla="*/ 50 h 58"/>
                <a:gd name="T8" fmla="*/ 45 w 50"/>
                <a:gd name="T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8">
                  <a:moveTo>
                    <a:pt x="45" y="49"/>
                  </a:moveTo>
                  <a:cubicBezTo>
                    <a:pt x="45" y="49"/>
                    <a:pt x="50" y="31"/>
                    <a:pt x="37" y="22"/>
                  </a:cubicBezTo>
                  <a:cubicBezTo>
                    <a:pt x="25" y="13"/>
                    <a:pt x="0" y="0"/>
                    <a:pt x="11" y="17"/>
                  </a:cubicBezTo>
                  <a:cubicBezTo>
                    <a:pt x="22" y="33"/>
                    <a:pt x="37" y="50"/>
                    <a:pt x="37" y="50"/>
                  </a:cubicBezTo>
                  <a:cubicBezTo>
                    <a:pt x="37" y="50"/>
                    <a:pt x="44" y="58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9" name="Freeform 6751"/>
            <p:cNvSpPr/>
            <p:nvPr/>
          </p:nvSpPr>
          <p:spPr bwMode="auto">
            <a:xfrm>
              <a:off x="4491038" y="1268413"/>
              <a:ext cx="19050" cy="20638"/>
            </a:xfrm>
            <a:custGeom>
              <a:avLst/>
              <a:gdLst>
                <a:gd name="T0" fmla="*/ 45 w 49"/>
                <a:gd name="T1" fmla="*/ 49 h 57"/>
                <a:gd name="T2" fmla="*/ 37 w 49"/>
                <a:gd name="T3" fmla="*/ 21 h 57"/>
                <a:gd name="T4" fmla="*/ 10 w 49"/>
                <a:gd name="T5" fmla="*/ 16 h 57"/>
                <a:gd name="T6" fmla="*/ 36 w 49"/>
                <a:gd name="T7" fmla="*/ 50 h 57"/>
                <a:gd name="T8" fmla="*/ 45 w 49"/>
                <a:gd name="T9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7">
                  <a:moveTo>
                    <a:pt x="45" y="49"/>
                  </a:moveTo>
                  <a:cubicBezTo>
                    <a:pt x="45" y="49"/>
                    <a:pt x="49" y="31"/>
                    <a:pt x="37" y="21"/>
                  </a:cubicBezTo>
                  <a:cubicBezTo>
                    <a:pt x="24" y="12"/>
                    <a:pt x="0" y="0"/>
                    <a:pt x="10" y="16"/>
                  </a:cubicBezTo>
                  <a:cubicBezTo>
                    <a:pt x="21" y="33"/>
                    <a:pt x="36" y="50"/>
                    <a:pt x="36" y="50"/>
                  </a:cubicBezTo>
                  <a:cubicBezTo>
                    <a:pt x="36" y="50"/>
                    <a:pt x="44" y="57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0" name="Freeform 6752"/>
            <p:cNvSpPr/>
            <p:nvPr/>
          </p:nvSpPr>
          <p:spPr bwMode="auto">
            <a:xfrm>
              <a:off x="4633913" y="1325563"/>
              <a:ext cx="19050" cy="20638"/>
            </a:xfrm>
            <a:custGeom>
              <a:avLst/>
              <a:gdLst>
                <a:gd name="T0" fmla="*/ 45 w 50"/>
                <a:gd name="T1" fmla="*/ 49 h 58"/>
                <a:gd name="T2" fmla="*/ 37 w 50"/>
                <a:gd name="T3" fmla="*/ 22 h 58"/>
                <a:gd name="T4" fmla="*/ 11 w 50"/>
                <a:gd name="T5" fmla="*/ 16 h 58"/>
                <a:gd name="T6" fmla="*/ 36 w 50"/>
                <a:gd name="T7" fmla="*/ 50 h 58"/>
                <a:gd name="T8" fmla="*/ 45 w 50"/>
                <a:gd name="T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8">
                  <a:moveTo>
                    <a:pt x="45" y="49"/>
                  </a:moveTo>
                  <a:cubicBezTo>
                    <a:pt x="45" y="49"/>
                    <a:pt x="50" y="31"/>
                    <a:pt x="37" y="22"/>
                  </a:cubicBezTo>
                  <a:cubicBezTo>
                    <a:pt x="25" y="12"/>
                    <a:pt x="0" y="0"/>
                    <a:pt x="11" y="16"/>
                  </a:cubicBezTo>
                  <a:cubicBezTo>
                    <a:pt x="21" y="33"/>
                    <a:pt x="36" y="50"/>
                    <a:pt x="36" y="50"/>
                  </a:cubicBezTo>
                  <a:cubicBezTo>
                    <a:pt x="36" y="50"/>
                    <a:pt x="44" y="58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1" name="Freeform 6753"/>
            <p:cNvSpPr/>
            <p:nvPr/>
          </p:nvSpPr>
          <p:spPr bwMode="auto">
            <a:xfrm>
              <a:off x="4703763" y="1390651"/>
              <a:ext cx="19050" cy="20638"/>
            </a:xfrm>
            <a:custGeom>
              <a:avLst/>
              <a:gdLst>
                <a:gd name="T0" fmla="*/ 45 w 50"/>
                <a:gd name="T1" fmla="*/ 49 h 58"/>
                <a:gd name="T2" fmla="*/ 37 w 50"/>
                <a:gd name="T3" fmla="*/ 22 h 58"/>
                <a:gd name="T4" fmla="*/ 10 w 50"/>
                <a:gd name="T5" fmla="*/ 17 h 58"/>
                <a:gd name="T6" fmla="*/ 36 w 50"/>
                <a:gd name="T7" fmla="*/ 51 h 58"/>
                <a:gd name="T8" fmla="*/ 45 w 50"/>
                <a:gd name="T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8">
                  <a:moveTo>
                    <a:pt x="45" y="49"/>
                  </a:moveTo>
                  <a:cubicBezTo>
                    <a:pt x="45" y="49"/>
                    <a:pt x="50" y="31"/>
                    <a:pt x="37" y="22"/>
                  </a:cubicBezTo>
                  <a:cubicBezTo>
                    <a:pt x="24" y="13"/>
                    <a:pt x="0" y="0"/>
                    <a:pt x="10" y="17"/>
                  </a:cubicBezTo>
                  <a:cubicBezTo>
                    <a:pt x="21" y="33"/>
                    <a:pt x="36" y="51"/>
                    <a:pt x="36" y="51"/>
                  </a:cubicBezTo>
                  <a:cubicBezTo>
                    <a:pt x="36" y="51"/>
                    <a:pt x="44" y="58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2" name="Freeform 6754"/>
            <p:cNvSpPr/>
            <p:nvPr/>
          </p:nvSpPr>
          <p:spPr bwMode="auto">
            <a:xfrm>
              <a:off x="4673601" y="1090613"/>
              <a:ext cx="9525" cy="23813"/>
            </a:xfrm>
            <a:custGeom>
              <a:avLst/>
              <a:gdLst>
                <a:gd name="T0" fmla="*/ 12 w 27"/>
                <a:gd name="T1" fmla="*/ 61 h 67"/>
                <a:gd name="T2" fmla="*/ 21 w 27"/>
                <a:gd name="T3" fmla="*/ 34 h 67"/>
                <a:gd name="T4" fmla="*/ 1 w 27"/>
                <a:gd name="T5" fmla="*/ 19 h 67"/>
                <a:gd name="T6" fmla="*/ 3 w 27"/>
                <a:gd name="T7" fmla="*/ 58 h 67"/>
                <a:gd name="T8" fmla="*/ 12 w 27"/>
                <a:gd name="T9" fmla="*/ 6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67">
                  <a:moveTo>
                    <a:pt x="12" y="61"/>
                  </a:moveTo>
                  <a:cubicBezTo>
                    <a:pt x="12" y="61"/>
                    <a:pt x="27" y="47"/>
                    <a:pt x="21" y="34"/>
                  </a:cubicBezTo>
                  <a:cubicBezTo>
                    <a:pt x="15" y="21"/>
                    <a:pt x="1" y="0"/>
                    <a:pt x="1" y="19"/>
                  </a:cubicBezTo>
                  <a:cubicBezTo>
                    <a:pt x="0" y="37"/>
                    <a:pt x="3" y="58"/>
                    <a:pt x="3" y="58"/>
                  </a:cubicBezTo>
                  <a:cubicBezTo>
                    <a:pt x="3" y="58"/>
                    <a:pt x="6" y="67"/>
                    <a:pt x="12" y="61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3" name="Freeform 6755"/>
            <p:cNvSpPr/>
            <p:nvPr/>
          </p:nvSpPr>
          <p:spPr bwMode="auto">
            <a:xfrm>
              <a:off x="4570413" y="1182688"/>
              <a:ext cx="9525" cy="25400"/>
            </a:xfrm>
            <a:custGeom>
              <a:avLst/>
              <a:gdLst>
                <a:gd name="T0" fmla="*/ 11 w 26"/>
                <a:gd name="T1" fmla="*/ 61 h 68"/>
                <a:gd name="T2" fmla="*/ 20 w 26"/>
                <a:gd name="T3" fmla="*/ 34 h 68"/>
                <a:gd name="T4" fmla="*/ 0 w 26"/>
                <a:gd name="T5" fmla="*/ 19 h 68"/>
                <a:gd name="T6" fmla="*/ 3 w 26"/>
                <a:gd name="T7" fmla="*/ 59 h 68"/>
                <a:gd name="T8" fmla="*/ 11 w 26"/>
                <a:gd name="T9" fmla="*/ 6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8">
                  <a:moveTo>
                    <a:pt x="11" y="61"/>
                  </a:moveTo>
                  <a:cubicBezTo>
                    <a:pt x="11" y="61"/>
                    <a:pt x="26" y="48"/>
                    <a:pt x="20" y="34"/>
                  </a:cubicBezTo>
                  <a:cubicBezTo>
                    <a:pt x="14" y="21"/>
                    <a:pt x="0" y="0"/>
                    <a:pt x="0" y="19"/>
                  </a:cubicBezTo>
                  <a:cubicBezTo>
                    <a:pt x="0" y="37"/>
                    <a:pt x="3" y="59"/>
                    <a:pt x="3" y="59"/>
                  </a:cubicBezTo>
                  <a:cubicBezTo>
                    <a:pt x="3" y="59"/>
                    <a:pt x="5" y="68"/>
                    <a:pt x="11" y="61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4" name="Freeform 6756"/>
            <p:cNvSpPr/>
            <p:nvPr/>
          </p:nvSpPr>
          <p:spPr bwMode="auto">
            <a:xfrm>
              <a:off x="4565651" y="1254126"/>
              <a:ext cx="9525" cy="23813"/>
            </a:xfrm>
            <a:custGeom>
              <a:avLst/>
              <a:gdLst>
                <a:gd name="T0" fmla="*/ 11 w 26"/>
                <a:gd name="T1" fmla="*/ 60 h 67"/>
                <a:gd name="T2" fmla="*/ 21 w 26"/>
                <a:gd name="T3" fmla="*/ 34 h 67"/>
                <a:gd name="T4" fmla="*/ 0 w 26"/>
                <a:gd name="T5" fmla="*/ 18 h 67"/>
                <a:gd name="T6" fmla="*/ 3 w 26"/>
                <a:gd name="T7" fmla="*/ 58 h 67"/>
                <a:gd name="T8" fmla="*/ 11 w 26"/>
                <a:gd name="T9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7">
                  <a:moveTo>
                    <a:pt x="11" y="60"/>
                  </a:moveTo>
                  <a:cubicBezTo>
                    <a:pt x="11" y="60"/>
                    <a:pt x="26" y="47"/>
                    <a:pt x="21" y="34"/>
                  </a:cubicBezTo>
                  <a:cubicBezTo>
                    <a:pt x="15" y="20"/>
                    <a:pt x="0" y="0"/>
                    <a:pt x="0" y="18"/>
                  </a:cubicBezTo>
                  <a:cubicBezTo>
                    <a:pt x="0" y="37"/>
                    <a:pt x="3" y="58"/>
                    <a:pt x="3" y="58"/>
                  </a:cubicBezTo>
                  <a:cubicBezTo>
                    <a:pt x="3" y="58"/>
                    <a:pt x="6" y="67"/>
                    <a:pt x="11" y="6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5" name="Freeform 6757"/>
            <p:cNvSpPr/>
            <p:nvPr/>
          </p:nvSpPr>
          <p:spPr bwMode="auto">
            <a:xfrm>
              <a:off x="4864101" y="1281113"/>
              <a:ext cx="9525" cy="23813"/>
            </a:xfrm>
            <a:custGeom>
              <a:avLst/>
              <a:gdLst>
                <a:gd name="T0" fmla="*/ 11 w 26"/>
                <a:gd name="T1" fmla="*/ 61 h 68"/>
                <a:gd name="T2" fmla="*/ 20 w 26"/>
                <a:gd name="T3" fmla="*/ 35 h 68"/>
                <a:gd name="T4" fmla="*/ 0 w 26"/>
                <a:gd name="T5" fmla="*/ 19 h 68"/>
                <a:gd name="T6" fmla="*/ 3 w 26"/>
                <a:gd name="T7" fmla="*/ 59 h 68"/>
                <a:gd name="T8" fmla="*/ 11 w 26"/>
                <a:gd name="T9" fmla="*/ 6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8">
                  <a:moveTo>
                    <a:pt x="11" y="61"/>
                  </a:moveTo>
                  <a:cubicBezTo>
                    <a:pt x="11" y="61"/>
                    <a:pt x="26" y="48"/>
                    <a:pt x="20" y="35"/>
                  </a:cubicBezTo>
                  <a:cubicBezTo>
                    <a:pt x="15" y="21"/>
                    <a:pt x="0" y="0"/>
                    <a:pt x="0" y="19"/>
                  </a:cubicBezTo>
                  <a:cubicBezTo>
                    <a:pt x="0" y="37"/>
                    <a:pt x="3" y="59"/>
                    <a:pt x="3" y="59"/>
                  </a:cubicBezTo>
                  <a:cubicBezTo>
                    <a:pt x="3" y="59"/>
                    <a:pt x="5" y="68"/>
                    <a:pt x="11" y="61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6" name="Freeform 6758"/>
            <p:cNvSpPr/>
            <p:nvPr/>
          </p:nvSpPr>
          <p:spPr bwMode="auto">
            <a:xfrm>
              <a:off x="4618038" y="1290638"/>
              <a:ext cx="9525" cy="25400"/>
            </a:xfrm>
            <a:custGeom>
              <a:avLst/>
              <a:gdLst>
                <a:gd name="T0" fmla="*/ 12 w 27"/>
                <a:gd name="T1" fmla="*/ 61 h 68"/>
                <a:gd name="T2" fmla="*/ 21 w 27"/>
                <a:gd name="T3" fmla="*/ 34 h 68"/>
                <a:gd name="T4" fmla="*/ 1 w 27"/>
                <a:gd name="T5" fmla="*/ 19 h 68"/>
                <a:gd name="T6" fmla="*/ 4 w 27"/>
                <a:gd name="T7" fmla="*/ 59 h 68"/>
                <a:gd name="T8" fmla="*/ 12 w 27"/>
                <a:gd name="T9" fmla="*/ 6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68">
                  <a:moveTo>
                    <a:pt x="12" y="61"/>
                  </a:moveTo>
                  <a:cubicBezTo>
                    <a:pt x="12" y="61"/>
                    <a:pt x="27" y="48"/>
                    <a:pt x="21" y="34"/>
                  </a:cubicBezTo>
                  <a:cubicBezTo>
                    <a:pt x="15" y="21"/>
                    <a:pt x="1" y="0"/>
                    <a:pt x="1" y="19"/>
                  </a:cubicBezTo>
                  <a:cubicBezTo>
                    <a:pt x="0" y="37"/>
                    <a:pt x="4" y="59"/>
                    <a:pt x="4" y="59"/>
                  </a:cubicBezTo>
                  <a:cubicBezTo>
                    <a:pt x="4" y="59"/>
                    <a:pt x="6" y="68"/>
                    <a:pt x="12" y="61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7" name="Freeform 6759"/>
            <p:cNvSpPr/>
            <p:nvPr/>
          </p:nvSpPr>
          <p:spPr bwMode="auto">
            <a:xfrm>
              <a:off x="4724401" y="1162051"/>
              <a:ext cx="11113" cy="23813"/>
            </a:xfrm>
            <a:custGeom>
              <a:avLst/>
              <a:gdLst>
                <a:gd name="T0" fmla="*/ 11 w 26"/>
                <a:gd name="T1" fmla="*/ 61 h 68"/>
                <a:gd name="T2" fmla="*/ 20 w 26"/>
                <a:gd name="T3" fmla="*/ 35 h 68"/>
                <a:gd name="T4" fmla="*/ 0 w 26"/>
                <a:gd name="T5" fmla="*/ 19 h 68"/>
                <a:gd name="T6" fmla="*/ 3 w 26"/>
                <a:gd name="T7" fmla="*/ 59 h 68"/>
                <a:gd name="T8" fmla="*/ 11 w 26"/>
                <a:gd name="T9" fmla="*/ 6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8">
                  <a:moveTo>
                    <a:pt x="11" y="61"/>
                  </a:moveTo>
                  <a:cubicBezTo>
                    <a:pt x="11" y="61"/>
                    <a:pt x="26" y="48"/>
                    <a:pt x="20" y="35"/>
                  </a:cubicBezTo>
                  <a:cubicBezTo>
                    <a:pt x="15" y="21"/>
                    <a:pt x="0" y="0"/>
                    <a:pt x="0" y="19"/>
                  </a:cubicBezTo>
                  <a:cubicBezTo>
                    <a:pt x="0" y="38"/>
                    <a:pt x="3" y="59"/>
                    <a:pt x="3" y="59"/>
                  </a:cubicBezTo>
                  <a:cubicBezTo>
                    <a:pt x="3" y="59"/>
                    <a:pt x="5" y="68"/>
                    <a:pt x="11" y="61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8" name="Freeform 6737"/>
            <p:cNvSpPr/>
            <p:nvPr/>
          </p:nvSpPr>
          <p:spPr bwMode="auto">
            <a:xfrm>
              <a:off x="4860032" y="1131590"/>
              <a:ext cx="23813" cy="46038"/>
            </a:xfrm>
            <a:custGeom>
              <a:avLst/>
              <a:gdLst>
                <a:gd name="T0" fmla="*/ 40 w 60"/>
                <a:gd name="T1" fmla="*/ 114 h 125"/>
                <a:gd name="T2" fmla="*/ 10 w 60"/>
                <a:gd name="T3" fmla="*/ 65 h 125"/>
                <a:gd name="T4" fmla="*/ 54 w 60"/>
                <a:gd name="T5" fmla="*/ 35 h 125"/>
                <a:gd name="T6" fmla="*/ 58 w 60"/>
                <a:gd name="T7" fmla="*/ 108 h 125"/>
                <a:gd name="T8" fmla="*/ 40 w 60"/>
                <a:gd name="T9" fmla="*/ 11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25">
                  <a:moveTo>
                    <a:pt x="40" y="114"/>
                  </a:moveTo>
                  <a:cubicBezTo>
                    <a:pt x="40" y="114"/>
                    <a:pt x="0" y="90"/>
                    <a:pt x="10" y="65"/>
                  </a:cubicBezTo>
                  <a:cubicBezTo>
                    <a:pt x="19" y="40"/>
                    <a:pt x="48" y="0"/>
                    <a:pt x="54" y="35"/>
                  </a:cubicBezTo>
                  <a:cubicBezTo>
                    <a:pt x="60" y="69"/>
                    <a:pt x="58" y="108"/>
                    <a:pt x="58" y="108"/>
                  </a:cubicBezTo>
                  <a:cubicBezTo>
                    <a:pt x="58" y="108"/>
                    <a:pt x="55" y="125"/>
                    <a:pt x="40" y="114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9" name="Freeform 6745"/>
            <p:cNvSpPr/>
            <p:nvPr/>
          </p:nvSpPr>
          <p:spPr bwMode="auto">
            <a:xfrm>
              <a:off x="4877495" y="1061740"/>
              <a:ext cx="9525" cy="23813"/>
            </a:xfrm>
            <a:custGeom>
              <a:avLst/>
              <a:gdLst>
                <a:gd name="T0" fmla="*/ 7 w 26"/>
                <a:gd name="T1" fmla="*/ 60 h 65"/>
                <a:gd name="T2" fmla="*/ 24 w 26"/>
                <a:gd name="T3" fmla="*/ 37 h 65"/>
                <a:gd name="T4" fmla="*/ 9 w 26"/>
                <a:gd name="T5" fmla="*/ 18 h 65"/>
                <a:gd name="T6" fmla="*/ 0 w 26"/>
                <a:gd name="T7" fmla="*/ 56 h 65"/>
                <a:gd name="T8" fmla="*/ 7 w 26"/>
                <a:gd name="T9" fmla="*/ 6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5">
                  <a:moveTo>
                    <a:pt x="7" y="60"/>
                  </a:moveTo>
                  <a:cubicBezTo>
                    <a:pt x="7" y="60"/>
                    <a:pt x="26" y="51"/>
                    <a:pt x="24" y="37"/>
                  </a:cubicBezTo>
                  <a:cubicBezTo>
                    <a:pt x="23" y="23"/>
                    <a:pt x="15" y="0"/>
                    <a:pt x="9" y="18"/>
                  </a:cubicBezTo>
                  <a:cubicBezTo>
                    <a:pt x="3" y="35"/>
                    <a:pt x="0" y="56"/>
                    <a:pt x="0" y="56"/>
                  </a:cubicBezTo>
                  <a:cubicBezTo>
                    <a:pt x="0" y="56"/>
                    <a:pt x="0" y="65"/>
                    <a:pt x="7" y="6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0" name="Freeform 6746"/>
            <p:cNvSpPr/>
            <p:nvPr/>
          </p:nvSpPr>
          <p:spPr bwMode="auto">
            <a:xfrm>
              <a:off x="4837807" y="1158577"/>
              <a:ext cx="17463" cy="20638"/>
            </a:xfrm>
            <a:custGeom>
              <a:avLst/>
              <a:gdLst>
                <a:gd name="T0" fmla="*/ 45 w 50"/>
                <a:gd name="T1" fmla="*/ 49 h 57"/>
                <a:gd name="T2" fmla="*/ 37 w 50"/>
                <a:gd name="T3" fmla="*/ 21 h 57"/>
                <a:gd name="T4" fmla="*/ 10 w 50"/>
                <a:gd name="T5" fmla="*/ 16 h 57"/>
                <a:gd name="T6" fmla="*/ 36 w 50"/>
                <a:gd name="T7" fmla="*/ 50 h 57"/>
                <a:gd name="T8" fmla="*/ 45 w 50"/>
                <a:gd name="T9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7">
                  <a:moveTo>
                    <a:pt x="45" y="49"/>
                  </a:moveTo>
                  <a:cubicBezTo>
                    <a:pt x="45" y="49"/>
                    <a:pt x="50" y="31"/>
                    <a:pt x="37" y="21"/>
                  </a:cubicBezTo>
                  <a:cubicBezTo>
                    <a:pt x="24" y="12"/>
                    <a:pt x="0" y="0"/>
                    <a:pt x="10" y="16"/>
                  </a:cubicBezTo>
                  <a:cubicBezTo>
                    <a:pt x="21" y="33"/>
                    <a:pt x="36" y="50"/>
                    <a:pt x="36" y="50"/>
                  </a:cubicBezTo>
                  <a:cubicBezTo>
                    <a:pt x="36" y="50"/>
                    <a:pt x="44" y="57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1" name="Freeform 6755"/>
            <p:cNvSpPr/>
            <p:nvPr/>
          </p:nvSpPr>
          <p:spPr bwMode="auto">
            <a:xfrm>
              <a:off x="4866382" y="1231602"/>
              <a:ext cx="9525" cy="25400"/>
            </a:xfrm>
            <a:custGeom>
              <a:avLst/>
              <a:gdLst>
                <a:gd name="T0" fmla="*/ 11 w 26"/>
                <a:gd name="T1" fmla="*/ 61 h 68"/>
                <a:gd name="T2" fmla="*/ 20 w 26"/>
                <a:gd name="T3" fmla="*/ 34 h 68"/>
                <a:gd name="T4" fmla="*/ 0 w 26"/>
                <a:gd name="T5" fmla="*/ 19 h 68"/>
                <a:gd name="T6" fmla="*/ 3 w 26"/>
                <a:gd name="T7" fmla="*/ 59 h 68"/>
                <a:gd name="T8" fmla="*/ 11 w 26"/>
                <a:gd name="T9" fmla="*/ 6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8">
                  <a:moveTo>
                    <a:pt x="11" y="61"/>
                  </a:moveTo>
                  <a:cubicBezTo>
                    <a:pt x="11" y="61"/>
                    <a:pt x="26" y="48"/>
                    <a:pt x="20" y="34"/>
                  </a:cubicBezTo>
                  <a:cubicBezTo>
                    <a:pt x="14" y="21"/>
                    <a:pt x="0" y="0"/>
                    <a:pt x="0" y="19"/>
                  </a:cubicBezTo>
                  <a:cubicBezTo>
                    <a:pt x="0" y="37"/>
                    <a:pt x="3" y="59"/>
                    <a:pt x="3" y="59"/>
                  </a:cubicBezTo>
                  <a:cubicBezTo>
                    <a:pt x="3" y="59"/>
                    <a:pt x="5" y="68"/>
                    <a:pt x="11" y="61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2" name="Freeform 6742"/>
            <p:cNvSpPr/>
            <p:nvPr/>
          </p:nvSpPr>
          <p:spPr bwMode="auto">
            <a:xfrm>
              <a:off x="4716016" y="1347614"/>
              <a:ext cx="22225" cy="44450"/>
            </a:xfrm>
            <a:custGeom>
              <a:avLst/>
              <a:gdLst>
                <a:gd name="T0" fmla="*/ 40 w 60"/>
                <a:gd name="T1" fmla="*/ 113 h 125"/>
                <a:gd name="T2" fmla="*/ 10 w 60"/>
                <a:gd name="T3" fmla="*/ 64 h 125"/>
                <a:gd name="T4" fmla="*/ 54 w 60"/>
                <a:gd name="T5" fmla="*/ 34 h 125"/>
                <a:gd name="T6" fmla="*/ 59 w 60"/>
                <a:gd name="T7" fmla="*/ 107 h 125"/>
                <a:gd name="T8" fmla="*/ 40 w 60"/>
                <a:gd name="T9" fmla="*/ 11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25">
                  <a:moveTo>
                    <a:pt x="40" y="113"/>
                  </a:moveTo>
                  <a:cubicBezTo>
                    <a:pt x="40" y="113"/>
                    <a:pt x="0" y="89"/>
                    <a:pt x="10" y="64"/>
                  </a:cubicBezTo>
                  <a:cubicBezTo>
                    <a:pt x="20" y="40"/>
                    <a:pt x="48" y="0"/>
                    <a:pt x="54" y="34"/>
                  </a:cubicBezTo>
                  <a:cubicBezTo>
                    <a:pt x="60" y="68"/>
                    <a:pt x="59" y="107"/>
                    <a:pt x="59" y="107"/>
                  </a:cubicBezTo>
                  <a:cubicBezTo>
                    <a:pt x="59" y="107"/>
                    <a:pt x="56" y="125"/>
                    <a:pt x="40" y="11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3" name="Freeform 6749"/>
            <p:cNvSpPr/>
            <p:nvPr/>
          </p:nvSpPr>
          <p:spPr bwMode="auto">
            <a:xfrm>
              <a:off x="4932040" y="1275606"/>
              <a:ext cx="19050" cy="22225"/>
            </a:xfrm>
            <a:custGeom>
              <a:avLst/>
              <a:gdLst>
                <a:gd name="T0" fmla="*/ 45 w 49"/>
                <a:gd name="T1" fmla="*/ 49 h 58"/>
                <a:gd name="T2" fmla="*/ 37 w 49"/>
                <a:gd name="T3" fmla="*/ 22 h 58"/>
                <a:gd name="T4" fmla="*/ 10 w 49"/>
                <a:gd name="T5" fmla="*/ 17 h 58"/>
                <a:gd name="T6" fmla="*/ 36 w 49"/>
                <a:gd name="T7" fmla="*/ 51 h 58"/>
                <a:gd name="T8" fmla="*/ 45 w 49"/>
                <a:gd name="T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8">
                  <a:moveTo>
                    <a:pt x="45" y="49"/>
                  </a:moveTo>
                  <a:cubicBezTo>
                    <a:pt x="45" y="49"/>
                    <a:pt x="49" y="31"/>
                    <a:pt x="37" y="22"/>
                  </a:cubicBezTo>
                  <a:cubicBezTo>
                    <a:pt x="24" y="13"/>
                    <a:pt x="0" y="0"/>
                    <a:pt x="10" y="17"/>
                  </a:cubicBezTo>
                  <a:cubicBezTo>
                    <a:pt x="21" y="33"/>
                    <a:pt x="36" y="51"/>
                    <a:pt x="36" y="51"/>
                  </a:cubicBezTo>
                  <a:cubicBezTo>
                    <a:pt x="36" y="51"/>
                    <a:pt x="44" y="58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4" name="Freeform 6752"/>
            <p:cNvSpPr/>
            <p:nvPr/>
          </p:nvSpPr>
          <p:spPr bwMode="auto">
            <a:xfrm>
              <a:off x="4784278" y="1336501"/>
              <a:ext cx="19050" cy="20638"/>
            </a:xfrm>
            <a:custGeom>
              <a:avLst/>
              <a:gdLst>
                <a:gd name="T0" fmla="*/ 45 w 50"/>
                <a:gd name="T1" fmla="*/ 49 h 58"/>
                <a:gd name="T2" fmla="*/ 37 w 50"/>
                <a:gd name="T3" fmla="*/ 22 h 58"/>
                <a:gd name="T4" fmla="*/ 11 w 50"/>
                <a:gd name="T5" fmla="*/ 16 h 58"/>
                <a:gd name="T6" fmla="*/ 36 w 50"/>
                <a:gd name="T7" fmla="*/ 50 h 58"/>
                <a:gd name="T8" fmla="*/ 45 w 50"/>
                <a:gd name="T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8">
                  <a:moveTo>
                    <a:pt x="45" y="49"/>
                  </a:moveTo>
                  <a:cubicBezTo>
                    <a:pt x="45" y="49"/>
                    <a:pt x="50" y="31"/>
                    <a:pt x="37" y="22"/>
                  </a:cubicBezTo>
                  <a:cubicBezTo>
                    <a:pt x="25" y="12"/>
                    <a:pt x="0" y="0"/>
                    <a:pt x="11" y="16"/>
                  </a:cubicBezTo>
                  <a:cubicBezTo>
                    <a:pt x="21" y="33"/>
                    <a:pt x="36" y="50"/>
                    <a:pt x="36" y="50"/>
                  </a:cubicBezTo>
                  <a:cubicBezTo>
                    <a:pt x="36" y="50"/>
                    <a:pt x="44" y="58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5" name="Freeform 6753"/>
            <p:cNvSpPr/>
            <p:nvPr/>
          </p:nvSpPr>
          <p:spPr bwMode="auto">
            <a:xfrm>
              <a:off x="4854128" y="1401589"/>
              <a:ext cx="19050" cy="20638"/>
            </a:xfrm>
            <a:custGeom>
              <a:avLst/>
              <a:gdLst>
                <a:gd name="T0" fmla="*/ 45 w 50"/>
                <a:gd name="T1" fmla="*/ 49 h 58"/>
                <a:gd name="T2" fmla="*/ 37 w 50"/>
                <a:gd name="T3" fmla="*/ 22 h 58"/>
                <a:gd name="T4" fmla="*/ 10 w 50"/>
                <a:gd name="T5" fmla="*/ 17 h 58"/>
                <a:gd name="T6" fmla="*/ 36 w 50"/>
                <a:gd name="T7" fmla="*/ 51 h 58"/>
                <a:gd name="T8" fmla="*/ 45 w 50"/>
                <a:gd name="T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8">
                  <a:moveTo>
                    <a:pt x="45" y="49"/>
                  </a:moveTo>
                  <a:cubicBezTo>
                    <a:pt x="45" y="49"/>
                    <a:pt x="50" y="31"/>
                    <a:pt x="37" y="22"/>
                  </a:cubicBezTo>
                  <a:cubicBezTo>
                    <a:pt x="24" y="13"/>
                    <a:pt x="0" y="0"/>
                    <a:pt x="10" y="17"/>
                  </a:cubicBezTo>
                  <a:cubicBezTo>
                    <a:pt x="21" y="33"/>
                    <a:pt x="36" y="51"/>
                    <a:pt x="36" y="51"/>
                  </a:cubicBezTo>
                  <a:cubicBezTo>
                    <a:pt x="36" y="51"/>
                    <a:pt x="44" y="58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6" name="Freeform 6739"/>
            <p:cNvSpPr/>
            <p:nvPr/>
          </p:nvSpPr>
          <p:spPr bwMode="auto">
            <a:xfrm>
              <a:off x="4788024" y="987574"/>
              <a:ext cx="22225" cy="46038"/>
            </a:xfrm>
            <a:custGeom>
              <a:avLst/>
              <a:gdLst>
                <a:gd name="T0" fmla="*/ 40 w 60"/>
                <a:gd name="T1" fmla="*/ 113 h 125"/>
                <a:gd name="T2" fmla="*/ 10 w 60"/>
                <a:gd name="T3" fmla="*/ 65 h 125"/>
                <a:gd name="T4" fmla="*/ 54 w 60"/>
                <a:gd name="T5" fmla="*/ 34 h 125"/>
                <a:gd name="T6" fmla="*/ 59 w 60"/>
                <a:gd name="T7" fmla="*/ 108 h 125"/>
                <a:gd name="T8" fmla="*/ 40 w 60"/>
                <a:gd name="T9" fmla="*/ 11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25">
                  <a:moveTo>
                    <a:pt x="40" y="113"/>
                  </a:moveTo>
                  <a:cubicBezTo>
                    <a:pt x="40" y="113"/>
                    <a:pt x="0" y="89"/>
                    <a:pt x="10" y="65"/>
                  </a:cubicBezTo>
                  <a:cubicBezTo>
                    <a:pt x="20" y="40"/>
                    <a:pt x="48" y="0"/>
                    <a:pt x="54" y="34"/>
                  </a:cubicBezTo>
                  <a:cubicBezTo>
                    <a:pt x="60" y="68"/>
                    <a:pt x="59" y="108"/>
                    <a:pt x="59" y="108"/>
                  </a:cubicBezTo>
                  <a:cubicBezTo>
                    <a:pt x="59" y="108"/>
                    <a:pt x="56" y="125"/>
                    <a:pt x="40" y="11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7" name="Freeform 6748"/>
            <p:cNvSpPr/>
            <p:nvPr/>
          </p:nvSpPr>
          <p:spPr bwMode="auto">
            <a:xfrm>
              <a:off x="4716016" y="987574"/>
              <a:ext cx="17463" cy="19050"/>
            </a:xfrm>
            <a:custGeom>
              <a:avLst/>
              <a:gdLst>
                <a:gd name="T0" fmla="*/ 41 w 46"/>
                <a:gd name="T1" fmla="*/ 43 h 51"/>
                <a:gd name="T2" fmla="*/ 35 w 46"/>
                <a:gd name="T3" fmla="*/ 18 h 51"/>
                <a:gd name="T4" fmla="*/ 9 w 46"/>
                <a:gd name="T5" fmla="*/ 14 h 51"/>
                <a:gd name="T6" fmla="*/ 32 w 46"/>
                <a:gd name="T7" fmla="*/ 45 h 51"/>
                <a:gd name="T8" fmla="*/ 41 w 46"/>
                <a:gd name="T9" fmla="*/ 4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51">
                  <a:moveTo>
                    <a:pt x="41" y="43"/>
                  </a:moveTo>
                  <a:cubicBezTo>
                    <a:pt x="41" y="43"/>
                    <a:pt x="46" y="26"/>
                    <a:pt x="35" y="18"/>
                  </a:cubicBezTo>
                  <a:cubicBezTo>
                    <a:pt x="23" y="10"/>
                    <a:pt x="0" y="0"/>
                    <a:pt x="9" y="14"/>
                  </a:cubicBezTo>
                  <a:cubicBezTo>
                    <a:pt x="19" y="29"/>
                    <a:pt x="32" y="45"/>
                    <a:pt x="32" y="45"/>
                  </a:cubicBezTo>
                  <a:cubicBezTo>
                    <a:pt x="32" y="45"/>
                    <a:pt x="39" y="51"/>
                    <a:pt x="41" y="4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118" name="组合 117"/>
          <p:cNvGrpSpPr/>
          <p:nvPr userDrawn="1"/>
        </p:nvGrpSpPr>
        <p:grpSpPr>
          <a:xfrm>
            <a:off x="7759271" y="5445224"/>
            <a:ext cx="768085" cy="864096"/>
            <a:chOff x="4427984" y="894134"/>
            <a:chExt cx="576064" cy="648072"/>
          </a:xfrm>
          <a:effectLst/>
        </p:grpSpPr>
        <p:sp>
          <p:nvSpPr>
            <p:cNvPr id="119" name="椭圆 118"/>
            <p:cNvSpPr/>
            <p:nvPr/>
          </p:nvSpPr>
          <p:spPr>
            <a:xfrm>
              <a:off x="4427984" y="894134"/>
              <a:ext cx="576064" cy="648072"/>
            </a:xfrm>
            <a:prstGeom prst="ellipse">
              <a:avLst/>
            </a:prstGeom>
            <a:gradFill flip="none" rotWithShape="1">
              <a:gsLst>
                <a:gs pos="0">
                  <a:srgbClr val="3FEC45"/>
                </a:gs>
                <a:gs pos="100000">
                  <a:srgbClr val="057504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20" name="Freeform 6737"/>
            <p:cNvSpPr/>
            <p:nvPr/>
          </p:nvSpPr>
          <p:spPr bwMode="auto">
            <a:xfrm>
              <a:off x="4564063" y="1082676"/>
              <a:ext cx="23813" cy="46038"/>
            </a:xfrm>
            <a:custGeom>
              <a:avLst/>
              <a:gdLst>
                <a:gd name="T0" fmla="*/ 40 w 60"/>
                <a:gd name="T1" fmla="*/ 114 h 125"/>
                <a:gd name="T2" fmla="*/ 10 w 60"/>
                <a:gd name="T3" fmla="*/ 65 h 125"/>
                <a:gd name="T4" fmla="*/ 54 w 60"/>
                <a:gd name="T5" fmla="*/ 35 h 125"/>
                <a:gd name="T6" fmla="*/ 58 w 60"/>
                <a:gd name="T7" fmla="*/ 108 h 125"/>
                <a:gd name="T8" fmla="*/ 40 w 60"/>
                <a:gd name="T9" fmla="*/ 11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25">
                  <a:moveTo>
                    <a:pt x="40" y="114"/>
                  </a:moveTo>
                  <a:cubicBezTo>
                    <a:pt x="40" y="114"/>
                    <a:pt x="0" y="90"/>
                    <a:pt x="10" y="65"/>
                  </a:cubicBezTo>
                  <a:cubicBezTo>
                    <a:pt x="19" y="40"/>
                    <a:pt x="48" y="0"/>
                    <a:pt x="54" y="35"/>
                  </a:cubicBezTo>
                  <a:cubicBezTo>
                    <a:pt x="60" y="69"/>
                    <a:pt x="58" y="108"/>
                    <a:pt x="58" y="108"/>
                  </a:cubicBezTo>
                  <a:cubicBezTo>
                    <a:pt x="58" y="108"/>
                    <a:pt x="55" y="125"/>
                    <a:pt x="40" y="114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1" name="Freeform 6738"/>
            <p:cNvSpPr/>
            <p:nvPr/>
          </p:nvSpPr>
          <p:spPr bwMode="auto">
            <a:xfrm>
              <a:off x="4662488" y="938213"/>
              <a:ext cx="22225" cy="46038"/>
            </a:xfrm>
            <a:custGeom>
              <a:avLst/>
              <a:gdLst>
                <a:gd name="T0" fmla="*/ 40 w 59"/>
                <a:gd name="T1" fmla="*/ 114 h 125"/>
                <a:gd name="T2" fmla="*/ 10 w 59"/>
                <a:gd name="T3" fmla="*/ 65 h 125"/>
                <a:gd name="T4" fmla="*/ 54 w 59"/>
                <a:gd name="T5" fmla="*/ 35 h 125"/>
                <a:gd name="T6" fmla="*/ 58 w 59"/>
                <a:gd name="T7" fmla="*/ 108 h 125"/>
                <a:gd name="T8" fmla="*/ 40 w 59"/>
                <a:gd name="T9" fmla="*/ 11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125">
                  <a:moveTo>
                    <a:pt x="40" y="114"/>
                  </a:moveTo>
                  <a:cubicBezTo>
                    <a:pt x="40" y="114"/>
                    <a:pt x="0" y="90"/>
                    <a:pt x="10" y="65"/>
                  </a:cubicBezTo>
                  <a:cubicBezTo>
                    <a:pt x="19" y="41"/>
                    <a:pt x="48" y="0"/>
                    <a:pt x="54" y="35"/>
                  </a:cubicBezTo>
                  <a:cubicBezTo>
                    <a:pt x="59" y="69"/>
                    <a:pt x="58" y="108"/>
                    <a:pt x="58" y="108"/>
                  </a:cubicBezTo>
                  <a:cubicBezTo>
                    <a:pt x="58" y="108"/>
                    <a:pt x="55" y="125"/>
                    <a:pt x="40" y="114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2" name="Freeform 6739"/>
            <p:cNvSpPr/>
            <p:nvPr/>
          </p:nvSpPr>
          <p:spPr bwMode="auto">
            <a:xfrm>
              <a:off x="4770438" y="1127126"/>
              <a:ext cx="22225" cy="46038"/>
            </a:xfrm>
            <a:custGeom>
              <a:avLst/>
              <a:gdLst>
                <a:gd name="T0" fmla="*/ 40 w 60"/>
                <a:gd name="T1" fmla="*/ 113 h 125"/>
                <a:gd name="T2" fmla="*/ 10 w 60"/>
                <a:gd name="T3" fmla="*/ 65 h 125"/>
                <a:gd name="T4" fmla="*/ 54 w 60"/>
                <a:gd name="T5" fmla="*/ 34 h 125"/>
                <a:gd name="T6" fmla="*/ 59 w 60"/>
                <a:gd name="T7" fmla="*/ 108 h 125"/>
                <a:gd name="T8" fmla="*/ 40 w 60"/>
                <a:gd name="T9" fmla="*/ 11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25">
                  <a:moveTo>
                    <a:pt x="40" y="113"/>
                  </a:moveTo>
                  <a:cubicBezTo>
                    <a:pt x="40" y="113"/>
                    <a:pt x="0" y="89"/>
                    <a:pt x="10" y="65"/>
                  </a:cubicBezTo>
                  <a:cubicBezTo>
                    <a:pt x="20" y="40"/>
                    <a:pt x="48" y="0"/>
                    <a:pt x="54" y="34"/>
                  </a:cubicBezTo>
                  <a:cubicBezTo>
                    <a:pt x="60" y="68"/>
                    <a:pt x="59" y="108"/>
                    <a:pt x="59" y="108"/>
                  </a:cubicBezTo>
                  <a:cubicBezTo>
                    <a:pt x="59" y="108"/>
                    <a:pt x="56" y="125"/>
                    <a:pt x="40" y="11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3" name="Freeform 6740"/>
            <p:cNvSpPr/>
            <p:nvPr/>
          </p:nvSpPr>
          <p:spPr bwMode="auto">
            <a:xfrm>
              <a:off x="4618038" y="1208088"/>
              <a:ext cx="22225" cy="46038"/>
            </a:xfrm>
            <a:custGeom>
              <a:avLst/>
              <a:gdLst>
                <a:gd name="T0" fmla="*/ 39 w 59"/>
                <a:gd name="T1" fmla="*/ 113 h 125"/>
                <a:gd name="T2" fmla="*/ 9 w 59"/>
                <a:gd name="T3" fmla="*/ 65 h 125"/>
                <a:gd name="T4" fmla="*/ 53 w 59"/>
                <a:gd name="T5" fmla="*/ 34 h 125"/>
                <a:gd name="T6" fmla="*/ 58 w 59"/>
                <a:gd name="T7" fmla="*/ 108 h 125"/>
                <a:gd name="T8" fmla="*/ 39 w 59"/>
                <a:gd name="T9" fmla="*/ 11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125">
                  <a:moveTo>
                    <a:pt x="39" y="113"/>
                  </a:moveTo>
                  <a:cubicBezTo>
                    <a:pt x="39" y="113"/>
                    <a:pt x="0" y="90"/>
                    <a:pt x="9" y="65"/>
                  </a:cubicBezTo>
                  <a:cubicBezTo>
                    <a:pt x="19" y="40"/>
                    <a:pt x="48" y="0"/>
                    <a:pt x="53" y="34"/>
                  </a:cubicBezTo>
                  <a:cubicBezTo>
                    <a:pt x="59" y="69"/>
                    <a:pt x="58" y="108"/>
                    <a:pt x="58" y="108"/>
                  </a:cubicBezTo>
                  <a:cubicBezTo>
                    <a:pt x="58" y="108"/>
                    <a:pt x="55" y="125"/>
                    <a:pt x="39" y="11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4" name="Freeform 6741"/>
            <p:cNvSpPr/>
            <p:nvPr/>
          </p:nvSpPr>
          <p:spPr bwMode="auto">
            <a:xfrm>
              <a:off x="4729163" y="1257301"/>
              <a:ext cx="20638" cy="46038"/>
            </a:xfrm>
            <a:custGeom>
              <a:avLst/>
              <a:gdLst>
                <a:gd name="T0" fmla="*/ 40 w 59"/>
                <a:gd name="T1" fmla="*/ 113 h 125"/>
                <a:gd name="T2" fmla="*/ 10 w 59"/>
                <a:gd name="T3" fmla="*/ 65 h 125"/>
                <a:gd name="T4" fmla="*/ 54 w 59"/>
                <a:gd name="T5" fmla="*/ 34 h 125"/>
                <a:gd name="T6" fmla="*/ 58 w 59"/>
                <a:gd name="T7" fmla="*/ 108 h 125"/>
                <a:gd name="T8" fmla="*/ 40 w 59"/>
                <a:gd name="T9" fmla="*/ 11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125">
                  <a:moveTo>
                    <a:pt x="40" y="113"/>
                  </a:moveTo>
                  <a:cubicBezTo>
                    <a:pt x="40" y="113"/>
                    <a:pt x="0" y="90"/>
                    <a:pt x="10" y="65"/>
                  </a:cubicBezTo>
                  <a:cubicBezTo>
                    <a:pt x="19" y="40"/>
                    <a:pt x="48" y="0"/>
                    <a:pt x="54" y="34"/>
                  </a:cubicBezTo>
                  <a:cubicBezTo>
                    <a:pt x="59" y="69"/>
                    <a:pt x="58" y="108"/>
                    <a:pt x="58" y="108"/>
                  </a:cubicBezTo>
                  <a:cubicBezTo>
                    <a:pt x="58" y="108"/>
                    <a:pt x="55" y="125"/>
                    <a:pt x="40" y="11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5" name="Freeform 6742"/>
            <p:cNvSpPr/>
            <p:nvPr/>
          </p:nvSpPr>
          <p:spPr bwMode="auto">
            <a:xfrm>
              <a:off x="4565651" y="1336676"/>
              <a:ext cx="22225" cy="44450"/>
            </a:xfrm>
            <a:custGeom>
              <a:avLst/>
              <a:gdLst>
                <a:gd name="T0" fmla="*/ 40 w 60"/>
                <a:gd name="T1" fmla="*/ 113 h 125"/>
                <a:gd name="T2" fmla="*/ 10 w 60"/>
                <a:gd name="T3" fmla="*/ 64 h 125"/>
                <a:gd name="T4" fmla="*/ 54 w 60"/>
                <a:gd name="T5" fmla="*/ 34 h 125"/>
                <a:gd name="T6" fmla="*/ 59 w 60"/>
                <a:gd name="T7" fmla="*/ 107 h 125"/>
                <a:gd name="T8" fmla="*/ 40 w 60"/>
                <a:gd name="T9" fmla="*/ 11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25">
                  <a:moveTo>
                    <a:pt x="40" y="113"/>
                  </a:moveTo>
                  <a:cubicBezTo>
                    <a:pt x="40" y="113"/>
                    <a:pt x="0" y="89"/>
                    <a:pt x="10" y="64"/>
                  </a:cubicBezTo>
                  <a:cubicBezTo>
                    <a:pt x="20" y="40"/>
                    <a:pt x="48" y="0"/>
                    <a:pt x="54" y="34"/>
                  </a:cubicBezTo>
                  <a:cubicBezTo>
                    <a:pt x="60" y="68"/>
                    <a:pt x="59" y="107"/>
                    <a:pt x="59" y="107"/>
                  </a:cubicBezTo>
                  <a:cubicBezTo>
                    <a:pt x="59" y="107"/>
                    <a:pt x="56" y="125"/>
                    <a:pt x="40" y="11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6" name="Freeform 6743"/>
            <p:cNvSpPr/>
            <p:nvPr/>
          </p:nvSpPr>
          <p:spPr bwMode="auto">
            <a:xfrm>
              <a:off x="4705351" y="1017588"/>
              <a:ext cx="9525" cy="23813"/>
            </a:xfrm>
            <a:custGeom>
              <a:avLst/>
              <a:gdLst>
                <a:gd name="T0" fmla="*/ 8 w 27"/>
                <a:gd name="T1" fmla="*/ 60 h 66"/>
                <a:gd name="T2" fmla="*/ 25 w 27"/>
                <a:gd name="T3" fmla="*/ 37 h 66"/>
                <a:gd name="T4" fmla="*/ 10 w 27"/>
                <a:gd name="T5" fmla="*/ 18 h 66"/>
                <a:gd name="T6" fmla="*/ 1 w 27"/>
                <a:gd name="T7" fmla="*/ 56 h 66"/>
                <a:gd name="T8" fmla="*/ 8 w 27"/>
                <a:gd name="T9" fmla="*/ 6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66">
                  <a:moveTo>
                    <a:pt x="8" y="60"/>
                  </a:moveTo>
                  <a:cubicBezTo>
                    <a:pt x="8" y="60"/>
                    <a:pt x="27" y="51"/>
                    <a:pt x="25" y="37"/>
                  </a:cubicBezTo>
                  <a:cubicBezTo>
                    <a:pt x="24" y="23"/>
                    <a:pt x="16" y="0"/>
                    <a:pt x="10" y="18"/>
                  </a:cubicBezTo>
                  <a:cubicBezTo>
                    <a:pt x="4" y="35"/>
                    <a:pt x="1" y="56"/>
                    <a:pt x="1" y="56"/>
                  </a:cubicBezTo>
                  <a:cubicBezTo>
                    <a:pt x="1" y="56"/>
                    <a:pt x="0" y="66"/>
                    <a:pt x="8" y="6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7" name="Freeform 6744"/>
            <p:cNvSpPr/>
            <p:nvPr/>
          </p:nvSpPr>
          <p:spPr bwMode="auto">
            <a:xfrm>
              <a:off x="4505326" y="1225551"/>
              <a:ext cx="9525" cy="23813"/>
            </a:xfrm>
            <a:custGeom>
              <a:avLst/>
              <a:gdLst>
                <a:gd name="T0" fmla="*/ 7 w 26"/>
                <a:gd name="T1" fmla="*/ 61 h 66"/>
                <a:gd name="T2" fmla="*/ 24 w 26"/>
                <a:gd name="T3" fmla="*/ 37 h 66"/>
                <a:gd name="T4" fmla="*/ 9 w 26"/>
                <a:gd name="T5" fmla="*/ 18 h 66"/>
                <a:gd name="T6" fmla="*/ 0 w 26"/>
                <a:gd name="T7" fmla="*/ 56 h 66"/>
                <a:gd name="T8" fmla="*/ 7 w 26"/>
                <a:gd name="T9" fmla="*/ 6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6">
                  <a:moveTo>
                    <a:pt x="7" y="61"/>
                  </a:moveTo>
                  <a:cubicBezTo>
                    <a:pt x="7" y="61"/>
                    <a:pt x="26" y="51"/>
                    <a:pt x="24" y="37"/>
                  </a:cubicBezTo>
                  <a:cubicBezTo>
                    <a:pt x="23" y="23"/>
                    <a:pt x="15" y="0"/>
                    <a:pt x="9" y="18"/>
                  </a:cubicBezTo>
                  <a:cubicBezTo>
                    <a:pt x="3" y="35"/>
                    <a:pt x="0" y="56"/>
                    <a:pt x="0" y="56"/>
                  </a:cubicBezTo>
                  <a:cubicBezTo>
                    <a:pt x="0" y="56"/>
                    <a:pt x="0" y="66"/>
                    <a:pt x="7" y="61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8" name="Freeform 6745"/>
            <p:cNvSpPr/>
            <p:nvPr/>
          </p:nvSpPr>
          <p:spPr bwMode="auto">
            <a:xfrm>
              <a:off x="4581526" y="1012826"/>
              <a:ext cx="9525" cy="23813"/>
            </a:xfrm>
            <a:custGeom>
              <a:avLst/>
              <a:gdLst>
                <a:gd name="T0" fmla="*/ 7 w 26"/>
                <a:gd name="T1" fmla="*/ 60 h 65"/>
                <a:gd name="T2" fmla="*/ 24 w 26"/>
                <a:gd name="T3" fmla="*/ 37 h 65"/>
                <a:gd name="T4" fmla="*/ 9 w 26"/>
                <a:gd name="T5" fmla="*/ 18 h 65"/>
                <a:gd name="T6" fmla="*/ 0 w 26"/>
                <a:gd name="T7" fmla="*/ 56 h 65"/>
                <a:gd name="T8" fmla="*/ 7 w 26"/>
                <a:gd name="T9" fmla="*/ 6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5">
                  <a:moveTo>
                    <a:pt x="7" y="60"/>
                  </a:moveTo>
                  <a:cubicBezTo>
                    <a:pt x="7" y="60"/>
                    <a:pt x="26" y="51"/>
                    <a:pt x="24" y="37"/>
                  </a:cubicBezTo>
                  <a:cubicBezTo>
                    <a:pt x="23" y="23"/>
                    <a:pt x="15" y="0"/>
                    <a:pt x="9" y="18"/>
                  </a:cubicBezTo>
                  <a:cubicBezTo>
                    <a:pt x="3" y="35"/>
                    <a:pt x="0" y="56"/>
                    <a:pt x="0" y="56"/>
                  </a:cubicBezTo>
                  <a:cubicBezTo>
                    <a:pt x="0" y="56"/>
                    <a:pt x="0" y="65"/>
                    <a:pt x="7" y="6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9" name="Freeform 6746"/>
            <p:cNvSpPr/>
            <p:nvPr/>
          </p:nvSpPr>
          <p:spPr bwMode="auto">
            <a:xfrm>
              <a:off x="4541838" y="1109663"/>
              <a:ext cx="17463" cy="20638"/>
            </a:xfrm>
            <a:custGeom>
              <a:avLst/>
              <a:gdLst>
                <a:gd name="T0" fmla="*/ 45 w 50"/>
                <a:gd name="T1" fmla="*/ 49 h 57"/>
                <a:gd name="T2" fmla="*/ 37 w 50"/>
                <a:gd name="T3" fmla="*/ 21 h 57"/>
                <a:gd name="T4" fmla="*/ 10 w 50"/>
                <a:gd name="T5" fmla="*/ 16 h 57"/>
                <a:gd name="T6" fmla="*/ 36 w 50"/>
                <a:gd name="T7" fmla="*/ 50 h 57"/>
                <a:gd name="T8" fmla="*/ 45 w 50"/>
                <a:gd name="T9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7">
                  <a:moveTo>
                    <a:pt x="45" y="49"/>
                  </a:moveTo>
                  <a:cubicBezTo>
                    <a:pt x="45" y="49"/>
                    <a:pt x="50" y="31"/>
                    <a:pt x="37" y="21"/>
                  </a:cubicBezTo>
                  <a:cubicBezTo>
                    <a:pt x="24" y="12"/>
                    <a:pt x="0" y="0"/>
                    <a:pt x="10" y="16"/>
                  </a:cubicBezTo>
                  <a:cubicBezTo>
                    <a:pt x="21" y="33"/>
                    <a:pt x="36" y="50"/>
                    <a:pt x="36" y="50"/>
                  </a:cubicBezTo>
                  <a:cubicBezTo>
                    <a:pt x="36" y="50"/>
                    <a:pt x="44" y="57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0" name="Freeform 6747"/>
            <p:cNvSpPr/>
            <p:nvPr/>
          </p:nvSpPr>
          <p:spPr bwMode="auto">
            <a:xfrm>
              <a:off x="4627563" y="998538"/>
              <a:ext cx="19050" cy="22225"/>
            </a:xfrm>
            <a:custGeom>
              <a:avLst/>
              <a:gdLst>
                <a:gd name="T0" fmla="*/ 45 w 50"/>
                <a:gd name="T1" fmla="*/ 49 h 57"/>
                <a:gd name="T2" fmla="*/ 38 w 50"/>
                <a:gd name="T3" fmla="*/ 22 h 57"/>
                <a:gd name="T4" fmla="*/ 11 w 50"/>
                <a:gd name="T5" fmla="*/ 16 h 57"/>
                <a:gd name="T6" fmla="*/ 37 w 50"/>
                <a:gd name="T7" fmla="*/ 50 h 57"/>
                <a:gd name="T8" fmla="*/ 45 w 50"/>
                <a:gd name="T9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7">
                  <a:moveTo>
                    <a:pt x="45" y="49"/>
                  </a:moveTo>
                  <a:cubicBezTo>
                    <a:pt x="45" y="49"/>
                    <a:pt x="50" y="31"/>
                    <a:pt x="38" y="22"/>
                  </a:cubicBezTo>
                  <a:cubicBezTo>
                    <a:pt x="25" y="12"/>
                    <a:pt x="0" y="0"/>
                    <a:pt x="11" y="16"/>
                  </a:cubicBezTo>
                  <a:cubicBezTo>
                    <a:pt x="22" y="33"/>
                    <a:pt x="37" y="50"/>
                    <a:pt x="37" y="50"/>
                  </a:cubicBezTo>
                  <a:cubicBezTo>
                    <a:pt x="37" y="50"/>
                    <a:pt x="44" y="57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1" name="Freeform 6748"/>
            <p:cNvSpPr/>
            <p:nvPr/>
          </p:nvSpPr>
          <p:spPr bwMode="auto">
            <a:xfrm>
              <a:off x="4729163" y="1074738"/>
              <a:ext cx="17463" cy="19050"/>
            </a:xfrm>
            <a:custGeom>
              <a:avLst/>
              <a:gdLst>
                <a:gd name="T0" fmla="*/ 41 w 46"/>
                <a:gd name="T1" fmla="*/ 43 h 51"/>
                <a:gd name="T2" fmla="*/ 35 w 46"/>
                <a:gd name="T3" fmla="*/ 18 h 51"/>
                <a:gd name="T4" fmla="*/ 9 w 46"/>
                <a:gd name="T5" fmla="*/ 14 h 51"/>
                <a:gd name="T6" fmla="*/ 32 w 46"/>
                <a:gd name="T7" fmla="*/ 45 h 51"/>
                <a:gd name="T8" fmla="*/ 41 w 46"/>
                <a:gd name="T9" fmla="*/ 4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51">
                  <a:moveTo>
                    <a:pt x="41" y="43"/>
                  </a:moveTo>
                  <a:cubicBezTo>
                    <a:pt x="41" y="43"/>
                    <a:pt x="46" y="26"/>
                    <a:pt x="35" y="18"/>
                  </a:cubicBezTo>
                  <a:cubicBezTo>
                    <a:pt x="23" y="10"/>
                    <a:pt x="0" y="0"/>
                    <a:pt x="9" y="14"/>
                  </a:cubicBezTo>
                  <a:cubicBezTo>
                    <a:pt x="19" y="29"/>
                    <a:pt x="32" y="45"/>
                    <a:pt x="32" y="45"/>
                  </a:cubicBezTo>
                  <a:cubicBezTo>
                    <a:pt x="32" y="45"/>
                    <a:pt x="39" y="51"/>
                    <a:pt x="41" y="4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2" name="Freeform 6749"/>
            <p:cNvSpPr/>
            <p:nvPr/>
          </p:nvSpPr>
          <p:spPr bwMode="auto">
            <a:xfrm>
              <a:off x="4824413" y="1312863"/>
              <a:ext cx="19050" cy="22225"/>
            </a:xfrm>
            <a:custGeom>
              <a:avLst/>
              <a:gdLst>
                <a:gd name="T0" fmla="*/ 45 w 49"/>
                <a:gd name="T1" fmla="*/ 49 h 58"/>
                <a:gd name="T2" fmla="*/ 37 w 49"/>
                <a:gd name="T3" fmla="*/ 22 h 58"/>
                <a:gd name="T4" fmla="*/ 10 w 49"/>
                <a:gd name="T5" fmla="*/ 17 h 58"/>
                <a:gd name="T6" fmla="*/ 36 w 49"/>
                <a:gd name="T7" fmla="*/ 51 h 58"/>
                <a:gd name="T8" fmla="*/ 45 w 49"/>
                <a:gd name="T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8">
                  <a:moveTo>
                    <a:pt x="45" y="49"/>
                  </a:moveTo>
                  <a:cubicBezTo>
                    <a:pt x="45" y="49"/>
                    <a:pt x="49" y="31"/>
                    <a:pt x="37" y="22"/>
                  </a:cubicBezTo>
                  <a:cubicBezTo>
                    <a:pt x="24" y="13"/>
                    <a:pt x="0" y="0"/>
                    <a:pt x="10" y="17"/>
                  </a:cubicBezTo>
                  <a:cubicBezTo>
                    <a:pt x="21" y="33"/>
                    <a:pt x="36" y="51"/>
                    <a:pt x="36" y="51"/>
                  </a:cubicBezTo>
                  <a:cubicBezTo>
                    <a:pt x="36" y="51"/>
                    <a:pt x="44" y="58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3" name="Freeform 6750"/>
            <p:cNvSpPr/>
            <p:nvPr/>
          </p:nvSpPr>
          <p:spPr bwMode="auto">
            <a:xfrm>
              <a:off x="4743451" y="1225551"/>
              <a:ext cx="19050" cy="20638"/>
            </a:xfrm>
            <a:custGeom>
              <a:avLst/>
              <a:gdLst>
                <a:gd name="T0" fmla="*/ 45 w 50"/>
                <a:gd name="T1" fmla="*/ 49 h 58"/>
                <a:gd name="T2" fmla="*/ 37 w 50"/>
                <a:gd name="T3" fmla="*/ 22 h 58"/>
                <a:gd name="T4" fmla="*/ 11 w 50"/>
                <a:gd name="T5" fmla="*/ 17 h 58"/>
                <a:gd name="T6" fmla="*/ 37 w 50"/>
                <a:gd name="T7" fmla="*/ 50 h 58"/>
                <a:gd name="T8" fmla="*/ 45 w 50"/>
                <a:gd name="T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8">
                  <a:moveTo>
                    <a:pt x="45" y="49"/>
                  </a:moveTo>
                  <a:cubicBezTo>
                    <a:pt x="45" y="49"/>
                    <a:pt x="50" y="31"/>
                    <a:pt x="37" y="22"/>
                  </a:cubicBezTo>
                  <a:cubicBezTo>
                    <a:pt x="25" y="13"/>
                    <a:pt x="0" y="0"/>
                    <a:pt x="11" y="17"/>
                  </a:cubicBezTo>
                  <a:cubicBezTo>
                    <a:pt x="22" y="33"/>
                    <a:pt x="37" y="50"/>
                    <a:pt x="37" y="50"/>
                  </a:cubicBezTo>
                  <a:cubicBezTo>
                    <a:pt x="37" y="50"/>
                    <a:pt x="44" y="58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4" name="Freeform 6751"/>
            <p:cNvSpPr/>
            <p:nvPr/>
          </p:nvSpPr>
          <p:spPr bwMode="auto">
            <a:xfrm>
              <a:off x="4491038" y="1268413"/>
              <a:ext cx="19050" cy="20638"/>
            </a:xfrm>
            <a:custGeom>
              <a:avLst/>
              <a:gdLst>
                <a:gd name="T0" fmla="*/ 45 w 49"/>
                <a:gd name="T1" fmla="*/ 49 h 57"/>
                <a:gd name="T2" fmla="*/ 37 w 49"/>
                <a:gd name="T3" fmla="*/ 21 h 57"/>
                <a:gd name="T4" fmla="*/ 10 w 49"/>
                <a:gd name="T5" fmla="*/ 16 h 57"/>
                <a:gd name="T6" fmla="*/ 36 w 49"/>
                <a:gd name="T7" fmla="*/ 50 h 57"/>
                <a:gd name="T8" fmla="*/ 45 w 49"/>
                <a:gd name="T9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7">
                  <a:moveTo>
                    <a:pt x="45" y="49"/>
                  </a:moveTo>
                  <a:cubicBezTo>
                    <a:pt x="45" y="49"/>
                    <a:pt x="49" y="31"/>
                    <a:pt x="37" y="21"/>
                  </a:cubicBezTo>
                  <a:cubicBezTo>
                    <a:pt x="24" y="12"/>
                    <a:pt x="0" y="0"/>
                    <a:pt x="10" y="16"/>
                  </a:cubicBezTo>
                  <a:cubicBezTo>
                    <a:pt x="21" y="33"/>
                    <a:pt x="36" y="50"/>
                    <a:pt x="36" y="50"/>
                  </a:cubicBezTo>
                  <a:cubicBezTo>
                    <a:pt x="36" y="50"/>
                    <a:pt x="44" y="57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5" name="Freeform 6752"/>
            <p:cNvSpPr/>
            <p:nvPr/>
          </p:nvSpPr>
          <p:spPr bwMode="auto">
            <a:xfrm>
              <a:off x="4633913" y="1325563"/>
              <a:ext cx="19050" cy="20638"/>
            </a:xfrm>
            <a:custGeom>
              <a:avLst/>
              <a:gdLst>
                <a:gd name="T0" fmla="*/ 45 w 50"/>
                <a:gd name="T1" fmla="*/ 49 h 58"/>
                <a:gd name="T2" fmla="*/ 37 w 50"/>
                <a:gd name="T3" fmla="*/ 22 h 58"/>
                <a:gd name="T4" fmla="*/ 11 w 50"/>
                <a:gd name="T5" fmla="*/ 16 h 58"/>
                <a:gd name="T6" fmla="*/ 36 w 50"/>
                <a:gd name="T7" fmla="*/ 50 h 58"/>
                <a:gd name="T8" fmla="*/ 45 w 50"/>
                <a:gd name="T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8">
                  <a:moveTo>
                    <a:pt x="45" y="49"/>
                  </a:moveTo>
                  <a:cubicBezTo>
                    <a:pt x="45" y="49"/>
                    <a:pt x="50" y="31"/>
                    <a:pt x="37" y="22"/>
                  </a:cubicBezTo>
                  <a:cubicBezTo>
                    <a:pt x="25" y="12"/>
                    <a:pt x="0" y="0"/>
                    <a:pt x="11" y="16"/>
                  </a:cubicBezTo>
                  <a:cubicBezTo>
                    <a:pt x="21" y="33"/>
                    <a:pt x="36" y="50"/>
                    <a:pt x="36" y="50"/>
                  </a:cubicBezTo>
                  <a:cubicBezTo>
                    <a:pt x="36" y="50"/>
                    <a:pt x="44" y="58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6" name="Freeform 6753"/>
            <p:cNvSpPr/>
            <p:nvPr/>
          </p:nvSpPr>
          <p:spPr bwMode="auto">
            <a:xfrm>
              <a:off x="4703763" y="1390651"/>
              <a:ext cx="19050" cy="20638"/>
            </a:xfrm>
            <a:custGeom>
              <a:avLst/>
              <a:gdLst>
                <a:gd name="T0" fmla="*/ 45 w 50"/>
                <a:gd name="T1" fmla="*/ 49 h 58"/>
                <a:gd name="T2" fmla="*/ 37 w 50"/>
                <a:gd name="T3" fmla="*/ 22 h 58"/>
                <a:gd name="T4" fmla="*/ 10 w 50"/>
                <a:gd name="T5" fmla="*/ 17 h 58"/>
                <a:gd name="T6" fmla="*/ 36 w 50"/>
                <a:gd name="T7" fmla="*/ 51 h 58"/>
                <a:gd name="T8" fmla="*/ 45 w 50"/>
                <a:gd name="T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8">
                  <a:moveTo>
                    <a:pt x="45" y="49"/>
                  </a:moveTo>
                  <a:cubicBezTo>
                    <a:pt x="45" y="49"/>
                    <a:pt x="50" y="31"/>
                    <a:pt x="37" y="22"/>
                  </a:cubicBezTo>
                  <a:cubicBezTo>
                    <a:pt x="24" y="13"/>
                    <a:pt x="0" y="0"/>
                    <a:pt x="10" y="17"/>
                  </a:cubicBezTo>
                  <a:cubicBezTo>
                    <a:pt x="21" y="33"/>
                    <a:pt x="36" y="51"/>
                    <a:pt x="36" y="51"/>
                  </a:cubicBezTo>
                  <a:cubicBezTo>
                    <a:pt x="36" y="51"/>
                    <a:pt x="44" y="58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7" name="Freeform 6754"/>
            <p:cNvSpPr/>
            <p:nvPr/>
          </p:nvSpPr>
          <p:spPr bwMode="auto">
            <a:xfrm>
              <a:off x="4673601" y="1090613"/>
              <a:ext cx="9525" cy="23813"/>
            </a:xfrm>
            <a:custGeom>
              <a:avLst/>
              <a:gdLst>
                <a:gd name="T0" fmla="*/ 12 w 27"/>
                <a:gd name="T1" fmla="*/ 61 h 67"/>
                <a:gd name="T2" fmla="*/ 21 w 27"/>
                <a:gd name="T3" fmla="*/ 34 h 67"/>
                <a:gd name="T4" fmla="*/ 1 w 27"/>
                <a:gd name="T5" fmla="*/ 19 h 67"/>
                <a:gd name="T6" fmla="*/ 3 w 27"/>
                <a:gd name="T7" fmla="*/ 58 h 67"/>
                <a:gd name="T8" fmla="*/ 12 w 27"/>
                <a:gd name="T9" fmla="*/ 6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67">
                  <a:moveTo>
                    <a:pt x="12" y="61"/>
                  </a:moveTo>
                  <a:cubicBezTo>
                    <a:pt x="12" y="61"/>
                    <a:pt x="27" y="47"/>
                    <a:pt x="21" y="34"/>
                  </a:cubicBezTo>
                  <a:cubicBezTo>
                    <a:pt x="15" y="21"/>
                    <a:pt x="1" y="0"/>
                    <a:pt x="1" y="19"/>
                  </a:cubicBezTo>
                  <a:cubicBezTo>
                    <a:pt x="0" y="37"/>
                    <a:pt x="3" y="58"/>
                    <a:pt x="3" y="58"/>
                  </a:cubicBezTo>
                  <a:cubicBezTo>
                    <a:pt x="3" y="58"/>
                    <a:pt x="6" y="67"/>
                    <a:pt x="12" y="61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8" name="Freeform 6755"/>
            <p:cNvSpPr/>
            <p:nvPr/>
          </p:nvSpPr>
          <p:spPr bwMode="auto">
            <a:xfrm>
              <a:off x="4570413" y="1182688"/>
              <a:ext cx="9525" cy="25400"/>
            </a:xfrm>
            <a:custGeom>
              <a:avLst/>
              <a:gdLst>
                <a:gd name="T0" fmla="*/ 11 w 26"/>
                <a:gd name="T1" fmla="*/ 61 h 68"/>
                <a:gd name="T2" fmla="*/ 20 w 26"/>
                <a:gd name="T3" fmla="*/ 34 h 68"/>
                <a:gd name="T4" fmla="*/ 0 w 26"/>
                <a:gd name="T5" fmla="*/ 19 h 68"/>
                <a:gd name="T6" fmla="*/ 3 w 26"/>
                <a:gd name="T7" fmla="*/ 59 h 68"/>
                <a:gd name="T8" fmla="*/ 11 w 26"/>
                <a:gd name="T9" fmla="*/ 6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8">
                  <a:moveTo>
                    <a:pt x="11" y="61"/>
                  </a:moveTo>
                  <a:cubicBezTo>
                    <a:pt x="11" y="61"/>
                    <a:pt x="26" y="48"/>
                    <a:pt x="20" y="34"/>
                  </a:cubicBezTo>
                  <a:cubicBezTo>
                    <a:pt x="14" y="21"/>
                    <a:pt x="0" y="0"/>
                    <a:pt x="0" y="19"/>
                  </a:cubicBezTo>
                  <a:cubicBezTo>
                    <a:pt x="0" y="37"/>
                    <a:pt x="3" y="59"/>
                    <a:pt x="3" y="59"/>
                  </a:cubicBezTo>
                  <a:cubicBezTo>
                    <a:pt x="3" y="59"/>
                    <a:pt x="5" y="68"/>
                    <a:pt x="11" y="61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9" name="Freeform 6756"/>
            <p:cNvSpPr/>
            <p:nvPr/>
          </p:nvSpPr>
          <p:spPr bwMode="auto">
            <a:xfrm>
              <a:off x="4565651" y="1254126"/>
              <a:ext cx="9525" cy="23813"/>
            </a:xfrm>
            <a:custGeom>
              <a:avLst/>
              <a:gdLst>
                <a:gd name="T0" fmla="*/ 11 w 26"/>
                <a:gd name="T1" fmla="*/ 60 h 67"/>
                <a:gd name="T2" fmla="*/ 21 w 26"/>
                <a:gd name="T3" fmla="*/ 34 h 67"/>
                <a:gd name="T4" fmla="*/ 0 w 26"/>
                <a:gd name="T5" fmla="*/ 18 h 67"/>
                <a:gd name="T6" fmla="*/ 3 w 26"/>
                <a:gd name="T7" fmla="*/ 58 h 67"/>
                <a:gd name="T8" fmla="*/ 11 w 26"/>
                <a:gd name="T9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7">
                  <a:moveTo>
                    <a:pt x="11" y="60"/>
                  </a:moveTo>
                  <a:cubicBezTo>
                    <a:pt x="11" y="60"/>
                    <a:pt x="26" y="47"/>
                    <a:pt x="21" y="34"/>
                  </a:cubicBezTo>
                  <a:cubicBezTo>
                    <a:pt x="15" y="20"/>
                    <a:pt x="0" y="0"/>
                    <a:pt x="0" y="18"/>
                  </a:cubicBezTo>
                  <a:cubicBezTo>
                    <a:pt x="0" y="37"/>
                    <a:pt x="3" y="58"/>
                    <a:pt x="3" y="58"/>
                  </a:cubicBezTo>
                  <a:cubicBezTo>
                    <a:pt x="3" y="58"/>
                    <a:pt x="6" y="67"/>
                    <a:pt x="11" y="6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0" name="Freeform 6757"/>
            <p:cNvSpPr/>
            <p:nvPr/>
          </p:nvSpPr>
          <p:spPr bwMode="auto">
            <a:xfrm>
              <a:off x="4864101" y="1281113"/>
              <a:ext cx="9525" cy="23813"/>
            </a:xfrm>
            <a:custGeom>
              <a:avLst/>
              <a:gdLst>
                <a:gd name="T0" fmla="*/ 11 w 26"/>
                <a:gd name="T1" fmla="*/ 61 h 68"/>
                <a:gd name="T2" fmla="*/ 20 w 26"/>
                <a:gd name="T3" fmla="*/ 35 h 68"/>
                <a:gd name="T4" fmla="*/ 0 w 26"/>
                <a:gd name="T5" fmla="*/ 19 h 68"/>
                <a:gd name="T6" fmla="*/ 3 w 26"/>
                <a:gd name="T7" fmla="*/ 59 h 68"/>
                <a:gd name="T8" fmla="*/ 11 w 26"/>
                <a:gd name="T9" fmla="*/ 6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8">
                  <a:moveTo>
                    <a:pt x="11" y="61"/>
                  </a:moveTo>
                  <a:cubicBezTo>
                    <a:pt x="11" y="61"/>
                    <a:pt x="26" y="48"/>
                    <a:pt x="20" y="35"/>
                  </a:cubicBezTo>
                  <a:cubicBezTo>
                    <a:pt x="15" y="21"/>
                    <a:pt x="0" y="0"/>
                    <a:pt x="0" y="19"/>
                  </a:cubicBezTo>
                  <a:cubicBezTo>
                    <a:pt x="0" y="37"/>
                    <a:pt x="3" y="59"/>
                    <a:pt x="3" y="59"/>
                  </a:cubicBezTo>
                  <a:cubicBezTo>
                    <a:pt x="3" y="59"/>
                    <a:pt x="5" y="68"/>
                    <a:pt x="11" y="61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1" name="Freeform 6758"/>
            <p:cNvSpPr/>
            <p:nvPr/>
          </p:nvSpPr>
          <p:spPr bwMode="auto">
            <a:xfrm>
              <a:off x="4618038" y="1290638"/>
              <a:ext cx="9525" cy="25400"/>
            </a:xfrm>
            <a:custGeom>
              <a:avLst/>
              <a:gdLst>
                <a:gd name="T0" fmla="*/ 12 w 27"/>
                <a:gd name="T1" fmla="*/ 61 h 68"/>
                <a:gd name="T2" fmla="*/ 21 w 27"/>
                <a:gd name="T3" fmla="*/ 34 h 68"/>
                <a:gd name="T4" fmla="*/ 1 w 27"/>
                <a:gd name="T5" fmla="*/ 19 h 68"/>
                <a:gd name="T6" fmla="*/ 4 w 27"/>
                <a:gd name="T7" fmla="*/ 59 h 68"/>
                <a:gd name="T8" fmla="*/ 12 w 27"/>
                <a:gd name="T9" fmla="*/ 6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68">
                  <a:moveTo>
                    <a:pt x="12" y="61"/>
                  </a:moveTo>
                  <a:cubicBezTo>
                    <a:pt x="12" y="61"/>
                    <a:pt x="27" y="48"/>
                    <a:pt x="21" y="34"/>
                  </a:cubicBezTo>
                  <a:cubicBezTo>
                    <a:pt x="15" y="21"/>
                    <a:pt x="1" y="0"/>
                    <a:pt x="1" y="19"/>
                  </a:cubicBezTo>
                  <a:cubicBezTo>
                    <a:pt x="0" y="37"/>
                    <a:pt x="4" y="59"/>
                    <a:pt x="4" y="59"/>
                  </a:cubicBezTo>
                  <a:cubicBezTo>
                    <a:pt x="4" y="59"/>
                    <a:pt x="6" y="68"/>
                    <a:pt x="12" y="61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2" name="Freeform 6759"/>
            <p:cNvSpPr/>
            <p:nvPr/>
          </p:nvSpPr>
          <p:spPr bwMode="auto">
            <a:xfrm>
              <a:off x="4724401" y="1162051"/>
              <a:ext cx="11113" cy="23813"/>
            </a:xfrm>
            <a:custGeom>
              <a:avLst/>
              <a:gdLst>
                <a:gd name="T0" fmla="*/ 11 w 26"/>
                <a:gd name="T1" fmla="*/ 61 h 68"/>
                <a:gd name="T2" fmla="*/ 20 w 26"/>
                <a:gd name="T3" fmla="*/ 35 h 68"/>
                <a:gd name="T4" fmla="*/ 0 w 26"/>
                <a:gd name="T5" fmla="*/ 19 h 68"/>
                <a:gd name="T6" fmla="*/ 3 w 26"/>
                <a:gd name="T7" fmla="*/ 59 h 68"/>
                <a:gd name="T8" fmla="*/ 11 w 26"/>
                <a:gd name="T9" fmla="*/ 6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8">
                  <a:moveTo>
                    <a:pt x="11" y="61"/>
                  </a:moveTo>
                  <a:cubicBezTo>
                    <a:pt x="11" y="61"/>
                    <a:pt x="26" y="48"/>
                    <a:pt x="20" y="35"/>
                  </a:cubicBezTo>
                  <a:cubicBezTo>
                    <a:pt x="15" y="21"/>
                    <a:pt x="0" y="0"/>
                    <a:pt x="0" y="19"/>
                  </a:cubicBezTo>
                  <a:cubicBezTo>
                    <a:pt x="0" y="38"/>
                    <a:pt x="3" y="59"/>
                    <a:pt x="3" y="59"/>
                  </a:cubicBezTo>
                  <a:cubicBezTo>
                    <a:pt x="3" y="59"/>
                    <a:pt x="5" y="68"/>
                    <a:pt x="11" y="61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3" name="Freeform 6737"/>
            <p:cNvSpPr/>
            <p:nvPr/>
          </p:nvSpPr>
          <p:spPr bwMode="auto">
            <a:xfrm>
              <a:off x="4860032" y="1131590"/>
              <a:ext cx="23813" cy="46038"/>
            </a:xfrm>
            <a:custGeom>
              <a:avLst/>
              <a:gdLst>
                <a:gd name="T0" fmla="*/ 40 w 60"/>
                <a:gd name="T1" fmla="*/ 114 h 125"/>
                <a:gd name="T2" fmla="*/ 10 w 60"/>
                <a:gd name="T3" fmla="*/ 65 h 125"/>
                <a:gd name="T4" fmla="*/ 54 w 60"/>
                <a:gd name="T5" fmla="*/ 35 h 125"/>
                <a:gd name="T6" fmla="*/ 58 w 60"/>
                <a:gd name="T7" fmla="*/ 108 h 125"/>
                <a:gd name="T8" fmla="*/ 40 w 60"/>
                <a:gd name="T9" fmla="*/ 11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25">
                  <a:moveTo>
                    <a:pt x="40" y="114"/>
                  </a:moveTo>
                  <a:cubicBezTo>
                    <a:pt x="40" y="114"/>
                    <a:pt x="0" y="90"/>
                    <a:pt x="10" y="65"/>
                  </a:cubicBezTo>
                  <a:cubicBezTo>
                    <a:pt x="19" y="40"/>
                    <a:pt x="48" y="0"/>
                    <a:pt x="54" y="35"/>
                  </a:cubicBezTo>
                  <a:cubicBezTo>
                    <a:pt x="60" y="69"/>
                    <a:pt x="58" y="108"/>
                    <a:pt x="58" y="108"/>
                  </a:cubicBezTo>
                  <a:cubicBezTo>
                    <a:pt x="58" y="108"/>
                    <a:pt x="55" y="125"/>
                    <a:pt x="40" y="114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4" name="Freeform 6745"/>
            <p:cNvSpPr/>
            <p:nvPr/>
          </p:nvSpPr>
          <p:spPr bwMode="auto">
            <a:xfrm>
              <a:off x="4877495" y="1061740"/>
              <a:ext cx="9525" cy="23813"/>
            </a:xfrm>
            <a:custGeom>
              <a:avLst/>
              <a:gdLst>
                <a:gd name="T0" fmla="*/ 7 w 26"/>
                <a:gd name="T1" fmla="*/ 60 h 65"/>
                <a:gd name="T2" fmla="*/ 24 w 26"/>
                <a:gd name="T3" fmla="*/ 37 h 65"/>
                <a:gd name="T4" fmla="*/ 9 w 26"/>
                <a:gd name="T5" fmla="*/ 18 h 65"/>
                <a:gd name="T6" fmla="*/ 0 w 26"/>
                <a:gd name="T7" fmla="*/ 56 h 65"/>
                <a:gd name="T8" fmla="*/ 7 w 26"/>
                <a:gd name="T9" fmla="*/ 6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5">
                  <a:moveTo>
                    <a:pt x="7" y="60"/>
                  </a:moveTo>
                  <a:cubicBezTo>
                    <a:pt x="7" y="60"/>
                    <a:pt x="26" y="51"/>
                    <a:pt x="24" y="37"/>
                  </a:cubicBezTo>
                  <a:cubicBezTo>
                    <a:pt x="23" y="23"/>
                    <a:pt x="15" y="0"/>
                    <a:pt x="9" y="18"/>
                  </a:cubicBezTo>
                  <a:cubicBezTo>
                    <a:pt x="3" y="35"/>
                    <a:pt x="0" y="56"/>
                    <a:pt x="0" y="56"/>
                  </a:cubicBezTo>
                  <a:cubicBezTo>
                    <a:pt x="0" y="56"/>
                    <a:pt x="0" y="65"/>
                    <a:pt x="7" y="6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5" name="Freeform 6746"/>
            <p:cNvSpPr/>
            <p:nvPr/>
          </p:nvSpPr>
          <p:spPr bwMode="auto">
            <a:xfrm>
              <a:off x="4837807" y="1158577"/>
              <a:ext cx="17463" cy="20638"/>
            </a:xfrm>
            <a:custGeom>
              <a:avLst/>
              <a:gdLst>
                <a:gd name="T0" fmla="*/ 45 w 50"/>
                <a:gd name="T1" fmla="*/ 49 h 57"/>
                <a:gd name="T2" fmla="*/ 37 w 50"/>
                <a:gd name="T3" fmla="*/ 21 h 57"/>
                <a:gd name="T4" fmla="*/ 10 w 50"/>
                <a:gd name="T5" fmla="*/ 16 h 57"/>
                <a:gd name="T6" fmla="*/ 36 w 50"/>
                <a:gd name="T7" fmla="*/ 50 h 57"/>
                <a:gd name="T8" fmla="*/ 45 w 50"/>
                <a:gd name="T9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7">
                  <a:moveTo>
                    <a:pt x="45" y="49"/>
                  </a:moveTo>
                  <a:cubicBezTo>
                    <a:pt x="45" y="49"/>
                    <a:pt x="50" y="31"/>
                    <a:pt x="37" y="21"/>
                  </a:cubicBezTo>
                  <a:cubicBezTo>
                    <a:pt x="24" y="12"/>
                    <a:pt x="0" y="0"/>
                    <a:pt x="10" y="16"/>
                  </a:cubicBezTo>
                  <a:cubicBezTo>
                    <a:pt x="21" y="33"/>
                    <a:pt x="36" y="50"/>
                    <a:pt x="36" y="50"/>
                  </a:cubicBezTo>
                  <a:cubicBezTo>
                    <a:pt x="36" y="50"/>
                    <a:pt x="44" y="57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6" name="Freeform 6755"/>
            <p:cNvSpPr/>
            <p:nvPr/>
          </p:nvSpPr>
          <p:spPr bwMode="auto">
            <a:xfrm>
              <a:off x="4866382" y="1231602"/>
              <a:ext cx="9525" cy="25400"/>
            </a:xfrm>
            <a:custGeom>
              <a:avLst/>
              <a:gdLst>
                <a:gd name="T0" fmla="*/ 11 w 26"/>
                <a:gd name="T1" fmla="*/ 61 h 68"/>
                <a:gd name="T2" fmla="*/ 20 w 26"/>
                <a:gd name="T3" fmla="*/ 34 h 68"/>
                <a:gd name="T4" fmla="*/ 0 w 26"/>
                <a:gd name="T5" fmla="*/ 19 h 68"/>
                <a:gd name="T6" fmla="*/ 3 w 26"/>
                <a:gd name="T7" fmla="*/ 59 h 68"/>
                <a:gd name="T8" fmla="*/ 11 w 26"/>
                <a:gd name="T9" fmla="*/ 6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8">
                  <a:moveTo>
                    <a:pt x="11" y="61"/>
                  </a:moveTo>
                  <a:cubicBezTo>
                    <a:pt x="11" y="61"/>
                    <a:pt x="26" y="48"/>
                    <a:pt x="20" y="34"/>
                  </a:cubicBezTo>
                  <a:cubicBezTo>
                    <a:pt x="14" y="21"/>
                    <a:pt x="0" y="0"/>
                    <a:pt x="0" y="19"/>
                  </a:cubicBezTo>
                  <a:cubicBezTo>
                    <a:pt x="0" y="37"/>
                    <a:pt x="3" y="59"/>
                    <a:pt x="3" y="59"/>
                  </a:cubicBezTo>
                  <a:cubicBezTo>
                    <a:pt x="3" y="59"/>
                    <a:pt x="5" y="68"/>
                    <a:pt x="11" y="61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7" name="Freeform 6742"/>
            <p:cNvSpPr/>
            <p:nvPr/>
          </p:nvSpPr>
          <p:spPr bwMode="auto">
            <a:xfrm>
              <a:off x="4716016" y="1347614"/>
              <a:ext cx="22225" cy="44450"/>
            </a:xfrm>
            <a:custGeom>
              <a:avLst/>
              <a:gdLst>
                <a:gd name="T0" fmla="*/ 40 w 60"/>
                <a:gd name="T1" fmla="*/ 113 h 125"/>
                <a:gd name="T2" fmla="*/ 10 w 60"/>
                <a:gd name="T3" fmla="*/ 64 h 125"/>
                <a:gd name="T4" fmla="*/ 54 w 60"/>
                <a:gd name="T5" fmla="*/ 34 h 125"/>
                <a:gd name="T6" fmla="*/ 59 w 60"/>
                <a:gd name="T7" fmla="*/ 107 h 125"/>
                <a:gd name="T8" fmla="*/ 40 w 60"/>
                <a:gd name="T9" fmla="*/ 11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25">
                  <a:moveTo>
                    <a:pt x="40" y="113"/>
                  </a:moveTo>
                  <a:cubicBezTo>
                    <a:pt x="40" y="113"/>
                    <a:pt x="0" y="89"/>
                    <a:pt x="10" y="64"/>
                  </a:cubicBezTo>
                  <a:cubicBezTo>
                    <a:pt x="20" y="40"/>
                    <a:pt x="48" y="0"/>
                    <a:pt x="54" y="34"/>
                  </a:cubicBezTo>
                  <a:cubicBezTo>
                    <a:pt x="60" y="68"/>
                    <a:pt x="59" y="107"/>
                    <a:pt x="59" y="107"/>
                  </a:cubicBezTo>
                  <a:cubicBezTo>
                    <a:pt x="59" y="107"/>
                    <a:pt x="56" y="125"/>
                    <a:pt x="40" y="11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8" name="Freeform 6749"/>
            <p:cNvSpPr/>
            <p:nvPr/>
          </p:nvSpPr>
          <p:spPr bwMode="auto">
            <a:xfrm>
              <a:off x="4932040" y="1275606"/>
              <a:ext cx="19050" cy="22225"/>
            </a:xfrm>
            <a:custGeom>
              <a:avLst/>
              <a:gdLst>
                <a:gd name="T0" fmla="*/ 45 w 49"/>
                <a:gd name="T1" fmla="*/ 49 h 58"/>
                <a:gd name="T2" fmla="*/ 37 w 49"/>
                <a:gd name="T3" fmla="*/ 22 h 58"/>
                <a:gd name="T4" fmla="*/ 10 w 49"/>
                <a:gd name="T5" fmla="*/ 17 h 58"/>
                <a:gd name="T6" fmla="*/ 36 w 49"/>
                <a:gd name="T7" fmla="*/ 51 h 58"/>
                <a:gd name="T8" fmla="*/ 45 w 49"/>
                <a:gd name="T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8">
                  <a:moveTo>
                    <a:pt x="45" y="49"/>
                  </a:moveTo>
                  <a:cubicBezTo>
                    <a:pt x="45" y="49"/>
                    <a:pt x="49" y="31"/>
                    <a:pt x="37" y="22"/>
                  </a:cubicBezTo>
                  <a:cubicBezTo>
                    <a:pt x="24" y="13"/>
                    <a:pt x="0" y="0"/>
                    <a:pt x="10" y="17"/>
                  </a:cubicBezTo>
                  <a:cubicBezTo>
                    <a:pt x="21" y="33"/>
                    <a:pt x="36" y="51"/>
                    <a:pt x="36" y="51"/>
                  </a:cubicBezTo>
                  <a:cubicBezTo>
                    <a:pt x="36" y="51"/>
                    <a:pt x="44" y="58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9" name="Freeform 6752"/>
            <p:cNvSpPr/>
            <p:nvPr/>
          </p:nvSpPr>
          <p:spPr bwMode="auto">
            <a:xfrm>
              <a:off x="4784278" y="1336501"/>
              <a:ext cx="19050" cy="20638"/>
            </a:xfrm>
            <a:custGeom>
              <a:avLst/>
              <a:gdLst>
                <a:gd name="T0" fmla="*/ 45 w 50"/>
                <a:gd name="T1" fmla="*/ 49 h 58"/>
                <a:gd name="T2" fmla="*/ 37 w 50"/>
                <a:gd name="T3" fmla="*/ 22 h 58"/>
                <a:gd name="T4" fmla="*/ 11 w 50"/>
                <a:gd name="T5" fmla="*/ 16 h 58"/>
                <a:gd name="T6" fmla="*/ 36 w 50"/>
                <a:gd name="T7" fmla="*/ 50 h 58"/>
                <a:gd name="T8" fmla="*/ 45 w 50"/>
                <a:gd name="T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8">
                  <a:moveTo>
                    <a:pt x="45" y="49"/>
                  </a:moveTo>
                  <a:cubicBezTo>
                    <a:pt x="45" y="49"/>
                    <a:pt x="50" y="31"/>
                    <a:pt x="37" y="22"/>
                  </a:cubicBezTo>
                  <a:cubicBezTo>
                    <a:pt x="25" y="12"/>
                    <a:pt x="0" y="0"/>
                    <a:pt x="11" y="16"/>
                  </a:cubicBezTo>
                  <a:cubicBezTo>
                    <a:pt x="21" y="33"/>
                    <a:pt x="36" y="50"/>
                    <a:pt x="36" y="50"/>
                  </a:cubicBezTo>
                  <a:cubicBezTo>
                    <a:pt x="36" y="50"/>
                    <a:pt x="44" y="58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0" name="Freeform 6753"/>
            <p:cNvSpPr/>
            <p:nvPr/>
          </p:nvSpPr>
          <p:spPr bwMode="auto">
            <a:xfrm>
              <a:off x="4854128" y="1401589"/>
              <a:ext cx="19050" cy="20638"/>
            </a:xfrm>
            <a:custGeom>
              <a:avLst/>
              <a:gdLst>
                <a:gd name="T0" fmla="*/ 45 w 50"/>
                <a:gd name="T1" fmla="*/ 49 h 58"/>
                <a:gd name="T2" fmla="*/ 37 w 50"/>
                <a:gd name="T3" fmla="*/ 22 h 58"/>
                <a:gd name="T4" fmla="*/ 10 w 50"/>
                <a:gd name="T5" fmla="*/ 17 h 58"/>
                <a:gd name="T6" fmla="*/ 36 w 50"/>
                <a:gd name="T7" fmla="*/ 51 h 58"/>
                <a:gd name="T8" fmla="*/ 45 w 50"/>
                <a:gd name="T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8">
                  <a:moveTo>
                    <a:pt x="45" y="49"/>
                  </a:moveTo>
                  <a:cubicBezTo>
                    <a:pt x="45" y="49"/>
                    <a:pt x="50" y="31"/>
                    <a:pt x="37" y="22"/>
                  </a:cubicBezTo>
                  <a:cubicBezTo>
                    <a:pt x="24" y="13"/>
                    <a:pt x="0" y="0"/>
                    <a:pt x="10" y="17"/>
                  </a:cubicBezTo>
                  <a:cubicBezTo>
                    <a:pt x="21" y="33"/>
                    <a:pt x="36" y="51"/>
                    <a:pt x="36" y="51"/>
                  </a:cubicBezTo>
                  <a:cubicBezTo>
                    <a:pt x="36" y="51"/>
                    <a:pt x="44" y="58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1" name="Freeform 6739"/>
            <p:cNvSpPr/>
            <p:nvPr/>
          </p:nvSpPr>
          <p:spPr bwMode="auto">
            <a:xfrm>
              <a:off x="4788024" y="987574"/>
              <a:ext cx="22225" cy="46038"/>
            </a:xfrm>
            <a:custGeom>
              <a:avLst/>
              <a:gdLst>
                <a:gd name="T0" fmla="*/ 40 w 60"/>
                <a:gd name="T1" fmla="*/ 113 h 125"/>
                <a:gd name="T2" fmla="*/ 10 w 60"/>
                <a:gd name="T3" fmla="*/ 65 h 125"/>
                <a:gd name="T4" fmla="*/ 54 w 60"/>
                <a:gd name="T5" fmla="*/ 34 h 125"/>
                <a:gd name="T6" fmla="*/ 59 w 60"/>
                <a:gd name="T7" fmla="*/ 108 h 125"/>
                <a:gd name="T8" fmla="*/ 40 w 60"/>
                <a:gd name="T9" fmla="*/ 11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25">
                  <a:moveTo>
                    <a:pt x="40" y="113"/>
                  </a:moveTo>
                  <a:cubicBezTo>
                    <a:pt x="40" y="113"/>
                    <a:pt x="0" y="89"/>
                    <a:pt x="10" y="65"/>
                  </a:cubicBezTo>
                  <a:cubicBezTo>
                    <a:pt x="20" y="40"/>
                    <a:pt x="48" y="0"/>
                    <a:pt x="54" y="34"/>
                  </a:cubicBezTo>
                  <a:cubicBezTo>
                    <a:pt x="60" y="68"/>
                    <a:pt x="59" y="108"/>
                    <a:pt x="59" y="108"/>
                  </a:cubicBezTo>
                  <a:cubicBezTo>
                    <a:pt x="59" y="108"/>
                    <a:pt x="56" y="125"/>
                    <a:pt x="40" y="11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2" name="Freeform 6748"/>
            <p:cNvSpPr/>
            <p:nvPr/>
          </p:nvSpPr>
          <p:spPr bwMode="auto">
            <a:xfrm>
              <a:off x="4716016" y="987574"/>
              <a:ext cx="17463" cy="19050"/>
            </a:xfrm>
            <a:custGeom>
              <a:avLst/>
              <a:gdLst>
                <a:gd name="T0" fmla="*/ 41 w 46"/>
                <a:gd name="T1" fmla="*/ 43 h 51"/>
                <a:gd name="T2" fmla="*/ 35 w 46"/>
                <a:gd name="T3" fmla="*/ 18 h 51"/>
                <a:gd name="T4" fmla="*/ 9 w 46"/>
                <a:gd name="T5" fmla="*/ 14 h 51"/>
                <a:gd name="T6" fmla="*/ 32 w 46"/>
                <a:gd name="T7" fmla="*/ 45 h 51"/>
                <a:gd name="T8" fmla="*/ 41 w 46"/>
                <a:gd name="T9" fmla="*/ 4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51">
                  <a:moveTo>
                    <a:pt x="41" y="43"/>
                  </a:moveTo>
                  <a:cubicBezTo>
                    <a:pt x="41" y="43"/>
                    <a:pt x="46" y="26"/>
                    <a:pt x="35" y="18"/>
                  </a:cubicBezTo>
                  <a:cubicBezTo>
                    <a:pt x="23" y="10"/>
                    <a:pt x="0" y="0"/>
                    <a:pt x="9" y="14"/>
                  </a:cubicBezTo>
                  <a:cubicBezTo>
                    <a:pt x="19" y="29"/>
                    <a:pt x="32" y="45"/>
                    <a:pt x="32" y="45"/>
                  </a:cubicBezTo>
                  <a:cubicBezTo>
                    <a:pt x="32" y="45"/>
                    <a:pt x="39" y="51"/>
                    <a:pt x="41" y="4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153" name="组合 152"/>
          <p:cNvGrpSpPr/>
          <p:nvPr userDrawn="1"/>
        </p:nvGrpSpPr>
        <p:grpSpPr>
          <a:xfrm>
            <a:off x="8815388" y="5445224"/>
            <a:ext cx="576064" cy="672075"/>
            <a:chOff x="4427984" y="894134"/>
            <a:chExt cx="576064" cy="648072"/>
          </a:xfrm>
          <a:effectLst/>
        </p:grpSpPr>
        <p:sp>
          <p:nvSpPr>
            <p:cNvPr id="154" name="椭圆 153"/>
            <p:cNvSpPr/>
            <p:nvPr/>
          </p:nvSpPr>
          <p:spPr>
            <a:xfrm>
              <a:off x="4427984" y="894134"/>
              <a:ext cx="576064" cy="648072"/>
            </a:xfrm>
            <a:prstGeom prst="ellipse">
              <a:avLst/>
            </a:prstGeom>
            <a:gradFill flip="none" rotWithShape="1">
              <a:gsLst>
                <a:gs pos="0">
                  <a:srgbClr val="109945"/>
                </a:gs>
                <a:gs pos="100000">
                  <a:srgbClr val="057504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55" name="Freeform 6737"/>
            <p:cNvSpPr/>
            <p:nvPr/>
          </p:nvSpPr>
          <p:spPr bwMode="auto">
            <a:xfrm>
              <a:off x="4564063" y="1082676"/>
              <a:ext cx="23813" cy="46038"/>
            </a:xfrm>
            <a:custGeom>
              <a:avLst/>
              <a:gdLst>
                <a:gd name="T0" fmla="*/ 40 w 60"/>
                <a:gd name="T1" fmla="*/ 114 h 125"/>
                <a:gd name="T2" fmla="*/ 10 w 60"/>
                <a:gd name="T3" fmla="*/ 65 h 125"/>
                <a:gd name="T4" fmla="*/ 54 w 60"/>
                <a:gd name="T5" fmla="*/ 35 h 125"/>
                <a:gd name="T6" fmla="*/ 58 w 60"/>
                <a:gd name="T7" fmla="*/ 108 h 125"/>
                <a:gd name="T8" fmla="*/ 40 w 60"/>
                <a:gd name="T9" fmla="*/ 11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25">
                  <a:moveTo>
                    <a:pt x="40" y="114"/>
                  </a:moveTo>
                  <a:cubicBezTo>
                    <a:pt x="40" y="114"/>
                    <a:pt x="0" y="90"/>
                    <a:pt x="10" y="65"/>
                  </a:cubicBezTo>
                  <a:cubicBezTo>
                    <a:pt x="19" y="40"/>
                    <a:pt x="48" y="0"/>
                    <a:pt x="54" y="35"/>
                  </a:cubicBezTo>
                  <a:cubicBezTo>
                    <a:pt x="60" y="69"/>
                    <a:pt x="58" y="108"/>
                    <a:pt x="58" y="108"/>
                  </a:cubicBezTo>
                  <a:cubicBezTo>
                    <a:pt x="58" y="108"/>
                    <a:pt x="55" y="125"/>
                    <a:pt x="40" y="114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6" name="Freeform 6738"/>
            <p:cNvSpPr/>
            <p:nvPr/>
          </p:nvSpPr>
          <p:spPr bwMode="auto">
            <a:xfrm>
              <a:off x="4662488" y="938213"/>
              <a:ext cx="22225" cy="46038"/>
            </a:xfrm>
            <a:custGeom>
              <a:avLst/>
              <a:gdLst>
                <a:gd name="T0" fmla="*/ 40 w 59"/>
                <a:gd name="T1" fmla="*/ 114 h 125"/>
                <a:gd name="T2" fmla="*/ 10 w 59"/>
                <a:gd name="T3" fmla="*/ 65 h 125"/>
                <a:gd name="T4" fmla="*/ 54 w 59"/>
                <a:gd name="T5" fmla="*/ 35 h 125"/>
                <a:gd name="T6" fmla="*/ 58 w 59"/>
                <a:gd name="T7" fmla="*/ 108 h 125"/>
                <a:gd name="T8" fmla="*/ 40 w 59"/>
                <a:gd name="T9" fmla="*/ 11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125">
                  <a:moveTo>
                    <a:pt x="40" y="114"/>
                  </a:moveTo>
                  <a:cubicBezTo>
                    <a:pt x="40" y="114"/>
                    <a:pt x="0" y="90"/>
                    <a:pt x="10" y="65"/>
                  </a:cubicBezTo>
                  <a:cubicBezTo>
                    <a:pt x="19" y="41"/>
                    <a:pt x="48" y="0"/>
                    <a:pt x="54" y="35"/>
                  </a:cubicBezTo>
                  <a:cubicBezTo>
                    <a:pt x="59" y="69"/>
                    <a:pt x="58" y="108"/>
                    <a:pt x="58" y="108"/>
                  </a:cubicBezTo>
                  <a:cubicBezTo>
                    <a:pt x="58" y="108"/>
                    <a:pt x="55" y="125"/>
                    <a:pt x="40" y="114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7" name="Freeform 6739"/>
            <p:cNvSpPr/>
            <p:nvPr/>
          </p:nvSpPr>
          <p:spPr bwMode="auto">
            <a:xfrm>
              <a:off x="4770438" y="1127126"/>
              <a:ext cx="22225" cy="46038"/>
            </a:xfrm>
            <a:custGeom>
              <a:avLst/>
              <a:gdLst>
                <a:gd name="T0" fmla="*/ 40 w 60"/>
                <a:gd name="T1" fmla="*/ 113 h 125"/>
                <a:gd name="T2" fmla="*/ 10 w 60"/>
                <a:gd name="T3" fmla="*/ 65 h 125"/>
                <a:gd name="T4" fmla="*/ 54 w 60"/>
                <a:gd name="T5" fmla="*/ 34 h 125"/>
                <a:gd name="T6" fmla="*/ 59 w 60"/>
                <a:gd name="T7" fmla="*/ 108 h 125"/>
                <a:gd name="T8" fmla="*/ 40 w 60"/>
                <a:gd name="T9" fmla="*/ 11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25">
                  <a:moveTo>
                    <a:pt x="40" y="113"/>
                  </a:moveTo>
                  <a:cubicBezTo>
                    <a:pt x="40" y="113"/>
                    <a:pt x="0" y="89"/>
                    <a:pt x="10" y="65"/>
                  </a:cubicBezTo>
                  <a:cubicBezTo>
                    <a:pt x="20" y="40"/>
                    <a:pt x="48" y="0"/>
                    <a:pt x="54" y="34"/>
                  </a:cubicBezTo>
                  <a:cubicBezTo>
                    <a:pt x="60" y="68"/>
                    <a:pt x="59" y="108"/>
                    <a:pt x="59" y="108"/>
                  </a:cubicBezTo>
                  <a:cubicBezTo>
                    <a:pt x="59" y="108"/>
                    <a:pt x="56" y="125"/>
                    <a:pt x="40" y="11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8" name="Freeform 6740"/>
            <p:cNvSpPr/>
            <p:nvPr/>
          </p:nvSpPr>
          <p:spPr bwMode="auto">
            <a:xfrm>
              <a:off x="4618038" y="1208088"/>
              <a:ext cx="22225" cy="46038"/>
            </a:xfrm>
            <a:custGeom>
              <a:avLst/>
              <a:gdLst>
                <a:gd name="T0" fmla="*/ 39 w 59"/>
                <a:gd name="T1" fmla="*/ 113 h 125"/>
                <a:gd name="T2" fmla="*/ 9 w 59"/>
                <a:gd name="T3" fmla="*/ 65 h 125"/>
                <a:gd name="T4" fmla="*/ 53 w 59"/>
                <a:gd name="T5" fmla="*/ 34 h 125"/>
                <a:gd name="T6" fmla="*/ 58 w 59"/>
                <a:gd name="T7" fmla="*/ 108 h 125"/>
                <a:gd name="T8" fmla="*/ 39 w 59"/>
                <a:gd name="T9" fmla="*/ 11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125">
                  <a:moveTo>
                    <a:pt x="39" y="113"/>
                  </a:moveTo>
                  <a:cubicBezTo>
                    <a:pt x="39" y="113"/>
                    <a:pt x="0" y="90"/>
                    <a:pt x="9" y="65"/>
                  </a:cubicBezTo>
                  <a:cubicBezTo>
                    <a:pt x="19" y="40"/>
                    <a:pt x="48" y="0"/>
                    <a:pt x="53" y="34"/>
                  </a:cubicBezTo>
                  <a:cubicBezTo>
                    <a:pt x="59" y="69"/>
                    <a:pt x="58" y="108"/>
                    <a:pt x="58" y="108"/>
                  </a:cubicBezTo>
                  <a:cubicBezTo>
                    <a:pt x="58" y="108"/>
                    <a:pt x="55" y="125"/>
                    <a:pt x="39" y="11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9" name="Freeform 6741"/>
            <p:cNvSpPr/>
            <p:nvPr/>
          </p:nvSpPr>
          <p:spPr bwMode="auto">
            <a:xfrm>
              <a:off x="4729163" y="1257301"/>
              <a:ext cx="20638" cy="46038"/>
            </a:xfrm>
            <a:custGeom>
              <a:avLst/>
              <a:gdLst>
                <a:gd name="T0" fmla="*/ 40 w 59"/>
                <a:gd name="T1" fmla="*/ 113 h 125"/>
                <a:gd name="T2" fmla="*/ 10 w 59"/>
                <a:gd name="T3" fmla="*/ 65 h 125"/>
                <a:gd name="T4" fmla="*/ 54 w 59"/>
                <a:gd name="T5" fmla="*/ 34 h 125"/>
                <a:gd name="T6" fmla="*/ 58 w 59"/>
                <a:gd name="T7" fmla="*/ 108 h 125"/>
                <a:gd name="T8" fmla="*/ 40 w 59"/>
                <a:gd name="T9" fmla="*/ 11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125">
                  <a:moveTo>
                    <a:pt x="40" y="113"/>
                  </a:moveTo>
                  <a:cubicBezTo>
                    <a:pt x="40" y="113"/>
                    <a:pt x="0" y="90"/>
                    <a:pt x="10" y="65"/>
                  </a:cubicBezTo>
                  <a:cubicBezTo>
                    <a:pt x="19" y="40"/>
                    <a:pt x="48" y="0"/>
                    <a:pt x="54" y="34"/>
                  </a:cubicBezTo>
                  <a:cubicBezTo>
                    <a:pt x="59" y="69"/>
                    <a:pt x="58" y="108"/>
                    <a:pt x="58" y="108"/>
                  </a:cubicBezTo>
                  <a:cubicBezTo>
                    <a:pt x="58" y="108"/>
                    <a:pt x="55" y="125"/>
                    <a:pt x="40" y="11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0" name="Freeform 6742"/>
            <p:cNvSpPr/>
            <p:nvPr/>
          </p:nvSpPr>
          <p:spPr bwMode="auto">
            <a:xfrm>
              <a:off x="4565651" y="1336676"/>
              <a:ext cx="22225" cy="44450"/>
            </a:xfrm>
            <a:custGeom>
              <a:avLst/>
              <a:gdLst>
                <a:gd name="T0" fmla="*/ 40 w 60"/>
                <a:gd name="T1" fmla="*/ 113 h 125"/>
                <a:gd name="T2" fmla="*/ 10 w 60"/>
                <a:gd name="T3" fmla="*/ 64 h 125"/>
                <a:gd name="T4" fmla="*/ 54 w 60"/>
                <a:gd name="T5" fmla="*/ 34 h 125"/>
                <a:gd name="T6" fmla="*/ 59 w 60"/>
                <a:gd name="T7" fmla="*/ 107 h 125"/>
                <a:gd name="T8" fmla="*/ 40 w 60"/>
                <a:gd name="T9" fmla="*/ 11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25">
                  <a:moveTo>
                    <a:pt x="40" y="113"/>
                  </a:moveTo>
                  <a:cubicBezTo>
                    <a:pt x="40" y="113"/>
                    <a:pt x="0" y="89"/>
                    <a:pt x="10" y="64"/>
                  </a:cubicBezTo>
                  <a:cubicBezTo>
                    <a:pt x="20" y="40"/>
                    <a:pt x="48" y="0"/>
                    <a:pt x="54" y="34"/>
                  </a:cubicBezTo>
                  <a:cubicBezTo>
                    <a:pt x="60" y="68"/>
                    <a:pt x="59" y="107"/>
                    <a:pt x="59" y="107"/>
                  </a:cubicBezTo>
                  <a:cubicBezTo>
                    <a:pt x="59" y="107"/>
                    <a:pt x="56" y="125"/>
                    <a:pt x="40" y="11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1" name="Freeform 6743"/>
            <p:cNvSpPr/>
            <p:nvPr/>
          </p:nvSpPr>
          <p:spPr bwMode="auto">
            <a:xfrm>
              <a:off x="4705351" y="1017588"/>
              <a:ext cx="9525" cy="23813"/>
            </a:xfrm>
            <a:custGeom>
              <a:avLst/>
              <a:gdLst>
                <a:gd name="T0" fmla="*/ 8 w 27"/>
                <a:gd name="T1" fmla="*/ 60 h 66"/>
                <a:gd name="T2" fmla="*/ 25 w 27"/>
                <a:gd name="T3" fmla="*/ 37 h 66"/>
                <a:gd name="T4" fmla="*/ 10 w 27"/>
                <a:gd name="T5" fmla="*/ 18 h 66"/>
                <a:gd name="T6" fmla="*/ 1 w 27"/>
                <a:gd name="T7" fmla="*/ 56 h 66"/>
                <a:gd name="T8" fmla="*/ 8 w 27"/>
                <a:gd name="T9" fmla="*/ 6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66">
                  <a:moveTo>
                    <a:pt x="8" y="60"/>
                  </a:moveTo>
                  <a:cubicBezTo>
                    <a:pt x="8" y="60"/>
                    <a:pt x="27" y="51"/>
                    <a:pt x="25" y="37"/>
                  </a:cubicBezTo>
                  <a:cubicBezTo>
                    <a:pt x="24" y="23"/>
                    <a:pt x="16" y="0"/>
                    <a:pt x="10" y="18"/>
                  </a:cubicBezTo>
                  <a:cubicBezTo>
                    <a:pt x="4" y="35"/>
                    <a:pt x="1" y="56"/>
                    <a:pt x="1" y="56"/>
                  </a:cubicBezTo>
                  <a:cubicBezTo>
                    <a:pt x="1" y="56"/>
                    <a:pt x="0" y="66"/>
                    <a:pt x="8" y="6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2" name="Freeform 6744"/>
            <p:cNvSpPr/>
            <p:nvPr/>
          </p:nvSpPr>
          <p:spPr bwMode="auto">
            <a:xfrm>
              <a:off x="4505326" y="1225551"/>
              <a:ext cx="9525" cy="23813"/>
            </a:xfrm>
            <a:custGeom>
              <a:avLst/>
              <a:gdLst>
                <a:gd name="T0" fmla="*/ 7 w 26"/>
                <a:gd name="T1" fmla="*/ 61 h 66"/>
                <a:gd name="T2" fmla="*/ 24 w 26"/>
                <a:gd name="T3" fmla="*/ 37 h 66"/>
                <a:gd name="T4" fmla="*/ 9 w 26"/>
                <a:gd name="T5" fmla="*/ 18 h 66"/>
                <a:gd name="T6" fmla="*/ 0 w 26"/>
                <a:gd name="T7" fmla="*/ 56 h 66"/>
                <a:gd name="T8" fmla="*/ 7 w 26"/>
                <a:gd name="T9" fmla="*/ 6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6">
                  <a:moveTo>
                    <a:pt x="7" y="61"/>
                  </a:moveTo>
                  <a:cubicBezTo>
                    <a:pt x="7" y="61"/>
                    <a:pt x="26" y="51"/>
                    <a:pt x="24" y="37"/>
                  </a:cubicBezTo>
                  <a:cubicBezTo>
                    <a:pt x="23" y="23"/>
                    <a:pt x="15" y="0"/>
                    <a:pt x="9" y="18"/>
                  </a:cubicBezTo>
                  <a:cubicBezTo>
                    <a:pt x="3" y="35"/>
                    <a:pt x="0" y="56"/>
                    <a:pt x="0" y="56"/>
                  </a:cubicBezTo>
                  <a:cubicBezTo>
                    <a:pt x="0" y="56"/>
                    <a:pt x="0" y="66"/>
                    <a:pt x="7" y="61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3" name="Freeform 6745"/>
            <p:cNvSpPr/>
            <p:nvPr/>
          </p:nvSpPr>
          <p:spPr bwMode="auto">
            <a:xfrm>
              <a:off x="4581526" y="1012826"/>
              <a:ext cx="9525" cy="23813"/>
            </a:xfrm>
            <a:custGeom>
              <a:avLst/>
              <a:gdLst>
                <a:gd name="T0" fmla="*/ 7 w 26"/>
                <a:gd name="T1" fmla="*/ 60 h 65"/>
                <a:gd name="T2" fmla="*/ 24 w 26"/>
                <a:gd name="T3" fmla="*/ 37 h 65"/>
                <a:gd name="T4" fmla="*/ 9 w 26"/>
                <a:gd name="T5" fmla="*/ 18 h 65"/>
                <a:gd name="T6" fmla="*/ 0 w 26"/>
                <a:gd name="T7" fmla="*/ 56 h 65"/>
                <a:gd name="T8" fmla="*/ 7 w 26"/>
                <a:gd name="T9" fmla="*/ 6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5">
                  <a:moveTo>
                    <a:pt x="7" y="60"/>
                  </a:moveTo>
                  <a:cubicBezTo>
                    <a:pt x="7" y="60"/>
                    <a:pt x="26" y="51"/>
                    <a:pt x="24" y="37"/>
                  </a:cubicBezTo>
                  <a:cubicBezTo>
                    <a:pt x="23" y="23"/>
                    <a:pt x="15" y="0"/>
                    <a:pt x="9" y="18"/>
                  </a:cubicBezTo>
                  <a:cubicBezTo>
                    <a:pt x="3" y="35"/>
                    <a:pt x="0" y="56"/>
                    <a:pt x="0" y="56"/>
                  </a:cubicBezTo>
                  <a:cubicBezTo>
                    <a:pt x="0" y="56"/>
                    <a:pt x="0" y="65"/>
                    <a:pt x="7" y="6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4" name="Freeform 6746"/>
            <p:cNvSpPr/>
            <p:nvPr/>
          </p:nvSpPr>
          <p:spPr bwMode="auto">
            <a:xfrm>
              <a:off x="4541838" y="1109663"/>
              <a:ext cx="17463" cy="20638"/>
            </a:xfrm>
            <a:custGeom>
              <a:avLst/>
              <a:gdLst>
                <a:gd name="T0" fmla="*/ 45 w 50"/>
                <a:gd name="T1" fmla="*/ 49 h 57"/>
                <a:gd name="T2" fmla="*/ 37 w 50"/>
                <a:gd name="T3" fmla="*/ 21 h 57"/>
                <a:gd name="T4" fmla="*/ 10 w 50"/>
                <a:gd name="T5" fmla="*/ 16 h 57"/>
                <a:gd name="T6" fmla="*/ 36 w 50"/>
                <a:gd name="T7" fmla="*/ 50 h 57"/>
                <a:gd name="T8" fmla="*/ 45 w 50"/>
                <a:gd name="T9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7">
                  <a:moveTo>
                    <a:pt x="45" y="49"/>
                  </a:moveTo>
                  <a:cubicBezTo>
                    <a:pt x="45" y="49"/>
                    <a:pt x="50" y="31"/>
                    <a:pt x="37" y="21"/>
                  </a:cubicBezTo>
                  <a:cubicBezTo>
                    <a:pt x="24" y="12"/>
                    <a:pt x="0" y="0"/>
                    <a:pt x="10" y="16"/>
                  </a:cubicBezTo>
                  <a:cubicBezTo>
                    <a:pt x="21" y="33"/>
                    <a:pt x="36" y="50"/>
                    <a:pt x="36" y="50"/>
                  </a:cubicBezTo>
                  <a:cubicBezTo>
                    <a:pt x="36" y="50"/>
                    <a:pt x="44" y="57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5" name="Freeform 6747"/>
            <p:cNvSpPr/>
            <p:nvPr/>
          </p:nvSpPr>
          <p:spPr bwMode="auto">
            <a:xfrm>
              <a:off x="4627563" y="998538"/>
              <a:ext cx="19050" cy="22225"/>
            </a:xfrm>
            <a:custGeom>
              <a:avLst/>
              <a:gdLst>
                <a:gd name="T0" fmla="*/ 45 w 50"/>
                <a:gd name="T1" fmla="*/ 49 h 57"/>
                <a:gd name="T2" fmla="*/ 38 w 50"/>
                <a:gd name="T3" fmla="*/ 22 h 57"/>
                <a:gd name="T4" fmla="*/ 11 w 50"/>
                <a:gd name="T5" fmla="*/ 16 h 57"/>
                <a:gd name="T6" fmla="*/ 37 w 50"/>
                <a:gd name="T7" fmla="*/ 50 h 57"/>
                <a:gd name="T8" fmla="*/ 45 w 50"/>
                <a:gd name="T9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7">
                  <a:moveTo>
                    <a:pt x="45" y="49"/>
                  </a:moveTo>
                  <a:cubicBezTo>
                    <a:pt x="45" y="49"/>
                    <a:pt x="50" y="31"/>
                    <a:pt x="38" y="22"/>
                  </a:cubicBezTo>
                  <a:cubicBezTo>
                    <a:pt x="25" y="12"/>
                    <a:pt x="0" y="0"/>
                    <a:pt x="11" y="16"/>
                  </a:cubicBezTo>
                  <a:cubicBezTo>
                    <a:pt x="22" y="33"/>
                    <a:pt x="37" y="50"/>
                    <a:pt x="37" y="50"/>
                  </a:cubicBezTo>
                  <a:cubicBezTo>
                    <a:pt x="37" y="50"/>
                    <a:pt x="44" y="57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6" name="Freeform 6748"/>
            <p:cNvSpPr/>
            <p:nvPr/>
          </p:nvSpPr>
          <p:spPr bwMode="auto">
            <a:xfrm>
              <a:off x="4729163" y="1074738"/>
              <a:ext cx="17463" cy="19050"/>
            </a:xfrm>
            <a:custGeom>
              <a:avLst/>
              <a:gdLst>
                <a:gd name="T0" fmla="*/ 41 w 46"/>
                <a:gd name="T1" fmla="*/ 43 h 51"/>
                <a:gd name="T2" fmla="*/ 35 w 46"/>
                <a:gd name="T3" fmla="*/ 18 h 51"/>
                <a:gd name="T4" fmla="*/ 9 w 46"/>
                <a:gd name="T5" fmla="*/ 14 h 51"/>
                <a:gd name="T6" fmla="*/ 32 w 46"/>
                <a:gd name="T7" fmla="*/ 45 h 51"/>
                <a:gd name="T8" fmla="*/ 41 w 46"/>
                <a:gd name="T9" fmla="*/ 4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51">
                  <a:moveTo>
                    <a:pt x="41" y="43"/>
                  </a:moveTo>
                  <a:cubicBezTo>
                    <a:pt x="41" y="43"/>
                    <a:pt x="46" y="26"/>
                    <a:pt x="35" y="18"/>
                  </a:cubicBezTo>
                  <a:cubicBezTo>
                    <a:pt x="23" y="10"/>
                    <a:pt x="0" y="0"/>
                    <a:pt x="9" y="14"/>
                  </a:cubicBezTo>
                  <a:cubicBezTo>
                    <a:pt x="19" y="29"/>
                    <a:pt x="32" y="45"/>
                    <a:pt x="32" y="45"/>
                  </a:cubicBezTo>
                  <a:cubicBezTo>
                    <a:pt x="32" y="45"/>
                    <a:pt x="39" y="51"/>
                    <a:pt x="41" y="4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7" name="Freeform 6749"/>
            <p:cNvSpPr/>
            <p:nvPr/>
          </p:nvSpPr>
          <p:spPr bwMode="auto">
            <a:xfrm>
              <a:off x="4824413" y="1312863"/>
              <a:ext cx="19050" cy="22225"/>
            </a:xfrm>
            <a:custGeom>
              <a:avLst/>
              <a:gdLst>
                <a:gd name="T0" fmla="*/ 45 w 49"/>
                <a:gd name="T1" fmla="*/ 49 h 58"/>
                <a:gd name="T2" fmla="*/ 37 w 49"/>
                <a:gd name="T3" fmla="*/ 22 h 58"/>
                <a:gd name="T4" fmla="*/ 10 w 49"/>
                <a:gd name="T5" fmla="*/ 17 h 58"/>
                <a:gd name="T6" fmla="*/ 36 w 49"/>
                <a:gd name="T7" fmla="*/ 51 h 58"/>
                <a:gd name="T8" fmla="*/ 45 w 49"/>
                <a:gd name="T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8">
                  <a:moveTo>
                    <a:pt x="45" y="49"/>
                  </a:moveTo>
                  <a:cubicBezTo>
                    <a:pt x="45" y="49"/>
                    <a:pt x="49" y="31"/>
                    <a:pt x="37" y="22"/>
                  </a:cubicBezTo>
                  <a:cubicBezTo>
                    <a:pt x="24" y="13"/>
                    <a:pt x="0" y="0"/>
                    <a:pt x="10" y="17"/>
                  </a:cubicBezTo>
                  <a:cubicBezTo>
                    <a:pt x="21" y="33"/>
                    <a:pt x="36" y="51"/>
                    <a:pt x="36" y="51"/>
                  </a:cubicBezTo>
                  <a:cubicBezTo>
                    <a:pt x="36" y="51"/>
                    <a:pt x="44" y="58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8" name="Freeform 6750"/>
            <p:cNvSpPr/>
            <p:nvPr/>
          </p:nvSpPr>
          <p:spPr bwMode="auto">
            <a:xfrm>
              <a:off x="4743451" y="1225551"/>
              <a:ext cx="19050" cy="20638"/>
            </a:xfrm>
            <a:custGeom>
              <a:avLst/>
              <a:gdLst>
                <a:gd name="T0" fmla="*/ 45 w 50"/>
                <a:gd name="T1" fmla="*/ 49 h 58"/>
                <a:gd name="T2" fmla="*/ 37 w 50"/>
                <a:gd name="T3" fmla="*/ 22 h 58"/>
                <a:gd name="T4" fmla="*/ 11 w 50"/>
                <a:gd name="T5" fmla="*/ 17 h 58"/>
                <a:gd name="T6" fmla="*/ 37 w 50"/>
                <a:gd name="T7" fmla="*/ 50 h 58"/>
                <a:gd name="T8" fmla="*/ 45 w 50"/>
                <a:gd name="T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8">
                  <a:moveTo>
                    <a:pt x="45" y="49"/>
                  </a:moveTo>
                  <a:cubicBezTo>
                    <a:pt x="45" y="49"/>
                    <a:pt x="50" y="31"/>
                    <a:pt x="37" y="22"/>
                  </a:cubicBezTo>
                  <a:cubicBezTo>
                    <a:pt x="25" y="13"/>
                    <a:pt x="0" y="0"/>
                    <a:pt x="11" y="17"/>
                  </a:cubicBezTo>
                  <a:cubicBezTo>
                    <a:pt x="22" y="33"/>
                    <a:pt x="37" y="50"/>
                    <a:pt x="37" y="50"/>
                  </a:cubicBezTo>
                  <a:cubicBezTo>
                    <a:pt x="37" y="50"/>
                    <a:pt x="44" y="58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9" name="Freeform 6751"/>
            <p:cNvSpPr/>
            <p:nvPr/>
          </p:nvSpPr>
          <p:spPr bwMode="auto">
            <a:xfrm>
              <a:off x="4491038" y="1268413"/>
              <a:ext cx="19050" cy="20638"/>
            </a:xfrm>
            <a:custGeom>
              <a:avLst/>
              <a:gdLst>
                <a:gd name="T0" fmla="*/ 45 w 49"/>
                <a:gd name="T1" fmla="*/ 49 h 57"/>
                <a:gd name="T2" fmla="*/ 37 w 49"/>
                <a:gd name="T3" fmla="*/ 21 h 57"/>
                <a:gd name="T4" fmla="*/ 10 w 49"/>
                <a:gd name="T5" fmla="*/ 16 h 57"/>
                <a:gd name="T6" fmla="*/ 36 w 49"/>
                <a:gd name="T7" fmla="*/ 50 h 57"/>
                <a:gd name="T8" fmla="*/ 45 w 49"/>
                <a:gd name="T9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7">
                  <a:moveTo>
                    <a:pt x="45" y="49"/>
                  </a:moveTo>
                  <a:cubicBezTo>
                    <a:pt x="45" y="49"/>
                    <a:pt x="49" y="31"/>
                    <a:pt x="37" y="21"/>
                  </a:cubicBezTo>
                  <a:cubicBezTo>
                    <a:pt x="24" y="12"/>
                    <a:pt x="0" y="0"/>
                    <a:pt x="10" y="16"/>
                  </a:cubicBezTo>
                  <a:cubicBezTo>
                    <a:pt x="21" y="33"/>
                    <a:pt x="36" y="50"/>
                    <a:pt x="36" y="50"/>
                  </a:cubicBezTo>
                  <a:cubicBezTo>
                    <a:pt x="36" y="50"/>
                    <a:pt x="44" y="57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0" name="Freeform 6752"/>
            <p:cNvSpPr/>
            <p:nvPr/>
          </p:nvSpPr>
          <p:spPr bwMode="auto">
            <a:xfrm>
              <a:off x="4633913" y="1325563"/>
              <a:ext cx="19050" cy="20638"/>
            </a:xfrm>
            <a:custGeom>
              <a:avLst/>
              <a:gdLst>
                <a:gd name="T0" fmla="*/ 45 w 50"/>
                <a:gd name="T1" fmla="*/ 49 h 58"/>
                <a:gd name="T2" fmla="*/ 37 w 50"/>
                <a:gd name="T3" fmla="*/ 22 h 58"/>
                <a:gd name="T4" fmla="*/ 11 w 50"/>
                <a:gd name="T5" fmla="*/ 16 h 58"/>
                <a:gd name="T6" fmla="*/ 36 w 50"/>
                <a:gd name="T7" fmla="*/ 50 h 58"/>
                <a:gd name="T8" fmla="*/ 45 w 50"/>
                <a:gd name="T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8">
                  <a:moveTo>
                    <a:pt x="45" y="49"/>
                  </a:moveTo>
                  <a:cubicBezTo>
                    <a:pt x="45" y="49"/>
                    <a:pt x="50" y="31"/>
                    <a:pt x="37" y="22"/>
                  </a:cubicBezTo>
                  <a:cubicBezTo>
                    <a:pt x="25" y="12"/>
                    <a:pt x="0" y="0"/>
                    <a:pt x="11" y="16"/>
                  </a:cubicBezTo>
                  <a:cubicBezTo>
                    <a:pt x="21" y="33"/>
                    <a:pt x="36" y="50"/>
                    <a:pt x="36" y="50"/>
                  </a:cubicBezTo>
                  <a:cubicBezTo>
                    <a:pt x="36" y="50"/>
                    <a:pt x="44" y="58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1" name="Freeform 6753"/>
            <p:cNvSpPr/>
            <p:nvPr/>
          </p:nvSpPr>
          <p:spPr bwMode="auto">
            <a:xfrm>
              <a:off x="4703763" y="1390651"/>
              <a:ext cx="19050" cy="20638"/>
            </a:xfrm>
            <a:custGeom>
              <a:avLst/>
              <a:gdLst>
                <a:gd name="T0" fmla="*/ 45 w 50"/>
                <a:gd name="T1" fmla="*/ 49 h 58"/>
                <a:gd name="T2" fmla="*/ 37 w 50"/>
                <a:gd name="T3" fmla="*/ 22 h 58"/>
                <a:gd name="T4" fmla="*/ 10 w 50"/>
                <a:gd name="T5" fmla="*/ 17 h 58"/>
                <a:gd name="T6" fmla="*/ 36 w 50"/>
                <a:gd name="T7" fmla="*/ 51 h 58"/>
                <a:gd name="T8" fmla="*/ 45 w 50"/>
                <a:gd name="T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8">
                  <a:moveTo>
                    <a:pt x="45" y="49"/>
                  </a:moveTo>
                  <a:cubicBezTo>
                    <a:pt x="45" y="49"/>
                    <a:pt x="50" y="31"/>
                    <a:pt x="37" y="22"/>
                  </a:cubicBezTo>
                  <a:cubicBezTo>
                    <a:pt x="24" y="13"/>
                    <a:pt x="0" y="0"/>
                    <a:pt x="10" y="17"/>
                  </a:cubicBezTo>
                  <a:cubicBezTo>
                    <a:pt x="21" y="33"/>
                    <a:pt x="36" y="51"/>
                    <a:pt x="36" y="51"/>
                  </a:cubicBezTo>
                  <a:cubicBezTo>
                    <a:pt x="36" y="51"/>
                    <a:pt x="44" y="58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2" name="Freeform 6754"/>
            <p:cNvSpPr/>
            <p:nvPr/>
          </p:nvSpPr>
          <p:spPr bwMode="auto">
            <a:xfrm>
              <a:off x="4673601" y="1090613"/>
              <a:ext cx="9525" cy="23813"/>
            </a:xfrm>
            <a:custGeom>
              <a:avLst/>
              <a:gdLst>
                <a:gd name="T0" fmla="*/ 12 w 27"/>
                <a:gd name="T1" fmla="*/ 61 h 67"/>
                <a:gd name="T2" fmla="*/ 21 w 27"/>
                <a:gd name="T3" fmla="*/ 34 h 67"/>
                <a:gd name="T4" fmla="*/ 1 w 27"/>
                <a:gd name="T5" fmla="*/ 19 h 67"/>
                <a:gd name="T6" fmla="*/ 3 w 27"/>
                <a:gd name="T7" fmla="*/ 58 h 67"/>
                <a:gd name="T8" fmla="*/ 12 w 27"/>
                <a:gd name="T9" fmla="*/ 6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67">
                  <a:moveTo>
                    <a:pt x="12" y="61"/>
                  </a:moveTo>
                  <a:cubicBezTo>
                    <a:pt x="12" y="61"/>
                    <a:pt x="27" y="47"/>
                    <a:pt x="21" y="34"/>
                  </a:cubicBezTo>
                  <a:cubicBezTo>
                    <a:pt x="15" y="21"/>
                    <a:pt x="1" y="0"/>
                    <a:pt x="1" y="19"/>
                  </a:cubicBezTo>
                  <a:cubicBezTo>
                    <a:pt x="0" y="37"/>
                    <a:pt x="3" y="58"/>
                    <a:pt x="3" y="58"/>
                  </a:cubicBezTo>
                  <a:cubicBezTo>
                    <a:pt x="3" y="58"/>
                    <a:pt x="6" y="67"/>
                    <a:pt x="12" y="61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3" name="Freeform 6755"/>
            <p:cNvSpPr/>
            <p:nvPr/>
          </p:nvSpPr>
          <p:spPr bwMode="auto">
            <a:xfrm>
              <a:off x="4570413" y="1182688"/>
              <a:ext cx="9525" cy="25400"/>
            </a:xfrm>
            <a:custGeom>
              <a:avLst/>
              <a:gdLst>
                <a:gd name="T0" fmla="*/ 11 w 26"/>
                <a:gd name="T1" fmla="*/ 61 h 68"/>
                <a:gd name="T2" fmla="*/ 20 w 26"/>
                <a:gd name="T3" fmla="*/ 34 h 68"/>
                <a:gd name="T4" fmla="*/ 0 w 26"/>
                <a:gd name="T5" fmla="*/ 19 h 68"/>
                <a:gd name="T6" fmla="*/ 3 w 26"/>
                <a:gd name="T7" fmla="*/ 59 h 68"/>
                <a:gd name="T8" fmla="*/ 11 w 26"/>
                <a:gd name="T9" fmla="*/ 6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8">
                  <a:moveTo>
                    <a:pt x="11" y="61"/>
                  </a:moveTo>
                  <a:cubicBezTo>
                    <a:pt x="11" y="61"/>
                    <a:pt x="26" y="48"/>
                    <a:pt x="20" y="34"/>
                  </a:cubicBezTo>
                  <a:cubicBezTo>
                    <a:pt x="14" y="21"/>
                    <a:pt x="0" y="0"/>
                    <a:pt x="0" y="19"/>
                  </a:cubicBezTo>
                  <a:cubicBezTo>
                    <a:pt x="0" y="37"/>
                    <a:pt x="3" y="59"/>
                    <a:pt x="3" y="59"/>
                  </a:cubicBezTo>
                  <a:cubicBezTo>
                    <a:pt x="3" y="59"/>
                    <a:pt x="5" y="68"/>
                    <a:pt x="11" y="61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4" name="Freeform 6756"/>
            <p:cNvSpPr/>
            <p:nvPr/>
          </p:nvSpPr>
          <p:spPr bwMode="auto">
            <a:xfrm>
              <a:off x="4565651" y="1254126"/>
              <a:ext cx="9525" cy="23813"/>
            </a:xfrm>
            <a:custGeom>
              <a:avLst/>
              <a:gdLst>
                <a:gd name="T0" fmla="*/ 11 w 26"/>
                <a:gd name="T1" fmla="*/ 60 h 67"/>
                <a:gd name="T2" fmla="*/ 21 w 26"/>
                <a:gd name="T3" fmla="*/ 34 h 67"/>
                <a:gd name="T4" fmla="*/ 0 w 26"/>
                <a:gd name="T5" fmla="*/ 18 h 67"/>
                <a:gd name="T6" fmla="*/ 3 w 26"/>
                <a:gd name="T7" fmla="*/ 58 h 67"/>
                <a:gd name="T8" fmla="*/ 11 w 26"/>
                <a:gd name="T9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7">
                  <a:moveTo>
                    <a:pt x="11" y="60"/>
                  </a:moveTo>
                  <a:cubicBezTo>
                    <a:pt x="11" y="60"/>
                    <a:pt x="26" y="47"/>
                    <a:pt x="21" y="34"/>
                  </a:cubicBezTo>
                  <a:cubicBezTo>
                    <a:pt x="15" y="20"/>
                    <a:pt x="0" y="0"/>
                    <a:pt x="0" y="18"/>
                  </a:cubicBezTo>
                  <a:cubicBezTo>
                    <a:pt x="0" y="37"/>
                    <a:pt x="3" y="58"/>
                    <a:pt x="3" y="58"/>
                  </a:cubicBezTo>
                  <a:cubicBezTo>
                    <a:pt x="3" y="58"/>
                    <a:pt x="6" y="67"/>
                    <a:pt x="11" y="6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5" name="Freeform 6757"/>
            <p:cNvSpPr/>
            <p:nvPr/>
          </p:nvSpPr>
          <p:spPr bwMode="auto">
            <a:xfrm>
              <a:off x="4864101" y="1281113"/>
              <a:ext cx="9525" cy="23813"/>
            </a:xfrm>
            <a:custGeom>
              <a:avLst/>
              <a:gdLst>
                <a:gd name="T0" fmla="*/ 11 w 26"/>
                <a:gd name="T1" fmla="*/ 61 h 68"/>
                <a:gd name="T2" fmla="*/ 20 w 26"/>
                <a:gd name="T3" fmla="*/ 35 h 68"/>
                <a:gd name="T4" fmla="*/ 0 w 26"/>
                <a:gd name="T5" fmla="*/ 19 h 68"/>
                <a:gd name="T6" fmla="*/ 3 w 26"/>
                <a:gd name="T7" fmla="*/ 59 h 68"/>
                <a:gd name="T8" fmla="*/ 11 w 26"/>
                <a:gd name="T9" fmla="*/ 6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8">
                  <a:moveTo>
                    <a:pt x="11" y="61"/>
                  </a:moveTo>
                  <a:cubicBezTo>
                    <a:pt x="11" y="61"/>
                    <a:pt x="26" y="48"/>
                    <a:pt x="20" y="35"/>
                  </a:cubicBezTo>
                  <a:cubicBezTo>
                    <a:pt x="15" y="21"/>
                    <a:pt x="0" y="0"/>
                    <a:pt x="0" y="19"/>
                  </a:cubicBezTo>
                  <a:cubicBezTo>
                    <a:pt x="0" y="37"/>
                    <a:pt x="3" y="59"/>
                    <a:pt x="3" y="59"/>
                  </a:cubicBezTo>
                  <a:cubicBezTo>
                    <a:pt x="3" y="59"/>
                    <a:pt x="5" y="68"/>
                    <a:pt x="11" y="61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6" name="Freeform 6758"/>
            <p:cNvSpPr/>
            <p:nvPr/>
          </p:nvSpPr>
          <p:spPr bwMode="auto">
            <a:xfrm>
              <a:off x="4618038" y="1290638"/>
              <a:ext cx="9525" cy="25400"/>
            </a:xfrm>
            <a:custGeom>
              <a:avLst/>
              <a:gdLst>
                <a:gd name="T0" fmla="*/ 12 w 27"/>
                <a:gd name="T1" fmla="*/ 61 h 68"/>
                <a:gd name="T2" fmla="*/ 21 w 27"/>
                <a:gd name="T3" fmla="*/ 34 h 68"/>
                <a:gd name="T4" fmla="*/ 1 w 27"/>
                <a:gd name="T5" fmla="*/ 19 h 68"/>
                <a:gd name="T6" fmla="*/ 4 w 27"/>
                <a:gd name="T7" fmla="*/ 59 h 68"/>
                <a:gd name="T8" fmla="*/ 12 w 27"/>
                <a:gd name="T9" fmla="*/ 6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68">
                  <a:moveTo>
                    <a:pt x="12" y="61"/>
                  </a:moveTo>
                  <a:cubicBezTo>
                    <a:pt x="12" y="61"/>
                    <a:pt x="27" y="48"/>
                    <a:pt x="21" y="34"/>
                  </a:cubicBezTo>
                  <a:cubicBezTo>
                    <a:pt x="15" y="21"/>
                    <a:pt x="1" y="0"/>
                    <a:pt x="1" y="19"/>
                  </a:cubicBezTo>
                  <a:cubicBezTo>
                    <a:pt x="0" y="37"/>
                    <a:pt x="4" y="59"/>
                    <a:pt x="4" y="59"/>
                  </a:cubicBezTo>
                  <a:cubicBezTo>
                    <a:pt x="4" y="59"/>
                    <a:pt x="6" y="68"/>
                    <a:pt x="12" y="61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7" name="Freeform 6759"/>
            <p:cNvSpPr/>
            <p:nvPr/>
          </p:nvSpPr>
          <p:spPr bwMode="auto">
            <a:xfrm>
              <a:off x="4724401" y="1162051"/>
              <a:ext cx="11113" cy="23813"/>
            </a:xfrm>
            <a:custGeom>
              <a:avLst/>
              <a:gdLst>
                <a:gd name="T0" fmla="*/ 11 w 26"/>
                <a:gd name="T1" fmla="*/ 61 h 68"/>
                <a:gd name="T2" fmla="*/ 20 w 26"/>
                <a:gd name="T3" fmla="*/ 35 h 68"/>
                <a:gd name="T4" fmla="*/ 0 w 26"/>
                <a:gd name="T5" fmla="*/ 19 h 68"/>
                <a:gd name="T6" fmla="*/ 3 w 26"/>
                <a:gd name="T7" fmla="*/ 59 h 68"/>
                <a:gd name="T8" fmla="*/ 11 w 26"/>
                <a:gd name="T9" fmla="*/ 6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8">
                  <a:moveTo>
                    <a:pt x="11" y="61"/>
                  </a:moveTo>
                  <a:cubicBezTo>
                    <a:pt x="11" y="61"/>
                    <a:pt x="26" y="48"/>
                    <a:pt x="20" y="35"/>
                  </a:cubicBezTo>
                  <a:cubicBezTo>
                    <a:pt x="15" y="21"/>
                    <a:pt x="0" y="0"/>
                    <a:pt x="0" y="19"/>
                  </a:cubicBezTo>
                  <a:cubicBezTo>
                    <a:pt x="0" y="38"/>
                    <a:pt x="3" y="59"/>
                    <a:pt x="3" y="59"/>
                  </a:cubicBezTo>
                  <a:cubicBezTo>
                    <a:pt x="3" y="59"/>
                    <a:pt x="5" y="68"/>
                    <a:pt x="11" y="61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8" name="Freeform 6737"/>
            <p:cNvSpPr/>
            <p:nvPr/>
          </p:nvSpPr>
          <p:spPr bwMode="auto">
            <a:xfrm>
              <a:off x="4860032" y="1131590"/>
              <a:ext cx="23813" cy="46038"/>
            </a:xfrm>
            <a:custGeom>
              <a:avLst/>
              <a:gdLst>
                <a:gd name="T0" fmla="*/ 40 w 60"/>
                <a:gd name="T1" fmla="*/ 114 h 125"/>
                <a:gd name="T2" fmla="*/ 10 w 60"/>
                <a:gd name="T3" fmla="*/ 65 h 125"/>
                <a:gd name="T4" fmla="*/ 54 w 60"/>
                <a:gd name="T5" fmla="*/ 35 h 125"/>
                <a:gd name="T6" fmla="*/ 58 w 60"/>
                <a:gd name="T7" fmla="*/ 108 h 125"/>
                <a:gd name="T8" fmla="*/ 40 w 60"/>
                <a:gd name="T9" fmla="*/ 11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25">
                  <a:moveTo>
                    <a:pt x="40" y="114"/>
                  </a:moveTo>
                  <a:cubicBezTo>
                    <a:pt x="40" y="114"/>
                    <a:pt x="0" y="90"/>
                    <a:pt x="10" y="65"/>
                  </a:cubicBezTo>
                  <a:cubicBezTo>
                    <a:pt x="19" y="40"/>
                    <a:pt x="48" y="0"/>
                    <a:pt x="54" y="35"/>
                  </a:cubicBezTo>
                  <a:cubicBezTo>
                    <a:pt x="60" y="69"/>
                    <a:pt x="58" y="108"/>
                    <a:pt x="58" y="108"/>
                  </a:cubicBezTo>
                  <a:cubicBezTo>
                    <a:pt x="58" y="108"/>
                    <a:pt x="55" y="125"/>
                    <a:pt x="40" y="114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9" name="Freeform 6745"/>
            <p:cNvSpPr/>
            <p:nvPr/>
          </p:nvSpPr>
          <p:spPr bwMode="auto">
            <a:xfrm>
              <a:off x="4877495" y="1061740"/>
              <a:ext cx="9525" cy="23813"/>
            </a:xfrm>
            <a:custGeom>
              <a:avLst/>
              <a:gdLst>
                <a:gd name="T0" fmla="*/ 7 w 26"/>
                <a:gd name="T1" fmla="*/ 60 h 65"/>
                <a:gd name="T2" fmla="*/ 24 w 26"/>
                <a:gd name="T3" fmla="*/ 37 h 65"/>
                <a:gd name="T4" fmla="*/ 9 w 26"/>
                <a:gd name="T5" fmla="*/ 18 h 65"/>
                <a:gd name="T6" fmla="*/ 0 w 26"/>
                <a:gd name="T7" fmla="*/ 56 h 65"/>
                <a:gd name="T8" fmla="*/ 7 w 26"/>
                <a:gd name="T9" fmla="*/ 6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5">
                  <a:moveTo>
                    <a:pt x="7" y="60"/>
                  </a:moveTo>
                  <a:cubicBezTo>
                    <a:pt x="7" y="60"/>
                    <a:pt x="26" y="51"/>
                    <a:pt x="24" y="37"/>
                  </a:cubicBezTo>
                  <a:cubicBezTo>
                    <a:pt x="23" y="23"/>
                    <a:pt x="15" y="0"/>
                    <a:pt x="9" y="18"/>
                  </a:cubicBezTo>
                  <a:cubicBezTo>
                    <a:pt x="3" y="35"/>
                    <a:pt x="0" y="56"/>
                    <a:pt x="0" y="56"/>
                  </a:cubicBezTo>
                  <a:cubicBezTo>
                    <a:pt x="0" y="56"/>
                    <a:pt x="0" y="65"/>
                    <a:pt x="7" y="6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0" name="Freeform 6746"/>
            <p:cNvSpPr/>
            <p:nvPr/>
          </p:nvSpPr>
          <p:spPr bwMode="auto">
            <a:xfrm>
              <a:off x="4837807" y="1158577"/>
              <a:ext cx="17463" cy="20638"/>
            </a:xfrm>
            <a:custGeom>
              <a:avLst/>
              <a:gdLst>
                <a:gd name="T0" fmla="*/ 45 w 50"/>
                <a:gd name="T1" fmla="*/ 49 h 57"/>
                <a:gd name="T2" fmla="*/ 37 w 50"/>
                <a:gd name="T3" fmla="*/ 21 h 57"/>
                <a:gd name="T4" fmla="*/ 10 w 50"/>
                <a:gd name="T5" fmla="*/ 16 h 57"/>
                <a:gd name="T6" fmla="*/ 36 w 50"/>
                <a:gd name="T7" fmla="*/ 50 h 57"/>
                <a:gd name="T8" fmla="*/ 45 w 50"/>
                <a:gd name="T9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7">
                  <a:moveTo>
                    <a:pt x="45" y="49"/>
                  </a:moveTo>
                  <a:cubicBezTo>
                    <a:pt x="45" y="49"/>
                    <a:pt x="50" y="31"/>
                    <a:pt x="37" y="21"/>
                  </a:cubicBezTo>
                  <a:cubicBezTo>
                    <a:pt x="24" y="12"/>
                    <a:pt x="0" y="0"/>
                    <a:pt x="10" y="16"/>
                  </a:cubicBezTo>
                  <a:cubicBezTo>
                    <a:pt x="21" y="33"/>
                    <a:pt x="36" y="50"/>
                    <a:pt x="36" y="50"/>
                  </a:cubicBezTo>
                  <a:cubicBezTo>
                    <a:pt x="36" y="50"/>
                    <a:pt x="44" y="57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1" name="Freeform 6755"/>
            <p:cNvSpPr/>
            <p:nvPr/>
          </p:nvSpPr>
          <p:spPr bwMode="auto">
            <a:xfrm>
              <a:off x="4866382" y="1231602"/>
              <a:ext cx="9525" cy="25400"/>
            </a:xfrm>
            <a:custGeom>
              <a:avLst/>
              <a:gdLst>
                <a:gd name="T0" fmla="*/ 11 w 26"/>
                <a:gd name="T1" fmla="*/ 61 h 68"/>
                <a:gd name="T2" fmla="*/ 20 w 26"/>
                <a:gd name="T3" fmla="*/ 34 h 68"/>
                <a:gd name="T4" fmla="*/ 0 w 26"/>
                <a:gd name="T5" fmla="*/ 19 h 68"/>
                <a:gd name="T6" fmla="*/ 3 w 26"/>
                <a:gd name="T7" fmla="*/ 59 h 68"/>
                <a:gd name="T8" fmla="*/ 11 w 26"/>
                <a:gd name="T9" fmla="*/ 6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8">
                  <a:moveTo>
                    <a:pt x="11" y="61"/>
                  </a:moveTo>
                  <a:cubicBezTo>
                    <a:pt x="11" y="61"/>
                    <a:pt x="26" y="48"/>
                    <a:pt x="20" y="34"/>
                  </a:cubicBezTo>
                  <a:cubicBezTo>
                    <a:pt x="14" y="21"/>
                    <a:pt x="0" y="0"/>
                    <a:pt x="0" y="19"/>
                  </a:cubicBezTo>
                  <a:cubicBezTo>
                    <a:pt x="0" y="37"/>
                    <a:pt x="3" y="59"/>
                    <a:pt x="3" y="59"/>
                  </a:cubicBezTo>
                  <a:cubicBezTo>
                    <a:pt x="3" y="59"/>
                    <a:pt x="5" y="68"/>
                    <a:pt x="11" y="61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2" name="Freeform 6742"/>
            <p:cNvSpPr/>
            <p:nvPr/>
          </p:nvSpPr>
          <p:spPr bwMode="auto">
            <a:xfrm>
              <a:off x="4716016" y="1347614"/>
              <a:ext cx="22225" cy="44450"/>
            </a:xfrm>
            <a:custGeom>
              <a:avLst/>
              <a:gdLst>
                <a:gd name="T0" fmla="*/ 40 w 60"/>
                <a:gd name="T1" fmla="*/ 113 h 125"/>
                <a:gd name="T2" fmla="*/ 10 w 60"/>
                <a:gd name="T3" fmla="*/ 64 h 125"/>
                <a:gd name="T4" fmla="*/ 54 w 60"/>
                <a:gd name="T5" fmla="*/ 34 h 125"/>
                <a:gd name="T6" fmla="*/ 59 w 60"/>
                <a:gd name="T7" fmla="*/ 107 h 125"/>
                <a:gd name="T8" fmla="*/ 40 w 60"/>
                <a:gd name="T9" fmla="*/ 11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25">
                  <a:moveTo>
                    <a:pt x="40" y="113"/>
                  </a:moveTo>
                  <a:cubicBezTo>
                    <a:pt x="40" y="113"/>
                    <a:pt x="0" y="89"/>
                    <a:pt x="10" y="64"/>
                  </a:cubicBezTo>
                  <a:cubicBezTo>
                    <a:pt x="20" y="40"/>
                    <a:pt x="48" y="0"/>
                    <a:pt x="54" y="34"/>
                  </a:cubicBezTo>
                  <a:cubicBezTo>
                    <a:pt x="60" y="68"/>
                    <a:pt x="59" y="107"/>
                    <a:pt x="59" y="107"/>
                  </a:cubicBezTo>
                  <a:cubicBezTo>
                    <a:pt x="59" y="107"/>
                    <a:pt x="56" y="125"/>
                    <a:pt x="40" y="11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3" name="Freeform 6749"/>
            <p:cNvSpPr/>
            <p:nvPr/>
          </p:nvSpPr>
          <p:spPr bwMode="auto">
            <a:xfrm>
              <a:off x="4932040" y="1275606"/>
              <a:ext cx="19050" cy="22225"/>
            </a:xfrm>
            <a:custGeom>
              <a:avLst/>
              <a:gdLst>
                <a:gd name="T0" fmla="*/ 45 w 49"/>
                <a:gd name="T1" fmla="*/ 49 h 58"/>
                <a:gd name="T2" fmla="*/ 37 w 49"/>
                <a:gd name="T3" fmla="*/ 22 h 58"/>
                <a:gd name="T4" fmla="*/ 10 w 49"/>
                <a:gd name="T5" fmla="*/ 17 h 58"/>
                <a:gd name="T6" fmla="*/ 36 w 49"/>
                <a:gd name="T7" fmla="*/ 51 h 58"/>
                <a:gd name="T8" fmla="*/ 45 w 49"/>
                <a:gd name="T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8">
                  <a:moveTo>
                    <a:pt x="45" y="49"/>
                  </a:moveTo>
                  <a:cubicBezTo>
                    <a:pt x="45" y="49"/>
                    <a:pt x="49" y="31"/>
                    <a:pt x="37" y="22"/>
                  </a:cubicBezTo>
                  <a:cubicBezTo>
                    <a:pt x="24" y="13"/>
                    <a:pt x="0" y="0"/>
                    <a:pt x="10" y="17"/>
                  </a:cubicBezTo>
                  <a:cubicBezTo>
                    <a:pt x="21" y="33"/>
                    <a:pt x="36" y="51"/>
                    <a:pt x="36" y="51"/>
                  </a:cubicBezTo>
                  <a:cubicBezTo>
                    <a:pt x="36" y="51"/>
                    <a:pt x="44" y="58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4" name="Freeform 6752"/>
            <p:cNvSpPr/>
            <p:nvPr/>
          </p:nvSpPr>
          <p:spPr bwMode="auto">
            <a:xfrm>
              <a:off x="4784278" y="1336501"/>
              <a:ext cx="19050" cy="20638"/>
            </a:xfrm>
            <a:custGeom>
              <a:avLst/>
              <a:gdLst>
                <a:gd name="T0" fmla="*/ 45 w 50"/>
                <a:gd name="T1" fmla="*/ 49 h 58"/>
                <a:gd name="T2" fmla="*/ 37 w 50"/>
                <a:gd name="T3" fmla="*/ 22 h 58"/>
                <a:gd name="T4" fmla="*/ 11 w 50"/>
                <a:gd name="T5" fmla="*/ 16 h 58"/>
                <a:gd name="T6" fmla="*/ 36 w 50"/>
                <a:gd name="T7" fmla="*/ 50 h 58"/>
                <a:gd name="T8" fmla="*/ 45 w 50"/>
                <a:gd name="T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8">
                  <a:moveTo>
                    <a:pt x="45" y="49"/>
                  </a:moveTo>
                  <a:cubicBezTo>
                    <a:pt x="45" y="49"/>
                    <a:pt x="50" y="31"/>
                    <a:pt x="37" y="22"/>
                  </a:cubicBezTo>
                  <a:cubicBezTo>
                    <a:pt x="25" y="12"/>
                    <a:pt x="0" y="0"/>
                    <a:pt x="11" y="16"/>
                  </a:cubicBezTo>
                  <a:cubicBezTo>
                    <a:pt x="21" y="33"/>
                    <a:pt x="36" y="50"/>
                    <a:pt x="36" y="50"/>
                  </a:cubicBezTo>
                  <a:cubicBezTo>
                    <a:pt x="36" y="50"/>
                    <a:pt x="44" y="58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5" name="Freeform 6753"/>
            <p:cNvSpPr/>
            <p:nvPr/>
          </p:nvSpPr>
          <p:spPr bwMode="auto">
            <a:xfrm>
              <a:off x="4854128" y="1401589"/>
              <a:ext cx="19050" cy="20638"/>
            </a:xfrm>
            <a:custGeom>
              <a:avLst/>
              <a:gdLst>
                <a:gd name="T0" fmla="*/ 45 w 50"/>
                <a:gd name="T1" fmla="*/ 49 h 58"/>
                <a:gd name="T2" fmla="*/ 37 w 50"/>
                <a:gd name="T3" fmla="*/ 22 h 58"/>
                <a:gd name="T4" fmla="*/ 10 w 50"/>
                <a:gd name="T5" fmla="*/ 17 h 58"/>
                <a:gd name="T6" fmla="*/ 36 w 50"/>
                <a:gd name="T7" fmla="*/ 51 h 58"/>
                <a:gd name="T8" fmla="*/ 45 w 50"/>
                <a:gd name="T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8">
                  <a:moveTo>
                    <a:pt x="45" y="49"/>
                  </a:moveTo>
                  <a:cubicBezTo>
                    <a:pt x="45" y="49"/>
                    <a:pt x="50" y="31"/>
                    <a:pt x="37" y="22"/>
                  </a:cubicBezTo>
                  <a:cubicBezTo>
                    <a:pt x="24" y="13"/>
                    <a:pt x="0" y="0"/>
                    <a:pt x="10" y="17"/>
                  </a:cubicBezTo>
                  <a:cubicBezTo>
                    <a:pt x="21" y="33"/>
                    <a:pt x="36" y="51"/>
                    <a:pt x="36" y="51"/>
                  </a:cubicBezTo>
                  <a:cubicBezTo>
                    <a:pt x="36" y="51"/>
                    <a:pt x="44" y="58"/>
                    <a:pt x="45" y="4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6" name="Freeform 6739"/>
            <p:cNvSpPr/>
            <p:nvPr/>
          </p:nvSpPr>
          <p:spPr bwMode="auto">
            <a:xfrm>
              <a:off x="4788024" y="987574"/>
              <a:ext cx="22225" cy="46038"/>
            </a:xfrm>
            <a:custGeom>
              <a:avLst/>
              <a:gdLst>
                <a:gd name="T0" fmla="*/ 40 w 60"/>
                <a:gd name="T1" fmla="*/ 113 h 125"/>
                <a:gd name="T2" fmla="*/ 10 w 60"/>
                <a:gd name="T3" fmla="*/ 65 h 125"/>
                <a:gd name="T4" fmla="*/ 54 w 60"/>
                <a:gd name="T5" fmla="*/ 34 h 125"/>
                <a:gd name="T6" fmla="*/ 59 w 60"/>
                <a:gd name="T7" fmla="*/ 108 h 125"/>
                <a:gd name="T8" fmla="*/ 40 w 60"/>
                <a:gd name="T9" fmla="*/ 11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25">
                  <a:moveTo>
                    <a:pt x="40" y="113"/>
                  </a:moveTo>
                  <a:cubicBezTo>
                    <a:pt x="40" y="113"/>
                    <a:pt x="0" y="89"/>
                    <a:pt x="10" y="65"/>
                  </a:cubicBezTo>
                  <a:cubicBezTo>
                    <a:pt x="20" y="40"/>
                    <a:pt x="48" y="0"/>
                    <a:pt x="54" y="34"/>
                  </a:cubicBezTo>
                  <a:cubicBezTo>
                    <a:pt x="60" y="68"/>
                    <a:pt x="59" y="108"/>
                    <a:pt x="59" y="108"/>
                  </a:cubicBezTo>
                  <a:cubicBezTo>
                    <a:pt x="59" y="108"/>
                    <a:pt x="56" y="125"/>
                    <a:pt x="40" y="11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7" name="Freeform 6748"/>
            <p:cNvSpPr/>
            <p:nvPr/>
          </p:nvSpPr>
          <p:spPr bwMode="auto">
            <a:xfrm>
              <a:off x="4716016" y="987574"/>
              <a:ext cx="17463" cy="19050"/>
            </a:xfrm>
            <a:custGeom>
              <a:avLst/>
              <a:gdLst>
                <a:gd name="T0" fmla="*/ 41 w 46"/>
                <a:gd name="T1" fmla="*/ 43 h 51"/>
                <a:gd name="T2" fmla="*/ 35 w 46"/>
                <a:gd name="T3" fmla="*/ 18 h 51"/>
                <a:gd name="T4" fmla="*/ 9 w 46"/>
                <a:gd name="T5" fmla="*/ 14 h 51"/>
                <a:gd name="T6" fmla="*/ 32 w 46"/>
                <a:gd name="T7" fmla="*/ 45 h 51"/>
                <a:gd name="T8" fmla="*/ 41 w 46"/>
                <a:gd name="T9" fmla="*/ 4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51">
                  <a:moveTo>
                    <a:pt x="41" y="43"/>
                  </a:moveTo>
                  <a:cubicBezTo>
                    <a:pt x="41" y="43"/>
                    <a:pt x="46" y="26"/>
                    <a:pt x="35" y="18"/>
                  </a:cubicBezTo>
                  <a:cubicBezTo>
                    <a:pt x="23" y="10"/>
                    <a:pt x="0" y="0"/>
                    <a:pt x="9" y="14"/>
                  </a:cubicBezTo>
                  <a:cubicBezTo>
                    <a:pt x="19" y="29"/>
                    <a:pt x="32" y="45"/>
                    <a:pt x="32" y="45"/>
                  </a:cubicBezTo>
                  <a:cubicBezTo>
                    <a:pt x="32" y="45"/>
                    <a:pt x="39" y="51"/>
                    <a:pt x="41" y="4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188" name="组合 187"/>
          <p:cNvGrpSpPr/>
          <p:nvPr userDrawn="1"/>
        </p:nvGrpSpPr>
        <p:grpSpPr>
          <a:xfrm>
            <a:off x="4885961" y="5457520"/>
            <a:ext cx="7289800" cy="1400480"/>
            <a:chOff x="3713162" y="4093140"/>
            <a:chExt cx="5467350" cy="1050360"/>
          </a:xfrm>
        </p:grpSpPr>
        <p:sp>
          <p:nvSpPr>
            <p:cNvPr id="189" name="任意多边形 188"/>
            <p:cNvSpPr/>
            <p:nvPr/>
          </p:nvSpPr>
          <p:spPr>
            <a:xfrm>
              <a:off x="3713162" y="4093140"/>
              <a:ext cx="5467350" cy="1050360"/>
            </a:xfrm>
            <a:custGeom>
              <a:avLst/>
              <a:gdLst>
                <a:gd name="connsiteX0" fmla="*/ 4762463 w 5467350"/>
                <a:gd name="connsiteY0" fmla="*/ 843 h 1050360"/>
                <a:gd name="connsiteX1" fmla="*/ 5210175 w 5467350"/>
                <a:gd name="connsiteY1" fmla="*/ 50235 h 1050360"/>
                <a:gd name="connsiteX2" fmla="*/ 5416451 w 5467350"/>
                <a:gd name="connsiteY2" fmla="*/ 145634 h 1050360"/>
                <a:gd name="connsiteX3" fmla="*/ 5467350 w 5467350"/>
                <a:gd name="connsiteY3" fmla="*/ 190915 h 1050360"/>
                <a:gd name="connsiteX4" fmla="*/ 5467350 w 5467350"/>
                <a:gd name="connsiteY4" fmla="*/ 1050360 h 1050360"/>
                <a:gd name="connsiteX5" fmla="*/ 0 w 5467350"/>
                <a:gd name="connsiteY5" fmla="*/ 1050360 h 1050360"/>
                <a:gd name="connsiteX6" fmla="*/ 1619250 w 5467350"/>
                <a:gd name="connsiteY6" fmla="*/ 755085 h 1050360"/>
                <a:gd name="connsiteX7" fmla="*/ 3752850 w 5467350"/>
                <a:gd name="connsiteY7" fmla="*/ 97860 h 1050360"/>
                <a:gd name="connsiteX8" fmla="*/ 4762463 w 5467350"/>
                <a:gd name="connsiteY8" fmla="*/ 843 h 1050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67350" h="1050360">
                  <a:moveTo>
                    <a:pt x="4762463" y="843"/>
                  </a:moveTo>
                  <a:cubicBezTo>
                    <a:pt x="4935364" y="4694"/>
                    <a:pt x="5086945" y="21660"/>
                    <a:pt x="5210175" y="50235"/>
                  </a:cubicBezTo>
                  <a:cubicBezTo>
                    <a:pt x="5292328" y="69285"/>
                    <a:pt x="5359896" y="103417"/>
                    <a:pt x="5416451" y="145634"/>
                  </a:cubicBezTo>
                  <a:lnTo>
                    <a:pt x="5467350" y="190915"/>
                  </a:lnTo>
                  <a:lnTo>
                    <a:pt x="5467350" y="1050360"/>
                  </a:lnTo>
                  <a:lnTo>
                    <a:pt x="0" y="1050360"/>
                  </a:lnTo>
                  <a:cubicBezTo>
                    <a:pt x="276225" y="921773"/>
                    <a:pt x="993775" y="913835"/>
                    <a:pt x="1619250" y="755085"/>
                  </a:cubicBezTo>
                  <a:cubicBezTo>
                    <a:pt x="2244725" y="596335"/>
                    <a:pt x="3154363" y="215335"/>
                    <a:pt x="3752850" y="97860"/>
                  </a:cubicBezTo>
                  <a:cubicBezTo>
                    <a:pt x="4126905" y="24438"/>
                    <a:pt x="4474295" y="-5576"/>
                    <a:pt x="4762463" y="84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4DA03"/>
                </a:gs>
                <a:gs pos="100000">
                  <a:srgbClr val="057504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grpSp>
          <p:nvGrpSpPr>
            <p:cNvPr id="190" name="组合 189"/>
            <p:cNvGrpSpPr/>
            <p:nvPr/>
          </p:nvGrpSpPr>
          <p:grpSpPr>
            <a:xfrm>
              <a:off x="6516216" y="4155926"/>
              <a:ext cx="2412139" cy="715103"/>
              <a:chOff x="6178757" y="4160903"/>
              <a:chExt cx="2620855" cy="776979"/>
            </a:xfrm>
          </p:grpSpPr>
          <p:sp>
            <p:nvSpPr>
              <p:cNvPr id="191" name="Freeform 5112"/>
              <p:cNvSpPr/>
              <p:nvPr/>
            </p:nvSpPr>
            <p:spPr bwMode="auto">
              <a:xfrm>
                <a:off x="6472540" y="4547460"/>
                <a:ext cx="9664" cy="11597"/>
              </a:xfrm>
              <a:custGeom>
                <a:avLst/>
                <a:gdLst>
                  <a:gd name="T0" fmla="*/ 2 w 5"/>
                  <a:gd name="T1" fmla="*/ 6 h 6"/>
                  <a:gd name="T2" fmla="*/ 4 w 5"/>
                  <a:gd name="T3" fmla="*/ 4 h 6"/>
                  <a:gd name="T4" fmla="*/ 5 w 5"/>
                  <a:gd name="T5" fmla="*/ 2 h 6"/>
                  <a:gd name="T6" fmla="*/ 4 w 5"/>
                  <a:gd name="T7" fmla="*/ 0 h 6"/>
                  <a:gd name="T8" fmla="*/ 2 w 5"/>
                  <a:gd name="T9" fmla="*/ 0 h 6"/>
                  <a:gd name="T10" fmla="*/ 0 w 5"/>
                  <a:gd name="T11" fmla="*/ 4 h 6"/>
                  <a:gd name="T12" fmla="*/ 0 w 5"/>
                  <a:gd name="T13" fmla="*/ 6 h 6"/>
                  <a:gd name="T14" fmla="*/ 0 w 5"/>
                  <a:gd name="T15" fmla="*/ 6 h 6"/>
                  <a:gd name="T16" fmla="*/ 2 w 5"/>
                  <a:gd name="T1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6">
                    <a:moveTo>
                      <a:pt x="2" y="6"/>
                    </a:moveTo>
                    <a:lnTo>
                      <a:pt x="4" y="4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D6F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92" name="Freeform 5113"/>
              <p:cNvSpPr/>
              <p:nvPr/>
            </p:nvSpPr>
            <p:spPr bwMode="auto">
              <a:xfrm>
                <a:off x="6290859" y="4607376"/>
                <a:ext cx="61849" cy="73446"/>
              </a:xfrm>
              <a:custGeom>
                <a:avLst/>
                <a:gdLst>
                  <a:gd name="T0" fmla="*/ 27 w 32"/>
                  <a:gd name="T1" fmla="*/ 0 h 38"/>
                  <a:gd name="T2" fmla="*/ 21 w 32"/>
                  <a:gd name="T3" fmla="*/ 0 h 38"/>
                  <a:gd name="T4" fmla="*/ 19 w 32"/>
                  <a:gd name="T5" fmla="*/ 4 h 38"/>
                  <a:gd name="T6" fmla="*/ 0 w 32"/>
                  <a:gd name="T7" fmla="*/ 34 h 38"/>
                  <a:gd name="T8" fmla="*/ 2 w 32"/>
                  <a:gd name="T9" fmla="*/ 36 h 38"/>
                  <a:gd name="T10" fmla="*/ 5 w 32"/>
                  <a:gd name="T11" fmla="*/ 38 h 38"/>
                  <a:gd name="T12" fmla="*/ 11 w 32"/>
                  <a:gd name="T13" fmla="*/ 38 h 38"/>
                  <a:gd name="T14" fmla="*/ 15 w 32"/>
                  <a:gd name="T15" fmla="*/ 36 h 38"/>
                  <a:gd name="T16" fmla="*/ 32 w 32"/>
                  <a:gd name="T17" fmla="*/ 4 h 38"/>
                  <a:gd name="T18" fmla="*/ 32 w 32"/>
                  <a:gd name="T19" fmla="*/ 2 h 38"/>
                  <a:gd name="T20" fmla="*/ 27 w 32"/>
                  <a:gd name="T2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" h="38">
                    <a:moveTo>
                      <a:pt x="27" y="0"/>
                    </a:moveTo>
                    <a:lnTo>
                      <a:pt x="21" y="0"/>
                    </a:lnTo>
                    <a:lnTo>
                      <a:pt x="19" y="4"/>
                    </a:lnTo>
                    <a:lnTo>
                      <a:pt x="0" y="34"/>
                    </a:lnTo>
                    <a:lnTo>
                      <a:pt x="2" y="36"/>
                    </a:lnTo>
                    <a:lnTo>
                      <a:pt x="5" y="38"/>
                    </a:lnTo>
                    <a:lnTo>
                      <a:pt x="11" y="38"/>
                    </a:lnTo>
                    <a:lnTo>
                      <a:pt x="15" y="36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85FF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93" name="Freeform 5114"/>
              <p:cNvSpPr/>
              <p:nvPr/>
            </p:nvSpPr>
            <p:spPr bwMode="auto">
              <a:xfrm>
                <a:off x="6246405" y="4578384"/>
                <a:ext cx="61849" cy="73446"/>
              </a:xfrm>
              <a:custGeom>
                <a:avLst/>
                <a:gdLst>
                  <a:gd name="T0" fmla="*/ 26 w 32"/>
                  <a:gd name="T1" fmla="*/ 0 h 38"/>
                  <a:gd name="T2" fmla="*/ 21 w 32"/>
                  <a:gd name="T3" fmla="*/ 0 h 38"/>
                  <a:gd name="T4" fmla="*/ 17 w 32"/>
                  <a:gd name="T5" fmla="*/ 1 h 38"/>
                  <a:gd name="T6" fmla="*/ 0 w 32"/>
                  <a:gd name="T7" fmla="*/ 34 h 38"/>
                  <a:gd name="T8" fmla="*/ 1 w 32"/>
                  <a:gd name="T9" fmla="*/ 36 h 38"/>
                  <a:gd name="T10" fmla="*/ 5 w 32"/>
                  <a:gd name="T11" fmla="*/ 38 h 38"/>
                  <a:gd name="T12" fmla="*/ 11 w 32"/>
                  <a:gd name="T13" fmla="*/ 36 h 38"/>
                  <a:gd name="T14" fmla="*/ 15 w 32"/>
                  <a:gd name="T15" fmla="*/ 34 h 38"/>
                  <a:gd name="T16" fmla="*/ 32 w 32"/>
                  <a:gd name="T17" fmla="*/ 3 h 38"/>
                  <a:gd name="T18" fmla="*/ 32 w 32"/>
                  <a:gd name="T19" fmla="*/ 0 h 38"/>
                  <a:gd name="T20" fmla="*/ 26 w 32"/>
                  <a:gd name="T2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" h="38">
                    <a:moveTo>
                      <a:pt x="26" y="0"/>
                    </a:moveTo>
                    <a:lnTo>
                      <a:pt x="21" y="0"/>
                    </a:lnTo>
                    <a:lnTo>
                      <a:pt x="17" y="1"/>
                    </a:lnTo>
                    <a:lnTo>
                      <a:pt x="0" y="34"/>
                    </a:lnTo>
                    <a:lnTo>
                      <a:pt x="1" y="36"/>
                    </a:lnTo>
                    <a:lnTo>
                      <a:pt x="5" y="38"/>
                    </a:lnTo>
                    <a:lnTo>
                      <a:pt x="11" y="36"/>
                    </a:lnTo>
                    <a:lnTo>
                      <a:pt x="15" y="34"/>
                    </a:lnTo>
                    <a:lnTo>
                      <a:pt x="32" y="3"/>
                    </a:lnTo>
                    <a:lnTo>
                      <a:pt x="32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85FF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94" name="Freeform 5115"/>
              <p:cNvSpPr/>
              <p:nvPr/>
            </p:nvSpPr>
            <p:spPr bwMode="auto">
              <a:xfrm>
                <a:off x="6178757" y="4595779"/>
                <a:ext cx="63782" cy="75379"/>
              </a:xfrm>
              <a:custGeom>
                <a:avLst/>
                <a:gdLst>
                  <a:gd name="T0" fmla="*/ 27 w 33"/>
                  <a:gd name="T1" fmla="*/ 0 h 39"/>
                  <a:gd name="T2" fmla="*/ 21 w 33"/>
                  <a:gd name="T3" fmla="*/ 0 h 39"/>
                  <a:gd name="T4" fmla="*/ 17 w 33"/>
                  <a:gd name="T5" fmla="*/ 2 h 39"/>
                  <a:gd name="T6" fmla="*/ 0 w 33"/>
                  <a:gd name="T7" fmla="*/ 35 h 39"/>
                  <a:gd name="T8" fmla="*/ 0 w 33"/>
                  <a:gd name="T9" fmla="*/ 37 h 39"/>
                  <a:gd name="T10" fmla="*/ 6 w 33"/>
                  <a:gd name="T11" fmla="*/ 39 h 39"/>
                  <a:gd name="T12" fmla="*/ 12 w 33"/>
                  <a:gd name="T13" fmla="*/ 37 h 39"/>
                  <a:gd name="T14" fmla="*/ 15 w 33"/>
                  <a:gd name="T15" fmla="*/ 35 h 39"/>
                  <a:gd name="T16" fmla="*/ 33 w 33"/>
                  <a:gd name="T17" fmla="*/ 2 h 39"/>
                  <a:gd name="T18" fmla="*/ 31 w 33"/>
                  <a:gd name="T19" fmla="*/ 0 h 39"/>
                  <a:gd name="T20" fmla="*/ 27 w 33"/>
                  <a:gd name="T21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" h="39">
                    <a:moveTo>
                      <a:pt x="27" y="0"/>
                    </a:moveTo>
                    <a:lnTo>
                      <a:pt x="21" y="0"/>
                    </a:lnTo>
                    <a:lnTo>
                      <a:pt x="17" y="2"/>
                    </a:lnTo>
                    <a:lnTo>
                      <a:pt x="0" y="35"/>
                    </a:lnTo>
                    <a:lnTo>
                      <a:pt x="0" y="37"/>
                    </a:lnTo>
                    <a:lnTo>
                      <a:pt x="6" y="39"/>
                    </a:lnTo>
                    <a:lnTo>
                      <a:pt x="12" y="37"/>
                    </a:lnTo>
                    <a:lnTo>
                      <a:pt x="15" y="35"/>
                    </a:lnTo>
                    <a:lnTo>
                      <a:pt x="33" y="2"/>
                    </a:lnTo>
                    <a:lnTo>
                      <a:pt x="31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85FF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95" name="Freeform 5116"/>
              <p:cNvSpPr/>
              <p:nvPr/>
            </p:nvSpPr>
            <p:spPr bwMode="auto">
              <a:xfrm>
                <a:off x="6828173" y="4470148"/>
                <a:ext cx="73446" cy="85042"/>
              </a:xfrm>
              <a:custGeom>
                <a:avLst/>
                <a:gdLst>
                  <a:gd name="T0" fmla="*/ 31 w 38"/>
                  <a:gd name="T1" fmla="*/ 0 h 44"/>
                  <a:gd name="T2" fmla="*/ 25 w 38"/>
                  <a:gd name="T3" fmla="*/ 2 h 44"/>
                  <a:gd name="T4" fmla="*/ 21 w 38"/>
                  <a:gd name="T5" fmla="*/ 4 h 44"/>
                  <a:gd name="T6" fmla="*/ 0 w 38"/>
                  <a:gd name="T7" fmla="*/ 40 h 44"/>
                  <a:gd name="T8" fmla="*/ 0 w 38"/>
                  <a:gd name="T9" fmla="*/ 42 h 44"/>
                  <a:gd name="T10" fmla="*/ 6 w 38"/>
                  <a:gd name="T11" fmla="*/ 44 h 44"/>
                  <a:gd name="T12" fmla="*/ 12 w 38"/>
                  <a:gd name="T13" fmla="*/ 44 h 44"/>
                  <a:gd name="T14" fmla="*/ 15 w 38"/>
                  <a:gd name="T15" fmla="*/ 40 h 44"/>
                  <a:gd name="T16" fmla="*/ 38 w 38"/>
                  <a:gd name="T17" fmla="*/ 4 h 44"/>
                  <a:gd name="T18" fmla="*/ 37 w 38"/>
                  <a:gd name="T19" fmla="*/ 2 h 44"/>
                  <a:gd name="T20" fmla="*/ 31 w 38"/>
                  <a:gd name="T2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" h="44">
                    <a:moveTo>
                      <a:pt x="31" y="0"/>
                    </a:moveTo>
                    <a:lnTo>
                      <a:pt x="25" y="2"/>
                    </a:lnTo>
                    <a:lnTo>
                      <a:pt x="21" y="4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6" y="44"/>
                    </a:lnTo>
                    <a:lnTo>
                      <a:pt x="12" y="44"/>
                    </a:lnTo>
                    <a:lnTo>
                      <a:pt x="15" y="40"/>
                    </a:lnTo>
                    <a:lnTo>
                      <a:pt x="38" y="4"/>
                    </a:lnTo>
                    <a:lnTo>
                      <a:pt x="37" y="2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67E8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96" name="Freeform 5117"/>
              <p:cNvSpPr/>
              <p:nvPr/>
            </p:nvSpPr>
            <p:spPr bwMode="auto">
              <a:xfrm>
                <a:off x="6775987" y="4433425"/>
                <a:ext cx="75379" cy="85042"/>
              </a:xfrm>
              <a:custGeom>
                <a:avLst/>
                <a:gdLst>
                  <a:gd name="T0" fmla="*/ 33 w 39"/>
                  <a:gd name="T1" fmla="*/ 0 h 44"/>
                  <a:gd name="T2" fmla="*/ 27 w 39"/>
                  <a:gd name="T3" fmla="*/ 2 h 44"/>
                  <a:gd name="T4" fmla="*/ 21 w 39"/>
                  <a:gd name="T5" fmla="*/ 3 h 44"/>
                  <a:gd name="T6" fmla="*/ 0 w 39"/>
                  <a:gd name="T7" fmla="*/ 40 h 44"/>
                  <a:gd name="T8" fmla="*/ 2 w 39"/>
                  <a:gd name="T9" fmla="*/ 42 h 44"/>
                  <a:gd name="T10" fmla="*/ 6 w 39"/>
                  <a:gd name="T11" fmla="*/ 44 h 44"/>
                  <a:gd name="T12" fmla="*/ 14 w 39"/>
                  <a:gd name="T13" fmla="*/ 44 h 44"/>
                  <a:gd name="T14" fmla="*/ 17 w 39"/>
                  <a:gd name="T15" fmla="*/ 40 h 44"/>
                  <a:gd name="T16" fmla="*/ 39 w 39"/>
                  <a:gd name="T17" fmla="*/ 5 h 44"/>
                  <a:gd name="T18" fmla="*/ 39 w 39"/>
                  <a:gd name="T19" fmla="*/ 2 h 44"/>
                  <a:gd name="T20" fmla="*/ 33 w 39"/>
                  <a:gd name="T2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" h="44">
                    <a:moveTo>
                      <a:pt x="33" y="0"/>
                    </a:moveTo>
                    <a:lnTo>
                      <a:pt x="27" y="2"/>
                    </a:lnTo>
                    <a:lnTo>
                      <a:pt x="21" y="3"/>
                    </a:lnTo>
                    <a:lnTo>
                      <a:pt x="0" y="40"/>
                    </a:lnTo>
                    <a:lnTo>
                      <a:pt x="2" y="42"/>
                    </a:lnTo>
                    <a:lnTo>
                      <a:pt x="6" y="44"/>
                    </a:lnTo>
                    <a:lnTo>
                      <a:pt x="14" y="44"/>
                    </a:lnTo>
                    <a:lnTo>
                      <a:pt x="17" y="40"/>
                    </a:lnTo>
                    <a:lnTo>
                      <a:pt x="39" y="5"/>
                    </a:lnTo>
                    <a:lnTo>
                      <a:pt x="39" y="2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67E8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97" name="Freeform 5118"/>
              <p:cNvSpPr/>
              <p:nvPr/>
            </p:nvSpPr>
            <p:spPr bwMode="auto">
              <a:xfrm>
                <a:off x="6698676" y="4454686"/>
                <a:ext cx="73446" cy="81177"/>
              </a:xfrm>
              <a:custGeom>
                <a:avLst/>
                <a:gdLst>
                  <a:gd name="T0" fmla="*/ 32 w 38"/>
                  <a:gd name="T1" fmla="*/ 0 h 42"/>
                  <a:gd name="T2" fmla="*/ 25 w 38"/>
                  <a:gd name="T3" fmla="*/ 0 h 42"/>
                  <a:gd name="T4" fmla="*/ 21 w 38"/>
                  <a:gd name="T5" fmla="*/ 2 h 42"/>
                  <a:gd name="T6" fmla="*/ 0 w 38"/>
                  <a:gd name="T7" fmla="*/ 39 h 42"/>
                  <a:gd name="T8" fmla="*/ 0 w 38"/>
                  <a:gd name="T9" fmla="*/ 42 h 42"/>
                  <a:gd name="T10" fmla="*/ 6 w 38"/>
                  <a:gd name="T11" fmla="*/ 42 h 42"/>
                  <a:gd name="T12" fmla="*/ 13 w 38"/>
                  <a:gd name="T13" fmla="*/ 42 h 42"/>
                  <a:gd name="T14" fmla="*/ 17 w 38"/>
                  <a:gd name="T15" fmla="*/ 40 h 42"/>
                  <a:gd name="T16" fmla="*/ 38 w 38"/>
                  <a:gd name="T17" fmla="*/ 4 h 42"/>
                  <a:gd name="T18" fmla="*/ 38 w 38"/>
                  <a:gd name="T19" fmla="*/ 0 h 42"/>
                  <a:gd name="T20" fmla="*/ 32 w 38"/>
                  <a:gd name="T2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" h="42">
                    <a:moveTo>
                      <a:pt x="32" y="0"/>
                    </a:moveTo>
                    <a:lnTo>
                      <a:pt x="25" y="0"/>
                    </a:lnTo>
                    <a:lnTo>
                      <a:pt x="21" y="2"/>
                    </a:lnTo>
                    <a:lnTo>
                      <a:pt x="0" y="39"/>
                    </a:lnTo>
                    <a:lnTo>
                      <a:pt x="0" y="42"/>
                    </a:lnTo>
                    <a:lnTo>
                      <a:pt x="6" y="42"/>
                    </a:lnTo>
                    <a:lnTo>
                      <a:pt x="13" y="42"/>
                    </a:lnTo>
                    <a:lnTo>
                      <a:pt x="17" y="40"/>
                    </a:lnTo>
                    <a:lnTo>
                      <a:pt x="38" y="4"/>
                    </a:lnTo>
                    <a:lnTo>
                      <a:pt x="38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7E8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98" name="Freeform 5119"/>
              <p:cNvSpPr/>
              <p:nvPr/>
            </p:nvSpPr>
            <p:spPr bwMode="auto">
              <a:xfrm>
                <a:off x="6549852" y="4531997"/>
                <a:ext cx="63782" cy="75379"/>
              </a:xfrm>
              <a:custGeom>
                <a:avLst/>
                <a:gdLst>
                  <a:gd name="T0" fmla="*/ 27 w 33"/>
                  <a:gd name="T1" fmla="*/ 0 h 39"/>
                  <a:gd name="T2" fmla="*/ 21 w 33"/>
                  <a:gd name="T3" fmla="*/ 2 h 39"/>
                  <a:gd name="T4" fmla="*/ 17 w 33"/>
                  <a:gd name="T5" fmla="*/ 4 h 39"/>
                  <a:gd name="T6" fmla="*/ 0 w 33"/>
                  <a:gd name="T7" fmla="*/ 35 h 39"/>
                  <a:gd name="T8" fmla="*/ 0 w 33"/>
                  <a:gd name="T9" fmla="*/ 39 h 39"/>
                  <a:gd name="T10" fmla="*/ 6 w 33"/>
                  <a:gd name="T11" fmla="*/ 39 h 39"/>
                  <a:gd name="T12" fmla="*/ 12 w 33"/>
                  <a:gd name="T13" fmla="*/ 39 h 39"/>
                  <a:gd name="T14" fmla="*/ 13 w 33"/>
                  <a:gd name="T15" fmla="*/ 37 h 39"/>
                  <a:gd name="T16" fmla="*/ 33 w 33"/>
                  <a:gd name="T17" fmla="*/ 4 h 39"/>
                  <a:gd name="T18" fmla="*/ 31 w 33"/>
                  <a:gd name="T19" fmla="*/ 2 h 39"/>
                  <a:gd name="T20" fmla="*/ 27 w 33"/>
                  <a:gd name="T21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" h="39">
                    <a:moveTo>
                      <a:pt x="27" y="0"/>
                    </a:moveTo>
                    <a:lnTo>
                      <a:pt x="21" y="2"/>
                    </a:lnTo>
                    <a:lnTo>
                      <a:pt x="17" y="4"/>
                    </a:lnTo>
                    <a:lnTo>
                      <a:pt x="0" y="35"/>
                    </a:lnTo>
                    <a:lnTo>
                      <a:pt x="0" y="39"/>
                    </a:lnTo>
                    <a:lnTo>
                      <a:pt x="6" y="39"/>
                    </a:lnTo>
                    <a:lnTo>
                      <a:pt x="12" y="39"/>
                    </a:lnTo>
                    <a:lnTo>
                      <a:pt x="13" y="37"/>
                    </a:lnTo>
                    <a:lnTo>
                      <a:pt x="33" y="4"/>
                    </a:lnTo>
                    <a:lnTo>
                      <a:pt x="31" y="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85FF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99" name="Freeform 5120"/>
              <p:cNvSpPr/>
              <p:nvPr/>
            </p:nvSpPr>
            <p:spPr bwMode="auto">
              <a:xfrm>
                <a:off x="6505398" y="4503006"/>
                <a:ext cx="59916" cy="75379"/>
              </a:xfrm>
              <a:custGeom>
                <a:avLst/>
                <a:gdLst>
                  <a:gd name="T0" fmla="*/ 25 w 31"/>
                  <a:gd name="T1" fmla="*/ 0 h 39"/>
                  <a:gd name="T2" fmla="*/ 19 w 31"/>
                  <a:gd name="T3" fmla="*/ 0 h 39"/>
                  <a:gd name="T4" fmla="*/ 17 w 31"/>
                  <a:gd name="T5" fmla="*/ 2 h 39"/>
                  <a:gd name="T6" fmla="*/ 0 w 31"/>
                  <a:gd name="T7" fmla="*/ 35 h 39"/>
                  <a:gd name="T8" fmla="*/ 0 w 31"/>
                  <a:gd name="T9" fmla="*/ 37 h 39"/>
                  <a:gd name="T10" fmla="*/ 4 w 31"/>
                  <a:gd name="T11" fmla="*/ 39 h 39"/>
                  <a:gd name="T12" fmla="*/ 12 w 31"/>
                  <a:gd name="T13" fmla="*/ 39 h 39"/>
                  <a:gd name="T14" fmla="*/ 13 w 31"/>
                  <a:gd name="T15" fmla="*/ 35 h 39"/>
                  <a:gd name="T16" fmla="*/ 31 w 31"/>
                  <a:gd name="T17" fmla="*/ 4 h 39"/>
                  <a:gd name="T18" fmla="*/ 31 w 31"/>
                  <a:gd name="T19" fmla="*/ 2 h 39"/>
                  <a:gd name="T20" fmla="*/ 25 w 31"/>
                  <a:gd name="T21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39">
                    <a:moveTo>
                      <a:pt x="25" y="0"/>
                    </a:moveTo>
                    <a:lnTo>
                      <a:pt x="19" y="0"/>
                    </a:lnTo>
                    <a:lnTo>
                      <a:pt x="17" y="2"/>
                    </a:lnTo>
                    <a:lnTo>
                      <a:pt x="0" y="35"/>
                    </a:lnTo>
                    <a:lnTo>
                      <a:pt x="0" y="37"/>
                    </a:lnTo>
                    <a:lnTo>
                      <a:pt x="4" y="39"/>
                    </a:lnTo>
                    <a:lnTo>
                      <a:pt x="12" y="39"/>
                    </a:lnTo>
                    <a:lnTo>
                      <a:pt x="13" y="35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85FF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0" name="Freeform 5121"/>
              <p:cNvSpPr/>
              <p:nvPr/>
            </p:nvSpPr>
            <p:spPr bwMode="auto">
              <a:xfrm>
                <a:off x="6534390" y="4663427"/>
                <a:ext cx="63782" cy="73446"/>
              </a:xfrm>
              <a:custGeom>
                <a:avLst/>
                <a:gdLst>
                  <a:gd name="T0" fmla="*/ 27 w 33"/>
                  <a:gd name="T1" fmla="*/ 0 h 38"/>
                  <a:gd name="T2" fmla="*/ 21 w 33"/>
                  <a:gd name="T3" fmla="*/ 0 h 38"/>
                  <a:gd name="T4" fmla="*/ 18 w 33"/>
                  <a:gd name="T5" fmla="*/ 2 h 38"/>
                  <a:gd name="T6" fmla="*/ 0 w 33"/>
                  <a:gd name="T7" fmla="*/ 34 h 38"/>
                  <a:gd name="T8" fmla="*/ 0 w 33"/>
                  <a:gd name="T9" fmla="*/ 36 h 38"/>
                  <a:gd name="T10" fmla="*/ 6 w 33"/>
                  <a:gd name="T11" fmla="*/ 38 h 38"/>
                  <a:gd name="T12" fmla="*/ 12 w 33"/>
                  <a:gd name="T13" fmla="*/ 36 h 38"/>
                  <a:gd name="T14" fmla="*/ 16 w 33"/>
                  <a:gd name="T15" fmla="*/ 34 h 38"/>
                  <a:gd name="T16" fmla="*/ 33 w 33"/>
                  <a:gd name="T17" fmla="*/ 4 h 38"/>
                  <a:gd name="T18" fmla="*/ 31 w 33"/>
                  <a:gd name="T19" fmla="*/ 0 h 38"/>
                  <a:gd name="T20" fmla="*/ 27 w 33"/>
                  <a:gd name="T2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" h="38">
                    <a:moveTo>
                      <a:pt x="27" y="0"/>
                    </a:moveTo>
                    <a:lnTo>
                      <a:pt x="21" y="0"/>
                    </a:lnTo>
                    <a:lnTo>
                      <a:pt x="18" y="2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6" y="38"/>
                    </a:lnTo>
                    <a:lnTo>
                      <a:pt x="12" y="36"/>
                    </a:lnTo>
                    <a:lnTo>
                      <a:pt x="16" y="34"/>
                    </a:lnTo>
                    <a:lnTo>
                      <a:pt x="33" y="4"/>
                    </a:lnTo>
                    <a:lnTo>
                      <a:pt x="31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85FF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1" name="Freeform 5122"/>
              <p:cNvSpPr/>
              <p:nvPr/>
            </p:nvSpPr>
            <p:spPr bwMode="auto">
              <a:xfrm>
                <a:off x="6489936" y="4628636"/>
                <a:ext cx="63782" cy="75379"/>
              </a:xfrm>
              <a:custGeom>
                <a:avLst/>
                <a:gdLst>
                  <a:gd name="T0" fmla="*/ 27 w 33"/>
                  <a:gd name="T1" fmla="*/ 0 h 39"/>
                  <a:gd name="T2" fmla="*/ 21 w 33"/>
                  <a:gd name="T3" fmla="*/ 2 h 39"/>
                  <a:gd name="T4" fmla="*/ 18 w 33"/>
                  <a:gd name="T5" fmla="*/ 4 h 39"/>
                  <a:gd name="T6" fmla="*/ 0 w 33"/>
                  <a:gd name="T7" fmla="*/ 35 h 39"/>
                  <a:gd name="T8" fmla="*/ 0 w 33"/>
                  <a:gd name="T9" fmla="*/ 39 h 39"/>
                  <a:gd name="T10" fmla="*/ 6 w 33"/>
                  <a:gd name="T11" fmla="*/ 39 h 39"/>
                  <a:gd name="T12" fmla="*/ 12 w 33"/>
                  <a:gd name="T13" fmla="*/ 39 h 39"/>
                  <a:gd name="T14" fmla="*/ 16 w 33"/>
                  <a:gd name="T15" fmla="*/ 37 h 39"/>
                  <a:gd name="T16" fmla="*/ 33 w 33"/>
                  <a:gd name="T17" fmla="*/ 4 h 39"/>
                  <a:gd name="T18" fmla="*/ 31 w 33"/>
                  <a:gd name="T19" fmla="*/ 2 h 39"/>
                  <a:gd name="T20" fmla="*/ 27 w 33"/>
                  <a:gd name="T21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" h="39">
                    <a:moveTo>
                      <a:pt x="27" y="0"/>
                    </a:moveTo>
                    <a:lnTo>
                      <a:pt x="21" y="2"/>
                    </a:lnTo>
                    <a:lnTo>
                      <a:pt x="18" y="4"/>
                    </a:lnTo>
                    <a:lnTo>
                      <a:pt x="0" y="35"/>
                    </a:lnTo>
                    <a:lnTo>
                      <a:pt x="0" y="39"/>
                    </a:lnTo>
                    <a:lnTo>
                      <a:pt x="6" y="39"/>
                    </a:lnTo>
                    <a:lnTo>
                      <a:pt x="12" y="39"/>
                    </a:lnTo>
                    <a:lnTo>
                      <a:pt x="16" y="37"/>
                    </a:lnTo>
                    <a:lnTo>
                      <a:pt x="33" y="4"/>
                    </a:lnTo>
                    <a:lnTo>
                      <a:pt x="31" y="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85FF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2" name="Freeform 5123"/>
              <p:cNvSpPr/>
              <p:nvPr/>
            </p:nvSpPr>
            <p:spPr bwMode="auto">
              <a:xfrm>
                <a:off x="6420355" y="4647964"/>
                <a:ext cx="61849" cy="73446"/>
              </a:xfrm>
              <a:custGeom>
                <a:avLst/>
                <a:gdLst>
                  <a:gd name="T0" fmla="*/ 27 w 32"/>
                  <a:gd name="T1" fmla="*/ 0 h 38"/>
                  <a:gd name="T2" fmla="*/ 21 w 32"/>
                  <a:gd name="T3" fmla="*/ 0 h 38"/>
                  <a:gd name="T4" fmla="*/ 17 w 32"/>
                  <a:gd name="T5" fmla="*/ 4 h 38"/>
                  <a:gd name="T6" fmla="*/ 0 w 32"/>
                  <a:gd name="T7" fmla="*/ 35 h 38"/>
                  <a:gd name="T8" fmla="*/ 2 w 32"/>
                  <a:gd name="T9" fmla="*/ 37 h 38"/>
                  <a:gd name="T10" fmla="*/ 6 w 32"/>
                  <a:gd name="T11" fmla="*/ 38 h 38"/>
                  <a:gd name="T12" fmla="*/ 11 w 32"/>
                  <a:gd name="T13" fmla="*/ 38 h 38"/>
                  <a:gd name="T14" fmla="*/ 15 w 32"/>
                  <a:gd name="T15" fmla="*/ 37 h 38"/>
                  <a:gd name="T16" fmla="*/ 32 w 32"/>
                  <a:gd name="T17" fmla="*/ 4 h 38"/>
                  <a:gd name="T18" fmla="*/ 32 w 32"/>
                  <a:gd name="T19" fmla="*/ 2 h 38"/>
                  <a:gd name="T20" fmla="*/ 27 w 32"/>
                  <a:gd name="T2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" h="38">
                    <a:moveTo>
                      <a:pt x="27" y="0"/>
                    </a:moveTo>
                    <a:lnTo>
                      <a:pt x="21" y="0"/>
                    </a:lnTo>
                    <a:lnTo>
                      <a:pt x="17" y="4"/>
                    </a:lnTo>
                    <a:lnTo>
                      <a:pt x="0" y="35"/>
                    </a:lnTo>
                    <a:lnTo>
                      <a:pt x="2" y="37"/>
                    </a:lnTo>
                    <a:lnTo>
                      <a:pt x="6" y="38"/>
                    </a:lnTo>
                    <a:lnTo>
                      <a:pt x="11" y="38"/>
                    </a:lnTo>
                    <a:lnTo>
                      <a:pt x="15" y="37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85FF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3" name="Freeform 5124"/>
              <p:cNvSpPr/>
              <p:nvPr/>
            </p:nvSpPr>
            <p:spPr bwMode="auto">
              <a:xfrm>
                <a:off x="7102628" y="4406366"/>
                <a:ext cx="77311" cy="81177"/>
              </a:xfrm>
              <a:custGeom>
                <a:avLst/>
                <a:gdLst>
                  <a:gd name="T0" fmla="*/ 33 w 40"/>
                  <a:gd name="T1" fmla="*/ 0 h 42"/>
                  <a:gd name="T2" fmla="*/ 27 w 40"/>
                  <a:gd name="T3" fmla="*/ 0 h 42"/>
                  <a:gd name="T4" fmla="*/ 23 w 40"/>
                  <a:gd name="T5" fmla="*/ 2 h 42"/>
                  <a:gd name="T6" fmla="*/ 0 w 40"/>
                  <a:gd name="T7" fmla="*/ 39 h 42"/>
                  <a:gd name="T8" fmla="*/ 2 w 40"/>
                  <a:gd name="T9" fmla="*/ 42 h 42"/>
                  <a:gd name="T10" fmla="*/ 8 w 40"/>
                  <a:gd name="T11" fmla="*/ 42 h 42"/>
                  <a:gd name="T12" fmla="*/ 14 w 40"/>
                  <a:gd name="T13" fmla="*/ 42 h 42"/>
                  <a:gd name="T14" fmla="*/ 17 w 40"/>
                  <a:gd name="T15" fmla="*/ 41 h 42"/>
                  <a:gd name="T16" fmla="*/ 40 w 40"/>
                  <a:gd name="T17" fmla="*/ 4 h 42"/>
                  <a:gd name="T18" fmla="*/ 39 w 40"/>
                  <a:gd name="T19" fmla="*/ 0 h 42"/>
                  <a:gd name="T20" fmla="*/ 33 w 40"/>
                  <a:gd name="T2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" h="42">
                    <a:moveTo>
                      <a:pt x="33" y="0"/>
                    </a:moveTo>
                    <a:lnTo>
                      <a:pt x="27" y="0"/>
                    </a:lnTo>
                    <a:lnTo>
                      <a:pt x="23" y="2"/>
                    </a:lnTo>
                    <a:lnTo>
                      <a:pt x="0" y="39"/>
                    </a:lnTo>
                    <a:lnTo>
                      <a:pt x="2" y="42"/>
                    </a:lnTo>
                    <a:lnTo>
                      <a:pt x="8" y="42"/>
                    </a:lnTo>
                    <a:lnTo>
                      <a:pt x="14" y="42"/>
                    </a:lnTo>
                    <a:lnTo>
                      <a:pt x="17" y="41"/>
                    </a:lnTo>
                    <a:lnTo>
                      <a:pt x="40" y="4"/>
                    </a:lnTo>
                    <a:lnTo>
                      <a:pt x="39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67E8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4" name="Freeform 5125"/>
              <p:cNvSpPr/>
              <p:nvPr/>
            </p:nvSpPr>
            <p:spPr bwMode="auto">
              <a:xfrm>
                <a:off x="7054308" y="4369644"/>
                <a:ext cx="75379" cy="85042"/>
              </a:xfrm>
              <a:custGeom>
                <a:avLst/>
                <a:gdLst>
                  <a:gd name="T0" fmla="*/ 33 w 39"/>
                  <a:gd name="T1" fmla="*/ 0 h 44"/>
                  <a:gd name="T2" fmla="*/ 27 w 39"/>
                  <a:gd name="T3" fmla="*/ 0 h 44"/>
                  <a:gd name="T4" fmla="*/ 21 w 39"/>
                  <a:gd name="T5" fmla="*/ 4 h 44"/>
                  <a:gd name="T6" fmla="*/ 0 w 39"/>
                  <a:gd name="T7" fmla="*/ 38 h 44"/>
                  <a:gd name="T8" fmla="*/ 2 w 39"/>
                  <a:gd name="T9" fmla="*/ 42 h 44"/>
                  <a:gd name="T10" fmla="*/ 6 w 39"/>
                  <a:gd name="T11" fmla="*/ 44 h 44"/>
                  <a:gd name="T12" fmla="*/ 14 w 39"/>
                  <a:gd name="T13" fmla="*/ 42 h 44"/>
                  <a:gd name="T14" fmla="*/ 17 w 39"/>
                  <a:gd name="T15" fmla="*/ 40 h 44"/>
                  <a:gd name="T16" fmla="*/ 39 w 39"/>
                  <a:gd name="T17" fmla="*/ 4 h 44"/>
                  <a:gd name="T18" fmla="*/ 39 w 39"/>
                  <a:gd name="T19" fmla="*/ 2 h 44"/>
                  <a:gd name="T20" fmla="*/ 33 w 39"/>
                  <a:gd name="T2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" h="44">
                    <a:moveTo>
                      <a:pt x="33" y="0"/>
                    </a:moveTo>
                    <a:lnTo>
                      <a:pt x="27" y="0"/>
                    </a:lnTo>
                    <a:lnTo>
                      <a:pt x="21" y="4"/>
                    </a:lnTo>
                    <a:lnTo>
                      <a:pt x="0" y="38"/>
                    </a:lnTo>
                    <a:lnTo>
                      <a:pt x="2" y="42"/>
                    </a:lnTo>
                    <a:lnTo>
                      <a:pt x="6" y="44"/>
                    </a:lnTo>
                    <a:lnTo>
                      <a:pt x="14" y="42"/>
                    </a:lnTo>
                    <a:lnTo>
                      <a:pt x="17" y="40"/>
                    </a:lnTo>
                    <a:lnTo>
                      <a:pt x="39" y="4"/>
                    </a:lnTo>
                    <a:lnTo>
                      <a:pt x="39" y="2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67E8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5" name="Freeform 5126"/>
              <p:cNvSpPr/>
              <p:nvPr/>
            </p:nvSpPr>
            <p:spPr bwMode="auto">
              <a:xfrm>
                <a:off x="6976997" y="4388971"/>
                <a:ext cx="73446" cy="85042"/>
              </a:xfrm>
              <a:custGeom>
                <a:avLst/>
                <a:gdLst>
                  <a:gd name="T0" fmla="*/ 32 w 38"/>
                  <a:gd name="T1" fmla="*/ 0 h 44"/>
                  <a:gd name="T2" fmla="*/ 25 w 38"/>
                  <a:gd name="T3" fmla="*/ 1 h 44"/>
                  <a:gd name="T4" fmla="*/ 21 w 38"/>
                  <a:gd name="T5" fmla="*/ 3 h 44"/>
                  <a:gd name="T6" fmla="*/ 0 w 38"/>
                  <a:gd name="T7" fmla="*/ 40 h 44"/>
                  <a:gd name="T8" fmla="*/ 0 w 38"/>
                  <a:gd name="T9" fmla="*/ 42 h 44"/>
                  <a:gd name="T10" fmla="*/ 6 w 38"/>
                  <a:gd name="T11" fmla="*/ 44 h 44"/>
                  <a:gd name="T12" fmla="*/ 13 w 38"/>
                  <a:gd name="T13" fmla="*/ 42 h 44"/>
                  <a:gd name="T14" fmla="*/ 17 w 38"/>
                  <a:gd name="T15" fmla="*/ 40 h 44"/>
                  <a:gd name="T16" fmla="*/ 38 w 38"/>
                  <a:gd name="T17" fmla="*/ 3 h 44"/>
                  <a:gd name="T18" fmla="*/ 38 w 38"/>
                  <a:gd name="T19" fmla="*/ 1 h 44"/>
                  <a:gd name="T20" fmla="*/ 32 w 38"/>
                  <a:gd name="T2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" h="44">
                    <a:moveTo>
                      <a:pt x="32" y="0"/>
                    </a:moveTo>
                    <a:lnTo>
                      <a:pt x="25" y="1"/>
                    </a:lnTo>
                    <a:lnTo>
                      <a:pt x="21" y="3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6" y="44"/>
                    </a:lnTo>
                    <a:lnTo>
                      <a:pt x="13" y="42"/>
                    </a:lnTo>
                    <a:lnTo>
                      <a:pt x="17" y="40"/>
                    </a:lnTo>
                    <a:lnTo>
                      <a:pt x="38" y="3"/>
                    </a:lnTo>
                    <a:lnTo>
                      <a:pt x="38" y="1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7E8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6" name="Freeform 5127"/>
              <p:cNvSpPr/>
              <p:nvPr/>
            </p:nvSpPr>
            <p:spPr bwMode="auto">
              <a:xfrm>
                <a:off x="7377083" y="4332921"/>
                <a:ext cx="75379" cy="85042"/>
              </a:xfrm>
              <a:custGeom>
                <a:avLst/>
                <a:gdLst>
                  <a:gd name="T0" fmla="*/ 33 w 39"/>
                  <a:gd name="T1" fmla="*/ 0 h 44"/>
                  <a:gd name="T2" fmla="*/ 25 w 39"/>
                  <a:gd name="T3" fmla="*/ 2 h 44"/>
                  <a:gd name="T4" fmla="*/ 21 w 39"/>
                  <a:gd name="T5" fmla="*/ 4 h 44"/>
                  <a:gd name="T6" fmla="*/ 0 w 39"/>
                  <a:gd name="T7" fmla="*/ 40 h 44"/>
                  <a:gd name="T8" fmla="*/ 0 w 39"/>
                  <a:gd name="T9" fmla="*/ 42 h 44"/>
                  <a:gd name="T10" fmla="*/ 6 w 39"/>
                  <a:gd name="T11" fmla="*/ 44 h 44"/>
                  <a:gd name="T12" fmla="*/ 14 w 39"/>
                  <a:gd name="T13" fmla="*/ 44 h 44"/>
                  <a:gd name="T14" fmla="*/ 18 w 39"/>
                  <a:gd name="T15" fmla="*/ 40 h 44"/>
                  <a:gd name="T16" fmla="*/ 39 w 39"/>
                  <a:gd name="T17" fmla="*/ 4 h 44"/>
                  <a:gd name="T18" fmla="*/ 39 w 39"/>
                  <a:gd name="T19" fmla="*/ 2 h 44"/>
                  <a:gd name="T20" fmla="*/ 33 w 39"/>
                  <a:gd name="T2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" h="44">
                    <a:moveTo>
                      <a:pt x="33" y="0"/>
                    </a:moveTo>
                    <a:lnTo>
                      <a:pt x="25" y="2"/>
                    </a:lnTo>
                    <a:lnTo>
                      <a:pt x="21" y="4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6" y="44"/>
                    </a:lnTo>
                    <a:lnTo>
                      <a:pt x="14" y="44"/>
                    </a:lnTo>
                    <a:lnTo>
                      <a:pt x="18" y="40"/>
                    </a:lnTo>
                    <a:lnTo>
                      <a:pt x="39" y="4"/>
                    </a:lnTo>
                    <a:lnTo>
                      <a:pt x="39" y="2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67E8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7" name="Freeform 5128"/>
              <p:cNvSpPr/>
              <p:nvPr/>
            </p:nvSpPr>
            <p:spPr bwMode="auto">
              <a:xfrm>
                <a:off x="7247587" y="4317458"/>
                <a:ext cx="77311" cy="81177"/>
              </a:xfrm>
              <a:custGeom>
                <a:avLst/>
                <a:gdLst>
                  <a:gd name="T0" fmla="*/ 33 w 40"/>
                  <a:gd name="T1" fmla="*/ 0 h 42"/>
                  <a:gd name="T2" fmla="*/ 27 w 40"/>
                  <a:gd name="T3" fmla="*/ 0 h 42"/>
                  <a:gd name="T4" fmla="*/ 23 w 40"/>
                  <a:gd name="T5" fmla="*/ 2 h 42"/>
                  <a:gd name="T6" fmla="*/ 0 w 40"/>
                  <a:gd name="T7" fmla="*/ 38 h 42"/>
                  <a:gd name="T8" fmla="*/ 2 w 40"/>
                  <a:gd name="T9" fmla="*/ 42 h 42"/>
                  <a:gd name="T10" fmla="*/ 8 w 40"/>
                  <a:gd name="T11" fmla="*/ 42 h 42"/>
                  <a:gd name="T12" fmla="*/ 13 w 40"/>
                  <a:gd name="T13" fmla="*/ 42 h 42"/>
                  <a:gd name="T14" fmla="*/ 17 w 40"/>
                  <a:gd name="T15" fmla="*/ 40 h 42"/>
                  <a:gd name="T16" fmla="*/ 40 w 40"/>
                  <a:gd name="T17" fmla="*/ 4 h 42"/>
                  <a:gd name="T18" fmla="*/ 38 w 40"/>
                  <a:gd name="T19" fmla="*/ 0 h 42"/>
                  <a:gd name="T20" fmla="*/ 33 w 40"/>
                  <a:gd name="T2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" h="42">
                    <a:moveTo>
                      <a:pt x="33" y="0"/>
                    </a:moveTo>
                    <a:lnTo>
                      <a:pt x="27" y="0"/>
                    </a:lnTo>
                    <a:lnTo>
                      <a:pt x="23" y="2"/>
                    </a:lnTo>
                    <a:lnTo>
                      <a:pt x="0" y="38"/>
                    </a:lnTo>
                    <a:lnTo>
                      <a:pt x="2" y="42"/>
                    </a:lnTo>
                    <a:lnTo>
                      <a:pt x="8" y="42"/>
                    </a:lnTo>
                    <a:lnTo>
                      <a:pt x="13" y="42"/>
                    </a:lnTo>
                    <a:lnTo>
                      <a:pt x="17" y="40"/>
                    </a:lnTo>
                    <a:lnTo>
                      <a:pt x="40" y="4"/>
                    </a:lnTo>
                    <a:lnTo>
                      <a:pt x="38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67E8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8" name="Freeform 5129"/>
              <p:cNvSpPr/>
              <p:nvPr/>
            </p:nvSpPr>
            <p:spPr bwMode="auto">
              <a:xfrm>
                <a:off x="7674732" y="4288467"/>
                <a:ext cx="73446" cy="81177"/>
              </a:xfrm>
              <a:custGeom>
                <a:avLst/>
                <a:gdLst>
                  <a:gd name="T0" fmla="*/ 32 w 38"/>
                  <a:gd name="T1" fmla="*/ 0 h 42"/>
                  <a:gd name="T2" fmla="*/ 25 w 38"/>
                  <a:gd name="T3" fmla="*/ 0 h 42"/>
                  <a:gd name="T4" fmla="*/ 21 w 38"/>
                  <a:gd name="T5" fmla="*/ 2 h 42"/>
                  <a:gd name="T6" fmla="*/ 0 w 38"/>
                  <a:gd name="T7" fmla="*/ 38 h 42"/>
                  <a:gd name="T8" fmla="*/ 0 w 38"/>
                  <a:gd name="T9" fmla="*/ 42 h 42"/>
                  <a:gd name="T10" fmla="*/ 6 w 38"/>
                  <a:gd name="T11" fmla="*/ 42 h 42"/>
                  <a:gd name="T12" fmla="*/ 11 w 38"/>
                  <a:gd name="T13" fmla="*/ 42 h 42"/>
                  <a:gd name="T14" fmla="*/ 17 w 38"/>
                  <a:gd name="T15" fmla="*/ 40 h 42"/>
                  <a:gd name="T16" fmla="*/ 38 w 38"/>
                  <a:gd name="T17" fmla="*/ 4 h 42"/>
                  <a:gd name="T18" fmla="*/ 36 w 38"/>
                  <a:gd name="T19" fmla="*/ 0 h 42"/>
                  <a:gd name="T20" fmla="*/ 32 w 38"/>
                  <a:gd name="T2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" h="42">
                    <a:moveTo>
                      <a:pt x="32" y="0"/>
                    </a:moveTo>
                    <a:lnTo>
                      <a:pt x="25" y="0"/>
                    </a:lnTo>
                    <a:lnTo>
                      <a:pt x="21" y="2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6" y="42"/>
                    </a:lnTo>
                    <a:lnTo>
                      <a:pt x="11" y="42"/>
                    </a:lnTo>
                    <a:lnTo>
                      <a:pt x="17" y="40"/>
                    </a:lnTo>
                    <a:lnTo>
                      <a:pt x="38" y="4"/>
                    </a:lnTo>
                    <a:lnTo>
                      <a:pt x="36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40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9" name="Freeform 5130"/>
              <p:cNvSpPr/>
              <p:nvPr/>
            </p:nvSpPr>
            <p:spPr bwMode="auto">
              <a:xfrm>
                <a:off x="7622547" y="4251744"/>
                <a:ext cx="77311" cy="85042"/>
              </a:xfrm>
              <a:custGeom>
                <a:avLst/>
                <a:gdLst>
                  <a:gd name="T0" fmla="*/ 33 w 40"/>
                  <a:gd name="T1" fmla="*/ 0 h 44"/>
                  <a:gd name="T2" fmla="*/ 27 w 40"/>
                  <a:gd name="T3" fmla="*/ 0 h 44"/>
                  <a:gd name="T4" fmla="*/ 23 w 40"/>
                  <a:gd name="T5" fmla="*/ 3 h 44"/>
                  <a:gd name="T6" fmla="*/ 0 w 40"/>
                  <a:gd name="T7" fmla="*/ 38 h 44"/>
                  <a:gd name="T8" fmla="*/ 2 w 40"/>
                  <a:gd name="T9" fmla="*/ 42 h 44"/>
                  <a:gd name="T10" fmla="*/ 8 w 40"/>
                  <a:gd name="T11" fmla="*/ 44 h 44"/>
                  <a:gd name="T12" fmla="*/ 13 w 40"/>
                  <a:gd name="T13" fmla="*/ 42 h 44"/>
                  <a:gd name="T14" fmla="*/ 17 w 40"/>
                  <a:gd name="T15" fmla="*/ 40 h 44"/>
                  <a:gd name="T16" fmla="*/ 40 w 40"/>
                  <a:gd name="T17" fmla="*/ 3 h 44"/>
                  <a:gd name="T18" fmla="*/ 38 w 40"/>
                  <a:gd name="T19" fmla="*/ 1 h 44"/>
                  <a:gd name="T20" fmla="*/ 33 w 40"/>
                  <a:gd name="T2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" h="44">
                    <a:moveTo>
                      <a:pt x="33" y="0"/>
                    </a:moveTo>
                    <a:lnTo>
                      <a:pt x="27" y="0"/>
                    </a:lnTo>
                    <a:lnTo>
                      <a:pt x="23" y="3"/>
                    </a:lnTo>
                    <a:lnTo>
                      <a:pt x="0" y="38"/>
                    </a:lnTo>
                    <a:lnTo>
                      <a:pt x="2" y="42"/>
                    </a:lnTo>
                    <a:lnTo>
                      <a:pt x="8" y="44"/>
                    </a:lnTo>
                    <a:lnTo>
                      <a:pt x="13" y="42"/>
                    </a:lnTo>
                    <a:lnTo>
                      <a:pt x="17" y="40"/>
                    </a:lnTo>
                    <a:lnTo>
                      <a:pt x="40" y="3"/>
                    </a:lnTo>
                    <a:lnTo>
                      <a:pt x="38" y="1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40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0" name="Freeform 5131"/>
              <p:cNvSpPr/>
              <p:nvPr/>
            </p:nvSpPr>
            <p:spPr bwMode="auto">
              <a:xfrm>
                <a:off x="7545235" y="4269139"/>
                <a:ext cx="73446" cy="85042"/>
              </a:xfrm>
              <a:custGeom>
                <a:avLst/>
                <a:gdLst>
                  <a:gd name="T0" fmla="*/ 32 w 38"/>
                  <a:gd name="T1" fmla="*/ 0 h 44"/>
                  <a:gd name="T2" fmla="*/ 27 w 38"/>
                  <a:gd name="T3" fmla="*/ 2 h 44"/>
                  <a:gd name="T4" fmla="*/ 21 w 38"/>
                  <a:gd name="T5" fmla="*/ 4 h 44"/>
                  <a:gd name="T6" fmla="*/ 0 w 38"/>
                  <a:gd name="T7" fmla="*/ 40 h 44"/>
                  <a:gd name="T8" fmla="*/ 2 w 38"/>
                  <a:gd name="T9" fmla="*/ 42 h 44"/>
                  <a:gd name="T10" fmla="*/ 5 w 38"/>
                  <a:gd name="T11" fmla="*/ 44 h 44"/>
                  <a:gd name="T12" fmla="*/ 13 w 38"/>
                  <a:gd name="T13" fmla="*/ 42 h 44"/>
                  <a:gd name="T14" fmla="*/ 17 w 38"/>
                  <a:gd name="T15" fmla="*/ 40 h 44"/>
                  <a:gd name="T16" fmla="*/ 38 w 38"/>
                  <a:gd name="T17" fmla="*/ 4 h 44"/>
                  <a:gd name="T18" fmla="*/ 38 w 38"/>
                  <a:gd name="T19" fmla="*/ 2 h 44"/>
                  <a:gd name="T20" fmla="*/ 32 w 38"/>
                  <a:gd name="T2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" h="44">
                    <a:moveTo>
                      <a:pt x="32" y="0"/>
                    </a:moveTo>
                    <a:lnTo>
                      <a:pt x="27" y="2"/>
                    </a:lnTo>
                    <a:lnTo>
                      <a:pt x="21" y="4"/>
                    </a:lnTo>
                    <a:lnTo>
                      <a:pt x="0" y="40"/>
                    </a:lnTo>
                    <a:lnTo>
                      <a:pt x="2" y="42"/>
                    </a:lnTo>
                    <a:lnTo>
                      <a:pt x="5" y="44"/>
                    </a:lnTo>
                    <a:lnTo>
                      <a:pt x="13" y="42"/>
                    </a:lnTo>
                    <a:lnTo>
                      <a:pt x="17" y="40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40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1" name="Freeform 5132"/>
              <p:cNvSpPr/>
              <p:nvPr/>
            </p:nvSpPr>
            <p:spPr bwMode="auto">
              <a:xfrm>
                <a:off x="8005238" y="4240147"/>
                <a:ext cx="73446" cy="85042"/>
              </a:xfrm>
              <a:custGeom>
                <a:avLst/>
                <a:gdLst>
                  <a:gd name="T0" fmla="*/ 30 w 38"/>
                  <a:gd name="T1" fmla="*/ 0 h 44"/>
                  <a:gd name="T2" fmla="*/ 25 w 38"/>
                  <a:gd name="T3" fmla="*/ 2 h 44"/>
                  <a:gd name="T4" fmla="*/ 21 w 38"/>
                  <a:gd name="T5" fmla="*/ 4 h 44"/>
                  <a:gd name="T6" fmla="*/ 0 w 38"/>
                  <a:gd name="T7" fmla="*/ 40 h 44"/>
                  <a:gd name="T8" fmla="*/ 0 w 38"/>
                  <a:gd name="T9" fmla="*/ 42 h 44"/>
                  <a:gd name="T10" fmla="*/ 6 w 38"/>
                  <a:gd name="T11" fmla="*/ 44 h 44"/>
                  <a:gd name="T12" fmla="*/ 11 w 38"/>
                  <a:gd name="T13" fmla="*/ 44 h 44"/>
                  <a:gd name="T14" fmla="*/ 15 w 38"/>
                  <a:gd name="T15" fmla="*/ 40 h 44"/>
                  <a:gd name="T16" fmla="*/ 38 w 38"/>
                  <a:gd name="T17" fmla="*/ 6 h 44"/>
                  <a:gd name="T18" fmla="*/ 36 w 38"/>
                  <a:gd name="T19" fmla="*/ 2 h 44"/>
                  <a:gd name="T20" fmla="*/ 30 w 38"/>
                  <a:gd name="T2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" h="44">
                    <a:moveTo>
                      <a:pt x="30" y="0"/>
                    </a:moveTo>
                    <a:lnTo>
                      <a:pt x="25" y="2"/>
                    </a:lnTo>
                    <a:lnTo>
                      <a:pt x="21" y="4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6" y="44"/>
                    </a:lnTo>
                    <a:lnTo>
                      <a:pt x="11" y="44"/>
                    </a:lnTo>
                    <a:lnTo>
                      <a:pt x="15" y="40"/>
                    </a:lnTo>
                    <a:lnTo>
                      <a:pt x="38" y="6"/>
                    </a:lnTo>
                    <a:lnTo>
                      <a:pt x="36" y="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40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2" name="Freeform 5133"/>
              <p:cNvSpPr/>
              <p:nvPr/>
            </p:nvSpPr>
            <p:spPr bwMode="auto">
              <a:xfrm>
                <a:off x="7953053" y="4203424"/>
                <a:ext cx="73446" cy="85042"/>
              </a:xfrm>
              <a:custGeom>
                <a:avLst/>
                <a:gdLst>
                  <a:gd name="T0" fmla="*/ 33 w 38"/>
                  <a:gd name="T1" fmla="*/ 0 h 44"/>
                  <a:gd name="T2" fmla="*/ 27 w 38"/>
                  <a:gd name="T3" fmla="*/ 1 h 44"/>
                  <a:gd name="T4" fmla="*/ 21 w 38"/>
                  <a:gd name="T5" fmla="*/ 3 h 44"/>
                  <a:gd name="T6" fmla="*/ 0 w 38"/>
                  <a:gd name="T7" fmla="*/ 40 h 44"/>
                  <a:gd name="T8" fmla="*/ 2 w 38"/>
                  <a:gd name="T9" fmla="*/ 42 h 44"/>
                  <a:gd name="T10" fmla="*/ 6 w 38"/>
                  <a:gd name="T11" fmla="*/ 44 h 44"/>
                  <a:gd name="T12" fmla="*/ 13 w 38"/>
                  <a:gd name="T13" fmla="*/ 44 h 44"/>
                  <a:gd name="T14" fmla="*/ 17 w 38"/>
                  <a:gd name="T15" fmla="*/ 42 h 44"/>
                  <a:gd name="T16" fmla="*/ 38 w 38"/>
                  <a:gd name="T17" fmla="*/ 5 h 44"/>
                  <a:gd name="T18" fmla="*/ 38 w 38"/>
                  <a:gd name="T19" fmla="*/ 1 h 44"/>
                  <a:gd name="T20" fmla="*/ 33 w 38"/>
                  <a:gd name="T2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" h="44">
                    <a:moveTo>
                      <a:pt x="33" y="0"/>
                    </a:moveTo>
                    <a:lnTo>
                      <a:pt x="27" y="1"/>
                    </a:lnTo>
                    <a:lnTo>
                      <a:pt x="21" y="3"/>
                    </a:lnTo>
                    <a:lnTo>
                      <a:pt x="0" y="40"/>
                    </a:lnTo>
                    <a:lnTo>
                      <a:pt x="2" y="42"/>
                    </a:lnTo>
                    <a:lnTo>
                      <a:pt x="6" y="44"/>
                    </a:lnTo>
                    <a:lnTo>
                      <a:pt x="13" y="44"/>
                    </a:lnTo>
                    <a:lnTo>
                      <a:pt x="17" y="42"/>
                    </a:lnTo>
                    <a:lnTo>
                      <a:pt x="38" y="5"/>
                    </a:lnTo>
                    <a:lnTo>
                      <a:pt x="38" y="1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40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3" name="Freeform 5134"/>
              <p:cNvSpPr/>
              <p:nvPr/>
            </p:nvSpPr>
            <p:spPr bwMode="auto">
              <a:xfrm>
                <a:off x="7875741" y="4224685"/>
                <a:ext cx="73446" cy="85042"/>
              </a:xfrm>
              <a:custGeom>
                <a:avLst/>
                <a:gdLst>
                  <a:gd name="T0" fmla="*/ 32 w 38"/>
                  <a:gd name="T1" fmla="*/ 0 h 44"/>
                  <a:gd name="T2" fmla="*/ 24 w 38"/>
                  <a:gd name="T3" fmla="*/ 0 h 44"/>
                  <a:gd name="T4" fmla="*/ 21 w 38"/>
                  <a:gd name="T5" fmla="*/ 2 h 44"/>
                  <a:gd name="T6" fmla="*/ 0 w 38"/>
                  <a:gd name="T7" fmla="*/ 38 h 44"/>
                  <a:gd name="T8" fmla="*/ 0 w 38"/>
                  <a:gd name="T9" fmla="*/ 42 h 44"/>
                  <a:gd name="T10" fmla="*/ 5 w 38"/>
                  <a:gd name="T11" fmla="*/ 44 h 44"/>
                  <a:gd name="T12" fmla="*/ 13 w 38"/>
                  <a:gd name="T13" fmla="*/ 42 h 44"/>
                  <a:gd name="T14" fmla="*/ 17 w 38"/>
                  <a:gd name="T15" fmla="*/ 40 h 44"/>
                  <a:gd name="T16" fmla="*/ 38 w 38"/>
                  <a:gd name="T17" fmla="*/ 4 h 44"/>
                  <a:gd name="T18" fmla="*/ 38 w 38"/>
                  <a:gd name="T19" fmla="*/ 2 h 44"/>
                  <a:gd name="T20" fmla="*/ 32 w 38"/>
                  <a:gd name="T2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" h="44">
                    <a:moveTo>
                      <a:pt x="32" y="0"/>
                    </a:moveTo>
                    <a:lnTo>
                      <a:pt x="24" y="0"/>
                    </a:lnTo>
                    <a:lnTo>
                      <a:pt x="21" y="2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5" y="44"/>
                    </a:lnTo>
                    <a:lnTo>
                      <a:pt x="13" y="42"/>
                    </a:lnTo>
                    <a:lnTo>
                      <a:pt x="17" y="40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40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4" name="Freeform 5135"/>
              <p:cNvSpPr/>
              <p:nvPr/>
            </p:nvSpPr>
            <p:spPr bwMode="auto">
              <a:xfrm>
                <a:off x="8300954" y="4220819"/>
                <a:ext cx="75379" cy="85042"/>
              </a:xfrm>
              <a:custGeom>
                <a:avLst/>
                <a:gdLst>
                  <a:gd name="T0" fmla="*/ 33 w 39"/>
                  <a:gd name="T1" fmla="*/ 0 h 44"/>
                  <a:gd name="T2" fmla="*/ 25 w 39"/>
                  <a:gd name="T3" fmla="*/ 2 h 44"/>
                  <a:gd name="T4" fmla="*/ 21 w 39"/>
                  <a:gd name="T5" fmla="*/ 4 h 44"/>
                  <a:gd name="T6" fmla="*/ 0 w 39"/>
                  <a:gd name="T7" fmla="*/ 40 h 44"/>
                  <a:gd name="T8" fmla="*/ 2 w 39"/>
                  <a:gd name="T9" fmla="*/ 42 h 44"/>
                  <a:gd name="T10" fmla="*/ 6 w 39"/>
                  <a:gd name="T11" fmla="*/ 44 h 44"/>
                  <a:gd name="T12" fmla="*/ 14 w 39"/>
                  <a:gd name="T13" fmla="*/ 44 h 44"/>
                  <a:gd name="T14" fmla="*/ 18 w 39"/>
                  <a:gd name="T15" fmla="*/ 40 h 44"/>
                  <a:gd name="T16" fmla="*/ 39 w 39"/>
                  <a:gd name="T17" fmla="*/ 6 h 44"/>
                  <a:gd name="T18" fmla="*/ 39 w 39"/>
                  <a:gd name="T19" fmla="*/ 2 h 44"/>
                  <a:gd name="T20" fmla="*/ 33 w 39"/>
                  <a:gd name="T2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" h="44">
                    <a:moveTo>
                      <a:pt x="33" y="0"/>
                    </a:moveTo>
                    <a:lnTo>
                      <a:pt x="25" y="2"/>
                    </a:lnTo>
                    <a:lnTo>
                      <a:pt x="21" y="4"/>
                    </a:lnTo>
                    <a:lnTo>
                      <a:pt x="0" y="40"/>
                    </a:lnTo>
                    <a:lnTo>
                      <a:pt x="2" y="42"/>
                    </a:lnTo>
                    <a:lnTo>
                      <a:pt x="6" y="44"/>
                    </a:lnTo>
                    <a:lnTo>
                      <a:pt x="14" y="44"/>
                    </a:lnTo>
                    <a:lnTo>
                      <a:pt x="18" y="40"/>
                    </a:lnTo>
                    <a:lnTo>
                      <a:pt x="39" y="6"/>
                    </a:lnTo>
                    <a:lnTo>
                      <a:pt x="39" y="2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40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5" name="Freeform 5136"/>
              <p:cNvSpPr/>
              <p:nvPr/>
            </p:nvSpPr>
            <p:spPr bwMode="auto">
              <a:xfrm>
                <a:off x="8252634" y="4187962"/>
                <a:ext cx="75379" cy="81177"/>
              </a:xfrm>
              <a:custGeom>
                <a:avLst/>
                <a:gdLst>
                  <a:gd name="T0" fmla="*/ 33 w 39"/>
                  <a:gd name="T1" fmla="*/ 0 h 42"/>
                  <a:gd name="T2" fmla="*/ 25 w 39"/>
                  <a:gd name="T3" fmla="*/ 0 h 42"/>
                  <a:gd name="T4" fmla="*/ 22 w 39"/>
                  <a:gd name="T5" fmla="*/ 2 h 42"/>
                  <a:gd name="T6" fmla="*/ 0 w 39"/>
                  <a:gd name="T7" fmla="*/ 38 h 42"/>
                  <a:gd name="T8" fmla="*/ 0 w 39"/>
                  <a:gd name="T9" fmla="*/ 42 h 42"/>
                  <a:gd name="T10" fmla="*/ 6 w 39"/>
                  <a:gd name="T11" fmla="*/ 42 h 42"/>
                  <a:gd name="T12" fmla="*/ 12 w 39"/>
                  <a:gd name="T13" fmla="*/ 42 h 42"/>
                  <a:gd name="T14" fmla="*/ 18 w 39"/>
                  <a:gd name="T15" fmla="*/ 40 h 42"/>
                  <a:gd name="T16" fmla="*/ 39 w 39"/>
                  <a:gd name="T17" fmla="*/ 4 h 42"/>
                  <a:gd name="T18" fmla="*/ 37 w 39"/>
                  <a:gd name="T19" fmla="*/ 0 h 42"/>
                  <a:gd name="T20" fmla="*/ 33 w 39"/>
                  <a:gd name="T2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" h="42">
                    <a:moveTo>
                      <a:pt x="33" y="0"/>
                    </a:moveTo>
                    <a:lnTo>
                      <a:pt x="25" y="0"/>
                    </a:lnTo>
                    <a:lnTo>
                      <a:pt x="22" y="2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6" y="42"/>
                    </a:lnTo>
                    <a:lnTo>
                      <a:pt x="12" y="42"/>
                    </a:lnTo>
                    <a:lnTo>
                      <a:pt x="18" y="40"/>
                    </a:lnTo>
                    <a:lnTo>
                      <a:pt x="39" y="4"/>
                    </a:lnTo>
                    <a:lnTo>
                      <a:pt x="37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40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6" name="Freeform 5137"/>
              <p:cNvSpPr/>
              <p:nvPr/>
            </p:nvSpPr>
            <p:spPr bwMode="auto">
              <a:xfrm>
                <a:off x="8175323" y="4205357"/>
                <a:ext cx="73446" cy="86975"/>
              </a:xfrm>
              <a:custGeom>
                <a:avLst/>
                <a:gdLst>
                  <a:gd name="T0" fmla="*/ 31 w 38"/>
                  <a:gd name="T1" fmla="*/ 0 h 45"/>
                  <a:gd name="T2" fmla="*/ 25 w 38"/>
                  <a:gd name="T3" fmla="*/ 0 h 45"/>
                  <a:gd name="T4" fmla="*/ 21 w 38"/>
                  <a:gd name="T5" fmla="*/ 4 h 45"/>
                  <a:gd name="T6" fmla="*/ 0 w 38"/>
                  <a:gd name="T7" fmla="*/ 39 h 45"/>
                  <a:gd name="T8" fmla="*/ 0 w 38"/>
                  <a:gd name="T9" fmla="*/ 43 h 45"/>
                  <a:gd name="T10" fmla="*/ 6 w 38"/>
                  <a:gd name="T11" fmla="*/ 45 h 45"/>
                  <a:gd name="T12" fmla="*/ 12 w 38"/>
                  <a:gd name="T13" fmla="*/ 43 h 45"/>
                  <a:gd name="T14" fmla="*/ 15 w 38"/>
                  <a:gd name="T15" fmla="*/ 41 h 45"/>
                  <a:gd name="T16" fmla="*/ 38 w 38"/>
                  <a:gd name="T17" fmla="*/ 4 h 45"/>
                  <a:gd name="T18" fmla="*/ 37 w 38"/>
                  <a:gd name="T19" fmla="*/ 2 h 45"/>
                  <a:gd name="T20" fmla="*/ 31 w 38"/>
                  <a:gd name="T2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" h="45">
                    <a:moveTo>
                      <a:pt x="31" y="0"/>
                    </a:moveTo>
                    <a:lnTo>
                      <a:pt x="25" y="0"/>
                    </a:lnTo>
                    <a:lnTo>
                      <a:pt x="21" y="4"/>
                    </a:lnTo>
                    <a:lnTo>
                      <a:pt x="0" y="39"/>
                    </a:lnTo>
                    <a:lnTo>
                      <a:pt x="0" y="43"/>
                    </a:lnTo>
                    <a:lnTo>
                      <a:pt x="6" y="45"/>
                    </a:lnTo>
                    <a:lnTo>
                      <a:pt x="12" y="43"/>
                    </a:lnTo>
                    <a:lnTo>
                      <a:pt x="15" y="41"/>
                    </a:lnTo>
                    <a:lnTo>
                      <a:pt x="38" y="4"/>
                    </a:lnTo>
                    <a:lnTo>
                      <a:pt x="37" y="2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40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7" name="Freeform 5138"/>
              <p:cNvSpPr/>
              <p:nvPr/>
            </p:nvSpPr>
            <p:spPr bwMode="auto">
              <a:xfrm>
                <a:off x="8610199" y="4199559"/>
                <a:ext cx="73446" cy="85042"/>
              </a:xfrm>
              <a:custGeom>
                <a:avLst/>
                <a:gdLst>
                  <a:gd name="T0" fmla="*/ 32 w 38"/>
                  <a:gd name="T1" fmla="*/ 0 h 44"/>
                  <a:gd name="T2" fmla="*/ 27 w 38"/>
                  <a:gd name="T3" fmla="*/ 0 h 44"/>
                  <a:gd name="T4" fmla="*/ 23 w 38"/>
                  <a:gd name="T5" fmla="*/ 3 h 44"/>
                  <a:gd name="T6" fmla="*/ 0 w 38"/>
                  <a:gd name="T7" fmla="*/ 38 h 44"/>
                  <a:gd name="T8" fmla="*/ 2 w 38"/>
                  <a:gd name="T9" fmla="*/ 42 h 44"/>
                  <a:gd name="T10" fmla="*/ 7 w 38"/>
                  <a:gd name="T11" fmla="*/ 44 h 44"/>
                  <a:gd name="T12" fmla="*/ 13 w 38"/>
                  <a:gd name="T13" fmla="*/ 42 h 44"/>
                  <a:gd name="T14" fmla="*/ 17 w 38"/>
                  <a:gd name="T15" fmla="*/ 40 h 44"/>
                  <a:gd name="T16" fmla="*/ 38 w 38"/>
                  <a:gd name="T17" fmla="*/ 3 h 44"/>
                  <a:gd name="T18" fmla="*/ 38 w 38"/>
                  <a:gd name="T19" fmla="*/ 2 h 44"/>
                  <a:gd name="T20" fmla="*/ 32 w 38"/>
                  <a:gd name="T2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" h="44">
                    <a:moveTo>
                      <a:pt x="32" y="0"/>
                    </a:moveTo>
                    <a:lnTo>
                      <a:pt x="27" y="0"/>
                    </a:lnTo>
                    <a:lnTo>
                      <a:pt x="23" y="3"/>
                    </a:lnTo>
                    <a:lnTo>
                      <a:pt x="0" y="38"/>
                    </a:lnTo>
                    <a:lnTo>
                      <a:pt x="2" y="42"/>
                    </a:lnTo>
                    <a:lnTo>
                      <a:pt x="7" y="44"/>
                    </a:lnTo>
                    <a:lnTo>
                      <a:pt x="13" y="42"/>
                    </a:lnTo>
                    <a:lnTo>
                      <a:pt x="17" y="40"/>
                    </a:lnTo>
                    <a:lnTo>
                      <a:pt x="38" y="3"/>
                    </a:lnTo>
                    <a:lnTo>
                      <a:pt x="38" y="2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40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8" name="Freeform 5139"/>
              <p:cNvSpPr/>
              <p:nvPr/>
            </p:nvSpPr>
            <p:spPr bwMode="auto">
              <a:xfrm>
                <a:off x="8561879" y="4160903"/>
                <a:ext cx="73446" cy="86975"/>
              </a:xfrm>
              <a:custGeom>
                <a:avLst/>
                <a:gdLst>
                  <a:gd name="T0" fmla="*/ 32 w 38"/>
                  <a:gd name="T1" fmla="*/ 0 h 45"/>
                  <a:gd name="T2" fmla="*/ 25 w 38"/>
                  <a:gd name="T3" fmla="*/ 2 h 45"/>
                  <a:gd name="T4" fmla="*/ 21 w 38"/>
                  <a:gd name="T5" fmla="*/ 4 h 45"/>
                  <a:gd name="T6" fmla="*/ 0 w 38"/>
                  <a:gd name="T7" fmla="*/ 41 h 45"/>
                  <a:gd name="T8" fmla="*/ 0 w 38"/>
                  <a:gd name="T9" fmla="*/ 43 h 45"/>
                  <a:gd name="T10" fmla="*/ 6 w 38"/>
                  <a:gd name="T11" fmla="*/ 45 h 45"/>
                  <a:gd name="T12" fmla="*/ 13 w 38"/>
                  <a:gd name="T13" fmla="*/ 45 h 45"/>
                  <a:gd name="T14" fmla="*/ 17 w 38"/>
                  <a:gd name="T15" fmla="*/ 41 h 45"/>
                  <a:gd name="T16" fmla="*/ 38 w 38"/>
                  <a:gd name="T17" fmla="*/ 4 h 45"/>
                  <a:gd name="T18" fmla="*/ 38 w 38"/>
                  <a:gd name="T19" fmla="*/ 2 h 45"/>
                  <a:gd name="T20" fmla="*/ 32 w 38"/>
                  <a:gd name="T2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" h="45">
                    <a:moveTo>
                      <a:pt x="32" y="0"/>
                    </a:moveTo>
                    <a:lnTo>
                      <a:pt x="25" y="2"/>
                    </a:lnTo>
                    <a:lnTo>
                      <a:pt x="21" y="4"/>
                    </a:lnTo>
                    <a:lnTo>
                      <a:pt x="0" y="41"/>
                    </a:lnTo>
                    <a:lnTo>
                      <a:pt x="0" y="43"/>
                    </a:lnTo>
                    <a:lnTo>
                      <a:pt x="6" y="45"/>
                    </a:lnTo>
                    <a:lnTo>
                      <a:pt x="13" y="45"/>
                    </a:lnTo>
                    <a:lnTo>
                      <a:pt x="17" y="41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40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9" name="Freeform 5140"/>
              <p:cNvSpPr/>
              <p:nvPr/>
            </p:nvSpPr>
            <p:spPr bwMode="auto">
              <a:xfrm>
                <a:off x="8482635" y="4180231"/>
                <a:ext cx="75379" cy="85042"/>
              </a:xfrm>
              <a:custGeom>
                <a:avLst/>
                <a:gdLst>
                  <a:gd name="T0" fmla="*/ 33 w 39"/>
                  <a:gd name="T1" fmla="*/ 0 h 44"/>
                  <a:gd name="T2" fmla="*/ 25 w 39"/>
                  <a:gd name="T3" fmla="*/ 2 h 44"/>
                  <a:gd name="T4" fmla="*/ 22 w 39"/>
                  <a:gd name="T5" fmla="*/ 4 h 44"/>
                  <a:gd name="T6" fmla="*/ 0 w 39"/>
                  <a:gd name="T7" fmla="*/ 40 h 44"/>
                  <a:gd name="T8" fmla="*/ 0 w 39"/>
                  <a:gd name="T9" fmla="*/ 42 h 44"/>
                  <a:gd name="T10" fmla="*/ 6 w 39"/>
                  <a:gd name="T11" fmla="*/ 44 h 44"/>
                  <a:gd name="T12" fmla="*/ 12 w 39"/>
                  <a:gd name="T13" fmla="*/ 44 h 44"/>
                  <a:gd name="T14" fmla="*/ 18 w 39"/>
                  <a:gd name="T15" fmla="*/ 40 h 44"/>
                  <a:gd name="T16" fmla="*/ 39 w 39"/>
                  <a:gd name="T17" fmla="*/ 6 h 44"/>
                  <a:gd name="T18" fmla="*/ 37 w 39"/>
                  <a:gd name="T19" fmla="*/ 2 h 44"/>
                  <a:gd name="T20" fmla="*/ 33 w 39"/>
                  <a:gd name="T2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" h="44">
                    <a:moveTo>
                      <a:pt x="33" y="0"/>
                    </a:moveTo>
                    <a:lnTo>
                      <a:pt x="25" y="2"/>
                    </a:lnTo>
                    <a:lnTo>
                      <a:pt x="22" y="4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6" y="44"/>
                    </a:lnTo>
                    <a:lnTo>
                      <a:pt x="12" y="44"/>
                    </a:lnTo>
                    <a:lnTo>
                      <a:pt x="18" y="40"/>
                    </a:lnTo>
                    <a:lnTo>
                      <a:pt x="39" y="6"/>
                    </a:lnTo>
                    <a:lnTo>
                      <a:pt x="37" y="2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40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0" name="Freeform 5141"/>
              <p:cNvSpPr/>
              <p:nvPr/>
            </p:nvSpPr>
            <p:spPr bwMode="auto">
              <a:xfrm>
                <a:off x="6876492" y="4615107"/>
                <a:ext cx="92774" cy="100505"/>
              </a:xfrm>
              <a:custGeom>
                <a:avLst/>
                <a:gdLst>
                  <a:gd name="T0" fmla="*/ 38 w 48"/>
                  <a:gd name="T1" fmla="*/ 0 h 52"/>
                  <a:gd name="T2" fmla="*/ 31 w 48"/>
                  <a:gd name="T3" fmla="*/ 0 h 52"/>
                  <a:gd name="T4" fmla="*/ 27 w 48"/>
                  <a:gd name="T5" fmla="*/ 4 h 52"/>
                  <a:gd name="T6" fmla="*/ 0 w 48"/>
                  <a:gd name="T7" fmla="*/ 48 h 52"/>
                  <a:gd name="T8" fmla="*/ 0 w 48"/>
                  <a:gd name="T9" fmla="*/ 50 h 52"/>
                  <a:gd name="T10" fmla="*/ 2 w 48"/>
                  <a:gd name="T11" fmla="*/ 52 h 52"/>
                  <a:gd name="T12" fmla="*/ 4 w 48"/>
                  <a:gd name="T13" fmla="*/ 52 h 52"/>
                  <a:gd name="T14" fmla="*/ 8 w 48"/>
                  <a:gd name="T15" fmla="*/ 52 h 52"/>
                  <a:gd name="T16" fmla="*/ 15 w 48"/>
                  <a:gd name="T17" fmla="*/ 52 h 52"/>
                  <a:gd name="T18" fmla="*/ 21 w 48"/>
                  <a:gd name="T19" fmla="*/ 48 h 52"/>
                  <a:gd name="T20" fmla="*/ 46 w 48"/>
                  <a:gd name="T21" fmla="*/ 5 h 52"/>
                  <a:gd name="T22" fmla="*/ 48 w 48"/>
                  <a:gd name="T23" fmla="*/ 4 h 52"/>
                  <a:gd name="T24" fmla="*/ 46 w 48"/>
                  <a:gd name="T25" fmla="*/ 2 h 52"/>
                  <a:gd name="T26" fmla="*/ 42 w 48"/>
                  <a:gd name="T27" fmla="*/ 0 h 52"/>
                  <a:gd name="T28" fmla="*/ 38 w 48"/>
                  <a:gd name="T2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52">
                    <a:moveTo>
                      <a:pt x="38" y="0"/>
                    </a:moveTo>
                    <a:lnTo>
                      <a:pt x="31" y="0"/>
                    </a:lnTo>
                    <a:lnTo>
                      <a:pt x="27" y="4"/>
                    </a:lnTo>
                    <a:lnTo>
                      <a:pt x="0" y="48"/>
                    </a:lnTo>
                    <a:lnTo>
                      <a:pt x="0" y="50"/>
                    </a:lnTo>
                    <a:lnTo>
                      <a:pt x="2" y="52"/>
                    </a:lnTo>
                    <a:lnTo>
                      <a:pt x="4" y="52"/>
                    </a:lnTo>
                    <a:lnTo>
                      <a:pt x="8" y="52"/>
                    </a:lnTo>
                    <a:lnTo>
                      <a:pt x="15" y="52"/>
                    </a:lnTo>
                    <a:lnTo>
                      <a:pt x="21" y="48"/>
                    </a:lnTo>
                    <a:lnTo>
                      <a:pt x="46" y="5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42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67E8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1" name="Freeform 5142"/>
              <p:cNvSpPr/>
              <p:nvPr/>
            </p:nvSpPr>
            <p:spPr bwMode="auto">
              <a:xfrm>
                <a:off x="6816576" y="4570653"/>
                <a:ext cx="92774" cy="102438"/>
              </a:xfrm>
              <a:custGeom>
                <a:avLst/>
                <a:gdLst>
                  <a:gd name="T0" fmla="*/ 39 w 48"/>
                  <a:gd name="T1" fmla="*/ 0 h 53"/>
                  <a:gd name="T2" fmla="*/ 31 w 48"/>
                  <a:gd name="T3" fmla="*/ 2 h 53"/>
                  <a:gd name="T4" fmla="*/ 27 w 48"/>
                  <a:gd name="T5" fmla="*/ 4 h 53"/>
                  <a:gd name="T6" fmla="*/ 0 w 48"/>
                  <a:gd name="T7" fmla="*/ 48 h 53"/>
                  <a:gd name="T8" fmla="*/ 0 w 48"/>
                  <a:gd name="T9" fmla="*/ 50 h 53"/>
                  <a:gd name="T10" fmla="*/ 2 w 48"/>
                  <a:gd name="T11" fmla="*/ 52 h 53"/>
                  <a:gd name="T12" fmla="*/ 4 w 48"/>
                  <a:gd name="T13" fmla="*/ 52 h 53"/>
                  <a:gd name="T14" fmla="*/ 8 w 48"/>
                  <a:gd name="T15" fmla="*/ 53 h 53"/>
                  <a:gd name="T16" fmla="*/ 16 w 48"/>
                  <a:gd name="T17" fmla="*/ 52 h 53"/>
                  <a:gd name="T18" fmla="*/ 21 w 48"/>
                  <a:gd name="T19" fmla="*/ 50 h 53"/>
                  <a:gd name="T20" fmla="*/ 46 w 48"/>
                  <a:gd name="T21" fmla="*/ 5 h 53"/>
                  <a:gd name="T22" fmla="*/ 48 w 48"/>
                  <a:gd name="T23" fmla="*/ 4 h 53"/>
                  <a:gd name="T24" fmla="*/ 46 w 48"/>
                  <a:gd name="T25" fmla="*/ 2 h 53"/>
                  <a:gd name="T26" fmla="*/ 43 w 48"/>
                  <a:gd name="T27" fmla="*/ 2 h 53"/>
                  <a:gd name="T28" fmla="*/ 39 w 48"/>
                  <a:gd name="T29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53">
                    <a:moveTo>
                      <a:pt x="39" y="0"/>
                    </a:moveTo>
                    <a:lnTo>
                      <a:pt x="31" y="2"/>
                    </a:lnTo>
                    <a:lnTo>
                      <a:pt x="27" y="4"/>
                    </a:lnTo>
                    <a:lnTo>
                      <a:pt x="0" y="48"/>
                    </a:lnTo>
                    <a:lnTo>
                      <a:pt x="0" y="50"/>
                    </a:lnTo>
                    <a:lnTo>
                      <a:pt x="2" y="52"/>
                    </a:lnTo>
                    <a:lnTo>
                      <a:pt x="4" y="52"/>
                    </a:lnTo>
                    <a:lnTo>
                      <a:pt x="8" y="53"/>
                    </a:lnTo>
                    <a:lnTo>
                      <a:pt x="16" y="52"/>
                    </a:lnTo>
                    <a:lnTo>
                      <a:pt x="21" y="50"/>
                    </a:lnTo>
                    <a:lnTo>
                      <a:pt x="46" y="5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43" y="2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67E8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2" name="Freeform 5143"/>
              <p:cNvSpPr/>
              <p:nvPr/>
            </p:nvSpPr>
            <p:spPr bwMode="auto">
              <a:xfrm>
                <a:off x="6719937" y="4595779"/>
                <a:ext cx="92774" cy="100505"/>
              </a:xfrm>
              <a:custGeom>
                <a:avLst/>
                <a:gdLst>
                  <a:gd name="T0" fmla="*/ 41 w 48"/>
                  <a:gd name="T1" fmla="*/ 0 h 52"/>
                  <a:gd name="T2" fmla="*/ 33 w 48"/>
                  <a:gd name="T3" fmla="*/ 0 h 52"/>
                  <a:gd name="T4" fmla="*/ 27 w 48"/>
                  <a:gd name="T5" fmla="*/ 4 h 52"/>
                  <a:gd name="T6" fmla="*/ 2 w 48"/>
                  <a:gd name="T7" fmla="*/ 46 h 52"/>
                  <a:gd name="T8" fmla="*/ 0 w 48"/>
                  <a:gd name="T9" fmla="*/ 48 h 52"/>
                  <a:gd name="T10" fmla="*/ 2 w 48"/>
                  <a:gd name="T11" fmla="*/ 50 h 52"/>
                  <a:gd name="T12" fmla="*/ 4 w 48"/>
                  <a:gd name="T13" fmla="*/ 52 h 52"/>
                  <a:gd name="T14" fmla="*/ 8 w 48"/>
                  <a:gd name="T15" fmla="*/ 52 h 52"/>
                  <a:gd name="T16" fmla="*/ 18 w 48"/>
                  <a:gd name="T17" fmla="*/ 52 h 52"/>
                  <a:gd name="T18" fmla="*/ 21 w 48"/>
                  <a:gd name="T19" fmla="*/ 48 h 52"/>
                  <a:gd name="T20" fmla="*/ 48 w 48"/>
                  <a:gd name="T21" fmla="*/ 4 h 52"/>
                  <a:gd name="T22" fmla="*/ 48 w 48"/>
                  <a:gd name="T23" fmla="*/ 2 h 52"/>
                  <a:gd name="T24" fmla="*/ 46 w 48"/>
                  <a:gd name="T25" fmla="*/ 2 h 52"/>
                  <a:gd name="T26" fmla="*/ 45 w 48"/>
                  <a:gd name="T27" fmla="*/ 0 h 52"/>
                  <a:gd name="T28" fmla="*/ 41 w 48"/>
                  <a:gd name="T2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52">
                    <a:moveTo>
                      <a:pt x="41" y="0"/>
                    </a:moveTo>
                    <a:lnTo>
                      <a:pt x="33" y="0"/>
                    </a:lnTo>
                    <a:lnTo>
                      <a:pt x="27" y="4"/>
                    </a:lnTo>
                    <a:lnTo>
                      <a:pt x="2" y="46"/>
                    </a:lnTo>
                    <a:lnTo>
                      <a:pt x="0" y="48"/>
                    </a:lnTo>
                    <a:lnTo>
                      <a:pt x="2" y="50"/>
                    </a:lnTo>
                    <a:lnTo>
                      <a:pt x="4" y="52"/>
                    </a:lnTo>
                    <a:lnTo>
                      <a:pt x="8" y="52"/>
                    </a:lnTo>
                    <a:lnTo>
                      <a:pt x="18" y="52"/>
                    </a:lnTo>
                    <a:lnTo>
                      <a:pt x="21" y="48"/>
                    </a:lnTo>
                    <a:lnTo>
                      <a:pt x="48" y="4"/>
                    </a:lnTo>
                    <a:lnTo>
                      <a:pt x="48" y="2"/>
                    </a:lnTo>
                    <a:lnTo>
                      <a:pt x="46" y="2"/>
                    </a:lnTo>
                    <a:lnTo>
                      <a:pt x="45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67E8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3" name="Freeform 5144"/>
              <p:cNvSpPr/>
              <p:nvPr/>
            </p:nvSpPr>
            <p:spPr bwMode="auto">
              <a:xfrm>
                <a:off x="7195401" y="4551325"/>
                <a:ext cx="92774" cy="100505"/>
              </a:xfrm>
              <a:custGeom>
                <a:avLst/>
                <a:gdLst>
                  <a:gd name="T0" fmla="*/ 40 w 48"/>
                  <a:gd name="T1" fmla="*/ 0 h 52"/>
                  <a:gd name="T2" fmla="*/ 31 w 48"/>
                  <a:gd name="T3" fmla="*/ 0 h 52"/>
                  <a:gd name="T4" fmla="*/ 27 w 48"/>
                  <a:gd name="T5" fmla="*/ 4 h 52"/>
                  <a:gd name="T6" fmla="*/ 0 w 48"/>
                  <a:gd name="T7" fmla="*/ 46 h 52"/>
                  <a:gd name="T8" fmla="*/ 0 w 48"/>
                  <a:gd name="T9" fmla="*/ 48 h 52"/>
                  <a:gd name="T10" fmla="*/ 2 w 48"/>
                  <a:gd name="T11" fmla="*/ 50 h 52"/>
                  <a:gd name="T12" fmla="*/ 4 w 48"/>
                  <a:gd name="T13" fmla="*/ 52 h 52"/>
                  <a:gd name="T14" fmla="*/ 8 w 48"/>
                  <a:gd name="T15" fmla="*/ 52 h 52"/>
                  <a:gd name="T16" fmla="*/ 16 w 48"/>
                  <a:gd name="T17" fmla="*/ 52 h 52"/>
                  <a:gd name="T18" fmla="*/ 21 w 48"/>
                  <a:gd name="T19" fmla="*/ 48 h 52"/>
                  <a:gd name="T20" fmla="*/ 48 w 48"/>
                  <a:gd name="T21" fmla="*/ 4 h 52"/>
                  <a:gd name="T22" fmla="*/ 48 w 48"/>
                  <a:gd name="T23" fmla="*/ 2 h 52"/>
                  <a:gd name="T24" fmla="*/ 46 w 48"/>
                  <a:gd name="T25" fmla="*/ 0 h 52"/>
                  <a:gd name="T26" fmla="*/ 44 w 48"/>
                  <a:gd name="T27" fmla="*/ 0 h 52"/>
                  <a:gd name="T28" fmla="*/ 40 w 48"/>
                  <a:gd name="T2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52">
                    <a:moveTo>
                      <a:pt x="40" y="0"/>
                    </a:moveTo>
                    <a:lnTo>
                      <a:pt x="31" y="0"/>
                    </a:lnTo>
                    <a:lnTo>
                      <a:pt x="27" y="4"/>
                    </a:lnTo>
                    <a:lnTo>
                      <a:pt x="0" y="46"/>
                    </a:lnTo>
                    <a:lnTo>
                      <a:pt x="0" y="48"/>
                    </a:lnTo>
                    <a:lnTo>
                      <a:pt x="2" y="50"/>
                    </a:lnTo>
                    <a:lnTo>
                      <a:pt x="4" y="52"/>
                    </a:lnTo>
                    <a:lnTo>
                      <a:pt x="8" y="52"/>
                    </a:lnTo>
                    <a:lnTo>
                      <a:pt x="16" y="52"/>
                    </a:lnTo>
                    <a:lnTo>
                      <a:pt x="21" y="48"/>
                    </a:lnTo>
                    <a:lnTo>
                      <a:pt x="48" y="4"/>
                    </a:lnTo>
                    <a:lnTo>
                      <a:pt x="48" y="2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67E8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4" name="Freeform 5145"/>
              <p:cNvSpPr/>
              <p:nvPr/>
            </p:nvSpPr>
            <p:spPr bwMode="auto">
              <a:xfrm>
                <a:off x="7135485" y="4506871"/>
                <a:ext cx="92774" cy="100505"/>
              </a:xfrm>
              <a:custGeom>
                <a:avLst/>
                <a:gdLst>
                  <a:gd name="T0" fmla="*/ 41 w 48"/>
                  <a:gd name="T1" fmla="*/ 0 h 52"/>
                  <a:gd name="T2" fmla="*/ 31 w 48"/>
                  <a:gd name="T3" fmla="*/ 0 h 52"/>
                  <a:gd name="T4" fmla="*/ 27 w 48"/>
                  <a:gd name="T5" fmla="*/ 4 h 52"/>
                  <a:gd name="T6" fmla="*/ 0 w 48"/>
                  <a:gd name="T7" fmla="*/ 48 h 52"/>
                  <a:gd name="T8" fmla="*/ 0 w 48"/>
                  <a:gd name="T9" fmla="*/ 50 h 52"/>
                  <a:gd name="T10" fmla="*/ 2 w 48"/>
                  <a:gd name="T11" fmla="*/ 50 h 52"/>
                  <a:gd name="T12" fmla="*/ 4 w 48"/>
                  <a:gd name="T13" fmla="*/ 52 h 52"/>
                  <a:gd name="T14" fmla="*/ 8 w 48"/>
                  <a:gd name="T15" fmla="*/ 52 h 52"/>
                  <a:gd name="T16" fmla="*/ 16 w 48"/>
                  <a:gd name="T17" fmla="*/ 52 h 52"/>
                  <a:gd name="T18" fmla="*/ 22 w 48"/>
                  <a:gd name="T19" fmla="*/ 48 h 52"/>
                  <a:gd name="T20" fmla="*/ 47 w 48"/>
                  <a:gd name="T21" fmla="*/ 4 h 52"/>
                  <a:gd name="T22" fmla="*/ 48 w 48"/>
                  <a:gd name="T23" fmla="*/ 4 h 52"/>
                  <a:gd name="T24" fmla="*/ 47 w 48"/>
                  <a:gd name="T25" fmla="*/ 2 h 52"/>
                  <a:gd name="T26" fmla="*/ 43 w 48"/>
                  <a:gd name="T27" fmla="*/ 0 h 52"/>
                  <a:gd name="T28" fmla="*/ 41 w 48"/>
                  <a:gd name="T2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52">
                    <a:moveTo>
                      <a:pt x="41" y="0"/>
                    </a:moveTo>
                    <a:lnTo>
                      <a:pt x="31" y="0"/>
                    </a:lnTo>
                    <a:lnTo>
                      <a:pt x="27" y="4"/>
                    </a:lnTo>
                    <a:lnTo>
                      <a:pt x="0" y="48"/>
                    </a:lnTo>
                    <a:lnTo>
                      <a:pt x="0" y="50"/>
                    </a:lnTo>
                    <a:lnTo>
                      <a:pt x="2" y="50"/>
                    </a:lnTo>
                    <a:lnTo>
                      <a:pt x="4" y="52"/>
                    </a:lnTo>
                    <a:lnTo>
                      <a:pt x="8" y="52"/>
                    </a:lnTo>
                    <a:lnTo>
                      <a:pt x="16" y="52"/>
                    </a:lnTo>
                    <a:lnTo>
                      <a:pt x="22" y="48"/>
                    </a:lnTo>
                    <a:lnTo>
                      <a:pt x="47" y="4"/>
                    </a:lnTo>
                    <a:lnTo>
                      <a:pt x="48" y="4"/>
                    </a:lnTo>
                    <a:lnTo>
                      <a:pt x="47" y="2"/>
                    </a:lnTo>
                    <a:lnTo>
                      <a:pt x="43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67E8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5" name="Freeform 5146"/>
              <p:cNvSpPr/>
              <p:nvPr/>
            </p:nvSpPr>
            <p:spPr bwMode="auto">
              <a:xfrm>
                <a:off x="7038846" y="4530065"/>
                <a:ext cx="92774" cy="102438"/>
              </a:xfrm>
              <a:custGeom>
                <a:avLst/>
                <a:gdLst>
                  <a:gd name="T0" fmla="*/ 41 w 48"/>
                  <a:gd name="T1" fmla="*/ 0 h 53"/>
                  <a:gd name="T2" fmla="*/ 31 w 48"/>
                  <a:gd name="T3" fmla="*/ 1 h 53"/>
                  <a:gd name="T4" fmla="*/ 27 w 48"/>
                  <a:gd name="T5" fmla="*/ 3 h 53"/>
                  <a:gd name="T6" fmla="*/ 0 w 48"/>
                  <a:gd name="T7" fmla="*/ 48 h 53"/>
                  <a:gd name="T8" fmla="*/ 0 w 48"/>
                  <a:gd name="T9" fmla="*/ 49 h 53"/>
                  <a:gd name="T10" fmla="*/ 2 w 48"/>
                  <a:gd name="T11" fmla="*/ 51 h 53"/>
                  <a:gd name="T12" fmla="*/ 4 w 48"/>
                  <a:gd name="T13" fmla="*/ 51 h 53"/>
                  <a:gd name="T14" fmla="*/ 8 w 48"/>
                  <a:gd name="T15" fmla="*/ 53 h 53"/>
                  <a:gd name="T16" fmla="*/ 16 w 48"/>
                  <a:gd name="T17" fmla="*/ 51 h 53"/>
                  <a:gd name="T18" fmla="*/ 22 w 48"/>
                  <a:gd name="T19" fmla="*/ 49 h 53"/>
                  <a:gd name="T20" fmla="*/ 48 w 48"/>
                  <a:gd name="T21" fmla="*/ 5 h 53"/>
                  <a:gd name="T22" fmla="*/ 48 w 48"/>
                  <a:gd name="T23" fmla="*/ 3 h 53"/>
                  <a:gd name="T24" fmla="*/ 47 w 48"/>
                  <a:gd name="T25" fmla="*/ 1 h 53"/>
                  <a:gd name="T26" fmla="*/ 45 w 48"/>
                  <a:gd name="T27" fmla="*/ 0 h 53"/>
                  <a:gd name="T28" fmla="*/ 41 w 48"/>
                  <a:gd name="T29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53">
                    <a:moveTo>
                      <a:pt x="41" y="0"/>
                    </a:moveTo>
                    <a:lnTo>
                      <a:pt x="31" y="1"/>
                    </a:lnTo>
                    <a:lnTo>
                      <a:pt x="27" y="3"/>
                    </a:lnTo>
                    <a:lnTo>
                      <a:pt x="0" y="48"/>
                    </a:lnTo>
                    <a:lnTo>
                      <a:pt x="0" y="49"/>
                    </a:lnTo>
                    <a:lnTo>
                      <a:pt x="2" y="51"/>
                    </a:lnTo>
                    <a:lnTo>
                      <a:pt x="4" y="51"/>
                    </a:lnTo>
                    <a:lnTo>
                      <a:pt x="8" y="53"/>
                    </a:lnTo>
                    <a:lnTo>
                      <a:pt x="16" y="51"/>
                    </a:lnTo>
                    <a:lnTo>
                      <a:pt x="22" y="49"/>
                    </a:lnTo>
                    <a:lnTo>
                      <a:pt x="48" y="5"/>
                    </a:lnTo>
                    <a:lnTo>
                      <a:pt x="48" y="3"/>
                    </a:lnTo>
                    <a:lnTo>
                      <a:pt x="47" y="1"/>
                    </a:lnTo>
                    <a:lnTo>
                      <a:pt x="45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67E8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6" name="Freeform 5147"/>
              <p:cNvSpPr/>
              <p:nvPr/>
            </p:nvSpPr>
            <p:spPr bwMode="auto">
              <a:xfrm>
                <a:off x="7566496" y="4443089"/>
                <a:ext cx="85042" cy="96639"/>
              </a:xfrm>
              <a:custGeom>
                <a:avLst/>
                <a:gdLst>
                  <a:gd name="T0" fmla="*/ 37 w 44"/>
                  <a:gd name="T1" fmla="*/ 0 h 50"/>
                  <a:gd name="T2" fmla="*/ 29 w 44"/>
                  <a:gd name="T3" fmla="*/ 0 h 50"/>
                  <a:gd name="T4" fmla="*/ 25 w 44"/>
                  <a:gd name="T5" fmla="*/ 4 h 50"/>
                  <a:gd name="T6" fmla="*/ 0 w 44"/>
                  <a:gd name="T7" fmla="*/ 45 h 50"/>
                  <a:gd name="T8" fmla="*/ 0 w 44"/>
                  <a:gd name="T9" fmla="*/ 46 h 50"/>
                  <a:gd name="T10" fmla="*/ 0 w 44"/>
                  <a:gd name="T11" fmla="*/ 48 h 50"/>
                  <a:gd name="T12" fmla="*/ 4 w 44"/>
                  <a:gd name="T13" fmla="*/ 48 h 50"/>
                  <a:gd name="T14" fmla="*/ 8 w 44"/>
                  <a:gd name="T15" fmla="*/ 50 h 50"/>
                  <a:gd name="T16" fmla="*/ 16 w 44"/>
                  <a:gd name="T17" fmla="*/ 48 h 50"/>
                  <a:gd name="T18" fmla="*/ 19 w 44"/>
                  <a:gd name="T19" fmla="*/ 46 h 50"/>
                  <a:gd name="T20" fmla="*/ 44 w 44"/>
                  <a:gd name="T21" fmla="*/ 4 h 50"/>
                  <a:gd name="T22" fmla="*/ 44 w 44"/>
                  <a:gd name="T23" fmla="*/ 2 h 50"/>
                  <a:gd name="T24" fmla="*/ 42 w 44"/>
                  <a:gd name="T25" fmla="*/ 2 h 50"/>
                  <a:gd name="T26" fmla="*/ 40 w 44"/>
                  <a:gd name="T27" fmla="*/ 0 h 50"/>
                  <a:gd name="T28" fmla="*/ 37 w 44"/>
                  <a:gd name="T2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4" h="50">
                    <a:moveTo>
                      <a:pt x="37" y="0"/>
                    </a:moveTo>
                    <a:lnTo>
                      <a:pt x="29" y="0"/>
                    </a:lnTo>
                    <a:lnTo>
                      <a:pt x="25" y="4"/>
                    </a:lnTo>
                    <a:lnTo>
                      <a:pt x="0" y="45"/>
                    </a:lnTo>
                    <a:lnTo>
                      <a:pt x="0" y="46"/>
                    </a:lnTo>
                    <a:lnTo>
                      <a:pt x="0" y="48"/>
                    </a:lnTo>
                    <a:lnTo>
                      <a:pt x="4" y="48"/>
                    </a:lnTo>
                    <a:lnTo>
                      <a:pt x="8" y="50"/>
                    </a:lnTo>
                    <a:lnTo>
                      <a:pt x="16" y="48"/>
                    </a:lnTo>
                    <a:lnTo>
                      <a:pt x="19" y="46"/>
                    </a:lnTo>
                    <a:lnTo>
                      <a:pt x="44" y="4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40" y="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67E8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7" name="Freeform 5148"/>
              <p:cNvSpPr/>
              <p:nvPr/>
            </p:nvSpPr>
            <p:spPr bwMode="auto">
              <a:xfrm>
                <a:off x="7510445" y="4398635"/>
                <a:ext cx="86975" cy="100505"/>
              </a:xfrm>
              <a:custGeom>
                <a:avLst/>
                <a:gdLst>
                  <a:gd name="T0" fmla="*/ 37 w 45"/>
                  <a:gd name="T1" fmla="*/ 0 h 52"/>
                  <a:gd name="T2" fmla="*/ 29 w 45"/>
                  <a:gd name="T3" fmla="*/ 2 h 52"/>
                  <a:gd name="T4" fmla="*/ 25 w 45"/>
                  <a:gd name="T5" fmla="*/ 4 h 52"/>
                  <a:gd name="T6" fmla="*/ 0 w 45"/>
                  <a:gd name="T7" fmla="*/ 46 h 52"/>
                  <a:gd name="T8" fmla="*/ 0 w 45"/>
                  <a:gd name="T9" fmla="*/ 48 h 52"/>
                  <a:gd name="T10" fmla="*/ 0 w 45"/>
                  <a:gd name="T11" fmla="*/ 50 h 52"/>
                  <a:gd name="T12" fmla="*/ 4 w 45"/>
                  <a:gd name="T13" fmla="*/ 50 h 52"/>
                  <a:gd name="T14" fmla="*/ 6 w 45"/>
                  <a:gd name="T15" fmla="*/ 52 h 52"/>
                  <a:gd name="T16" fmla="*/ 14 w 45"/>
                  <a:gd name="T17" fmla="*/ 50 h 52"/>
                  <a:gd name="T18" fmla="*/ 20 w 45"/>
                  <a:gd name="T19" fmla="*/ 48 h 52"/>
                  <a:gd name="T20" fmla="*/ 45 w 45"/>
                  <a:gd name="T21" fmla="*/ 6 h 52"/>
                  <a:gd name="T22" fmla="*/ 45 w 45"/>
                  <a:gd name="T23" fmla="*/ 4 h 52"/>
                  <a:gd name="T24" fmla="*/ 43 w 45"/>
                  <a:gd name="T25" fmla="*/ 2 h 52"/>
                  <a:gd name="T26" fmla="*/ 41 w 45"/>
                  <a:gd name="T27" fmla="*/ 2 h 52"/>
                  <a:gd name="T28" fmla="*/ 37 w 45"/>
                  <a:gd name="T2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5" h="52">
                    <a:moveTo>
                      <a:pt x="37" y="0"/>
                    </a:moveTo>
                    <a:lnTo>
                      <a:pt x="29" y="2"/>
                    </a:lnTo>
                    <a:lnTo>
                      <a:pt x="25" y="4"/>
                    </a:lnTo>
                    <a:lnTo>
                      <a:pt x="0" y="46"/>
                    </a:lnTo>
                    <a:lnTo>
                      <a:pt x="0" y="48"/>
                    </a:lnTo>
                    <a:lnTo>
                      <a:pt x="0" y="50"/>
                    </a:lnTo>
                    <a:lnTo>
                      <a:pt x="4" y="50"/>
                    </a:lnTo>
                    <a:lnTo>
                      <a:pt x="6" y="52"/>
                    </a:lnTo>
                    <a:lnTo>
                      <a:pt x="14" y="50"/>
                    </a:lnTo>
                    <a:lnTo>
                      <a:pt x="20" y="48"/>
                    </a:lnTo>
                    <a:lnTo>
                      <a:pt x="45" y="6"/>
                    </a:lnTo>
                    <a:lnTo>
                      <a:pt x="45" y="4"/>
                    </a:lnTo>
                    <a:lnTo>
                      <a:pt x="43" y="2"/>
                    </a:lnTo>
                    <a:lnTo>
                      <a:pt x="41" y="2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67E8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8" name="Freeform 5149"/>
              <p:cNvSpPr/>
              <p:nvPr/>
            </p:nvSpPr>
            <p:spPr bwMode="auto">
              <a:xfrm>
                <a:off x="7417672" y="4421829"/>
                <a:ext cx="88908" cy="100505"/>
              </a:xfrm>
              <a:custGeom>
                <a:avLst/>
                <a:gdLst>
                  <a:gd name="T0" fmla="*/ 39 w 46"/>
                  <a:gd name="T1" fmla="*/ 0 h 52"/>
                  <a:gd name="T2" fmla="*/ 31 w 46"/>
                  <a:gd name="T3" fmla="*/ 2 h 52"/>
                  <a:gd name="T4" fmla="*/ 25 w 46"/>
                  <a:gd name="T5" fmla="*/ 4 h 52"/>
                  <a:gd name="T6" fmla="*/ 0 w 46"/>
                  <a:gd name="T7" fmla="*/ 46 h 52"/>
                  <a:gd name="T8" fmla="*/ 0 w 46"/>
                  <a:gd name="T9" fmla="*/ 48 h 52"/>
                  <a:gd name="T10" fmla="*/ 2 w 46"/>
                  <a:gd name="T11" fmla="*/ 50 h 52"/>
                  <a:gd name="T12" fmla="*/ 4 w 46"/>
                  <a:gd name="T13" fmla="*/ 50 h 52"/>
                  <a:gd name="T14" fmla="*/ 8 w 46"/>
                  <a:gd name="T15" fmla="*/ 52 h 52"/>
                  <a:gd name="T16" fmla="*/ 16 w 46"/>
                  <a:gd name="T17" fmla="*/ 50 h 52"/>
                  <a:gd name="T18" fmla="*/ 21 w 46"/>
                  <a:gd name="T19" fmla="*/ 48 h 52"/>
                  <a:gd name="T20" fmla="*/ 45 w 46"/>
                  <a:gd name="T21" fmla="*/ 6 h 52"/>
                  <a:gd name="T22" fmla="*/ 46 w 46"/>
                  <a:gd name="T23" fmla="*/ 4 h 52"/>
                  <a:gd name="T24" fmla="*/ 45 w 46"/>
                  <a:gd name="T25" fmla="*/ 2 h 52"/>
                  <a:gd name="T26" fmla="*/ 43 w 46"/>
                  <a:gd name="T27" fmla="*/ 2 h 52"/>
                  <a:gd name="T28" fmla="*/ 39 w 46"/>
                  <a:gd name="T2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6" h="52">
                    <a:moveTo>
                      <a:pt x="39" y="0"/>
                    </a:moveTo>
                    <a:lnTo>
                      <a:pt x="31" y="2"/>
                    </a:lnTo>
                    <a:lnTo>
                      <a:pt x="25" y="4"/>
                    </a:lnTo>
                    <a:lnTo>
                      <a:pt x="0" y="46"/>
                    </a:lnTo>
                    <a:lnTo>
                      <a:pt x="0" y="48"/>
                    </a:lnTo>
                    <a:lnTo>
                      <a:pt x="2" y="50"/>
                    </a:lnTo>
                    <a:lnTo>
                      <a:pt x="4" y="50"/>
                    </a:lnTo>
                    <a:lnTo>
                      <a:pt x="8" y="52"/>
                    </a:lnTo>
                    <a:lnTo>
                      <a:pt x="16" y="50"/>
                    </a:lnTo>
                    <a:lnTo>
                      <a:pt x="21" y="48"/>
                    </a:lnTo>
                    <a:lnTo>
                      <a:pt x="45" y="6"/>
                    </a:lnTo>
                    <a:lnTo>
                      <a:pt x="46" y="4"/>
                    </a:lnTo>
                    <a:lnTo>
                      <a:pt x="45" y="2"/>
                    </a:lnTo>
                    <a:lnTo>
                      <a:pt x="43" y="2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67E8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9" name="Freeform 5150"/>
              <p:cNvSpPr/>
              <p:nvPr/>
            </p:nvSpPr>
            <p:spPr bwMode="auto">
              <a:xfrm>
                <a:off x="7920195" y="4402501"/>
                <a:ext cx="92774" cy="104370"/>
              </a:xfrm>
              <a:custGeom>
                <a:avLst/>
                <a:gdLst>
                  <a:gd name="T0" fmla="*/ 40 w 48"/>
                  <a:gd name="T1" fmla="*/ 0 h 54"/>
                  <a:gd name="T2" fmla="*/ 32 w 48"/>
                  <a:gd name="T3" fmla="*/ 2 h 54"/>
                  <a:gd name="T4" fmla="*/ 26 w 48"/>
                  <a:gd name="T5" fmla="*/ 6 h 54"/>
                  <a:gd name="T6" fmla="*/ 0 w 48"/>
                  <a:gd name="T7" fmla="*/ 48 h 54"/>
                  <a:gd name="T8" fmla="*/ 0 w 48"/>
                  <a:gd name="T9" fmla="*/ 50 h 54"/>
                  <a:gd name="T10" fmla="*/ 1 w 48"/>
                  <a:gd name="T11" fmla="*/ 52 h 54"/>
                  <a:gd name="T12" fmla="*/ 3 w 48"/>
                  <a:gd name="T13" fmla="*/ 54 h 54"/>
                  <a:gd name="T14" fmla="*/ 7 w 48"/>
                  <a:gd name="T15" fmla="*/ 54 h 54"/>
                  <a:gd name="T16" fmla="*/ 17 w 48"/>
                  <a:gd name="T17" fmla="*/ 54 h 54"/>
                  <a:gd name="T18" fmla="*/ 21 w 48"/>
                  <a:gd name="T19" fmla="*/ 50 h 54"/>
                  <a:gd name="T20" fmla="*/ 48 w 48"/>
                  <a:gd name="T21" fmla="*/ 6 h 54"/>
                  <a:gd name="T22" fmla="*/ 48 w 48"/>
                  <a:gd name="T23" fmla="*/ 4 h 54"/>
                  <a:gd name="T24" fmla="*/ 46 w 48"/>
                  <a:gd name="T25" fmla="*/ 2 h 54"/>
                  <a:gd name="T26" fmla="*/ 44 w 48"/>
                  <a:gd name="T27" fmla="*/ 2 h 54"/>
                  <a:gd name="T28" fmla="*/ 40 w 48"/>
                  <a:gd name="T2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54">
                    <a:moveTo>
                      <a:pt x="40" y="0"/>
                    </a:moveTo>
                    <a:lnTo>
                      <a:pt x="32" y="2"/>
                    </a:lnTo>
                    <a:lnTo>
                      <a:pt x="26" y="6"/>
                    </a:lnTo>
                    <a:lnTo>
                      <a:pt x="0" y="48"/>
                    </a:lnTo>
                    <a:lnTo>
                      <a:pt x="0" y="50"/>
                    </a:lnTo>
                    <a:lnTo>
                      <a:pt x="1" y="52"/>
                    </a:lnTo>
                    <a:lnTo>
                      <a:pt x="3" y="54"/>
                    </a:lnTo>
                    <a:lnTo>
                      <a:pt x="7" y="54"/>
                    </a:lnTo>
                    <a:lnTo>
                      <a:pt x="17" y="54"/>
                    </a:lnTo>
                    <a:lnTo>
                      <a:pt x="21" y="50"/>
                    </a:lnTo>
                    <a:lnTo>
                      <a:pt x="48" y="6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40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30" name="Freeform 5151"/>
              <p:cNvSpPr/>
              <p:nvPr/>
            </p:nvSpPr>
            <p:spPr bwMode="auto">
              <a:xfrm>
                <a:off x="7860279" y="4361912"/>
                <a:ext cx="92774" cy="100505"/>
              </a:xfrm>
              <a:custGeom>
                <a:avLst/>
                <a:gdLst>
                  <a:gd name="T0" fmla="*/ 40 w 48"/>
                  <a:gd name="T1" fmla="*/ 0 h 52"/>
                  <a:gd name="T2" fmla="*/ 32 w 48"/>
                  <a:gd name="T3" fmla="*/ 0 h 52"/>
                  <a:gd name="T4" fmla="*/ 27 w 48"/>
                  <a:gd name="T5" fmla="*/ 4 h 52"/>
                  <a:gd name="T6" fmla="*/ 0 w 48"/>
                  <a:gd name="T7" fmla="*/ 48 h 52"/>
                  <a:gd name="T8" fmla="*/ 0 w 48"/>
                  <a:gd name="T9" fmla="*/ 48 h 52"/>
                  <a:gd name="T10" fmla="*/ 2 w 48"/>
                  <a:gd name="T11" fmla="*/ 50 h 52"/>
                  <a:gd name="T12" fmla="*/ 4 w 48"/>
                  <a:gd name="T13" fmla="*/ 52 h 52"/>
                  <a:gd name="T14" fmla="*/ 8 w 48"/>
                  <a:gd name="T15" fmla="*/ 52 h 52"/>
                  <a:gd name="T16" fmla="*/ 17 w 48"/>
                  <a:gd name="T17" fmla="*/ 52 h 52"/>
                  <a:gd name="T18" fmla="*/ 21 w 48"/>
                  <a:gd name="T19" fmla="*/ 48 h 52"/>
                  <a:gd name="T20" fmla="*/ 48 w 48"/>
                  <a:gd name="T21" fmla="*/ 4 h 52"/>
                  <a:gd name="T22" fmla="*/ 48 w 48"/>
                  <a:gd name="T23" fmla="*/ 2 h 52"/>
                  <a:gd name="T24" fmla="*/ 46 w 48"/>
                  <a:gd name="T25" fmla="*/ 2 h 52"/>
                  <a:gd name="T26" fmla="*/ 44 w 48"/>
                  <a:gd name="T27" fmla="*/ 0 h 52"/>
                  <a:gd name="T28" fmla="*/ 40 w 48"/>
                  <a:gd name="T2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52">
                    <a:moveTo>
                      <a:pt x="40" y="0"/>
                    </a:moveTo>
                    <a:lnTo>
                      <a:pt x="32" y="0"/>
                    </a:lnTo>
                    <a:lnTo>
                      <a:pt x="27" y="4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2" y="50"/>
                    </a:lnTo>
                    <a:lnTo>
                      <a:pt x="4" y="52"/>
                    </a:lnTo>
                    <a:lnTo>
                      <a:pt x="8" y="52"/>
                    </a:lnTo>
                    <a:lnTo>
                      <a:pt x="17" y="52"/>
                    </a:lnTo>
                    <a:lnTo>
                      <a:pt x="21" y="48"/>
                    </a:lnTo>
                    <a:lnTo>
                      <a:pt x="48" y="4"/>
                    </a:lnTo>
                    <a:lnTo>
                      <a:pt x="48" y="2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40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31" name="Freeform 5152"/>
              <p:cNvSpPr/>
              <p:nvPr/>
            </p:nvSpPr>
            <p:spPr bwMode="auto">
              <a:xfrm>
                <a:off x="7767505" y="4385106"/>
                <a:ext cx="88908" cy="102438"/>
              </a:xfrm>
              <a:custGeom>
                <a:avLst/>
                <a:gdLst>
                  <a:gd name="T0" fmla="*/ 38 w 46"/>
                  <a:gd name="T1" fmla="*/ 0 h 53"/>
                  <a:gd name="T2" fmla="*/ 31 w 46"/>
                  <a:gd name="T3" fmla="*/ 2 h 53"/>
                  <a:gd name="T4" fmla="*/ 25 w 46"/>
                  <a:gd name="T5" fmla="*/ 3 h 53"/>
                  <a:gd name="T6" fmla="*/ 0 w 46"/>
                  <a:gd name="T7" fmla="*/ 48 h 53"/>
                  <a:gd name="T8" fmla="*/ 0 w 46"/>
                  <a:gd name="T9" fmla="*/ 50 h 53"/>
                  <a:gd name="T10" fmla="*/ 0 w 46"/>
                  <a:gd name="T11" fmla="*/ 52 h 53"/>
                  <a:gd name="T12" fmla="*/ 4 w 46"/>
                  <a:gd name="T13" fmla="*/ 52 h 53"/>
                  <a:gd name="T14" fmla="*/ 8 w 46"/>
                  <a:gd name="T15" fmla="*/ 53 h 53"/>
                  <a:gd name="T16" fmla="*/ 15 w 46"/>
                  <a:gd name="T17" fmla="*/ 52 h 53"/>
                  <a:gd name="T18" fmla="*/ 19 w 46"/>
                  <a:gd name="T19" fmla="*/ 48 h 53"/>
                  <a:gd name="T20" fmla="*/ 46 w 46"/>
                  <a:gd name="T21" fmla="*/ 5 h 53"/>
                  <a:gd name="T22" fmla="*/ 46 w 46"/>
                  <a:gd name="T23" fmla="*/ 3 h 53"/>
                  <a:gd name="T24" fmla="*/ 44 w 46"/>
                  <a:gd name="T25" fmla="*/ 2 h 53"/>
                  <a:gd name="T26" fmla="*/ 42 w 46"/>
                  <a:gd name="T27" fmla="*/ 0 h 53"/>
                  <a:gd name="T28" fmla="*/ 38 w 46"/>
                  <a:gd name="T29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6" h="53">
                    <a:moveTo>
                      <a:pt x="38" y="0"/>
                    </a:moveTo>
                    <a:lnTo>
                      <a:pt x="31" y="2"/>
                    </a:lnTo>
                    <a:lnTo>
                      <a:pt x="25" y="3"/>
                    </a:lnTo>
                    <a:lnTo>
                      <a:pt x="0" y="48"/>
                    </a:lnTo>
                    <a:lnTo>
                      <a:pt x="0" y="50"/>
                    </a:lnTo>
                    <a:lnTo>
                      <a:pt x="0" y="52"/>
                    </a:lnTo>
                    <a:lnTo>
                      <a:pt x="4" y="52"/>
                    </a:lnTo>
                    <a:lnTo>
                      <a:pt x="8" y="53"/>
                    </a:lnTo>
                    <a:lnTo>
                      <a:pt x="15" y="52"/>
                    </a:lnTo>
                    <a:lnTo>
                      <a:pt x="19" y="48"/>
                    </a:lnTo>
                    <a:lnTo>
                      <a:pt x="46" y="5"/>
                    </a:lnTo>
                    <a:lnTo>
                      <a:pt x="46" y="3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40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32" name="Freeform 5153"/>
              <p:cNvSpPr/>
              <p:nvPr/>
            </p:nvSpPr>
            <p:spPr bwMode="auto">
              <a:xfrm>
                <a:off x="8239105" y="4406366"/>
                <a:ext cx="92774" cy="100505"/>
              </a:xfrm>
              <a:custGeom>
                <a:avLst/>
                <a:gdLst>
                  <a:gd name="T0" fmla="*/ 40 w 48"/>
                  <a:gd name="T1" fmla="*/ 0 h 52"/>
                  <a:gd name="T2" fmla="*/ 30 w 48"/>
                  <a:gd name="T3" fmla="*/ 0 h 52"/>
                  <a:gd name="T4" fmla="*/ 27 w 48"/>
                  <a:gd name="T5" fmla="*/ 4 h 52"/>
                  <a:gd name="T6" fmla="*/ 0 w 48"/>
                  <a:gd name="T7" fmla="*/ 48 h 52"/>
                  <a:gd name="T8" fmla="*/ 0 w 48"/>
                  <a:gd name="T9" fmla="*/ 48 h 52"/>
                  <a:gd name="T10" fmla="*/ 2 w 48"/>
                  <a:gd name="T11" fmla="*/ 50 h 52"/>
                  <a:gd name="T12" fmla="*/ 4 w 48"/>
                  <a:gd name="T13" fmla="*/ 52 h 52"/>
                  <a:gd name="T14" fmla="*/ 7 w 48"/>
                  <a:gd name="T15" fmla="*/ 52 h 52"/>
                  <a:gd name="T16" fmla="*/ 15 w 48"/>
                  <a:gd name="T17" fmla="*/ 52 h 52"/>
                  <a:gd name="T18" fmla="*/ 21 w 48"/>
                  <a:gd name="T19" fmla="*/ 48 h 52"/>
                  <a:gd name="T20" fmla="*/ 48 w 48"/>
                  <a:gd name="T21" fmla="*/ 4 h 52"/>
                  <a:gd name="T22" fmla="*/ 48 w 48"/>
                  <a:gd name="T23" fmla="*/ 2 h 52"/>
                  <a:gd name="T24" fmla="*/ 46 w 48"/>
                  <a:gd name="T25" fmla="*/ 2 h 52"/>
                  <a:gd name="T26" fmla="*/ 44 w 48"/>
                  <a:gd name="T27" fmla="*/ 0 h 52"/>
                  <a:gd name="T28" fmla="*/ 40 w 48"/>
                  <a:gd name="T2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52">
                    <a:moveTo>
                      <a:pt x="40" y="0"/>
                    </a:moveTo>
                    <a:lnTo>
                      <a:pt x="30" y="0"/>
                    </a:lnTo>
                    <a:lnTo>
                      <a:pt x="27" y="4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2" y="50"/>
                    </a:lnTo>
                    <a:lnTo>
                      <a:pt x="4" y="52"/>
                    </a:lnTo>
                    <a:lnTo>
                      <a:pt x="7" y="52"/>
                    </a:lnTo>
                    <a:lnTo>
                      <a:pt x="15" y="52"/>
                    </a:lnTo>
                    <a:lnTo>
                      <a:pt x="21" y="48"/>
                    </a:lnTo>
                    <a:lnTo>
                      <a:pt x="48" y="4"/>
                    </a:lnTo>
                    <a:lnTo>
                      <a:pt x="48" y="2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40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33" name="Freeform 5154"/>
              <p:cNvSpPr/>
              <p:nvPr/>
            </p:nvSpPr>
            <p:spPr bwMode="auto">
              <a:xfrm>
                <a:off x="8179188" y="4361912"/>
                <a:ext cx="92774" cy="100505"/>
              </a:xfrm>
              <a:custGeom>
                <a:avLst/>
                <a:gdLst>
                  <a:gd name="T0" fmla="*/ 40 w 48"/>
                  <a:gd name="T1" fmla="*/ 0 h 52"/>
                  <a:gd name="T2" fmla="*/ 31 w 48"/>
                  <a:gd name="T3" fmla="*/ 0 h 52"/>
                  <a:gd name="T4" fmla="*/ 27 w 48"/>
                  <a:gd name="T5" fmla="*/ 4 h 52"/>
                  <a:gd name="T6" fmla="*/ 0 w 48"/>
                  <a:gd name="T7" fmla="*/ 48 h 52"/>
                  <a:gd name="T8" fmla="*/ 0 w 48"/>
                  <a:gd name="T9" fmla="*/ 50 h 52"/>
                  <a:gd name="T10" fmla="*/ 2 w 48"/>
                  <a:gd name="T11" fmla="*/ 52 h 52"/>
                  <a:gd name="T12" fmla="*/ 4 w 48"/>
                  <a:gd name="T13" fmla="*/ 52 h 52"/>
                  <a:gd name="T14" fmla="*/ 8 w 48"/>
                  <a:gd name="T15" fmla="*/ 52 h 52"/>
                  <a:gd name="T16" fmla="*/ 15 w 48"/>
                  <a:gd name="T17" fmla="*/ 52 h 52"/>
                  <a:gd name="T18" fmla="*/ 21 w 48"/>
                  <a:gd name="T19" fmla="*/ 48 h 52"/>
                  <a:gd name="T20" fmla="*/ 46 w 48"/>
                  <a:gd name="T21" fmla="*/ 6 h 52"/>
                  <a:gd name="T22" fmla="*/ 48 w 48"/>
                  <a:gd name="T23" fmla="*/ 4 h 52"/>
                  <a:gd name="T24" fmla="*/ 46 w 48"/>
                  <a:gd name="T25" fmla="*/ 2 h 52"/>
                  <a:gd name="T26" fmla="*/ 44 w 48"/>
                  <a:gd name="T27" fmla="*/ 0 h 52"/>
                  <a:gd name="T28" fmla="*/ 40 w 48"/>
                  <a:gd name="T2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52">
                    <a:moveTo>
                      <a:pt x="40" y="0"/>
                    </a:moveTo>
                    <a:lnTo>
                      <a:pt x="31" y="0"/>
                    </a:lnTo>
                    <a:lnTo>
                      <a:pt x="27" y="4"/>
                    </a:lnTo>
                    <a:lnTo>
                      <a:pt x="0" y="48"/>
                    </a:lnTo>
                    <a:lnTo>
                      <a:pt x="0" y="50"/>
                    </a:lnTo>
                    <a:lnTo>
                      <a:pt x="2" y="52"/>
                    </a:lnTo>
                    <a:lnTo>
                      <a:pt x="4" y="52"/>
                    </a:lnTo>
                    <a:lnTo>
                      <a:pt x="8" y="52"/>
                    </a:lnTo>
                    <a:lnTo>
                      <a:pt x="15" y="52"/>
                    </a:lnTo>
                    <a:lnTo>
                      <a:pt x="21" y="48"/>
                    </a:lnTo>
                    <a:lnTo>
                      <a:pt x="46" y="6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40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34" name="Freeform 5155"/>
              <p:cNvSpPr/>
              <p:nvPr/>
            </p:nvSpPr>
            <p:spPr bwMode="auto">
              <a:xfrm>
                <a:off x="8082549" y="4385106"/>
                <a:ext cx="92774" cy="102438"/>
              </a:xfrm>
              <a:custGeom>
                <a:avLst/>
                <a:gdLst>
                  <a:gd name="T0" fmla="*/ 40 w 48"/>
                  <a:gd name="T1" fmla="*/ 0 h 53"/>
                  <a:gd name="T2" fmla="*/ 33 w 48"/>
                  <a:gd name="T3" fmla="*/ 2 h 53"/>
                  <a:gd name="T4" fmla="*/ 27 w 48"/>
                  <a:gd name="T5" fmla="*/ 3 h 53"/>
                  <a:gd name="T6" fmla="*/ 0 w 48"/>
                  <a:gd name="T7" fmla="*/ 48 h 53"/>
                  <a:gd name="T8" fmla="*/ 0 w 48"/>
                  <a:gd name="T9" fmla="*/ 50 h 53"/>
                  <a:gd name="T10" fmla="*/ 2 w 48"/>
                  <a:gd name="T11" fmla="*/ 52 h 53"/>
                  <a:gd name="T12" fmla="*/ 4 w 48"/>
                  <a:gd name="T13" fmla="*/ 52 h 53"/>
                  <a:gd name="T14" fmla="*/ 8 w 48"/>
                  <a:gd name="T15" fmla="*/ 53 h 53"/>
                  <a:gd name="T16" fmla="*/ 17 w 48"/>
                  <a:gd name="T17" fmla="*/ 52 h 53"/>
                  <a:gd name="T18" fmla="*/ 21 w 48"/>
                  <a:gd name="T19" fmla="*/ 50 h 53"/>
                  <a:gd name="T20" fmla="*/ 48 w 48"/>
                  <a:gd name="T21" fmla="*/ 5 h 53"/>
                  <a:gd name="T22" fmla="*/ 48 w 48"/>
                  <a:gd name="T23" fmla="*/ 3 h 53"/>
                  <a:gd name="T24" fmla="*/ 46 w 48"/>
                  <a:gd name="T25" fmla="*/ 2 h 53"/>
                  <a:gd name="T26" fmla="*/ 44 w 48"/>
                  <a:gd name="T27" fmla="*/ 2 h 53"/>
                  <a:gd name="T28" fmla="*/ 40 w 48"/>
                  <a:gd name="T29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53">
                    <a:moveTo>
                      <a:pt x="40" y="0"/>
                    </a:moveTo>
                    <a:lnTo>
                      <a:pt x="33" y="2"/>
                    </a:lnTo>
                    <a:lnTo>
                      <a:pt x="27" y="3"/>
                    </a:lnTo>
                    <a:lnTo>
                      <a:pt x="0" y="48"/>
                    </a:lnTo>
                    <a:lnTo>
                      <a:pt x="0" y="50"/>
                    </a:lnTo>
                    <a:lnTo>
                      <a:pt x="2" y="52"/>
                    </a:lnTo>
                    <a:lnTo>
                      <a:pt x="4" y="52"/>
                    </a:lnTo>
                    <a:lnTo>
                      <a:pt x="8" y="53"/>
                    </a:lnTo>
                    <a:lnTo>
                      <a:pt x="17" y="52"/>
                    </a:lnTo>
                    <a:lnTo>
                      <a:pt x="21" y="50"/>
                    </a:lnTo>
                    <a:lnTo>
                      <a:pt x="48" y="5"/>
                    </a:lnTo>
                    <a:lnTo>
                      <a:pt x="48" y="3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40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35" name="Freeform 5156"/>
              <p:cNvSpPr/>
              <p:nvPr/>
            </p:nvSpPr>
            <p:spPr bwMode="auto">
              <a:xfrm>
                <a:off x="8639191" y="4377375"/>
                <a:ext cx="121765" cy="137228"/>
              </a:xfrm>
              <a:custGeom>
                <a:avLst/>
                <a:gdLst>
                  <a:gd name="T0" fmla="*/ 52 w 63"/>
                  <a:gd name="T1" fmla="*/ 0 h 71"/>
                  <a:gd name="T2" fmla="*/ 48 w 63"/>
                  <a:gd name="T3" fmla="*/ 2 h 71"/>
                  <a:gd name="T4" fmla="*/ 42 w 63"/>
                  <a:gd name="T5" fmla="*/ 2 h 71"/>
                  <a:gd name="T6" fmla="*/ 38 w 63"/>
                  <a:gd name="T7" fmla="*/ 4 h 71"/>
                  <a:gd name="T8" fmla="*/ 35 w 63"/>
                  <a:gd name="T9" fmla="*/ 6 h 71"/>
                  <a:gd name="T10" fmla="*/ 2 w 63"/>
                  <a:gd name="T11" fmla="*/ 63 h 71"/>
                  <a:gd name="T12" fmla="*/ 0 w 63"/>
                  <a:gd name="T13" fmla="*/ 65 h 71"/>
                  <a:gd name="T14" fmla="*/ 2 w 63"/>
                  <a:gd name="T15" fmla="*/ 69 h 71"/>
                  <a:gd name="T16" fmla="*/ 6 w 63"/>
                  <a:gd name="T17" fmla="*/ 69 h 71"/>
                  <a:gd name="T18" fmla="*/ 12 w 63"/>
                  <a:gd name="T19" fmla="*/ 71 h 71"/>
                  <a:gd name="T20" fmla="*/ 17 w 63"/>
                  <a:gd name="T21" fmla="*/ 71 h 71"/>
                  <a:gd name="T22" fmla="*/ 21 w 63"/>
                  <a:gd name="T23" fmla="*/ 69 h 71"/>
                  <a:gd name="T24" fmla="*/ 25 w 63"/>
                  <a:gd name="T25" fmla="*/ 67 h 71"/>
                  <a:gd name="T26" fmla="*/ 29 w 63"/>
                  <a:gd name="T27" fmla="*/ 65 h 71"/>
                  <a:gd name="T28" fmla="*/ 63 w 63"/>
                  <a:gd name="T29" fmla="*/ 7 h 71"/>
                  <a:gd name="T30" fmla="*/ 63 w 63"/>
                  <a:gd name="T31" fmla="*/ 6 h 71"/>
                  <a:gd name="T32" fmla="*/ 62 w 63"/>
                  <a:gd name="T33" fmla="*/ 4 h 71"/>
                  <a:gd name="T34" fmla="*/ 58 w 63"/>
                  <a:gd name="T35" fmla="*/ 2 h 71"/>
                  <a:gd name="T36" fmla="*/ 52 w 63"/>
                  <a:gd name="T3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3" h="71">
                    <a:moveTo>
                      <a:pt x="52" y="0"/>
                    </a:moveTo>
                    <a:lnTo>
                      <a:pt x="48" y="2"/>
                    </a:lnTo>
                    <a:lnTo>
                      <a:pt x="42" y="2"/>
                    </a:lnTo>
                    <a:lnTo>
                      <a:pt x="38" y="4"/>
                    </a:lnTo>
                    <a:lnTo>
                      <a:pt x="35" y="6"/>
                    </a:lnTo>
                    <a:lnTo>
                      <a:pt x="2" y="63"/>
                    </a:lnTo>
                    <a:lnTo>
                      <a:pt x="0" y="65"/>
                    </a:lnTo>
                    <a:lnTo>
                      <a:pt x="2" y="69"/>
                    </a:lnTo>
                    <a:lnTo>
                      <a:pt x="6" y="69"/>
                    </a:lnTo>
                    <a:lnTo>
                      <a:pt x="12" y="71"/>
                    </a:lnTo>
                    <a:lnTo>
                      <a:pt x="17" y="71"/>
                    </a:lnTo>
                    <a:lnTo>
                      <a:pt x="21" y="69"/>
                    </a:lnTo>
                    <a:lnTo>
                      <a:pt x="25" y="67"/>
                    </a:lnTo>
                    <a:lnTo>
                      <a:pt x="29" y="65"/>
                    </a:lnTo>
                    <a:lnTo>
                      <a:pt x="63" y="7"/>
                    </a:lnTo>
                    <a:lnTo>
                      <a:pt x="63" y="6"/>
                    </a:lnTo>
                    <a:lnTo>
                      <a:pt x="62" y="4"/>
                    </a:lnTo>
                    <a:lnTo>
                      <a:pt x="58" y="2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40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36" name="Freeform 5157"/>
              <p:cNvSpPr/>
              <p:nvPr/>
            </p:nvSpPr>
            <p:spPr bwMode="auto">
              <a:xfrm>
                <a:off x="8561879" y="4321324"/>
                <a:ext cx="121765" cy="133362"/>
              </a:xfrm>
              <a:custGeom>
                <a:avLst/>
                <a:gdLst>
                  <a:gd name="T0" fmla="*/ 52 w 63"/>
                  <a:gd name="T1" fmla="*/ 0 h 69"/>
                  <a:gd name="T2" fmla="*/ 46 w 63"/>
                  <a:gd name="T3" fmla="*/ 0 h 69"/>
                  <a:gd name="T4" fmla="*/ 42 w 63"/>
                  <a:gd name="T5" fmla="*/ 2 h 69"/>
                  <a:gd name="T6" fmla="*/ 38 w 63"/>
                  <a:gd name="T7" fmla="*/ 4 h 69"/>
                  <a:gd name="T8" fmla="*/ 34 w 63"/>
                  <a:gd name="T9" fmla="*/ 6 h 69"/>
                  <a:gd name="T10" fmla="*/ 0 w 63"/>
                  <a:gd name="T11" fmla="*/ 63 h 69"/>
                  <a:gd name="T12" fmla="*/ 0 w 63"/>
                  <a:gd name="T13" fmla="*/ 65 h 69"/>
                  <a:gd name="T14" fmla="*/ 2 w 63"/>
                  <a:gd name="T15" fmla="*/ 67 h 69"/>
                  <a:gd name="T16" fmla="*/ 6 w 63"/>
                  <a:gd name="T17" fmla="*/ 69 h 69"/>
                  <a:gd name="T18" fmla="*/ 11 w 63"/>
                  <a:gd name="T19" fmla="*/ 69 h 69"/>
                  <a:gd name="T20" fmla="*/ 15 w 63"/>
                  <a:gd name="T21" fmla="*/ 69 h 69"/>
                  <a:gd name="T22" fmla="*/ 21 w 63"/>
                  <a:gd name="T23" fmla="*/ 69 h 69"/>
                  <a:gd name="T24" fmla="*/ 25 w 63"/>
                  <a:gd name="T25" fmla="*/ 67 h 69"/>
                  <a:gd name="T26" fmla="*/ 29 w 63"/>
                  <a:gd name="T27" fmla="*/ 63 h 69"/>
                  <a:gd name="T28" fmla="*/ 61 w 63"/>
                  <a:gd name="T29" fmla="*/ 8 h 69"/>
                  <a:gd name="T30" fmla="*/ 63 w 63"/>
                  <a:gd name="T31" fmla="*/ 4 h 69"/>
                  <a:gd name="T32" fmla="*/ 61 w 63"/>
                  <a:gd name="T33" fmla="*/ 2 h 69"/>
                  <a:gd name="T34" fmla="*/ 57 w 63"/>
                  <a:gd name="T35" fmla="*/ 0 h 69"/>
                  <a:gd name="T36" fmla="*/ 52 w 63"/>
                  <a:gd name="T3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3" h="69">
                    <a:moveTo>
                      <a:pt x="52" y="0"/>
                    </a:moveTo>
                    <a:lnTo>
                      <a:pt x="46" y="0"/>
                    </a:lnTo>
                    <a:lnTo>
                      <a:pt x="42" y="2"/>
                    </a:lnTo>
                    <a:lnTo>
                      <a:pt x="38" y="4"/>
                    </a:lnTo>
                    <a:lnTo>
                      <a:pt x="34" y="6"/>
                    </a:lnTo>
                    <a:lnTo>
                      <a:pt x="0" y="63"/>
                    </a:lnTo>
                    <a:lnTo>
                      <a:pt x="0" y="65"/>
                    </a:lnTo>
                    <a:lnTo>
                      <a:pt x="2" y="67"/>
                    </a:lnTo>
                    <a:lnTo>
                      <a:pt x="6" y="69"/>
                    </a:lnTo>
                    <a:lnTo>
                      <a:pt x="11" y="69"/>
                    </a:lnTo>
                    <a:lnTo>
                      <a:pt x="15" y="69"/>
                    </a:lnTo>
                    <a:lnTo>
                      <a:pt x="21" y="69"/>
                    </a:lnTo>
                    <a:lnTo>
                      <a:pt x="25" y="67"/>
                    </a:lnTo>
                    <a:lnTo>
                      <a:pt x="29" y="63"/>
                    </a:lnTo>
                    <a:lnTo>
                      <a:pt x="61" y="8"/>
                    </a:lnTo>
                    <a:lnTo>
                      <a:pt x="63" y="4"/>
                    </a:lnTo>
                    <a:lnTo>
                      <a:pt x="61" y="2"/>
                    </a:lnTo>
                    <a:lnTo>
                      <a:pt x="57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40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37" name="Freeform 5158"/>
              <p:cNvSpPr/>
              <p:nvPr/>
            </p:nvSpPr>
            <p:spPr bwMode="auto">
              <a:xfrm>
                <a:off x="8434316" y="4350316"/>
                <a:ext cx="123698" cy="137228"/>
              </a:xfrm>
              <a:custGeom>
                <a:avLst/>
                <a:gdLst>
                  <a:gd name="T0" fmla="*/ 52 w 64"/>
                  <a:gd name="T1" fmla="*/ 0 h 71"/>
                  <a:gd name="T2" fmla="*/ 47 w 64"/>
                  <a:gd name="T3" fmla="*/ 0 h 71"/>
                  <a:gd name="T4" fmla="*/ 43 w 64"/>
                  <a:gd name="T5" fmla="*/ 2 h 71"/>
                  <a:gd name="T6" fmla="*/ 39 w 64"/>
                  <a:gd name="T7" fmla="*/ 4 h 71"/>
                  <a:gd name="T8" fmla="*/ 35 w 64"/>
                  <a:gd name="T9" fmla="*/ 6 h 71"/>
                  <a:gd name="T10" fmla="*/ 0 w 64"/>
                  <a:gd name="T11" fmla="*/ 64 h 71"/>
                  <a:gd name="T12" fmla="*/ 0 w 64"/>
                  <a:gd name="T13" fmla="*/ 66 h 71"/>
                  <a:gd name="T14" fmla="*/ 2 w 64"/>
                  <a:gd name="T15" fmla="*/ 68 h 71"/>
                  <a:gd name="T16" fmla="*/ 6 w 64"/>
                  <a:gd name="T17" fmla="*/ 70 h 71"/>
                  <a:gd name="T18" fmla="*/ 12 w 64"/>
                  <a:gd name="T19" fmla="*/ 71 h 71"/>
                  <a:gd name="T20" fmla="*/ 16 w 64"/>
                  <a:gd name="T21" fmla="*/ 71 h 71"/>
                  <a:gd name="T22" fmla="*/ 22 w 64"/>
                  <a:gd name="T23" fmla="*/ 70 h 71"/>
                  <a:gd name="T24" fmla="*/ 25 w 64"/>
                  <a:gd name="T25" fmla="*/ 68 h 71"/>
                  <a:gd name="T26" fmla="*/ 29 w 64"/>
                  <a:gd name="T27" fmla="*/ 66 h 71"/>
                  <a:gd name="T28" fmla="*/ 62 w 64"/>
                  <a:gd name="T29" fmla="*/ 8 h 71"/>
                  <a:gd name="T30" fmla="*/ 64 w 64"/>
                  <a:gd name="T31" fmla="*/ 6 h 71"/>
                  <a:gd name="T32" fmla="*/ 62 w 64"/>
                  <a:gd name="T33" fmla="*/ 4 h 71"/>
                  <a:gd name="T34" fmla="*/ 58 w 64"/>
                  <a:gd name="T35" fmla="*/ 2 h 71"/>
                  <a:gd name="T36" fmla="*/ 52 w 64"/>
                  <a:gd name="T3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4" h="71">
                    <a:moveTo>
                      <a:pt x="52" y="0"/>
                    </a:moveTo>
                    <a:lnTo>
                      <a:pt x="47" y="0"/>
                    </a:lnTo>
                    <a:lnTo>
                      <a:pt x="43" y="2"/>
                    </a:lnTo>
                    <a:lnTo>
                      <a:pt x="39" y="4"/>
                    </a:lnTo>
                    <a:lnTo>
                      <a:pt x="35" y="6"/>
                    </a:lnTo>
                    <a:lnTo>
                      <a:pt x="0" y="64"/>
                    </a:lnTo>
                    <a:lnTo>
                      <a:pt x="0" y="66"/>
                    </a:lnTo>
                    <a:lnTo>
                      <a:pt x="2" y="68"/>
                    </a:lnTo>
                    <a:lnTo>
                      <a:pt x="6" y="70"/>
                    </a:lnTo>
                    <a:lnTo>
                      <a:pt x="12" y="71"/>
                    </a:lnTo>
                    <a:lnTo>
                      <a:pt x="16" y="71"/>
                    </a:lnTo>
                    <a:lnTo>
                      <a:pt x="22" y="70"/>
                    </a:lnTo>
                    <a:lnTo>
                      <a:pt x="25" y="68"/>
                    </a:lnTo>
                    <a:lnTo>
                      <a:pt x="29" y="66"/>
                    </a:lnTo>
                    <a:lnTo>
                      <a:pt x="62" y="8"/>
                    </a:lnTo>
                    <a:lnTo>
                      <a:pt x="64" y="6"/>
                    </a:lnTo>
                    <a:lnTo>
                      <a:pt x="62" y="4"/>
                    </a:lnTo>
                    <a:lnTo>
                      <a:pt x="58" y="2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40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38" name="Freeform 5159"/>
              <p:cNvSpPr/>
              <p:nvPr/>
            </p:nvSpPr>
            <p:spPr bwMode="auto">
              <a:xfrm>
                <a:off x="7518176" y="4599645"/>
                <a:ext cx="96639" cy="108236"/>
              </a:xfrm>
              <a:custGeom>
                <a:avLst/>
                <a:gdLst>
                  <a:gd name="T0" fmla="*/ 42 w 50"/>
                  <a:gd name="T1" fmla="*/ 0 h 56"/>
                  <a:gd name="T2" fmla="*/ 33 w 50"/>
                  <a:gd name="T3" fmla="*/ 2 h 56"/>
                  <a:gd name="T4" fmla="*/ 29 w 50"/>
                  <a:gd name="T5" fmla="*/ 6 h 56"/>
                  <a:gd name="T6" fmla="*/ 2 w 50"/>
                  <a:gd name="T7" fmla="*/ 50 h 56"/>
                  <a:gd name="T8" fmla="*/ 0 w 50"/>
                  <a:gd name="T9" fmla="*/ 52 h 56"/>
                  <a:gd name="T10" fmla="*/ 2 w 50"/>
                  <a:gd name="T11" fmla="*/ 54 h 56"/>
                  <a:gd name="T12" fmla="*/ 6 w 50"/>
                  <a:gd name="T13" fmla="*/ 56 h 56"/>
                  <a:gd name="T14" fmla="*/ 10 w 50"/>
                  <a:gd name="T15" fmla="*/ 56 h 56"/>
                  <a:gd name="T16" fmla="*/ 17 w 50"/>
                  <a:gd name="T17" fmla="*/ 54 h 56"/>
                  <a:gd name="T18" fmla="*/ 23 w 50"/>
                  <a:gd name="T19" fmla="*/ 52 h 56"/>
                  <a:gd name="T20" fmla="*/ 50 w 50"/>
                  <a:gd name="T21" fmla="*/ 6 h 56"/>
                  <a:gd name="T22" fmla="*/ 50 w 50"/>
                  <a:gd name="T23" fmla="*/ 4 h 56"/>
                  <a:gd name="T24" fmla="*/ 48 w 50"/>
                  <a:gd name="T25" fmla="*/ 2 h 56"/>
                  <a:gd name="T26" fmla="*/ 46 w 50"/>
                  <a:gd name="T27" fmla="*/ 2 h 56"/>
                  <a:gd name="T28" fmla="*/ 42 w 50"/>
                  <a:gd name="T29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0" h="56">
                    <a:moveTo>
                      <a:pt x="42" y="0"/>
                    </a:moveTo>
                    <a:lnTo>
                      <a:pt x="33" y="2"/>
                    </a:lnTo>
                    <a:lnTo>
                      <a:pt x="29" y="6"/>
                    </a:lnTo>
                    <a:lnTo>
                      <a:pt x="2" y="50"/>
                    </a:lnTo>
                    <a:lnTo>
                      <a:pt x="0" y="52"/>
                    </a:lnTo>
                    <a:lnTo>
                      <a:pt x="2" y="54"/>
                    </a:lnTo>
                    <a:lnTo>
                      <a:pt x="6" y="56"/>
                    </a:lnTo>
                    <a:lnTo>
                      <a:pt x="10" y="56"/>
                    </a:lnTo>
                    <a:lnTo>
                      <a:pt x="17" y="54"/>
                    </a:lnTo>
                    <a:lnTo>
                      <a:pt x="23" y="52"/>
                    </a:lnTo>
                    <a:lnTo>
                      <a:pt x="50" y="6"/>
                    </a:lnTo>
                    <a:lnTo>
                      <a:pt x="50" y="4"/>
                    </a:lnTo>
                    <a:lnTo>
                      <a:pt x="48" y="2"/>
                    </a:lnTo>
                    <a:lnTo>
                      <a:pt x="46" y="2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67E8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39" name="Freeform 5160"/>
              <p:cNvSpPr/>
              <p:nvPr/>
            </p:nvSpPr>
            <p:spPr bwMode="auto">
              <a:xfrm>
                <a:off x="7458260" y="4555191"/>
                <a:ext cx="92774" cy="108236"/>
              </a:xfrm>
              <a:custGeom>
                <a:avLst/>
                <a:gdLst>
                  <a:gd name="T0" fmla="*/ 41 w 48"/>
                  <a:gd name="T1" fmla="*/ 0 h 56"/>
                  <a:gd name="T2" fmla="*/ 33 w 48"/>
                  <a:gd name="T3" fmla="*/ 2 h 56"/>
                  <a:gd name="T4" fmla="*/ 27 w 48"/>
                  <a:gd name="T5" fmla="*/ 4 h 56"/>
                  <a:gd name="T6" fmla="*/ 0 w 48"/>
                  <a:gd name="T7" fmla="*/ 50 h 56"/>
                  <a:gd name="T8" fmla="*/ 0 w 48"/>
                  <a:gd name="T9" fmla="*/ 52 h 56"/>
                  <a:gd name="T10" fmla="*/ 2 w 48"/>
                  <a:gd name="T11" fmla="*/ 54 h 56"/>
                  <a:gd name="T12" fmla="*/ 4 w 48"/>
                  <a:gd name="T13" fmla="*/ 54 h 56"/>
                  <a:gd name="T14" fmla="*/ 8 w 48"/>
                  <a:gd name="T15" fmla="*/ 56 h 56"/>
                  <a:gd name="T16" fmla="*/ 16 w 48"/>
                  <a:gd name="T17" fmla="*/ 54 h 56"/>
                  <a:gd name="T18" fmla="*/ 22 w 48"/>
                  <a:gd name="T19" fmla="*/ 50 h 56"/>
                  <a:gd name="T20" fmla="*/ 48 w 48"/>
                  <a:gd name="T21" fmla="*/ 6 h 56"/>
                  <a:gd name="T22" fmla="*/ 48 w 48"/>
                  <a:gd name="T23" fmla="*/ 4 h 56"/>
                  <a:gd name="T24" fmla="*/ 48 w 48"/>
                  <a:gd name="T25" fmla="*/ 2 h 56"/>
                  <a:gd name="T26" fmla="*/ 45 w 48"/>
                  <a:gd name="T27" fmla="*/ 0 h 56"/>
                  <a:gd name="T28" fmla="*/ 41 w 48"/>
                  <a:gd name="T29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56">
                    <a:moveTo>
                      <a:pt x="41" y="0"/>
                    </a:moveTo>
                    <a:lnTo>
                      <a:pt x="33" y="2"/>
                    </a:lnTo>
                    <a:lnTo>
                      <a:pt x="27" y="4"/>
                    </a:lnTo>
                    <a:lnTo>
                      <a:pt x="0" y="50"/>
                    </a:lnTo>
                    <a:lnTo>
                      <a:pt x="0" y="52"/>
                    </a:lnTo>
                    <a:lnTo>
                      <a:pt x="2" y="54"/>
                    </a:lnTo>
                    <a:lnTo>
                      <a:pt x="4" y="54"/>
                    </a:lnTo>
                    <a:lnTo>
                      <a:pt x="8" y="56"/>
                    </a:lnTo>
                    <a:lnTo>
                      <a:pt x="16" y="54"/>
                    </a:lnTo>
                    <a:lnTo>
                      <a:pt x="22" y="50"/>
                    </a:lnTo>
                    <a:lnTo>
                      <a:pt x="48" y="6"/>
                    </a:lnTo>
                    <a:lnTo>
                      <a:pt x="48" y="4"/>
                    </a:lnTo>
                    <a:lnTo>
                      <a:pt x="48" y="2"/>
                    </a:lnTo>
                    <a:lnTo>
                      <a:pt x="45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67E8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40" name="Freeform 5161"/>
              <p:cNvSpPr/>
              <p:nvPr/>
            </p:nvSpPr>
            <p:spPr bwMode="auto">
              <a:xfrm>
                <a:off x="7359688" y="4580317"/>
                <a:ext cx="96639" cy="104370"/>
              </a:xfrm>
              <a:custGeom>
                <a:avLst/>
                <a:gdLst>
                  <a:gd name="T0" fmla="*/ 40 w 50"/>
                  <a:gd name="T1" fmla="*/ 0 h 54"/>
                  <a:gd name="T2" fmla="*/ 32 w 50"/>
                  <a:gd name="T3" fmla="*/ 0 h 54"/>
                  <a:gd name="T4" fmla="*/ 27 w 50"/>
                  <a:gd name="T5" fmla="*/ 4 h 54"/>
                  <a:gd name="T6" fmla="*/ 0 w 50"/>
                  <a:gd name="T7" fmla="*/ 48 h 54"/>
                  <a:gd name="T8" fmla="*/ 0 w 50"/>
                  <a:gd name="T9" fmla="*/ 50 h 54"/>
                  <a:gd name="T10" fmla="*/ 2 w 50"/>
                  <a:gd name="T11" fmla="*/ 52 h 54"/>
                  <a:gd name="T12" fmla="*/ 3 w 50"/>
                  <a:gd name="T13" fmla="*/ 54 h 54"/>
                  <a:gd name="T14" fmla="*/ 7 w 50"/>
                  <a:gd name="T15" fmla="*/ 54 h 54"/>
                  <a:gd name="T16" fmla="*/ 17 w 50"/>
                  <a:gd name="T17" fmla="*/ 54 h 54"/>
                  <a:gd name="T18" fmla="*/ 21 w 50"/>
                  <a:gd name="T19" fmla="*/ 50 h 54"/>
                  <a:gd name="T20" fmla="*/ 48 w 50"/>
                  <a:gd name="T21" fmla="*/ 6 h 54"/>
                  <a:gd name="T22" fmla="*/ 50 w 50"/>
                  <a:gd name="T23" fmla="*/ 4 h 54"/>
                  <a:gd name="T24" fmla="*/ 48 w 50"/>
                  <a:gd name="T25" fmla="*/ 2 h 54"/>
                  <a:gd name="T26" fmla="*/ 44 w 50"/>
                  <a:gd name="T27" fmla="*/ 0 h 54"/>
                  <a:gd name="T28" fmla="*/ 40 w 50"/>
                  <a:gd name="T2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0" h="54">
                    <a:moveTo>
                      <a:pt x="40" y="0"/>
                    </a:moveTo>
                    <a:lnTo>
                      <a:pt x="32" y="0"/>
                    </a:lnTo>
                    <a:lnTo>
                      <a:pt x="27" y="4"/>
                    </a:lnTo>
                    <a:lnTo>
                      <a:pt x="0" y="48"/>
                    </a:lnTo>
                    <a:lnTo>
                      <a:pt x="0" y="50"/>
                    </a:lnTo>
                    <a:lnTo>
                      <a:pt x="2" y="52"/>
                    </a:lnTo>
                    <a:lnTo>
                      <a:pt x="3" y="54"/>
                    </a:lnTo>
                    <a:lnTo>
                      <a:pt x="7" y="54"/>
                    </a:lnTo>
                    <a:lnTo>
                      <a:pt x="17" y="54"/>
                    </a:lnTo>
                    <a:lnTo>
                      <a:pt x="21" y="50"/>
                    </a:lnTo>
                    <a:lnTo>
                      <a:pt x="48" y="6"/>
                    </a:lnTo>
                    <a:lnTo>
                      <a:pt x="50" y="4"/>
                    </a:lnTo>
                    <a:lnTo>
                      <a:pt x="48" y="2"/>
                    </a:lnTo>
                    <a:lnTo>
                      <a:pt x="44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67E8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41" name="Freeform 5162"/>
              <p:cNvSpPr/>
              <p:nvPr/>
            </p:nvSpPr>
            <p:spPr bwMode="auto">
              <a:xfrm>
                <a:off x="7025317" y="4756200"/>
                <a:ext cx="92774" cy="106303"/>
              </a:xfrm>
              <a:custGeom>
                <a:avLst/>
                <a:gdLst>
                  <a:gd name="T0" fmla="*/ 40 w 48"/>
                  <a:gd name="T1" fmla="*/ 0 h 55"/>
                  <a:gd name="T2" fmla="*/ 32 w 48"/>
                  <a:gd name="T3" fmla="*/ 2 h 55"/>
                  <a:gd name="T4" fmla="*/ 27 w 48"/>
                  <a:gd name="T5" fmla="*/ 4 h 55"/>
                  <a:gd name="T6" fmla="*/ 0 w 48"/>
                  <a:gd name="T7" fmla="*/ 50 h 55"/>
                  <a:gd name="T8" fmla="*/ 0 w 48"/>
                  <a:gd name="T9" fmla="*/ 52 h 55"/>
                  <a:gd name="T10" fmla="*/ 0 w 48"/>
                  <a:gd name="T11" fmla="*/ 53 h 55"/>
                  <a:gd name="T12" fmla="*/ 4 w 48"/>
                  <a:gd name="T13" fmla="*/ 53 h 55"/>
                  <a:gd name="T14" fmla="*/ 7 w 48"/>
                  <a:gd name="T15" fmla="*/ 55 h 55"/>
                  <a:gd name="T16" fmla="*/ 15 w 48"/>
                  <a:gd name="T17" fmla="*/ 53 h 55"/>
                  <a:gd name="T18" fmla="*/ 21 w 48"/>
                  <a:gd name="T19" fmla="*/ 52 h 55"/>
                  <a:gd name="T20" fmla="*/ 48 w 48"/>
                  <a:gd name="T21" fmla="*/ 5 h 55"/>
                  <a:gd name="T22" fmla="*/ 48 w 48"/>
                  <a:gd name="T23" fmla="*/ 4 h 55"/>
                  <a:gd name="T24" fmla="*/ 46 w 48"/>
                  <a:gd name="T25" fmla="*/ 2 h 55"/>
                  <a:gd name="T26" fmla="*/ 44 w 48"/>
                  <a:gd name="T27" fmla="*/ 2 h 55"/>
                  <a:gd name="T28" fmla="*/ 40 w 48"/>
                  <a:gd name="T29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55">
                    <a:moveTo>
                      <a:pt x="40" y="0"/>
                    </a:moveTo>
                    <a:lnTo>
                      <a:pt x="32" y="2"/>
                    </a:lnTo>
                    <a:lnTo>
                      <a:pt x="27" y="4"/>
                    </a:lnTo>
                    <a:lnTo>
                      <a:pt x="0" y="50"/>
                    </a:lnTo>
                    <a:lnTo>
                      <a:pt x="0" y="52"/>
                    </a:lnTo>
                    <a:lnTo>
                      <a:pt x="0" y="53"/>
                    </a:lnTo>
                    <a:lnTo>
                      <a:pt x="4" y="53"/>
                    </a:lnTo>
                    <a:lnTo>
                      <a:pt x="7" y="55"/>
                    </a:lnTo>
                    <a:lnTo>
                      <a:pt x="15" y="53"/>
                    </a:lnTo>
                    <a:lnTo>
                      <a:pt x="21" y="52"/>
                    </a:lnTo>
                    <a:lnTo>
                      <a:pt x="48" y="5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67E8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42" name="Freeform 5163"/>
              <p:cNvSpPr/>
              <p:nvPr/>
            </p:nvSpPr>
            <p:spPr bwMode="auto">
              <a:xfrm>
                <a:off x="6961535" y="4711746"/>
                <a:ext cx="92774" cy="106303"/>
              </a:xfrm>
              <a:custGeom>
                <a:avLst/>
                <a:gdLst>
                  <a:gd name="T0" fmla="*/ 40 w 48"/>
                  <a:gd name="T1" fmla="*/ 0 h 55"/>
                  <a:gd name="T2" fmla="*/ 33 w 48"/>
                  <a:gd name="T3" fmla="*/ 2 h 55"/>
                  <a:gd name="T4" fmla="*/ 27 w 48"/>
                  <a:gd name="T5" fmla="*/ 4 h 55"/>
                  <a:gd name="T6" fmla="*/ 0 w 48"/>
                  <a:gd name="T7" fmla="*/ 50 h 55"/>
                  <a:gd name="T8" fmla="*/ 0 w 48"/>
                  <a:gd name="T9" fmla="*/ 52 h 55"/>
                  <a:gd name="T10" fmla="*/ 2 w 48"/>
                  <a:gd name="T11" fmla="*/ 53 h 55"/>
                  <a:gd name="T12" fmla="*/ 4 w 48"/>
                  <a:gd name="T13" fmla="*/ 53 h 55"/>
                  <a:gd name="T14" fmla="*/ 8 w 48"/>
                  <a:gd name="T15" fmla="*/ 55 h 55"/>
                  <a:gd name="T16" fmla="*/ 17 w 48"/>
                  <a:gd name="T17" fmla="*/ 53 h 55"/>
                  <a:gd name="T18" fmla="*/ 21 w 48"/>
                  <a:gd name="T19" fmla="*/ 50 h 55"/>
                  <a:gd name="T20" fmla="*/ 48 w 48"/>
                  <a:gd name="T21" fmla="*/ 5 h 55"/>
                  <a:gd name="T22" fmla="*/ 48 w 48"/>
                  <a:gd name="T23" fmla="*/ 4 h 55"/>
                  <a:gd name="T24" fmla="*/ 48 w 48"/>
                  <a:gd name="T25" fmla="*/ 2 h 55"/>
                  <a:gd name="T26" fmla="*/ 44 w 48"/>
                  <a:gd name="T27" fmla="*/ 0 h 55"/>
                  <a:gd name="T28" fmla="*/ 40 w 48"/>
                  <a:gd name="T29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55">
                    <a:moveTo>
                      <a:pt x="40" y="0"/>
                    </a:moveTo>
                    <a:lnTo>
                      <a:pt x="33" y="2"/>
                    </a:lnTo>
                    <a:lnTo>
                      <a:pt x="27" y="4"/>
                    </a:lnTo>
                    <a:lnTo>
                      <a:pt x="0" y="50"/>
                    </a:lnTo>
                    <a:lnTo>
                      <a:pt x="0" y="52"/>
                    </a:lnTo>
                    <a:lnTo>
                      <a:pt x="2" y="53"/>
                    </a:lnTo>
                    <a:lnTo>
                      <a:pt x="4" y="53"/>
                    </a:lnTo>
                    <a:lnTo>
                      <a:pt x="8" y="55"/>
                    </a:lnTo>
                    <a:lnTo>
                      <a:pt x="17" y="53"/>
                    </a:lnTo>
                    <a:lnTo>
                      <a:pt x="21" y="50"/>
                    </a:lnTo>
                    <a:lnTo>
                      <a:pt x="48" y="5"/>
                    </a:lnTo>
                    <a:lnTo>
                      <a:pt x="48" y="4"/>
                    </a:lnTo>
                    <a:lnTo>
                      <a:pt x="48" y="2"/>
                    </a:lnTo>
                    <a:lnTo>
                      <a:pt x="44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67E8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43" name="Freeform 5164"/>
              <p:cNvSpPr/>
              <p:nvPr/>
            </p:nvSpPr>
            <p:spPr bwMode="auto">
              <a:xfrm>
                <a:off x="6861030" y="4736872"/>
                <a:ext cx="96639" cy="104370"/>
              </a:xfrm>
              <a:custGeom>
                <a:avLst/>
                <a:gdLst>
                  <a:gd name="T0" fmla="*/ 43 w 50"/>
                  <a:gd name="T1" fmla="*/ 0 h 54"/>
                  <a:gd name="T2" fmla="*/ 33 w 50"/>
                  <a:gd name="T3" fmla="*/ 0 h 54"/>
                  <a:gd name="T4" fmla="*/ 29 w 50"/>
                  <a:gd name="T5" fmla="*/ 4 h 54"/>
                  <a:gd name="T6" fmla="*/ 2 w 50"/>
                  <a:gd name="T7" fmla="*/ 48 h 54"/>
                  <a:gd name="T8" fmla="*/ 0 w 50"/>
                  <a:gd name="T9" fmla="*/ 50 h 54"/>
                  <a:gd name="T10" fmla="*/ 2 w 50"/>
                  <a:gd name="T11" fmla="*/ 52 h 54"/>
                  <a:gd name="T12" fmla="*/ 6 w 50"/>
                  <a:gd name="T13" fmla="*/ 54 h 54"/>
                  <a:gd name="T14" fmla="*/ 10 w 50"/>
                  <a:gd name="T15" fmla="*/ 54 h 54"/>
                  <a:gd name="T16" fmla="*/ 18 w 50"/>
                  <a:gd name="T17" fmla="*/ 54 h 54"/>
                  <a:gd name="T18" fmla="*/ 23 w 50"/>
                  <a:gd name="T19" fmla="*/ 50 h 54"/>
                  <a:gd name="T20" fmla="*/ 50 w 50"/>
                  <a:gd name="T21" fmla="*/ 4 h 54"/>
                  <a:gd name="T22" fmla="*/ 50 w 50"/>
                  <a:gd name="T23" fmla="*/ 2 h 54"/>
                  <a:gd name="T24" fmla="*/ 48 w 50"/>
                  <a:gd name="T25" fmla="*/ 2 h 54"/>
                  <a:gd name="T26" fmla="*/ 46 w 50"/>
                  <a:gd name="T27" fmla="*/ 0 h 54"/>
                  <a:gd name="T28" fmla="*/ 43 w 50"/>
                  <a:gd name="T2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0" h="54">
                    <a:moveTo>
                      <a:pt x="43" y="0"/>
                    </a:moveTo>
                    <a:lnTo>
                      <a:pt x="33" y="0"/>
                    </a:lnTo>
                    <a:lnTo>
                      <a:pt x="29" y="4"/>
                    </a:lnTo>
                    <a:lnTo>
                      <a:pt x="2" y="48"/>
                    </a:lnTo>
                    <a:lnTo>
                      <a:pt x="0" y="50"/>
                    </a:lnTo>
                    <a:lnTo>
                      <a:pt x="2" y="52"/>
                    </a:lnTo>
                    <a:lnTo>
                      <a:pt x="6" y="54"/>
                    </a:lnTo>
                    <a:lnTo>
                      <a:pt x="10" y="54"/>
                    </a:lnTo>
                    <a:lnTo>
                      <a:pt x="18" y="54"/>
                    </a:lnTo>
                    <a:lnTo>
                      <a:pt x="23" y="50"/>
                    </a:lnTo>
                    <a:lnTo>
                      <a:pt x="50" y="4"/>
                    </a:lnTo>
                    <a:lnTo>
                      <a:pt x="50" y="2"/>
                    </a:lnTo>
                    <a:lnTo>
                      <a:pt x="48" y="2"/>
                    </a:lnTo>
                    <a:lnTo>
                      <a:pt x="46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67E8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44" name="Freeform 5165"/>
              <p:cNvSpPr/>
              <p:nvPr/>
            </p:nvSpPr>
            <p:spPr bwMode="auto">
              <a:xfrm>
                <a:off x="7436999" y="4785192"/>
                <a:ext cx="96639" cy="108236"/>
              </a:xfrm>
              <a:custGeom>
                <a:avLst/>
                <a:gdLst>
                  <a:gd name="T0" fmla="*/ 42 w 50"/>
                  <a:gd name="T1" fmla="*/ 0 h 56"/>
                  <a:gd name="T2" fmla="*/ 33 w 50"/>
                  <a:gd name="T3" fmla="*/ 2 h 56"/>
                  <a:gd name="T4" fmla="*/ 29 w 50"/>
                  <a:gd name="T5" fmla="*/ 4 h 56"/>
                  <a:gd name="T6" fmla="*/ 0 w 50"/>
                  <a:gd name="T7" fmla="*/ 50 h 56"/>
                  <a:gd name="T8" fmla="*/ 0 w 50"/>
                  <a:gd name="T9" fmla="*/ 52 h 56"/>
                  <a:gd name="T10" fmla="*/ 2 w 50"/>
                  <a:gd name="T11" fmla="*/ 54 h 56"/>
                  <a:gd name="T12" fmla="*/ 4 w 50"/>
                  <a:gd name="T13" fmla="*/ 54 h 56"/>
                  <a:gd name="T14" fmla="*/ 10 w 50"/>
                  <a:gd name="T15" fmla="*/ 56 h 56"/>
                  <a:gd name="T16" fmla="*/ 17 w 50"/>
                  <a:gd name="T17" fmla="*/ 54 h 56"/>
                  <a:gd name="T18" fmla="*/ 23 w 50"/>
                  <a:gd name="T19" fmla="*/ 50 h 56"/>
                  <a:gd name="T20" fmla="*/ 50 w 50"/>
                  <a:gd name="T21" fmla="*/ 6 h 56"/>
                  <a:gd name="T22" fmla="*/ 50 w 50"/>
                  <a:gd name="T23" fmla="*/ 4 h 56"/>
                  <a:gd name="T24" fmla="*/ 48 w 50"/>
                  <a:gd name="T25" fmla="*/ 2 h 56"/>
                  <a:gd name="T26" fmla="*/ 46 w 50"/>
                  <a:gd name="T27" fmla="*/ 0 h 56"/>
                  <a:gd name="T28" fmla="*/ 42 w 50"/>
                  <a:gd name="T29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0" h="56">
                    <a:moveTo>
                      <a:pt x="42" y="0"/>
                    </a:moveTo>
                    <a:lnTo>
                      <a:pt x="33" y="2"/>
                    </a:lnTo>
                    <a:lnTo>
                      <a:pt x="29" y="4"/>
                    </a:lnTo>
                    <a:lnTo>
                      <a:pt x="0" y="50"/>
                    </a:lnTo>
                    <a:lnTo>
                      <a:pt x="0" y="52"/>
                    </a:lnTo>
                    <a:lnTo>
                      <a:pt x="2" y="54"/>
                    </a:lnTo>
                    <a:lnTo>
                      <a:pt x="4" y="54"/>
                    </a:lnTo>
                    <a:lnTo>
                      <a:pt x="10" y="56"/>
                    </a:lnTo>
                    <a:lnTo>
                      <a:pt x="17" y="54"/>
                    </a:lnTo>
                    <a:lnTo>
                      <a:pt x="23" y="50"/>
                    </a:lnTo>
                    <a:lnTo>
                      <a:pt x="50" y="6"/>
                    </a:lnTo>
                    <a:lnTo>
                      <a:pt x="50" y="4"/>
                    </a:lnTo>
                    <a:lnTo>
                      <a:pt x="48" y="2"/>
                    </a:lnTo>
                    <a:lnTo>
                      <a:pt x="46" y="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40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45" name="Freeform 5166"/>
              <p:cNvSpPr/>
              <p:nvPr/>
            </p:nvSpPr>
            <p:spPr bwMode="auto">
              <a:xfrm>
                <a:off x="7377083" y="4740738"/>
                <a:ext cx="92774" cy="104370"/>
              </a:xfrm>
              <a:custGeom>
                <a:avLst/>
                <a:gdLst>
                  <a:gd name="T0" fmla="*/ 41 w 48"/>
                  <a:gd name="T1" fmla="*/ 0 h 54"/>
                  <a:gd name="T2" fmla="*/ 33 w 48"/>
                  <a:gd name="T3" fmla="*/ 0 h 54"/>
                  <a:gd name="T4" fmla="*/ 27 w 48"/>
                  <a:gd name="T5" fmla="*/ 4 h 54"/>
                  <a:gd name="T6" fmla="*/ 0 w 48"/>
                  <a:gd name="T7" fmla="*/ 50 h 54"/>
                  <a:gd name="T8" fmla="*/ 0 w 48"/>
                  <a:gd name="T9" fmla="*/ 52 h 54"/>
                  <a:gd name="T10" fmla="*/ 0 w 48"/>
                  <a:gd name="T11" fmla="*/ 54 h 54"/>
                  <a:gd name="T12" fmla="*/ 4 w 48"/>
                  <a:gd name="T13" fmla="*/ 54 h 54"/>
                  <a:gd name="T14" fmla="*/ 8 w 48"/>
                  <a:gd name="T15" fmla="*/ 54 h 54"/>
                  <a:gd name="T16" fmla="*/ 16 w 48"/>
                  <a:gd name="T17" fmla="*/ 54 h 54"/>
                  <a:gd name="T18" fmla="*/ 21 w 48"/>
                  <a:gd name="T19" fmla="*/ 50 h 54"/>
                  <a:gd name="T20" fmla="*/ 48 w 48"/>
                  <a:gd name="T21" fmla="*/ 6 h 54"/>
                  <a:gd name="T22" fmla="*/ 48 w 48"/>
                  <a:gd name="T23" fmla="*/ 4 h 54"/>
                  <a:gd name="T24" fmla="*/ 46 w 48"/>
                  <a:gd name="T25" fmla="*/ 2 h 54"/>
                  <a:gd name="T26" fmla="*/ 44 w 48"/>
                  <a:gd name="T27" fmla="*/ 0 h 54"/>
                  <a:gd name="T28" fmla="*/ 41 w 48"/>
                  <a:gd name="T2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54">
                    <a:moveTo>
                      <a:pt x="41" y="0"/>
                    </a:moveTo>
                    <a:lnTo>
                      <a:pt x="33" y="0"/>
                    </a:lnTo>
                    <a:lnTo>
                      <a:pt x="27" y="4"/>
                    </a:lnTo>
                    <a:lnTo>
                      <a:pt x="0" y="50"/>
                    </a:lnTo>
                    <a:lnTo>
                      <a:pt x="0" y="52"/>
                    </a:lnTo>
                    <a:lnTo>
                      <a:pt x="0" y="54"/>
                    </a:lnTo>
                    <a:lnTo>
                      <a:pt x="4" y="54"/>
                    </a:lnTo>
                    <a:lnTo>
                      <a:pt x="8" y="54"/>
                    </a:lnTo>
                    <a:lnTo>
                      <a:pt x="16" y="54"/>
                    </a:lnTo>
                    <a:lnTo>
                      <a:pt x="21" y="50"/>
                    </a:lnTo>
                    <a:lnTo>
                      <a:pt x="48" y="6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40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46" name="Freeform 5167"/>
              <p:cNvSpPr/>
              <p:nvPr/>
            </p:nvSpPr>
            <p:spPr bwMode="auto">
              <a:xfrm>
                <a:off x="7276578" y="4765864"/>
                <a:ext cx="96639" cy="104370"/>
              </a:xfrm>
              <a:custGeom>
                <a:avLst/>
                <a:gdLst>
                  <a:gd name="T0" fmla="*/ 41 w 50"/>
                  <a:gd name="T1" fmla="*/ 0 h 54"/>
                  <a:gd name="T2" fmla="*/ 33 w 50"/>
                  <a:gd name="T3" fmla="*/ 0 h 54"/>
                  <a:gd name="T4" fmla="*/ 27 w 50"/>
                  <a:gd name="T5" fmla="*/ 4 h 54"/>
                  <a:gd name="T6" fmla="*/ 0 w 50"/>
                  <a:gd name="T7" fmla="*/ 48 h 54"/>
                  <a:gd name="T8" fmla="*/ 0 w 50"/>
                  <a:gd name="T9" fmla="*/ 50 h 54"/>
                  <a:gd name="T10" fmla="*/ 2 w 50"/>
                  <a:gd name="T11" fmla="*/ 52 h 54"/>
                  <a:gd name="T12" fmla="*/ 4 w 50"/>
                  <a:gd name="T13" fmla="*/ 54 h 54"/>
                  <a:gd name="T14" fmla="*/ 8 w 50"/>
                  <a:gd name="T15" fmla="*/ 54 h 54"/>
                  <a:gd name="T16" fmla="*/ 18 w 50"/>
                  <a:gd name="T17" fmla="*/ 54 h 54"/>
                  <a:gd name="T18" fmla="*/ 22 w 50"/>
                  <a:gd name="T19" fmla="*/ 50 h 54"/>
                  <a:gd name="T20" fmla="*/ 48 w 50"/>
                  <a:gd name="T21" fmla="*/ 4 h 54"/>
                  <a:gd name="T22" fmla="*/ 50 w 50"/>
                  <a:gd name="T23" fmla="*/ 2 h 54"/>
                  <a:gd name="T24" fmla="*/ 48 w 50"/>
                  <a:gd name="T25" fmla="*/ 0 h 54"/>
                  <a:gd name="T26" fmla="*/ 45 w 50"/>
                  <a:gd name="T27" fmla="*/ 0 h 54"/>
                  <a:gd name="T28" fmla="*/ 41 w 50"/>
                  <a:gd name="T2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0" h="54">
                    <a:moveTo>
                      <a:pt x="41" y="0"/>
                    </a:moveTo>
                    <a:lnTo>
                      <a:pt x="33" y="0"/>
                    </a:lnTo>
                    <a:lnTo>
                      <a:pt x="27" y="4"/>
                    </a:lnTo>
                    <a:lnTo>
                      <a:pt x="0" y="48"/>
                    </a:lnTo>
                    <a:lnTo>
                      <a:pt x="0" y="50"/>
                    </a:lnTo>
                    <a:lnTo>
                      <a:pt x="2" y="52"/>
                    </a:lnTo>
                    <a:lnTo>
                      <a:pt x="4" y="54"/>
                    </a:lnTo>
                    <a:lnTo>
                      <a:pt x="8" y="54"/>
                    </a:lnTo>
                    <a:lnTo>
                      <a:pt x="18" y="54"/>
                    </a:lnTo>
                    <a:lnTo>
                      <a:pt x="22" y="50"/>
                    </a:lnTo>
                    <a:lnTo>
                      <a:pt x="48" y="4"/>
                    </a:lnTo>
                    <a:lnTo>
                      <a:pt x="50" y="2"/>
                    </a:lnTo>
                    <a:lnTo>
                      <a:pt x="48" y="0"/>
                    </a:lnTo>
                    <a:lnTo>
                      <a:pt x="45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40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47" name="Freeform 5168"/>
              <p:cNvSpPr/>
              <p:nvPr/>
            </p:nvSpPr>
            <p:spPr bwMode="auto">
              <a:xfrm>
                <a:off x="7893136" y="4599645"/>
                <a:ext cx="108236" cy="121765"/>
              </a:xfrm>
              <a:custGeom>
                <a:avLst/>
                <a:gdLst>
                  <a:gd name="T0" fmla="*/ 46 w 56"/>
                  <a:gd name="T1" fmla="*/ 0 h 63"/>
                  <a:gd name="T2" fmla="*/ 37 w 56"/>
                  <a:gd name="T3" fmla="*/ 2 h 63"/>
                  <a:gd name="T4" fmla="*/ 31 w 56"/>
                  <a:gd name="T5" fmla="*/ 6 h 63"/>
                  <a:gd name="T6" fmla="*/ 0 w 56"/>
                  <a:gd name="T7" fmla="*/ 58 h 63"/>
                  <a:gd name="T8" fmla="*/ 0 w 56"/>
                  <a:gd name="T9" fmla="*/ 60 h 63"/>
                  <a:gd name="T10" fmla="*/ 0 w 56"/>
                  <a:gd name="T11" fmla="*/ 62 h 63"/>
                  <a:gd name="T12" fmla="*/ 4 w 56"/>
                  <a:gd name="T13" fmla="*/ 63 h 63"/>
                  <a:gd name="T14" fmla="*/ 8 w 56"/>
                  <a:gd name="T15" fmla="*/ 63 h 63"/>
                  <a:gd name="T16" fmla="*/ 19 w 56"/>
                  <a:gd name="T17" fmla="*/ 63 h 63"/>
                  <a:gd name="T18" fmla="*/ 25 w 56"/>
                  <a:gd name="T19" fmla="*/ 60 h 63"/>
                  <a:gd name="T20" fmla="*/ 56 w 56"/>
                  <a:gd name="T21" fmla="*/ 8 h 63"/>
                  <a:gd name="T22" fmla="*/ 56 w 56"/>
                  <a:gd name="T23" fmla="*/ 6 h 63"/>
                  <a:gd name="T24" fmla="*/ 54 w 56"/>
                  <a:gd name="T25" fmla="*/ 4 h 63"/>
                  <a:gd name="T26" fmla="*/ 52 w 56"/>
                  <a:gd name="T27" fmla="*/ 2 h 63"/>
                  <a:gd name="T28" fmla="*/ 46 w 56"/>
                  <a:gd name="T2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6" h="63">
                    <a:moveTo>
                      <a:pt x="46" y="0"/>
                    </a:moveTo>
                    <a:lnTo>
                      <a:pt x="37" y="2"/>
                    </a:lnTo>
                    <a:lnTo>
                      <a:pt x="31" y="6"/>
                    </a:lnTo>
                    <a:lnTo>
                      <a:pt x="0" y="58"/>
                    </a:lnTo>
                    <a:lnTo>
                      <a:pt x="0" y="60"/>
                    </a:lnTo>
                    <a:lnTo>
                      <a:pt x="0" y="62"/>
                    </a:lnTo>
                    <a:lnTo>
                      <a:pt x="4" y="63"/>
                    </a:lnTo>
                    <a:lnTo>
                      <a:pt x="8" y="63"/>
                    </a:lnTo>
                    <a:lnTo>
                      <a:pt x="19" y="63"/>
                    </a:lnTo>
                    <a:lnTo>
                      <a:pt x="25" y="60"/>
                    </a:lnTo>
                    <a:lnTo>
                      <a:pt x="56" y="8"/>
                    </a:lnTo>
                    <a:lnTo>
                      <a:pt x="56" y="6"/>
                    </a:lnTo>
                    <a:lnTo>
                      <a:pt x="54" y="4"/>
                    </a:lnTo>
                    <a:lnTo>
                      <a:pt x="52" y="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40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48" name="Freeform 5169"/>
              <p:cNvSpPr/>
              <p:nvPr/>
            </p:nvSpPr>
            <p:spPr bwMode="auto">
              <a:xfrm>
                <a:off x="7819691" y="4547460"/>
                <a:ext cx="110169" cy="123698"/>
              </a:xfrm>
              <a:custGeom>
                <a:avLst/>
                <a:gdLst>
                  <a:gd name="T0" fmla="*/ 48 w 57"/>
                  <a:gd name="T1" fmla="*/ 0 h 64"/>
                  <a:gd name="T2" fmla="*/ 38 w 57"/>
                  <a:gd name="T3" fmla="*/ 2 h 64"/>
                  <a:gd name="T4" fmla="*/ 32 w 57"/>
                  <a:gd name="T5" fmla="*/ 6 h 64"/>
                  <a:gd name="T6" fmla="*/ 2 w 57"/>
                  <a:gd name="T7" fmla="*/ 58 h 64"/>
                  <a:gd name="T8" fmla="*/ 0 w 57"/>
                  <a:gd name="T9" fmla="*/ 60 h 64"/>
                  <a:gd name="T10" fmla="*/ 2 w 57"/>
                  <a:gd name="T11" fmla="*/ 62 h 64"/>
                  <a:gd name="T12" fmla="*/ 5 w 57"/>
                  <a:gd name="T13" fmla="*/ 64 h 64"/>
                  <a:gd name="T14" fmla="*/ 9 w 57"/>
                  <a:gd name="T15" fmla="*/ 64 h 64"/>
                  <a:gd name="T16" fmla="*/ 19 w 57"/>
                  <a:gd name="T17" fmla="*/ 64 h 64"/>
                  <a:gd name="T18" fmla="*/ 25 w 57"/>
                  <a:gd name="T19" fmla="*/ 60 h 64"/>
                  <a:gd name="T20" fmla="*/ 57 w 57"/>
                  <a:gd name="T21" fmla="*/ 8 h 64"/>
                  <a:gd name="T22" fmla="*/ 57 w 57"/>
                  <a:gd name="T23" fmla="*/ 4 h 64"/>
                  <a:gd name="T24" fmla="*/ 55 w 57"/>
                  <a:gd name="T25" fmla="*/ 2 h 64"/>
                  <a:gd name="T26" fmla="*/ 52 w 57"/>
                  <a:gd name="T27" fmla="*/ 2 h 64"/>
                  <a:gd name="T28" fmla="*/ 48 w 57"/>
                  <a:gd name="T2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7" h="64">
                    <a:moveTo>
                      <a:pt x="48" y="0"/>
                    </a:moveTo>
                    <a:lnTo>
                      <a:pt x="38" y="2"/>
                    </a:lnTo>
                    <a:lnTo>
                      <a:pt x="32" y="6"/>
                    </a:lnTo>
                    <a:lnTo>
                      <a:pt x="2" y="58"/>
                    </a:lnTo>
                    <a:lnTo>
                      <a:pt x="0" y="60"/>
                    </a:lnTo>
                    <a:lnTo>
                      <a:pt x="2" y="62"/>
                    </a:lnTo>
                    <a:lnTo>
                      <a:pt x="5" y="64"/>
                    </a:lnTo>
                    <a:lnTo>
                      <a:pt x="9" y="64"/>
                    </a:lnTo>
                    <a:lnTo>
                      <a:pt x="19" y="64"/>
                    </a:lnTo>
                    <a:lnTo>
                      <a:pt x="25" y="60"/>
                    </a:lnTo>
                    <a:lnTo>
                      <a:pt x="57" y="8"/>
                    </a:lnTo>
                    <a:lnTo>
                      <a:pt x="57" y="4"/>
                    </a:lnTo>
                    <a:lnTo>
                      <a:pt x="55" y="2"/>
                    </a:lnTo>
                    <a:lnTo>
                      <a:pt x="52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40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49" name="Freeform 5170"/>
              <p:cNvSpPr/>
              <p:nvPr/>
            </p:nvSpPr>
            <p:spPr bwMode="auto">
              <a:xfrm>
                <a:off x="7707589" y="4578384"/>
                <a:ext cx="108236" cy="121765"/>
              </a:xfrm>
              <a:custGeom>
                <a:avLst/>
                <a:gdLst>
                  <a:gd name="T0" fmla="*/ 46 w 56"/>
                  <a:gd name="T1" fmla="*/ 0 h 63"/>
                  <a:gd name="T2" fmla="*/ 37 w 56"/>
                  <a:gd name="T3" fmla="*/ 0 h 63"/>
                  <a:gd name="T4" fmla="*/ 31 w 56"/>
                  <a:gd name="T5" fmla="*/ 3 h 63"/>
                  <a:gd name="T6" fmla="*/ 0 w 56"/>
                  <a:gd name="T7" fmla="*/ 57 h 63"/>
                  <a:gd name="T8" fmla="*/ 0 w 56"/>
                  <a:gd name="T9" fmla="*/ 59 h 63"/>
                  <a:gd name="T10" fmla="*/ 0 w 56"/>
                  <a:gd name="T11" fmla="*/ 61 h 63"/>
                  <a:gd name="T12" fmla="*/ 4 w 56"/>
                  <a:gd name="T13" fmla="*/ 61 h 63"/>
                  <a:gd name="T14" fmla="*/ 8 w 56"/>
                  <a:gd name="T15" fmla="*/ 63 h 63"/>
                  <a:gd name="T16" fmla="*/ 19 w 56"/>
                  <a:gd name="T17" fmla="*/ 61 h 63"/>
                  <a:gd name="T18" fmla="*/ 25 w 56"/>
                  <a:gd name="T19" fmla="*/ 57 h 63"/>
                  <a:gd name="T20" fmla="*/ 56 w 56"/>
                  <a:gd name="T21" fmla="*/ 5 h 63"/>
                  <a:gd name="T22" fmla="*/ 56 w 56"/>
                  <a:gd name="T23" fmla="*/ 3 h 63"/>
                  <a:gd name="T24" fmla="*/ 54 w 56"/>
                  <a:gd name="T25" fmla="*/ 1 h 63"/>
                  <a:gd name="T26" fmla="*/ 52 w 56"/>
                  <a:gd name="T27" fmla="*/ 0 h 63"/>
                  <a:gd name="T28" fmla="*/ 46 w 56"/>
                  <a:gd name="T2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6" h="63">
                    <a:moveTo>
                      <a:pt x="46" y="0"/>
                    </a:moveTo>
                    <a:lnTo>
                      <a:pt x="37" y="0"/>
                    </a:lnTo>
                    <a:lnTo>
                      <a:pt x="31" y="3"/>
                    </a:lnTo>
                    <a:lnTo>
                      <a:pt x="0" y="57"/>
                    </a:lnTo>
                    <a:lnTo>
                      <a:pt x="0" y="59"/>
                    </a:lnTo>
                    <a:lnTo>
                      <a:pt x="0" y="61"/>
                    </a:lnTo>
                    <a:lnTo>
                      <a:pt x="4" y="61"/>
                    </a:lnTo>
                    <a:lnTo>
                      <a:pt x="8" y="63"/>
                    </a:lnTo>
                    <a:lnTo>
                      <a:pt x="19" y="61"/>
                    </a:lnTo>
                    <a:lnTo>
                      <a:pt x="25" y="57"/>
                    </a:lnTo>
                    <a:lnTo>
                      <a:pt x="56" y="5"/>
                    </a:lnTo>
                    <a:lnTo>
                      <a:pt x="56" y="3"/>
                    </a:lnTo>
                    <a:lnTo>
                      <a:pt x="54" y="1"/>
                    </a:lnTo>
                    <a:lnTo>
                      <a:pt x="52" y="0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40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50" name="Freeform 5171"/>
              <p:cNvSpPr/>
              <p:nvPr/>
            </p:nvSpPr>
            <p:spPr bwMode="auto">
              <a:xfrm>
                <a:off x="8304819" y="4588048"/>
                <a:ext cx="112101" cy="123698"/>
              </a:xfrm>
              <a:custGeom>
                <a:avLst/>
                <a:gdLst>
                  <a:gd name="T0" fmla="*/ 48 w 58"/>
                  <a:gd name="T1" fmla="*/ 0 h 64"/>
                  <a:gd name="T2" fmla="*/ 39 w 58"/>
                  <a:gd name="T3" fmla="*/ 2 h 64"/>
                  <a:gd name="T4" fmla="*/ 33 w 58"/>
                  <a:gd name="T5" fmla="*/ 4 h 64"/>
                  <a:gd name="T6" fmla="*/ 2 w 58"/>
                  <a:gd name="T7" fmla="*/ 58 h 64"/>
                  <a:gd name="T8" fmla="*/ 0 w 58"/>
                  <a:gd name="T9" fmla="*/ 60 h 64"/>
                  <a:gd name="T10" fmla="*/ 2 w 58"/>
                  <a:gd name="T11" fmla="*/ 62 h 64"/>
                  <a:gd name="T12" fmla="*/ 6 w 58"/>
                  <a:gd name="T13" fmla="*/ 64 h 64"/>
                  <a:gd name="T14" fmla="*/ 10 w 58"/>
                  <a:gd name="T15" fmla="*/ 64 h 64"/>
                  <a:gd name="T16" fmla="*/ 19 w 58"/>
                  <a:gd name="T17" fmla="*/ 62 h 64"/>
                  <a:gd name="T18" fmla="*/ 25 w 58"/>
                  <a:gd name="T19" fmla="*/ 58 h 64"/>
                  <a:gd name="T20" fmla="*/ 58 w 58"/>
                  <a:gd name="T21" fmla="*/ 6 h 64"/>
                  <a:gd name="T22" fmla="*/ 58 w 58"/>
                  <a:gd name="T23" fmla="*/ 4 h 64"/>
                  <a:gd name="T24" fmla="*/ 56 w 58"/>
                  <a:gd name="T25" fmla="*/ 2 h 64"/>
                  <a:gd name="T26" fmla="*/ 52 w 58"/>
                  <a:gd name="T27" fmla="*/ 0 h 64"/>
                  <a:gd name="T28" fmla="*/ 48 w 58"/>
                  <a:gd name="T2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8" h="64">
                    <a:moveTo>
                      <a:pt x="48" y="0"/>
                    </a:moveTo>
                    <a:lnTo>
                      <a:pt x="39" y="2"/>
                    </a:lnTo>
                    <a:lnTo>
                      <a:pt x="33" y="4"/>
                    </a:lnTo>
                    <a:lnTo>
                      <a:pt x="2" y="58"/>
                    </a:lnTo>
                    <a:lnTo>
                      <a:pt x="0" y="60"/>
                    </a:lnTo>
                    <a:lnTo>
                      <a:pt x="2" y="62"/>
                    </a:lnTo>
                    <a:lnTo>
                      <a:pt x="6" y="64"/>
                    </a:lnTo>
                    <a:lnTo>
                      <a:pt x="10" y="64"/>
                    </a:lnTo>
                    <a:lnTo>
                      <a:pt x="19" y="62"/>
                    </a:lnTo>
                    <a:lnTo>
                      <a:pt x="25" y="58"/>
                    </a:lnTo>
                    <a:lnTo>
                      <a:pt x="58" y="6"/>
                    </a:lnTo>
                    <a:lnTo>
                      <a:pt x="58" y="4"/>
                    </a:lnTo>
                    <a:lnTo>
                      <a:pt x="56" y="2"/>
                    </a:lnTo>
                    <a:lnTo>
                      <a:pt x="52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40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51" name="Freeform 5172"/>
              <p:cNvSpPr/>
              <p:nvPr/>
            </p:nvSpPr>
            <p:spPr bwMode="auto">
              <a:xfrm>
                <a:off x="8235239" y="4535863"/>
                <a:ext cx="110169" cy="123698"/>
              </a:xfrm>
              <a:custGeom>
                <a:avLst/>
                <a:gdLst>
                  <a:gd name="T0" fmla="*/ 48 w 57"/>
                  <a:gd name="T1" fmla="*/ 0 h 64"/>
                  <a:gd name="T2" fmla="*/ 38 w 57"/>
                  <a:gd name="T3" fmla="*/ 0 h 64"/>
                  <a:gd name="T4" fmla="*/ 32 w 57"/>
                  <a:gd name="T5" fmla="*/ 4 h 64"/>
                  <a:gd name="T6" fmla="*/ 0 w 57"/>
                  <a:gd name="T7" fmla="*/ 58 h 64"/>
                  <a:gd name="T8" fmla="*/ 0 w 57"/>
                  <a:gd name="T9" fmla="*/ 60 h 64"/>
                  <a:gd name="T10" fmla="*/ 2 w 57"/>
                  <a:gd name="T11" fmla="*/ 62 h 64"/>
                  <a:gd name="T12" fmla="*/ 6 w 57"/>
                  <a:gd name="T13" fmla="*/ 62 h 64"/>
                  <a:gd name="T14" fmla="*/ 9 w 57"/>
                  <a:gd name="T15" fmla="*/ 64 h 64"/>
                  <a:gd name="T16" fmla="*/ 19 w 57"/>
                  <a:gd name="T17" fmla="*/ 62 h 64"/>
                  <a:gd name="T18" fmla="*/ 25 w 57"/>
                  <a:gd name="T19" fmla="*/ 58 h 64"/>
                  <a:gd name="T20" fmla="*/ 55 w 57"/>
                  <a:gd name="T21" fmla="*/ 6 h 64"/>
                  <a:gd name="T22" fmla="*/ 57 w 57"/>
                  <a:gd name="T23" fmla="*/ 4 h 64"/>
                  <a:gd name="T24" fmla="*/ 55 w 57"/>
                  <a:gd name="T25" fmla="*/ 2 h 64"/>
                  <a:gd name="T26" fmla="*/ 52 w 57"/>
                  <a:gd name="T27" fmla="*/ 0 h 64"/>
                  <a:gd name="T28" fmla="*/ 48 w 57"/>
                  <a:gd name="T2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7" h="64">
                    <a:moveTo>
                      <a:pt x="48" y="0"/>
                    </a:moveTo>
                    <a:lnTo>
                      <a:pt x="38" y="0"/>
                    </a:lnTo>
                    <a:lnTo>
                      <a:pt x="32" y="4"/>
                    </a:lnTo>
                    <a:lnTo>
                      <a:pt x="0" y="58"/>
                    </a:lnTo>
                    <a:lnTo>
                      <a:pt x="0" y="60"/>
                    </a:lnTo>
                    <a:lnTo>
                      <a:pt x="2" y="62"/>
                    </a:lnTo>
                    <a:lnTo>
                      <a:pt x="6" y="62"/>
                    </a:lnTo>
                    <a:lnTo>
                      <a:pt x="9" y="64"/>
                    </a:lnTo>
                    <a:lnTo>
                      <a:pt x="19" y="62"/>
                    </a:lnTo>
                    <a:lnTo>
                      <a:pt x="25" y="58"/>
                    </a:lnTo>
                    <a:lnTo>
                      <a:pt x="55" y="6"/>
                    </a:lnTo>
                    <a:lnTo>
                      <a:pt x="57" y="4"/>
                    </a:lnTo>
                    <a:lnTo>
                      <a:pt x="55" y="2"/>
                    </a:lnTo>
                    <a:lnTo>
                      <a:pt x="52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40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52" name="Freeform 5173"/>
              <p:cNvSpPr/>
              <p:nvPr/>
            </p:nvSpPr>
            <p:spPr bwMode="auto">
              <a:xfrm>
                <a:off x="8119272" y="4562922"/>
                <a:ext cx="112101" cy="121765"/>
              </a:xfrm>
              <a:custGeom>
                <a:avLst/>
                <a:gdLst>
                  <a:gd name="T0" fmla="*/ 48 w 58"/>
                  <a:gd name="T1" fmla="*/ 0 h 63"/>
                  <a:gd name="T2" fmla="*/ 39 w 58"/>
                  <a:gd name="T3" fmla="*/ 2 h 63"/>
                  <a:gd name="T4" fmla="*/ 33 w 58"/>
                  <a:gd name="T5" fmla="*/ 6 h 63"/>
                  <a:gd name="T6" fmla="*/ 2 w 58"/>
                  <a:gd name="T7" fmla="*/ 57 h 63"/>
                  <a:gd name="T8" fmla="*/ 0 w 58"/>
                  <a:gd name="T9" fmla="*/ 59 h 63"/>
                  <a:gd name="T10" fmla="*/ 2 w 58"/>
                  <a:gd name="T11" fmla="*/ 61 h 63"/>
                  <a:gd name="T12" fmla="*/ 6 w 58"/>
                  <a:gd name="T13" fmla="*/ 63 h 63"/>
                  <a:gd name="T14" fmla="*/ 10 w 58"/>
                  <a:gd name="T15" fmla="*/ 63 h 63"/>
                  <a:gd name="T16" fmla="*/ 19 w 58"/>
                  <a:gd name="T17" fmla="*/ 63 h 63"/>
                  <a:gd name="T18" fmla="*/ 25 w 58"/>
                  <a:gd name="T19" fmla="*/ 59 h 63"/>
                  <a:gd name="T20" fmla="*/ 58 w 58"/>
                  <a:gd name="T21" fmla="*/ 8 h 63"/>
                  <a:gd name="T22" fmla="*/ 58 w 58"/>
                  <a:gd name="T23" fmla="*/ 6 h 63"/>
                  <a:gd name="T24" fmla="*/ 56 w 58"/>
                  <a:gd name="T25" fmla="*/ 4 h 63"/>
                  <a:gd name="T26" fmla="*/ 52 w 58"/>
                  <a:gd name="T27" fmla="*/ 2 h 63"/>
                  <a:gd name="T28" fmla="*/ 48 w 58"/>
                  <a:gd name="T2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8" h="63">
                    <a:moveTo>
                      <a:pt x="48" y="0"/>
                    </a:moveTo>
                    <a:lnTo>
                      <a:pt x="39" y="2"/>
                    </a:lnTo>
                    <a:lnTo>
                      <a:pt x="33" y="6"/>
                    </a:lnTo>
                    <a:lnTo>
                      <a:pt x="2" y="57"/>
                    </a:lnTo>
                    <a:lnTo>
                      <a:pt x="0" y="59"/>
                    </a:lnTo>
                    <a:lnTo>
                      <a:pt x="2" y="61"/>
                    </a:lnTo>
                    <a:lnTo>
                      <a:pt x="6" y="63"/>
                    </a:lnTo>
                    <a:lnTo>
                      <a:pt x="10" y="63"/>
                    </a:lnTo>
                    <a:lnTo>
                      <a:pt x="19" y="63"/>
                    </a:lnTo>
                    <a:lnTo>
                      <a:pt x="25" y="59"/>
                    </a:lnTo>
                    <a:lnTo>
                      <a:pt x="58" y="8"/>
                    </a:lnTo>
                    <a:lnTo>
                      <a:pt x="58" y="6"/>
                    </a:lnTo>
                    <a:lnTo>
                      <a:pt x="56" y="4"/>
                    </a:lnTo>
                    <a:lnTo>
                      <a:pt x="52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40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53" name="Freeform 5174"/>
              <p:cNvSpPr/>
              <p:nvPr/>
            </p:nvSpPr>
            <p:spPr bwMode="auto">
              <a:xfrm>
                <a:off x="7788766" y="4814184"/>
                <a:ext cx="108236" cy="123698"/>
              </a:xfrm>
              <a:custGeom>
                <a:avLst/>
                <a:gdLst>
                  <a:gd name="T0" fmla="*/ 46 w 56"/>
                  <a:gd name="T1" fmla="*/ 0 h 64"/>
                  <a:gd name="T2" fmla="*/ 37 w 56"/>
                  <a:gd name="T3" fmla="*/ 0 h 64"/>
                  <a:gd name="T4" fmla="*/ 31 w 56"/>
                  <a:gd name="T5" fmla="*/ 4 h 64"/>
                  <a:gd name="T6" fmla="*/ 0 w 56"/>
                  <a:gd name="T7" fmla="*/ 56 h 64"/>
                  <a:gd name="T8" fmla="*/ 0 w 56"/>
                  <a:gd name="T9" fmla="*/ 60 h 64"/>
                  <a:gd name="T10" fmla="*/ 2 w 56"/>
                  <a:gd name="T11" fmla="*/ 62 h 64"/>
                  <a:gd name="T12" fmla="*/ 4 w 56"/>
                  <a:gd name="T13" fmla="*/ 62 h 64"/>
                  <a:gd name="T14" fmla="*/ 10 w 56"/>
                  <a:gd name="T15" fmla="*/ 64 h 64"/>
                  <a:gd name="T16" fmla="*/ 20 w 56"/>
                  <a:gd name="T17" fmla="*/ 62 h 64"/>
                  <a:gd name="T18" fmla="*/ 25 w 56"/>
                  <a:gd name="T19" fmla="*/ 58 h 64"/>
                  <a:gd name="T20" fmla="*/ 56 w 56"/>
                  <a:gd name="T21" fmla="*/ 6 h 64"/>
                  <a:gd name="T22" fmla="*/ 56 w 56"/>
                  <a:gd name="T23" fmla="*/ 4 h 64"/>
                  <a:gd name="T24" fmla="*/ 54 w 56"/>
                  <a:gd name="T25" fmla="*/ 2 h 64"/>
                  <a:gd name="T26" fmla="*/ 52 w 56"/>
                  <a:gd name="T27" fmla="*/ 0 h 64"/>
                  <a:gd name="T28" fmla="*/ 46 w 56"/>
                  <a:gd name="T2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6" h="64">
                    <a:moveTo>
                      <a:pt x="46" y="0"/>
                    </a:moveTo>
                    <a:lnTo>
                      <a:pt x="37" y="0"/>
                    </a:lnTo>
                    <a:lnTo>
                      <a:pt x="31" y="4"/>
                    </a:lnTo>
                    <a:lnTo>
                      <a:pt x="0" y="56"/>
                    </a:lnTo>
                    <a:lnTo>
                      <a:pt x="0" y="60"/>
                    </a:lnTo>
                    <a:lnTo>
                      <a:pt x="2" y="62"/>
                    </a:lnTo>
                    <a:lnTo>
                      <a:pt x="4" y="62"/>
                    </a:lnTo>
                    <a:lnTo>
                      <a:pt x="10" y="64"/>
                    </a:lnTo>
                    <a:lnTo>
                      <a:pt x="20" y="62"/>
                    </a:lnTo>
                    <a:lnTo>
                      <a:pt x="25" y="58"/>
                    </a:lnTo>
                    <a:lnTo>
                      <a:pt x="56" y="6"/>
                    </a:lnTo>
                    <a:lnTo>
                      <a:pt x="56" y="4"/>
                    </a:lnTo>
                    <a:lnTo>
                      <a:pt x="54" y="2"/>
                    </a:lnTo>
                    <a:lnTo>
                      <a:pt x="52" y="0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40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54" name="Freeform 5175"/>
              <p:cNvSpPr/>
              <p:nvPr/>
            </p:nvSpPr>
            <p:spPr bwMode="auto">
              <a:xfrm>
                <a:off x="7715320" y="4763931"/>
                <a:ext cx="112101" cy="121765"/>
              </a:xfrm>
              <a:custGeom>
                <a:avLst/>
                <a:gdLst>
                  <a:gd name="T0" fmla="*/ 48 w 58"/>
                  <a:gd name="T1" fmla="*/ 0 h 63"/>
                  <a:gd name="T2" fmla="*/ 38 w 58"/>
                  <a:gd name="T3" fmla="*/ 0 h 63"/>
                  <a:gd name="T4" fmla="*/ 33 w 58"/>
                  <a:gd name="T5" fmla="*/ 3 h 63"/>
                  <a:gd name="T6" fmla="*/ 2 w 58"/>
                  <a:gd name="T7" fmla="*/ 55 h 63"/>
                  <a:gd name="T8" fmla="*/ 0 w 58"/>
                  <a:gd name="T9" fmla="*/ 57 h 63"/>
                  <a:gd name="T10" fmla="*/ 2 w 58"/>
                  <a:gd name="T11" fmla="*/ 59 h 63"/>
                  <a:gd name="T12" fmla="*/ 6 w 58"/>
                  <a:gd name="T13" fmla="*/ 61 h 63"/>
                  <a:gd name="T14" fmla="*/ 10 w 58"/>
                  <a:gd name="T15" fmla="*/ 63 h 63"/>
                  <a:gd name="T16" fmla="*/ 19 w 58"/>
                  <a:gd name="T17" fmla="*/ 61 h 63"/>
                  <a:gd name="T18" fmla="*/ 25 w 58"/>
                  <a:gd name="T19" fmla="*/ 57 h 63"/>
                  <a:gd name="T20" fmla="*/ 58 w 58"/>
                  <a:gd name="T21" fmla="*/ 5 h 63"/>
                  <a:gd name="T22" fmla="*/ 58 w 58"/>
                  <a:gd name="T23" fmla="*/ 3 h 63"/>
                  <a:gd name="T24" fmla="*/ 56 w 58"/>
                  <a:gd name="T25" fmla="*/ 1 h 63"/>
                  <a:gd name="T26" fmla="*/ 52 w 58"/>
                  <a:gd name="T27" fmla="*/ 0 h 63"/>
                  <a:gd name="T28" fmla="*/ 48 w 58"/>
                  <a:gd name="T2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8" h="63">
                    <a:moveTo>
                      <a:pt x="48" y="0"/>
                    </a:moveTo>
                    <a:lnTo>
                      <a:pt x="38" y="0"/>
                    </a:lnTo>
                    <a:lnTo>
                      <a:pt x="33" y="3"/>
                    </a:lnTo>
                    <a:lnTo>
                      <a:pt x="2" y="55"/>
                    </a:lnTo>
                    <a:lnTo>
                      <a:pt x="0" y="57"/>
                    </a:lnTo>
                    <a:lnTo>
                      <a:pt x="2" y="59"/>
                    </a:lnTo>
                    <a:lnTo>
                      <a:pt x="6" y="61"/>
                    </a:lnTo>
                    <a:lnTo>
                      <a:pt x="10" y="63"/>
                    </a:lnTo>
                    <a:lnTo>
                      <a:pt x="19" y="61"/>
                    </a:lnTo>
                    <a:lnTo>
                      <a:pt x="25" y="57"/>
                    </a:lnTo>
                    <a:lnTo>
                      <a:pt x="58" y="5"/>
                    </a:lnTo>
                    <a:lnTo>
                      <a:pt x="58" y="3"/>
                    </a:lnTo>
                    <a:lnTo>
                      <a:pt x="56" y="1"/>
                    </a:lnTo>
                    <a:lnTo>
                      <a:pt x="52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40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55" name="Freeform 5176"/>
              <p:cNvSpPr/>
              <p:nvPr/>
            </p:nvSpPr>
            <p:spPr bwMode="auto">
              <a:xfrm>
                <a:off x="7603219" y="4789057"/>
                <a:ext cx="108236" cy="121765"/>
              </a:xfrm>
              <a:custGeom>
                <a:avLst/>
                <a:gdLst>
                  <a:gd name="T0" fmla="*/ 46 w 56"/>
                  <a:gd name="T1" fmla="*/ 0 h 63"/>
                  <a:gd name="T2" fmla="*/ 37 w 56"/>
                  <a:gd name="T3" fmla="*/ 2 h 63"/>
                  <a:gd name="T4" fmla="*/ 31 w 56"/>
                  <a:gd name="T5" fmla="*/ 6 h 63"/>
                  <a:gd name="T6" fmla="*/ 0 w 56"/>
                  <a:gd name="T7" fmla="*/ 58 h 63"/>
                  <a:gd name="T8" fmla="*/ 0 w 56"/>
                  <a:gd name="T9" fmla="*/ 60 h 63"/>
                  <a:gd name="T10" fmla="*/ 2 w 56"/>
                  <a:gd name="T11" fmla="*/ 61 h 63"/>
                  <a:gd name="T12" fmla="*/ 4 w 56"/>
                  <a:gd name="T13" fmla="*/ 63 h 63"/>
                  <a:gd name="T14" fmla="*/ 10 w 56"/>
                  <a:gd name="T15" fmla="*/ 63 h 63"/>
                  <a:gd name="T16" fmla="*/ 20 w 56"/>
                  <a:gd name="T17" fmla="*/ 63 h 63"/>
                  <a:gd name="T18" fmla="*/ 25 w 56"/>
                  <a:gd name="T19" fmla="*/ 60 h 63"/>
                  <a:gd name="T20" fmla="*/ 56 w 56"/>
                  <a:gd name="T21" fmla="*/ 6 h 63"/>
                  <a:gd name="T22" fmla="*/ 56 w 56"/>
                  <a:gd name="T23" fmla="*/ 4 h 63"/>
                  <a:gd name="T24" fmla="*/ 54 w 56"/>
                  <a:gd name="T25" fmla="*/ 2 h 63"/>
                  <a:gd name="T26" fmla="*/ 52 w 56"/>
                  <a:gd name="T27" fmla="*/ 2 h 63"/>
                  <a:gd name="T28" fmla="*/ 46 w 56"/>
                  <a:gd name="T2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6" h="63">
                    <a:moveTo>
                      <a:pt x="46" y="0"/>
                    </a:moveTo>
                    <a:lnTo>
                      <a:pt x="37" y="2"/>
                    </a:lnTo>
                    <a:lnTo>
                      <a:pt x="31" y="6"/>
                    </a:lnTo>
                    <a:lnTo>
                      <a:pt x="0" y="58"/>
                    </a:lnTo>
                    <a:lnTo>
                      <a:pt x="0" y="60"/>
                    </a:lnTo>
                    <a:lnTo>
                      <a:pt x="2" y="61"/>
                    </a:lnTo>
                    <a:lnTo>
                      <a:pt x="4" y="63"/>
                    </a:lnTo>
                    <a:lnTo>
                      <a:pt x="10" y="63"/>
                    </a:lnTo>
                    <a:lnTo>
                      <a:pt x="20" y="63"/>
                    </a:lnTo>
                    <a:lnTo>
                      <a:pt x="25" y="60"/>
                    </a:lnTo>
                    <a:lnTo>
                      <a:pt x="56" y="6"/>
                    </a:lnTo>
                    <a:lnTo>
                      <a:pt x="56" y="4"/>
                    </a:lnTo>
                    <a:lnTo>
                      <a:pt x="54" y="2"/>
                    </a:lnTo>
                    <a:lnTo>
                      <a:pt x="52" y="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40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56" name="Freeform 5177"/>
              <p:cNvSpPr/>
              <p:nvPr/>
            </p:nvSpPr>
            <p:spPr bwMode="auto">
              <a:xfrm>
                <a:off x="8202382" y="4781326"/>
                <a:ext cx="106303" cy="123698"/>
              </a:xfrm>
              <a:custGeom>
                <a:avLst/>
                <a:gdLst>
                  <a:gd name="T0" fmla="*/ 46 w 55"/>
                  <a:gd name="T1" fmla="*/ 0 h 64"/>
                  <a:gd name="T2" fmla="*/ 36 w 55"/>
                  <a:gd name="T3" fmla="*/ 2 h 64"/>
                  <a:gd name="T4" fmla="*/ 30 w 55"/>
                  <a:gd name="T5" fmla="*/ 6 h 64"/>
                  <a:gd name="T6" fmla="*/ 0 w 55"/>
                  <a:gd name="T7" fmla="*/ 58 h 64"/>
                  <a:gd name="T8" fmla="*/ 0 w 55"/>
                  <a:gd name="T9" fmla="*/ 60 h 64"/>
                  <a:gd name="T10" fmla="*/ 1 w 55"/>
                  <a:gd name="T11" fmla="*/ 62 h 64"/>
                  <a:gd name="T12" fmla="*/ 3 w 55"/>
                  <a:gd name="T13" fmla="*/ 64 h 64"/>
                  <a:gd name="T14" fmla="*/ 9 w 55"/>
                  <a:gd name="T15" fmla="*/ 64 h 64"/>
                  <a:gd name="T16" fmla="*/ 19 w 55"/>
                  <a:gd name="T17" fmla="*/ 64 h 64"/>
                  <a:gd name="T18" fmla="*/ 24 w 55"/>
                  <a:gd name="T19" fmla="*/ 60 h 64"/>
                  <a:gd name="T20" fmla="*/ 55 w 55"/>
                  <a:gd name="T21" fmla="*/ 8 h 64"/>
                  <a:gd name="T22" fmla="*/ 55 w 55"/>
                  <a:gd name="T23" fmla="*/ 6 h 64"/>
                  <a:gd name="T24" fmla="*/ 53 w 55"/>
                  <a:gd name="T25" fmla="*/ 4 h 64"/>
                  <a:gd name="T26" fmla="*/ 51 w 55"/>
                  <a:gd name="T27" fmla="*/ 2 h 64"/>
                  <a:gd name="T28" fmla="*/ 46 w 55"/>
                  <a:gd name="T2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5" h="64">
                    <a:moveTo>
                      <a:pt x="46" y="0"/>
                    </a:moveTo>
                    <a:lnTo>
                      <a:pt x="36" y="2"/>
                    </a:lnTo>
                    <a:lnTo>
                      <a:pt x="30" y="6"/>
                    </a:lnTo>
                    <a:lnTo>
                      <a:pt x="0" y="58"/>
                    </a:lnTo>
                    <a:lnTo>
                      <a:pt x="0" y="60"/>
                    </a:lnTo>
                    <a:lnTo>
                      <a:pt x="1" y="62"/>
                    </a:lnTo>
                    <a:lnTo>
                      <a:pt x="3" y="64"/>
                    </a:lnTo>
                    <a:lnTo>
                      <a:pt x="9" y="64"/>
                    </a:lnTo>
                    <a:lnTo>
                      <a:pt x="19" y="64"/>
                    </a:lnTo>
                    <a:lnTo>
                      <a:pt x="24" y="60"/>
                    </a:lnTo>
                    <a:lnTo>
                      <a:pt x="55" y="8"/>
                    </a:lnTo>
                    <a:lnTo>
                      <a:pt x="55" y="6"/>
                    </a:lnTo>
                    <a:lnTo>
                      <a:pt x="53" y="4"/>
                    </a:lnTo>
                    <a:lnTo>
                      <a:pt x="51" y="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3A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57" name="Freeform 5178"/>
              <p:cNvSpPr/>
              <p:nvPr/>
            </p:nvSpPr>
            <p:spPr bwMode="auto">
              <a:xfrm>
                <a:off x="8127003" y="4729141"/>
                <a:ext cx="112101" cy="123698"/>
              </a:xfrm>
              <a:custGeom>
                <a:avLst/>
                <a:gdLst>
                  <a:gd name="T0" fmla="*/ 48 w 58"/>
                  <a:gd name="T1" fmla="*/ 0 h 64"/>
                  <a:gd name="T2" fmla="*/ 39 w 58"/>
                  <a:gd name="T3" fmla="*/ 2 h 64"/>
                  <a:gd name="T4" fmla="*/ 33 w 58"/>
                  <a:gd name="T5" fmla="*/ 6 h 64"/>
                  <a:gd name="T6" fmla="*/ 2 w 58"/>
                  <a:gd name="T7" fmla="*/ 58 h 64"/>
                  <a:gd name="T8" fmla="*/ 0 w 58"/>
                  <a:gd name="T9" fmla="*/ 60 h 64"/>
                  <a:gd name="T10" fmla="*/ 2 w 58"/>
                  <a:gd name="T11" fmla="*/ 62 h 64"/>
                  <a:gd name="T12" fmla="*/ 6 w 58"/>
                  <a:gd name="T13" fmla="*/ 64 h 64"/>
                  <a:gd name="T14" fmla="*/ 10 w 58"/>
                  <a:gd name="T15" fmla="*/ 64 h 64"/>
                  <a:gd name="T16" fmla="*/ 19 w 58"/>
                  <a:gd name="T17" fmla="*/ 64 h 64"/>
                  <a:gd name="T18" fmla="*/ 27 w 58"/>
                  <a:gd name="T19" fmla="*/ 60 h 64"/>
                  <a:gd name="T20" fmla="*/ 58 w 58"/>
                  <a:gd name="T21" fmla="*/ 8 h 64"/>
                  <a:gd name="T22" fmla="*/ 58 w 58"/>
                  <a:gd name="T23" fmla="*/ 6 h 64"/>
                  <a:gd name="T24" fmla="*/ 56 w 58"/>
                  <a:gd name="T25" fmla="*/ 4 h 64"/>
                  <a:gd name="T26" fmla="*/ 52 w 58"/>
                  <a:gd name="T27" fmla="*/ 2 h 64"/>
                  <a:gd name="T28" fmla="*/ 48 w 58"/>
                  <a:gd name="T2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8" h="64">
                    <a:moveTo>
                      <a:pt x="48" y="0"/>
                    </a:moveTo>
                    <a:lnTo>
                      <a:pt x="39" y="2"/>
                    </a:lnTo>
                    <a:lnTo>
                      <a:pt x="33" y="6"/>
                    </a:lnTo>
                    <a:lnTo>
                      <a:pt x="2" y="58"/>
                    </a:lnTo>
                    <a:lnTo>
                      <a:pt x="0" y="60"/>
                    </a:lnTo>
                    <a:lnTo>
                      <a:pt x="2" y="62"/>
                    </a:lnTo>
                    <a:lnTo>
                      <a:pt x="6" y="64"/>
                    </a:lnTo>
                    <a:lnTo>
                      <a:pt x="10" y="64"/>
                    </a:lnTo>
                    <a:lnTo>
                      <a:pt x="19" y="64"/>
                    </a:lnTo>
                    <a:lnTo>
                      <a:pt x="27" y="60"/>
                    </a:lnTo>
                    <a:lnTo>
                      <a:pt x="58" y="8"/>
                    </a:lnTo>
                    <a:lnTo>
                      <a:pt x="58" y="6"/>
                    </a:lnTo>
                    <a:lnTo>
                      <a:pt x="56" y="4"/>
                    </a:lnTo>
                    <a:lnTo>
                      <a:pt x="52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3A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58" name="Freeform 5179"/>
              <p:cNvSpPr/>
              <p:nvPr/>
            </p:nvSpPr>
            <p:spPr bwMode="auto">
              <a:xfrm>
                <a:off x="8016834" y="4760066"/>
                <a:ext cx="106303" cy="121765"/>
              </a:xfrm>
              <a:custGeom>
                <a:avLst/>
                <a:gdLst>
                  <a:gd name="T0" fmla="*/ 46 w 55"/>
                  <a:gd name="T1" fmla="*/ 0 h 63"/>
                  <a:gd name="T2" fmla="*/ 36 w 55"/>
                  <a:gd name="T3" fmla="*/ 2 h 63"/>
                  <a:gd name="T4" fmla="*/ 30 w 55"/>
                  <a:gd name="T5" fmla="*/ 3 h 63"/>
                  <a:gd name="T6" fmla="*/ 0 w 55"/>
                  <a:gd name="T7" fmla="*/ 57 h 63"/>
                  <a:gd name="T8" fmla="*/ 0 w 55"/>
                  <a:gd name="T9" fmla="*/ 59 h 63"/>
                  <a:gd name="T10" fmla="*/ 1 w 55"/>
                  <a:gd name="T11" fmla="*/ 61 h 63"/>
                  <a:gd name="T12" fmla="*/ 3 w 55"/>
                  <a:gd name="T13" fmla="*/ 63 h 63"/>
                  <a:gd name="T14" fmla="*/ 9 w 55"/>
                  <a:gd name="T15" fmla="*/ 63 h 63"/>
                  <a:gd name="T16" fmla="*/ 19 w 55"/>
                  <a:gd name="T17" fmla="*/ 61 h 63"/>
                  <a:gd name="T18" fmla="*/ 24 w 55"/>
                  <a:gd name="T19" fmla="*/ 57 h 63"/>
                  <a:gd name="T20" fmla="*/ 55 w 55"/>
                  <a:gd name="T21" fmla="*/ 5 h 63"/>
                  <a:gd name="T22" fmla="*/ 55 w 55"/>
                  <a:gd name="T23" fmla="*/ 3 h 63"/>
                  <a:gd name="T24" fmla="*/ 53 w 55"/>
                  <a:gd name="T25" fmla="*/ 2 h 63"/>
                  <a:gd name="T26" fmla="*/ 51 w 55"/>
                  <a:gd name="T27" fmla="*/ 0 h 63"/>
                  <a:gd name="T28" fmla="*/ 46 w 55"/>
                  <a:gd name="T2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5" h="63">
                    <a:moveTo>
                      <a:pt x="46" y="0"/>
                    </a:moveTo>
                    <a:lnTo>
                      <a:pt x="36" y="2"/>
                    </a:lnTo>
                    <a:lnTo>
                      <a:pt x="30" y="3"/>
                    </a:lnTo>
                    <a:lnTo>
                      <a:pt x="0" y="57"/>
                    </a:lnTo>
                    <a:lnTo>
                      <a:pt x="0" y="59"/>
                    </a:lnTo>
                    <a:lnTo>
                      <a:pt x="1" y="61"/>
                    </a:lnTo>
                    <a:lnTo>
                      <a:pt x="3" y="63"/>
                    </a:lnTo>
                    <a:lnTo>
                      <a:pt x="9" y="63"/>
                    </a:lnTo>
                    <a:lnTo>
                      <a:pt x="19" y="61"/>
                    </a:lnTo>
                    <a:lnTo>
                      <a:pt x="24" y="57"/>
                    </a:lnTo>
                    <a:lnTo>
                      <a:pt x="55" y="5"/>
                    </a:lnTo>
                    <a:lnTo>
                      <a:pt x="55" y="3"/>
                    </a:lnTo>
                    <a:lnTo>
                      <a:pt x="53" y="2"/>
                    </a:lnTo>
                    <a:lnTo>
                      <a:pt x="51" y="0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3A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59" name="Freeform 5180"/>
              <p:cNvSpPr/>
              <p:nvPr/>
            </p:nvSpPr>
            <p:spPr bwMode="auto">
              <a:xfrm>
                <a:off x="8679779" y="4603510"/>
                <a:ext cx="119833" cy="129496"/>
              </a:xfrm>
              <a:custGeom>
                <a:avLst/>
                <a:gdLst>
                  <a:gd name="T0" fmla="*/ 52 w 62"/>
                  <a:gd name="T1" fmla="*/ 0 h 67"/>
                  <a:gd name="T2" fmla="*/ 41 w 62"/>
                  <a:gd name="T3" fmla="*/ 2 h 67"/>
                  <a:gd name="T4" fmla="*/ 35 w 62"/>
                  <a:gd name="T5" fmla="*/ 6 h 67"/>
                  <a:gd name="T6" fmla="*/ 2 w 62"/>
                  <a:gd name="T7" fmla="*/ 60 h 67"/>
                  <a:gd name="T8" fmla="*/ 0 w 62"/>
                  <a:gd name="T9" fmla="*/ 63 h 67"/>
                  <a:gd name="T10" fmla="*/ 2 w 62"/>
                  <a:gd name="T11" fmla="*/ 65 h 67"/>
                  <a:gd name="T12" fmla="*/ 6 w 62"/>
                  <a:gd name="T13" fmla="*/ 67 h 67"/>
                  <a:gd name="T14" fmla="*/ 12 w 62"/>
                  <a:gd name="T15" fmla="*/ 67 h 67"/>
                  <a:gd name="T16" fmla="*/ 21 w 62"/>
                  <a:gd name="T17" fmla="*/ 65 h 67"/>
                  <a:gd name="T18" fmla="*/ 27 w 62"/>
                  <a:gd name="T19" fmla="*/ 61 h 67"/>
                  <a:gd name="T20" fmla="*/ 62 w 62"/>
                  <a:gd name="T21" fmla="*/ 6 h 67"/>
                  <a:gd name="T22" fmla="*/ 62 w 62"/>
                  <a:gd name="T23" fmla="*/ 4 h 67"/>
                  <a:gd name="T24" fmla="*/ 60 w 62"/>
                  <a:gd name="T25" fmla="*/ 2 h 67"/>
                  <a:gd name="T26" fmla="*/ 56 w 62"/>
                  <a:gd name="T27" fmla="*/ 0 h 67"/>
                  <a:gd name="T28" fmla="*/ 52 w 62"/>
                  <a:gd name="T29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2" h="67">
                    <a:moveTo>
                      <a:pt x="52" y="0"/>
                    </a:moveTo>
                    <a:lnTo>
                      <a:pt x="41" y="2"/>
                    </a:lnTo>
                    <a:lnTo>
                      <a:pt x="35" y="6"/>
                    </a:lnTo>
                    <a:lnTo>
                      <a:pt x="2" y="60"/>
                    </a:lnTo>
                    <a:lnTo>
                      <a:pt x="0" y="63"/>
                    </a:lnTo>
                    <a:lnTo>
                      <a:pt x="2" y="65"/>
                    </a:lnTo>
                    <a:lnTo>
                      <a:pt x="6" y="67"/>
                    </a:lnTo>
                    <a:lnTo>
                      <a:pt x="12" y="67"/>
                    </a:lnTo>
                    <a:lnTo>
                      <a:pt x="21" y="65"/>
                    </a:lnTo>
                    <a:lnTo>
                      <a:pt x="27" y="61"/>
                    </a:lnTo>
                    <a:lnTo>
                      <a:pt x="62" y="6"/>
                    </a:lnTo>
                    <a:lnTo>
                      <a:pt x="62" y="4"/>
                    </a:lnTo>
                    <a:lnTo>
                      <a:pt x="60" y="2"/>
                    </a:lnTo>
                    <a:lnTo>
                      <a:pt x="56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3A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60" name="Freeform 5181"/>
              <p:cNvSpPr/>
              <p:nvPr/>
            </p:nvSpPr>
            <p:spPr bwMode="auto">
              <a:xfrm>
                <a:off x="8606333" y="4547460"/>
                <a:ext cx="114034" cy="129496"/>
              </a:xfrm>
              <a:custGeom>
                <a:avLst/>
                <a:gdLst>
                  <a:gd name="T0" fmla="*/ 50 w 59"/>
                  <a:gd name="T1" fmla="*/ 0 h 67"/>
                  <a:gd name="T2" fmla="*/ 40 w 59"/>
                  <a:gd name="T3" fmla="*/ 2 h 67"/>
                  <a:gd name="T4" fmla="*/ 32 w 59"/>
                  <a:gd name="T5" fmla="*/ 6 h 67"/>
                  <a:gd name="T6" fmla="*/ 0 w 59"/>
                  <a:gd name="T7" fmla="*/ 60 h 67"/>
                  <a:gd name="T8" fmla="*/ 0 w 59"/>
                  <a:gd name="T9" fmla="*/ 64 h 67"/>
                  <a:gd name="T10" fmla="*/ 2 w 59"/>
                  <a:gd name="T11" fmla="*/ 65 h 67"/>
                  <a:gd name="T12" fmla="*/ 6 w 59"/>
                  <a:gd name="T13" fmla="*/ 67 h 67"/>
                  <a:gd name="T14" fmla="*/ 9 w 59"/>
                  <a:gd name="T15" fmla="*/ 67 h 67"/>
                  <a:gd name="T16" fmla="*/ 21 w 59"/>
                  <a:gd name="T17" fmla="*/ 65 h 67"/>
                  <a:gd name="T18" fmla="*/ 27 w 59"/>
                  <a:gd name="T19" fmla="*/ 62 h 67"/>
                  <a:gd name="T20" fmla="*/ 59 w 59"/>
                  <a:gd name="T21" fmla="*/ 6 h 67"/>
                  <a:gd name="T22" fmla="*/ 59 w 59"/>
                  <a:gd name="T23" fmla="*/ 4 h 67"/>
                  <a:gd name="T24" fmla="*/ 57 w 59"/>
                  <a:gd name="T25" fmla="*/ 2 h 67"/>
                  <a:gd name="T26" fmla="*/ 55 w 59"/>
                  <a:gd name="T27" fmla="*/ 0 h 67"/>
                  <a:gd name="T28" fmla="*/ 50 w 59"/>
                  <a:gd name="T29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9" h="67">
                    <a:moveTo>
                      <a:pt x="50" y="0"/>
                    </a:moveTo>
                    <a:lnTo>
                      <a:pt x="40" y="2"/>
                    </a:lnTo>
                    <a:lnTo>
                      <a:pt x="32" y="6"/>
                    </a:lnTo>
                    <a:lnTo>
                      <a:pt x="0" y="60"/>
                    </a:lnTo>
                    <a:lnTo>
                      <a:pt x="0" y="64"/>
                    </a:lnTo>
                    <a:lnTo>
                      <a:pt x="2" y="65"/>
                    </a:lnTo>
                    <a:lnTo>
                      <a:pt x="6" y="67"/>
                    </a:lnTo>
                    <a:lnTo>
                      <a:pt x="9" y="67"/>
                    </a:lnTo>
                    <a:lnTo>
                      <a:pt x="21" y="65"/>
                    </a:lnTo>
                    <a:lnTo>
                      <a:pt x="27" y="62"/>
                    </a:lnTo>
                    <a:lnTo>
                      <a:pt x="59" y="6"/>
                    </a:lnTo>
                    <a:lnTo>
                      <a:pt x="59" y="4"/>
                    </a:lnTo>
                    <a:lnTo>
                      <a:pt x="57" y="2"/>
                    </a:lnTo>
                    <a:lnTo>
                      <a:pt x="55" y="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3A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</p:grpSp>
      </p:grpSp>
      <p:sp>
        <p:nvSpPr>
          <p:cNvPr id="261" name="任意多边形 260"/>
          <p:cNvSpPr/>
          <p:nvPr userDrawn="1"/>
        </p:nvSpPr>
        <p:spPr>
          <a:xfrm>
            <a:off x="1" y="5329584"/>
            <a:ext cx="11670487" cy="1528417"/>
          </a:xfrm>
          <a:custGeom>
            <a:avLst/>
            <a:gdLst>
              <a:gd name="connsiteX0" fmla="*/ 1440024 w 8752865"/>
              <a:gd name="connsiteY0" fmla="*/ 256 h 1218321"/>
              <a:gd name="connsiteX1" fmla="*/ 1978819 w 8752865"/>
              <a:gd name="connsiteY1" fmla="*/ 4777 h 1218321"/>
              <a:gd name="connsiteX2" fmla="*/ 3879056 w 8752865"/>
              <a:gd name="connsiteY2" fmla="*/ 204802 h 1218321"/>
              <a:gd name="connsiteX3" fmla="*/ 6779419 w 8752865"/>
              <a:gd name="connsiteY3" fmla="*/ 883458 h 1218321"/>
              <a:gd name="connsiteX4" fmla="*/ 8686800 w 8752865"/>
              <a:gd name="connsiteY4" fmla="*/ 1190639 h 1218321"/>
              <a:gd name="connsiteX5" fmla="*/ 8752865 w 8752865"/>
              <a:gd name="connsiteY5" fmla="*/ 1218321 h 1218321"/>
              <a:gd name="connsiteX6" fmla="*/ 0 w 8752865"/>
              <a:gd name="connsiteY6" fmla="*/ 1218321 h 1218321"/>
              <a:gd name="connsiteX7" fmla="*/ 0 w 8752865"/>
              <a:gd name="connsiteY7" fmla="*/ 189744 h 1218321"/>
              <a:gd name="connsiteX8" fmla="*/ 95655 w 8752865"/>
              <a:gd name="connsiteY8" fmla="*/ 136758 h 1218321"/>
              <a:gd name="connsiteX9" fmla="*/ 1440024 w 8752865"/>
              <a:gd name="connsiteY9" fmla="*/ 256 h 1218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752865" h="1218321">
                <a:moveTo>
                  <a:pt x="1440024" y="256"/>
                </a:moveTo>
                <a:cubicBezTo>
                  <a:pt x="1631529" y="1205"/>
                  <a:pt x="1816596" y="4479"/>
                  <a:pt x="1978819" y="4777"/>
                </a:cubicBezTo>
                <a:cubicBezTo>
                  <a:pt x="2627710" y="5968"/>
                  <a:pt x="3078956" y="58355"/>
                  <a:pt x="3879056" y="204802"/>
                </a:cubicBezTo>
                <a:cubicBezTo>
                  <a:pt x="4679156" y="351249"/>
                  <a:pt x="5978128" y="719152"/>
                  <a:pt x="6779419" y="883458"/>
                </a:cubicBezTo>
                <a:cubicBezTo>
                  <a:pt x="7580710" y="1047764"/>
                  <a:pt x="8314134" y="1083483"/>
                  <a:pt x="8686800" y="1190639"/>
                </a:cubicBezTo>
                <a:lnTo>
                  <a:pt x="8752865" y="1218321"/>
                </a:lnTo>
                <a:lnTo>
                  <a:pt x="0" y="1218321"/>
                </a:lnTo>
                <a:lnTo>
                  <a:pt x="0" y="189744"/>
                </a:lnTo>
                <a:lnTo>
                  <a:pt x="95655" y="136758"/>
                </a:lnTo>
                <a:cubicBezTo>
                  <a:pt x="390271" y="11298"/>
                  <a:pt x="937324" y="-2235"/>
                  <a:pt x="1440024" y="256"/>
                </a:cubicBezTo>
                <a:close/>
              </a:path>
            </a:pathLst>
          </a:custGeom>
          <a:gradFill flip="none" rotWithShape="1">
            <a:gsLst>
              <a:gs pos="0">
                <a:srgbClr val="61CF57"/>
              </a:gs>
              <a:gs pos="100000">
                <a:srgbClr val="057504"/>
              </a:gs>
            </a:gsLst>
            <a:lin ang="81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62" name="Freeform 5577"/>
          <p:cNvSpPr/>
          <p:nvPr userDrawn="1"/>
        </p:nvSpPr>
        <p:spPr bwMode="auto">
          <a:xfrm>
            <a:off x="2063552" y="5324659"/>
            <a:ext cx="4378400" cy="1533341"/>
          </a:xfrm>
          <a:custGeom>
            <a:avLst/>
            <a:gdLst>
              <a:gd name="T0" fmla="*/ 198 w 1699"/>
              <a:gd name="T1" fmla="*/ 1 h 595"/>
              <a:gd name="T2" fmla="*/ 307 w 1699"/>
              <a:gd name="T3" fmla="*/ 9 h 595"/>
              <a:gd name="T4" fmla="*/ 361 w 1699"/>
              <a:gd name="T5" fmla="*/ 17 h 595"/>
              <a:gd name="T6" fmla="*/ 388 w 1699"/>
              <a:gd name="T7" fmla="*/ 26 h 595"/>
              <a:gd name="T8" fmla="*/ 405 w 1699"/>
              <a:gd name="T9" fmla="*/ 40 h 595"/>
              <a:gd name="T10" fmla="*/ 407 w 1699"/>
              <a:gd name="T11" fmla="*/ 53 h 595"/>
              <a:gd name="T12" fmla="*/ 395 w 1699"/>
              <a:gd name="T13" fmla="*/ 65 h 595"/>
              <a:gd name="T14" fmla="*/ 378 w 1699"/>
              <a:gd name="T15" fmla="*/ 76 h 595"/>
              <a:gd name="T16" fmla="*/ 345 w 1699"/>
              <a:gd name="T17" fmla="*/ 94 h 595"/>
              <a:gd name="T18" fmla="*/ 313 w 1699"/>
              <a:gd name="T19" fmla="*/ 109 h 595"/>
              <a:gd name="T20" fmla="*/ 301 w 1699"/>
              <a:gd name="T21" fmla="*/ 121 h 595"/>
              <a:gd name="T22" fmla="*/ 297 w 1699"/>
              <a:gd name="T23" fmla="*/ 130 h 595"/>
              <a:gd name="T24" fmla="*/ 303 w 1699"/>
              <a:gd name="T25" fmla="*/ 134 h 595"/>
              <a:gd name="T26" fmla="*/ 319 w 1699"/>
              <a:gd name="T27" fmla="*/ 138 h 595"/>
              <a:gd name="T28" fmla="*/ 380 w 1699"/>
              <a:gd name="T29" fmla="*/ 140 h 595"/>
              <a:gd name="T30" fmla="*/ 505 w 1699"/>
              <a:gd name="T31" fmla="*/ 138 h 595"/>
              <a:gd name="T32" fmla="*/ 612 w 1699"/>
              <a:gd name="T33" fmla="*/ 142 h 595"/>
              <a:gd name="T34" fmla="*/ 685 w 1699"/>
              <a:gd name="T35" fmla="*/ 151 h 595"/>
              <a:gd name="T36" fmla="*/ 787 w 1699"/>
              <a:gd name="T37" fmla="*/ 178 h 595"/>
              <a:gd name="T38" fmla="*/ 912 w 1699"/>
              <a:gd name="T39" fmla="*/ 224 h 595"/>
              <a:gd name="T40" fmla="*/ 1033 w 1699"/>
              <a:gd name="T41" fmla="*/ 280 h 595"/>
              <a:gd name="T42" fmla="*/ 1150 w 1699"/>
              <a:gd name="T43" fmla="*/ 339 h 595"/>
              <a:gd name="T44" fmla="*/ 1325 w 1699"/>
              <a:gd name="T45" fmla="*/ 434 h 595"/>
              <a:gd name="T46" fmla="*/ 1505 w 1699"/>
              <a:gd name="T47" fmla="*/ 522 h 595"/>
              <a:gd name="T48" fmla="*/ 1632 w 1699"/>
              <a:gd name="T49" fmla="*/ 572 h 595"/>
              <a:gd name="T50" fmla="*/ 1565 w 1699"/>
              <a:gd name="T51" fmla="*/ 595 h 595"/>
              <a:gd name="T52" fmla="*/ 1179 w 1699"/>
              <a:gd name="T53" fmla="*/ 595 h 595"/>
              <a:gd name="T54" fmla="*/ 764 w 1699"/>
              <a:gd name="T55" fmla="*/ 595 h 595"/>
              <a:gd name="T56" fmla="*/ 482 w 1699"/>
              <a:gd name="T57" fmla="*/ 595 h 595"/>
              <a:gd name="T58" fmla="*/ 445 w 1699"/>
              <a:gd name="T59" fmla="*/ 574 h 595"/>
              <a:gd name="T60" fmla="*/ 478 w 1699"/>
              <a:gd name="T61" fmla="*/ 476 h 595"/>
              <a:gd name="T62" fmla="*/ 501 w 1699"/>
              <a:gd name="T63" fmla="*/ 376 h 595"/>
              <a:gd name="T64" fmla="*/ 507 w 1699"/>
              <a:gd name="T65" fmla="*/ 313 h 595"/>
              <a:gd name="T66" fmla="*/ 505 w 1699"/>
              <a:gd name="T67" fmla="*/ 268 h 595"/>
              <a:gd name="T68" fmla="*/ 497 w 1699"/>
              <a:gd name="T69" fmla="*/ 243 h 595"/>
              <a:gd name="T70" fmla="*/ 486 w 1699"/>
              <a:gd name="T71" fmla="*/ 224 h 595"/>
              <a:gd name="T72" fmla="*/ 470 w 1699"/>
              <a:gd name="T73" fmla="*/ 209 h 595"/>
              <a:gd name="T74" fmla="*/ 441 w 1699"/>
              <a:gd name="T75" fmla="*/ 199 h 595"/>
              <a:gd name="T76" fmla="*/ 391 w 1699"/>
              <a:gd name="T77" fmla="*/ 192 h 595"/>
              <a:gd name="T78" fmla="*/ 290 w 1699"/>
              <a:gd name="T79" fmla="*/ 188 h 595"/>
              <a:gd name="T80" fmla="*/ 140 w 1699"/>
              <a:gd name="T81" fmla="*/ 186 h 595"/>
              <a:gd name="T82" fmla="*/ 48 w 1699"/>
              <a:gd name="T83" fmla="*/ 184 h 595"/>
              <a:gd name="T84" fmla="*/ 11 w 1699"/>
              <a:gd name="T85" fmla="*/ 182 h 595"/>
              <a:gd name="T86" fmla="*/ 2 w 1699"/>
              <a:gd name="T87" fmla="*/ 176 h 595"/>
              <a:gd name="T88" fmla="*/ 2 w 1699"/>
              <a:gd name="T89" fmla="*/ 174 h 595"/>
              <a:gd name="T90" fmla="*/ 11 w 1699"/>
              <a:gd name="T91" fmla="*/ 167 h 595"/>
              <a:gd name="T92" fmla="*/ 55 w 1699"/>
              <a:gd name="T93" fmla="*/ 149 h 595"/>
              <a:gd name="T94" fmla="*/ 150 w 1699"/>
              <a:gd name="T95" fmla="*/ 119 h 595"/>
              <a:gd name="T96" fmla="*/ 259 w 1699"/>
              <a:gd name="T97" fmla="*/ 86 h 595"/>
              <a:gd name="T98" fmla="*/ 320 w 1699"/>
              <a:gd name="T99" fmla="*/ 63 h 595"/>
              <a:gd name="T100" fmla="*/ 334 w 1699"/>
              <a:gd name="T101" fmla="*/ 55 h 595"/>
              <a:gd name="T102" fmla="*/ 338 w 1699"/>
              <a:gd name="T103" fmla="*/ 48 h 595"/>
              <a:gd name="T104" fmla="*/ 334 w 1699"/>
              <a:gd name="T105" fmla="*/ 40 h 595"/>
              <a:gd name="T106" fmla="*/ 317 w 1699"/>
              <a:gd name="T107" fmla="*/ 32 h 595"/>
              <a:gd name="T108" fmla="*/ 274 w 1699"/>
              <a:gd name="T109" fmla="*/ 23 h 595"/>
              <a:gd name="T110" fmla="*/ 196 w 1699"/>
              <a:gd name="T111" fmla="*/ 11 h 595"/>
              <a:gd name="T112" fmla="*/ 107 w 1699"/>
              <a:gd name="T113" fmla="*/ 5 h 595"/>
              <a:gd name="T114" fmla="*/ 167 w 1699"/>
              <a:gd name="T115" fmla="*/ 0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699" h="595">
                <a:moveTo>
                  <a:pt x="167" y="0"/>
                </a:moveTo>
                <a:lnTo>
                  <a:pt x="198" y="1"/>
                </a:lnTo>
                <a:lnTo>
                  <a:pt x="267" y="5"/>
                </a:lnTo>
                <a:lnTo>
                  <a:pt x="307" y="9"/>
                </a:lnTo>
                <a:lnTo>
                  <a:pt x="343" y="15"/>
                </a:lnTo>
                <a:lnTo>
                  <a:pt x="361" y="17"/>
                </a:lnTo>
                <a:lnTo>
                  <a:pt x="376" y="23"/>
                </a:lnTo>
                <a:lnTo>
                  <a:pt x="388" y="26"/>
                </a:lnTo>
                <a:lnTo>
                  <a:pt x="397" y="32"/>
                </a:lnTo>
                <a:lnTo>
                  <a:pt x="405" y="40"/>
                </a:lnTo>
                <a:lnTo>
                  <a:pt x="407" y="46"/>
                </a:lnTo>
                <a:lnTo>
                  <a:pt x="407" y="53"/>
                </a:lnTo>
                <a:lnTo>
                  <a:pt x="403" y="59"/>
                </a:lnTo>
                <a:lnTo>
                  <a:pt x="395" y="65"/>
                </a:lnTo>
                <a:lnTo>
                  <a:pt x="388" y="71"/>
                </a:lnTo>
                <a:lnTo>
                  <a:pt x="378" y="76"/>
                </a:lnTo>
                <a:lnTo>
                  <a:pt x="367" y="82"/>
                </a:lnTo>
                <a:lnTo>
                  <a:pt x="345" y="94"/>
                </a:lnTo>
                <a:lnTo>
                  <a:pt x="322" y="103"/>
                </a:lnTo>
                <a:lnTo>
                  <a:pt x="313" y="109"/>
                </a:lnTo>
                <a:lnTo>
                  <a:pt x="307" y="115"/>
                </a:lnTo>
                <a:lnTo>
                  <a:pt x="301" y="121"/>
                </a:lnTo>
                <a:lnTo>
                  <a:pt x="297" y="128"/>
                </a:lnTo>
                <a:lnTo>
                  <a:pt x="297" y="130"/>
                </a:lnTo>
                <a:lnTo>
                  <a:pt x="299" y="132"/>
                </a:lnTo>
                <a:lnTo>
                  <a:pt x="303" y="134"/>
                </a:lnTo>
                <a:lnTo>
                  <a:pt x="307" y="136"/>
                </a:lnTo>
                <a:lnTo>
                  <a:pt x="319" y="138"/>
                </a:lnTo>
                <a:lnTo>
                  <a:pt x="336" y="140"/>
                </a:lnTo>
                <a:lnTo>
                  <a:pt x="380" y="140"/>
                </a:lnTo>
                <a:lnTo>
                  <a:pt x="438" y="138"/>
                </a:lnTo>
                <a:lnTo>
                  <a:pt x="505" y="138"/>
                </a:lnTo>
                <a:lnTo>
                  <a:pt x="576" y="140"/>
                </a:lnTo>
                <a:lnTo>
                  <a:pt x="612" y="142"/>
                </a:lnTo>
                <a:lnTo>
                  <a:pt x="649" y="145"/>
                </a:lnTo>
                <a:lnTo>
                  <a:pt x="685" y="151"/>
                </a:lnTo>
                <a:lnTo>
                  <a:pt x="720" y="159"/>
                </a:lnTo>
                <a:lnTo>
                  <a:pt x="787" y="178"/>
                </a:lnTo>
                <a:lnTo>
                  <a:pt x="850" y="201"/>
                </a:lnTo>
                <a:lnTo>
                  <a:pt x="912" y="224"/>
                </a:lnTo>
                <a:lnTo>
                  <a:pt x="973" y="251"/>
                </a:lnTo>
                <a:lnTo>
                  <a:pt x="1033" y="280"/>
                </a:lnTo>
                <a:lnTo>
                  <a:pt x="1092" y="309"/>
                </a:lnTo>
                <a:lnTo>
                  <a:pt x="1150" y="339"/>
                </a:lnTo>
                <a:lnTo>
                  <a:pt x="1208" y="370"/>
                </a:lnTo>
                <a:lnTo>
                  <a:pt x="1325" y="434"/>
                </a:lnTo>
                <a:lnTo>
                  <a:pt x="1444" y="493"/>
                </a:lnTo>
                <a:lnTo>
                  <a:pt x="1505" y="522"/>
                </a:lnTo>
                <a:lnTo>
                  <a:pt x="1569" y="547"/>
                </a:lnTo>
                <a:lnTo>
                  <a:pt x="1632" y="572"/>
                </a:lnTo>
                <a:lnTo>
                  <a:pt x="1699" y="595"/>
                </a:lnTo>
                <a:lnTo>
                  <a:pt x="1565" y="595"/>
                </a:lnTo>
                <a:lnTo>
                  <a:pt x="1386" y="595"/>
                </a:lnTo>
                <a:lnTo>
                  <a:pt x="1179" y="595"/>
                </a:lnTo>
                <a:lnTo>
                  <a:pt x="966" y="595"/>
                </a:lnTo>
                <a:lnTo>
                  <a:pt x="764" y="595"/>
                </a:lnTo>
                <a:lnTo>
                  <a:pt x="597" y="595"/>
                </a:lnTo>
                <a:lnTo>
                  <a:pt x="482" y="595"/>
                </a:lnTo>
                <a:lnTo>
                  <a:pt x="439" y="595"/>
                </a:lnTo>
                <a:lnTo>
                  <a:pt x="445" y="574"/>
                </a:lnTo>
                <a:lnTo>
                  <a:pt x="461" y="533"/>
                </a:lnTo>
                <a:lnTo>
                  <a:pt x="478" y="476"/>
                </a:lnTo>
                <a:lnTo>
                  <a:pt x="495" y="411"/>
                </a:lnTo>
                <a:lnTo>
                  <a:pt x="501" y="376"/>
                </a:lnTo>
                <a:lnTo>
                  <a:pt x="505" y="343"/>
                </a:lnTo>
                <a:lnTo>
                  <a:pt x="507" y="313"/>
                </a:lnTo>
                <a:lnTo>
                  <a:pt x="507" y="282"/>
                </a:lnTo>
                <a:lnTo>
                  <a:pt x="505" y="268"/>
                </a:lnTo>
                <a:lnTo>
                  <a:pt x="501" y="255"/>
                </a:lnTo>
                <a:lnTo>
                  <a:pt x="497" y="243"/>
                </a:lnTo>
                <a:lnTo>
                  <a:pt x="491" y="234"/>
                </a:lnTo>
                <a:lnTo>
                  <a:pt x="486" y="224"/>
                </a:lnTo>
                <a:lnTo>
                  <a:pt x="478" y="215"/>
                </a:lnTo>
                <a:lnTo>
                  <a:pt x="470" y="209"/>
                </a:lnTo>
                <a:lnTo>
                  <a:pt x="459" y="203"/>
                </a:lnTo>
                <a:lnTo>
                  <a:pt x="441" y="199"/>
                </a:lnTo>
                <a:lnTo>
                  <a:pt x="420" y="195"/>
                </a:lnTo>
                <a:lnTo>
                  <a:pt x="391" y="192"/>
                </a:lnTo>
                <a:lnTo>
                  <a:pt x="361" y="190"/>
                </a:lnTo>
                <a:lnTo>
                  <a:pt x="290" y="188"/>
                </a:lnTo>
                <a:lnTo>
                  <a:pt x="213" y="186"/>
                </a:lnTo>
                <a:lnTo>
                  <a:pt x="140" y="186"/>
                </a:lnTo>
                <a:lnTo>
                  <a:pt x="75" y="186"/>
                </a:lnTo>
                <a:lnTo>
                  <a:pt x="48" y="184"/>
                </a:lnTo>
                <a:lnTo>
                  <a:pt x="27" y="184"/>
                </a:lnTo>
                <a:lnTo>
                  <a:pt x="11" y="182"/>
                </a:lnTo>
                <a:lnTo>
                  <a:pt x="4" y="178"/>
                </a:lnTo>
                <a:lnTo>
                  <a:pt x="2" y="176"/>
                </a:lnTo>
                <a:lnTo>
                  <a:pt x="0" y="176"/>
                </a:lnTo>
                <a:lnTo>
                  <a:pt x="2" y="174"/>
                </a:lnTo>
                <a:lnTo>
                  <a:pt x="4" y="170"/>
                </a:lnTo>
                <a:lnTo>
                  <a:pt x="11" y="167"/>
                </a:lnTo>
                <a:lnTo>
                  <a:pt x="23" y="161"/>
                </a:lnTo>
                <a:lnTo>
                  <a:pt x="55" y="149"/>
                </a:lnTo>
                <a:lnTo>
                  <a:pt x="98" y="134"/>
                </a:lnTo>
                <a:lnTo>
                  <a:pt x="150" y="119"/>
                </a:lnTo>
                <a:lnTo>
                  <a:pt x="203" y="103"/>
                </a:lnTo>
                <a:lnTo>
                  <a:pt x="259" y="86"/>
                </a:lnTo>
                <a:lnTo>
                  <a:pt x="309" y="67"/>
                </a:lnTo>
                <a:lnTo>
                  <a:pt x="320" y="63"/>
                </a:lnTo>
                <a:lnTo>
                  <a:pt x="328" y="59"/>
                </a:lnTo>
                <a:lnTo>
                  <a:pt x="334" y="55"/>
                </a:lnTo>
                <a:lnTo>
                  <a:pt x="338" y="51"/>
                </a:lnTo>
                <a:lnTo>
                  <a:pt x="338" y="48"/>
                </a:lnTo>
                <a:lnTo>
                  <a:pt x="338" y="44"/>
                </a:lnTo>
                <a:lnTo>
                  <a:pt x="334" y="40"/>
                </a:lnTo>
                <a:lnTo>
                  <a:pt x="330" y="38"/>
                </a:lnTo>
                <a:lnTo>
                  <a:pt x="317" y="32"/>
                </a:lnTo>
                <a:lnTo>
                  <a:pt x="297" y="26"/>
                </a:lnTo>
                <a:lnTo>
                  <a:pt x="274" y="23"/>
                </a:lnTo>
                <a:lnTo>
                  <a:pt x="249" y="19"/>
                </a:lnTo>
                <a:lnTo>
                  <a:pt x="196" y="11"/>
                </a:lnTo>
                <a:lnTo>
                  <a:pt x="144" y="7"/>
                </a:lnTo>
                <a:lnTo>
                  <a:pt x="107" y="5"/>
                </a:lnTo>
                <a:lnTo>
                  <a:pt x="92" y="5"/>
                </a:lnTo>
                <a:lnTo>
                  <a:pt x="167" y="0"/>
                </a:lnTo>
                <a:close/>
              </a:path>
            </a:pathLst>
          </a:custGeom>
          <a:solidFill>
            <a:srgbClr val="D6FF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grpSp>
        <p:nvGrpSpPr>
          <p:cNvPr id="263" name="组合 262"/>
          <p:cNvGrpSpPr/>
          <p:nvPr userDrawn="1"/>
        </p:nvGrpSpPr>
        <p:grpSpPr>
          <a:xfrm>
            <a:off x="46451" y="5338498"/>
            <a:ext cx="10370029" cy="1450876"/>
            <a:chOff x="34838" y="4003873"/>
            <a:chExt cx="7777522" cy="1088157"/>
          </a:xfrm>
          <a:effectLst/>
        </p:grpSpPr>
        <p:sp>
          <p:nvSpPr>
            <p:cNvPr id="264" name="Freeform 5421"/>
            <p:cNvSpPr/>
            <p:nvPr/>
          </p:nvSpPr>
          <p:spPr bwMode="auto">
            <a:xfrm>
              <a:off x="1184845" y="4030932"/>
              <a:ext cx="125631" cy="54118"/>
            </a:xfrm>
            <a:custGeom>
              <a:avLst/>
              <a:gdLst>
                <a:gd name="T0" fmla="*/ 61 w 65"/>
                <a:gd name="T1" fmla="*/ 2 h 28"/>
                <a:gd name="T2" fmla="*/ 63 w 65"/>
                <a:gd name="T3" fmla="*/ 2 h 28"/>
                <a:gd name="T4" fmla="*/ 65 w 65"/>
                <a:gd name="T5" fmla="*/ 3 h 28"/>
                <a:gd name="T6" fmla="*/ 65 w 65"/>
                <a:gd name="T7" fmla="*/ 3 h 28"/>
                <a:gd name="T8" fmla="*/ 63 w 65"/>
                <a:gd name="T9" fmla="*/ 5 h 28"/>
                <a:gd name="T10" fmla="*/ 15 w 65"/>
                <a:gd name="T11" fmla="*/ 26 h 28"/>
                <a:gd name="T12" fmla="*/ 9 w 65"/>
                <a:gd name="T13" fmla="*/ 28 h 28"/>
                <a:gd name="T14" fmla="*/ 4 w 65"/>
                <a:gd name="T15" fmla="*/ 28 h 28"/>
                <a:gd name="T16" fmla="*/ 0 w 65"/>
                <a:gd name="T17" fmla="*/ 26 h 28"/>
                <a:gd name="T18" fmla="*/ 0 w 65"/>
                <a:gd name="T19" fmla="*/ 26 h 28"/>
                <a:gd name="T20" fmla="*/ 0 w 65"/>
                <a:gd name="T21" fmla="*/ 25 h 28"/>
                <a:gd name="T22" fmla="*/ 0 w 65"/>
                <a:gd name="T23" fmla="*/ 25 h 28"/>
                <a:gd name="T24" fmla="*/ 48 w 65"/>
                <a:gd name="T25" fmla="*/ 2 h 28"/>
                <a:gd name="T26" fmla="*/ 54 w 65"/>
                <a:gd name="T27" fmla="*/ 0 h 28"/>
                <a:gd name="T28" fmla="*/ 61 w 65"/>
                <a:gd name="T29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28">
                  <a:moveTo>
                    <a:pt x="61" y="2"/>
                  </a:moveTo>
                  <a:lnTo>
                    <a:pt x="63" y="2"/>
                  </a:lnTo>
                  <a:lnTo>
                    <a:pt x="65" y="3"/>
                  </a:lnTo>
                  <a:lnTo>
                    <a:pt x="65" y="3"/>
                  </a:lnTo>
                  <a:lnTo>
                    <a:pt x="63" y="5"/>
                  </a:lnTo>
                  <a:lnTo>
                    <a:pt x="15" y="26"/>
                  </a:lnTo>
                  <a:lnTo>
                    <a:pt x="9" y="28"/>
                  </a:lnTo>
                  <a:lnTo>
                    <a:pt x="4" y="28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48" y="2"/>
                  </a:lnTo>
                  <a:lnTo>
                    <a:pt x="54" y="0"/>
                  </a:lnTo>
                  <a:lnTo>
                    <a:pt x="61" y="2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65" name="Freeform 5422"/>
            <p:cNvSpPr/>
            <p:nvPr/>
          </p:nvSpPr>
          <p:spPr bwMode="auto">
            <a:xfrm>
              <a:off x="1206105" y="4059924"/>
              <a:ext cx="131429" cy="52185"/>
            </a:xfrm>
            <a:custGeom>
              <a:avLst/>
              <a:gdLst>
                <a:gd name="T0" fmla="*/ 64 w 68"/>
                <a:gd name="T1" fmla="*/ 0 h 27"/>
                <a:gd name="T2" fmla="*/ 66 w 68"/>
                <a:gd name="T3" fmla="*/ 0 h 27"/>
                <a:gd name="T4" fmla="*/ 68 w 68"/>
                <a:gd name="T5" fmla="*/ 2 h 27"/>
                <a:gd name="T6" fmla="*/ 68 w 68"/>
                <a:gd name="T7" fmla="*/ 4 h 27"/>
                <a:gd name="T8" fmla="*/ 66 w 68"/>
                <a:gd name="T9" fmla="*/ 4 h 27"/>
                <a:gd name="T10" fmla="*/ 18 w 68"/>
                <a:gd name="T11" fmla="*/ 27 h 27"/>
                <a:gd name="T12" fmla="*/ 12 w 68"/>
                <a:gd name="T13" fmla="*/ 27 h 27"/>
                <a:gd name="T14" fmla="*/ 4 w 68"/>
                <a:gd name="T15" fmla="*/ 27 h 27"/>
                <a:gd name="T16" fmla="*/ 2 w 68"/>
                <a:gd name="T17" fmla="*/ 27 h 27"/>
                <a:gd name="T18" fmla="*/ 0 w 68"/>
                <a:gd name="T19" fmla="*/ 25 h 27"/>
                <a:gd name="T20" fmla="*/ 0 w 68"/>
                <a:gd name="T21" fmla="*/ 25 h 27"/>
                <a:gd name="T22" fmla="*/ 2 w 68"/>
                <a:gd name="T23" fmla="*/ 23 h 27"/>
                <a:gd name="T24" fmla="*/ 50 w 68"/>
                <a:gd name="T25" fmla="*/ 0 h 27"/>
                <a:gd name="T26" fmla="*/ 56 w 68"/>
                <a:gd name="T27" fmla="*/ 0 h 27"/>
                <a:gd name="T28" fmla="*/ 64 w 68"/>
                <a:gd name="T2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" h="27">
                  <a:moveTo>
                    <a:pt x="64" y="0"/>
                  </a:moveTo>
                  <a:lnTo>
                    <a:pt x="66" y="0"/>
                  </a:lnTo>
                  <a:lnTo>
                    <a:pt x="68" y="2"/>
                  </a:lnTo>
                  <a:lnTo>
                    <a:pt x="68" y="4"/>
                  </a:lnTo>
                  <a:lnTo>
                    <a:pt x="66" y="4"/>
                  </a:lnTo>
                  <a:lnTo>
                    <a:pt x="18" y="27"/>
                  </a:lnTo>
                  <a:lnTo>
                    <a:pt x="12" y="27"/>
                  </a:lnTo>
                  <a:lnTo>
                    <a:pt x="4" y="27"/>
                  </a:lnTo>
                  <a:lnTo>
                    <a:pt x="2" y="27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2" y="23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66" name="Freeform 5424"/>
            <p:cNvSpPr/>
            <p:nvPr/>
          </p:nvSpPr>
          <p:spPr bwMode="auto">
            <a:xfrm>
              <a:off x="1697032" y="4030932"/>
              <a:ext cx="125631" cy="54118"/>
            </a:xfrm>
            <a:custGeom>
              <a:avLst/>
              <a:gdLst>
                <a:gd name="T0" fmla="*/ 61 w 65"/>
                <a:gd name="T1" fmla="*/ 0 h 28"/>
                <a:gd name="T2" fmla="*/ 63 w 65"/>
                <a:gd name="T3" fmla="*/ 2 h 28"/>
                <a:gd name="T4" fmla="*/ 65 w 65"/>
                <a:gd name="T5" fmla="*/ 2 h 28"/>
                <a:gd name="T6" fmla="*/ 65 w 65"/>
                <a:gd name="T7" fmla="*/ 3 h 28"/>
                <a:gd name="T8" fmla="*/ 63 w 65"/>
                <a:gd name="T9" fmla="*/ 5 h 28"/>
                <a:gd name="T10" fmla="*/ 15 w 65"/>
                <a:gd name="T11" fmla="*/ 26 h 28"/>
                <a:gd name="T12" fmla="*/ 9 w 65"/>
                <a:gd name="T13" fmla="*/ 28 h 28"/>
                <a:gd name="T14" fmla="*/ 4 w 65"/>
                <a:gd name="T15" fmla="*/ 28 h 28"/>
                <a:gd name="T16" fmla="*/ 0 w 65"/>
                <a:gd name="T17" fmla="*/ 26 h 28"/>
                <a:gd name="T18" fmla="*/ 0 w 65"/>
                <a:gd name="T19" fmla="*/ 26 h 28"/>
                <a:gd name="T20" fmla="*/ 0 w 65"/>
                <a:gd name="T21" fmla="*/ 25 h 28"/>
                <a:gd name="T22" fmla="*/ 0 w 65"/>
                <a:gd name="T23" fmla="*/ 25 h 28"/>
                <a:gd name="T24" fmla="*/ 48 w 65"/>
                <a:gd name="T25" fmla="*/ 2 h 28"/>
                <a:gd name="T26" fmla="*/ 54 w 65"/>
                <a:gd name="T27" fmla="*/ 0 h 28"/>
                <a:gd name="T28" fmla="*/ 61 w 65"/>
                <a:gd name="T2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28">
                  <a:moveTo>
                    <a:pt x="61" y="0"/>
                  </a:moveTo>
                  <a:lnTo>
                    <a:pt x="63" y="2"/>
                  </a:lnTo>
                  <a:lnTo>
                    <a:pt x="65" y="2"/>
                  </a:lnTo>
                  <a:lnTo>
                    <a:pt x="65" y="3"/>
                  </a:lnTo>
                  <a:lnTo>
                    <a:pt x="63" y="5"/>
                  </a:lnTo>
                  <a:lnTo>
                    <a:pt x="15" y="26"/>
                  </a:lnTo>
                  <a:lnTo>
                    <a:pt x="9" y="28"/>
                  </a:lnTo>
                  <a:lnTo>
                    <a:pt x="4" y="28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48" y="2"/>
                  </a:lnTo>
                  <a:lnTo>
                    <a:pt x="54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67" name="Freeform 5426"/>
            <p:cNvSpPr/>
            <p:nvPr/>
          </p:nvSpPr>
          <p:spPr bwMode="auto">
            <a:xfrm>
              <a:off x="2620903" y="4040596"/>
              <a:ext cx="125631" cy="56051"/>
            </a:xfrm>
            <a:custGeom>
              <a:avLst/>
              <a:gdLst>
                <a:gd name="T0" fmla="*/ 4 w 65"/>
                <a:gd name="T1" fmla="*/ 2 h 29"/>
                <a:gd name="T2" fmla="*/ 0 w 65"/>
                <a:gd name="T3" fmla="*/ 2 h 29"/>
                <a:gd name="T4" fmla="*/ 0 w 65"/>
                <a:gd name="T5" fmla="*/ 4 h 29"/>
                <a:gd name="T6" fmla="*/ 0 w 65"/>
                <a:gd name="T7" fmla="*/ 4 h 29"/>
                <a:gd name="T8" fmla="*/ 0 w 65"/>
                <a:gd name="T9" fmla="*/ 6 h 29"/>
                <a:gd name="T10" fmla="*/ 48 w 65"/>
                <a:gd name="T11" fmla="*/ 27 h 29"/>
                <a:gd name="T12" fmla="*/ 54 w 65"/>
                <a:gd name="T13" fmla="*/ 29 h 29"/>
                <a:gd name="T14" fmla="*/ 61 w 65"/>
                <a:gd name="T15" fmla="*/ 29 h 29"/>
                <a:gd name="T16" fmla="*/ 63 w 65"/>
                <a:gd name="T17" fmla="*/ 27 h 29"/>
                <a:gd name="T18" fmla="*/ 65 w 65"/>
                <a:gd name="T19" fmla="*/ 27 h 29"/>
                <a:gd name="T20" fmla="*/ 65 w 65"/>
                <a:gd name="T21" fmla="*/ 25 h 29"/>
                <a:gd name="T22" fmla="*/ 63 w 65"/>
                <a:gd name="T23" fmla="*/ 25 h 29"/>
                <a:gd name="T24" fmla="*/ 15 w 65"/>
                <a:gd name="T25" fmla="*/ 2 h 29"/>
                <a:gd name="T26" fmla="*/ 10 w 65"/>
                <a:gd name="T27" fmla="*/ 0 h 29"/>
                <a:gd name="T28" fmla="*/ 4 w 65"/>
                <a:gd name="T29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29">
                  <a:moveTo>
                    <a:pt x="4" y="2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48" y="27"/>
                  </a:lnTo>
                  <a:lnTo>
                    <a:pt x="54" y="29"/>
                  </a:lnTo>
                  <a:lnTo>
                    <a:pt x="61" y="29"/>
                  </a:lnTo>
                  <a:lnTo>
                    <a:pt x="63" y="27"/>
                  </a:lnTo>
                  <a:lnTo>
                    <a:pt x="65" y="27"/>
                  </a:lnTo>
                  <a:lnTo>
                    <a:pt x="65" y="25"/>
                  </a:lnTo>
                  <a:lnTo>
                    <a:pt x="63" y="25"/>
                  </a:lnTo>
                  <a:lnTo>
                    <a:pt x="15" y="2"/>
                  </a:lnTo>
                  <a:lnTo>
                    <a:pt x="10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68" name="Freeform 5427"/>
            <p:cNvSpPr/>
            <p:nvPr/>
          </p:nvSpPr>
          <p:spPr bwMode="auto">
            <a:xfrm>
              <a:off x="2516533" y="4036730"/>
              <a:ext cx="125631" cy="52185"/>
            </a:xfrm>
            <a:custGeom>
              <a:avLst/>
              <a:gdLst>
                <a:gd name="T0" fmla="*/ 4 w 65"/>
                <a:gd name="T1" fmla="*/ 0 h 27"/>
                <a:gd name="T2" fmla="*/ 2 w 65"/>
                <a:gd name="T3" fmla="*/ 0 h 27"/>
                <a:gd name="T4" fmla="*/ 0 w 65"/>
                <a:gd name="T5" fmla="*/ 2 h 27"/>
                <a:gd name="T6" fmla="*/ 0 w 65"/>
                <a:gd name="T7" fmla="*/ 2 h 27"/>
                <a:gd name="T8" fmla="*/ 2 w 65"/>
                <a:gd name="T9" fmla="*/ 4 h 27"/>
                <a:gd name="T10" fmla="*/ 50 w 65"/>
                <a:gd name="T11" fmla="*/ 27 h 27"/>
                <a:gd name="T12" fmla="*/ 56 w 65"/>
                <a:gd name="T13" fmla="*/ 27 h 27"/>
                <a:gd name="T14" fmla="*/ 62 w 65"/>
                <a:gd name="T15" fmla="*/ 27 h 27"/>
                <a:gd name="T16" fmla="*/ 65 w 65"/>
                <a:gd name="T17" fmla="*/ 27 h 27"/>
                <a:gd name="T18" fmla="*/ 65 w 65"/>
                <a:gd name="T19" fmla="*/ 25 h 27"/>
                <a:gd name="T20" fmla="*/ 65 w 65"/>
                <a:gd name="T21" fmla="*/ 23 h 27"/>
                <a:gd name="T22" fmla="*/ 65 w 65"/>
                <a:gd name="T23" fmla="*/ 23 h 27"/>
                <a:gd name="T24" fmla="*/ 17 w 65"/>
                <a:gd name="T25" fmla="*/ 0 h 27"/>
                <a:gd name="T26" fmla="*/ 12 w 65"/>
                <a:gd name="T27" fmla="*/ 0 h 27"/>
                <a:gd name="T28" fmla="*/ 4 w 65"/>
                <a:gd name="T2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27">
                  <a:moveTo>
                    <a:pt x="4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50" y="27"/>
                  </a:lnTo>
                  <a:lnTo>
                    <a:pt x="56" y="27"/>
                  </a:lnTo>
                  <a:lnTo>
                    <a:pt x="62" y="27"/>
                  </a:lnTo>
                  <a:lnTo>
                    <a:pt x="65" y="27"/>
                  </a:lnTo>
                  <a:lnTo>
                    <a:pt x="65" y="25"/>
                  </a:lnTo>
                  <a:lnTo>
                    <a:pt x="65" y="23"/>
                  </a:lnTo>
                  <a:lnTo>
                    <a:pt x="65" y="23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69" name="Freeform 5428"/>
            <p:cNvSpPr/>
            <p:nvPr/>
          </p:nvSpPr>
          <p:spPr bwMode="auto">
            <a:xfrm>
              <a:off x="2290397" y="4003873"/>
              <a:ext cx="125631" cy="56051"/>
            </a:xfrm>
            <a:custGeom>
              <a:avLst/>
              <a:gdLst>
                <a:gd name="T0" fmla="*/ 4 w 65"/>
                <a:gd name="T1" fmla="*/ 0 h 29"/>
                <a:gd name="T2" fmla="*/ 0 w 65"/>
                <a:gd name="T3" fmla="*/ 2 h 29"/>
                <a:gd name="T4" fmla="*/ 0 w 65"/>
                <a:gd name="T5" fmla="*/ 2 h 29"/>
                <a:gd name="T6" fmla="*/ 0 w 65"/>
                <a:gd name="T7" fmla="*/ 4 h 29"/>
                <a:gd name="T8" fmla="*/ 2 w 65"/>
                <a:gd name="T9" fmla="*/ 4 h 29"/>
                <a:gd name="T10" fmla="*/ 50 w 65"/>
                <a:gd name="T11" fmla="*/ 27 h 29"/>
                <a:gd name="T12" fmla="*/ 56 w 65"/>
                <a:gd name="T13" fmla="*/ 29 h 29"/>
                <a:gd name="T14" fmla="*/ 62 w 65"/>
                <a:gd name="T15" fmla="*/ 29 h 29"/>
                <a:gd name="T16" fmla="*/ 63 w 65"/>
                <a:gd name="T17" fmla="*/ 27 h 29"/>
                <a:gd name="T18" fmla="*/ 65 w 65"/>
                <a:gd name="T19" fmla="*/ 27 h 29"/>
                <a:gd name="T20" fmla="*/ 65 w 65"/>
                <a:gd name="T21" fmla="*/ 25 h 29"/>
                <a:gd name="T22" fmla="*/ 63 w 65"/>
                <a:gd name="T23" fmla="*/ 23 h 29"/>
                <a:gd name="T24" fmla="*/ 15 w 65"/>
                <a:gd name="T25" fmla="*/ 2 h 29"/>
                <a:gd name="T26" fmla="*/ 10 w 65"/>
                <a:gd name="T27" fmla="*/ 0 h 29"/>
                <a:gd name="T28" fmla="*/ 4 w 65"/>
                <a:gd name="T2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29">
                  <a:moveTo>
                    <a:pt x="4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50" y="27"/>
                  </a:lnTo>
                  <a:lnTo>
                    <a:pt x="56" y="29"/>
                  </a:lnTo>
                  <a:lnTo>
                    <a:pt x="62" y="29"/>
                  </a:lnTo>
                  <a:lnTo>
                    <a:pt x="63" y="27"/>
                  </a:lnTo>
                  <a:lnTo>
                    <a:pt x="65" y="27"/>
                  </a:lnTo>
                  <a:lnTo>
                    <a:pt x="65" y="25"/>
                  </a:lnTo>
                  <a:lnTo>
                    <a:pt x="63" y="23"/>
                  </a:lnTo>
                  <a:lnTo>
                    <a:pt x="15" y="2"/>
                  </a:lnTo>
                  <a:lnTo>
                    <a:pt x="1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70" name="Freeform 5431"/>
            <p:cNvSpPr/>
            <p:nvPr/>
          </p:nvSpPr>
          <p:spPr bwMode="auto">
            <a:xfrm>
              <a:off x="3459731" y="4129504"/>
              <a:ext cx="121765" cy="56051"/>
            </a:xfrm>
            <a:custGeom>
              <a:avLst/>
              <a:gdLst>
                <a:gd name="T0" fmla="*/ 4 w 63"/>
                <a:gd name="T1" fmla="*/ 2 h 29"/>
                <a:gd name="T2" fmla="*/ 0 w 63"/>
                <a:gd name="T3" fmla="*/ 2 h 29"/>
                <a:gd name="T4" fmla="*/ 0 w 63"/>
                <a:gd name="T5" fmla="*/ 2 h 29"/>
                <a:gd name="T6" fmla="*/ 0 w 63"/>
                <a:gd name="T7" fmla="*/ 4 h 29"/>
                <a:gd name="T8" fmla="*/ 0 w 63"/>
                <a:gd name="T9" fmla="*/ 6 h 29"/>
                <a:gd name="T10" fmla="*/ 46 w 63"/>
                <a:gd name="T11" fmla="*/ 27 h 29"/>
                <a:gd name="T12" fmla="*/ 52 w 63"/>
                <a:gd name="T13" fmla="*/ 29 h 29"/>
                <a:gd name="T14" fmla="*/ 59 w 63"/>
                <a:gd name="T15" fmla="*/ 29 h 29"/>
                <a:gd name="T16" fmla="*/ 61 w 63"/>
                <a:gd name="T17" fmla="*/ 27 h 29"/>
                <a:gd name="T18" fmla="*/ 63 w 63"/>
                <a:gd name="T19" fmla="*/ 27 h 29"/>
                <a:gd name="T20" fmla="*/ 63 w 63"/>
                <a:gd name="T21" fmla="*/ 25 h 29"/>
                <a:gd name="T22" fmla="*/ 61 w 63"/>
                <a:gd name="T23" fmla="*/ 25 h 29"/>
                <a:gd name="T24" fmla="*/ 15 w 63"/>
                <a:gd name="T25" fmla="*/ 2 h 29"/>
                <a:gd name="T26" fmla="*/ 10 w 63"/>
                <a:gd name="T27" fmla="*/ 0 h 29"/>
                <a:gd name="T28" fmla="*/ 4 w 63"/>
                <a:gd name="T29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29">
                  <a:moveTo>
                    <a:pt x="4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46" y="27"/>
                  </a:lnTo>
                  <a:lnTo>
                    <a:pt x="52" y="29"/>
                  </a:lnTo>
                  <a:lnTo>
                    <a:pt x="59" y="29"/>
                  </a:lnTo>
                  <a:lnTo>
                    <a:pt x="61" y="27"/>
                  </a:lnTo>
                  <a:lnTo>
                    <a:pt x="63" y="27"/>
                  </a:lnTo>
                  <a:lnTo>
                    <a:pt x="63" y="25"/>
                  </a:lnTo>
                  <a:lnTo>
                    <a:pt x="61" y="25"/>
                  </a:lnTo>
                  <a:lnTo>
                    <a:pt x="15" y="2"/>
                  </a:lnTo>
                  <a:lnTo>
                    <a:pt x="10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71" name="Freeform 5432"/>
            <p:cNvSpPr/>
            <p:nvPr/>
          </p:nvSpPr>
          <p:spPr bwMode="auto">
            <a:xfrm>
              <a:off x="3355361" y="4123706"/>
              <a:ext cx="125631" cy="54118"/>
            </a:xfrm>
            <a:custGeom>
              <a:avLst/>
              <a:gdLst>
                <a:gd name="T0" fmla="*/ 4 w 65"/>
                <a:gd name="T1" fmla="*/ 2 h 28"/>
                <a:gd name="T2" fmla="*/ 2 w 65"/>
                <a:gd name="T3" fmla="*/ 2 h 28"/>
                <a:gd name="T4" fmla="*/ 0 w 65"/>
                <a:gd name="T5" fmla="*/ 3 h 28"/>
                <a:gd name="T6" fmla="*/ 0 w 65"/>
                <a:gd name="T7" fmla="*/ 3 h 28"/>
                <a:gd name="T8" fmla="*/ 2 w 65"/>
                <a:gd name="T9" fmla="*/ 5 h 28"/>
                <a:gd name="T10" fmla="*/ 48 w 65"/>
                <a:gd name="T11" fmla="*/ 28 h 28"/>
                <a:gd name="T12" fmla="*/ 54 w 65"/>
                <a:gd name="T13" fmla="*/ 28 h 28"/>
                <a:gd name="T14" fmla="*/ 62 w 65"/>
                <a:gd name="T15" fmla="*/ 28 h 28"/>
                <a:gd name="T16" fmla="*/ 64 w 65"/>
                <a:gd name="T17" fmla="*/ 28 h 28"/>
                <a:gd name="T18" fmla="*/ 65 w 65"/>
                <a:gd name="T19" fmla="*/ 27 h 28"/>
                <a:gd name="T20" fmla="*/ 65 w 65"/>
                <a:gd name="T21" fmla="*/ 25 h 28"/>
                <a:gd name="T22" fmla="*/ 64 w 65"/>
                <a:gd name="T23" fmla="*/ 25 h 28"/>
                <a:gd name="T24" fmla="*/ 17 w 65"/>
                <a:gd name="T25" fmla="*/ 2 h 28"/>
                <a:gd name="T26" fmla="*/ 12 w 65"/>
                <a:gd name="T27" fmla="*/ 0 h 28"/>
                <a:gd name="T28" fmla="*/ 4 w 65"/>
                <a:gd name="T29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28">
                  <a:moveTo>
                    <a:pt x="4" y="2"/>
                  </a:moveTo>
                  <a:lnTo>
                    <a:pt x="2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5"/>
                  </a:lnTo>
                  <a:lnTo>
                    <a:pt x="48" y="28"/>
                  </a:lnTo>
                  <a:lnTo>
                    <a:pt x="54" y="28"/>
                  </a:lnTo>
                  <a:lnTo>
                    <a:pt x="62" y="28"/>
                  </a:lnTo>
                  <a:lnTo>
                    <a:pt x="64" y="28"/>
                  </a:lnTo>
                  <a:lnTo>
                    <a:pt x="65" y="27"/>
                  </a:lnTo>
                  <a:lnTo>
                    <a:pt x="65" y="25"/>
                  </a:lnTo>
                  <a:lnTo>
                    <a:pt x="64" y="25"/>
                  </a:lnTo>
                  <a:lnTo>
                    <a:pt x="17" y="2"/>
                  </a:lnTo>
                  <a:lnTo>
                    <a:pt x="12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72" name="Freeform 5435"/>
            <p:cNvSpPr/>
            <p:nvPr/>
          </p:nvSpPr>
          <p:spPr bwMode="auto">
            <a:xfrm>
              <a:off x="3003594" y="4081184"/>
              <a:ext cx="121765" cy="56051"/>
            </a:xfrm>
            <a:custGeom>
              <a:avLst/>
              <a:gdLst>
                <a:gd name="T0" fmla="*/ 4 w 63"/>
                <a:gd name="T1" fmla="*/ 2 h 29"/>
                <a:gd name="T2" fmla="*/ 0 w 63"/>
                <a:gd name="T3" fmla="*/ 2 h 29"/>
                <a:gd name="T4" fmla="*/ 0 w 63"/>
                <a:gd name="T5" fmla="*/ 4 h 29"/>
                <a:gd name="T6" fmla="*/ 0 w 63"/>
                <a:gd name="T7" fmla="*/ 4 h 29"/>
                <a:gd name="T8" fmla="*/ 0 w 63"/>
                <a:gd name="T9" fmla="*/ 6 h 29"/>
                <a:gd name="T10" fmla="*/ 46 w 63"/>
                <a:gd name="T11" fmla="*/ 29 h 29"/>
                <a:gd name="T12" fmla="*/ 52 w 63"/>
                <a:gd name="T13" fmla="*/ 29 h 29"/>
                <a:gd name="T14" fmla="*/ 59 w 63"/>
                <a:gd name="T15" fmla="*/ 29 h 29"/>
                <a:gd name="T16" fmla="*/ 61 w 63"/>
                <a:gd name="T17" fmla="*/ 29 h 29"/>
                <a:gd name="T18" fmla="*/ 63 w 63"/>
                <a:gd name="T19" fmla="*/ 27 h 29"/>
                <a:gd name="T20" fmla="*/ 63 w 63"/>
                <a:gd name="T21" fmla="*/ 25 h 29"/>
                <a:gd name="T22" fmla="*/ 61 w 63"/>
                <a:gd name="T23" fmla="*/ 25 h 29"/>
                <a:gd name="T24" fmla="*/ 15 w 63"/>
                <a:gd name="T25" fmla="*/ 2 h 29"/>
                <a:gd name="T26" fmla="*/ 9 w 63"/>
                <a:gd name="T27" fmla="*/ 0 h 29"/>
                <a:gd name="T28" fmla="*/ 4 w 63"/>
                <a:gd name="T29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29">
                  <a:moveTo>
                    <a:pt x="4" y="2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46" y="29"/>
                  </a:lnTo>
                  <a:lnTo>
                    <a:pt x="52" y="29"/>
                  </a:lnTo>
                  <a:lnTo>
                    <a:pt x="59" y="29"/>
                  </a:lnTo>
                  <a:lnTo>
                    <a:pt x="61" y="29"/>
                  </a:lnTo>
                  <a:lnTo>
                    <a:pt x="63" y="27"/>
                  </a:lnTo>
                  <a:lnTo>
                    <a:pt x="63" y="25"/>
                  </a:lnTo>
                  <a:lnTo>
                    <a:pt x="61" y="25"/>
                  </a:lnTo>
                  <a:lnTo>
                    <a:pt x="15" y="2"/>
                  </a:lnTo>
                  <a:lnTo>
                    <a:pt x="9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73" name="Freeform 5436"/>
            <p:cNvSpPr/>
            <p:nvPr/>
          </p:nvSpPr>
          <p:spPr bwMode="auto">
            <a:xfrm>
              <a:off x="2972670" y="4112109"/>
              <a:ext cx="127564" cy="56051"/>
            </a:xfrm>
            <a:custGeom>
              <a:avLst/>
              <a:gdLst>
                <a:gd name="T0" fmla="*/ 4 w 66"/>
                <a:gd name="T1" fmla="*/ 0 h 29"/>
                <a:gd name="T2" fmla="*/ 2 w 66"/>
                <a:gd name="T3" fmla="*/ 0 h 29"/>
                <a:gd name="T4" fmla="*/ 0 w 66"/>
                <a:gd name="T5" fmla="*/ 2 h 29"/>
                <a:gd name="T6" fmla="*/ 0 w 66"/>
                <a:gd name="T7" fmla="*/ 2 h 29"/>
                <a:gd name="T8" fmla="*/ 2 w 66"/>
                <a:gd name="T9" fmla="*/ 4 h 29"/>
                <a:gd name="T10" fmla="*/ 48 w 66"/>
                <a:gd name="T11" fmla="*/ 27 h 29"/>
                <a:gd name="T12" fmla="*/ 54 w 66"/>
                <a:gd name="T13" fmla="*/ 29 h 29"/>
                <a:gd name="T14" fmla="*/ 62 w 66"/>
                <a:gd name="T15" fmla="*/ 27 h 29"/>
                <a:gd name="T16" fmla="*/ 64 w 66"/>
                <a:gd name="T17" fmla="*/ 27 h 29"/>
                <a:gd name="T18" fmla="*/ 66 w 66"/>
                <a:gd name="T19" fmla="*/ 25 h 29"/>
                <a:gd name="T20" fmla="*/ 66 w 66"/>
                <a:gd name="T21" fmla="*/ 25 h 29"/>
                <a:gd name="T22" fmla="*/ 64 w 66"/>
                <a:gd name="T23" fmla="*/ 23 h 29"/>
                <a:gd name="T24" fmla="*/ 18 w 66"/>
                <a:gd name="T25" fmla="*/ 0 h 29"/>
                <a:gd name="T26" fmla="*/ 12 w 66"/>
                <a:gd name="T27" fmla="*/ 0 h 29"/>
                <a:gd name="T28" fmla="*/ 4 w 66"/>
                <a:gd name="T2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" h="29">
                  <a:moveTo>
                    <a:pt x="4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48" y="27"/>
                  </a:lnTo>
                  <a:lnTo>
                    <a:pt x="54" y="29"/>
                  </a:lnTo>
                  <a:lnTo>
                    <a:pt x="62" y="27"/>
                  </a:lnTo>
                  <a:lnTo>
                    <a:pt x="64" y="27"/>
                  </a:lnTo>
                  <a:lnTo>
                    <a:pt x="66" y="25"/>
                  </a:lnTo>
                  <a:lnTo>
                    <a:pt x="66" y="25"/>
                  </a:lnTo>
                  <a:lnTo>
                    <a:pt x="64" y="23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74" name="Freeform 5437"/>
            <p:cNvSpPr/>
            <p:nvPr/>
          </p:nvSpPr>
          <p:spPr bwMode="auto">
            <a:xfrm>
              <a:off x="83158" y="4148832"/>
              <a:ext cx="125631" cy="56051"/>
            </a:xfrm>
            <a:custGeom>
              <a:avLst/>
              <a:gdLst>
                <a:gd name="T0" fmla="*/ 61 w 65"/>
                <a:gd name="T1" fmla="*/ 0 h 29"/>
                <a:gd name="T2" fmla="*/ 65 w 65"/>
                <a:gd name="T3" fmla="*/ 2 h 29"/>
                <a:gd name="T4" fmla="*/ 65 w 65"/>
                <a:gd name="T5" fmla="*/ 2 h 29"/>
                <a:gd name="T6" fmla="*/ 65 w 65"/>
                <a:gd name="T7" fmla="*/ 4 h 29"/>
                <a:gd name="T8" fmla="*/ 65 w 65"/>
                <a:gd name="T9" fmla="*/ 4 h 29"/>
                <a:gd name="T10" fmla="*/ 17 w 65"/>
                <a:gd name="T11" fmla="*/ 27 h 29"/>
                <a:gd name="T12" fmla="*/ 11 w 65"/>
                <a:gd name="T13" fmla="*/ 29 h 29"/>
                <a:gd name="T14" fmla="*/ 3 w 65"/>
                <a:gd name="T15" fmla="*/ 27 h 29"/>
                <a:gd name="T16" fmla="*/ 1 w 65"/>
                <a:gd name="T17" fmla="*/ 27 h 29"/>
                <a:gd name="T18" fmla="*/ 0 w 65"/>
                <a:gd name="T19" fmla="*/ 25 h 29"/>
                <a:gd name="T20" fmla="*/ 0 w 65"/>
                <a:gd name="T21" fmla="*/ 25 h 29"/>
                <a:gd name="T22" fmla="*/ 1 w 65"/>
                <a:gd name="T23" fmla="*/ 23 h 29"/>
                <a:gd name="T24" fmla="*/ 49 w 65"/>
                <a:gd name="T25" fmla="*/ 2 h 29"/>
                <a:gd name="T26" fmla="*/ 55 w 65"/>
                <a:gd name="T27" fmla="*/ 0 h 29"/>
                <a:gd name="T28" fmla="*/ 61 w 65"/>
                <a:gd name="T2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29">
                  <a:moveTo>
                    <a:pt x="61" y="0"/>
                  </a:moveTo>
                  <a:lnTo>
                    <a:pt x="65" y="2"/>
                  </a:lnTo>
                  <a:lnTo>
                    <a:pt x="65" y="2"/>
                  </a:lnTo>
                  <a:lnTo>
                    <a:pt x="65" y="4"/>
                  </a:lnTo>
                  <a:lnTo>
                    <a:pt x="65" y="4"/>
                  </a:lnTo>
                  <a:lnTo>
                    <a:pt x="17" y="27"/>
                  </a:lnTo>
                  <a:lnTo>
                    <a:pt x="11" y="29"/>
                  </a:lnTo>
                  <a:lnTo>
                    <a:pt x="3" y="27"/>
                  </a:lnTo>
                  <a:lnTo>
                    <a:pt x="1" y="27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" y="23"/>
                  </a:lnTo>
                  <a:lnTo>
                    <a:pt x="49" y="2"/>
                  </a:lnTo>
                  <a:lnTo>
                    <a:pt x="55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75" name="Freeform 5438"/>
            <p:cNvSpPr/>
            <p:nvPr/>
          </p:nvSpPr>
          <p:spPr bwMode="auto">
            <a:xfrm>
              <a:off x="185596" y="4141101"/>
              <a:ext cx="127564" cy="56051"/>
            </a:xfrm>
            <a:custGeom>
              <a:avLst/>
              <a:gdLst>
                <a:gd name="T0" fmla="*/ 62 w 66"/>
                <a:gd name="T1" fmla="*/ 0 h 29"/>
                <a:gd name="T2" fmla="*/ 64 w 66"/>
                <a:gd name="T3" fmla="*/ 2 h 29"/>
                <a:gd name="T4" fmla="*/ 66 w 66"/>
                <a:gd name="T5" fmla="*/ 2 h 29"/>
                <a:gd name="T6" fmla="*/ 66 w 66"/>
                <a:gd name="T7" fmla="*/ 4 h 29"/>
                <a:gd name="T8" fmla="*/ 64 w 66"/>
                <a:gd name="T9" fmla="*/ 6 h 29"/>
                <a:gd name="T10" fmla="*/ 16 w 66"/>
                <a:gd name="T11" fmla="*/ 27 h 29"/>
                <a:gd name="T12" fmla="*/ 10 w 66"/>
                <a:gd name="T13" fmla="*/ 29 h 29"/>
                <a:gd name="T14" fmla="*/ 4 w 66"/>
                <a:gd name="T15" fmla="*/ 29 h 29"/>
                <a:gd name="T16" fmla="*/ 0 w 66"/>
                <a:gd name="T17" fmla="*/ 27 h 29"/>
                <a:gd name="T18" fmla="*/ 0 w 66"/>
                <a:gd name="T19" fmla="*/ 27 h 29"/>
                <a:gd name="T20" fmla="*/ 0 w 66"/>
                <a:gd name="T21" fmla="*/ 25 h 29"/>
                <a:gd name="T22" fmla="*/ 0 w 66"/>
                <a:gd name="T23" fmla="*/ 25 h 29"/>
                <a:gd name="T24" fmla="*/ 48 w 66"/>
                <a:gd name="T25" fmla="*/ 2 h 29"/>
                <a:gd name="T26" fmla="*/ 54 w 66"/>
                <a:gd name="T27" fmla="*/ 0 h 29"/>
                <a:gd name="T28" fmla="*/ 62 w 66"/>
                <a:gd name="T2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" h="29">
                  <a:moveTo>
                    <a:pt x="62" y="0"/>
                  </a:moveTo>
                  <a:lnTo>
                    <a:pt x="64" y="2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4" y="6"/>
                  </a:lnTo>
                  <a:lnTo>
                    <a:pt x="16" y="27"/>
                  </a:lnTo>
                  <a:lnTo>
                    <a:pt x="10" y="29"/>
                  </a:lnTo>
                  <a:lnTo>
                    <a:pt x="4" y="29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48" y="2"/>
                  </a:lnTo>
                  <a:lnTo>
                    <a:pt x="54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76" name="Freeform 5439"/>
            <p:cNvSpPr/>
            <p:nvPr/>
          </p:nvSpPr>
          <p:spPr bwMode="auto">
            <a:xfrm>
              <a:off x="212655" y="4172025"/>
              <a:ext cx="125631" cy="50252"/>
            </a:xfrm>
            <a:custGeom>
              <a:avLst/>
              <a:gdLst>
                <a:gd name="T0" fmla="*/ 61 w 65"/>
                <a:gd name="T1" fmla="*/ 0 h 26"/>
                <a:gd name="T2" fmla="*/ 63 w 65"/>
                <a:gd name="T3" fmla="*/ 0 h 26"/>
                <a:gd name="T4" fmla="*/ 65 w 65"/>
                <a:gd name="T5" fmla="*/ 2 h 26"/>
                <a:gd name="T6" fmla="*/ 65 w 65"/>
                <a:gd name="T7" fmla="*/ 2 h 26"/>
                <a:gd name="T8" fmla="*/ 63 w 65"/>
                <a:gd name="T9" fmla="*/ 3 h 26"/>
                <a:gd name="T10" fmla="*/ 15 w 65"/>
                <a:gd name="T11" fmla="*/ 26 h 26"/>
                <a:gd name="T12" fmla="*/ 9 w 65"/>
                <a:gd name="T13" fmla="*/ 26 h 26"/>
                <a:gd name="T14" fmla="*/ 2 w 65"/>
                <a:gd name="T15" fmla="*/ 26 h 26"/>
                <a:gd name="T16" fmla="*/ 0 w 65"/>
                <a:gd name="T17" fmla="*/ 26 h 26"/>
                <a:gd name="T18" fmla="*/ 0 w 65"/>
                <a:gd name="T19" fmla="*/ 25 h 26"/>
                <a:gd name="T20" fmla="*/ 0 w 65"/>
                <a:gd name="T21" fmla="*/ 23 h 26"/>
                <a:gd name="T22" fmla="*/ 0 w 65"/>
                <a:gd name="T23" fmla="*/ 23 h 26"/>
                <a:gd name="T24" fmla="*/ 48 w 65"/>
                <a:gd name="T25" fmla="*/ 0 h 26"/>
                <a:gd name="T26" fmla="*/ 54 w 65"/>
                <a:gd name="T27" fmla="*/ 0 h 26"/>
                <a:gd name="T28" fmla="*/ 61 w 65"/>
                <a:gd name="T2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26">
                  <a:moveTo>
                    <a:pt x="61" y="0"/>
                  </a:moveTo>
                  <a:lnTo>
                    <a:pt x="63" y="0"/>
                  </a:lnTo>
                  <a:lnTo>
                    <a:pt x="65" y="2"/>
                  </a:lnTo>
                  <a:lnTo>
                    <a:pt x="65" y="2"/>
                  </a:lnTo>
                  <a:lnTo>
                    <a:pt x="63" y="3"/>
                  </a:lnTo>
                  <a:lnTo>
                    <a:pt x="15" y="26"/>
                  </a:lnTo>
                  <a:lnTo>
                    <a:pt x="9" y="26"/>
                  </a:lnTo>
                  <a:lnTo>
                    <a:pt x="2" y="26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77" name="Freeform 5440"/>
            <p:cNvSpPr/>
            <p:nvPr/>
          </p:nvSpPr>
          <p:spPr bwMode="auto">
            <a:xfrm>
              <a:off x="458118" y="4108243"/>
              <a:ext cx="125631" cy="56051"/>
            </a:xfrm>
            <a:custGeom>
              <a:avLst/>
              <a:gdLst>
                <a:gd name="T0" fmla="*/ 61 w 65"/>
                <a:gd name="T1" fmla="*/ 2 h 29"/>
                <a:gd name="T2" fmla="*/ 65 w 65"/>
                <a:gd name="T3" fmla="*/ 2 h 29"/>
                <a:gd name="T4" fmla="*/ 65 w 65"/>
                <a:gd name="T5" fmla="*/ 4 h 29"/>
                <a:gd name="T6" fmla="*/ 65 w 65"/>
                <a:gd name="T7" fmla="*/ 4 h 29"/>
                <a:gd name="T8" fmla="*/ 65 w 65"/>
                <a:gd name="T9" fmla="*/ 6 h 29"/>
                <a:gd name="T10" fmla="*/ 17 w 65"/>
                <a:gd name="T11" fmla="*/ 27 h 29"/>
                <a:gd name="T12" fmla="*/ 11 w 65"/>
                <a:gd name="T13" fmla="*/ 29 h 29"/>
                <a:gd name="T14" fmla="*/ 3 w 65"/>
                <a:gd name="T15" fmla="*/ 29 h 29"/>
                <a:gd name="T16" fmla="*/ 1 w 65"/>
                <a:gd name="T17" fmla="*/ 27 h 29"/>
                <a:gd name="T18" fmla="*/ 0 w 65"/>
                <a:gd name="T19" fmla="*/ 27 h 29"/>
                <a:gd name="T20" fmla="*/ 0 w 65"/>
                <a:gd name="T21" fmla="*/ 25 h 29"/>
                <a:gd name="T22" fmla="*/ 1 w 65"/>
                <a:gd name="T23" fmla="*/ 25 h 29"/>
                <a:gd name="T24" fmla="*/ 49 w 65"/>
                <a:gd name="T25" fmla="*/ 2 h 29"/>
                <a:gd name="T26" fmla="*/ 55 w 65"/>
                <a:gd name="T27" fmla="*/ 0 h 29"/>
                <a:gd name="T28" fmla="*/ 61 w 65"/>
                <a:gd name="T29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29">
                  <a:moveTo>
                    <a:pt x="61" y="2"/>
                  </a:moveTo>
                  <a:lnTo>
                    <a:pt x="65" y="2"/>
                  </a:lnTo>
                  <a:lnTo>
                    <a:pt x="65" y="4"/>
                  </a:lnTo>
                  <a:lnTo>
                    <a:pt x="65" y="4"/>
                  </a:lnTo>
                  <a:lnTo>
                    <a:pt x="65" y="6"/>
                  </a:lnTo>
                  <a:lnTo>
                    <a:pt x="17" y="27"/>
                  </a:lnTo>
                  <a:lnTo>
                    <a:pt x="11" y="29"/>
                  </a:lnTo>
                  <a:lnTo>
                    <a:pt x="3" y="29"/>
                  </a:lnTo>
                  <a:lnTo>
                    <a:pt x="1" y="27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1" y="25"/>
                  </a:lnTo>
                  <a:lnTo>
                    <a:pt x="49" y="2"/>
                  </a:lnTo>
                  <a:lnTo>
                    <a:pt x="55" y="0"/>
                  </a:lnTo>
                  <a:lnTo>
                    <a:pt x="61" y="2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78" name="Freeform 5441"/>
            <p:cNvSpPr/>
            <p:nvPr/>
          </p:nvSpPr>
          <p:spPr bwMode="auto">
            <a:xfrm>
              <a:off x="560556" y="4104378"/>
              <a:ext cx="127564" cy="52185"/>
            </a:xfrm>
            <a:custGeom>
              <a:avLst/>
              <a:gdLst>
                <a:gd name="T0" fmla="*/ 62 w 66"/>
                <a:gd name="T1" fmla="*/ 0 h 27"/>
                <a:gd name="T2" fmla="*/ 64 w 66"/>
                <a:gd name="T3" fmla="*/ 0 h 27"/>
                <a:gd name="T4" fmla="*/ 66 w 66"/>
                <a:gd name="T5" fmla="*/ 2 h 27"/>
                <a:gd name="T6" fmla="*/ 66 w 66"/>
                <a:gd name="T7" fmla="*/ 2 h 27"/>
                <a:gd name="T8" fmla="*/ 64 w 66"/>
                <a:gd name="T9" fmla="*/ 4 h 27"/>
                <a:gd name="T10" fmla="*/ 16 w 66"/>
                <a:gd name="T11" fmla="*/ 27 h 27"/>
                <a:gd name="T12" fmla="*/ 10 w 66"/>
                <a:gd name="T13" fmla="*/ 27 h 27"/>
                <a:gd name="T14" fmla="*/ 4 w 66"/>
                <a:gd name="T15" fmla="*/ 27 h 27"/>
                <a:gd name="T16" fmla="*/ 0 w 66"/>
                <a:gd name="T17" fmla="*/ 27 h 27"/>
                <a:gd name="T18" fmla="*/ 0 w 66"/>
                <a:gd name="T19" fmla="*/ 25 h 27"/>
                <a:gd name="T20" fmla="*/ 0 w 66"/>
                <a:gd name="T21" fmla="*/ 23 h 27"/>
                <a:gd name="T22" fmla="*/ 0 w 66"/>
                <a:gd name="T23" fmla="*/ 23 h 27"/>
                <a:gd name="T24" fmla="*/ 48 w 66"/>
                <a:gd name="T25" fmla="*/ 0 h 27"/>
                <a:gd name="T26" fmla="*/ 54 w 66"/>
                <a:gd name="T27" fmla="*/ 0 h 27"/>
                <a:gd name="T28" fmla="*/ 62 w 66"/>
                <a:gd name="T2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" h="27">
                  <a:moveTo>
                    <a:pt x="62" y="0"/>
                  </a:moveTo>
                  <a:lnTo>
                    <a:pt x="64" y="0"/>
                  </a:lnTo>
                  <a:lnTo>
                    <a:pt x="66" y="2"/>
                  </a:lnTo>
                  <a:lnTo>
                    <a:pt x="66" y="2"/>
                  </a:lnTo>
                  <a:lnTo>
                    <a:pt x="64" y="4"/>
                  </a:lnTo>
                  <a:lnTo>
                    <a:pt x="16" y="27"/>
                  </a:lnTo>
                  <a:lnTo>
                    <a:pt x="10" y="27"/>
                  </a:lnTo>
                  <a:lnTo>
                    <a:pt x="4" y="27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79" name="Freeform 5442"/>
            <p:cNvSpPr/>
            <p:nvPr/>
          </p:nvSpPr>
          <p:spPr bwMode="auto">
            <a:xfrm>
              <a:off x="583749" y="4129504"/>
              <a:ext cx="129497" cy="56051"/>
            </a:xfrm>
            <a:custGeom>
              <a:avLst/>
              <a:gdLst>
                <a:gd name="T0" fmla="*/ 63 w 67"/>
                <a:gd name="T1" fmla="*/ 0 h 29"/>
                <a:gd name="T2" fmla="*/ 65 w 67"/>
                <a:gd name="T3" fmla="*/ 2 h 29"/>
                <a:gd name="T4" fmla="*/ 67 w 67"/>
                <a:gd name="T5" fmla="*/ 2 h 29"/>
                <a:gd name="T6" fmla="*/ 67 w 67"/>
                <a:gd name="T7" fmla="*/ 4 h 29"/>
                <a:gd name="T8" fmla="*/ 65 w 67"/>
                <a:gd name="T9" fmla="*/ 4 h 29"/>
                <a:gd name="T10" fmla="*/ 17 w 67"/>
                <a:gd name="T11" fmla="*/ 27 h 29"/>
                <a:gd name="T12" fmla="*/ 11 w 67"/>
                <a:gd name="T13" fmla="*/ 29 h 29"/>
                <a:gd name="T14" fmla="*/ 4 w 67"/>
                <a:gd name="T15" fmla="*/ 27 h 29"/>
                <a:gd name="T16" fmla="*/ 2 w 67"/>
                <a:gd name="T17" fmla="*/ 27 h 29"/>
                <a:gd name="T18" fmla="*/ 0 w 67"/>
                <a:gd name="T19" fmla="*/ 25 h 29"/>
                <a:gd name="T20" fmla="*/ 0 w 67"/>
                <a:gd name="T21" fmla="*/ 25 h 29"/>
                <a:gd name="T22" fmla="*/ 2 w 67"/>
                <a:gd name="T23" fmla="*/ 24 h 29"/>
                <a:gd name="T24" fmla="*/ 50 w 67"/>
                <a:gd name="T25" fmla="*/ 2 h 29"/>
                <a:gd name="T26" fmla="*/ 55 w 67"/>
                <a:gd name="T27" fmla="*/ 0 h 29"/>
                <a:gd name="T28" fmla="*/ 63 w 67"/>
                <a:gd name="T2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29">
                  <a:moveTo>
                    <a:pt x="63" y="0"/>
                  </a:moveTo>
                  <a:lnTo>
                    <a:pt x="65" y="2"/>
                  </a:lnTo>
                  <a:lnTo>
                    <a:pt x="67" y="2"/>
                  </a:lnTo>
                  <a:lnTo>
                    <a:pt x="67" y="4"/>
                  </a:lnTo>
                  <a:lnTo>
                    <a:pt x="65" y="4"/>
                  </a:lnTo>
                  <a:lnTo>
                    <a:pt x="17" y="27"/>
                  </a:lnTo>
                  <a:lnTo>
                    <a:pt x="11" y="29"/>
                  </a:lnTo>
                  <a:lnTo>
                    <a:pt x="4" y="27"/>
                  </a:lnTo>
                  <a:lnTo>
                    <a:pt x="2" y="27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2" y="24"/>
                  </a:lnTo>
                  <a:lnTo>
                    <a:pt x="50" y="2"/>
                  </a:lnTo>
                  <a:lnTo>
                    <a:pt x="55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80" name="Freeform 5443"/>
            <p:cNvSpPr/>
            <p:nvPr/>
          </p:nvSpPr>
          <p:spPr bwMode="auto">
            <a:xfrm>
              <a:off x="782826" y="4123706"/>
              <a:ext cx="127564" cy="54118"/>
            </a:xfrm>
            <a:custGeom>
              <a:avLst/>
              <a:gdLst>
                <a:gd name="T0" fmla="*/ 62 w 66"/>
                <a:gd name="T1" fmla="*/ 0 h 28"/>
                <a:gd name="T2" fmla="*/ 64 w 66"/>
                <a:gd name="T3" fmla="*/ 2 h 28"/>
                <a:gd name="T4" fmla="*/ 66 w 66"/>
                <a:gd name="T5" fmla="*/ 2 h 28"/>
                <a:gd name="T6" fmla="*/ 66 w 66"/>
                <a:gd name="T7" fmla="*/ 3 h 28"/>
                <a:gd name="T8" fmla="*/ 64 w 66"/>
                <a:gd name="T9" fmla="*/ 5 h 28"/>
                <a:gd name="T10" fmla="*/ 16 w 66"/>
                <a:gd name="T11" fmla="*/ 27 h 28"/>
                <a:gd name="T12" fmla="*/ 10 w 66"/>
                <a:gd name="T13" fmla="*/ 28 h 28"/>
                <a:gd name="T14" fmla="*/ 4 w 66"/>
                <a:gd name="T15" fmla="*/ 28 h 28"/>
                <a:gd name="T16" fmla="*/ 0 w 66"/>
                <a:gd name="T17" fmla="*/ 27 h 28"/>
                <a:gd name="T18" fmla="*/ 0 w 66"/>
                <a:gd name="T19" fmla="*/ 27 h 28"/>
                <a:gd name="T20" fmla="*/ 0 w 66"/>
                <a:gd name="T21" fmla="*/ 25 h 28"/>
                <a:gd name="T22" fmla="*/ 0 w 66"/>
                <a:gd name="T23" fmla="*/ 23 h 28"/>
                <a:gd name="T24" fmla="*/ 48 w 66"/>
                <a:gd name="T25" fmla="*/ 2 h 28"/>
                <a:gd name="T26" fmla="*/ 54 w 66"/>
                <a:gd name="T27" fmla="*/ 0 h 28"/>
                <a:gd name="T28" fmla="*/ 62 w 66"/>
                <a:gd name="T2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" h="28">
                  <a:moveTo>
                    <a:pt x="62" y="0"/>
                  </a:moveTo>
                  <a:lnTo>
                    <a:pt x="64" y="2"/>
                  </a:lnTo>
                  <a:lnTo>
                    <a:pt x="66" y="2"/>
                  </a:lnTo>
                  <a:lnTo>
                    <a:pt x="66" y="3"/>
                  </a:lnTo>
                  <a:lnTo>
                    <a:pt x="64" y="5"/>
                  </a:lnTo>
                  <a:lnTo>
                    <a:pt x="16" y="27"/>
                  </a:lnTo>
                  <a:lnTo>
                    <a:pt x="10" y="28"/>
                  </a:lnTo>
                  <a:lnTo>
                    <a:pt x="4" y="2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48" y="2"/>
                  </a:lnTo>
                  <a:lnTo>
                    <a:pt x="54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81" name="Freeform 5444"/>
            <p:cNvSpPr/>
            <p:nvPr/>
          </p:nvSpPr>
          <p:spPr bwMode="auto">
            <a:xfrm>
              <a:off x="883330" y="4115975"/>
              <a:ext cx="127564" cy="56051"/>
            </a:xfrm>
            <a:custGeom>
              <a:avLst/>
              <a:gdLst>
                <a:gd name="T0" fmla="*/ 62 w 66"/>
                <a:gd name="T1" fmla="*/ 2 h 29"/>
                <a:gd name="T2" fmla="*/ 66 w 66"/>
                <a:gd name="T3" fmla="*/ 2 h 29"/>
                <a:gd name="T4" fmla="*/ 66 w 66"/>
                <a:gd name="T5" fmla="*/ 4 h 29"/>
                <a:gd name="T6" fmla="*/ 66 w 66"/>
                <a:gd name="T7" fmla="*/ 4 h 29"/>
                <a:gd name="T8" fmla="*/ 66 w 66"/>
                <a:gd name="T9" fmla="*/ 6 h 29"/>
                <a:gd name="T10" fmla="*/ 18 w 66"/>
                <a:gd name="T11" fmla="*/ 27 h 29"/>
                <a:gd name="T12" fmla="*/ 12 w 66"/>
                <a:gd name="T13" fmla="*/ 29 h 29"/>
                <a:gd name="T14" fmla="*/ 4 w 66"/>
                <a:gd name="T15" fmla="*/ 29 h 29"/>
                <a:gd name="T16" fmla="*/ 2 w 66"/>
                <a:gd name="T17" fmla="*/ 27 h 29"/>
                <a:gd name="T18" fmla="*/ 0 w 66"/>
                <a:gd name="T19" fmla="*/ 27 h 29"/>
                <a:gd name="T20" fmla="*/ 0 w 66"/>
                <a:gd name="T21" fmla="*/ 25 h 29"/>
                <a:gd name="T22" fmla="*/ 2 w 66"/>
                <a:gd name="T23" fmla="*/ 25 h 29"/>
                <a:gd name="T24" fmla="*/ 50 w 66"/>
                <a:gd name="T25" fmla="*/ 2 h 29"/>
                <a:gd name="T26" fmla="*/ 56 w 66"/>
                <a:gd name="T27" fmla="*/ 0 h 29"/>
                <a:gd name="T28" fmla="*/ 62 w 66"/>
                <a:gd name="T29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" h="29">
                  <a:moveTo>
                    <a:pt x="62" y="2"/>
                  </a:moveTo>
                  <a:lnTo>
                    <a:pt x="66" y="2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66" y="6"/>
                  </a:lnTo>
                  <a:lnTo>
                    <a:pt x="18" y="27"/>
                  </a:lnTo>
                  <a:lnTo>
                    <a:pt x="12" y="29"/>
                  </a:lnTo>
                  <a:lnTo>
                    <a:pt x="4" y="29"/>
                  </a:lnTo>
                  <a:lnTo>
                    <a:pt x="2" y="27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2" y="25"/>
                  </a:lnTo>
                  <a:lnTo>
                    <a:pt x="50" y="2"/>
                  </a:lnTo>
                  <a:lnTo>
                    <a:pt x="56" y="0"/>
                  </a:lnTo>
                  <a:lnTo>
                    <a:pt x="62" y="2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82" name="Freeform 5445"/>
            <p:cNvSpPr/>
            <p:nvPr/>
          </p:nvSpPr>
          <p:spPr bwMode="auto">
            <a:xfrm>
              <a:off x="910389" y="4144966"/>
              <a:ext cx="125631" cy="52185"/>
            </a:xfrm>
            <a:custGeom>
              <a:avLst/>
              <a:gdLst>
                <a:gd name="T0" fmla="*/ 61 w 65"/>
                <a:gd name="T1" fmla="*/ 0 h 27"/>
                <a:gd name="T2" fmla="*/ 63 w 65"/>
                <a:gd name="T3" fmla="*/ 0 h 27"/>
                <a:gd name="T4" fmla="*/ 65 w 65"/>
                <a:gd name="T5" fmla="*/ 2 h 27"/>
                <a:gd name="T6" fmla="*/ 65 w 65"/>
                <a:gd name="T7" fmla="*/ 4 h 27"/>
                <a:gd name="T8" fmla="*/ 63 w 65"/>
                <a:gd name="T9" fmla="*/ 4 h 27"/>
                <a:gd name="T10" fmla="*/ 15 w 65"/>
                <a:gd name="T11" fmla="*/ 27 h 27"/>
                <a:gd name="T12" fmla="*/ 9 w 65"/>
                <a:gd name="T13" fmla="*/ 27 h 27"/>
                <a:gd name="T14" fmla="*/ 4 w 65"/>
                <a:gd name="T15" fmla="*/ 27 h 27"/>
                <a:gd name="T16" fmla="*/ 2 w 65"/>
                <a:gd name="T17" fmla="*/ 27 h 27"/>
                <a:gd name="T18" fmla="*/ 0 w 65"/>
                <a:gd name="T19" fmla="*/ 25 h 27"/>
                <a:gd name="T20" fmla="*/ 0 w 65"/>
                <a:gd name="T21" fmla="*/ 25 h 27"/>
                <a:gd name="T22" fmla="*/ 2 w 65"/>
                <a:gd name="T23" fmla="*/ 23 h 27"/>
                <a:gd name="T24" fmla="*/ 50 w 65"/>
                <a:gd name="T25" fmla="*/ 0 h 27"/>
                <a:gd name="T26" fmla="*/ 55 w 65"/>
                <a:gd name="T27" fmla="*/ 0 h 27"/>
                <a:gd name="T28" fmla="*/ 61 w 65"/>
                <a:gd name="T2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27">
                  <a:moveTo>
                    <a:pt x="61" y="0"/>
                  </a:moveTo>
                  <a:lnTo>
                    <a:pt x="63" y="0"/>
                  </a:lnTo>
                  <a:lnTo>
                    <a:pt x="65" y="2"/>
                  </a:lnTo>
                  <a:lnTo>
                    <a:pt x="65" y="4"/>
                  </a:lnTo>
                  <a:lnTo>
                    <a:pt x="63" y="4"/>
                  </a:lnTo>
                  <a:lnTo>
                    <a:pt x="15" y="27"/>
                  </a:lnTo>
                  <a:lnTo>
                    <a:pt x="9" y="27"/>
                  </a:lnTo>
                  <a:lnTo>
                    <a:pt x="4" y="27"/>
                  </a:lnTo>
                  <a:lnTo>
                    <a:pt x="2" y="27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2" y="23"/>
                  </a:lnTo>
                  <a:lnTo>
                    <a:pt x="50" y="0"/>
                  </a:lnTo>
                  <a:lnTo>
                    <a:pt x="55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83" name="Freeform 5446"/>
            <p:cNvSpPr/>
            <p:nvPr/>
          </p:nvSpPr>
          <p:spPr bwMode="auto">
            <a:xfrm>
              <a:off x="1467031" y="4119840"/>
              <a:ext cx="125631" cy="56051"/>
            </a:xfrm>
            <a:custGeom>
              <a:avLst/>
              <a:gdLst>
                <a:gd name="T0" fmla="*/ 61 w 65"/>
                <a:gd name="T1" fmla="*/ 0 h 29"/>
                <a:gd name="T2" fmla="*/ 63 w 65"/>
                <a:gd name="T3" fmla="*/ 2 h 29"/>
                <a:gd name="T4" fmla="*/ 65 w 65"/>
                <a:gd name="T5" fmla="*/ 2 h 29"/>
                <a:gd name="T6" fmla="*/ 65 w 65"/>
                <a:gd name="T7" fmla="*/ 4 h 29"/>
                <a:gd name="T8" fmla="*/ 63 w 65"/>
                <a:gd name="T9" fmla="*/ 4 h 29"/>
                <a:gd name="T10" fmla="*/ 15 w 65"/>
                <a:gd name="T11" fmla="*/ 27 h 29"/>
                <a:gd name="T12" fmla="*/ 9 w 65"/>
                <a:gd name="T13" fmla="*/ 29 h 29"/>
                <a:gd name="T14" fmla="*/ 4 w 65"/>
                <a:gd name="T15" fmla="*/ 27 h 29"/>
                <a:gd name="T16" fmla="*/ 2 w 65"/>
                <a:gd name="T17" fmla="*/ 27 h 29"/>
                <a:gd name="T18" fmla="*/ 0 w 65"/>
                <a:gd name="T19" fmla="*/ 25 h 29"/>
                <a:gd name="T20" fmla="*/ 0 w 65"/>
                <a:gd name="T21" fmla="*/ 25 h 29"/>
                <a:gd name="T22" fmla="*/ 2 w 65"/>
                <a:gd name="T23" fmla="*/ 23 h 29"/>
                <a:gd name="T24" fmla="*/ 50 w 65"/>
                <a:gd name="T25" fmla="*/ 2 h 29"/>
                <a:gd name="T26" fmla="*/ 55 w 65"/>
                <a:gd name="T27" fmla="*/ 0 h 29"/>
                <a:gd name="T28" fmla="*/ 61 w 65"/>
                <a:gd name="T2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29">
                  <a:moveTo>
                    <a:pt x="61" y="0"/>
                  </a:moveTo>
                  <a:lnTo>
                    <a:pt x="63" y="2"/>
                  </a:lnTo>
                  <a:lnTo>
                    <a:pt x="65" y="2"/>
                  </a:lnTo>
                  <a:lnTo>
                    <a:pt x="65" y="4"/>
                  </a:lnTo>
                  <a:lnTo>
                    <a:pt x="63" y="4"/>
                  </a:lnTo>
                  <a:lnTo>
                    <a:pt x="15" y="27"/>
                  </a:lnTo>
                  <a:lnTo>
                    <a:pt x="9" y="29"/>
                  </a:lnTo>
                  <a:lnTo>
                    <a:pt x="4" y="27"/>
                  </a:lnTo>
                  <a:lnTo>
                    <a:pt x="2" y="27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2" y="23"/>
                  </a:lnTo>
                  <a:lnTo>
                    <a:pt x="50" y="2"/>
                  </a:lnTo>
                  <a:lnTo>
                    <a:pt x="55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84" name="Freeform 5448"/>
            <p:cNvSpPr/>
            <p:nvPr/>
          </p:nvSpPr>
          <p:spPr bwMode="auto">
            <a:xfrm>
              <a:off x="1196441" y="4185555"/>
              <a:ext cx="125631" cy="56051"/>
            </a:xfrm>
            <a:custGeom>
              <a:avLst/>
              <a:gdLst>
                <a:gd name="T0" fmla="*/ 61 w 65"/>
                <a:gd name="T1" fmla="*/ 2 h 29"/>
                <a:gd name="T2" fmla="*/ 63 w 65"/>
                <a:gd name="T3" fmla="*/ 2 h 29"/>
                <a:gd name="T4" fmla="*/ 65 w 65"/>
                <a:gd name="T5" fmla="*/ 4 h 29"/>
                <a:gd name="T6" fmla="*/ 65 w 65"/>
                <a:gd name="T7" fmla="*/ 4 h 29"/>
                <a:gd name="T8" fmla="*/ 63 w 65"/>
                <a:gd name="T9" fmla="*/ 6 h 29"/>
                <a:gd name="T10" fmla="*/ 15 w 65"/>
                <a:gd name="T11" fmla="*/ 27 h 29"/>
                <a:gd name="T12" fmla="*/ 9 w 65"/>
                <a:gd name="T13" fmla="*/ 29 h 29"/>
                <a:gd name="T14" fmla="*/ 3 w 65"/>
                <a:gd name="T15" fmla="*/ 29 h 29"/>
                <a:gd name="T16" fmla="*/ 2 w 65"/>
                <a:gd name="T17" fmla="*/ 27 h 29"/>
                <a:gd name="T18" fmla="*/ 0 w 65"/>
                <a:gd name="T19" fmla="*/ 27 h 29"/>
                <a:gd name="T20" fmla="*/ 0 w 65"/>
                <a:gd name="T21" fmla="*/ 25 h 29"/>
                <a:gd name="T22" fmla="*/ 2 w 65"/>
                <a:gd name="T23" fmla="*/ 25 h 29"/>
                <a:gd name="T24" fmla="*/ 50 w 65"/>
                <a:gd name="T25" fmla="*/ 2 h 29"/>
                <a:gd name="T26" fmla="*/ 55 w 65"/>
                <a:gd name="T27" fmla="*/ 0 h 29"/>
                <a:gd name="T28" fmla="*/ 61 w 65"/>
                <a:gd name="T29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29">
                  <a:moveTo>
                    <a:pt x="61" y="2"/>
                  </a:moveTo>
                  <a:lnTo>
                    <a:pt x="63" y="2"/>
                  </a:lnTo>
                  <a:lnTo>
                    <a:pt x="65" y="4"/>
                  </a:lnTo>
                  <a:lnTo>
                    <a:pt x="65" y="4"/>
                  </a:lnTo>
                  <a:lnTo>
                    <a:pt x="63" y="6"/>
                  </a:lnTo>
                  <a:lnTo>
                    <a:pt x="15" y="27"/>
                  </a:lnTo>
                  <a:lnTo>
                    <a:pt x="9" y="29"/>
                  </a:lnTo>
                  <a:lnTo>
                    <a:pt x="3" y="29"/>
                  </a:lnTo>
                  <a:lnTo>
                    <a:pt x="2" y="27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2" y="25"/>
                  </a:lnTo>
                  <a:lnTo>
                    <a:pt x="50" y="2"/>
                  </a:lnTo>
                  <a:lnTo>
                    <a:pt x="55" y="0"/>
                  </a:lnTo>
                  <a:lnTo>
                    <a:pt x="61" y="2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85" name="Freeform 5449"/>
            <p:cNvSpPr/>
            <p:nvPr/>
          </p:nvSpPr>
          <p:spPr bwMode="auto">
            <a:xfrm>
              <a:off x="1221568" y="4216479"/>
              <a:ext cx="125631" cy="52185"/>
            </a:xfrm>
            <a:custGeom>
              <a:avLst/>
              <a:gdLst>
                <a:gd name="T0" fmla="*/ 62 w 65"/>
                <a:gd name="T1" fmla="*/ 0 h 27"/>
                <a:gd name="T2" fmla="*/ 63 w 65"/>
                <a:gd name="T3" fmla="*/ 0 h 27"/>
                <a:gd name="T4" fmla="*/ 65 w 65"/>
                <a:gd name="T5" fmla="*/ 2 h 27"/>
                <a:gd name="T6" fmla="*/ 65 w 65"/>
                <a:gd name="T7" fmla="*/ 2 h 27"/>
                <a:gd name="T8" fmla="*/ 63 w 65"/>
                <a:gd name="T9" fmla="*/ 3 h 27"/>
                <a:gd name="T10" fmla="*/ 15 w 65"/>
                <a:gd name="T11" fmla="*/ 27 h 27"/>
                <a:gd name="T12" fmla="*/ 10 w 65"/>
                <a:gd name="T13" fmla="*/ 27 h 27"/>
                <a:gd name="T14" fmla="*/ 4 w 65"/>
                <a:gd name="T15" fmla="*/ 27 h 27"/>
                <a:gd name="T16" fmla="*/ 0 w 65"/>
                <a:gd name="T17" fmla="*/ 27 h 27"/>
                <a:gd name="T18" fmla="*/ 0 w 65"/>
                <a:gd name="T19" fmla="*/ 25 h 27"/>
                <a:gd name="T20" fmla="*/ 0 w 65"/>
                <a:gd name="T21" fmla="*/ 25 h 27"/>
                <a:gd name="T22" fmla="*/ 0 w 65"/>
                <a:gd name="T23" fmla="*/ 23 h 27"/>
                <a:gd name="T24" fmla="*/ 48 w 65"/>
                <a:gd name="T25" fmla="*/ 0 h 27"/>
                <a:gd name="T26" fmla="*/ 54 w 65"/>
                <a:gd name="T27" fmla="*/ 0 h 27"/>
                <a:gd name="T28" fmla="*/ 62 w 65"/>
                <a:gd name="T2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27">
                  <a:moveTo>
                    <a:pt x="62" y="0"/>
                  </a:moveTo>
                  <a:lnTo>
                    <a:pt x="63" y="0"/>
                  </a:lnTo>
                  <a:lnTo>
                    <a:pt x="65" y="2"/>
                  </a:lnTo>
                  <a:lnTo>
                    <a:pt x="65" y="2"/>
                  </a:lnTo>
                  <a:lnTo>
                    <a:pt x="63" y="3"/>
                  </a:lnTo>
                  <a:lnTo>
                    <a:pt x="15" y="27"/>
                  </a:lnTo>
                  <a:lnTo>
                    <a:pt x="10" y="27"/>
                  </a:lnTo>
                  <a:lnTo>
                    <a:pt x="4" y="27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86" name="Freeform 5450"/>
            <p:cNvSpPr/>
            <p:nvPr/>
          </p:nvSpPr>
          <p:spPr bwMode="auto">
            <a:xfrm>
              <a:off x="309294" y="4237740"/>
              <a:ext cx="158488" cy="71513"/>
            </a:xfrm>
            <a:custGeom>
              <a:avLst/>
              <a:gdLst>
                <a:gd name="T0" fmla="*/ 77 w 82"/>
                <a:gd name="T1" fmla="*/ 2 h 37"/>
                <a:gd name="T2" fmla="*/ 80 w 82"/>
                <a:gd name="T3" fmla="*/ 2 h 37"/>
                <a:gd name="T4" fmla="*/ 82 w 82"/>
                <a:gd name="T5" fmla="*/ 4 h 37"/>
                <a:gd name="T6" fmla="*/ 82 w 82"/>
                <a:gd name="T7" fmla="*/ 6 h 37"/>
                <a:gd name="T8" fmla="*/ 80 w 82"/>
                <a:gd name="T9" fmla="*/ 6 h 37"/>
                <a:gd name="T10" fmla="*/ 19 w 82"/>
                <a:gd name="T11" fmla="*/ 35 h 37"/>
                <a:gd name="T12" fmla="*/ 13 w 82"/>
                <a:gd name="T13" fmla="*/ 37 h 37"/>
                <a:gd name="T14" fmla="*/ 4 w 82"/>
                <a:gd name="T15" fmla="*/ 35 h 37"/>
                <a:gd name="T16" fmla="*/ 2 w 82"/>
                <a:gd name="T17" fmla="*/ 35 h 37"/>
                <a:gd name="T18" fmla="*/ 0 w 82"/>
                <a:gd name="T19" fmla="*/ 33 h 37"/>
                <a:gd name="T20" fmla="*/ 0 w 82"/>
                <a:gd name="T21" fmla="*/ 31 h 37"/>
                <a:gd name="T22" fmla="*/ 2 w 82"/>
                <a:gd name="T23" fmla="*/ 31 h 37"/>
                <a:gd name="T24" fmla="*/ 61 w 82"/>
                <a:gd name="T25" fmla="*/ 2 h 37"/>
                <a:gd name="T26" fmla="*/ 69 w 82"/>
                <a:gd name="T27" fmla="*/ 0 h 37"/>
                <a:gd name="T28" fmla="*/ 77 w 82"/>
                <a:gd name="T29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37">
                  <a:moveTo>
                    <a:pt x="77" y="2"/>
                  </a:moveTo>
                  <a:lnTo>
                    <a:pt x="80" y="2"/>
                  </a:lnTo>
                  <a:lnTo>
                    <a:pt x="82" y="4"/>
                  </a:lnTo>
                  <a:lnTo>
                    <a:pt x="82" y="6"/>
                  </a:lnTo>
                  <a:lnTo>
                    <a:pt x="80" y="6"/>
                  </a:lnTo>
                  <a:lnTo>
                    <a:pt x="19" y="35"/>
                  </a:lnTo>
                  <a:lnTo>
                    <a:pt x="13" y="37"/>
                  </a:lnTo>
                  <a:lnTo>
                    <a:pt x="4" y="35"/>
                  </a:lnTo>
                  <a:lnTo>
                    <a:pt x="2" y="35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2" y="31"/>
                  </a:lnTo>
                  <a:lnTo>
                    <a:pt x="61" y="2"/>
                  </a:lnTo>
                  <a:lnTo>
                    <a:pt x="69" y="0"/>
                  </a:lnTo>
                  <a:lnTo>
                    <a:pt x="77" y="2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87" name="Freeform 5452"/>
            <p:cNvSpPr/>
            <p:nvPr/>
          </p:nvSpPr>
          <p:spPr bwMode="auto">
            <a:xfrm>
              <a:off x="467782" y="4264799"/>
              <a:ext cx="160421" cy="69580"/>
            </a:xfrm>
            <a:custGeom>
              <a:avLst/>
              <a:gdLst>
                <a:gd name="T0" fmla="*/ 79 w 83"/>
                <a:gd name="T1" fmla="*/ 2 h 36"/>
                <a:gd name="T2" fmla="*/ 81 w 83"/>
                <a:gd name="T3" fmla="*/ 2 h 36"/>
                <a:gd name="T4" fmla="*/ 83 w 83"/>
                <a:gd name="T5" fmla="*/ 3 h 36"/>
                <a:gd name="T6" fmla="*/ 83 w 83"/>
                <a:gd name="T7" fmla="*/ 5 h 36"/>
                <a:gd name="T8" fmla="*/ 81 w 83"/>
                <a:gd name="T9" fmla="*/ 5 h 36"/>
                <a:gd name="T10" fmla="*/ 21 w 83"/>
                <a:gd name="T11" fmla="*/ 34 h 36"/>
                <a:gd name="T12" fmla="*/ 14 w 83"/>
                <a:gd name="T13" fmla="*/ 36 h 36"/>
                <a:gd name="T14" fmla="*/ 4 w 83"/>
                <a:gd name="T15" fmla="*/ 34 h 36"/>
                <a:gd name="T16" fmla="*/ 2 w 83"/>
                <a:gd name="T17" fmla="*/ 34 h 36"/>
                <a:gd name="T18" fmla="*/ 0 w 83"/>
                <a:gd name="T19" fmla="*/ 32 h 36"/>
                <a:gd name="T20" fmla="*/ 0 w 83"/>
                <a:gd name="T21" fmla="*/ 30 h 36"/>
                <a:gd name="T22" fmla="*/ 2 w 83"/>
                <a:gd name="T23" fmla="*/ 30 h 36"/>
                <a:gd name="T24" fmla="*/ 62 w 83"/>
                <a:gd name="T25" fmla="*/ 2 h 36"/>
                <a:gd name="T26" fmla="*/ 69 w 83"/>
                <a:gd name="T27" fmla="*/ 0 h 36"/>
                <a:gd name="T28" fmla="*/ 79 w 83"/>
                <a:gd name="T29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3" h="36">
                  <a:moveTo>
                    <a:pt x="79" y="2"/>
                  </a:moveTo>
                  <a:lnTo>
                    <a:pt x="81" y="2"/>
                  </a:lnTo>
                  <a:lnTo>
                    <a:pt x="83" y="3"/>
                  </a:lnTo>
                  <a:lnTo>
                    <a:pt x="83" y="5"/>
                  </a:lnTo>
                  <a:lnTo>
                    <a:pt x="81" y="5"/>
                  </a:lnTo>
                  <a:lnTo>
                    <a:pt x="21" y="34"/>
                  </a:lnTo>
                  <a:lnTo>
                    <a:pt x="14" y="36"/>
                  </a:lnTo>
                  <a:lnTo>
                    <a:pt x="4" y="34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2" y="30"/>
                  </a:lnTo>
                  <a:lnTo>
                    <a:pt x="62" y="2"/>
                  </a:lnTo>
                  <a:lnTo>
                    <a:pt x="69" y="0"/>
                  </a:lnTo>
                  <a:lnTo>
                    <a:pt x="79" y="2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88" name="Freeform 5453"/>
            <p:cNvSpPr/>
            <p:nvPr/>
          </p:nvSpPr>
          <p:spPr bwMode="auto">
            <a:xfrm>
              <a:off x="780893" y="4309253"/>
              <a:ext cx="158488" cy="69580"/>
            </a:xfrm>
            <a:custGeom>
              <a:avLst/>
              <a:gdLst>
                <a:gd name="T0" fmla="*/ 78 w 82"/>
                <a:gd name="T1" fmla="*/ 0 h 36"/>
                <a:gd name="T2" fmla="*/ 80 w 82"/>
                <a:gd name="T3" fmla="*/ 2 h 36"/>
                <a:gd name="T4" fmla="*/ 82 w 82"/>
                <a:gd name="T5" fmla="*/ 3 h 36"/>
                <a:gd name="T6" fmla="*/ 82 w 82"/>
                <a:gd name="T7" fmla="*/ 3 h 36"/>
                <a:gd name="T8" fmla="*/ 80 w 82"/>
                <a:gd name="T9" fmla="*/ 5 h 36"/>
                <a:gd name="T10" fmla="*/ 21 w 82"/>
                <a:gd name="T11" fmla="*/ 34 h 36"/>
                <a:gd name="T12" fmla="*/ 13 w 82"/>
                <a:gd name="T13" fmla="*/ 36 h 36"/>
                <a:gd name="T14" fmla="*/ 5 w 82"/>
                <a:gd name="T15" fmla="*/ 34 h 36"/>
                <a:gd name="T16" fmla="*/ 1 w 82"/>
                <a:gd name="T17" fmla="*/ 34 h 36"/>
                <a:gd name="T18" fmla="*/ 0 w 82"/>
                <a:gd name="T19" fmla="*/ 32 h 36"/>
                <a:gd name="T20" fmla="*/ 0 w 82"/>
                <a:gd name="T21" fmla="*/ 30 h 36"/>
                <a:gd name="T22" fmla="*/ 1 w 82"/>
                <a:gd name="T23" fmla="*/ 30 h 36"/>
                <a:gd name="T24" fmla="*/ 61 w 82"/>
                <a:gd name="T25" fmla="*/ 2 h 36"/>
                <a:gd name="T26" fmla="*/ 69 w 82"/>
                <a:gd name="T27" fmla="*/ 0 h 36"/>
                <a:gd name="T28" fmla="*/ 78 w 82"/>
                <a:gd name="T2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36">
                  <a:moveTo>
                    <a:pt x="78" y="0"/>
                  </a:moveTo>
                  <a:lnTo>
                    <a:pt x="80" y="2"/>
                  </a:lnTo>
                  <a:lnTo>
                    <a:pt x="82" y="3"/>
                  </a:lnTo>
                  <a:lnTo>
                    <a:pt x="82" y="3"/>
                  </a:lnTo>
                  <a:lnTo>
                    <a:pt x="80" y="5"/>
                  </a:lnTo>
                  <a:lnTo>
                    <a:pt x="21" y="34"/>
                  </a:lnTo>
                  <a:lnTo>
                    <a:pt x="13" y="36"/>
                  </a:lnTo>
                  <a:lnTo>
                    <a:pt x="5" y="34"/>
                  </a:lnTo>
                  <a:lnTo>
                    <a:pt x="1" y="34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1" y="30"/>
                  </a:lnTo>
                  <a:lnTo>
                    <a:pt x="61" y="2"/>
                  </a:lnTo>
                  <a:lnTo>
                    <a:pt x="69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89" name="Freeform 5454"/>
            <p:cNvSpPr/>
            <p:nvPr/>
          </p:nvSpPr>
          <p:spPr bwMode="auto">
            <a:xfrm>
              <a:off x="939381" y="4334379"/>
              <a:ext cx="160421" cy="71513"/>
            </a:xfrm>
            <a:custGeom>
              <a:avLst/>
              <a:gdLst>
                <a:gd name="T0" fmla="*/ 79 w 83"/>
                <a:gd name="T1" fmla="*/ 0 h 37"/>
                <a:gd name="T2" fmla="*/ 81 w 83"/>
                <a:gd name="T3" fmla="*/ 2 h 37"/>
                <a:gd name="T4" fmla="*/ 83 w 83"/>
                <a:gd name="T5" fmla="*/ 4 h 37"/>
                <a:gd name="T6" fmla="*/ 83 w 83"/>
                <a:gd name="T7" fmla="*/ 4 h 37"/>
                <a:gd name="T8" fmla="*/ 81 w 83"/>
                <a:gd name="T9" fmla="*/ 6 h 37"/>
                <a:gd name="T10" fmla="*/ 21 w 83"/>
                <a:gd name="T11" fmla="*/ 35 h 37"/>
                <a:gd name="T12" fmla="*/ 14 w 83"/>
                <a:gd name="T13" fmla="*/ 37 h 37"/>
                <a:gd name="T14" fmla="*/ 6 w 83"/>
                <a:gd name="T15" fmla="*/ 35 h 37"/>
                <a:gd name="T16" fmla="*/ 2 w 83"/>
                <a:gd name="T17" fmla="*/ 35 h 37"/>
                <a:gd name="T18" fmla="*/ 0 w 83"/>
                <a:gd name="T19" fmla="*/ 33 h 37"/>
                <a:gd name="T20" fmla="*/ 0 w 83"/>
                <a:gd name="T21" fmla="*/ 31 h 37"/>
                <a:gd name="T22" fmla="*/ 2 w 83"/>
                <a:gd name="T23" fmla="*/ 31 h 37"/>
                <a:gd name="T24" fmla="*/ 63 w 83"/>
                <a:gd name="T25" fmla="*/ 2 h 37"/>
                <a:gd name="T26" fmla="*/ 69 w 83"/>
                <a:gd name="T27" fmla="*/ 0 h 37"/>
                <a:gd name="T28" fmla="*/ 79 w 83"/>
                <a:gd name="T2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3" h="37">
                  <a:moveTo>
                    <a:pt x="79" y="0"/>
                  </a:moveTo>
                  <a:lnTo>
                    <a:pt x="81" y="2"/>
                  </a:lnTo>
                  <a:lnTo>
                    <a:pt x="83" y="4"/>
                  </a:lnTo>
                  <a:lnTo>
                    <a:pt x="83" y="4"/>
                  </a:lnTo>
                  <a:lnTo>
                    <a:pt x="81" y="6"/>
                  </a:lnTo>
                  <a:lnTo>
                    <a:pt x="21" y="35"/>
                  </a:lnTo>
                  <a:lnTo>
                    <a:pt x="14" y="37"/>
                  </a:lnTo>
                  <a:lnTo>
                    <a:pt x="6" y="35"/>
                  </a:lnTo>
                  <a:lnTo>
                    <a:pt x="2" y="35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2" y="31"/>
                  </a:lnTo>
                  <a:lnTo>
                    <a:pt x="63" y="2"/>
                  </a:lnTo>
                  <a:lnTo>
                    <a:pt x="69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90" name="Freeform 5459"/>
            <p:cNvSpPr/>
            <p:nvPr/>
          </p:nvSpPr>
          <p:spPr bwMode="auto">
            <a:xfrm>
              <a:off x="608875" y="4434884"/>
              <a:ext cx="141093" cy="73446"/>
            </a:xfrm>
            <a:custGeom>
              <a:avLst/>
              <a:gdLst>
                <a:gd name="T0" fmla="*/ 64 w 73"/>
                <a:gd name="T1" fmla="*/ 0 h 38"/>
                <a:gd name="T2" fmla="*/ 69 w 73"/>
                <a:gd name="T3" fmla="*/ 0 h 38"/>
                <a:gd name="T4" fmla="*/ 71 w 73"/>
                <a:gd name="T5" fmla="*/ 2 h 38"/>
                <a:gd name="T6" fmla="*/ 73 w 73"/>
                <a:gd name="T7" fmla="*/ 4 h 38"/>
                <a:gd name="T8" fmla="*/ 71 w 73"/>
                <a:gd name="T9" fmla="*/ 4 h 38"/>
                <a:gd name="T10" fmla="*/ 27 w 73"/>
                <a:gd name="T11" fmla="*/ 36 h 38"/>
                <a:gd name="T12" fmla="*/ 19 w 73"/>
                <a:gd name="T13" fmla="*/ 38 h 38"/>
                <a:gd name="T14" fmla="*/ 10 w 73"/>
                <a:gd name="T15" fmla="*/ 38 h 38"/>
                <a:gd name="T16" fmla="*/ 4 w 73"/>
                <a:gd name="T17" fmla="*/ 38 h 38"/>
                <a:gd name="T18" fmla="*/ 2 w 73"/>
                <a:gd name="T19" fmla="*/ 36 h 38"/>
                <a:gd name="T20" fmla="*/ 0 w 73"/>
                <a:gd name="T21" fmla="*/ 35 h 38"/>
                <a:gd name="T22" fmla="*/ 2 w 73"/>
                <a:gd name="T23" fmla="*/ 33 h 38"/>
                <a:gd name="T24" fmla="*/ 46 w 73"/>
                <a:gd name="T25" fmla="*/ 2 h 38"/>
                <a:gd name="T26" fmla="*/ 54 w 73"/>
                <a:gd name="T27" fmla="*/ 0 h 38"/>
                <a:gd name="T28" fmla="*/ 64 w 73"/>
                <a:gd name="T2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38">
                  <a:moveTo>
                    <a:pt x="64" y="0"/>
                  </a:moveTo>
                  <a:lnTo>
                    <a:pt x="69" y="0"/>
                  </a:lnTo>
                  <a:lnTo>
                    <a:pt x="71" y="2"/>
                  </a:lnTo>
                  <a:lnTo>
                    <a:pt x="73" y="4"/>
                  </a:lnTo>
                  <a:lnTo>
                    <a:pt x="71" y="4"/>
                  </a:lnTo>
                  <a:lnTo>
                    <a:pt x="27" y="36"/>
                  </a:lnTo>
                  <a:lnTo>
                    <a:pt x="19" y="38"/>
                  </a:lnTo>
                  <a:lnTo>
                    <a:pt x="10" y="38"/>
                  </a:lnTo>
                  <a:lnTo>
                    <a:pt x="4" y="38"/>
                  </a:lnTo>
                  <a:lnTo>
                    <a:pt x="2" y="36"/>
                  </a:lnTo>
                  <a:lnTo>
                    <a:pt x="0" y="35"/>
                  </a:lnTo>
                  <a:lnTo>
                    <a:pt x="2" y="33"/>
                  </a:lnTo>
                  <a:lnTo>
                    <a:pt x="46" y="2"/>
                  </a:lnTo>
                  <a:lnTo>
                    <a:pt x="54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91" name="Freeform 5460"/>
            <p:cNvSpPr/>
            <p:nvPr/>
          </p:nvSpPr>
          <p:spPr bwMode="auto">
            <a:xfrm>
              <a:off x="676523" y="4467741"/>
              <a:ext cx="137228" cy="79244"/>
            </a:xfrm>
            <a:custGeom>
              <a:avLst/>
              <a:gdLst>
                <a:gd name="T0" fmla="*/ 63 w 71"/>
                <a:gd name="T1" fmla="*/ 0 h 41"/>
                <a:gd name="T2" fmla="*/ 67 w 71"/>
                <a:gd name="T3" fmla="*/ 2 h 41"/>
                <a:gd name="T4" fmla="*/ 69 w 71"/>
                <a:gd name="T5" fmla="*/ 2 h 41"/>
                <a:gd name="T6" fmla="*/ 71 w 71"/>
                <a:gd name="T7" fmla="*/ 4 h 41"/>
                <a:gd name="T8" fmla="*/ 71 w 71"/>
                <a:gd name="T9" fmla="*/ 6 h 41"/>
                <a:gd name="T10" fmla="*/ 25 w 71"/>
                <a:gd name="T11" fmla="*/ 39 h 41"/>
                <a:gd name="T12" fmla="*/ 17 w 71"/>
                <a:gd name="T13" fmla="*/ 41 h 41"/>
                <a:gd name="T14" fmla="*/ 7 w 71"/>
                <a:gd name="T15" fmla="*/ 41 h 41"/>
                <a:gd name="T16" fmla="*/ 4 w 71"/>
                <a:gd name="T17" fmla="*/ 39 h 41"/>
                <a:gd name="T18" fmla="*/ 0 w 71"/>
                <a:gd name="T19" fmla="*/ 37 h 41"/>
                <a:gd name="T20" fmla="*/ 0 w 71"/>
                <a:gd name="T21" fmla="*/ 37 h 41"/>
                <a:gd name="T22" fmla="*/ 0 w 71"/>
                <a:gd name="T23" fmla="*/ 35 h 41"/>
                <a:gd name="T24" fmla="*/ 46 w 71"/>
                <a:gd name="T25" fmla="*/ 2 h 41"/>
                <a:gd name="T26" fmla="*/ 52 w 71"/>
                <a:gd name="T27" fmla="*/ 0 h 41"/>
                <a:gd name="T28" fmla="*/ 63 w 71"/>
                <a:gd name="T2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41">
                  <a:moveTo>
                    <a:pt x="63" y="0"/>
                  </a:moveTo>
                  <a:lnTo>
                    <a:pt x="67" y="2"/>
                  </a:lnTo>
                  <a:lnTo>
                    <a:pt x="69" y="2"/>
                  </a:lnTo>
                  <a:lnTo>
                    <a:pt x="71" y="4"/>
                  </a:lnTo>
                  <a:lnTo>
                    <a:pt x="71" y="6"/>
                  </a:lnTo>
                  <a:lnTo>
                    <a:pt x="25" y="39"/>
                  </a:lnTo>
                  <a:lnTo>
                    <a:pt x="17" y="41"/>
                  </a:lnTo>
                  <a:lnTo>
                    <a:pt x="7" y="41"/>
                  </a:lnTo>
                  <a:lnTo>
                    <a:pt x="4" y="39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46" y="2"/>
                  </a:lnTo>
                  <a:lnTo>
                    <a:pt x="52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92" name="Freeform 5467"/>
            <p:cNvSpPr/>
            <p:nvPr/>
          </p:nvSpPr>
          <p:spPr bwMode="auto">
            <a:xfrm>
              <a:off x="1016693" y="4463876"/>
              <a:ext cx="141093" cy="79244"/>
            </a:xfrm>
            <a:custGeom>
              <a:avLst/>
              <a:gdLst>
                <a:gd name="T0" fmla="*/ 64 w 73"/>
                <a:gd name="T1" fmla="*/ 0 h 41"/>
                <a:gd name="T2" fmla="*/ 70 w 73"/>
                <a:gd name="T3" fmla="*/ 2 h 41"/>
                <a:gd name="T4" fmla="*/ 71 w 73"/>
                <a:gd name="T5" fmla="*/ 4 h 41"/>
                <a:gd name="T6" fmla="*/ 73 w 73"/>
                <a:gd name="T7" fmla="*/ 4 h 41"/>
                <a:gd name="T8" fmla="*/ 71 w 73"/>
                <a:gd name="T9" fmla="*/ 6 h 41"/>
                <a:gd name="T10" fmla="*/ 27 w 73"/>
                <a:gd name="T11" fmla="*/ 39 h 41"/>
                <a:gd name="T12" fmla="*/ 20 w 73"/>
                <a:gd name="T13" fmla="*/ 41 h 41"/>
                <a:gd name="T14" fmla="*/ 10 w 73"/>
                <a:gd name="T15" fmla="*/ 41 h 41"/>
                <a:gd name="T16" fmla="*/ 4 w 73"/>
                <a:gd name="T17" fmla="*/ 39 h 41"/>
                <a:gd name="T18" fmla="*/ 2 w 73"/>
                <a:gd name="T19" fmla="*/ 39 h 41"/>
                <a:gd name="T20" fmla="*/ 0 w 73"/>
                <a:gd name="T21" fmla="*/ 37 h 41"/>
                <a:gd name="T22" fmla="*/ 2 w 73"/>
                <a:gd name="T23" fmla="*/ 35 h 41"/>
                <a:gd name="T24" fmla="*/ 48 w 73"/>
                <a:gd name="T25" fmla="*/ 2 h 41"/>
                <a:gd name="T26" fmla="*/ 54 w 73"/>
                <a:gd name="T27" fmla="*/ 0 h 41"/>
                <a:gd name="T28" fmla="*/ 64 w 73"/>
                <a:gd name="T2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41">
                  <a:moveTo>
                    <a:pt x="64" y="0"/>
                  </a:moveTo>
                  <a:lnTo>
                    <a:pt x="70" y="2"/>
                  </a:lnTo>
                  <a:lnTo>
                    <a:pt x="71" y="4"/>
                  </a:lnTo>
                  <a:lnTo>
                    <a:pt x="73" y="4"/>
                  </a:lnTo>
                  <a:lnTo>
                    <a:pt x="71" y="6"/>
                  </a:lnTo>
                  <a:lnTo>
                    <a:pt x="27" y="39"/>
                  </a:lnTo>
                  <a:lnTo>
                    <a:pt x="20" y="41"/>
                  </a:lnTo>
                  <a:lnTo>
                    <a:pt x="10" y="41"/>
                  </a:lnTo>
                  <a:lnTo>
                    <a:pt x="4" y="39"/>
                  </a:lnTo>
                  <a:lnTo>
                    <a:pt x="2" y="39"/>
                  </a:lnTo>
                  <a:lnTo>
                    <a:pt x="0" y="37"/>
                  </a:lnTo>
                  <a:lnTo>
                    <a:pt x="2" y="35"/>
                  </a:lnTo>
                  <a:lnTo>
                    <a:pt x="48" y="2"/>
                  </a:lnTo>
                  <a:lnTo>
                    <a:pt x="54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67E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93" name="Freeform 5468"/>
            <p:cNvSpPr/>
            <p:nvPr/>
          </p:nvSpPr>
          <p:spPr bwMode="auto">
            <a:xfrm>
              <a:off x="1157786" y="4450346"/>
              <a:ext cx="137228" cy="77311"/>
            </a:xfrm>
            <a:custGeom>
              <a:avLst/>
              <a:gdLst>
                <a:gd name="T0" fmla="*/ 64 w 71"/>
                <a:gd name="T1" fmla="*/ 2 h 40"/>
                <a:gd name="T2" fmla="*/ 68 w 71"/>
                <a:gd name="T3" fmla="*/ 2 h 40"/>
                <a:gd name="T4" fmla="*/ 71 w 71"/>
                <a:gd name="T5" fmla="*/ 3 h 40"/>
                <a:gd name="T6" fmla="*/ 71 w 71"/>
                <a:gd name="T7" fmla="*/ 5 h 40"/>
                <a:gd name="T8" fmla="*/ 71 w 71"/>
                <a:gd name="T9" fmla="*/ 5 h 40"/>
                <a:gd name="T10" fmla="*/ 25 w 71"/>
                <a:gd name="T11" fmla="*/ 38 h 40"/>
                <a:gd name="T12" fmla="*/ 20 w 71"/>
                <a:gd name="T13" fmla="*/ 40 h 40"/>
                <a:gd name="T14" fmla="*/ 8 w 71"/>
                <a:gd name="T15" fmla="*/ 40 h 40"/>
                <a:gd name="T16" fmla="*/ 4 w 71"/>
                <a:gd name="T17" fmla="*/ 40 h 40"/>
                <a:gd name="T18" fmla="*/ 0 w 71"/>
                <a:gd name="T19" fmla="*/ 38 h 40"/>
                <a:gd name="T20" fmla="*/ 0 w 71"/>
                <a:gd name="T21" fmla="*/ 36 h 40"/>
                <a:gd name="T22" fmla="*/ 0 w 71"/>
                <a:gd name="T23" fmla="*/ 34 h 40"/>
                <a:gd name="T24" fmla="*/ 47 w 71"/>
                <a:gd name="T25" fmla="*/ 2 h 40"/>
                <a:gd name="T26" fmla="*/ 54 w 71"/>
                <a:gd name="T27" fmla="*/ 0 h 40"/>
                <a:gd name="T28" fmla="*/ 64 w 71"/>
                <a:gd name="T29" fmla="*/ 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40">
                  <a:moveTo>
                    <a:pt x="64" y="2"/>
                  </a:moveTo>
                  <a:lnTo>
                    <a:pt x="68" y="2"/>
                  </a:lnTo>
                  <a:lnTo>
                    <a:pt x="71" y="3"/>
                  </a:lnTo>
                  <a:lnTo>
                    <a:pt x="71" y="5"/>
                  </a:lnTo>
                  <a:lnTo>
                    <a:pt x="71" y="5"/>
                  </a:lnTo>
                  <a:lnTo>
                    <a:pt x="25" y="38"/>
                  </a:lnTo>
                  <a:lnTo>
                    <a:pt x="20" y="40"/>
                  </a:lnTo>
                  <a:lnTo>
                    <a:pt x="8" y="40"/>
                  </a:lnTo>
                  <a:lnTo>
                    <a:pt x="4" y="40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47" y="2"/>
                  </a:lnTo>
                  <a:lnTo>
                    <a:pt x="54" y="0"/>
                  </a:lnTo>
                  <a:lnTo>
                    <a:pt x="64" y="2"/>
                  </a:lnTo>
                  <a:close/>
                </a:path>
              </a:pathLst>
            </a:custGeom>
            <a:solidFill>
              <a:srgbClr val="67E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94" name="Freeform 5469"/>
            <p:cNvSpPr/>
            <p:nvPr/>
          </p:nvSpPr>
          <p:spPr bwMode="auto">
            <a:xfrm>
              <a:off x="1221568" y="4487069"/>
              <a:ext cx="141093" cy="77311"/>
            </a:xfrm>
            <a:custGeom>
              <a:avLst/>
              <a:gdLst>
                <a:gd name="T0" fmla="*/ 63 w 73"/>
                <a:gd name="T1" fmla="*/ 0 h 40"/>
                <a:gd name="T2" fmla="*/ 69 w 73"/>
                <a:gd name="T3" fmla="*/ 2 h 40"/>
                <a:gd name="T4" fmla="*/ 71 w 73"/>
                <a:gd name="T5" fmla="*/ 2 h 40"/>
                <a:gd name="T6" fmla="*/ 73 w 73"/>
                <a:gd name="T7" fmla="*/ 4 h 40"/>
                <a:gd name="T8" fmla="*/ 71 w 73"/>
                <a:gd name="T9" fmla="*/ 6 h 40"/>
                <a:gd name="T10" fmla="*/ 27 w 73"/>
                <a:gd name="T11" fmla="*/ 38 h 40"/>
                <a:gd name="T12" fmla="*/ 19 w 73"/>
                <a:gd name="T13" fmla="*/ 40 h 40"/>
                <a:gd name="T14" fmla="*/ 10 w 73"/>
                <a:gd name="T15" fmla="*/ 40 h 40"/>
                <a:gd name="T16" fmla="*/ 4 w 73"/>
                <a:gd name="T17" fmla="*/ 38 h 40"/>
                <a:gd name="T18" fmla="*/ 2 w 73"/>
                <a:gd name="T19" fmla="*/ 36 h 40"/>
                <a:gd name="T20" fmla="*/ 0 w 73"/>
                <a:gd name="T21" fmla="*/ 36 h 40"/>
                <a:gd name="T22" fmla="*/ 2 w 73"/>
                <a:gd name="T23" fmla="*/ 34 h 40"/>
                <a:gd name="T24" fmla="*/ 46 w 73"/>
                <a:gd name="T25" fmla="*/ 2 h 40"/>
                <a:gd name="T26" fmla="*/ 54 w 73"/>
                <a:gd name="T27" fmla="*/ 0 h 40"/>
                <a:gd name="T28" fmla="*/ 63 w 73"/>
                <a:gd name="T2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40">
                  <a:moveTo>
                    <a:pt x="63" y="0"/>
                  </a:moveTo>
                  <a:lnTo>
                    <a:pt x="69" y="2"/>
                  </a:lnTo>
                  <a:lnTo>
                    <a:pt x="71" y="2"/>
                  </a:lnTo>
                  <a:lnTo>
                    <a:pt x="73" y="4"/>
                  </a:lnTo>
                  <a:lnTo>
                    <a:pt x="71" y="6"/>
                  </a:lnTo>
                  <a:lnTo>
                    <a:pt x="27" y="38"/>
                  </a:lnTo>
                  <a:lnTo>
                    <a:pt x="19" y="40"/>
                  </a:lnTo>
                  <a:lnTo>
                    <a:pt x="10" y="40"/>
                  </a:lnTo>
                  <a:lnTo>
                    <a:pt x="4" y="38"/>
                  </a:lnTo>
                  <a:lnTo>
                    <a:pt x="2" y="36"/>
                  </a:lnTo>
                  <a:lnTo>
                    <a:pt x="0" y="36"/>
                  </a:lnTo>
                  <a:lnTo>
                    <a:pt x="2" y="34"/>
                  </a:lnTo>
                  <a:lnTo>
                    <a:pt x="46" y="2"/>
                  </a:lnTo>
                  <a:lnTo>
                    <a:pt x="54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67E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95" name="Freeform 5470"/>
            <p:cNvSpPr/>
            <p:nvPr/>
          </p:nvSpPr>
          <p:spPr bwMode="auto">
            <a:xfrm>
              <a:off x="1677705" y="4498666"/>
              <a:ext cx="141093" cy="77311"/>
            </a:xfrm>
            <a:custGeom>
              <a:avLst/>
              <a:gdLst>
                <a:gd name="T0" fmla="*/ 64 w 73"/>
                <a:gd name="T1" fmla="*/ 0 h 40"/>
                <a:gd name="T2" fmla="*/ 69 w 73"/>
                <a:gd name="T3" fmla="*/ 2 h 40"/>
                <a:gd name="T4" fmla="*/ 71 w 73"/>
                <a:gd name="T5" fmla="*/ 2 h 40"/>
                <a:gd name="T6" fmla="*/ 73 w 73"/>
                <a:gd name="T7" fmla="*/ 3 h 40"/>
                <a:gd name="T8" fmla="*/ 71 w 73"/>
                <a:gd name="T9" fmla="*/ 5 h 40"/>
                <a:gd name="T10" fmla="*/ 27 w 73"/>
                <a:gd name="T11" fmla="*/ 38 h 40"/>
                <a:gd name="T12" fmla="*/ 19 w 73"/>
                <a:gd name="T13" fmla="*/ 40 h 40"/>
                <a:gd name="T14" fmla="*/ 10 w 73"/>
                <a:gd name="T15" fmla="*/ 40 h 40"/>
                <a:gd name="T16" fmla="*/ 4 w 73"/>
                <a:gd name="T17" fmla="*/ 38 h 40"/>
                <a:gd name="T18" fmla="*/ 2 w 73"/>
                <a:gd name="T19" fmla="*/ 36 h 40"/>
                <a:gd name="T20" fmla="*/ 0 w 73"/>
                <a:gd name="T21" fmla="*/ 36 h 40"/>
                <a:gd name="T22" fmla="*/ 2 w 73"/>
                <a:gd name="T23" fmla="*/ 34 h 40"/>
                <a:gd name="T24" fmla="*/ 46 w 73"/>
                <a:gd name="T25" fmla="*/ 2 h 40"/>
                <a:gd name="T26" fmla="*/ 54 w 73"/>
                <a:gd name="T27" fmla="*/ 0 h 40"/>
                <a:gd name="T28" fmla="*/ 64 w 73"/>
                <a:gd name="T2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40">
                  <a:moveTo>
                    <a:pt x="64" y="0"/>
                  </a:moveTo>
                  <a:lnTo>
                    <a:pt x="69" y="2"/>
                  </a:lnTo>
                  <a:lnTo>
                    <a:pt x="71" y="2"/>
                  </a:lnTo>
                  <a:lnTo>
                    <a:pt x="73" y="3"/>
                  </a:lnTo>
                  <a:lnTo>
                    <a:pt x="71" y="5"/>
                  </a:lnTo>
                  <a:lnTo>
                    <a:pt x="27" y="38"/>
                  </a:lnTo>
                  <a:lnTo>
                    <a:pt x="19" y="40"/>
                  </a:lnTo>
                  <a:lnTo>
                    <a:pt x="10" y="40"/>
                  </a:lnTo>
                  <a:lnTo>
                    <a:pt x="4" y="38"/>
                  </a:lnTo>
                  <a:lnTo>
                    <a:pt x="2" y="36"/>
                  </a:lnTo>
                  <a:lnTo>
                    <a:pt x="0" y="36"/>
                  </a:lnTo>
                  <a:lnTo>
                    <a:pt x="2" y="34"/>
                  </a:lnTo>
                  <a:lnTo>
                    <a:pt x="46" y="2"/>
                  </a:lnTo>
                  <a:lnTo>
                    <a:pt x="54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96" name="Freeform 5471"/>
            <p:cNvSpPr/>
            <p:nvPr/>
          </p:nvSpPr>
          <p:spPr bwMode="auto">
            <a:xfrm>
              <a:off x="1818798" y="4483203"/>
              <a:ext cx="137228" cy="77311"/>
            </a:xfrm>
            <a:custGeom>
              <a:avLst/>
              <a:gdLst>
                <a:gd name="T0" fmla="*/ 64 w 71"/>
                <a:gd name="T1" fmla="*/ 0 h 40"/>
                <a:gd name="T2" fmla="*/ 67 w 71"/>
                <a:gd name="T3" fmla="*/ 2 h 40"/>
                <a:gd name="T4" fmla="*/ 71 w 71"/>
                <a:gd name="T5" fmla="*/ 2 h 40"/>
                <a:gd name="T6" fmla="*/ 71 w 71"/>
                <a:gd name="T7" fmla="*/ 4 h 40"/>
                <a:gd name="T8" fmla="*/ 71 w 71"/>
                <a:gd name="T9" fmla="*/ 6 h 40"/>
                <a:gd name="T10" fmla="*/ 25 w 71"/>
                <a:gd name="T11" fmla="*/ 38 h 40"/>
                <a:gd name="T12" fmla="*/ 17 w 71"/>
                <a:gd name="T13" fmla="*/ 40 h 40"/>
                <a:gd name="T14" fmla="*/ 8 w 71"/>
                <a:gd name="T15" fmla="*/ 40 h 40"/>
                <a:gd name="T16" fmla="*/ 4 w 71"/>
                <a:gd name="T17" fmla="*/ 38 h 40"/>
                <a:gd name="T18" fmla="*/ 0 w 71"/>
                <a:gd name="T19" fmla="*/ 38 h 40"/>
                <a:gd name="T20" fmla="*/ 0 w 71"/>
                <a:gd name="T21" fmla="*/ 36 h 40"/>
                <a:gd name="T22" fmla="*/ 0 w 71"/>
                <a:gd name="T23" fmla="*/ 34 h 40"/>
                <a:gd name="T24" fmla="*/ 46 w 71"/>
                <a:gd name="T25" fmla="*/ 2 h 40"/>
                <a:gd name="T26" fmla="*/ 54 w 71"/>
                <a:gd name="T27" fmla="*/ 0 h 40"/>
                <a:gd name="T28" fmla="*/ 64 w 71"/>
                <a:gd name="T2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40">
                  <a:moveTo>
                    <a:pt x="64" y="0"/>
                  </a:moveTo>
                  <a:lnTo>
                    <a:pt x="67" y="2"/>
                  </a:lnTo>
                  <a:lnTo>
                    <a:pt x="71" y="2"/>
                  </a:lnTo>
                  <a:lnTo>
                    <a:pt x="71" y="4"/>
                  </a:lnTo>
                  <a:lnTo>
                    <a:pt x="71" y="6"/>
                  </a:lnTo>
                  <a:lnTo>
                    <a:pt x="25" y="38"/>
                  </a:lnTo>
                  <a:lnTo>
                    <a:pt x="17" y="40"/>
                  </a:lnTo>
                  <a:lnTo>
                    <a:pt x="8" y="40"/>
                  </a:lnTo>
                  <a:lnTo>
                    <a:pt x="4" y="38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46" y="2"/>
                  </a:lnTo>
                  <a:lnTo>
                    <a:pt x="54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97" name="Freeform 5472"/>
            <p:cNvSpPr/>
            <p:nvPr/>
          </p:nvSpPr>
          <p:spPr bwMode="auto">
            <a:xfrm>
              <a:off x="1882580" y="4519926"/>
              <a:ext cx="141093" cy="75379"/>
            </a:xfrm>
            <a:custGeom>
              <a:avLst/>
              <a:gdLst>
                <a:gd name="T0" fmla="*/ 63 w 73"/>
                <a:gd name="T1" fmla="*/ 0 h 39"/>
                <a:gd name="T2" fmla="*/ 67 w 73"/>
                <a:gd name="T3" fmla="*/ 0 h 39"/>
                <a:gd name="T4" fmla="*/ 71 w 73"/>
                <a:gd name="T5" fmla="*/ 2 h 39"/>
                <a:gd name="T6" fmla="*/ 73 w 73"/>
                <a:gd name="T7" fmla="*/ 4 h 39"/>
                <a:gd name="T8" fmla="*/ 71 w 73"/>
                <a:gd name="T9" fmla="*/ 4 h 39"/>
                <a:gd name="T10" fmla="*/ 25 w 73"/>
                <a:gd name="T11" fmla="*/ 37 h 39"/>
                <a:gd name="T12" fmla="*/ 19 w 73"/>
                <a:gd name="T13" fmla="*/ 39 h 39"/>
                <a:gd name="T14" fmla="*/ 8 w 73"/>
                <a:gd name="T15" fmla="*/ 39 h 39"/>
                <a:gd name="T16" fmla="*/ 4 w 73"/>
                <a:gd name="T17" fmla="*/ 39 h 39"/>
                <a:gd name="T18" fmla="*/ 2 w 73"/>
                <a:gd name="T19" fmla="*/ 37 h 39"/>
                <a:gd name="T20" fmla="*/ 0 w 73"/>
                <a:gd name="T21" fmla="*/ 35 h 39"/>
                <a:gd name="T22" fmla="*/ 2 w 73"/>
                <a:gd name="T23" fmla="*/ 33 h 39"/>
                <a:gd name="T24" fmla="*/ 46 w 73"/>
                <a:gd name="T25" fmla="*/ 2 h 39"/>
                <a:gd name="T26" fmla="*/ 54 w 73"/>
                <a:gd name="T27" fmla="*/ 0 h 39"/>
                <a:gd name="T28" fmla="*/ 63 w 73"/>
                <a:gd name="T2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39">
                  <a:moveTo>
                    <a:pt x="63" y="0"/>
                  </a:moveTo>
                  <a:lnTo>
                    <a:pt x="67" y="0"/>
                  </a:lnTo>
                  <a:lnTo>
                    <a:pt x="71" y="2"/>
                  </a:lnTo>
                  <a:lnTo>
                    <a:pt x="73" y="4"/>
                  </a:lnTo>
                  <a:lnTo>
                    <a:pt x="71" y="4"/>
                  </a:lnTo>
                  <a:lnTo>
                    <a:pt x="25" y="37"/>
                  </a:lnTo>
                  <a:lnTo>
                    <a:pt x="19" y="39"/>
                  </a:lnTo>
                  <a:lnTo>
                    <a:pt x="8" y="39"/>
                  </a:lnTo>
                  <a:lnTo>
                    <a:pt x="4" y="39"/>
                  </a:lnTo>
                  <a:lnTo>
                    <a:pt x="2" y="37"/>
                  </a:lnTo>
                  <a:lnTo>
                    <a:pt x="0" y="35"/>
                  </a:lnTo>
                  <a:lnTo>
                    <a:pt x="2" y="33"/>
                  </a:lnTo>
                  <a:lnTo>
                    <a:pt x="46" y="2"/>
                  </a:lnTo>
                  <a:lnTo>
                    <a:pt x="54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98" name="Freeform 5473"/>
            <p:cNvSpPr/>
            <p:nvPr/>
          </p:nvSpPr>
          <p:spPr bwMode="auto">
            <a:xfrm>
              <a:off x="2071992" y="4608834"/>
              <a:ext cx="137228" cy="79244"/>
            </a:xfrm>
            <a:custGeom>
              <a:avLst/>
              <a:gdLst>
                <a:gd name="T0" fmla="*/ 63 w 71"/>
                <a:gd name="T1" fmla="*/ 0 h 41"/>
                <a:gd name="T2" fmla="*/ 67 w 71"/>
                <a:gd name="T3" fmla="*/ 2 h 41"/>
                <a:gd name="T4" fmla="*/ 71 w 71"/>
                <a:gd name="T5" fmla="*/ 4 h 41"/>
                <a:gd name="T6" fmla="*/ 71 w 71"/>
                <a:gd name="T7" fmla="*/ 4 h 41"/>
                <a:gd name="T8" fmla="*/ 71 w 71"/>
                <a:gd name="T9" fmla="*/ 6 h 41"/>
                <a:gd name="T10" fmla="*/ 25 w 71"/>
                <a:gd name="T11" fmla="*/ 39 h 41"/>
                <a:gd name="T12" fmla="*/ 19 w 71"/>
                <a:gd name="T13" fmla="*/ 41 h 41"/>
                <a:gd name="T14" fmla="*/ 7 w 71"/>
                <a:gd name="T15" fmla="*/ 41 h 41"/>
                <a:gd name="T16" fmla="*/ 4 w 71"/>
                <a:gd name="T17" fmla="*/ 39 h 41"/>
                <a:gd name="T18" fmla="*/ 2 w 71"/>
                <a:gd name="T19" fmla="*/ 39 h 41"/>
                <a:gd name="T20" fmla="*/ 0 w 71"/>
                <a:gd name="T21" fmla="*/ 37 h 41"/>
                <a:gd name="T22" fmla="*/ 2 w 71"/>
                <a:gd name="T23" fmla="*/ 35 h 41"/>
                <a:gd name="T24" fmla="*/ 46 w 71"/>
                <a:gd name="T25" fmla="*/ 2 h 41"/>
                <a:gd name="T26" fmla="*/ 54 w 71"/>
                <a:gd name="T27" fmla="*/ 0 h 41"/>
                <a:gd name="T28" fmla="*/ 63 w 71"/>
                <a:gd name="T2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41">
                  <a:moveTo>
                    <a:pt x="63" y="0"/>
                  </a:moveTo>
                  <a:lnTo>
                    <a:pt x="67" y="2"/>
                  </a:lnTo>
                  <a:lnTo>
                    <a:pt x="71" y="4"/>
                  </a:lnTo>
                  <a:lnTo>
                    <a:pt x="71" y="4"/>
                  </a:lnTo>
                  <a:lnTo>
                    <a:pt x="71" y="6"/>
                  </a:lnTo>
                  <a:lnTo>
                    <a:pt x="25" y="39"/>
                  </a:lnTo>
                  <a:lnTo>
                    <a:pt x="19" y="41"/>
                  </a:lnTo>
                  <a:lnTo>
                    <a:pt x="7" y="41"/>
                  </a:lnTo>
                  <a:lnTo>
                    <a:pt x="4" y="39"/>
                  </a:lnTo>
                  <a:lnTo>
                    <a:pt x="2" y="39"/>
                  </a:lnTo>
                  <a:lnTo>
                    <a:pt x="0" y="37"/>
                  </a:lnTo>
                  <a:lnTo>
                    <a:pt x="2" y="35"/>
                  </a:lnTo>
                  <a:lnTo>
                    <a:pt x="46" y="2"/>
                  </a:lnTo>
                  <a:lnTo>
                    <a:pt x="54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67E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99" name="Freeform 5474"/>
            <p:cNvSpPr/>
            <p:nvPr/>
          </p:nvSpPr>
          <p:spPr bwMode="auto">
            <a:xfrm>
              <a:off x="2213086" y="4597238"/>
              <a:ext cx="137228" cy="75379"/>
            </a:xfrm>
            <a:custGeom>
              <a:avLst/>
              <a:gdLst>
                <a:gd name="T0" fmla="*/ 63 w 71"/>
                <a:gd name="T1" fmla="*/ 0 h 39"/>
                <a:gd name="T2" fmla="*/ 67 w 71"/>
                <a:gd name="T3" fmla="*/ 0 h 39"/>
                <a:gd name="T4" fmla="*/ 69 w 71"/>
                <a:gd name="T5" fmla="*/ 2 h 39"/>
                <a:gd name="T6" fmla="*/ 71 w 71"/>
                <a:gd name="T7" fmla="*/ 4 h 39"/>
                <a:gd name="T8" fmla="*/ 71 w 71"/>
                <a:gd name="T9" fmla="*/ 4 h 39"/>
                <a:gd name="T10" fmla="*/ 25 w 71"/>
                <a:gd name="T11" fmla="*/ 37 h 39"/>
                <a:gd name="T12" fmla="*/ 17 w 71"/>
                <a:gd name="T13" fmla="*/ 39 h 39"/>
                <a:gd name="T14" fmla="*/ 7 w 71"/>
                <a:gd name="T15" fmla="*/ 39 h 39"/>
                <a:gd name="T16" fmla="*/ 4 w 71"/>
                <a:gd name="T17" fmla="*/ 39 h 39"/>
                <a:gd name="T18" fmla="*/ 0 w 71"/>
                <a:gd name="T19" fmla="*/ 37 h 39"/>
                <a:gd name="T20" fmla="*/ 0 w 71"/>
                <a:gd name="T21" fmla="*/ 35 h 39"/>
                <a:gd name="T22" fmla="*/ 0 w 71"/>
                <a:gd name="T23" fmla="*/ 33 h 39"/>
                <a:gd name="T24" fmla="*/ 46 w 71"/>
                <a:gd name="T25" fmla="*/ 2 h 39"/>
                <a:gd name="T26" fmla="*/ 52 w 71"/>
                <a:gd name="T27" fmla="*/ 0 h 39"/>
                <a:gd name="T28" fmla="*/ 63 w 71"/>
                <a:gd name="T2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39">
                  <a:moveTo>
                    <a:pt x="63" y="0"/>
                  </a:moveTo>
                  <a:lnTo>
                    <a:pt x="67" y="0"/>
                  </a:lnTo>
                  <a:lnTo>
                    <a:pt x="69" y="2"/>
                  </a:lnTo>
                  <a:lnTo>
                    <a:pt x="71" y="4"/>
                  </a:lnTo>
                  <a:lnTo>
                    <a:pt x="71" y="4"/>
                  </a:lnTo>
                  <a:lnTo>
                    <a:pt x="25" y="37"/>
                  </a:lnTo>
                  <a:lnTo>
                    <a:pt x="17" y="39"/>
                  </a:lnTo>
                  <a:lnTo>
                    <a:pt x="7" y="39"/>
                  </a:lnTo>
                  <a:lnTo>
                    <a:pt x="4" y="39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46" y="2"/>
                  </a:lnTo>
                  <a:lnTo>
                    <a:pt x="52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67E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00" name="Freeform 5475"/>
            <p:cNvSpPr/>
            <p:nvPr/>
          </p:nvSpPr>
          <p:spPr bwMode="auto">
            <a:xfrm>
              <a:off x="2274935" y="4632028"/>
              <a:ext cx="137228" cy="77311"/>
            </a:xfrm>
            <a:custGeom>
              <a:avLst/>
              <a:gdLst>
                <a:gd name="T0" fmla="*/ 64 w 71"/>
                <a:gd name="T1" fmla="*/ 0 h 40"/>
                <a:gd name="T2" fmla="*/ 68 w 71"/>
                <a:gd name="T3" fmla="*/ 2 h 40"/>
                <a:gd name="T4" fmla="*/ 71 w 71"/>
                <a:gd name="T5" fmla="*/ 2 h 40"/>
                <a:gd name="T6" fmla="*/ 71 w 71"/>
                <a:gd name="T7" fmla="*/ 4 h 40"/>
                <a:gd name="T8" fmla="*/ 71 w 71"/>
                <a:gd name="T9" fmla="*/ 6 h 40"/>
                <a:gd name="T10" fmla="*/ 25 w 71"/>
                <a:gd name="T11" fmla="*/ 38 h 40"/>
                <a:gd name="T12" fmla="*/ 20 w 71"/>
                <a:gd name="T13" fmla="*/ 40 h 40"/>
                <a:gd name="T14" fmla="*/ 8 w 71"/>
                <a:gd name="T15" fmla="*/ 40 h 40"/>
                <a:gd name="T16" fmla="*/ 4 w 71"/>
                <a:gd name="T17" fmla="*/ 38 h 40"/>
                <a:gd name="T18" fmla="*/ 2 w 71"/>
                <a:gd name="T19" fmla="*/ 36 h 40"/>
                <a:gd name="T20" fmla="*/ 0 w 71"/>
                <a:gd name="T21" fmla="*/ 36 h 40"/>
                <a:gd name="T22" fmla="*/ 0 w 71"/>
                <a:gd name="T23" fmla="*/ 34 h 40"/>
                <a:gd name="T24" fmla="*/ 46 w 71"/>
                <a:gd name="T25" fmla="*/ 2 h 40"/>
                <a:gd name="T26" fmla="*/ 54 w 71"/>
                <a:gd name="T27" fmla="*/ 0 h 40"/>
                <a:gd name="T28" fmla="*/ 64 w 71"/>
                <a:gd name="T2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40">
                  <a:moveTo>
                    <a:pt x="64" y="0"/>
                  </a:moveTo>
                  <a:lnTo>
                    <a:pt x="68" y="2"/>
                  </a:lnTo>
                  <a:lnTo>
                    <a:pt x="71" y="2"/>
                  </a:lnTo>
                  <a:lnTo>
                    <a:pt x="71" y="4"/>
                  </a:lnTo>
                  <a:lnTo>
                    <a:pt x="71" y="6"/>
                  </a:lnTo>
                  <a:lnTo>
                    <a:pt x="25" y="38"/>
                  </a:lnTo>
                  <a:lnTo>
                    <a:pt x="20" y="40"/>
                  </a:lnTo>
                  <a:lnTo>
                    <a:pt x="8" y="40"/>
                  </a:lnTo>
                  <a:lnTo>
                    <a:pt x="4" y="38"/>
                  </a:lnTo>
                  <a:lnTo>
                    <a:pt x="2" y="36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46" y="2"/>
                  </a:lnTo>
                  <a:lnTo>
                    <a:pt x="54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67E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01" name="Freeform 5476"/>
            <p:cNvSpPr/>
            <p:nvPr/>
          </p:nvSpPr>
          <p:spPr bwMode="auto">
            <a:xfrm>
              <a:off x="1237030" y="4620431"/>
              <a:ext cx="137228" cy="77311"/>
            </a:xfrm>
            <a:custGeom>
              <a:avLst/>
              <a:gdLst>
                <a:gd name="T0" fmla="*/ 63 w 71"/>
                <a:gd name="T1" fmla="*/ 2 h 40"/>
                <a:gd name="T2" fmla="*/ 67 w 71"/>
                <a:gd name="T3" fmla="*/ 2 h 40"/>
                <a:gd name="T4" fmla="*/ 69 w 71"/>
                <a:gd name="T5" fmla="*/ 4 h 40"/>
                <a:gd name="T6" fmla="*/ 71 w 71"/>
                <a:gd name="T7" fmla="*/ 6 h 40"/>
                <a:gd name="T8" fmla="*/ 69 w 71"/>
                <a:gd name="T9" fmla="*/ 6 h 40"/>
                <a:gd name="T10" fmla="*/ 25 w 71"/>
                <a:gd name="T11" fmla="*/ 38 h 40"/>
                <a:gd name="T12" fmla="*/ 17 w 71"/>
                <a:gd name="T13" fmla="*/ 40 h 40"/>
                <a:gd name="T14" fmla="*/ 7 w 71"/>
                <a:gd name="T15" fmla="*/ 40 h 40"/>
                <a:gd name="T16" fmla="*/ 4 w 71"/>
                <a:gd name="T17" fmla="*/ 40 h 40"/>
                <a:gd name="T18" fmla="*/ 0 w 71"/>
                <a:gd name="T19" fmla="*/ 38 h 40"/>
                <a:gd name="T20" fmla="*/ 0 w 71"/>
                <a:gd name="T21" fmla="*/ 36 h 40"/>
                <a:gd name="T22" fmla="*/ 0 w 71"/>
                <a:gd name="T23" fmla="*/ 35 h 40"/>
                <a:gd name="T24" fmla="*/ 46 w 71"/>
                <a:gd name="T25" fmla="*/ 2 h 40"/>
                <a:gd name="T26" fmla="*/ 52 w 71"/>
                <a:gd name="T27" fmla="*/ 0 h 40"/>
                <a:gd name="T28" fmla="*/ 63 w 71"/>
                <a:gd name="T29" fmla="*/ 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40">
                  <a:moveTo>
                    <a:pt x="63" y="2"/>
                  </a:moveTo>
                  <a:lnTo>
                    <a:pt x="67" y="2"/>
                  </a:lnTo>
                  <a:lnTo>
                    <a:pt x="69" y="4"/>
                  </a:lnTo>
                  <a:lnTo>
                    <a:pt x="71" y="6"/>
                  </a:lnTo>
                  <a:lnTo>
                    <a:pt x="69" y="6"/>
                  </a:lnTo>
                  <a:lnTo>
                    <a:pt x="25" y="38"/>
                  </a:lnTo>
                  <a:lnTo>
                    <a:pt x="17" y="40"/>
                  </a:lnTo>
                  <a:lnTo>
                    <a:pt x="7" y="40"/>
                  </a:lnTo>
                  <a:lnTo>
                    <a:pt x="4" y="40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0" y="35"/>
                  </a:lnTo>
                  <a:lnTo>
                    <a:pt x="46" y="2"/>
                  </a:lnTo>
                  <a:lnTo>
                    <a:pt x="52" y="0"/>
                  </a:lnTo>
                  <a:lnTo>
                    <a:pt x="63" y="2"/>
                  </a:lnTo>
                  <a:close/>
                </a:path>
              </a:pathLst>
            </a:custGeom>
            <a:solidFill>
              <a:srgbClr val="67E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02" name="Freeform 5477"/>
            <p:cNvSpPr/>
            <p:nvPr/>
          </p:nvSpPr>
          <p:spPr bwMode="auto">
            <a:xfrm>
              <a:off x="1374258" y="4608834"/>
              <a:ext cx="137228" cy="75379"/>
            </a:xfrm>
            <a:custGeom>
              <a:avLst/>
              <a:gdLst>
                <a:gd name="T0" fmla="*/ 63 w 71"/>
                <a:gd name="T1" fmla="*/ 0 h 39"/>
                <a:gd name="T2" fmla="*/ 67 w 71"/>
                <a:gd name="T3" fmla="*/ 0 h 39"/>
                <a:gd name="T4" fmla="*/ 71 w 71"/>
                <a:gd name="T5" fmla="*/ 2 h 39"/>
                <a:gd name="T6" fmla="*/ 71 w 71"/>
                <a:gd name="T7" fmla="*/ 4 h 39"/>
                <a:gd name="T8" fmla="*/ 71 w 71"/>
                <a:gd name="T9" fmla="*/ 6 h 39"/>
                <a:gd name="T10" fmla="*/ 25 w 71"/>
                <a:gd name="T11" fmla="*/ 37 h 39"/>
                <a:gd name="T12" fmla="*/ 19 w 71"/>
                <a:gd name="T13" fmla="*/ 39 h 39"/>
                <a:gd name="T14" fmla="*/ 7 w 71"/>
                <a:gd name="T15" fmla="*/ 39 h 39"/>
                <a:gd name="T16" fmla="*/ 4 w 71"/>
                <a:gd name="T17" fmla="*/ 39 h 39"/>
                <a:gd name="T18" fmla="*/ 2 w 71"/>
                <a:gd name="T19" fmla="*/ 37 h 39"/>
                <a:gd name="T20" fmla="*/ 0 w 71"/>
                <a:gd name="T21" fmla="*/ 35 h 39"/>
                <a:gd name="T22" fmla="*/ 2 w 71"/>
                <a:gd name="T23" fmla="*/ 35 h 39"/>
                <a:gd name="T24" fmla="*/ 46 w 71"/>
                <a:gd name="T25" fmla="*/ 2 h 39"/>
                <a:gd name="T26" fmla="*/ 54 w 71"/>
                <a:gd name="T27" fmla="*/ 0 h 39"/>
                <a:gd name="T28" fmla="*/ 63 w 71"/>
                <a:gd name="T2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39">
                  <a:moveTo>
                    <a:pt x="63" y="0"/>
                  </a:moveTo>
                  <a:lnTo>
                    <a:pt x="67" y="0"/>
                  </a:lnTo>
                  <a:lnTo>
                    <a:pt x="71" y="2"/>
                  </a:lnTo>
                  <a:lnTo>
                    <a:pt x="71" y="4"/>
                  </a:lnTo>
                  <a:lnTo>
                    <a:pt x="71" y="6"/>
                  </a:lnTo>
                  <a:lnTo>
                    <a:pt x="25" y="37"/>
                  </a:lnTo>
                  <a:lnTo>
                    <a:pt x="19" y="39"/>
                  </a:lnTo>
                  <a:lnTo>
                    <a:pt x="7" y="39"/>
                  </a:lnTo>
                  <a:lnTo>
                    <a:pt x="4" y="39"/>
                  </a:lnTo>
                  <a:lnTo>
                    <a:pt x="2" y="37"/>
                  </a:lnTo>
                  <a:lnTo>
                    <a:pt x="0" y="35"/>
                  </a:lnTo>
                  <a:lnTo>
                    <a:pt x="2" y="35"/>
                  </a:lnTo>
                  <a:lnTo>
                    <a:pt x="46" y="2"/>
                  </a:lnTo>
                  <a:lnTo>
                    <a:pt x="54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67E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03" name="Freeform 5491"/>
            <p:cNvSpPr/>
            <p:nvPr/>
          </p:nvSpPr>
          <p:spPr bwMode="auto">
            <a:xfrm>
              <a:off x="1685436" y="4782785"/>
              <a:ext cx="160421" cy="90841"/>
            </a:xfrm>
            <a:custGeom>
              <a:avLst/>
              <a:gdLst>
                <a:gd name="T0" fmla="*/ 73 w 83"/>
                <a:gd name="T1" fmla="*/ 0 h 47"/>
                <a:gd name="T2" fmla="*/ 79 w 83"/>
                <a:gd name="T3" fmla="*/ 0 h 47"/>
                <a:gd name="T4" fmla="*/ 81 w 83"/>
                <a:gd name="T5" fmla="*/ 2 h 47"/>
                <a:gd name="T6" fmla="*/ 83 w 83"/>
                <a:gd name="T7" fmla="*/ 4 h 47"/>
                <a:gd name="T8" fmla="*/ 81 w 83"/>
                <a:gd name="T9" fmla="*/ 6 h 47"/>
                <a:gd name="T10" fmla="*/ 29 w 83"/>
                <a:gd name="T11" fmla="*/ 45 h 47"/>
                <a:gd name="T12" fmla="*/ 21 w 83"/>
                <a:gd name="T13" fmla="*/ 47 h 47"/>
                <a:gd name="T14" fmla="*/ 10 w 83"/>
                <a:gd name="T15" fmla="*/ 47 h 47"/>
                <a:gd name="T16" fmla="*/ 4 w 83"/>
                <a:gd name="T17" fmla="*/ 45 h 47"/>
                <a:gd name="T18" fmla="*/ 0 w 83"/>
                <a:gd name="T19" fmla="*/ 43 h 47"/>
                <a:gd name="T20" fmla="*/ 0 w 83"/>
                <a:gd name="T21" fmla="*/ 41 h 47"/>
                <a:gd name="T22" fmla="*/ 0 w 83"/>
                <a:gd name="T23" fmla="*/ 39 h 47"/>
                <a:gd name="T24" fmla="*/ 54 w 83"/>
                <a:gd name="T25" fmla="*/ 2 h 47"/>
                <a:gd name="T26" fmla="*/ 62 w 83"/>
                <a:gd name="T27" fmla="*/ 0 h 47"/>
                <a:gd name="T28" fmla="*/ 73 w 83"/>
                <a:gd name="T2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3" h="47">
                  <a:moveTo>
                    <a:pt x="73" y="0"/>
                  </a:moveTo>
                  <a:lnTo>
                    <a:pt x="79" y="0"/>
                  </a:lnTo>
                  <a:lnTo>
                    <a:pt x="81" y="2"/>
                  </a:lnTo>
                  <a:lnTo>
                    <a:pt x="83" y="4"/>
                  </a:lnTo>
                  <a:lnTo>
                    <a:pt x="81" y="6"/>
                  </a:lnTo>
                  <a:lnTo>
                    <a:pt x="29" y="45"/>
                  </a:lnTo>
                  <a:lnTo>
                    <a:pt x="21" y="47"/>
                  </a:lnTo>
                  <a:lnTo>
                    <a:pt x="10" y="47"/>
                  </a:lnTo>
                  <a:lnTo>
                    <a:pt x="4" y="45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0" y="39"/>
                  </a:lnTo>
                  <a:lnTo>
                    <a:pt x="54" y="2"/>
                  </a:lnTo>
                  <a:lnTo>
                    <a:pt x="62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04" name="Freeform 5492"/>
            <p:cNvSpPr/>
            <p:nvPr/>
          </p:nvSpPr>
          <p:spPr bwMode="auto">
            <a:xfrm>
              <a:off x="1845857" y="4765390"/>
              <a:ext cx="158488" cy="88908"/>
            </a:xfrm>
            <a:custGeom>
              <a:avLst/>
              <a:gdLst>
                <a:gd name="T0" fmla="*/ 73 w 82"/>
                <a:gd name="T1" fmla="*/ 0 h 46"/>
                <a:gd name="T2" fmla="*/ 78 w 82"/>
                <a:gd name="T3" fmla="*/ 2 h 46"/>
                <a:gd name="T4" fmla="*/ 82 w 82"/>
                <a:gd name="T5" fmla="*/ 4 h 46"/>
                <a:gd name="T6" fmla="*/ 82 w 82"/>
                <a:gd name="T7" fmla="*/ 6 h 46"/>
                <a:gd name="T8" fmla="*/ 82 w 82"/>
                <a:gd name="T9" fmla="*/ 8 h 46"/>
                <a:gd name="T10" fmla="*/ 28 w 82"/>
                <a:gd name="T11" fmla="*/ 44 h 46"/>
                <a:gd name="T12" fmla="*/ 21 w 82"/>
                <a:gd name="T13" fmla="*/ 46 h 46"/>
                <a:gd name="T14" fmla="*/ 9 w 82"/>
                <a:gd name="T15" fmla="*/ 46 h 46"/>
                <a:gd name="T16" fmla="*/ 3 w 82"/>
                <a:gd name="T17" fmla="*/ 46 h 46"/>
                <a:gd name="T18" fmla="*/ 2 w 82"/>
                <a:gd name="T19" fmla="*/ 44 h 46"/>
                <a:gd name="T20" fmla="*/ 0 w 82"/>
                <a:gd name="T21" fmla="*/ 42 h 46"/>
                <a:gd name="T22" fmla="*/ 2 w 82"/>
                <a:gd name="T23" fmla="*/ 40 h 46"/>
                <a:gd name="T24" fmla="*/ 53 w 82"/>
                <a:gd name="T25" fmla="*/ 2 h 46"/>
                <a:gd name="T26" fmla="*/ 61 w 82"/>
                <a:gd name="T27" fmla="*/ 0 h 46"/>
                <a:gd name="T28" fmla="*/ 73 w 82"/>
                <a:gd name="T2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46">
                  <a:moveTo>
                    <a:pt x="73" y="0"/>
                  </a:moveTo>
                  <a:lnTo>
                    <a:pt x="78" y="2"/>
                  </a:lnTo>
                  <a:lnTo>
                    <a:pt x="82" y="4"/>
                  </a:lnTo>
                  <a:lnTo>
                    <a:pt x="82" y="6"/>
                  </a:lnTo>
                  <a:lnTo>
                    <a:pt x="82" y="8"/>
                  </a:lnTo>
                  <a:lnTo>
                    <a:pt x="28" y="44"/>
                  </a:lnTo>
                  <a:lnTo>
                    <a:pt x="21" y="46"/>
                  </a:lnTo>
                  <a:lnTo>
                    <a:pt x="9" y="46"/>
                  </a:lnTo>
                  <a:lnTo>
                    <a:pt x="3" y="46"/>
                  </a:lnTo>
                  <a:lnTo>
                    <a:pt x="2" y="44"/>
                  </a:lnTo>
                  <a:lnTo>
                    <a:pt x="0" y="42"/>
                  </a:lnTo>
                  <a:lnTo>
                    <a:pt x="2" y="40"/>
                  </a:lnTo>
                  <a:lnTo>
                    <a:pt x="53" y="2"/>
                  </a:lnTo>
                  <a:lnTo>
                    <a:pt x="61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05" name="Freeform 5493"/>
            <p:cNvSpPr/>
            <p:nvPr/>
          </p:nvSpPr>
          <p:spPr bwMode="auto">
            <a:xfrm>
              <a:off x="1919303" y="4805978"/>
              <a:ext cx="164287" cy="88908"/>
            </a:xfrm>
            <a:custGeom>
              <a:avLst/>
              <a:gdLst>
                <a:gd name="T0" fmla="*/ 75 w 85"/>
                <a:gd name="T1" fmla="*/ 0 h 46"/>
                <a:gd name="T2" fmla="*/ 79 w 85"/>
                <a:gd name="T3" fmla="*/ 2 h 46"/>
                <a:gd name="T4" fmla="*/ 83 w 85"/>
                <a:gd name="T5" fmla="*/ 4 h 46"/>
                <a:gd name="T6" fmla="*/ 85 w 85"/>
                <a:gd name="T7" fmla="*/ 6 h 46"/>
                <a:gd name="T8" fmla="*/ 83 w 85"/>
                <a:gd name="T9" fmla="*/ 8 h 46"/>
                <a:gd name="T10" fmla="*/ 31 w 85"/>
                <a:gd name="T11" fmla="*/ 44 h 46"/>
                <a:gd name="T12" fmla="*/ 21 w 85"/>
                <a:gd name="T13" fmla="*/ 46 h 46"/>
                <a:gd name="T14" fmla="*/ 10 w 85"/>
                <a:gd name="T15" fmla="*/ 46 h 46"/>
                <a:gd name="T16" fmla="*/ 6 w 85"/>
                <a:gd name="T17" fmla="*/ 46 h 46"/>
                <a:gd name="T18" fmla="*/ 2 w 85"/>
                <a:gd name="T19" fmla="*/ 44 h 46"/>
                <a:gd name="T20" fmla="*/ 0 w 85"/>
                <a:gd name="T21" fmla="*/ 42 h 46"/>
                <a:gd name="T22" fmla="*/ 2 w 85"/>
                <a:gd name="T23" fmla="*/ 40 h 46"/>
                <a:gd name="T24" fmla="*/ 54 w 85"/>
                <a:gd name="T25" fmla="*/ 2 h 46"/>
                <a:gd name="T26" fmla="*/ 62 w 85"/>
                <a:gd name="T27" fmla="*/ 0 h 46"/>
                <a:gd name="T28" fmla="*/ 75 w 85"/>
                <a:gd name="T2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" h="46">
                  <a:moveTo>
                    <a:pt x="75" y="0"/>
                  </a:moveTo>
                  <a:lnTo>
                    <a:pt x="79" y="2"/>
                  </a:lnTo>
                  <a:lnTo>
                    <a:pt x="83" y="4"/>
                  </a:lnTo>
                  <a:lnTo>
                    <a:pt x="85" y="6"/>
                  </a:lnTo>
                  <a:lnTo>
                    <a:pt x="83" y="8"/>
                  </a:lnTo>
                  <a:lnTo>
                    <a:pt x="31" y="44"/>
                  </a:lnTo>
                  <a:lnTo>
                    <a:pt x="21" y="46"/>
                  </a:lnTo>
                  <a:lnTo>
                    <a:pt x="10" y="46"/>
                  </a:lnTo>
                  <a:lnTo>
                    <a:pt x="6" y="46"/>
                  </a:lnTo>
                  <a:lnTo>
                    <a:pt x="2" y="44"/>
                  </a:lnTo>
                  <a:lnTo>
                    <a:pt x="0" y="42"/>
                  </a:lnTo>
                  <a:lnTo>
                    <a:pt x="2" y="40"/>
                  </a:lnTo>
                  <a:lnTo>
                    <a:pt x="54" y="2"/>
                  </a:lnTo>
                  <a:lnTo>
                    <a:pt x="62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06" name="Freeform 5494"/>
            <p:cNvSpPr/>
            <p:nvPr/>
          </p:nvSpPr>
          <p:spPr bwMode="auto">
            <a:xfrm>
              <a:off x="1890311" y="4976063"/>
              <a:ext cx="158488" cy="88908"/>
            </a:xfrm>
            <a:custGeom>
              <a:avLst/>
              <a:gdLst>
                <a:gd name="T0" fmla="*/ 73 w 82"/>
                <a:gd name="T1" fmla="*/ 0 h 46"/>
                <a:gd name="T2" fmla="*/ 78 w 82"/>
                <a:gd name="T3" fmla="*/ 2 h 46"/>
                <a:gd name="T4" fmla="*/ 82 w 82"/>
                <a:gd name="T5" fmla="*/ 4 h 46"/>
                <a:gd name="T6" fmla="*/ 82 w 82"/>
                <a:gd name="T7" fmla="*/ 6 h 46"/>
                <a:gd name="T8" fmla="*/ 82 w 82"/>
                <a:gd name="T9" fmla="*/ 8 h 46"/>
                <a:gd name="T10" fmla="*/ 28 w 82"/>
                <a:gd name="T11" fmla="*/ 45 h 46"/>
                <a:gd name="T12" fmla="*/ 21 w 82"/>
                <a:gd name="T13" fmla="*/ 46 h 46"/>
                <a:gd name="T14" fmla="*/ 9 w 82"/>
                <a:gd name="T15" fmla="*/ 46 h 46"/>
                <a:gd name="T16" fmla="*/ 4 w 82"/>
                <a:gd name="T17" fmla="*/ 46 h 46"/>
                <a:gd name="T18" fmla="*/ 0 w 82"/>
                <a:gd name="T19" fmla="*/ 45 h 46"/>
                <a:gd name="T20" fmla="*/ 0 w 82"/>
                <a:gd name="T21" fmla="*/ 43 h 46"/>
                <a:gd name="T22" fmla="*/ 0 w 82"/>
                <a:gd name="T23" fmla="*/ 41 h 46"/>
                <a:gd name="T24" fmla="*/ 53 w 82"/>
                <a:gd name="T25" fmla="*/ 2 h 46"/>
                <a:gd name="T26" fmla="*/ 61 w 82"/>
                <a:gd name="T27" fmla="*/ 0 h 46"/>
                <a:gd name="T28" fmla="*/ 73 w 82"/>
                <a:gd name="T2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46">
                  <a:moveTo>
                    <a:pt x="73" y="0"/>
                  </a:moveTo>
                  <a:lnTo>
                    <a:pt x="78" y="2"/>
                  </a:lnTo>
                  <a:lnTo>
                    <a:pt x="82" y="4"/>
                  </a:lnTo>
                  <a:lnTo>
                    <a:pt x="82" y="6"/>
                  </a:lnTo>
                  <a:lnTo>
                    <a:pt x="82" y="8"/>
                  </a:lnTo>
                  <a:lnTo>
                    <a:pt x="28" y="45"/>
                  </a:lnTo>
                  <a:lnTo>
                    <a:pt x="21" y="46"/>
                  </a:lnTo>
                  <a:lnTo>
                    <a:pt x="9" y="46"/>
                  </a:lnTo>
                  <a:lnTo>
                    <a:pt x="4" y="46"/>
                  </a:lnTo>
                  <a:lnTo>
                    <a:pt x="0" y="45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53" y="2"/>
                  </a:lnTo>
                  <a:lnTo>
                    <a:pt x="61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07" name="Freeform 5495"/>
            <p:cNvSpPr/>
            <p:nvPr/>
          </p:nvSpPr>
          <p:spPr bwMode="auto">
            <a:xfrm>
              <a:off x="2048799" y="4962534"/>
              <a:ext cx="164287" cy="88908"/>
            </a:xfrm>
            <a:custGeom>
              <a:avLst/>
              <a:gdLst>
                <a:gd name="T0" fmla="*/ 75 w 85"/>
                <a:gd name="T1" fmla="*/ 0 h 46"/>
                <a:gd name="T2" fmla="*/ 79 w 85"/>
                <a:gd name="T3" fmla="*/ 2 h 46"/>
                <a:gd name="T4" fmla="*/ 83 w 85"/>
                <a:gd name="T5" fmla="*/ 2 h 46"/>
                <a:gd name="T6" fmla="*/ 85 w 85"/>
                <a:gd name="T7" fmla="*/ 4 h 46"/>
                <a:gd name="T8" fmla="*/ 83 w 85"/>
                <a:gd name="T9" fmla="*/ 5 h 46"/>
                <a:gd name="T10" fmla="*/ 31 w 85"/>
                <a:gd name="T11" fmla="*/ 44 h 46"/>
                <a:gd name="T12" fmla="*/ 21 w 85"/>
                <a:gd name="T13" fmla="*/ 46 h 46"/>
                <a:gd name="T14" fmla="*/ 10 w 85"/>
                <a:gd name="T15" fmla="*/ 46 h 46"/>
                <a:gd name="T16" fmla="*/ 6 w 85"/>
                <a:gd name="T17" fmla="*/ 44 h 46"/>
                <a:gd name="T18" fmla="*/ 2 w 85"/>
                <a:gd name="T19" fmla="*/ 42 h 46"/>
                <a:gd name="T20" fmla="*/ 0 w 85"/>
                <a:gd name="T21" fmla="*/ 42 h 46"/>
                <a:gd name="T22" fmla="*/ 2 w 85"/>
                <a:gd name="T23" fmla="*/ 40 h 46"/>
                <a:gd name="T24" fmla="*/ 54 w 85"/>
                <a:gd name="T25" fmla="*/ 2 h 46"/>
                <a:gd name="T26" fmla="*/ 64 w 85"/>
                <a:gd name="T27" fmla="*/ 0 h 46"/>
                <a:gd name="T28" fmla="*/ 75 w 85"/>
                <a:gd name="T2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" h="46">
                  <a:moveTo>
                    <a:pt x="75" y="0"/>
                  </a:moveTo>
                  <a:lnTo>
                    <a:pt x="79" y="2"/>
                  </a:lnTo>
                  <a:lnTo>
                    <a:pt x="83" y="2"/>
                  </a:lnTo>
                  <a:lnTo>
                    <a:pt x="85" y="4"/>
                  </a:lnTo>
                  <a:lnTo>
                    <a:pt x="83" y="5"/>
                  </a:lnTo>
                  <a:lnTo>
                    <a:pt x="31" y="44"/>
                  </a:lnTo>
                  <a:lnTo>
                    <a:pt x="21" y="46"/>
                  </a:lnTo>
                  <a:lnTo>
                    <a:pt x="10" y="46"/>
                  </a:lnTo>
                  <a:lnTo>
                    <a:pt x="6" y="44"/>
                  </a:lnTo>
                  <a:lnTo>
                    <a:pt x="2" y="42"/>
                  </a:lnTo>
                  <a:lnTo>
                    <a:pt x="0" y="42"/>
                  </a:lnTo>
                  <a:lnTo>
                    <a:pt x="2" y="40"/>
                  </a:lnTo>
                  <a:lnTo>
                    <a:pt x="54" y="2"/>
                  </a:lnTo>
                  <a:lnTo>
                    <a:pt x="64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08" name="Freeform 5496"/>
            <p:cNvSpPr/>
            <p:nvPr/>
          </p:nvSpPr>
          <p:spPr bwMode="auto">
            <a:xfrm>
              <a:off x="2124178" y="5003122"/>
              <a:ext cx="162354" cy="88908"/>
            </a:xfrm>
            <a:custGeom>
              <a:avLst/>
              <a:gdLst>
                <a:gd name="T0" fmla="*/ 75 w 84"/>
                <a:gd name="T1" fmla="*/ 0 h 46"/>
                <a:gd name="T2" fmla="*/ 78 w 84"/>
                <a:gd name="T3" fmla="*/ 2 h 46"/>
                <a:gd name="T4" fmla="*/ 82 w 84"/>
                <a:gd name="T5" fmla="*/ 2 h 46"/>
                <a:gd name="T6" fmla="*/ 84 w 84"/>
                <a:gd name="T7" fmla="*/ 4 h 46"/>
                <a:gd name="T8" fmla="*/ 82 w 84"/>
                <a:gd name="T9" fmla="*/ 6 h 46"/>
                <a:gd name="T10" fmla="*/ 30 w 84"/>
                <a:gd name="T11" fmla="*/ 44 h 46"/>
                <a:gd name="T12" fmla="*/ 23 w 84"/>
                <a:gd name="T13" fmla="*/ 46 h 46"/>
                <a:gd name="T14" fmla="*/ 9 w 84"/>
                <a:gd name="T15" fmla="*/ 46 h 46"/>
                <a:gd name="T16" fmla="*/ 5 w 84"/>
                <a:gd name="T17" fmla="*/ 44 h 46"/>
                <a:gd name="T18" fmla="*/ 2 w 84"/>
                <a:gd name="T19" fmla="*/ 42 h 46"/>
                <a:gd name="T20" fmla="*/ 0 w 84"/>
                <a:gd name="T21" fmla="*/ 40 h 46"/>
                <a:gd name="T22" fmla="*/ 2 w 84"/>
                <a:gd name="T23" fmla="*/ 40 h 46"/>
                <a:gd name="T24" fmla="*/ 53 w 84"/>
                <a:gd name="T25" fmla="*/ 2 h 46"/>
                <a:gd name="T26" fmla="*/ 63 w 84"/>
                <a:gd name="T27" fmla="*/ 0 h 46"/>
                <a:gd name="T28" fmla="*/ 75 w 84"/>
                <a:gd name="T2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46">
                  <a:moveTo>
                    <a:pt x="75" y="0"/>
                  </a:moveTo>
                  <a:lnTo>
                    <a:pt x="78" y="2"/>
                  </a:lnTo>
                  <a:lnTo>
                    <a:pt x="82" y="2"/>
                  </a:lnTo>
                  <a:lnTo>
                    <a:pt x="84" y="4"/>
                  </a:lnTo>
                  <a:lnTo>
                    <a:pt x="82" y="6"/>
                  </a:lnTo>
                  <a:lnTo>
                    <a:pt x="30" y="44"/>
                  </a:lnTo>
                  <a:lnTo>
                    <a:pt x="23" y="46"/>
                  </a:lnTo>
                  <a:lnTo>
                    <a:pt x="9" y="46"/>
                  </a:lnTo>
                  <a:lnTo>
                    <a:pt x="5" y="44"/>
                  </a:lnTo>
                  <a:lnTo>
                    <a:pt x="2" y="42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53" y="2"/>
                  </a:lnTo>
                  <a:lnTo>
                    <a:pt x="63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09" name="Freeform 5509"/>
            <p:cNvSpPr/>
            <p:nvPr/>
          </p:nvSpPr>
          <p:spPr bwMode="auto">
            <a:xfrm>
              <a:off x="3015191" y="4193286"/>
              <a:ext cx="158488" cy="71513"/>
            </a:xfrm>
            <a:custGeom>
              <a:avLst/>
              <a:gdLst>
                <a:gd name="T0" fmla="*/ 5 w 82"/>
                <a:gd name="T1" fmla="*/ 2 h 37"/>
                <a:gd name="T2" fmla="*/ 1 w 82"/>
                <a:gd name="T3" fmla="*/ 2 h 37"/>
                <a:gd name="T4" fmla="*/ 0 w 82"/>
                <a:gd name="T5" fmla="*/ 4 h 37"/>
                <a:gd name="T6" fmla="*/ 0 w 82"/>
                <a:gd name="T7" fmla="*/ 6 h 37"/>
                <a:gd name="T8" fmla="*/ 1 w 82"/>
                <a:gd name="T9" fmla="*/ 6 h 37"/>
                <a:gd name="T10" fmla="*/ 61 w 82"/>
                <a:gd name="T11" fmla="*/ 35 h 37"/>
                <a:gd name="T12" fmla="*/ 69 w 82"/>
                <a:gd name="T13" fmla="*/ 37 h 37"/>
                <a:gd name="T14" fmla="*/ 78 w 82"/>
                <a:gd name="T15" fmla="*/ 35 h 37"/>
                <a:gd name="T16" fmla="*/ 80 w 82"/>
                <a:gd name="T17" fmla="*/ 35 h 37"/>
                <a:gd name="T18" fmla="*/ 82 w 82"/>
                <a:gd name="T19" fmla="*/ 33 h 37"/>
                <a:gd name="T20" fmla="*/ 82 w 82"/>
                <a:gd name="T21" fmla="*/ 31 h 37"/>
                <a:gd name="T22" fmla="*/ 80 w 82"/>
                <a:gd name="T23" fmla="*/ 31 h 37"/>
                <a:gd name="T24" fmla="*/ 21 w 82"/>
                <a:gd name="T25" fmla="*/ 2 h 37"/>
                <a:gd name="T26" fmla="*/ 13 w 82"/>
                <a:gd name="T27" fmla="*/ 0 h 37"/>
                <a:gd name="T28" fmla="*/ 5 w 82"/>
                <a:gd name="T29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37">
                  <a:moveTo>
                    <a:pt x="5" y="2"/>
                  </a:moveTo>
                  <a:lnTo>
                    <a:pt x="1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6"/>
                  </a:lnTo>
                  <a:lnTo>
                    <a:pt x="61" y="35"/>
                  </a:lnTo>
                  <a:lnTo>
                    <a:pt x="69" y="37"/>
                  </a:lnTo>
                  <a:lnTo>
                    <a:pt x="78" y="35"/>
                  </a:lnTo>
                  <a:lnTo>
                    <a:pt x="80" y="35"/>
                  </a:lnTo>
                  <a:lnTo>
                    <a:pt x="82" y="33"/>
                  </a:lnTo>
                  <a:lnTo>
                    <a:pt x="82" y="31"/>
                  </a:lnTo>
                  <a:lnTo>
                    <a:pt x="80" y="31"/>
                  </a:lnTo>
                  <a:lnTo>
                    <a:pt x="21" y="2"/>
                  </a:lnTo>
                  <a:lnTo>
                    <a:pt x="13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10" name="Freeform 5510"/>
            <p:cNvSpPr/>
            <p:nvPr/>
          </p:nvSpPr>
          <p:spPr bwMode="auto">
            <a:xfrm>
              <a:off x="2984266" y="4226143"/>
              <a:ext cx="160421" cy="71513"/>
            </a:xfrm>
            <a:custGeom>
              <a:avLst/>
              <a:gdLst>
                <a:gd name="T0" fmla="*/ 4 w 83"/>
                <a:gd name="T1" fmla="*/ 2 h 37"/>
                <a:gd name="T2" fmla="*/ 0 w 83"/>
                <a:gd name="T3" fmla="*/ 2 h 37"/>
                <a:gd name="T4" fmla="*/ 0 w 83"/>
                <a:gd name="T5" fmla="*/ 4 h 37"/>
                <a:gd name="T6" fmla="*/ 0 w 83"/>
                <a:gd name="T7" fmla="*/ 6 h 37"/>
                <a:gd name="T8" fmla="*/ 2 w 83"/>
                <a:gd name="T9" fmla="*/ 6 h 37"/>
                <a:gd name="T10" fmla="*/ 62 w 83"/>
                <a:gd name="T11" fmla="*/ 35 h 37"/>
                <a:gd name="T12" fmla="*/ 69 w 83"/>
                <a:gd name="T13" fmla="*/ 37 h 37"/>
                <a:gd name="T14" fmla="*/ 77 w 83"/>
                <a:gd name="T15" fmla="*/ 37 h 37"/>
                <a:gd name="T16" fmla="*/ 81 w 83"/>
                <a:gd name="T17" fmla="*/ 35 h 37"/>
                <a:gd name="T18" fmla="*/ 83 w 83"/>
                <a:gd name="T19" fmla="*/ 33 h 37"/>
                <a:gd name="T20" fmla="*/ 81 w 83"/>
                <a:gd name="T21" fmla="*/ 33 h 37"/>
                <a:gd name="T22" fmla="*/ 81 w 83"/>
                <a:gd name="T23" fmla="*/ 31 h 37"/>
                <a:gd name="T24" fmla="*/ 19 w 83"/>
                <a:gd name="T25" fmla="*/ 2 h 37"/>
                <a:gd name="T26" fmla="*/ 12 w 83"/>
                <a:gd name="T27" fmla="*/ 0 h 37"/>
                <a:gd name="T28" fmla="*/ 4 w 83"/>
                <a:gd name="T29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3" h="37">
                  <a:moveTo>
                    <a:pt x="4" y="2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62" y="35"/>
                  </a:lnTo>
                  <a:lnTo>
                    <a:pt x="69" y="37"/>
                  </a:lnTo>
                  <a:lnTo>
                    <a:pt x="77" y="37"/>
                  </a:lnTo>
                  <a:lnTo>
                    <a:pt x="81" y="35"/>
                  </a:lnTo>
                  <a:lnTo>
                    <a:pt x="83" y="33"/>
                  </a:lnTo>
                  <a:lnTo>
                    <a:pt x="81" y="33"/>
                  </a:lnTo>
                  <a:lnTo>
                    <a:pt x="81" y="31"/>
                  </a:lnTo>
                  <a:lnTo>
                    <a:pt x="19" y="2"/>
                  </a:lnTo>
                  <a:lnTo>
                    <a:pt x="12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11" name="Freeform 5512"/>
            <p:cNvSpPr/>
            <p:nvPr/>
          </p:nvSpPr>
          <p:spPr bwMode="auto">
            <a:xfrm>
              <a:off x="3173679" y="4315051"/>
              <a:ext cx="170085" cy="67647"/>
            </a:xfrm>
            <a:custGeom>
              <a:avLst/>
              <a:gdLst>
                <a:gd name="T0" fmla="*/ 4 w 88"/>
                <a:gd name="T1" fmla="*/ 0 h 35"/>
                <a:gd name="T2" fmla="*/ 0 w 88"/>
                <a:gd name="T3" fmla="*/ 2 h 35"/>
                <a:gd name="T4" fmla="*/ 0 w 88"/>
                <a:gd name="T5" fmla="*/ 4 h 35"/>
                <a:gd name="T6" fmla="*/ 0 w 88"/>
                <a:gd name="T7" fmla="*/ 6 h 35"/>
                <a:gd name="T8" fmla="*/ 2 w 88"/>
                <a:gd name="T9" fmla="*/ 6 h 35"/>
                <a:gd name="T10" fmla="*/ 69 w 88"/>
                <a:gd name="T11" fmla="*/ 33 h 35"/>
                <a:gd name="T12" fmla="*/ 77 w 88"/>
                <a:gd name="T13" fmla="*/ 35 h 35"/>
                <a:gd name="T14" fmla="*/ 85 w 88"/>
                <a:gd name="T15" fmla="*/ 33 h 35"/>
                <a:gd name="T16" fmla="*/ 88 w 88"/>
                <a:gd name="T17" fmla="*/ 33 h 35"/>
                <a:gd name="T18" fmla="*/ 88 w 88"/>
                <a:gd name="T19" fmla="*/ 31 h 35"/>
                <a:gd name="T20" fmla="*/ 88 w 88"/>
                <a:gd name="T21" fmla="*/ 29 h 35"/>
                <a:gd name="T22" fmla="*/ 86 w 88"/>
                <a:gd name="T23" fmla="*/ 29 h 35"/>
                <a:gd name="T24" fmla="*/ 19 w 88"/>
                <a:gd name="T25" fmla="*/ 2 h 35"/>
                <a:gd name="T26" fmla="*/ 12 w 88"/>
                <a:gd name="T27" fmla="*/ 0 h 35"/>
                <a:gd name="T28" fmla="*/ 4 w 88"/>
                <a:gd name="T2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35">
                  <a:moveTo>
                    <a:pt x="4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69" y="33"/>
                  </a:lnTo>
                  <a:lnTo>
                    <a:pt x="77" y="35"/>
                  </a:lnTo>
                  <a:lnTo>
                    <a:pt x="85" y="33"/>
                  </a:lnTo>
                  <a:lnTo>
                    <a:pt x="88" y="33"/>
                  </a:lnTo>
                  <a:lnTo>
                    <a:pt x="88" y="31"/>
                  </a:lnTo>
                  <a:lnTo>
                    <a:pt x="88" y="29"/>
                  </a:lnTo>
                  <a:lnTo>
                    <a:pt x="86" y="29"/>
                  </a:lnTo>
                  <a:lnTo>
                    <a:pt x="19" y="2"/>
                  </a:lnTo>
                  <a:lnTo>
                    <a:pt x="1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12" name="Freeform 5515"/>
            <p:cNvSpPr/>
            <p:nvPr/>
          </p:nvSpPr>
          <p:spPr bwMode="auto">
            <a:xfrm>
              <a:off x="1439972" y="4092781"/>
              <a:ext cx="127564" cy="52185"/>
            </a:xfrm>
            <a:custGeom>
              <a:avLst/>
              <a:gdLst>
                <a:gd name="T0" fmla="*/ 62 w 66"/>
                <a:gd name="T1" fmla="*/ 0 h 27"/>
                <a:gd name="T2" fmla="*/ 66 w 66"/>
                <a:gd name="T3" fmla="*/ 0 h 27"/>
                <a:gd name="T4" fmla="*/ 66 w 66"/>
                <a:gd name="T5" fmla="*/ 2 h 27"/>
                <a:gd name="T6" fmla="*/ 66 w 66"/>
                <a:gd name="T7" fmla="*/ 4 h 27"/>
                <a:gd name="T8" fmla="*/ 66 w 66"/>
                <a:gd name="T9" fmla="*/ 4 h 27"/>
                <a:gd name="T10" fmla="*/ 18 w 66"/>
                <a:gd name="T11" fmla="*/ 27 h 27"/>
                <a:gd name="T12" fmla="*/ 12 w 66"/>
                <a:gd name="T13" fmla="*/ 27 h 27"/>
                <a:gd name="T14" fmla="*/ 4 w 66"/>
                <a:gd name="T15" fmla="*/ 27 h 27"/>
                <a:gd name="T16" fmla="*/ 2 w 66"/>
                <a:gd name="T17" fmla="*/ 27 h 27"/>
                <a:gd name="T18" fmla="*/ 0 w 66"/>
                <a:gd name="T19" fmla="*/ 25 h 27"/>
                <a:gd name="T20" fmla="*/ 0 w 66"/>
                <a:gd name="T21" fmla="*/ 25 h 27"/>
                <a:gd name="T22" fmla="*/ 2 w 66"/>
                <a:gd name="T23" fmla="*/ 23 h 27"/>
                <a:gd name="T24" fmla="*/ 50 w 66"/>
                <a:gd name="T25" fmla="*/ 0 h 27"/>
                <a:gd name="T26" fmla="*/ 56 w 66"/>
                <a:gd name="T27" fmla="*/ 0 h 27"/>
                <a:gd name="T28" fmla="*/ 62 w 66"/>
                <a:gd name="T2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" h="27">
                  <a:moveTo>
                    <a:pt x="62" y="0"/>
                  </a:moveTo>
                  <a:lnTo>
                    <a:pt x="66" y="0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18" y="27"/>
                  </a:lnTo>
                  <a:lnTo>
                    <a:pt x="12" y="27"/>
                  </a:lnTo>
                  <a:lnTo>
                    <a:pt x="4" y="27"/>
                  </a:lnTo>
                  <a:lnTo>
                    <a:pt x="2" y="27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2" y="23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13" name="Freeform 5517"/>
            <p:cNvSpPr/>
            <p:nvPr/>
          </p:nvSpPr>
          <p:spPr bwMode="auto">
            <a:xfrm>
              <a:off x="2491406" y="4063789"/>
              <a:ext cx="129497" cy="56051"/>
            </a:xfrm>
            <a:custGeom>
              <a:avLst/>
              <a:gdLst>
                <a:gd name="T0" fmla="*/ 4 w 67"/>
                <a:gd name="T1" fmla="*/ 0 h 29"/>
                <a:gd name="T2" fmla="*/ 2 w 67"/>
                <a:gd name="T3" fmla="*/ 2 h 29"/>
                <a:gd name="T4" fmla="*/ 0 w 67"/>
                <a:gd name="T5" fmla="*/ 2 h 29"/>
                <a:gd name="T6" fmla="*/ 0 w 67"/>
                <a:gd name="T7" fmla="*/ 4 h 29"/>
                <a:gd name="T8" fmla="*/ 2 w 67"/>
                <a:gd name="T9" fmla="*/ 4 h 29"/>
                <a:gd name="T10" fmla="*/ 50 w 67"/>
                <a:gd name="T11" fmla="*/ 27 h 29"/>
                <a:gd name="T12" fmla="*/ 55 w 67"/>
                <a:gd name="T13" fmla="*/ 29 h 29"/>
                <a:gd name="T14" fmla="*/ 63 w 67"/>
                <a:gd name="T15" fmla="*/ 27 h 29"/>
                <a:gd name="T16" fmla="*/ 65 w 67"/>
                <a:gd name="T17" fmla="*/ 27 h 29"/>
                <a:gd name="T18" fmla="*/ 67 w 67"/>
                <a:gd name="T19" fmla="*/ 25 h 29"/>
                <a:gd name="T20" fmla="*/ 67 w 67"/>
                <a:gd name="T21" fmla="*/ 25 h 29"/>
                <a:gd name="T22" fmla="*/ 65 w 67"/>
                <a:gd name="T23" fmla="*/ 23 h 29"/>
                <a:gd name="T24" fmla="*/ 17 w 67"/>
                <a:gd name="T25" fmla="*/ 2 h 29"/>
                <a:gd name="T26" fmla="*/ 11 w 67"/>
                <a:gd name="T27" fmla="*/ 0 h 29"/>
                <a:gd name="T28" fmla="*/ 4 w 67"/>
                <a:gd name="T2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29">
                  <a:moveTo>
                    <a:pt x="4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50" y="27"/>
                  </a:lnTo>
                  <a:lnTo>
                    <a:pt x="55" y="29"/>
                  </a:lnTo>
                  <a:lnTo>
                    <a:pt x="63" y="27"/>
                  </a:lnTo>
                  <a:lnTo>
                    <a:pt x="65" y="27"/>
                  </a:lnTo>
                  <a:lnTo>
                    <a:pt x="67" y="25"/>
                  </a:lnTo>
                  <a:lnTo>
                    <a:pt x="67" y="25"/>
                  </a:lnTo>
                  <a:lnTo>
                    <a:pt x="65" y="23"/>
                  </a:lnTo>
                  <a:lnTo>
                    <a:pt x="17" y="2"/>
                  </a:lnTo>
                  <a:lnTo>
                    <a:pt x="11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14" name="Freeform 5518"/>
            <p:cNvSpPr/>
            <p:nvPr/>
          </p:nvSpPr>
          <p:spPr bwMode="auto">
            <a:xfrm>
              <a:off x="2669223" y="4148832"/>
              <a:ext cx="125631" cy="56051"/>
            </a:xfrm>
            <a:custGeom>
              <a:avLst/>
              <a:gdLst>
                <a:gd name="T0" fmla="*/ 4 w 65"/>
                <a:gd name="T1" fmla="*/ 0 h 29"/>
                <a:gd name="T2" fmla="*/ 0 w 65"/>
                <a:gd name="T3" fmla="*/ 2 h 29"/>
                <a:gd name="T4" fmla="*/ 0 w 65"/>
                <a:gd name="T5" fmla="*/ 2 h 29"/>
                <a:gd name="T6" fmla="*/ 0 w 65"/>
                <a:gd name="T7" fmla="*/ 4 h 29"/>
                <a:gd name="T8" fmla="*/ 2 w 65"/>
                <a:gd name="T9" fmla="*/ 4 h 29"/>
                <a:gd name="T10" fmla="*/ 48 w 65"/>
                <a:gd name="T11" fmla="*/ 27 h 29"/>
                <a:gd name="T12" fmla="*/ 56 w 65"/>
                <a:gd name="T13" fmla="*/ 29 h 29"/>
                <a:gd name="T14" fmla="*/ 61 w 65"/>
                <a:gd name="T15" fmla="*/ 29 h 29"/>
                <a:gd name="T16" fmla="*/ 63 w 65"/>
                <a:gd name="T17" fmla="*/ 27 h 29"/>
                <a:gd name="T18" fmla="*/ 65 w 65"/>
                <a:gd name="T19" fmla="*/ 27 h 29"/>
                <a:gd name="T20" fmla="*/ 65 w 65"/>
                <a:gd name="T21" fmla="*/ 25 h 29"/>
                <a:gd name="T22" fmla="*/ 63 w 65"/>
                <a:gd name="T23" fmla="*/ 23 h 29"/>
                <a:gd name="T24" fmla="*/ 15 w 65"/>
                <a:gd name="T25" fmla="*/ 2 h 29"/>
                <a:gd name="T26" fmla="*/ 10 w 65"/>
                <a:gd name="T27" fmla="*/ 0 h 29"/>
                <a:gd name="T28" fmla="*/ 4 w 65"/>
                <a:gd name="T2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29">
                  <a:moveTo>
                    <a:pt x="4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48" y="27"/>
                  </a:lnTo>
                  <a:lnTo>
                    <a:pt x="56" y="29"/>
                  </a:lnTo>
                  <a:lnTo>
                    <a:pt x="61" y="29"/>
                  </a:lnTo>
                  <a:lnTo>
                    <a:pt x="63" y="27"/>
                  </a:lnTo>
                  <a:lnTo>
                    <a:pt x="65" y="27"/>
                  </a:lnTo>
                  <a:lnTo>
                    <a:pt x="65" y="25"/>
                  </a:lnTo>
                  <a:lnTo>
                    <a:pt x="63" y="23"/>
                  </a:lnTo>
                  <a:lnTo>
                    <a:pt x="15" y="2"/>
                  </a:lnTo>
                  <a:lnTo>
                    <a:pt x="1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15" name="Freeform 5519"/>
            <p:cNvSpPr/>
            <p:nvPr/>
          </p:nvSpPr>
          <p:spPr bwMode="auto">
            <a:xfrm>
              <a:off x="2564852" y="4141101"/>
              <a:ext cx="125631" cy="56051"/>
            </a:xfrm>
            <a:custGeom>
              <a:avLst/>
              <a:gdLst>
                <a:gd name="T0" fmla="*/ 4 w 65"/>
                <a:gd name="T1" fmla="*/ 2 h 29"/>
                <a:gd name="T2" fmla="*/ 2 w 65"/>
                <a:gd name="T3" fmla="*/ 2 h 29"/>
                <a:gd name="T4" fmla="*/ 0 w 65"/>
                <a:gd name="T5" fmla="*/ 4 h 29"/>
                <a:gd name="T6" fmla="*/ 0 w 65"/>
                <a:gd name="T7" fmla="*/ 4 h 29"/>
                <a:gd name="T8" fmla="*/ 2 w 65"/>
                <a:gd name="T9" fmla="*/ 6 h 29"/>
                <a:gd name="T10" fmla="*/ 50 w 65"/>
                <a:gd name="T11" fmla="*/ 27 h 29"/>
                <a:gd name="T12" fmla="*/ 56 w 65"/>
                <a:gd name="T13" fmla="*/ 29 h 29"/>
                <a:gd name="T14" fmla="*/ 64 w 65"/>
                <a:gd name="T15" fmla="*/ 29 h 29"/>
                <a:gd name="T16" fmla="*/ 65 w 65"/>
                <a:gd name="T17" fmla="*/ 27 h 29"/>
                <a:gd name="T18" fmla="*/ 65 w 65"/>
                <a:gd name="T19" fmla="*/ 27 h 29"/>
                <a:gd name="T20" fmla="*/ 65 w 65"/>
                <a:gd name="T21" fmla="*/ 25 h 29"/>
                <a:gd name="T22" fmla="*/ 65 w 65"/>
                <a:gd name="T23" fmla="*/ 25 h 29"/>
                <a:gd name="T24" fmla="*/ 17 w 65"/>
                <a:gd name="T25" fmla="*/ 2 h 29"/>
                <a:gd name="T26" fmla="*/ 12 w 65"/>
                <a:gd name="T27" fmla="*/ 0 h 29"/>
                <a:gd name="T28" fmla="*/ 4 w 65"/>
                <a:gd name="T29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29">
                  <a:moveTo>
                    <a:pt x="4" y="2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6"/>
                  </a:lnTo>
                  <a:lnTo>
                    <a:pt x="50" y="27"/>
                  </a:lnTo>
                  <a:lnTo>
                    <a:pt x="56" y="29"/>
                  </a:lnTo>
                  <a:lnTo>
                    <a:pt x="64" y="29"/>
                  </a:lnTo>
                  <a:lnTo>
                    <a:pt x="65" y="27"/>
                  </a:lnTo>
                  <a:lnTo>
                    <a:pt x="65" y="27"/>
                  </a:lnTo>
                  <a:lnTo>
                    <a:pt x="65" y="25"/>
                  </a:lnTo>
                  <a:lnTo>
                    <a:pt x="65" y="25"/>
                  </a:lnTo>
                  <a:lnTo>
                    <a:pt x="17" y="2"/>
                  </a:lnTo>
                  <a:lnTo>
                    <a:pt x="12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16" name="Freeform 5520"/>
            <p:cNvSpPr/>
            <p:nvPr/>
          </p:nvSpPr>
          <p:spPr bwMode="auto">
            <a:xfrm>
              <a:off x="2539726" y="4172025"/>
              <a:ext cx="129497" cy="50252"/>
            </a:xfrm>
            <a:custGeom>
              <a:avLst/>
              <a:gdLst>
                <a:gd name="T0" fmla="*/ 4 w 67"/>
                <a:gd name="T1" fmla="*/ 0 h 26"/>
                <a:gd name="T2" fmla="*/ 2 w 67"/>
                <a:gd name="T3" fmla="*/ 0 h 26"/>
                <a:gd name="T4" fmla="*/ 0 w 67"/>
                <a:gd name="T5" fmla="*/ 2 h 26"/>
                <a:gd name="T6" fmla="*/ 2 w 67"/>
                <a:gd name="T7" fmla="*/ 3 h 26"/>
                <a:gd name="T8" fmla="*/ 2 w 67"/>
                <a:gd name="T9" fmla="*/ 3 h 26"/>
                <a:gd name="T10" fmla="*/ 50 w 67"/>
                <a:gd name="T11" fmla="*/ 26 h 26"/>
                <a:gd name="T12" fmla="*/ 55 w 67"/>
                <a:gd name="T13" fmla="*/ 26 h 26"/>
                <a:gd name="T14" fmla="*/ 63 w 67"/>
                <a:gd name="T15" fmla="*/ 26 h 26"/>
                <a:gd name="T16" fmla="*/ 65 w 67"/>
                <a:gd name="T17" fmla="*/ 26 h 26"/>
                <a:gd name="T18" fmla="*/ 67 w 67"/>
                <a:gd name="T19" fmla="*/ 25 h 26"/>
                <a:gd name="T20" fmla="*/ 67 w 67"/>
                <a:gd name="T21" fmla="*/ 25 h 26"/>
                <a:gd name="T22" fmla="*/ 65 w 67"/>
                <a:gd name="T23" fmla="*/ 23 h 26"/>
                <a:gd name="T24" fmla="*/ 17 w 67"/>
                <a:gd name="T25" fmla="*/ 0 h 26"/>
                <a:gd name="T26" fmla="*/ 11 w 67"/>
                <a:gd name="T27" fmla="*/ 0 h 26"/>
                <a:gd name="T28" fmla="*/ 4 w 67"/>
                <a:gd name="T2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26">
                  <a:moveTo>
                    <a:pt x="4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50" y="26"/>
                  </a:lnTo>
                  <a:lnTo>
                    <a:pt x="55" y="26"/>
                  </a:lnTo>
                  <a:lnTo>
                    <a:pt x="63" y="26"/>
                  </a:lnTo>
                  <a:lnTo>
                    <a:pt x="65" y="26"/>
                  </a:lnTo>
                  <a:lnTo>
                    <a:pt x="67" y="25"/>
                  </a:lnTo>
                  <a:lnTo>
                    <a:pt x="67" y="25"/>
                  </a:lnTo>
                  <a:lnTo>
                    <a:pt x="65" y="23"/>
                  </a:lnTo>
                  <a:lnTo>
                    <a:pt x="17" y="0"/>
                  </a:lnTo>
                  <a:lnTo>
                    <a:pt x="11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17" name="Freeform 5522"/>
            <p:cNvSpPr/>
            <p:nvPr/>
          </p:nvSpPr>
          <p:spPr bwMode="auto">
            <a:xfrm>
              <a:off x="3600824" y="4216479"/>
              <a:ext cx="181682" cy="69580"/>
            </a:xfrm>
            <a:custGeom>
              <a:avLst/>
              <a:gdLst>
                <a:gd name="T0" fmla="*/ 6 w 94"/>
                <a:gd name="T1" fmla="*/ 2 h 36"/>
                <a:gd name="T2" fmla="*/ 2 w 94"/>
                <a:gd name="T3" fmla="*/ 2 h 36"/>
                <a:gd name="T4" fmla="*/ 0 w 94"/>
                <a:gd name="T5" fmla="*/ 3 h 36"/>
                <a:gd name="T6" fmla="*/ 0 w 94"/>
                <a:gd name="T7" fmla="*/ 5 h 36"/>
                <a:gd name="T8" fmla="*/ 2 w 94"/>
                <a:gd name="T9" fmla="*/ 7 h 36"/>
                <a:gd name="T10" fmla="*/ 71 w 94"/>
                <a:gd name="T11" fmla="*/ 34 h 36"/>
                <a:gd name="T12" fmla="*/ 79 w 94"/>
                <a:gd name="T13" fmla="*/ 36 h 36"/>
                <a:gd name="T14" fmla="*/ 88 w 94"/>
                <a:gd name="T15" fmla="*/ 34 h 36"/>
                <a:gd name="T16" fmla="*/ 92 w 94"/>
                <a:gd name="T17" fmla="*/ 34 h 36"/>
                <a:gd name="T18" fmla="*/ 94 w 94"/>
                <a:gd name="T19" fmla="*/ 32 h 36"/>
                <a:gd name="T20" fmla="*/ 94 w 94"/>
                <a:gd name="T21" fmla="*/ 30 h 36"/>
                <a:gd name="T22" fmla="*/ 92 w 94"/>
                <a:gd name="T23" fmla="*/ 28 h 36"/>
                <a:gd name="T24" fmla="*/ 23 w 94"/>
                <a:gd name="T25" fmla="*/ 2 h 36"/>
                <a:gd name="T26" fmla="*/ 15 w 94"/>
                <a:gd name="T27" fmla="*/ 0 h 36"/>
                <a:gd name="T28" fmla="*/ 6 w 94"/>
                <a:gd name="T29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36">
                  <a:moveTo>
                    <a:pt x="6" y="2"/>
                  </a:moveTo>
                  <a:lnTo>
                    <a:pt x="2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7"/>
                  </a:lnTo>
                  <a:lnTo>
                    <a:pt x="71" y="34"/>
                  </a:lnTo>
                  <a:lnTo>
                    <a:pt x="79" y="36"/>
                  </a:lnTo>
                  <a:lnTo>
                    <a:pt x="88" y="34"/>
                  </a:lnTo>
                  <a:lnTo>
                    <a:pt x="92" y="34"/>
                  </a:lnTo>
                  <a:lnTo>
                    <a:pt x="94" y="32"/>
                  </a:lnTo>
                  <a:lnTo>
                    <a:pt x="94" y="30"/>
                  </a:lnTo>
                  <a:lnTo>
                    <a:pt x="92" y="28"/>
                  </a:lnTo>
                  <a:lnTo>
                    <a:pt x="23" y="2"/>
                  </a:lnTo>
                  <a:lnTo>
                    <a:pt x="15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18" name="Freeform 5523"/>
            <p:cNvSpPr/>
            <p:nvPr/>
          </p:nvSpPr>
          <p:spPr bwMode="auto">
            <a:xfrm>
              <a:off x="3567967" y="4257068"/>
              <a:ext cx="181682" cy="65715"/>
            </a:xfrm>
            <a:custGeom>
              <a:avLst/>
              <a:gdLst>
                <a:gd name="T0" fmla="*/ 3 w 94"/>
                <a:gd name="T1" fmla="*/ 0 h 34"/>
                <a:gd name="T2" fmla="*/ 2 w 94"/>
                <a:gd name="T3" fmla="*/ 2 h 34"/>
                <a:gd name="T4" fmla="*/ 0 w 94"/>
                <a:gd name="T5" fmla="*/ 4 h 34"/>
                <a:gd name="T6" fmla="*/ 0 w 94"/>
                <a:gd name="T7" fmla="*/ 4 h 34"/>
                <a:gd name="T8" fmla="*/ 2 w 94"/>
                <a:gd name="T9" fmla="*/ 6 h 34"/>
                <a:gd name="T10" fmla="*/ 69 w 94"/>
                <a:gd name="T11" fmla="*/ 34 h 34"/>
                <a:gd name="T12" fmla="*/ 78 w 94"/>
                <a:gd name="T13" fmla="*/ 34 h 34"/>
                <a:gd name="T14" fmla="*/ 88 w 94"/>
                <a:gd name="T15" fmla="*/ 34 h 34"/>
                <a:gd name="T16" fmla="*/ 92 w 94"/>
                <a:gd name="T17" fmla="*/ 32 h 34"/>
                <a:gd name="T18" fmla="*/ 94 w 94"/>
                <a:gd name="T19" fmla="*/ 30 h 34"/>
                <a:gd name="T20" fmla="*/ 92 w 94"/>
                <a:gd name="T21" fmla="*/ 29 h 34"/>
                <a:gd name="T22" fmla="*/ 90 w 94"/>
                <a:gd name="T23" fmla="*/ 29 h 34"/>
                <a:gd name="T24" fmla="*/ 23 w 94"/>
                <a:gd name="T25" fmla="*/ 0 h 34"/>
                <a:gd name="T26" fmla="*/ 13 w 94"/>
                <a:gd name="T27" fmla="*/ 0 h 34"/>
                <a:gd name="T28" fmla="*/ 3 w 94"/>
                <a:gd name="T2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34">
                  <a:moveTo>
                    <a:pt x="3" y="0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6"/>
                  </a:lnTo>
                  <a:lnTo>
                    <a:pt x="69" y="34"/>
                  </a:lnTo>
                  <a:lnTo>
                    <a:pt x="78" y="34"/>
                  </a:lnTo>
                  <a:lnTo>
                    <a:pt x="88" y="34"/>
                  </a:lnTo>
                  <a:lnTo>
                    <a:pt x="92" y="32"/>
                  </a:lnTo>
                  <a:lnTo>
                    <a:pt x="94" y="30"/>
                  </a:lnTo>
                  <a:lnTo>
                    <a:pt x="92" y="29"/>
                  </a:lnTo>
                  <a:lnTo>
                    <a:pt x="90" y="29"/>
                  </a:lnTo>
                  <a:lnTo>
                    <a:pt x="23" y="0"/>
                  </a:lnTo>
                  <a:lnTo>
                    <a:pt x="1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19" name="Freeform 5536"/>
            <p:cNvSpPr/>
            <p:nvPr/>
          </p:nvSpPr>
          <p:spPr bwMode="auto">
            <a:xfrm>
              <a:off x="3666539" y="4405892"/>
              <a:ext cx="172018" cy="69580"/>
            </a:xfrm>
            <a:custGeom>
              <a:avLst/>
              <a:gdLst>
                <a:gd name="T0" fmla="*/ 6 w 89"/>
                <a:gd name="T1" fmla="*/ 0 h 36"/>
                <a:gd name="T2" fmla="*/ 2 w 89"/>
                <a:gd name="T3" fmla="*/ 2 h 36"/>
                <a:gd name="T4" fmla="*/ 0 w 89"/>
                <a:gd name="T5" fmla="*/ 3 h 36"/>
                <a:gd name="T6" fmla="*/ 0 w 89"/>
                <a:gd name="T7" fmla="*/ 5 h 36"/>
                <a:gd name="T8" fmla="*/ 2 w 89"/>
                <a:gd name="T9" fmla="*/ 5 h 36"/>
                <a:gd name="T10" fmla="*/ 66 w 89"/>
                <a:gd name="T11" fmla="*/ 36 h 36"/>
                <a:gd name="T12" fmla="*/ 73 w 89"/>
                <a:gd name="T13" fmla="*/ 36 h 36"/>
                <a:gd name="T14" fmla="*/ 83 w 89"/>
                <a:gd name="T15" fmla="*/ 36 h 36"/>
                <a:gd name="T16" fmla="*/ 87 w 89"/>
                <a:gd name="T17" fmla="*/ 34 h 36"/>
                <a:gd name="T18" fmla="*/ 89 w 89"/>
                <a:gd name="T19" fmla="*/ 32 h 36"/>
                <a:gd name="T20" fmla="*/ 89 w 89"/>
                <a:gd name="T21" fmla="*/ 32 h 36"/>
                <a:gd name="T22" fmla="*/ 87 w 89"/>
                <a:gd name="T23" fmla="*/ 30 h 36"/>
                <a:gd name="T24" fmla="*/ 24 w 89"/>
                <a:gd name="T25" fmla="*/ 2 h 36"/>
                <a:gd name="T26" fmla="*/ 16 w 89"/>
                <a:gd name="T27" fmla="*/ 0 h 36"/>
                <a:gd name="T28" fmla="*/ 6 w 89"/>
                <a:gd name="T2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36">
                  <a:moveTo>
                    <a:pt x="6" y="0"/>
                  </a:moveTo>
                  <a:lnTo>
                    <a:pt x="2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5"/>
                  </a:lnTo>
                  <a:lnTo>
                    <a:pt x="66" y="36"/>
                  </a:lnTo>
                  <a:lnTo>
                    <a:pt x="73" y="36"/>
                  </a:lnTo>
                  <a:lnTo>
                    <a:pt x="83" y="36"/>
                  </a:lnTo>
                  <a:lnTo>
                    <a:pt x="87" y="34"/>
                  </a:lnTo>
                  <a:lnTo>
                    <a:pt x="89" y="32"/>
                  </a:lnTo>
                  <a:lnTo>
                    <a:pt x="89" y="32"/>
                  </a:lnTo>
                  <a:lnTo>
                    <a:pt x="87" y="30"/>
                  </a:lnTo>
                  <a:lnTo>
                    <a:pt x="24" y="2"/>
                  </a:lnTo>
                  <a:lnTo>
                    <a:pt x="1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20" name="Freeform 5455"/>
            <p:cNvSpPr/>
            <p:nvPr/>
          </p:nvSpPr>
          <p:spPr bwMode="auto">
            <a:xfrm>
              <a:off x="88956" y="4371102"/>
              <a:ext cx="160421" cy="67647"/>
            </a:xfrm>
            <a:custGeom>
              <a:avLst/>
              <a:gdLst>
                <a:gd name="T0" fmla="*/ 77 w 83"/>
                <a:gd name="T1" fmla="*/ 0 h 35"/>
                <a:gd name="T2" fmla="*/ 81 w 83"/>
                <a:gd name="T3" fmla="*/ 2 h 35"/>
                <a:gd name="T4" fmla="*/ 83 w 83"/>
                <a:gd name="T5" fmla="*/ 2 h 35"/>
                <a:gd name="T6" fmla="*/ 83 w 83"/>
                <a:gd name="T7" fmla="*/ 4 h 35"/>
                <a:gd name="T8" fmla="*/ 81 w 83"/>
                <a:gd name="T9" fmla="*/ 6 h 35"/>
                <a:gd name="T10" fmla="*/ 20 w 83"/>
                <a:gd name="T11" fmla="*/ 35 h 35"/>
                <a:gd name="T12" fmla="*/ 14 w 83"/>
                <a:gd name="T13" fmla="*/ 35 h 35"/>
                <a:gd name="T14" fmla="*/ 4 w 83"/>
                <a:gd name="T15" fmla="*/ 35 h 35"/>
                <a:gd name="T16" fmla="*/ 2 w 83"/>
                <a:gd name="T17" fmla="*/ 35 h 35"/>
                <a:gd name="T18" fmla="*/ 0 w 83"/>
                <a:gd name="T19" fmla="*/ 33 h 35"/>
                <a:gd name="T20" fmla="*/ 0 w 83"/>
                <a:gd name="T21" fmla="*/ 31 h 35"/>
                <a:gd name="T22" fmla="*/ 2 w 83"/>
                <a:gd name="T23" fmla="*/ 29 h 35"/>
                <a:gd name="T24" fmla="*/ 62 w 83"/>
                <a:gd name="T25" fmla="*/ 2 h 35"/>
                <a:gd name="T26" fmla="*/ 70 w 83"/>
                <a:gd name="T27" fmla="*/ 0 h 35"/>
                <a:gd name="T28" fmla="*/ 77 w 83"/>
                <a:gd name="T2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3" h="35">
                  <a:moveTo>
                    <a:pt x="77" y="0"/>
                  </a:moveTo>
                  <a:lnTo>
                    <a:pt x="81" y="2"/>
                  </a:lnTo>
                  <a:lnTo>
                    <a:pt x="83" y="2"/>
                  </a:lnTo>
                  <a:lnTo>
                    <a:pt x="83" y="4"/>
                  </a:lnTo>
                  <a:lnTo>
                    <a:pt x="81" y="6"/>
                  </a:lnTo>
                  <a:lnTo>
                    <a:pt x="20" y="35"/>
                  </a:lnTo>
                  <a:lnTo>
                    <a:pt x="14" y="35"/>
                  </a:lnTo>
                  <a:lnTo>
                    <a:pt x="4" y="35"/>
                  </a:lnTo>
                  <a:lnTo>
                    <a:pt x="2" y="35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2" y="29"/>
                  </a:lnTo>
                  <a:lnTo>
                    <a:pt x="62" y="2"/>
                  </a:lnTo>
                  <a:lnTo>
                    <a:pt x="70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21" name="Freeform 5456"/>
            <p:cNvSpPr/>
            <p:nvPr/>
          </p:nvSpPr>
          <p:spPr bwMode="auto">
            <a:xfrm>
              <a:off x="216520" y="4363371"/>
              <a:ext cx="158488" cy="67647"/>
            </a:xfrm>
            <a:custGeom>
              <a:avLst/>
              <a:gdLst>
                <a:gd name="T0" fmla="*/ 78 w 82"/>
                <a:gd name="T1" fmla="*/ 0 h 35"/>
                <a:gd name="T2" fmla="*/ 80 w 82"/>
                <a:gd name="T3" fmla="*/ 2 h 35"/>
                <a:gd name="T4" fmla="*/ 82 w 82"/>
                <a:gd name="T5" fmla="*/ 2 h 35"/>
                <a:gd name="T6" fmla="*/ 82 w 82"/>
                <a:gd name="T7" fmla="*/ 4 h 35"/>
                <a:gd name="T8" fmla="*/ 80 w 82"/>
                <a:gd name="T9" fmla="*/ 6 h 35"/>
                <a:gd name="T10" fmla="*/ 21 w 82"/>
                <a:gd name="T11" fmla="*/ 33 h 35"/>
                <a:gd name="T12" fmla="*/ 13 w 82"/>
                <a:gd name="T13" fmla="*/ 35 h 35"/>
                <a:gd name="T14" fmla="*/ 5 w 82"/>
                <a:gd name="T15" fmla="*/ 35 h 35"/>
                <a:gd name="T16" fmla="*/ 2 w 82"/>
                <a:gd name="T17" fmla="*/ 33 h 35"/>
                <a:gd name="T18" fmla="*/ 0 w 82"/>
                <a:gd name="T19" fmla="*/ 33 h 35"/>
                <a:gd name="T20" fmla="*/ 0 w 82"/>
                <a:gd name="T21" fmla="*/ 31 h 35"/>
                <a:gd name="T22" fmla="*/ 2 w 82"/>
                <a:gd name="T23" fmla="*/ 29 h 35"/>
                <a:gd name="T24" fmla="*/ 63 w 82"/>
                <a:gd name="T25" fmla="*/ 2 h 35"/>
                <a:gd name="T26" fmla="*/ 69 w 82"/>
                <a:gd name="T27" fmla="*/ 0 h 35"/>
                <a:gd name="T28" fmla="*/ 78 w 82"/>
                <a:gd name="T2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35">
                  <a:moveTo>
                    <a:pt x="78" y="0"/>
                  </a:moveTo>
                  <a:lnTo>
                    <a:pt x="80" y="2"/>
                  </a:lnTo>
                  <a:lnTo>
                    <a:pt x="82" y="2"/>
                  </a:lnTo>
                  <a:lnTo>
                    <a:pt x="82" y="4"/>
                  </a:lnTo>
                  <a:lnTo>
                    <a:pt x="80" y="6"/>
                  </a:lnTo>
                  <a:lnTo>
                    <a:pt x="21" y="33"/>
                  </a:lnTo>
                  <a:lnTo>
                    <a:pt x="13" y="35"/>
                  </a:lnTo>
                  <a:lnTo>
                    <a:pt x="5" y="35"/>
                  </a:lnTo>
                  <a:lnTo>
                    <a:pt x="2" y="33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2" y="29"/>
                  </a:lnTo>
                  <a:lnTo>
                    <a:pt x="63" y="2"/>
                  </a:lnTo>
                  <a:lnTo>
                    <a:pt x="69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22" name="Freeform 5457"/>
            <p:cNvSpPr/>
            <p:nvPr/>
          </p:nvSpPr>
          <p:spPr bwMode="auto">
            <a:xfrm>
              <a:off x="249377" y="4398161"/>
              <a:ext cx="160421" cy="65715"/>
            </a:xfrm>
            <a:custGeom>
              <a:avLst/>
              <a:gdLst>
                <a:gd name="T0" fmla="*/ 77 w 83"/>
                <a:gd name="T1" fmla="*/ 0 h 34"/>
                <a:gd name="T2" fmla="*/ 81 w 83"/>
                <a:gd name="T3" fmla="*/ 2 h 34"/>
                <a:gd name="T4" fmla="*/ 83 w 83"/>
                <a:gd name="T5" fmla="*/ 4 h 34"/>
                <a:gd name="T6" fmla="*/ 83 w 83"/>
                <a:gd name="T7" fmla="*/ 4 h 34"/>
                <a:gd name="T8" fmla="*/ 81 w 83"/>
                <a:gd name="T9" fmla="*/ 6 h 34"/>
                <a:gd name="T10" fmla="*/ 19 w 83"/>
                <a:gd name="T11" fmla="*/ 34 h 34"/>
                <a:gd name="T12" fmla="*/ 13 w 83"/>
                <a:gd name="T13" fmla="*/ 34 h 34"/>
                <a:gd name="T14" fmla="*/ 4 w 83"/>
                <a:gd name="T15" fmla="*/ 34 h 34"/>
                <a:gd name="T16" fmla="*/ 2 w 83"/>
                <a:gd name="T17" fmla="*/ 34 h 34"/>
                <a:gd name="T18" fmla="*/ 0 w 83"/>
                <a:gd name="T19" fmla="*/ 32 h 34"/>
                <a:gd name="T20" fmla="*/ 0 w 83"/>
                <a:gd name="T21" fmla="*/ 30 h 34"/>
                <a:gd name="T22" fmla="*/ 2 w 83"/>
                <a:gd name="T23" fmla="*/ 29 h 34"/>
                <a:gd name="T24" fmla="*/ 61 w 83"/>
                <a:gd name="T25" fmla="*/ 2 h 34"/>
                <a:gd name="T26" fmla="*/ 69 w 83"/>
                <a:gd name="T27" fmla="*/ 0 h 34"/>
                <a:gd name="T28" fmla="*/ 77 w 83"/>
                <a:gd name="T2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3" h="34">
                  <a:moveTo>
                    <a:pt x="77" y="0"/>
                  </a:moveTo>
                  <a:lnTo>
                    <a:pt x="81" y="2"/>
                  </a:lnTo>
                  <a:lnTo>
                    <a:pt x="83" y="4"/>
                  </a:lnTo>
                  <a:lnTo>
                    <a:pt x="83" y="4"/>
                  </a:lnTo>
                  <a:lnTo>
                    <a:pt x="81" y="6"/>
                  </a:lnTo>
                  <a:lnTo>
                    <a:pt x="19" y="34"/>
                  </a:lnTo>
                  <a:lnTo>
                    <a:pt x="13" y="34"/>
                  </a:lnTo>
                  <a:lnTo>
                    <a:pt x="4" y="34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2" y="29"/>
                  </a:lnTo>
                  <a:lnTo>
                    <a:pt x="61" y="2"/>
                  </a:lnTo>
                  <a:lnTo>
                    <a:pt x="69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23" name="Freeform 5458"/>
            <p:cNvSpPr/>
            <p:nvPr/>
          </p:nvSpPr>
          <p:spPr bwMode="auto">
            <a:xfrm>
              <a:off x="471648" y="4446481"/>
              <a:ext cx="137228" cy="77311"/>
            </a:xfrm>
            <a:custGeom>
              <a:avLst/>
              <a:gdLst>
                <a:gd name="T0" fmla="*/ 64 w 71"/>
                <a:gd name="T1" fmla="*/ 2 h 40"/>
                <a:gd name="T2" fmla="*/ 67 w 71"/>
                <a:gd name="T3" fmla="*/ 2 h 40"/>
                <a:gd name="T4" fmla="*/ 71 w 71"/>
                <a:gd name="T5" fmla="*/ 4 h 40"/>
                <a:gd name="T6" fmla="*/ 71 w 71"/>
                <a:gd name="T7" fmla="*/ 5 h 40"/>
                <a:gd name="T8" fmla="*/ 71 w 71"/>
                <a:gd name="T9" fmla="*/ 5 h 40"/>
                <a:gd name="T10" fmla="*/ 25 w 71"/>
                <a:gd name="T11" fmla="*/ 38 h 40"/>
                <a:gd name="T12" fmla="*/ 17 w 71"/>
                <a:gd name="T13" fmla="*/ 40 h 40"/>
                <a:gd name="T14" fmla="*/ 8 w 71"/>
                <a:gd name="T15" fmla="*/ 40 h 40"/>
                <a:gd name="T16" fmla="*/ 4 w 71"/>
                <a:gd name="T17" fmla="*/ 40 h 40"/>
                <a:gd name="T18" fmla="*/ 0 w 71"/>
                <a:gd name="T19" fmla="*/ 38 h 40"/>
                <a:gd name="T20" fmla="*/ 0 w 71"/>
                <a:gd name="T21" fmla="*/ 36 h 40"/>
                <a:gd name="T22" fmla="*/ 0 w 71"/>
                <a:gd name="T23" fmla="*/ 34 h 40"/>
                <a:gd name="T24" fmla="*/ 46 w 71"/>
                <a:gd name="T25" fmla="*/ 2 h 40"/>
                <a:gd name="T26" fmla="*/ 54 w 71"/>
                <a:gd name="T27" fmla="*/ 0 h 40"/>
                <a:gd name="T28" fmla="*/ 64 w 71"/>
                <a:gd name="T29" fmla="*/ 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40">
                  <a:moveTo>
                    <a:pt x="64" y="2"/>
                  </a:moveTo>
                  <a:lnTo>
                    <a:pt x="67" y="2"/>
                  </a:lnTo>
                  <a:lnTo>
                    <a:pt x="71" y="4"/>
                  </a:lnTo>
                  <a:lnTo>
                    <a:pt x="71" y="5"/>
                  </a:lnTo>
                  <a:lnTo>
                    <a:pt x="71" y="5"/>
                  </a:lnTo>
                  <a:lnTo>
                    <a:pt x="25" y="38"/>
                  </a:lnTo>
                  <a:lnTo>
                    <a:pt x="17" y="40"/>
                  </a:lnTo>
                  <a:lnTo>
                    <a:pt x="8" y="40"/>
                  </a:lnTo>
                  <a:lnTo>
                    <a:pt x="4" y="40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46" y="2"/>
                  </a:lnTo>
                  <a:lnTo>
                    <a:pt x="54" y="0"/>
                  </a:lnTo>
                  <a:lnTo>
                    <a:pt x="64" y="2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24" name="Freeform 5479"/>
            <p:cNvSpPr/>
            <p:nvPr/>
          </p:nvSpPr>
          <p:spPr bwMode="auto">
            <a:xfrm>
              <a:off x="550892" y="4628162"/>
              <a:ext cx="137228" cy="77311"/>
            </a:xfrm>
            <a:custGeom>
              <a:avLst/>
              <a:gdLst>
                <a:gd name="T0" fmla="*/ 63 w 71"/>
                <a:gd name="T1" fmla="*/ 0 h 40"/>
                <a:gd name="T2" fmla="*/ 67 w 71"/>
                <a:gd name="T3" fmla="*/ 2 h 40"/>
                <a:gd name="T4" fmla="*/ 71 w 71"/>
                <a:gd name="T5" fmla="*/ 4 h 40"/>
                <a:gd name="T6" fmla="*/ 71 w 71"/>
                <a:gd name="T7" fmla="*/ 4 h 40"/>
                <a:gd name="T8" fmla="*/ 71 w 71"/>
                <a:gd name="T9" fmla="*/ 6 h 40"/>
                <a:gd name="T10" fmla="*/ 24 w 71"/>
                <a:gd name="T11" fmla="*/ 38 h 40"/>
                <a:gd name="T12" fmla="*/ 17 w 71"/>
                <a:gd name="T13" fmla="*/ 40 h 40"/>
                <a:gd name="T14" fmla="*/ 7 w 71"/>
                <a:gd name="T15" fmla="*/ 40 h 40"/>
                <a:gd name="T16" fmla="*/ 3 w 71"/>
                <a:gd name="T17" fmla="*/ 38 h 40"/>
                <a:gd name="T18" fmla="*/ 0 w 71"/>
                <a:gd name="T19" fmla="*/ 38 h 40"/>
                <a:gd name="T20" fmla="*/ 0 w 71"/>
                <a:gd name="T21" fmla="*/ 36 h 40"/>
                <a:gd name="T22" fmla="*/ 0 w 71"/>
                <a:gd name="T23" fmla="*/ 34 h 40"/>
                <a:gd name="T24" fmla="*/ 46 w 71"/>
                <a:gd name="T25" fmla="*/ 2 h 40"/>
                <a:gd name="T26" fmla="*/ 51 w 71"/>
                <a:gd name="T27" fmla="*/ 0 h 40"/>
                <a:gd name="T28" fmla="*/ 63 w 71"/>
                <a:gd name="T2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40">
                  <a:moveTo>
                    <a:pt x="63" y="0"/>
                  </a:moveTo>
                  <a:lnTo>
                    <a:pt x="67" y="2"/>
                  </a:lnTo>
                  <a:lnTo>
                    <a:pt x="71" y="4"/>
                  </a:lnTo>
                  <a:lnTo>
                    <a:pt x="71" y="4"/>
                  </a:lnTo>
                  <a:lnTo>
                    <a:pt x="71" y="6"/>
                  </a:lnTo>
                  <a:lnTo>
                    <a:pt x="24" y="38"/>
                  </a:lnTo>
                  <a:lnTo>
                    <a:pt x="17" y="40"/>
                  </a:lnTo>
                  <a:lnTo>
                    <a:pt x="7" y="40"/>
                  </a:lnTo>
                  <a:lnTo>
                    <a:pt x="3" y="38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46" y="2"/>
                  </a:lnTo>
                  <a:lnTo>
                    <a:pt x="51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67E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25" name="Freeform 5480"/>
            <p:cNvSpPr/>
            <p:nvPr/>
          </p:nvSpPr>
          <p:spPr bwMode="auto">
            <a:xfrm>
              <a:off x="688119" y="4612700"/>
              <a:ext cx="141093" cy="77311"/>
            </a:xfrm>
            <a:custGeom>
              <a:avLst/>
              <a:gdLst>
                <a:gd name="T0" fmla="*/ 63 w 73"/>
                <a:gd name="T1" fmla="*/ 2 h 40"/>
                <a:gd name="T2" fmla="*/ 69 w 73"/>
                <a:gd name="T3" fmla="*/ 2 h 40"/>
                <a:gd name="T4" fmla="*/ 71 w 73"/>
                <a:gd name="T5" fmla="*/ 4 h 40"/>
                <a:gd name="T6" fmla="*/ 73 w 73"/>
                <a:gd name="T7" fmla="*/ 6 h 40"/>
                <a:gd name="T8" fmla="*/ 71 w 73"/>
                <a:gd name="T9" fmla="*/ 6 h 40"/>
                <a:gd name="T10" fmla="*/ 25 w 73"/>
                <a:gd name="T11" fmla="*/ 39 h 40"/>
                <a:gd name="T12" fmla="*/ 19 w 73"/>
                <a:gd name="T13" fmla="*/ 40 h 40"/>
                <a:gd name="T14" fmla="*/ 9 w 73"/>
                <a:gd name="T15" fmla="*/ 40 h 40"/>
                <a:gd name="T16" fmla="*/ 3 w 73"/>
                <a:gd name="T17" fmla="*/ 40 h 40"/>
                <a:gd name="T18" fmla="*/ 1 w 73"/>
                <a:gd name="T19" fmla="*/ 39 h 40"/>
                <a:gd name="T20" fmla="*/ 0 w 73"/>
                <a:gd name="T21" fmla="*/ 37 h 40"/>
                <a:gd name="T22" fmla="*/ 1 w 73"/>
                <a:gd name="T23" fmla="*/ 35 h 40"/>
                <a:gd name="T24" fmla="*/ 46 w 73"/>
                <a:gd name="T25" fmla="*/ 2 h 40"/>
                <a:gd name="T26" fmla="*/ 53 w 73"/>
                <a:gd name="T27" fmla="*/ 0 h 40"/>
                <a:gd name="T28" fmla="*/ 63 w 73"/>
                <a:gd name="T29" fmla="*/ 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40">
                  <a:moveTo>
                    <a:pt x="63" y="2"/>
                  </a:moveTo>
                  <a:lnTo>
                    <a:pt x="69" y="2"/>
                  </a:lnTo>
                  <a:lnTo>
                    <a:pt x="71" y="4"/>
                  </a:lnTo>
                  <a:lnTo>
                    <a:pt x="73" y="6"/>
                  </a:lnTo>
                  <a:lnTo>
                    <a:pt x="71" y="6"/>
                  </a:lnTo>
                  <a:lnTo>
                    <a:pt x="25" y="39"/>
                  </a:lnTo>
                  <a:lnTo>
                    <a:pt x="19" y="40"/>
                  </a:lnTo>
                  <a:lnTo>
                    <a:pt x="9" y="40"/>
                  </a:lnTo>
                  <a:lnTo>
                    <a:pt x="3" y="40"/>
                  </a:lnTo>
                  <a:lnTo>
                    <a:pt x="1" y="39"/>
                  </a:lnTo>
                  <a:lnTo>
                    <a:pt x="0" y="37"/>
                  </a:lnTo>
                  <a:lnTo>
                    <a:pt x="1" y="35"/>
                  </a:lnTo>
                  <a:lnTo>
                    <a:pt x="46" y="2"/>
                  </a:lnTo>
                  <a:lnTo>
                    <a:pt x="53" y="0"/>
                  </a:lnTo>
                  <a:lnTo>
                    <a:pt x="63" y="2"/>
                  </a:lnTo>
                  <a:close/>
                </a:path>
              </a:pathLst>
            </a:custGeom>
            <a:solidFill>
              <a:srgbClr val="67E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26" name="Freeform 5481"/>
            <p:cNvSpPr/>
            <p:nvPr/>
          </p:nvSpPr>
          <p:spPr bwMode="auto">
            <a:xfrm>
              <a:off x="753834" y="4649423"/>
              <a:ext cx="137228" cy="79244"/>
            </a:xfrm>
            <a:custGeom>
              <a:avLst/>
              <a:gdLst>
                <a:gd name="T0" fmla="*/ 63 w 71"/>
                <a:gd name="T1" fmla="*/ 0 h 41"/>
                <a:gd name="T2" fmla="*/ 67 w 71"/>
                <a:gd name="T3" fmla="*/ 2 h 41"/>
                <a:gd name="T4" fmla="*/ 69 w 71"/>
                <a:gd name="T5" fmla="*/ 2 h 41"/>
                <a:gd name="T6" fmla="*/ 71 w 71"/>
                <a:gd name="T7" fmla="*/ 4 h 41"/>
                <a:gd name="T8" fmla="*/ 71 w 71"/>
                <a:gd name="T9" fmla="*/ 6 h 41"/>
                <a:gd name="T10" fmla="*/ 25 w 71"/>
                <a:gd name="T11" fmla="*/ 39 h 41"/>
                <a:gd name="T12" fmla="*/ 17 w 71"/>
                <a:gd name="T13" fmla="*/ 41 h 41"/>
                <a:gd name="T14" fmla="*/ 8 w 71"/>
                <a:gd name="T15" fmla="*/ 41 h 41"/>
                <a:gd name="T16" fmla="*/ 4 w 71"/>
                <a:gd name="T17" fmla="*/ 39 h 41"/>
                <a:gd name="T18" fmla="*/ 0 w 71"/>
                <a:gd name="T19" fmla="*/ 37 h 41"/>
                <a:gd name="T20" fmla="*/ 0 w 71"/>
                <a:gd name="T21" fmla="*/ 37 h 41"/>
                <a:gd name="T22" fmla="*/ 0 w 71"/>
                <a:gd name="T23" fmla="*/ 35 h 41"/>
                <a:gd name="T24" fmla="*/ 46 w 71"/>
                <a:gd name="T25" fmla="*/ 2 h 41"/>
                <a:gd name="T26" fmla="*/ 52 w 71"/>
                <a:gd name="T27" fmla="*/ 0 h 41"/>
                <a:gd name="T28" fmla="*/ 63 w 71"/>
                <a:gd name="T2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41">
                  <a:moveTo>
                    <a:pt x="63" y="0"/>
                  </a:moveTo>
                  <a:lnTo>
                    <a:pt x="67" y="2"/>
                  </a:lnTo>
                  <a:lnTo>
                    <a:pt x="69" y="2"/>
                  </a:lnTo>
                  <a:lnTo>
                    <a:pt x="71" y="4"/>
                  </a:lnTo>
                  <a:lnTo>
                    <a:pt x="71" y="6"/>
                  </a:lnTo>
                  <a:lnTo>
                    <a:pt x="25" y="39"/>
                  </a:lnTo>
                  <a:lnTo>
                    <a:pt x="17" y="41"/>
                  </a:lnTo>
                  <a:lnTo>
                    <a:pt x="8" y="41"/>
                  </a:lnTo>
                  <a:lnTo>
                    <a:pt x="4" y="39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46" y="2"/>
                  </a:lnTo>
                  <a:lnTo>
                    <a:pt x="52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67E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27" name="Freeform 5482"/>
            <p:cNvSpPr/>
            <p:nvPr/>
          </p:nvSpPr>
          <p:spPr bwMode="auto">
            <a:xfrm>
              <a:off x="34838" y="4546985"/>
              <a:ext cx="137228" cy="77311"/>
            </a:xfrm>
            <a:custGeom>
              <a:avLst/>
              <a:gdLst>
                <a:gd name="T0" fmla="*/ 63 w 71"/>
                <a:gd name="T1" fmla="*/ 0 h 40"/>
                <a:gd name="T2" fmla="*/ 67 w 71"/>
                <a:gd name="T3" fmla="*/ 1 h 40"/>
                <a:gd name="T4" fmla="*/ 69 w 71"/>
                <a:gd name="T5" fmla="*/ 1 h 40"/>
                <a:gd name="T6" fmla="*/ 71 w 71"/>
                <a:gd name="T7" fmla="*/ 3 h 40"/>
                <a:gd name="T8" fmla="*/ 71 w 71"/>
                <a:gd name="T9" fmla="*/ 5 h 40"/>
                <a:gd name="T10" fmla="*/ 25 w 71"/>
                <a:gd name="T11" fmla="*/ 38 h 40"/>
                <a:gd name="T12" fmla="*/ 17 w 71"/>
                <a:gd name="T13" fmla="*/ 40 h 40"/>
                <a:gd name="T14" fmla="*/ 7 w 71"/>
                <a:gd name="T15" fmla="*/ 40 h 40"/>
                <a:gd name="T16" fmla="*/ 3 w 71"/>
                <a:gd name="T17" fmla="*/ 38 h 40"/>
                <a:gd name="T18" fmla="*/ 0 w 71"/>
                <a:gd name="T19" fmla="*/ 36 h 40"/>
                <a:gd name="T20" fmla="*/ 0 w 71"/>
                <a:gd name="T21" fmla="*/ 36 h 40"/>
                <a:gd name="T22" fmla="*/ 0 w 71"/>
                <a:gd name="T23" fmla="*/ 34 h 40"/>
                <a:gd name="T24" fmla="*/ 46 w 71"/>
                <a:gd name="T25" fmla="*/ 1 h 40"/>
                <a:gd name="T26" fmla="*/ 51 w 71"/>
                <a:gd name="T27" fmla="*/ 0 h 40"/>
                <a:gd name="T28" fmla="*/ 63 w 71"/>
                <a:gd name="T2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40">
                  <a:moveTo>
                    <a:pt x="63" y="0"/>
                  </a:moveTo>
                  <a:lnTo>
                    <a:pt x="67" y="1"/>
                  </a:lnTo>
                  <a:lnTo>
                    <a:pt x="69" y="1"/>
                  </a:lnTo>
                  <a:lnTo>
                    <a:pt x="71" y="3"/>
                  </a:lnTo>
                  <a:lnTo>
                    <a:pt x="71" y="5"/>
                  </a:lnTo>
                  <a:lnTo>
                    <a:pt x="25" y="38"/>
                  </a:lnTo>
                  <a:lnTo>
                    <a:pt x="17" y="40"/>
                  </a:lnTo>
                  <a:lnTo>
                    <a:pt x="7" y="40"/>
                  </a:lnTo>
                  <a:lnTo>
                    <a:pt x="3" y="38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46" y="1"/>
                  </a:lnTo>
                  <a:lnTo>
                    <a:pt x="51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67E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28" name="Freeform 5483"/>
            <p:cNvSpPr/>
            <p:nvPr/>
          </p:nvSpPr>
          <p:spPr bwMode="auto">
            <a:xfrm>
              <a:off x="172066" y="4531523"/>
              <a:ext cx="141093" cy="77311"/>
            </a:xfrm>
            <a:custGeom>
              <a:avLst/>
              <a:gdLst>
                <a:gd name="T0" fmla="*/ 63 w 73"/>
                <a:gd name="T1" fmla="*/ 0 h 40"/>
                <a:gd name="T2" fmla="*/ 67 w 73"/>
                <a:gd name="T3" fmla="*/ 2 h 40"/>
                <a:gd name="T4" fmla="*/ 71 w 73"/>
                <a:gd name="T5" fmla="*/ 4 h 40"/>
                <a:gd name="T6" fmla="*/ 73 w 73"/>
                <a:gd name="T7" fmla="*/ 4 h 40"/>
                <a:gd name="T8" fmla="*/ 71 w 73"/>
                <a:gd name="T9" fmla="*/ 6 h 40"/>
                <a:gd name="T10" fmla="*/ 25 w 73"/>
                <a:gd name="T11" fmla="*/ 38 h 40"/>
                <a:gd name="T12" fmla="*/ 19 w 73"/>
                <a:gd name="T13" fmla="*/ 40 h 40"/>
                <a:gd name="T14" fmla="*/ 7 w 73"/>
                <a:gd name="T15" fmla="*/ 40 h 40"/>
                <a:gd name="T16" fmla="*/ 3 w 73"/>
                <a:gd name="T17" fmla="*/ 38 h 40"/>
                <a:gd name="T18" fmla="*/ 2 w 73"/>
                <a:gd name="T19" fmla="*/ 38 h 40"/>
                <a:gd name="T20" fmla="*/ 0 w 73"/>
                <a:gd name="T21" fmla="*/ 36 h 40"/>
                <a:gd name="T22" fmla="*/ 2 w 73"/>
                <a:gd name="T23" fmla="*/ 34 h 40"/>
                <a:gd name="T24" fmla="*/ 46 w 73"/>
                <a:gd name="T25" fmla="*/ 2 h 40"/>
                <a:gd name="T26" fmla="*/ 53 w 73"/>
                <a:gd name="T27" fmla="*/ 0 h 40"/>
                <a:gd name="T28" fmla="*/ 63 w 73"/>
                <a:gd name="T2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40">
                  <a:moveTo>
                    <a:pt x="63" y="0"/>
                  </a:moveTo>
                  <a:lnTo>
                    <a:pt x="67" y="2"/>
                  </a:lnTo>
                  <a:lnTo>
                    <a:pt x="71" y="4"/>
                  </a:lnTo>
                  <a:lnTo>
                    <a:pt x="73" y="4"/>
                  </a:lnTo>
                  <a:lnTo>
                    <a:pt x="71" y="6"/>
                  </a:lnTo>
                  <a:lnTo>
                    <a:pt x="25" y="38"/>
                  </a:lnTo>
                  <a:lnTo>
                    <a:pt x="19" y="40"/>
                  </a:lnTo>
                  <a:lnTo>
                    <a:pt x="7" y="40"/>
                  </a:lnTo>
                  <a:lnTo>
                    <a:pt x="3" y="38"/>
                  </a:lnTo>
                  <a:lnTo>
                    <a:pt x="2" y="38"/>
                  </a:lnTo>
                  <a:lnTo>
                    <a:pt x="0" y="36"/>
                  </a:lnTo>
                  <a:lnTo>
                    <a:pt x="2" y="34"/>
                  </a:lnTo>
                  <a:lnTo>
                    <a:pt x="46" y="2"/>
                  </a:lnTo>
                  <a:lnTo>
                    <a:pt x="53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67E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29" name="Freeform 5484"/>
            <p:cNvSpPr/>
            <p:nvPr/>
          </p:nvSpPr>
          <p:spPr bwMode="auto">
            <a:xfrm>
              <a:off x="233915" y="4568246"/>
              <a:ext cx="141093" cy="75379"/>
            </a:xfrm>
            <a:custGeom>
              <a:avLst/>
              <a:gdLst>
                <a:gd name="T0" fmla="*/ 66 w 73"/>
                <a:gd name="T1" fmla="*/ 0 h 39"/>
                <a:gd name="T2" fmla="*/ 69 w 73"/>
                <a:gd name="T3" fmla="*/ 0 h 39"/>
                <a:gd name="T4" fmla="*/ 71 w 73"/>
                <a:gd name="T5" fmla="*/ 2 h 39"/>
                <a:gd name="T6" fmla="*/ 73 w 73"/>
                <a:gd name="T7" fmla="*/ 4 h 39"/>
                <a:gd name="T8" fmla="*/ 71 w 73"/>
                <a:gd name="T9" fmla="*/ 6 h 39"/>
                <a:gd name="T10" fmla="*/ 27 w 73"/>
                <a:gd name="T11" fmla="*/ 37 h 39"/>
                <a:gd name="T12" fmla="*/ 19 w 73"/>
                <a:gd name="T13" fmla="*/ 39 h 39"/>
                <a:gd name="T14" fmla="*/ 10 w 73"/>
                <a:gd name="T15" fmla="*/ 39 h 39"/>
                <a:gd name="T16" fmla="*/ 6 w 73"/>
                <a:gd name="T17" fmla="*/ 39 h 39"/>
                <a:gd name="T18" fmla="*/ 2 w 73"/>
                <a:gd name="T19" fmla="*/ 37 h 39"/>
                <a:gd name="T20" fmla="*/ 0 w 73"/>
                <a:gd name="T21" fmla="*/ 35 h 39"/>
                <a:gd name="T22" fmla="*/ 2 w 73"/>
                <a:gd name="T23" fmla="*/ 35 h 39"/>
                <a:gd name="T24" fmla="*/ 48 w 73"/>
                <a:gd name="T25" fmla="*/ 2 h 39"/>
                <a:gd name="T26" fmla="*/ 54 w 73"/>
                <a:gd name="T27" fmla="*/ 0 h 39"/>
                <a:gd name="T28" fmla="*/ 66 w 73"/>
                <a:gd name="T2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39">
                  <a:moveTo>
                    <a:pt x="66" y="0"/>
                  </a:moveTo>
                  <a:lnTo>
                    <a:pt x="69" y="0"/>
                  </a:lnTo>
                  <a:lnTo>
                    <a:pt x="71" y="2"/>
                  </a:lnTo>
                  <a:lnTo>
                    <a:pt x="73" y="4"/>
                  </a:lnTo>
                  <a:lnTo>
                    <a:pt x="71" y="6"/>
                  </a:lnTo>
                  <a:lnTo>
                    <a:pt x="27" y="37"/>
                  </a:lnTo>
                  <a:lnTo>
                    <a:pt x="19" y="39"/>
                  </a:lnTo>
                  <a:lnTo>
                    <a:pt x="10" y="39"/>
                  </a:lnTo>
                  <a:lnTo>
                    <a:pt x="6" y="39"/>
                  </a:lnTo>
                  <a:lnTo>
                    <a:pt x="2" y="37"/>
                  </a:lnTo>
                  <a:lnTo>
                    <a:pt x="0" y="35"/>
                  </a:lnTo>
                  <a:lnTo>
                    <a:pt x="2" y="35"/>
                  </a:lnTo>
                  <a:lnTo>
                    <a:pt x="48" y="2"/>
                  </a:lnTo>
                  <a:lnTo>
                    <a:pt x="54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67E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30" name="Freeform 5485"/>
            <p:cNvSpPr/>
            <p:nvPr/>
          </p:nvSpPr>
          <p:spPr bwMode="auto">
            <a:xfrm>
              <a:off x="100553" y="4769255"/>
              <a:ext cx="164287" cy="88908"/>
            </a:xfrm>
            <a:custGeom>
              <a:avLst/>
              <a:gdLst>
                <a:gd name="T0" fmla="*/ 75 w 85"/>
                <a:gd name="T1" fmla="*/ 0 h 46"/>
                <a:gd name="T2" fmla="*/ 79 w 85"/>
                <a:gd name="T3" fmla="*/ 0 h 46"/>
                <a:gd name="T4" fmla="*/ 83 w 85"/>
                <a:gd name="T5" fmla="*/ 2 h 46"/>
                <a:gd name="T6" fmla="*/ 85 w 85"/>
                <a:gd name="T7" fmla="*/ 4 h 46"/>
                <a:gd name="T8" fmla="*/ 83 w 85"/>
                <a:gd name="T9" fmla="*/ 6 h 46"/>
                <a:gd name="T10" fmla="*/ 31 w 85"/>
                <a:gd name="T11" fmla="*/ 42 h 46"/>
                <a:gd name="T12" fmla="*/ 21 w 85"/>
                <a:gd name="T13" fmla="*/ 46 h 46"/>
                <a:gd name="T14" fmla="*/ 10 w 85"/>
                <a:gd name="T15" fmla="*/ 44 h 46"/>
                <a:gd name="T16" fmla="*/ 6 w 85"/>
                <a:gd name="T17" fmla="*/ 44 h 46"/>
                <a:gd name="T18" fmla="*/ 2 w 85"/>
                <a:gd name="T19" fmla="*/ 42 h 46"/>
                <a:gd name="T20" fmla="*/ 0 w 85"/>
                <a:gd name="T21" fmla="*/ 40 h 46"/>
                <a:gd name="T22" fmla="*/ 2 w 85"/>
                <a:gd name="T23" fmla="*/ 38 h 46"/>
                <a:gd name="T24" fmla="*/ 54 w 85"/>
                <a:gd name="T25" fmla="*/ 2 h 46"/>
                <a:gd name="T26" fmla="*/ 64 w 85"/>
                <a:gd name="T27" fmla="*/ 0 h 46"/>
                <a:gd name="T28" fmla="*/ 75 w 85"/>
                <a:gd name="T2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" h="46">
                  <a:moveTo>
                    <a:pt x="75" y="0"/>
                  </a:moveTo>
                  <a:lnTo>
                    <a:pt x="79" y="0"/>
                  </a:lnTo>
                  <a:lnTo>
                    <a:pt x="83" y="2"/>
                  </a:lnTo>
                  <a:lnTo>
                    <a:pt x="85" y="4"/>
                  </a:lnTo>
                  <a:lnTo>
                    <a:pt x="83" y="6"/>
                  </a:lnTo>
                  <a:lnTo>
                    <a:pt x="31" y="42"/>
                  </a:lnTo>
                  <a:lnTo>
                    <a:pt x="21" y="46"/>
                  </a:lnTo>
                  <a:lnTo>
                    <a:pt x="10" y="44"/>
                  </a:lnTo>
                  <a:lnTo>
                    <a:pt x="6" y="44"/>
                  </a:lnTo>
                  <a:lnTo>
                    <a:pt x="2" y="42"/>
                  </a:lnTo>
                  <a:lnTo>
                    <a:pt x="0" y="40"/>
                  </a:lnTo>
                  <a:lnTo>
                    <a:pt x="2" y="38"/>
                  </a:lnTo>
                  <a:lnTo>
                    <a:pt x="54" y="2"/>
                  </a:lnTo>
                  <a:lnTo>
                    <a:pt x="64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31" name="Freeform 5486"/>
            <p:cNvSpPr/>
            <p:nvPr/>
          </p:nvSpPr>
          <p:spPr bwMode="auto">
            <a:xfrm>
              <a:off x="264840" y="4749928"/>
              <a:ext cx="158488" cy="88908"/>
            </a:xfrm>
            <a:custGeom>
              <a:avLst/>
              <a:gdLst>
                <a:gd name="T0" fmla="*/ 73 w 82"/>
                <a:gd name="T1" fmla="*/ 0 h 46"/>
                <a:gd name="T2" fmla="*/ 78 w 82"/>
                <a:gd name="T3" fmla="*/ 2 h 46"/>
                <a:gd name="T4" fmla="*/ 82 w 82"/>
                <a:gd name="T5" fmla="*/ 4 h 46"/>
                <a:gd name="T6" fmla="*/ 82 w 82"/>
                <a:gd name="T7" fmla="*/ 6 h 46"/>
                <a:gd name="T8" fmla="*/ 82 w 82"/>
                <a:gd name="T9" fmla="*/ 8 h 46"/>
                <a:gd name="T10" fmla="*/ 28 w 82"/>
                <a:gd name="T11" fmla="*/ 44 h 46"/>
                <a:gd name="T12" fmla="*/ 21 w 82"/>
                <a:gd name="T13" fmla="*/ 46 h 46"/>
                <a:gd name="T14" fmla="*/ 9 w 82"/>
                <a:gd name="T15" fmla="*/ 46 h 46"/>
                <a:gd name="T16" fmla="*/ 3 w 82"/>
                <a:gd name="T17" fmla="*/ 44 h 46"/>
                <a:gd name="T18" fmla="*/ 2 w 82"/>
                <a:gd name="T19" fmla="*/ 44 h 46"/>
                <a:gd name="T20" fmla="*/ 0 w 82"/>
                <a:gd name="T21" fmla="*/ 42 h 46"/>
                <a:gd name="T22" fmla="*/ 0 w 82"/>
                <a:gd name="T23" fmla="*/ 41 h 46"/>
                <a:gd name="T24" fmla="*/ 53 w 82"/>
                <a:gd name="T25" fmla="*/ 2 h 46"/>
                <a:gd name="T26" fmla="*/ 61 w 82"/>
                <a:gd name="T27" fmla="*/ 0 h 46"/>
                <a:gd name="T28" fmla="*/ 73 w 82"/>
                <a:gd name="T2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46">
                  <a:moveTo>
                    <a:pt x="73" y="0"/>
                  </a:moveTo>
                  <a:lnTo>
                    <a:pt x="78" y="2"/>
                  </a:lnTo>
                  <a:lnTo>
                    <a:pt x="82" y="4"/>
                  </a:lnTo>
                  <a:lnTo>
                    <a:pt x="82" y="6"/>
                  </a:lnTo>
                  <a:lnTo>
                    <a:pt x="82" y="8"/>
                  </a:lnTo>
                  <a:lnTo>
                    <a:pt x="28" y="44"/>
                  </a:lnTo>
                  <a:lnTo>
                    <a:pt x="21" y="46"/>
                  </a:lnTo>
                  <a:lnTo>
                    <a:pt x="9" y="46"/>
                  </a:lnTo>
                  <a:lnTo>
                    <a:pt x="3" y="44"/>
                  </a:lnTo>
                  <a:lnTo>
                    <a:pt x="2" y="44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53" y="2"/>
                  </a:lnTo>
                  <a:lnTo>
                    <a:pt x="61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32" name="Freeform 5487"/>
            <p:cNvSpPr/>
            <p:nvPr/>
          </p:nvSpPr>
          <p:spPr bwMode="auto">
            <a:xfrm>
              <a:off x="338285" y="4790516"/>
              <a:ext cx="160421" cy="88908"/>
            </a:xfrm>
            <a:custGeom>
              <a:avLst/>
              <a:gdLst>
                <a:gd name="T0" fmla="*/ 73 w 83"/>
                <a:gd name="T1" fmla="*/ 0 h 46"/>
                <a:gd name="T2" fmla="*/ 79 w 83"/>
                <a:gd name="T3" fmla="*/ 2 h 46"/>
                <a:gd name="T4" fmla="*/ 83 w 83"/>
                <a:gd name="T5" fmla="*/ 4 h 46"/>
                <a:gd name="T6" fmla="*/ 83 w 83"/>
                <a:gd name="T7" fmla="*/ 6 h 46"/>
                <a:gd name="T8" fmla="*/ 83 w 83"/>
                <a:gd name="T9" fmla="*/ 6 h 46"/>
                <a:gd name="T10" fmla="*/ 29 w 83"/>
                <a:gd name="T11" fmla="*/ 44 h 46"/>
                <a:gd name="T12" fmla="*/ 21 w 83"/>
                <a:gd name="T13" fmla="*/ 46 h 46"/>
                <a:gd name="T14" fmla="*/ 10 w 83"/>
                <a:gd name="T15" fmla="*/ 46 h 46"/>
                <a:gd name="T16" fmla="*/ 4 w 83"/>
                <a:gd name="T17" fmla="*/ 44 h 46"/>
                <a:gd name="T18" fmla="*/ 2 w 83"/>
                <a:gd name="T19" fmla="*/ 44 h 46"/>
                <a:gd name="T20" fmla="*/ 0 w 83"/>
                <a:gd name="T21" fmla="*/ 43 h 46"/>
                <a:gd name="T22" fmla="*/ 2 w 83"/>
                <a:gd name="T23" fmla="*/ 41 h 46"/>
                <a:gd name="T24" fmla="*/ 54 w 83"/>
                <a:gd name="T25" fmla="*/ 2 h 46"/>
                <a:gd name="T26" fmla="*/ 62 w 83"/>
                <a:gd name="T27" fmla="*/ 0 h 46"/>
                <a:gd name="T28" fmla="*/ 73 w 83"/>
                <a:gd name="T2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3" h="46">
                  <a:moveTo>
                    <a:pt x="73" y="0"/>
                  </a:moveTo>
                  <a:lnTo>
                    <a:pt x="79" y="2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83" y="6"/>
                  </a:lnTo>
                  <a:lnTo>
                    <a:pt x="29" y="44"/>
                  </a:lnTo>
                  <a:lnTo>
                    <a:pt x="21" y="46"/>
                  </a:lnTo>
                  <a:lnTo>
                    <a:pt x="10" y="46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0" y="43"/>
                  </a:lnTo>
                  <a:lnTo>
                    <a:pt x="2" y="41"/>
                  </a:lnTo>
                  <a:lnTo>
                    <a:pt x="54" y="2"/>
                  </a:lnTo>
                  <a:lnTo>
                    <a:pt x="62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33" name="Freeform 5488"/>
            <p:cNvSpPr/>
            <p:nvPr/>
          </p:nvSpPr>
          <p:spPr bwMode="auto">
            <a:xfrm>
              <a:off x="927784" y="4794382"/>
              <a:ext cx="160421" cy="88908"/>
            </a:xfrm>
            <a:custGeom>
              <a:avLst/>
              <a:gdLst>
                <a:gd name="T0" fmla="*/ 73 w 83"/>
                <a:gd name="T1" fmla="*/ 0 h 46"/>
                <a:gd name="T2" fmla="*/ 79 w 83"/>
                <a:gd name="T3" fmla="*/ 0 h 46"/>
                <a:gd name="T4" fmla="*/ 83 w 83"/>
                <a:gd name="T5" fmla="*/ 2 h 46"/>
                <a:gd name="T6" fmla="*/ 83 w 83"/>
                <a:gd name="T7" fmla="*/ 4 h 46"/>
                <a:gd name="T8" fmla="*/ 83 w 83"/>
                <a:gd name="T9" fmla="*/ 6 h 46"/>
                <a:gd name="T10" fmla="*/ 29 w 83"/>
                <a:gd name="T11" fmla="*/ 44 h 46"/>
                <a:gd name="T12" fmla="*/ 21 w 83"/>
                <a:gd name="T13" fmla="*/ 46 h 46"/>
                <a:gd name="T14" fmla="*/ 10 w 83"/>
                <a:gd name="T15" fmla="*/ 46 h 46"/>
                <a:gd name="T16" fmla="*/ 4 w 83"/>
                <a:gd name="T17" fmla="*/ 44 h 46"/>
                <a:gd name="T18" fmla="*/ 2 w 83"/>
                <a:gd name="T19" fmla="*/ 42 h 46"/>
                <a:gd name="T20" fmla="*/ 0 w 83"/>
                <a:gd name="T21" fmla="*/ 41 h 46"/>
                <a:gd name="T22" fmla="*/ 2 w 83"/>
                <a:gd name="T23" fmla="*/ 39 h 46"/>
                <a:gd name="T24" fmla="*/ 54 w 83"/>
                <a:gd name="T25" fmla="*/ 2 h 46"/>
                <a:gd name="T26" fmla="*/ 62 w 83"/>
                <a:gd name="T27" fmla="*/ 0 h 46"/>
                <a:gd name="T28" fmla="*/ 73 w 83"/>
                <a:gd name="T2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3" h="46">
                  <a:moveTo>
                    <a:pt x="73" y="0"/>
                  </a:moveTo>
                  <a:lnTo>
                    <a:pt x="79" y="0"/>
                  </a:lnTo>
                  <a:lnTo>
                    <a:pt x="83" y="2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29" y="44"/>
                  </a:lnTo>
                  <a:lnTo>
                    <a:pt x="21" y="46"/>
                  </a:lnTo>
                  <a:lnTo>
                    <a:pt x="10" y="46"/>
                  </a:lnTo>
                  <a:lnTo>
                    <a:pt x="4" y="44"/>
                  </a:lnTo>
                  <a:lnTo>
                    <a:pt x="2" y="42"/>
                  </a:lnTo>
                  <a:lnTo>
                    <a:pt x="0" y="41"/>
                  </a:lnTo>
                  <a:lnTo>
                    <a:pt x="2" y="39"/>
                  </a:lnTo>
                  <a:lnTo>
                    <a:pt x="54" y="2"/>
                  </a:lnTo>
                  <a:lnTo>
                    <a:pt x="62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34" name="Freeform 5489"/>
            <p:cNvSpPr/>
            <p:nvPr/>
          </p:nvSpPr>
          <p:spPr bwMode="auto">
            <a:xfrm>
              <a:off x="1092071" y="4776986"/>
              <a:ext cx="158488" cy="88908"/>
            </a:xfrm>
            <a:custGeom>
              <a:avLst/>
              <a:gdLst>
                <a:gd name="T0" fmla="*/ 73 w 82"/>
                <a:gd name="T1" fmla="*/ 0 h 46"/>
                <a:gd name="T2" fmla="*/ 79 w 82"/>
                <a:gd name="T3" fmla="*/ 2 h 46"/>
                <a:gd name="T4" fmla="*/ 81 w 82"/>
                <a:gd name="T5" fmla="*/ 3 h 46"/>
                <a:gd name="T6" fmla="*/ 82 w 82"/>
                <a:gd name="T7" fmla="*/ 5 h 46"/>
                <a:gd name="T8" fmla="*/ 81 w 82"/>
                <a:gd name="T9" fmla="*/ 7 h 46"/>
                <a:gd name="T10" fmla="*/ 29 w 82"/>
                <a:gd name="T11" fmla="*/ 44 h 46"/>
                <a:gd name="T12" fmla="*/ 21 w 82"/>
                <a:gd name="T13" fmla="*/ 46 h 46"/>
                <a:gd name="T14" fmla="*/ 9 w 82"/>
                <a:gd name="T15" fmla="*/ 46 h 46"/>
                <a:gd name="T16" fmla="*/ 4 w 82"/>
                <a:gd name="T17" fmla="*/ 46 h 46"/>
                <a:gd name="T18" fmla="*/ 0 w 82"/>
                <a:gd name="T19" fmla="*/ 44 h 46"/>
                <a:gd name="T20" fmla="*/ 0 w 82"/>
                <a:gd name="T21" fmla="*/ 42 h 46"/>
                <a:gd name="T22" fmla="*/ 0 w 82"/>
                <a:gd name="T23" fmla="*/ 40 h 46"/>
                <a:gd name="T24" fmla="*/ 54 w 82"/>
                <a:gd name="T25" fmla="*/ 2 h 46"/>
                <a:gd name="T26" fmla="*/ 61 w 82"/>
                <a:gd name="T27" fmla="*/ 0 h 46"/>
                <a:gd name="T28" fmla="*/ 73 w 82"/>
                <a:gd name="T2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46">
                  <a:moveTo>
                    <a:pt x="73" y="0"/>
                  </a:moveTo>
                  <a:lnTo>
                    <a:pt x="79" y="2"/>
                  </a:lnTo>
                  <a:lnTo>
                    <a:pt x="81" y="3"/>
                  </a:lnTo>
                  <a:lnTo>
                    <a:pt x="82" y="5"/>
                  </a:lnTo>
                  <a:lnTo>
                    <a:pt x="81" y="7"/>
                  </a:lnTo>
                  <a:lnTo>
                    <a:pt x="29" y="44"/>
                  </a:lnTo>
                  <a:lnTo>
                    <a:pt x="21" y="46"/>
                  </a:lnTo>
                  <a:lnTo>
                    <a:pt x="9" y="46"/>
                  </a:lnTo>
                  <a:lnTo>
                    <a:pt x="4" y="46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54" y="2"/>
                  </a:lnTo>
                  <a:lnTo>
                    <a:pt x="61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35" name="Freeform 5490"/>
            <p:cNvSpPr/>
            <p:nvPr/>
          </p:nvSpPr>
          <p:spPr bwMode="auto">
            <a:xfrm>
              <a:off x="1165517" y="4817575"/>
              <a:ext cx="160421" cy="88908"/>
            </a:xfrm>
            <a:custGeom>
              <a:avLst/>
              <a:gdLst>
                <a:gd name="T0" fmla="*/ 73 w 83"/>
                <a:gd name="T1" fmla="*/ 0 h 46"/>
                <a:gd name="T2" fmla="*/ 79 w 83"/>
                <a:gd name="T3" fmla="*/ 2 h 46"/>
                <a:gd name="T4" fmla="*/ 81 w 83"/>
                <a:gd name="T5" fmla="*/ 4 h 46"/>
                <a:gd name="T6" fmla="*/ 83 w 83"/>
                <a:gd name="T7" fmla="*/ 6 h 46"/>
                <a:gd name="T8" fmla="*/ 83 w 83"/>
                <a:gd name="T9" fmla="*/ 7 h 46"/>
                <a:gd name="T10" fmla="*/ 29 w 83"/>
                <a:gd name="T11" fmla="*/ 44 h 46"/>
                <a:gd name="T12" fmla="*/ 21 w 83"/>
                <a:gd name="T13" fmla="*/ 46 h 46"/>
                <a:gd name="T14" fmla="*/ 10 w 83"/>
                <a:gd name="T15" fmla="*/ 46 h 46"/>
                <a:gd name="T16" fmla="*/ 4 w 83"/>
                <a:gd name="T17" fmla="*/ 44 h 46"/>
                <a:gd name="T18" fmla="*/ 0 w 83"/>
                <a:gd name="T19" fmla="*/ 44 h 46"/>
                <a:gd name="T20" fmla="*/ 0 w 83"/>
                <a:gd name="T21" fmla="*/ 42 h 46"/>
                <a:gd name="T22" fmla="*/ 0 w 83"/>
                <a:gd name="T23" fmla="*/ 40 h 46"/>
                <a:gd name="T24" fmla="*/ 54 w 83"/>
                <a:gd name="T25" fmla="*/ 2 h 46"/>
                <a:gd name="T26" fmla="*/ 62 w 83"/>
                <a:gd name="T27" fmla="*/ 0 h 46"/>
                <a:gd name="T28" fmla="*/ 73 w 83"/>
                <a:gd name="T2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3" h="46">
                  <a:moveTo>
                    <a:pt x="73" y="0"/>
                  </a:moveTo>
                  <a:lnTo>
                    <a:pt x="79" y="2"/>
                  </a:lnTo>
                  <a:lnTo>
                    <a:pt x="81" y="4"/>
                  </a:lnTo>
                  <a:lnTo>
                    <a:pt x="83" y="6"/>
                  </a:lnTo>
                  <a:lnTo>
                    <a:pt x="83" y="7"/>
                  </a:lnTo>
                  <a:lnTo>
                    <a:pt x="29" y="44"/>
                  </a:lnTo>
                  <a:lnTo>
                    <a:pt x="21" y="46"/>
                  </a:lnTo>
                  <a:lnTo>
                    <a:pt x="10" y="46"/>
                  </a:lnTo>
                  <a:lnTo>
                    <a:pt x="4" y="44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54" y="2"/>
                  </a:lnTo>
                  <a:lnTo>
                    <a:pt x="62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36" name="Freeform 5497"/>
            <p:cNvSpPr/>
            <p:nvPr/>
          </p:nvSpPr>
          <p:spPr bwMode="auto">
            <a:xfrm>
              <a:off x="40637" y="4954803"/>
              <a:ext cx="164287" cy="88908"/>
            </a:xfrm>
            <a:custGeom>
              <a:avLst/>
              <a:gdLst>
                <a:gd name="T0" fmla="*/ 75 w 85"/>
                <a:gd name="T1" fmla="*/ 0 h 46"/>
                <a:gd name="T2" fmla="*/ 79 w 85"/>
                <a:gd name="T3" fmla="*/ 2 h 46"/>
                <a:gd name="T4" fmla="*/ 83 w 85"/>
                <a:gd name="T5" fmla="*/ 2 h 46"/>
                <a:gd name="T6" fmla="*/ 85 w 85"/>
                <a:gd name="T7" fmla="*/ 4 h 46"/>
                <a:gd name="T8" fmla="*/ 83 w 85"/>
                <a:gd name="T9" fmla="*/ 6 h 46"/>
                <a:gd name="T10" fmla="*/ 31 w 85"/>
                <a:gd name="T11" fmla="*/ 44 h 46"/>
                <a:gd name="T12" fmla="*/ 23 w 85"/>
                <a:gd name="T13" fmla="*/ 46 h 46"/>
                <a:gd name="T14" fmla="*/ 10 w 85"/>
                <a:gd name="T15" fmla="*/ 46 h 46"/>
                <a:gd name="T16" fmla="*/ 6 w 85"/>
                <a:gd name="T17" fmla="*/ 44 h 46"/>
                <a:gd name="T18" fmla="*/ 2 w 85"/>
                <a:gd name="T19" fmla="*/ 42 h 46"/>
                <a:gd name="T20" fmla="*/ 0 w 85"/>
                <a:gd name="T21" fmla="*/ 40 h 46"/>
                <a:gd name="T22" fmla="*/ 2 w 85"/>
                <a:gd name="T23" fmla="*/ 40 h 46"/>
                <a:gd name="T24" fmla="*/ 54 w 85"/>
                <a:gd name="T25" fmla="*/ 2 h 46"/>
                <a:gd name="T26" fmla="*/ 64 w 85"/>
                <a:gd name="T27" fmla="*/ 0 h 46"/>
                <a:gd name="T28" fmla="*/ 75 w 85"/>
                <a:gd name="T2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" h="46">
                  <a:moveTo>
                    <a:pt x="75" y="0"/>
                  </a:moveTo>
                  <a:lnTo>
                    <a:pt x="79" y="2"/>
                  </a:lnTo>
                  <a:lnTo>
                    <a:pt x="83" y="2"/>
                  </a:lnTo>
                  <a:lnTo>
                    <a:pt x="85" y="4"/>
                  </a:lnTo>
                  <a:lnTo>
                    <a:pt x="83" y="6"/>
                  </a:lnTo>
                  <a:lnTo>
                    <a:pt x="31" y="44"/>
                  </a:lnTo>
                  <a:lnTo>
                    <a:pt x="23" y="46"/>
                  </a:lnTo>
                  <a:lnTo>
                    <a:pt x="10" y="46"/>
                  </a:lnTo>
                  <a:lnTo>
                    <a:pt x="6" y="44"/>
                  </a:lnTo>
                  <a:lnTo>
                    <a:pt x="2" y="42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54" y="2"/>
                  </a:lnTo>
                  <a:lnTo>
                    <a:pt x="64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37" name="Freeform 5498"/>
            <p:cNvSpPr/>
            <p:nvPr/>
          </p:nvSpPr>
          <p:spPr bwMode="auto">
            <a:xfrm>
              <a:off x="204923" y="4935475"/>
              <a:ext cx="160421" cy="92774"/>
            </a:xfrm>
            <a:custGeom>
              <a:avLst/>
              <a:gdLst>
                <a:gd name="T0" fmla="*/ 73 w 83"/>
                <a:gd name="T1" fmla="*/ 2 h 48"/>
                <a:gd name="T2" fmla="*/ 79 w 83"/>
                <a:gd name="T3" fmla="*/ 2 h 48"/>
                <a:gd name="T4" fmla="*/ 83 w 83"/>
                <a:gd name="T5" fmla="*/ 4 h 48"/>
                <a:gd name="T6" fmla="*/ 83 w 83"/>
                <a:gd name="T7" fmla="*/ 6 h 48"/>
                <a:gd name="T8" fmla="*/ 83 w 83"/>
                <a:gd name="T9" fmla="*/ 8 h 48"/>
                <a:gd name="T10" fmla="*/ 29 w 83"/>
                <a:gd name="T11" fmla="*/ 44 h 48"/>
                <a:gd name="T12" fmla="*/ 21 w 83"/>
                <a:gd name="T13" fmla="*/ 48 h 48"/>
                <a:gd name="T14" fmla="*/ 10 w 83"/>
                <a:gd name="T15" fmla="*/ 46 h 48"/>
                <a:gd name="T16" fmla="*/ 4 w 83"/>
                <a:gd name="T17" fmla="*/ 46 h 48"/>
                <a:gd name="T18" fmla="*/ 2 w 83"/>
                <a:gd name="T19" fmla="*/ 44 h 48"/>
                <a:gd name="T20" fmla="*/ 0 w 83"/>
                <a:gd name="T21" fmla="*/ 42 h 48"/>
                <a:gd name="T22" fmla="*/ 0 w 83"/>
                <a:gd name="T23" fmla="*/ 41 h 48"/>
                <a:gd name="T24" fmla="*/ 54 w 83"/>
                <a:gd name="T25" fmla="*/ 4 h 48"/>
                <a:gd name="T26" fmla="*/ 61 w 83"/>
                <a:gd name="T27" fmla="*/ 0 h 48"/>
                <a:gd name="T28" fmla="*/ 73 w 83"/>
                <a:gd name="T2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3" h="48">
                  <a:moveTo>
                    <a:pt x="73" y="2"/>
                  </a:moveTo>
                  <a:lnTo>
                    <a:pt x="79" y="2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83" y="8"/>
                  </a:lnTo>
                  <a:lnTo>
                    <a:pt x="29" y="44"/>
                  </a:lnTo>
                  <a:lnTo>
                    <a:pt x="21" y="48"/>
                  </a:lnTo>
                  <a:lnTo>
                    <a:pt x="10" y="46"/>
                  </a:lnTo>
                  <a:lnTo>
                    <a:pt x="4" y="46"/>
                  </a:lnTo>
                  <a:lnTo>
                    <a:pt x="2" y="44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54" y="4"/>
                  </a:lnTo>
                  <a:lnTo>
                    <a:pt x="61" y="0"/>
                  </a:lnTo>
                  <a:lnTo>
                    <a:pt x="73" y="2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38" name="Freeform 5499"/>
            <p:cNvSpPr/>
            <p:nvPr/>
          </p:nvSpPr>
          <p:spPr bwMode="auto">
            <a:xfrm>
              <a:off x="278369" y="4976063"/>
              <a:ext cx="160421" cy="88908"/>
            </a:xfrm>
            <a:custGeom>
              <a:avLst/>
              <a:gdLst>
                <a:gd name="T0" fmla="*/ 73 w 83"/>
                <a:gd name="T1" fmla="*/ 2 h 46"/>
                <a:gd name="T2" fmla="*/ 79 w 83"/>
                <a:gd name="T3" fmla="*/ 2 h 46"/>
                <a:gd name="T4" fmla="*/ 83 w 83"/>
                <a:gd name="T5" fmla="*/ 4 h 46"/>
                <a:gd name="T6" fmla="*/ 83 w 83"/>
                <a:gd name="T7" fmla="*/ 6 h 46"/>
                <a:gd name="T8" fmla="*/ 83 w 83"/>
                <a:gd name="T9" fmla="*/ 8 h 46"/>
                <a:gd name="T10" fmla="*/ 29 w 83"/>
                <a:gd name="T11" fmla="*/ 45 h 46"/>
                <a:gd name="T12" fmla="*/ 21 w 83"/>
                <a:gd name="T13" fmla="*/ 46 h 46"/>
                <a:gd name="T14" fmla="*/ 10 w 83"/>
                <a:gd name="T15" fmla="*/ 46 h 46"/>
                <a:gd name="T16" fmla="*/ 4 w 83"/>
                <a:gd name="T17" fmla="*/ 46 h 46"/>
                <a:gd name="T18" fmla="*/ 2 w 83"/>
                <a:gd name="T19" fmla="*/ 45 h 46"/>
                <a:gd name="T20" fmla="*/ 0 w 83"/>
                <a:gd name="T21" fmla="*/ 43 h 46"/>
                <a:gd name="T22" fmla="*/ 2 w 83"/>
                <a:gd name="T23" fmla="*/ 41 h 46"/>
                <a:gd name="T24" fmla="*/ 54 w 83"/>
                <a:gd name="T25" fmla="*/ 2 h 46"/>
                <a:gd name="T26" fmla="*/ 62 w 83"/>
                <a:gd name="T27" fmla="*/ 0 h 46"/>
                <a:gd name="T28" fmla="*/ 73 w 83"/>
                <a:gd name="T29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3" h="46">
                  <a:moveTo>
                    <a:pt x="73" y="2"/>
                  </a:moveTo>
                  <a:lnTo>
                    <a:pt x="79" y="2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83" y="8"/>
                  </a:lnTo>
                  <a:lnTo>
                    <a:pt x="29" y="45"/>
                  </a:lnTo>
                  <a:lnTo>
                    <a:pt x="21" y="46"/>
                  </a:lnTo>
                  <a:lnTo>
                    <a:pt x="10" y="46"/>
                  </a:lnTo>
                  <a:lnTo>
                    <a:pt x="4" y="46"/>
                  </a:lnTo>
                  <a:lnTo>
                    <a:pt x="2" y="45"/>
                  </a:lnTo>
                  <a:lnTo>
                    <a:pt x="0" y="43"/>
                  </a:lnTo>
                  <a:lnTo>
                    <a:pt x="2" y="41"/>
                  </a:lnTo>
                  <a:lnTo>
                    <a:pt x="54" y="2"/>
                  </a:lnTo>
                  <a:lnTo>
                    <a:pt x="62" y="0"/>
                  </a:lnTo>
                  <a:lnTo>
                    <a:pt x="73" y="2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39" name="Freeform 5500"/>
            <p:cNvSpPr/>
            <p:nvPr/>
          </p:nvSpPr>
          <p:spPr bwMode="auto">
            <a:xfrm>
              <a:off x="875599" y="4972198"/>
              <a:ext cx="164287" cy="90841"/>
            </a:xfrm>
            <a:custGeom>
              <a:avLst/>
              <a:gdLst>
                <a:gd name="T0" fmla="*/ 75 w 85"/>
                <a:gd name="T1" fmla="*/ 0 h 47"/>
                <a:gd name="T2" fmla="*/ 79 w 85"/>
                <a:gd name="T3" fmla="*/ 2 h 47"/>
                <a:gd name="T4" fmla="*/ 83 w 85"/>
                <a:gd name="T5" fmla="*/ 2 h 47"/>
                <a:gd name="T6" fmla="*/ 85 w 85"/>
                <a:gd name="T7" fmla="*/ 4 h 47"/>
                <a:gd name="T8" fmla="*/ 83 w 85"/>
                <a:gd name="T9" fmla="*/ 6 h 47"/>
                <a:gd name="T10" fmla="*/ 31 w 85"/>
                <a:gd name="T11" fmla="*/ 45 h 47"/>
                <a:gd name="T12" fmla="*/ 22 w 85"/>
                <a:gd name="T13" fmla="*/ 47 h 47"/>
                <a:gd name="T14" fmla="*/ 10 w 85"/>
                <a:gd name="T15" fmla="*/ 47 h 47"/>
                <a:gd name="T16" fmla="*/ 6 w 85"/>
                <a:gd name="T17" fmla="*/ 45 h 47"/>
                <a:gd name="T18" fmla="*/ 2 w 85"/>
                <a:gd name="T19" fmla="*/ 43 h 47"/>
                <a:gd name="T20" fmla="*/ 0 w 85"/>
                <a:gd name="T21" fmla="*/ 41 h 47"/>
                <a:gd name="T22" fmla="*/ 2 w 85"/>
                <a:gd name="T23" fmla="*/ 39 h 47"/>
                <a:gd name="T24" fmla="*/ 54 w 85"/>
                <a:gd name="T25" fmla="*/ 2 h 47"/>
                <a:gd name="T26" fmla="*/ 64 w 85"/>
                <a:gd name="T27" fmla="*/ 0 h 47"/>
                <a:gd name="T28" fmla="*/ 75 w 85"/>
                <a:gd name="T2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" h="47">
                  <a:moveTo>
                    <a:pt x="75" y="0"/>
                  </a:moveTo>
                  <a:lnTo>
                    <a:pt x="79" y="2"/>
                  </a:lnTo>
                  <a:lnTo>
                    <a:pt x="83" y="2"/>
                  </a:lnTo>
                  <a:lnTo>
                    <a:pt x="85" y="4"/>
                  </a:lnTo>
                  <a:lnTo>
                    <a:pt x="83" y="6"/>
                  </a:lnTo>
                  <a:lnTo>
                    <a:pt x="31" y="45"/>
                  </a:lnTo>
                  <a:lnTo>
                    <a:pt x="22" y="47"/>
                  </a:lnTo>
                  <a:lnTo>
                    <a:pt x="10" y="47"/>
                  </a:lnTo>
                  <a:lnTo>
                    <a:pt x="6" y="45"/>
                  </a:lnTo>
                  <a:lnTo>
                    <a:pt x="2" y="43"/>
                  </a:lnTo>
                  <a:lnTo>
                    <a:pt x="0" y="41"/>
                  </a:lnTo>
                  <a:lnTo>
                    <a:pt x="2" y="39"/>
                  </a:lnTo>
                  <a:lnTo>
                    <a:pt x="54" y="2"/>
                  </a:lnTo>
                  <a:lnTo>
                    <a:pt x="64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40" name="Freeform 5501"/>
            <p:cNvSpPr/>
            <p:nvPr/>
          </p:nvSpPr>
          <p:spPr bwMode="auto">
            <a:xfrm>
              <a:off x="1039886" y="4954803"/>
              <a:ext cx="160421" cy="88908"/>
            </a:xfrm>
            <a:custGeom>
              <a:avLst/>
              <a:gdLst>
                <a:gd name="T0" fmla="*/ 73 w 83"/>
                <a:gd name="T1" fmla="*/ 2 h 46"/>
                <a:gd name="T2" fmla="*/ 79 w 83"/>
                <a:gd name="T3" fmla="*/ 2 h 46"/>
                <a:gd name="T4" fmla="*/ 83 w 83"/>
                <a:gd name="T5" fmla="*/ 4 h 46"/>
                <a:gd name="T6" fmla="*/ 83 w 83"/>
                <a:gd name="T7" fmla="*/ 6 h 46"/>
                <a:gd name="T8" fmla="*/ 83 w 83"/>
                <a:gd name="T9" fmla="*/ 8 h 46"/>
                <a:gd name="T10" fmla="*/ 29 w 83"/>
                <a:gd name="T11" fmla="*/ 44 h 46"/>
                <a:gd name="T12" fmla="*/ 21 w 83"/>
                <a:gd name="T13" fmla="*/ 46 h 46"/>
                <a:gd name="T14" fmla="*/ 10 w 83"/>
                <a:gd name="T15" fmla="*/ 46 h 46"/>
                <a:gd name="T16" fmla="*/ 4 w 83"/>
                <a:gd name="T17" fmla="*/ 46 h 46"/>
                <a:gd name="T18" fmla="*/ 0 w 83"/>
                <a:gd name="T19" fmla="*/ 44 h 46"/>
                <a:gd name="T20" fmla="*/ 0 w 83"/>
                <a:gd name="T21" fmla="*/ 42 h 46"/>
                <a:gd name="T22" fmla="*/ 0 w 83"/>
                <a:gd name="T23" fmla="*/ 40 h 46"/>
                <a:gd name="T24" fmla="*/ 54 w 83"/>
                <a:gd name="T25" fmla="*/ 4 h 46"/>
                <a:gd name="T26" fmla="*/ 61 w 83"/>
                <a:gd name="T27" fmla="*/ 0 h 46"/>
                <a:gd name="T28" fmla="*/ 73 w 83"/>
                <a:gd name="T29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3" h="46">
                  <a:moveTo>
                    <a:pt x="73" y="2"/>
                  </a:moveTo>
                  <a:lnTo>
                    <a:pt x="79" y="2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83" y="8"/>
                  </a:lnTo>
                  <a:lnTo>
                    <a:pt x="29" y="44"/>
                  </a:lnTo>
                  <a:lnTo>
                    <a:pt x="21" y="46"/>
                  </a:lnTo>
                  <a:lnTo>
                    <a:pt x="10" y="46"/>
                  </a:lnTo>
                  <a:lnTo>
                    <a:pt x="4" y="46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54" y="4"/>
                  </a:lnTo>
                  <a:lnTo>
                    <a:pt x="61" y="0"/>
                  </a:lnTo>
                  <a:lnTo>
                    <a:pt x="73" y="2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41" name="Freeform 5502"/>
            <p:cNvSpPr/>
            <p:nvPr/>
          </p:nvSpPr>
          <p:spPr bwMode="auto">
            <a:xfrm>
              <a:off x="1113332" y="4995391"/>
              <a:ext cx="160421" cy="88908"/>
            </a:xfrm>
            <a:custGeom>
              <a:avLst/>
              <a:gdLst>
                <a:gd name="T0" fmla="*/ 73 w 83"/>
                <a:gd name="T1" fmla="*/ 0 h 46"/>
                <a:gd name="T2" fmla="*/ 79 w 83"/>
                <a:gd name="T3" fmla="*/ 2 h 46"/>
                <a:gd name="T4" fmla="*/ 83 w 83"/>
                <a:gd name="T5" fmla="*/ 4 h 46"/>
                <a:gd name="T6" fmla="*/ 83 w 83"/>
                <a:gd name="T7" fmla="*/ 6 h 46"/>
                <a:gd name="T8" fmla="*/ 83 w 83"/>
                <a:gd name="T9" fmla="*/ 8 h 46"/>
                <a:gd name="T10" fmla="*/ 29 w 83"/>
                <a:gd name="T11" fmla="*/ 44 h 46"/>
                <a:gd name="T12" fmla="*/ 21 w 83"/>
                <a:gd name="T13" fmla="*/ 46 h 46"/>
                <a:gd name="T14" fmla="*/ 10 w 83"/>
                <a:gd name="T15" fmla="*/ 46 h 46"/>
                <a:gd name="T16" fmla="*/ 4 w 83"/>
                <a:gd name="T17" fmla="*/ 46 h 46"/>
                <a:gd name="T18" fmla="*/ 2 w 83"/>
                <a:gd name="T19" fmla="*/ 44 h 46"/>
                <a:gd name="T20" fmla="*/ 0 w 83"/>
                <a:gd name="T21" fmla="*/ 42 h 46"/>
                <a:gd name="T22" fmla="*/ 0 w 83"/>
                <a:gd name="T23" fmla="*/ 40 h 46"/>
                <a:gd name="T24" fmla="*/ 54 w 83"/>
                <a:gd name="T25" fmla="*/ 2 h 46"/>
                <a:gd name="T26" fmla="*/ 62 w 83"/>
                <a:gd name="T27" fmla="*/ 0 h 46"/>
                <a:gd name="T28" fmla="*/ 73 w 83"/>
                <a:gd name="T2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3" h="46">
                  <a:moveTo>
                    <a:pt x="73" y="0"/>
                  </a:moveTo>
                  <a:lnTo>
                    <a:pt x="79" y="2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83" y="8"/>
                  </a:lnTo>
                  <a:lnTo>
                    <a:pt x="29" y="44"/>
                  </a:lnTo>
                  <a:lnTo>
                    <a:pt x="21" y="46"/>
                  </a:lnTo>
                  <a:lnTo>
                    <a:pt x="10" y="46"/>
                  </a:lnTo>
                  <a:lnTo>
                    <a:pt x="4" y="46"/>
                  </a:lnTo>
                  <a:lnTo>
                    <a:pt x="2" y="44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54" y="2"/>
                  </a:lnTo>
                  <a:lnTo>
                    <a:pt x="62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42" name="Freeform 5420"/>
            <p:cNvSpPr/>
            <p:nvPr/>
          </p:nvSpPr>
          <p:spPr bwMode="auto">
            <a:xfrm>
              <a:off x="1080474" y="4036730"/>
              <a:ext cx="125631" cy="56051"/>
            </a:xfrm>
            <a:custGeom>
              <a:avLst/>
              <a:gdLst>
                <a:gd name="T0" fmla="*/ 62 w 65"/>
                <a:gd name="T1" fmla="*/ 0 h 29"/>
                <a:gd name="T2" fmla="*/ 65 w 65"/>
                <a:gd name="T3" fmla="*/ 2 h 29"/>
                <a:gd name="T4" fmla="*/ 65 w 65"/>
                <a:gd name="T5" fmla="*/ 2 h 29"/>
                <a:gd name="T6" fmla="*/ 65 w 65"/>
                <a:gd name="T7" fmla="*/ 4 h 29"/>
                <a:gd name="T8" fmla="*/ 65 w 65"/>
                <a:gd name="T9" fmla="*/ 6 h 29"/>
                <a:gd name="T10" fmla="*/ 17 w 65"/>
                <a:gd name="T11" fmla="*/ 27 h 29"/>
                <a:gd name="T12" fmla="*/ 12 w 65"/>
                <a:gd name="T13" fmla="*/ 29 h 29"/>
                <a:gd name="T14" fmla="*/ 4 w 65"/>
                <a:gd name="T15" fmla="*/ 29 h 29"/>
                <a:gd name="T16" fmla="*/ 2 w 65"/>
                <a:gd name="T17" fmla="*/ 27 h 29"/>
                <a:gd name="T18" fmla="*/ 0 w 65"/>
                <a:gd name="T19" fmla="*/ 27 h 29"/>
                <a:gd name="T20" fmla="*/ 0 w 65"/>
                <a:gd name="T21" fmla="*/ 25 h 29"/>
                <a:gd name="T22" fmla="*/ 2 w 65"/>
                <a:gd name="T23" fmla="*/ 23 h 29"/>
                <a:gd name="T24" fmla="*/ 50 w 65"/>
                <a:gd name="T25" fmla="*/ 2 h 29"/>
                <a:gd name="T26" fmla="*/ 56 w 65"/>
                <a:gd name="T27" fmla="*/ 0 h 29"/>
                <a:gd name="T28" fmla="*/ 62 w 65"/>
                <a:gd name="T2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29">
                  <a:moveTo>
                    <a:pt x="62" y="0"/>
                  </a:moveTo>
                  <a:lnTo>
                    <a:pt x="65" y="2"/>
                  </a:lnTo>
                  <a:lnTo>
                    <a:pt x="65" y="2"/>
                  </a:lnTo>
                  <a:lnTo>
                    <a:pt x="65" y="4"/>
                  </a:lnTo>
                  <a:lnTo>
                    <a:pt x="65" y="6"/>
                  </a:lnTo>
                  <a:lnTo>
                    <a:pt x="17" y="27"/>
                  </a:lnTo>
                  <a:lnTo>
                    <a:pt x="12" y="29"/>
                  </a:lnTo>
                  <a:lnTo>
                    <a:pt x="4" y="29"/>
                  </a:lnTo>
                  <a:lnTo>
                    <a:pt x="2" y="27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2" y="23"/>
                  </a:lnTo>
                  <a:lnTo>
                    <a:pt x="50" y="2"/>
                  </a:lnTo>
                  <a:lnTo>
                    <a:pt x="56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43" name="Freeform 5423"/>
            <p:cNvSpPr/>
            <p:nvPr/>
          </p:nvSpPr>
          <p:spPr bwMode="auto">
            <a:xfrm>
              <a:off x="1592662" y="4036730"/>
              <a:ext cx="125631" cy="56051"/>
            </a:xfrm>
            <a:custGeom>
              <a:avLst/>
              <a:gdLst>
                <a:gd name="T0" fmla="*/ 62 w 65"/>
                <a:gd name="T1" fmla="*/ 0 h 29"/>
                <a:gd name="T2" fmla="*/ 65 w 65"/>
                <a:gd name="T3" fmla="*/ 2 h 29"/>
                <a:gd name="T4" fmla="*/ 65 w 65"/>
                <a:gd name="T5" fmla="*/ 2 h 29"/>
                <a:gd name="T6" fmla="*/ 65 w 65"/>
                <a:gd name="T7" fmla="*/ 4 h 29"/>
                <a:gd name="T8" fmla="*/ 65 w 65"/>
                <a:gd name="T9" fmla="*/ 4 h 29"/>
                <a:gd name="T10" fmla="*/ 17 w 65"/>
                <a:gd name="T11" fmla="*/ 27 h 29"/>
                <a:gd name="T12" fmla="*/ 12 w 65"/>
                <a:gd name="T13" fmla="*/ 29 h 29"/>
                <a:gd name="T14" fmla="*/ 4 w 65"/>
                <a:gd name="T15" fmla="*/ 27 h 29"/>
                <a:gd name="T16" fmla="*/ 2 w 65"/>
                <a:gd name="T17" fmla="*/ 27 h 29"/>
                <a:gd name="T18" fmla="*/ 0 w 65"/>
                <a:gd name="T19" fmla="*/ 25 h 29"/>
                <a:gd name="T20" fmla="*/ 0 w 65"/>
                <a:gd name="T21" fmla="*/ 25 h 29"/>
                <a:gd name="T22" fmla="*/ 2 w 65"/>
                <a:gd name="T23" fmla="*/ 23 h 29"/>
                <a:gd name="T24" fmla="*/ 50 w 65"/>
                <a:gd name="T25" fmla="*/ 2 h 29"/>
                <a:gd name="T26" fmla="*/ 56 w 65"/>
                <a:gd name="T27" fmla="*/ 0 h 29"/>
                <a:gd name="T28" fmla="*/ 62 w 65"/>
                <a:gd name="T2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29">
                  <a:moveTo>
                    <a:pt x="62" y="0"/>
                  </a:moveTo>
                  <a:lnTo>
                    <a:pt x="65" y="2"/>
                  </a:lnTo>
                  <a:lnTo>
                    <a:pt x="65" y="2"/>
                  </a:lnTo>
                  <a:lnTo>
                    <a:pt x="65" y="4"/>
                  </a:lnTo>
                  <a:lnTo>
                    <a:pt x="65" y="4"/>
                  </a:lnTo>
                  <a:lnTo>
                    <a:pt x="17" y="27"/>
                  </a:lnTo>
                  <a:lnTo>
                    <a:pt x="12" y="29"/>
                  </a:lnTo>
                  <a:lnTo>
                    <a:pt x="4" y="27"/>
                  </a:lnTo>
                  <a:lnTo>
                    <a:pt x="2" y="27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2" y="23"/>
                  </a:lnTo>
                  <a:lnTo>
                    <a:pt x="50" y="2"/>
                  </a:lnTo>
                  <a:lnTo>
                    <a:pt x="56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44" name="Freeform 5425"/>
            <p:cNvSpPr/>
            <p:nvPr/>
          </p:nvSpPr>
          <p:spPr bwMode="auto">
            <a:xfrm>
              <a:off x="1718293" y="4059924"/>
              <a:ext cx="131429" cy="52185"/>
            </a:xfrm>
            <a:custGeom>
              <a:avLst/>
              <a:gdLst>
                <a:gd name="T0" fmla="*/ 64 w 68"/>
                <a:gd name="T1" fmla="*/ 0 h 27"/>
                <a:gd name="T2" fmla="*/ 66 w 68"/>
                <a:gd name="T3" fmla="*/ 0 h 27"/>
                <a:gd name="T4" fmla="*/ 68 w 68"/>
                <a:gd name="T5" fmla="*/ 2 h 27"/>
                <a:gd name="T6" fmla="*/ 68 w 68"/>
                <a:gd name="T7" fmla="*/ 2 h 27"/>
                <a:gd name="T8" fmla="*/ 66 w 68"/>
                <a:gd name="T9" fmla="*/ 4 h 27"/>
                <a:gd name="T10" fmla="*/ 18 w 68"/>
                <a:gd name="T11" fmla="*/ 27 h 27"/>
                <a:gd name="T12" fmla="*/ 12 w 68"/>
                <a:gd name="T13" fmla="*/ 27 h 27"/>
                <a:gd name="T14" fmla="*/ 4 w 68"/>
                <a:gd name="T15" fmla="*/ 27 h 27"/>
                <a:gd name="T16" fmla="*/ 2 w 68"/>
                <a:gd name="T17" fmla="*/ 27 h 27"/>
                <a:gd name="T18" fmla="*/ 0 w 68"/>
                <a:gd name="T19" fmla="*/ 25 h 27"/>
                <a:gd name="T20" fmla="*/ 2 w 68"/>
                <a:gd name="T21" fmla="*/ 23 h 27"/>
                <a:gd name="T22" fmla="*/ 2 w 68"/>
                <a:gd name="T23" fmla="*/ 23 h 27"/>
                <a:gd name="T24" fmla="*/ 50 w 68"/>
                <a:gd name="T25" fmla="*/ 0 h 27"/>
                <a:gd name="T26" fmla="*/ 56 w 68"/>
                <a:gd name="T27" fmla="*/ 0 h 27"/>
                <a:gd name="T28" fmla="*/ 64 w 68"/>
                <a:gd name="T2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" h="27">
                  <a:moveTo>
                    <a:pt x="64" y="0"/>
                  </a:moveTo>
                  <a:lnTo>
                    <a:pt x="66" y="0"/>
                  </a:lnTo>
                  <a:lnTo>
                    <a:pt x="68" y="2"/>
                  </a:lnTo>
                  <a:lnTo>
                    <a:pt x="68" y="2"/>
                  </a:lnTo>
                  <a:lnTo>
                    <a:pt x="66" y="4"/>
                  </a:lnTo>
                  <a:lnTo>
                    <a:pt x="18" y="27"/>
                  </a:lnTo>
                  <a:lnTo>
                    <a:pt x="12" y="27"/>
                  </a:lnTo>
                  <a:lnTo>
                    <a:pt x="4" y="27"/>
                  </a:lnTo>
                  <a:lnTo>
                    <a:pt x="2" y="27"/>
                  </a:lnTo>
                  <a:lnTo>
                    <a:pt x="0" y="25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45" name="Freeform 5447"/>
            <p:cNvSpPr/>
            <p:nvPr/>
          </p:nvSpPr>
          <p:spPr bwMode="auto">
            <a:xfrm>
              <a:off x="1092071" y="4193286"/>
              <a:ext cx="129497" cy="56051"/>
            </a:xfrm>
            <a:custGeom>
              <a:avLst/>
              <a:gdLst>
                <a:gd name="T0" fmla="*/ 63 w 67"/>
                <a:gd name="T1" fmla="*/ 0 h 29"/>
                <a:gd name="T2" fmla="*/ 65 w 67"/>
                <a:gd name="T3" fmla="*/ 2 h 29"/>
                <a:gd name="T4" fmla="*/ 67 w 67"/>
                <a:gd name="T5" fmla="*/ 2 h 29"/>
                <a:gd name="T6" fmla="*/ 67 w 67"/>
                <a:gd name="T7" fmla="*/ 4 h 29"/>
                <a:gd name="T8" fmla="*/ 65 w 67"/>
                <a:gd name="T9" fmla="*/ 4 h 29"/>
                <a:gd name="T10" fmla="*/ 17 w 67"/>
                <a:gd name="T11" fmla="*/ 27 h 29"/>
                <a:gd name="T12" fmla="*/ 11 w 67"/>
                <a:gd name="T13" fmla="*/ 29 h 29"/>
                <a:gd name="T14" fmla="*/ 4 w 67"/>
                <a:gd name="T15" fmla="*/ 27 h 29"/>
                <a:gd name="T16" fmla="*/ 2 w 67"/>
                <a:gd name="T17" fmla="*/ 27 h 29"/>
                <a:gd name="T18" fmla="*/ 0 w 67"/>
                <a:gd name="T19" fmla="*/ 27 h 29"/>
                <a:gd name="T20" fmla="*/ 0 w 67"/>
                <a:gd name="T21" fmla="*/ 25 h 29"/>
                <a:gd name="T22" fmla="*/ 2 w 67"/>
                <a:gd name="T23" fmla="*/ 23 h 29"/>
                <a:gd name="T24" fmla="*/ 50 w 67"/>
                <a:gd name="T25" fmla="*/ 2 h 29"/>
                <a:gd name="T26" fmla="*/ 56 w 67"/>
                <a:gd name="T27" fmla="*/ 0 h 29"/>
                <a:gd name="T28" fmla="*/ 63 w 67"/>
                <a:gd name="T2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29">
                  <a:moveTo>
                    <a:pt x="63" y="0"/>
                  </a:moveTo>
                  <a:lnTo>
                    <a:pt x="65" y="2"/>
                  </a:lnTo>
                  <a:lnTo>
                    <a:pt x="67" y="2"/>
                  </a:lnTo>
                  <a:lnTo>
                    <a:pt x="67" y="4"/>
                  </a:lnTo>
                  <a:lnTo>
                    <a:pt x="65" y="4"/>
                  </a:lnTo>
                  <a:lnTo>
                    <a:pt x="17" y="27"/>
                  </a:lnTo>
                  <a:lnTo>
                    <a:pt x="11" y="29"/>
                  </a:lnTo>
                  <a:lnTo>
                    <a:pt x="4" y="27"/>
                  </a:lnTo>
                  <a:lnTo>
                    <a:pt x="2" y="27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2" y="23"/>
                  </a:lnTo>
                  <a:lnTo>
                    <a:pt x="50" y="2"/>
                  </a:lnTo>
                  <a:lnTo>
                    <a:pt x="56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46" name="Freeform 5451"/>
            <p:cNvSpPr/>
            <p:nvPr/>
          </p:nvSpPr>
          <p:spPr bwMode="auto">
            <a:xfrm>
              <a:off x="434925" y="4230009"/>
              <a:ext cx="160421" cy="71513"/>
            </a:xfrm>
            <a:custGeom>
              <a:avLst/>
              <a:gdLst>
                <a:gd name="T0" fmla="*/ 79 w 83"/>
                <a:gd name="T1" fmla="*/ 0 h 37"/>
                <a:gd name="T2" fmla="*/ 83 w 83"/>
                <a:gd name="T3" fmla="*/ 2 h 37"/>
                <a:gd name="T4" fmla="*/ 83 w 83"/>
                <a:gd name="T5" fmla="*/ 4 h 37"/>
                <a:gd name="T6" fmla="*/ 83 w 83"/>
                <a:gd name="T7" fmla="*/ 4 h 37"/>
                <a:gd name="T8" fmla="*/ 81 w 83"/>
                <a:gd name="T9" fmla="*/ 6 h 37"/>
                <a:gd name="T10" fmla="*/ 21 w 83"/>
                <a:gd name="T11" fmla="*/ 35 h 37"/>
                <a:gd name="T12" fmla="*/ 13 w 83"/>
                <a:gd name="T13" fmla="*/ 37 h 37"/>
                <a:gd name="T14" fmla="*/ 6 w 83"/>
                <a:gd name="T15" fmla="*/ 35 h 37"/>
                <a:gd name="T16" fmla="*/ 2 w 83"/>
                <a:gd name="T17" fmla="*/ 35 h 37"/>
                <a:gd name="T18" fmla="*/ 0 w 83"/>
                <a:gd name="T19" fmla="*/ 33 h 37"/>
                <a:gd name="T20" fmla="*/ 0 w 83"/>
                <a:gd name="T21" fmla="*/ 31 h 37"/>
                <a:gd name="T22" fmla="*/ 2 w 83"/>
                <a:gd name="T23" fmla="*/ 31 h 37"/>
                <a:gd name="T24" fmla="*/ 63 w 83"/>
                <a:gd name="T25" fmla="*/ 2 h 37"/>
                <a:gd name="T26" fmla="*/ 71 w 83"/>
                <a:gd name="T27" fmla="*/ 0 h 37"/>
                <a:gd name="T28" fmla="*/ 79 w 83"/>
                <a:gd name="T2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3" h="37">
                  <a:moveTo>
                    <a:pt x="79" y="0"/>
                  </a:moveTo>
                  <a:lnTo>
                    <a:pt x="83" y="2"/>
                  </a:lnTo>
                  <a:lnTo>
                    <a:pt x="83" y="4"/>
                  </a:lnTo>
                  <a:lnTo>
                    <a:pt x="83" y="4"/>
                  </a:lnTo>
                  <a:lnTo>
                    <a:pt x="81" y="6"/>
                  </a:lnTo>
                  <a:lnTo>
                    <a:pt x="21" y="35"/>
                  </a:lnTo>
                  <a:lnTo>
                    <a:pt x="13" y="37"/>
                  </a:lnTo>
                  <a:lnTo>
                    <a:pt x="6" y="35"/>
                  </a:lnTo>
                  <a:lnTo>
                    <a:pt x="2" y="35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2" y="31"/>
                  </a:lnTo>
                  <a:lnTo>
                    <a:pt x="63" y="2"/>
                  </a:lnTo>
                  <a:lnTo>
                    <a:pt x="71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47" name="Freeform 5478"/>
            <p:cNvSpPr/>
            <p:nvPr/>
          </p:nvSpPr>
          <p:spPr bwMode="auto">
            <a:xfrm>
              <a:off x="1436107" y="4643624"/>
              <a:ext cx="141093" cy="77311"/>
            </a:xfrm>
            <a:custGeom>
              <a:avLst/>
              <a:gdLst>
                <a:gd name="T0" fmla="*/ 66 w 73"/>
                <a:gd name="T1" fmla="*/ 0 h 40"/>
                <a:gd name="T2" fmla="*/ 70 w 73"/>
                <a:gd name="T3" fmla="*/ 1 h 40"/>
                <a:gd name="T4" fmla="*/ 71 w 73"/>
                <a:gd name="T5" fmla="*/ 1 h 40"/>
                <a:gd name="T6" fmla="*/ 73 w 73"/>
                <a:gd name="T7" fmla="*/ 3 h 40"/>
                <a:gd name="T8" fmla="*/ 71 w 73"/>
                <a:gd name="T9" fmla="*/ 5 h 40"/>
                <a:gd name="T10" fmla="*/ 27 w 73"/>
                <a:gd name="T11" fmla="*/ 38 h 40"/>
                <a:gd name="T12" fmla="*/ 20 w 73"/>
                <a:gd name="T13" fmla="*/ 40 h 40"/>
                <a:gd name="T14" fmla="*/ 10 w 73"/>
                <a:gd name="T15" fmla="*/ 40 h 40"/>
                <a:gd name="T16" fmla="*/ 4 w 73"/>
                <a:gd name="T17" fmla="*/ 38 h 40"/>
                <a:gd name="T18" fmla="*/ 2 w 73"/>
                <a:gd name="T19" fmla="*/ 36 h 40"/>
                <a:gd name="T20" fmla="*/ 0 w 73"/>
                <a:gd name="T21" fmla="*/ 36 h 40"/>
                <a:gd name="T22" fmla="*/ 2 w 73"/>
                <a:gd name="T23" fmla="*/ 34 h 40"/>
                <a:gd name="T24" fmla="*/ 48 w 73"/>
                <a:gd name="T25" fmla="*/ 1 h 40"/>
                <a:gd name="T26" fmla="*/ 54 w 73"/>
                <a:gd name="T27" fmla="*/ 0 h 40"/>
                <a:gd name="T28" fmla="*/ 66 w 73"/>
                <a:gd name="T2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40">
                  <a:moveTo>
                    <a:pt x="66" y="0"/>
                  </a:moveTo>
                  <a:lnTo>
                    <a:pt x="70" y="1"/>
                  </a:lnTo>
                  <a:lnTo>
                    <a:pt x="71" y="1"/>
                  </a:lnTo>
                  <a:lnTo>
                    <a:pt x="73" y="3"/>
                  </a:lnTo>
                  <a:lnTo>
                    <a:pt x="71" y="5"/>
                  </a:lnTo>
                  <a:lnTo>
                    <a:pt x="27" y="38"/>
                  </a:lnTo>
                  <a:lnTo>
                    <a:pt x="20" y="40"/>
                  </a:lnTo>
                  <a:lnTo>
                    <a:pt x="10" y="40"/>
                  </a:lnTo>
                  <a:lnTo>
                    <a:pt x="4" y="38"/>
                  </a:lnTo>
                  <a:lnTo>
                    <a:pt x="2" y="36"/>
                  </a:lnTo>
                  <a:lnTo>
                    <a:pt x="0" y="36"/>
                  </a:lnTo>
                  <a:lnTo>
                    <a:pt x="2" y="34"/>
                  </a:lnTo>
                  <a:lnTo>
                    <a:pt x="48" y="1"/>
                  </a:lnTo>
                  <a:lnTo>
                    <a:pt x="54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67E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48" name="Freeform 5514"/>
            <p:cNvSpPr/>
            <p:nvPr/>
          </p:nvSpPr>
          <p:spPr bwMode="auto">
            <a:xfrm>
              <a:off x="1341400" y="4096647"/>
              <a:ext cx="125631" cy="56051"/>
            </a:xfrm>
            <a:custGeom>
              <a:avLst/>
              <a:gdLst>
                <a:gd name="T0" fmla="*/ 61 w 65"/>
                <a:gd name="T1" fmla="*/ 2 h 29"/>
                <a:gd name="T2" fmla="*/ 63 w 65"/>
                <a:gd name="T3" fmla="*/ 2 h 29"/>
                <a:gd name="T4" fmla="*/ 65 w 65"/>
                <a:gd name="T5" fmla="*/ 4 h 29"/>
                <a:gd name="T6" fmla="*/ 65 w 65"/>
                <a:gd name="T7" fmla="*/ 4 h 29"/>
                <a:gd name="T8" fmla="*/ 63 w 65"/>
                <a:gd name="T9" fmla="*/ 6 h 29"/>
                <a:gd name="T10" fmla="*/ 15 w 65"/>
                <a:gd name="T11" fmla="*/ 27 h 29"/>
                <a:gd name="T12" fmla="*/ 9 w 65"/>
                <a:gd name="T13" fmla="*/ 29 h 29"/>
                <a:gd name="T14" fmla="*/ 3 w 65"/>
                <a:gd name="T15" fmla="*/ 29 h 29"/>
                <a:gd name="T16" fmla="*/ 0 w 65"/>
                <a:gd name="T17" fmla="*/ 27 h 29"/>
                <a:gd name="T18" fmla="*/ 0 w 65"/>
                <a:gd name="T19" fmla="*/ 27 h 29"/>
                <a:gd name="T20" fmla="*/ 0 w 65"/>
                <a:gd name="T21" fmla="*/ 25 h 29"/>
                <a:gd name="T22" fmla="*/ 0 w 65"/>
                <a:gd name="T23" fmla="*/ 25 h 29"/>
                <a:gd name="T24" fmla="*/ 48 w 65"/>
                <a:gd name="T25" fmla="*/ 2 h 29"/>
                <a:gd name="T26" fmla="*/ 53 w 65"/>
                <a:gd name="T27" fmla="*/ 0 h 29"/>
                <a:gd name="T28" fmla="*/ 61 w 65"/>
                <a:gd name="T29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29">
                  <a:moveTo>
                    <a:pt x="61" y="2"/>
                  </a:moveTo>
                  <a:lnTo>
                    <a:pt x="63" y="2"/>
                  </a:lnTo>
                  <a:lnTo>
                    <a:pt x="65" y="4"/>
                  </a:lnTo>
                  <a:lnTo>
                    <a:pt x="65" y="4"/>
                  </a:lnTo>
                  <a:lnTo>
                    <a:pt x="63" y="6"/>
                  </a:lnTo>
                  <a:lnTo>
                    <a:pt x="15" y="27"/>
                  </a:lnTo>
                  <a:lnTo>
                    <a:pt x="9" y="29"/>
                  </a:lnTo>
                  <a:lnTo>
                    <a:pt x="3" y="29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48" y="2"/>
                  </a:lnTo>
                  <a:lnTo>
                    <a:pt x="53" y="0"/>
                  </a:lnTo>
                  <a:lnTo>
                    <a:pt x="61" y="2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49" name="Freeform 5433"/>
            <p:cNvSpPr/>
            <p:nvPr/>
          </p:nvSpPr>
          <p:spPr bwMode="auto">
            <a:xfrm>
              <a:off x="3330235" y="4152697"/>
              <a:ext cx="121765" cy="52185"/>
            </a:xfrm>
            <a:custGeom>
              <a:avLst/>
              <a:gdLst>
                <a:gd name="T0" fmla="*/ 4 w 63"/>
                <a:gd name="T1" fmla="*/ 0 h 27"/>
                <a:gd name="T2" fmla="*/ 2 w 63"/>
                <a:gd name="T3" fmla="*/ 0 h 27"/>
                <a:gd name="T4" fmla="*/ 0 w 63"/>
                <a:gd name="T5" fmla="*/ 2 h 27"/>
                <a:gd name="T6" fmla="*/ 0 w 63"/>
                <a:gd name="T7" fmla="*/ 2 h 27"/>
                <a:gd name="T8" fmla="*/ 2 w 63"/>
                <a:gd name="T9" fmla="*/ 4 h 27"/>
                <a:gd name="T10" fmla="*/ 48 w 63"/>
                <a:gd name="T11" fmla="*/ 27 h 27"/>
                <a:gd name="T12" fmla="*/ 53 w 63"/>
                <a:gd name="T13" fmla="*/ 27 h 27"/>
                <a:gd name="T14" fmla="*/ 59 w 63"/>
                <a:gd name="T15" fmla="*/ 27 h 27"/>
                <a:gd name="T16" fmla="*/ 63 w 63"/>
                <a:gd name="T17" fmla="*/ 27 h 27"/>
                <a:gd name="T18" fmla="*/ 63 w 63"/>
                <a:gd name="T19" fmla="*/ 25 h 27"/>
                <a:gd name="T20" fmla="*/ 63 w 63"/>
                <a:gd name="T21" fmla="*/ 25 h 27"/>
                <a:gd name="T22" fmla="*/ 63 w 63"/>
                <a:gd name="T23" fmla="*/ 23 h 27"/>
                <a:gd name="T24" fmla="*/ 15 w 63"/>
                <a:gd name="T25" fmla="*/ 0 h 27"/>
                <a:gd name="T26" fmla="*/ 9 w 63"/>
                <a:gd name="T27" fmla="*/ 0 h 27"/>
                <a:gd name="T28" fmla="*/ 4 w 63"/>
                <a:gd name="T2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27">
                  <a:moveTo>
                    <a:pt x="4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48" y="27"/>
                  </a:lnTo>
                  <a:lnTo>
                    <a:pt x="53" y="27"/>
                  </a:lnTo>
                  <a:lnTo>
                    <a:pt x="59" y="27"/>
                  </a:lnTo>
                  <a:lnTo>
                    <a:pt x="63" y="27"/>
                  </a:lnTo>
                  <a:lnTo>
                    <a:pt x="63" y="25"/>
                  </a:lnTo>
                  <a:lnTo>
                    <a:pt x="63" y="25"/>
                  </a:lnTo>
                  <a:lnTo>
                    <a:pt x="63" y="23"/>
                  </a:lnTo>
                  <a:lnTo>
                    <a:pt x="15" y="0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50" name="Freeform 5434"/>
            <p:cNvSpPr/>
            <p:nvPr/>
          </p:nvSpPr>
          <p:spPr bwMode="auto">
            <a:xfrm>
              <a:off x="3104099" y="4088916"/>
              <a:ext cx="121765" cy="56051"/>
            </a:xfrm>
            <a:custGeom>
              <a:avLst/>
              <a:gdLst>
                <a:gd name="T0" fmla="*/ 3 w 63"/>
                <a:gd name="T1" fmla="*/ 2 h 29"/>
                <a:gd name="T2" fmla="*/ 2 w 63"/>
                <a:gd name="T3" fmla="*/ 2 h 29"/>
                <a:gd name="T4" fmla="*/ 0 w 63"/>
                <a:gd name="T5" fmla="*/ 4 h 29"/>
                <a:gd name="T6" fmla="*/ 0 w 63"/>
                <a:gd name="T7" fmla="*/ 4 h 29"/>
                <a:gd name="T8" fmla="*/ 2 w 63"/>
                <a:gd name="T9" fmla="*/ 6 h 29"/>
                <a:gd name="T10" fmla="*/ 48 w 63"/>
                <a:gd name="T11" fmla="*/ 29 h 29"/>
                <a:gd name="T12" fmla="*/ 53 w 63"/>
                <a:gd name="T13" fmla="*/ 29 h 29"/>
                <a:gd name="T14" fmla="*/ 59 w 63"/>
                <a:gd name="T15" fmla="*/ 29 h 29"/>
                <a:gd name="T16" fmla="*/ 63 w 63"/>
                <a:gd name="T17" fmla="*/ 27 h 29"/>
                <a:gd name="T18" fmla="*/ 63 w 63"/>
                <a:gd name="T19" fmla="*/ 27 h 29"/>
                <a:gd name="T20" fmla="*/ 63 w 63"/>
                <a:gd name="T21" fmla="*/ 25 h 29"/>
                <a:gd name="T22" fmla="*/ 63 w 63"/>
                <a:gd name="T23" fmla="*/ 25 h 29"/>
                <a:gd name="T24" fmla="*/ 15 w 63"/>
                <a:gd name="T25" fmla="*/ 2 h 29"/>
                <a:gd name="T26" fmla="*/ 9 w 63"/>
                <a:gd name="T27" fmla="*/ 0 h 29"/>
                <a:gd name="T28" fmla="*/ 3 w 63"/>
                <a:gd name="T29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29">
                  <a:moveTo>
                    <a:pt x="3" y="2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6"/>
                  </a:lnTo>
                  <a:lnTo>
                    <a:pt x="48" y="29"/>
                  </a:lnTo>
                  <a:lnTo>
                    <a:pt x="53" y="29"/>
                  </a:lnTo>
                  <a:lnTo>
                    <a:pt x="59" y="29"/>
                  </a:lnTo>
                  <a:lnTo>
                    <a:pt x="63" y="27"/>
                  </a:lnTo>
                  <a:lnTo>
                    <a:pt x="63" y="27"/>
                  </a:lnTo>
                  <a:lnTo>
                    <a:pt x="63" y="25"/>
                  </a:lnTo>
                  <a:lnTo>
                    <a:pt x="63" y="25"/>
                  </a:lnTo>
                  <a:lnTo>
                    <a:pt x="15" y="2"/>
                  </a:lnTo>
                  <a:lnTo>
                    <a:pt x="9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51" name="Freeform 5508"/>
            <p:cNvSpPr/>
            <p:nvPr/>
          </p:nvSpPr>
          <p:spPr bwMode="auto">
            <a:xfrm>
              <a:off x="3144687" y="4201017"/>
              <a:ext cx="158488" cy="69580"/>
            </a:xfrm>
            <a:custGeom>
              <a:avLst/>
              <a:gdLst>
                <a:gd name="T0" fmla="*/ 4 w 82"/>
                <a:gd name="T1" fmla="*/ 2 h 36"/>
                <a:gd name="T2" fmla="*/ 0 w 82"/>
                <a:gd name="T3" fmla="*/ 2 h 36"/>
                <a:gd name="T4" fmla="*/ 0 w 82"/>
                <a:gd name="T5" fmla="*/ 4 h 36"/>
                <a:gd name="T6" fmla="*/ 0 w 82"/>
                <a:gd name="T7" fmla="*/ 6 h 36"/>
                <a:gd name="T8" fmla="*/ 2 w 82"/>
                <a:gd name="T9" fmla="*/ 6 h 36"/>
                <a:gd name="T10" fmla="*/ 61 w 82"/>
                <a:gd name="T11" fmla="*/ 35 h 36"/>
                <a:gd name="T12" fmla="*/ 69 w 82"/>
                <a:gd name="T13" fmla="*/ 36 h 36"/>
                <a:gd name="T14" fmla="*/ 77 w 82"/>
                <a:gd name="T15" fmla="*/ 36 h 36"/>
                <a:gd name="T16" fmla="*/ 80 w 82"/>
                <a:gd name="T17" fmla="*/ 35 h 36"/>
                <a:gd name="T18" fmla="*/ 82 w 82"/>
                <a:gd name="T19" fmla="*/ 33 h 36"/>
                <a:gd name="T20" fmla="*/ 82 w 82"/>
                <a:gd name="T21" fmla="*/ 33 h 36"/>
                <a:gd name="T22" fmla="*/ 80 w 82"/>
                <a:gd name="T23" fmla="*/ 31 h 36"/>
                <a:gd name="T24" fmla="*/ 19 w 82"/>
                <a:gd name="T25" fmla="*/ 2 h 36"/>
                <a:gd name="T26" fmla="*/ 11 w 82"/>
                <a:gd name="T27" fmla="*/ 0 h 36"/>
                <a:gd name="T28" fmla="*/ 4 w 82"/>
                <a:gd name="T29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36">
                  <a:moveTo>
                    <a:pt x="4" y="2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61" y="35"/>
                  </a:lnTo>
                  <a:lnTo>
                    <a:pt x="69" y="36"/>
                  </a:lnTo>
                  <a:lnTo>
                    <a:pt x="77" y="36"/>
                  </a:lnTo>
                  <a:lnTo>
                    <a:pt x="80" y="35"/>
                  </a:lnTo>
                  <a:lnTo>
                    <a:pt x="82" y="33"/>
                  </a:lnTo>
                  <a:lnTo>
                    <a:pt x="82" y="33"/>
                  </a:lnTo>
                  <a:lnTo>
                    <a:pt x="80" y="31"/>
                  </a:lnTo>
                  <a:lnTo>
                    <a:pt x="19" y="2"/>
                  </a:lnTo>
                  <a:lnTo>
                    <a:pt x="11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52" name="Freeform 5511"/>
            <p:cNvSpPr/>
            <p:nvPr/>
          </p:nvSpPr>
          <p:spPr bwMode="auto">
            <a:xfrm>
              <a:off x="3303176" y="4318917"/>
              <a:ext cx="172018" cy="67647"/>
            </a:xfrm>
            <a:custGeom>
              <a:avLst/>
              <a:gdLst>
                <a:gd name="T0" fmla="*/ 4 w 89"/>
                <a:gd name="T1" fmla="*/ 2 h 35"/>
                <a:gd name="T2" fmla="*/ 0 w 89"/>
                <a:gd name="T3" fmla="*/ 2 h 35"/>
                <a:gd name="T4" fmla="*/ 0 w 89"/>
                <a:gd name="T5" fmla="*/ 4 h 35"/>
                <a:gd name="T6" fmla="*/ 0 w 89"/>
                <a:gd name="T7" fmla="*/ 6 h 35"/>
                <a:gd name="T8" fmla="*/ 2 w 89"/>
                <a:gd name="T9" fmla="*/ 6 h 35"/>
                <a:gd name="T10" fmla="*/ 69 w 89"/>
                <a:gd name="T11" fmla="*/ 33 h 35"/>
                <a:gd name="T12" fmla="*/ 77 w 89"/>
                <a:gd name="T13" fmla="*/ 35 h 35"/>
                <a:gd name="T14" fmla="*/ 85 w 89"/>
                <a:gd name="T15" fmla="*/ 33 h 35"/>
                <a:gd name="T16" fmla="*/ 89 w 89"/>
                <a:gd name="T17" fmla="*/ 33 h 35"/>
                <a:gd name="T18" fmla="*/ 89 w 89"/>
                <a:gd name="T19" fmla="*/ 31 h 35"/>
                <a:gd name="T20" fmla="*/ 89 w 89"/>
                <a:gd name="T21" fmla="*/ 29 h 35"/>
                <a:gd name="T22" fmla="*/ 87 w 89"/>
                <a:gd name="T23" fmla="*/ 29 h 35"/>
                <a:gd name="T24" fmla="*/ 19 w 89"/>
                <a:gd name="T25" fmla="*/ 2 h 35"/>
                <a:gd name="T26" fmla="*/ 12 w 89"/>
                <a:gd name="T27" fmla="*/ 0 h 35"/>
                <a:gd name="T28" fmla="*/ 4 w 89"/>
                <a:gd name="T29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35">
                  <a:moveTo>
                    <a:pt x="4" y="2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69" y="33"/>
                  </a:lnTo>
                  <a:lnTo>
                    <a:pt x="77" y="35"/>
                  </a:lnTo>
                  <a:lnTo>
                    <a:pt x="85" y="33"/>
                  </a:lnTo>
                  <a:lnTo>
                    <a:pt x="89" y="33"/>
                  </a:lnTo>
                  <a:lnTo>
                    <a:pt x="89" y="31"/>
                  </a:lnTo>
                  <a:lnTo>
                    <a:pt x="89" y="29"/>
                  </a:lnTo>
                  <a:lnTo>
                    <a:pt x="87" y="29"/>
                  </a:lnTo>
                  <a:lnTo>
                    <a:pt x="19" y="2"/>
                  </a:lnTo>
                  <a:lnTo>
                    <a:pt x="12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53" name="Freeform 5513"/>
            <p:cNvSpPr/>
            <p:nvPr/>
          </p:nvSpPr>
          <p:spPr bwMode="auto">
            <a:xfrm>
              <a:off x="3152419" y="4349841"/>
              <a:ext cx="170085" cy="65715"/>
            </a:xfrm>
            <a:custGeom>
              <a:avLst/>
              <a:gdLst>
                <a:gd name="T0" fmla="*/ 3 w 88"/>
                <a:gd name="T1" fmla="*/ 2 h 34"/>
                <a:gd name="T2" fmla="*/ 0 w 88"/>
                <a:gd name="T3" fmla="*/ 4 h 34"/>
                <a:gd name="T4" fmla="*/ 0 w 88"/>
                <a:gd name="T5" fmla="*/ 4 h 34"/>
                <a:gd name="T6" fmla="*/ 0 w 88"/>
                <a:gd name="T7" fmla="*/ 6 h 34"/>
                <a:gd name="T8" fmla="*/ 1 w 88"/>
                <a:gd name="T9" fmla="*/ 7 h 34"/>
                <a:gd name="T10" fmla="*/ 69 w 88"/>
                <a:gd name="T11" fmla="*/ 32 h 34"/>
                <a:gd name="T12" fmla="*/ 76 w 88"/>
                <a:gd name="T13" fmla="*/ 34 h 34"/>
                <a:gd name="T14" fmla="*/ 84 w 88"/>
                <a:gd name="T15" fmla="*/ 34 h 34"/>
                <a:gd name="T16" fmla="*/ 88 w 88"/>
                <a:gd name="T17" fmla="*/ 32 h 34"/>
                <a:gd name="T18" fmla="*/ 88 w 88"/>
                <a:gd name="T19" fmla="*/ 31 h 34"/>
                <a:gd name="T20" fmla="*/ 88 w 88"/>
                <a:gd name="T21" fmla="*/ 31 h 34"/>
                <a:gd name="T22" fmla="*/ 86 w 88"/>
                <a:gd name="T23" fmla="*/ 29 h 34"/>
                <a:gd name="T24" fmla="*/ 19 w 88"/>
                <a:gd name="T25" fmla="*/ 2 h 34"/>
                <a:gd name="T26" fmla="*/ 11 w 88"/>
                <a:gd name="T27" fmla="*/ 0 h 34"/>
                <a:gd name="T28" fmla="*/ 3 w 88"/>
                <a:gd name="T2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34">
                  <a:moveTo>
                    <a:pt x="3" y="2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69" y="32"/>
                  </a:lnTo>
                  <a:lnTo>
                    <a:pt x="76" y="34"/>
                  </a:lnTo>
                  <a:lnTo>
                    <a:pt x="84" y="34"/>
                  </a:lnTo>
                  <a:lnTo>
                    <a:pt x="88" y="32"/>
                  </a:lnTo>
                  <a:lnTo>
                    <a:pt x="88" y="31"/>
                  </a:lnTo>
                  <a:lnTo>
                    <a:pt x="88" y="31"/>
                  </a:lnTo>
                  <a:lnTo>
                    <a:pt x="86" y="29"/>
                  </a:lnTo>
                  <a:lnTo>
                    <a:pt x="19" y="2"/>
                  </a:lnTo>
                  <a:lnTo>
                    <a:pt x="11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54" name="Freeform 5521"/>
            <p:cNvSpPr/>
            <p:nvPr/>
          </p:nvSpPr>
          <p:spPr bwMode="auto">
            <a:xfrm>
              <a:off x="3745783" y="4220345"/>
              <a:ext cx="181682" cy="65715"/>
            </a:xfrm>
            <a:custGeom>
              <a:avLst/>
              <a:gdLst>
                <a:gd name="T0" fmla="*/ 6 w 94"/>
                <a:gd name="T1" fmla="*/ 0 h 34"/>
                <a:gd name="T2" fmla="*/ 2 w 94"/>
                <a:gd name="T3" fmla="*/ 1 h 34"/>
                <a:gd name="T4" fmla="*/ 0 w 94"/>
                <a:gd name="T5" fmla="*/ 3 h 34"/>
                <a:gd name="T6" fmla="*/ 2 w 94"/>
                <a:gd name="T7" fmla="*/ 5 h 34"/>
                <a:gd name="T8" fmla="*/ 4 w 94"/>
                <a:gd name="T9" fmla="*/ 5 h 34"/>
                <a:gd name="T10" fmla="*/ 71 w 94"/>
                <a:gd name="T11" fmla="*/ 34 h 34"/>
                <a:gd name="T12" fmla="*/ 80 w 94"/>
                <a:gd name="T13" fmla="*/ 34 h 34"/>
                <a:gd name="T14" fmla="*/ 90 w 94"/>
                <a:gd name="T15" fmla="*/ 34 h 34"/>
                <a:gd name="T16" fmla="*/ 94 w 94"/>
                <a:gd name="T17" fmla="*/ 32 h 34"/>
                <a:gd name="T18" fmla="*/ 94 w 94"/>
                <a:gd name="T19" fmla="*/ 30 h 34"/>
                <a:gd name="T20" fmla="*/ 94 w 94"/>
                <a:gd name="T21" fmla="*/ 30 h 34"/>
                <a:gd name="T22" fmla="*/ 92 w 94"/>
                <a:gd name="T23" fmla="*/ 28 h 34"/>
                <a:gd name="T24" fmla="*/ 25 w 94"/>
                <a:gd name="T25" fmla="*/ 0 h 34"/>
                <a:gd name="T26" fmla="*/ 15 w 94"/>
                <a:gd name="T27" fmla="*/ 0 h 34"/>
                <a:gd name="T28" fmla="*/ 6 w 94"/>
                <a:gd name="T2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34">
                  <a:moveTo>
                    <a:pt x="6" y="0"/>
                  </a:moveTo>
                  <a:lnTo>
                    <a:pt x="2" y="1"/>
                  </a:lnTo>
                  <a:lnTo>
                    <a:pt x="0" y="3"/>
                  </a:lnTo>
                  <a:lnTo>
                    <a:pt x="2" y="5"/>
                  </a:lnTo>
                  <a:lnTo>
                    <a:pt x="4" y="5"/>
                  </a:lnTo>
                  <a:lnTo>
                    <a:pt x="71" y="34"/>
                  </a:lnTo>
                  <a:lnTo>
                    <a:pt x="80" y="34"/>
                  </a:lnTo>
                  <a:lnTo>
                    <a:pt x="90" y="34"/>
                  </a:lnTo>
                  <a:lnTo>
                    <a:pt x="94" y="32"/>
                  </a:lnTo>
                  <a:lnTo>
                    <a:pt x="94" y="30"/>
                  </a:lnTo>
                  <a:lnTo>
                    <a:pt x="94" y="30"/>
                  </a:lnTo>
                  <a:lnTo>
                    <a:pt x="92" y="28"/>
                  </a:lnTo>
                  <a:lnTo>
                    <a:pt x="25" y="0"/>
                  </a:lnTo>
                  <a:lnTo>
                    <a:pt x="15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55" name="Freeform 5524"/>
            <p:cNvSpPr/>
            <p:nvPr/>
          </p:nvSpPr>
          <p:spPr bwMode="auto">
            <a:xfrm>
              <a:off x="4294694" y="4305387"/>
              <a:ext cx="170085" cy="73446"/>
            </a:xfrm>
            <a:custGeom>
              <a:avLst/>
              <a:gdLst>
                <a:gd name="T0" fmla="*/ 6 w 88"/>
                <a:gd name="T1" fmla="*/ 2 h 38"/>
                <a:gd name="T2" fmla="*/ 2 w 88"/>
                <a:gd name="T3" fmla="*/ 2 h 38"/>
                <a:gd name="T4" fmla="*/ 0 w 88"/>
                <a:gd name="T5" fmla="*/ 4 h 38"/>
                <a:gd name="T6" fmla="*/ 0 w 88"/>
                <a:gd name="T7" fmla="*/ 5 h 38"/>
                <a:gd name="T8" fmla="*/ 2 w 88"/>
                <a:gd name="T9" fmla="*/ 7 h 38"/>
                <a:gd name="T10" fmla="*/ 65 w 88"/>
                <a:gd name="T11" fmla="*/ 36 h 38"/>
                <a:gd name="T12" fmla="*/ 73 w 88"/>
                <a:gd name="T13" fmla="*/ 38 h 38"/>
                <a:gd name="T14" fmla="*/ 83 w 88"/>
                <a:gd name="T15" fmla="*/ 36 h 38"/>
                <a:gd name="T16" fmla="*/ 86 w 88"/>
                <a:gd name="T17" fmla="*/ 36 h 38"/>
                <a:gd name="T18" fmla="*/ 88 w 88"/>
                <a:gd name="T19" fmla="*/ 34 h 38"/>
                <a:gd name="T20" fmla="*/ 88 w 88"/>
                <a:gd name="T21" fmla="*/ 32 h 38"/>
                <a:gd name="T22" fmla="*/ 86 w 88"/>
                <a:gd name="T23" fmla="*/ 30 h 38"/>
                <a:gd name="T24" fmla="*/ 23 w 88"/>
                <a:gd name="T25" fmla="*/ 2 h 38"/>
                <a:gd name="T26" fmla="*/ 15 w 88"/>
                <a:gd name="T27" fmla="*/ 0 h 38"/>
                <a:gd name="T28" fmla="*/ 6 w 88"/>
                <a:gd name="T29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38">
                  <a:moveTo>
                    <a:pt x="6" y="2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7"/>
                  </a:lnTo>
                  <a:lnTo>
                    <a:pt x="65" y="36"/>
                  </a:lnTo>
                  <a:lnTo>
                    <a:pt x="73" y="38"/>
                  </a:lnTo>
                  <a:lnTo>
                    <a:pt x="83" y="36"/>
                  </a:lnTo>
                  <a:lnTo>
                    <a:pt x="86" y="36"/>
                  </a:lnTo>
                  <a:lnTo>
                    <a:pt x="88" y="34"/>
                  </a:lnTo>
                  <a:lnTo>
                    <a:pt x="88" y="32"/>
                  </a:lnTo>
                  <a:lnTo>
                    <a:pt x="86" y="30"/>
                  </a:lnTo>
                  <a:lnTo>
                    <a:pt x="23" y="2"/>
                  </a:lnTo>
                  <a:lnTo>
                    <a:pt x="15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56" name="Freeform 5525"/>
            <p:cNvSpPr/>
            <p:nvPr/>
          </p:nvSpPr>
          <p:spPr bwMode="auto">
            <a:xfrm>
              <a:off x="4149735" y="4301522"/>
              <a:ext cx="170085" cy="69580"/>
            </a:xfrm>
            <a:custGeom>
              <a:avLst/>
              <a:gdLst>
                <a:gd name="T0" fmla="*/ 6 w 88"/>
                <a:gd name="T1" fmla="*/ 0 h 36"/>
                <a:gd name="T2" fmla="*/ 2 w 88"/>
                <a:gd name="T3" fmla="*/ 2 h 36"/>
                <a:gd name="T4" fmla="*/ 0 w 88"/>
                <a:gd name="T5" fmla="*/ 4 h 36"/>
                <a:gd name="T6" fmla="*/ 0 w 88"/>
                <a:gd name="T7" fmla="*/ 6 h 36"/>
                <a:gd name="T8" fmla="*/ 2 w 88"/>
                <a:gd name="T9" fmla="*/ 6 h 36"/>
                <a:gd name="T10" fmla="*/ 65 w 88"/>
                <a:gd name="T11" fmla="*/ 34 h 36"/>
                <a:gd name="T12" fmla="*/ 73 w 88"/>
                <a:gd name="T13" fmla="*/ 36 h 36"/>
                <a:gd name="T14" fmla="*/ 83 w 88"/>
                <a:gd name="T15" fmla="*/ 36 h 36"/>
                <a:gd name="T16" fmla="*/ 86 w 88"/>
                <a:gd name="T17" fmla="*/ 34 h 36"/>
                <a:gd name="T18" fmla="*/ 88 w 88"/>
                <a:gd name="T19" fmla="*/ 32 h 36"/>
                <a:gd name="T20" fmla="*/ 88 w 88"/>
                <a:gd name="T21" fmla="*/ 31 h 36"/>
                <a:gd name="T22" fmla="*/ 86 w 88"/>
                <a:gd name="T23" fmla="*/ 31 h 36"/>
                <a:gd name="T24" fmla="*/ 23 w 88"/>
                <a:gd name="T25" fmla="*/ 2 h 36"/>
                <a:gd name="T26" fmla="*/ 15 w 88"/>
                <a:gd name="T27" fmla="*/ 0 h 36"/>
                <a:gd name="T28" fmla="*/ 6 w 88"/>
                <a:gd name="T2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36">
                  <a:moveTo>
                    <a:pt x="6" y="0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65" y="34"/>
                  </a:lnTo>
                  <a:lnTo>
                    <a:pt x="73" y="36"/>
                  </a:lnTo>
                  <a:lnTo>
                    <a:pt x="83" y="36"/>
                  </a:lnTo>
                  <a:lnTo>
                    <a:pt x="86" y="34"/>
                  </a:lnTo>
                  <a:lnTo>
                    <a:pt x="88" y="32"/>
                  </a:lnTo>
                  <a:lnTo>
                    <a:pt x="88" y="31"/>
                  </a:lnTo>
                  <a:lnTo>
                    <a:pt x="86" y="31"/>
                  </a:lnTo>
                  <a:lnTo>
                    <a:pt x="23" y="2"/>
                  </a:lnTo>
                  <a:lnTo>
                    <a:pt x="15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57" name="Freeform 5526"/>
            <p:cNvSpPr/>
            <p:nvPr/>
          </p:nvSpPr>
          <p:spPr bwMode="auto">
            <a:xfrm>
              <a:off x="4105281" y="4338245"/>
              <a:ext cx="173951" cy="71513"/>
            </a:xfrm>
            <a:custGeom>
              <a:avLst/>
              <a:gdLst>
                <a:gd name="T0" fmla="*/ 6 w 90"/>
                <a:gd name="T1" fmla="*/ 2 h 37"/>
                <a:gd name="T2" fmla="*/ 4 w 90"/>
                <a:gd name="T3" fmla="*/ 2 h 37"/>
                <a:gd name="T4" fmla="*/ 0 w 90"/>
                <a:gd name="T5" fmla="*/ 4 h 37"/>
                <a:gd name="T6" fmla="*/ 0 w 90"/>
                <a:gd name="T7" fmla="*/ 6 h 37"/>
                <a:gd name="T8" fmla="*/ 2 w 90"/>
                <a:gd name="T9" fmla="*/ 8 h 37"/>
                <a:gd name="T10" fmla="*/ 65 w 90"/>
                <a:gd name="T11" fmla="*/ 37 h 37"/>
                <a:gd name="T12" fmla="*/ 73 w 90"/>
                <a:gd name="T13" fmla="*/ 37 h 37"/>
                <a:gd name="T14" fmla="*/ 83 w 90"/>
                <a:gd name="T15" fmla="*/ 37 h 37"/>
                <a:gd name="T16" fmla="*/ 86 w 90"/>
                <a:gd name="T17" fmla="*/ 35 h 37"/>
                <a:gd name="T18" fmla="*/ 90 w 90"/>
                <a:gd name="T19" fmla="*/ 35 h 37"/>
                <a:gd name="T20" fmla="*/ 90 w 90"/>
                <a:gd name="T21" fmla="*/ 33 h 37"/>
                <a:gd name="T22" fmla="*/ 88 w 90"/>
                <a:gd name="T23" fmla="*/ 31 h 37"/>
                <a:gd name="T24" fmla="*/ 25 w 90"/>
                <a:gd name="T25" fmla="*/ 2 h 37"/>
                <a:gd name="T26" fmla="*/ 17 w 90"/>
                <a:gd name="T27" fmla="*/ 0 h 37"/>
                <a:gd name="T28" fmla="*/ 6 w 90"/>
                <a:gd name="T29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0" h="37">
                  <a:moveTo>
                    <a:pt x="6" y="2"/>
                  </a:moveTo>
                  <a:lnTo>
                    <a:pt x="4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65" y="37"/>
                  </a:lnTo>
                  <a:lnTo>
                    <a:pt x="73" y="37"/>
                  </a:lnTo>
                  <a:lnTo>
                    <a:pt x="83" y="37"/>
                  </a:lnTo>
                  <a:lnTo>
                    <a:pt x="86" y="35"/>
                  </a:lnTo>
                  <a:lnTo>
                    <a:pt x="90" y="35"/>
                  </a:lnTo>
                  <a:lnTo>
                    <a:pt x="90" y="33"/>
                  </a:lnTo>
                  <a:lnTo>
                    <a:pt x="88" y="31"/>
                  </a:lnTo>
                  <a:lnTo>
                    <a:pt x="25" y="2"/>
                  </a:lnTo>
                  <a:lnTo>
                    <a:pt x="17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58" name="Freeform 5527"/>
            <p:cNvSpPr/>
            <p:nvPr/>
          </p:nvSpPr>
          <p:spPr bwMode="auto">
            <a:xfrm>
              <a:off x="3815363" y="4523792"/>
              <a:ext cx="181682" cy="73446"/>
            </a:xfrm>
            <a:custGeom>
              <a:avLst/>
              <a:gdLst>
                <a:gd name="T0" fmla="*/ 8 w 94"/>
                <a:gd name="T1" fmla="*/ 0 h 38"/>
                <a:gd name="T2" fmla="*/ 4 w 94"/>
                <a:gd name="T3" fmla="*/ 2 h 38"/>
                <a:gd name="T4" fmla="*/ 2 w 94"/>
                <a:gd name="T5" fmla="*/ 4 h 38"/>
                <a:gd name="T6" fmla="*/ 0 w 94"/>
                <a:gd name="T7" fmla="*/ 4 h 38"/>
                <a:gd name="T8" fmla="*/ 2 w 94"/>
                <a:gd name="T9" fmla="*/ 6 h 38"/>
                <a:gd name="T10" fmla="*/ 69 w 94"/>
                <a:gd name="T11" fmla="*/ 37 h 38"/>
                <a:gd name="T12" fmla="*/ 77 w 94"/>
                <a:gd name="T13" fmla="*/ 38 h 38"/>
                <a:gd name="T14" fmla="*/ 89 w 94"/>
                <a:gd name="T15" fmla="*/ 38 h 38"/>
                <a:gd name="T16" fmla="*/ 92 w 94"/>
                <a:gd name="T17" fmla="*/ 37 h 38"/>
                <a:gd name="T18" fmla="*/ 94 w 94"/>
                <a:gd name="T19" fmla="*/ 35 h 38"/>
                <a:gd name="T20" fmla="*/ 94 w 94"/>
                <a:gd name="T21" fmla="*/ 33 h 38"/>
                <a:gd name="T22" fmla="*/ 92 w 94"/>
                <a:gd name="T23" fmla="*/ 33 h 38"/>
                <a:gd name="T24" fmla="*/ 27 w 94"/>
                <a:gd name="T25" fmla="*/ 0 h 38"/>
                <a:gd name="T26" fmla="*/ 18 w 94"/>
                <a:gd name="T27" fmla="*/ 0 h 38"/>
                <a:gd name="T28" fmla="*/ 8 w 94"/>
                <a:gd name="T2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38">
                  <a:moveTo>
                    <a:pt x="8" y="0"/>
                  </a:moveTo>
                  <a:lnTo>
                    <a:pt x="4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2" y="6"/>
                  </a:lnTo>
                  <a:lnTo>
                    <a:pt x="69" y="37"/>
                  </a:lnTo>
                  <a:lnTo>
                    <a:pt x="77" y="38"/>
                  </a:lnTo>
                  <a:lnTo>
                    <a:pt x="89" y="38"/>
                  </a:lnTo>
                  <a:lnTo>
                    <a:pt x="92" y="37"/>
                  </a:lnTo>
                  <a:lnTo>
                    <a:pt x="94" y="35"/>
                  </a:lnTo>
                  <a:lnTo>
                    <a:pt x="94" y="33"/>
                  </a:lnTo>
                  <a:lnTo>
                    <a:pt x="92" y="33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7E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59" name="Freeform 5528"/>
            <p:cNvSpPr/>
            <p:nvPr/>
          </p:nvSpPr>
          <p:spPr bwMode="auto">
            <a:xfrm>
              <a:off x="4468644" y="4431018"/>
              <a:ext cx="173951" cy="73446"/>
            </a:xfrm>
            <a:custGeom>
              <a:avLst/>
              <a:gdLst>
                <a:gd name="T0" fmla="*/ 8 w 90"/>
                <a:gd name="T1" fmla="*/ 2 h 38"/>
                <a:gd name="T2" fmla="*/ 4 w 90"/>
                <a:gd name="T3" fmla="*/ 4 h 38"/>
                <a:gd name="T4" fmla="*/ 2 w 90"/>
                <a:gd name="T5" fmla="*/ 4 h 38"/>
                <a:gd name="T6" fmla="*/ 0 w 90"/>
                <a:gd name="T7" fmla="*/ 6 h 38"/>
                <a:gd name="T8" fmla="*/ 2 w 90"/>
                <a:gd name="T9" fmla="*/ 8 h 38"/>
                <a:gd name="T10" fmla="*/ 67 w 90"/>
                <a:gd name="T11" fmla="*/ 37 h 38"/>
                <a:gd name="T12" fmla="*/ 75 w 90"/>
                <a:gd name="T13" fmla="*/ 38 h 38"/>
                <a:gd name="T14" fmla="*/ 85 w 90"/>
                <a:gd name="T15" fmla="*/ 37 h 38"/>
                <a:gd name="T16" fmla="*/ 89 w 90"/>
                <a:gd name="T17" fmla="*/ 37 h 38"/>
                <a:gd name="T18" fmla="*/ 90 w 90"/>
                <a:gd name="T19" fmla="*/ 35 h 38"/>
                <a:gd name="T20" fmla="*/ 90 w 90"/>
                <a:gd name="T21" fmla="*/ 33 h 38"/>
                <a:gd name="T22" fmla="*/ 89 w 90"/>
                <a:gd name="T23" fmla="*/ 31 h 38"/>
                <a:gd name="T24" fmla="*/ 25 w 90"/>
                <a:gd name="T25" fmla="*/ 2 h 38"/>
                <a:gd name="T26" fmla="*/ 17 w 90"/>
                <a:gd name="T27" fmla="*/ 0 h 38"/>
                <a:gd name="T28" fmla="*/ 8 w 90"/>
                <a:gd name="T29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0" h="38">
                  <a:moveTo>
                    <a:pt x="8" y="2"/>
                  </a:move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67" y="37"/>
                  </a:lnTo>
                  <a:lnTo>
                    <a:pt x="75" y="38"/>
                  </a:lnTo>
                  <a:lnTo>
                    <a:pt x="85" y="37"/>
                  </a:lnTo>
                  <a:lnTo>
                    <a:pt x="89" y="37"/>
                  </a:lnTo>
                  <a:lnTo>
                    <a:pt x="90" y="35"/>
                  </a:lnTo>
                  <a:lnTo>
                    <a:pt x="90" y="33"/>
                  </a:lnTo>
                  <a:lnTo>
                    <a:pt x="89" y="31"/>
                  </a:lnTo>
                  <a:lnTo>
                    <a:pt x="25" y="2"/>
                  </a:lnTo>
                  <a:lnTo>
                    <a:pt x="17" y="0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67E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60" name="Freeform 5529"/>
            <p:cNvSpPr/>
            <p:nvPr/>
          </p:nvSpPr>
          <p:spPr bwMode="auto">
            <a:xfrm>
              <a:off x="4323685" y="4427153"/>
              <a:ext cx="175883" cy="71513"/>
            </a:xfrm>
            <a:custGeom>
              <a:avLst/>
              <a:gdLst>
                <a:gd name="T0" fmla="*/ 6 w 91"/>
                <a:gd name="T1" fmla="*/ 2 h 37"/>
                <a:gd name="T2" fmla="*/ 2 w 91"/>
                <a:gd name="T3" fmla="*/ 2 h 37"/>
                <a:gd name="T4" fmla="*/ 0 w 91"/>
                <a:gd name="T5" fmla="*/ 4 h 37"/>
                <a:gd name="T6" fmla="*/ 0 w 91"/>
                <a:gd name="T7" fmla="*/ 6 h 37"/>
                <a:gd name="T8" fmla="*/ 2 w 91"/>
                <a:gd name="T9" fmla="*/ 8 h 37"/>
                <a:gd name="T10" fmla="*/ 68 w 91"/>
                <a:gd name="T11" fmla="*/ 37 h 37"/>
                <a:gd name="T12" fmla="*/ 75 w 91"/>
                <a:gd name="T13" fmla="*/ 37 h 37"/>
                <a:gd name="T14" fmla="*/ 85 w 91"/>
                <a:gd name="T15" fmla="*/ 37 h 37"/>
                <a:gd name="T16" fmla="*/ 89 w 91"/>
                <a:gd name="T17" fmla="*/ 35 h 37"/>
                <a:gd name="T18" fmla="*/ 91 w 91"/>
                <a:gd name="T19" fmla="*/ 33 h 37"/>
                <a:gd name="T20" fmla="*/ 91 w 91"/>
                <a:gd name="T21" fmla="*/ 33 h 37"/>
                <a:gd name="T22" fmla="*/ 89 w 91"/>
                <a:gd name="T23" fmla="*/ 31 h 37"/>
                <a:gd name="T24" fmla="*/ 25 w 91"/>
                <a:gd name="T25" fmla="*/ 2 h 37"/>
                <a:gd name="T26" fmla="*/ 16 w 91"/>
                <a:gd name="T27" fmla="*/ 0 h 37"/>
                <a:gd name="T28" fmla="*/ 6 w 91"/>
                <a:gd name="T29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1" h="37">
                  <a:moveTo>
                    <a:pt x="6" y="2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68" y="37"/>
                  </a:lnTo>
                  <a:lnTo>
                    <a:pt x="75" y="37"/>
                  </a:lnTo>
                  <a:lnTo>
                    <a:pt x="85" y="37"/>
                  </a:lnTo>
                  <a:lnTo>
                    <a:pt x="89" y="35"/>
                  </a:lnTo>
                  <a:lnTo>
                    <a:pt x="91" y="33"/>
                  </a:lnTo>
                  <a:lnTo>
                    <a:pt x="91" y="33"/>
                  </a:lnTo>
                  <a:lnTo>
                    <a:pt x="89" y="31"/>
                  </a:lnTo>
                  <a:lnTo>
                    <a:pt x="25" y="2"/>
                  </a:lnTo>
                  <a:lnTo>
                    <a:pt x="16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67E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61" name="Freeform 5530"/>
            <p:cNvSpPr/>
            <p:nvPr/>
          </p:nvSpPr>
          <p:spPr bwMode="auto">
            <a:xfrm>
              <a:off x="4283097" y="4463876"/>
              <a:ext cx="173951" cy="75379"/>
            </a:xfrm>
            <a:custGeom>
              <a:avLst/>
              <a:gdLst>
                <a:gd name="T0" fmla="*/ 6 w 90"/>
                <a:gd name="T1" fmla="*/ 2 h 39"/>
                <a:gd name="T2" fmla="*/ 2 w 90"/>
                <a:gd name="T3" fmla="*/ 4 h 39"/>
                <a:gd name="T4" fmla="*/ 0 w 90"/>
                <a:gd name="T5" fmla="*/ 4 h 39"/>
                <a:gd name="T6" fmla="*/ 0 w 90"/>
                <a:gd name="T7" fmla="*/ 6 h 39"/>
                <a:gd name="T8" fmla="*/ 2 w 90"/>
                <a:gd name="T9" fmla="*/ 8 h 39"/>
                <a:gd name="T10" fmla="*/ 65 w 90"/>
                <a:gd name="T11" fmla="*/ 37 h 39"/>
                <a:gd name="T12" fmla="*/ 75 w 90"/>
                <a:gd name="T13" fmla="*/ 39 h 39"/>
                <a:gd name="T14" fmla="*/ 85 w 90"/>
                <a:gd name="T15" fmla="*/ 37 h 39"/>
                <a:gd name="T16" fmla="*/ 89 w 90"/>
                <a:gd name="T17" fmla="*/ 37 h 39"/>
                <a:gd name="T18" fmla="*/ 90 w 90"/>
                <a:gd name="T19" fmla="*/ 35 h 39"/>
                <a:gd name="T20" fmla="*/ 90 w 90"/>
                <a:gd name="T21" fmla="*/ 33 h 39"/>
                <a:gd name="T22" fmla="*/ 89 w 90"/>
                <a:gd name="T23" fmla="*/ 31 h 39"/>
                <a:gd name="T24" fmla="*/ 23 w 90"/>
                <a:gd name="T25" fmla="*/ 2 h 39"/>
                <a:gd name="T26" fmla="*/ 16 w 90"/>
                <a:gd name="T27" fmla="*/ 0 h 39"/>
                <a:gd name="T28" fmla="*/ 6 w 90"/>
                <a:gd name="T29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0" h="39">
                  <a:moveTo>
                    <a:pt x="6" y="2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65" y="37"/>
                  </a:lnTo>
                  <a:lnTo>
                    <a:pt x="75" y="39"/>
                  </a:lnTo>
                  <a:lnTo>
                    <a:pt x="85" y="37"/>
                  </a:lnTo>
                  <a:lnTo>
                    <a:pt x="89" y="37"/>
                  </a:lnTo>
                  <a:lnTo>
                    <a:pt x="90" y="35"/>
                  </a:lnTo>
                  <a:lnTo>
                    <a:pt x="90" y="33"/>
                  </a:lnTo>
                  <a:lnTo>
                    <a:pt x="89" y="31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67E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62" name="Freeform 5534"/>
            <p:cNvSpPr/>
            <p:nvPr/>
          </p:nvSpPr>
          <p:spPr bwMode="auto">
            <a:xfrm>
              <a:off x="3855952" y="4371102"/>
              <a:ext cx="172018" cy="71513"/>
            </a:xfrm>
            <a:custGeom>
              <a:avLst/>
              <a:gdLst>
                <a:gd name="T0" fmla="*/ 6 w 89"/>
                <a:gd name="T1" fmla="*/ 2 h 37"/>
                <a:gd name="T2" fmla="*/ 2 w 89"/>
                <a:gd name="T3" fmla="*/ 2 h 37"/>
                <a:gd name="T4" fmla="*/ 0 w 89"/>
                <a:gd name="T5" fmla="*/ 4 h 37"/>
                <a:gd name="T6" fmla="*/ 0 w 89"/>
                <a:gd name="T7" fmla="*/ 6 h 37"/>
                <a:gd name="T8" fmla="*/ 2 w 89"/>
                <a:gd name="T9" fmla="*/ 8 h 37"/>
                <a:gd name="T10" fmla="*/ 66 w 89"/>
                <a:gd name="T11" fmla="*/ 37 h 37"/>
                <a:gd name="T12" fmla="*/ 73 w 89"/>
                <a:gd name="T13" fmla="*/ 37 h 37"/>
                <a:gd name="T14" fmla="*/ 83 w 89"/>
                <a:gd name="T15" fmla="*/ 37 h 37"/>
                <a:gd name="T16" fmla="*/ 87 w 89"/>
                <a:gd name="T17" fmla="*/ 35 h 37"/>
                <a:gd name="T18" fmla="*/ 89 w 89"/>
                <a:gd name="T19" fmla="*/ 35 h 37"/>
                <a:gd name="T20" fmla="*/ 89 w 89"/>
                <a:gd name="T21" fmla="*/ 33 h 37"/>
                <a:gd name="T22" fmla="*/ 87 w 89"/>
                <a:gd name="T23" fmla="*/ 31 h 37"/>
                <a:gd name="T24" fmla="*/ 23 w 89"/>
                <a:gd name="T25" fmla="*/ 2 h 37"/>
                <a:gd name="T26" fmla="*/ 16 w 89"/>
                <a:gd name="T27" fmla="*/ 0 h 37"/>
                <a:gd name="T28" fmla="*/ 6 w 89"/>
                <a:gd name="T29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37">
                  <a:moveTo>
                    <a:pt x="6" y="2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66" y="37"/>
                  </a:lnTo>
                  <a:lnTo>
                    <a:pt x="73" y="37"/>
                  </a:lnTo>
                  <a:lnTo>
                    <a:pt x="83" y="37"/>
                  </a:lnTo>
                  <a:lnTo>
                    <a:pt x="87" y="35"/>
                  </a:lnTo>
                  <a:lnTo>
                    <a:pt x="89" y="35"/>
                  </a:lnTo>
                  <a:lnTo>
                    <a:pt x="89" y="33"/>
                  </a:lnTo>
                  <a:lnTo>
                    <a:pt x="87" y="31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63" name="Freeform 5535"/>
            <p:cNvSpPr/>
            <p:nvPr/>
          </p:nvSpPr>
          <p:spPr bwMode="auto">
            <a:xfrm>
              <a:off x="3712926" y="4367236"/>
              <a:ext cx="170085" cy="71513"/>
            </a:xfrm>
            <a:custGeom>
              <a:avLst/>
              <a:gdLst>
                <a:gd name="T0" fmla="*/ 5 w 88"/>
                <a:gd name="T1" fmla="*/ 0 h 37"/>
                <a:gd name="T2" fmla="*/ 1 w 88"/>
                <a:gd name="T3" fmla="*/ 2 h 37"/>
                <a:gd name="T4" fmla="*/ 0 w 88"/>
                <a:gd name="T5" fmla="*/ 4 h 37"/>
                <a:gd name="T6" fmla="*/ 0 w 88"/>
                <a:gd name="T7" fmla="*/ 4 h 37"/>
                <a:gd name="T8" fmla="*/ 1 w 88"/>
                <a:gd name="T9" fmla="*/ 6 h 37"/>
                <a:gd name="T10" fmla="*/ 65 w 88"/>
                <a:gd name="T11" fmla="*/ 35 h 37"/>
                <a:gd name="T12" fmla="*/ 72 w 88"/>
                <a:gd name="T13" fmla="*/ 37 h 37"/>
                <a:gd name="T14" fmla="*/ 82 w 88"/>
                <a:gd name="T15" fmla="*/ 37 h 37"/>
                <a:gd name="T16" fmla="*/ 86 w 88"/>
                <a:gd name="T17" fmla="*/ 35 h 37"/>
                <a:gd name="T18" fmla="*/ 88 w 88"/>
                <a:gd name="T19" fmla="*/ 33 h 37"/>
                <a:gd name="T20" fmla="*/ 88 w 88"/>
                <a:gd name="T21" fmla="*/ 31 h 37"/>
                <a:gd name="T22" fmla="*/ 86 w 88"/>
                <a:gd name="T23" fmla="*/ 31 h 37"/>
                <a:gd name="T24" fmla="*/ 23 w 88"/>
                <a:gd name="T25" fmla="*/ 0 h 37"/>
                <a:gd name="T26" fmla="*/ 15 w 88"/>
                <a:gd name="T27" fmla="*/ 0 h 37"/>
                <a:gd name="T28" fmla="*/ 5 w 88"/>
                <a:gd name="T2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37">
                  <a:moveTo>
                    <a:pt x="5" y="0"/>
                  </a:moveTo>
                  <a:lnTo>
                    <a:pt x="1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6"/>
                  </a:lnTo>
                  <a:lnTo>
                    <a:pt x="65" y="35"/>
                  </a:lnTo>
                  <a:lnTo>
                    <a:pt x="72" y="37"/>
                  </a:lnTo>
                  <a:lnTo>
                    <a:pt x="82" y="37"/>
                  </a:lnTo>
                  <a:lnTo>
                    <a:pt x="86" y="35"/>
                  </a:lnTo>
                  <a:lnTo>
                    <a:pt x="88" y="33"/>
                  </a:lnTo>
                  <a:lnTo>
                    <a:pt x="88" y="31"/>
                  </a:lnTo>
                  <a:lnTo>
                    <a:pt x="86" y="31"/>
                  </a:lnTo>
                  <a:lnTo>
                    <a:pt x="23" y="0"/>
                  </a:lnTo>
                  <a:lnTo>
                    <a:pt x="1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64" name="Freeform 5539"/>
            <p:cNvSpPr/>
            <p:nvPr/>
          </p:nvSpPr>
          <p:spPr bwMode="auto">
            <a:xfrm>
              <a:off x="4735368" y="4604969"/>
              <a:ext cx="160421" cy="75379"/>
            </a:xfrm>
            <a:custGeom>
              <a:avLst/>
              <a:gdLst>
                <a:gd name="T0" fmla="*/ 6 w 83"/>
                <a:gd name="T1" fmla="*/ 0 h 39"/>
                <a:gd name="T2" fmla="*/ 2 w 83"/>
                <a:gd name="T3" fmla="*/ 2 h 39"/>
                <a:gd name="T4" fmla="*/ 0 w 83"/>
                <a:gd name="T5" fmla="*/ 2 h 39"/>
                <a:gd name="T6" fmla="*/ 0 w 83"/>
                <a:gd name="T7" fmla="*/ 4 h 39"/>
                <a:gd name="T8" fmla="*/ 0 w 83"/>
                <a:gd name="T9" fmla="*/ 6 h 39"/>
                <a:gd name="T10" fmla="*/ 58 w 83"/>
                <a:gd name="T11" fmla="*/ 37 h 39"/>
                <a:gd name="T12" fmla="*/ 66 w 83"/>
                <a:gd name="T13" fmla="*/ 39 h 39"/>
                <a:gd name="T14" fmla="*/ 75 w 83"/>
                <a:gd name="T15" fmla="*/ 37 h 39"/>
                <a:gd name="T16" fmla="*/ 79 w 83"/>
                <a:gd name="T17" fmla="*/ 37 h 39"/>
                <a:gd name="T18" fmla="*/ 83 w 83"/>
                <a:gd name="T19" fmla="*/ 35 h 39"/>
                <a:gd name="T20" fmla="*/ 83 w 83"/>
                <a:gd name="T21" fmla="*/ 33 h 39"/>
                <a:gd name="T22" fmla="*/ 81 w 83"/>
                <a:gd name="T23" fmla="*/ 31 h 39"/>
                <a:gd name="T24" fmla="*/ 24 w 83"/>
                <a:gd name="T25" fmla="*/ 0 h 39"/>
                <a:gd name="T26" fmla="*/ 16 w 83"/>
                <a:gd name="T27" fmla="*/ 0 h 39"/>
                <a:gd name="T28" fmla="*/ 6 w 83"/>
                <a:gd name="T2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3" h="39">
                  <a:moveTo>
                    <a:pt x="6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58" y="37"/>
                  </a:lnTo>
                  <a:lnTo>
                    <a:pt x="66" y="39"/>
                  </a:lnTo>
                  <a:lnTo>
                    <a:pt x="75" y="37"/>
                  </a:lnTo>
                  <a:lnTo>
                    <a:pt x="79" y="37"/>
                  </a:lnTo>
                  <a:lnTo>
                    <a:pt x="83" y="35"/>
                  </a:lnTo>
                  <a:lnTo>
                    <a:pt x="83" y="33"/>
                  </a:lnTo>
                  <a:lnTo>
                    <a:pt x="81" y="31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7E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65" name="Freeform 5540"/>
            <p:cNvSpPr/>
            <p:nvPr/>
          </p:nvSpPr>
          <p:spPr bwMode="auto">
            <a:xfrm>
              <a:off x="3971919" y="4527657"/>
              <a:ext cx="181682" cy="77311"/>
            </a:xfrm>
            <a:custGeom>
              <a:avLst/>
              <a:gdLst>
                <a:gd name="T0" fmla="*/ 6 w 94"/>
                <a:gd name="T1" fmla="*/ 2 h 40"/>
                <a:gd name="T2" fmla="*/ 2 w 94"/>
                <a:gd name="T3" fmla="*/ 2 h 40"/>
                <a:gd name="T4" fmla="*/ 0 w 94"/>
                <a:gd name="T5" fmla="*/ 4 h 40"/>
                <a:gd name="T6" fmla="*/ 0 w 94"/>
                <a:gd name="T7" fmla="*/ 6 h 40"/>
                <a:gd name="T8" fmla="*/ 2 w 94"/>
                <a:gd name="T9" fmla="*/ 8 h 40"/>
                <a:gd name="T10" fmla="*/ 67 w 94"/>
                <a:gd name="T11" fmla="*/ 38 h 40"/>
                <a:gd name="T12" fmla="*/ 77 w 94"/>
                <a:gd name="T13" fmla="*/ 40 h 40"/>
                <a:gd name="T14" fmla="*/ 86 w 94"/>
                <a:gd name="T15" fmla="*/ 40 h 40"/>
                <a:gd name="T16" fmla="*/ 90 w 94"/>
                <a:gd name="T17" fmla="*/ 38 h 40"/>
                <a:gd name="T18" fmla="*/ 92 w 94"/>
                <a:gd name="T19" fmla="*/ 36 h 40"/>
                <a:gd name="T20" fmla="*/ 94 w 94"/>
                <a:gd name="T21" fmla="*/ 35 h 40"/>
                <a:gd name="T22" fmla="*/ 92 w 94"/>
                <a:gd name="T23" fmla="*/ 33 h 40"/>
                <a:gd name="T24" fmla="*/ 25 w 94"/>
                <a:gd name="T25" fmla="*/ 2 h 40"/>
                <a:gd name="T26" fmla="*/ 17 w 94"/>
                <a:gd name="T27" fmla="*/ 0 h 40"/>
                <a:gd name="T28" fmla="*/ 6 w 94"/>
                <a:gd name="T29" fmla="*/ 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40">
                  <a:moveTo>
                    <a:pt x="6" y="2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67" y="38"/>
                  </a:lnTo>
                  <a:lnTo>
                    <a:pt x="77" y="40"/>
                  </a:lnTo>
                  <a:lnTo>
                    <a:pt x="86" y="40"/>
                  </a:lnTo>
                  <a:lnTo>
                    <a:pt x="90" y="38"/>
                  </a:lnTo>
                  <a:lnTo>
                    <a:pt x="92" y="36"/>
                  </a:lnTo>
                  <a:lnTo>
                    <a:pt x="94" y="35"/>
                  </a:lnTo>
                  <a:lnTo>
                    <a:pt x="92" y="33"/>
                  </a:lnTo>
                  <a:lnTo>
                    <a:pt x="25" y="2"/>
                  </a:lnTo>
                  <a:lnTo>
                    <a:pt x="17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67E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66" name="Freeform 5541"/>
            <p:cNvSpPr/>
            <p:nvPr/>
          </p:nvSpPr>
          <p:spPr bwMode="auto">
            <a:xfrm>
              <a:off x="3770909" y="4564380"/>
              <a:ext cx="177816" cy="75379"/>
            </a:xfrm>
            <a:custGeom>
              <a:avLst/>
              <a:gdLst>
                <a:gd name="T0" fmla="*/ 6 w 92"/>
                <a:gd name="T1" fmla="*/ 0 h 39"/>
                <a:gd name="T2" fmla="*/ 2 w 92"/>
                <a:gd name="T3" fmla="*/ 2 h 39"/>
                <a:gd name="T4" fmla="*/ 0 w 92"/>
                <a:gd name="T5" fmla="*/ 2 h 39"/>
                <a:gd name="T6" fmla="*/ 0 w 92"/>
                <a:gd name="T7" fmla="*/ 4 h 39"/>
                <a:gd name="T8" fmla="*/ 2 w 92"/>
                <a:gd name="T9" fmla="*/ 6 h 39"/>
                <a:gd name="T10" fmla="*/ 67 w 92"/>
                <a:gd name="T11" fmla="*/ 37 h 39"/>
                <a:gd name="T12" fmla="*/ 75 w 92"/>
                <a:gd name="T13" fmla="*/ 39 h 39"/>
                <a:gd name="T14" fmla="*/ 87 w 92"/>
                <a:gd name="T15" fmla="*/ 39 h 39"/>
                <a:gd name="T16" fmla="*/ 90 w 92"/>
                <a:gd name="T17" fmla="*/ 37 h 39"/>
                <a:gd name="T18" fmla="*/ 92 w 92"/>
                <a:gd name="T19" fmla="*/ 35 h 39"/>
                <a:gd name="T20" fmla="*/ 92 w 92"/>
                <a:gd name="T21" fmla="*/ 33 h 39"/>
                <a:gd name="T22" fmla="*/ 90 w 92"/>
                <a:gd name="T23" fmla="*/ 33 h 39"/>
                <a:gd name="T24" fmla="*/ 25 w 92"/>
                <a:gd name="T25" fmla="*/ 0 h 39"/>
                <a:gd name="T26" fmla="*/ 18 w 92"/>
                <a:gd name="T27" fmla="*/ 0 h 39"/>
                <a:gd name="T28" fmla="*/ 6 w 92"/>
                <a:gd name="T2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2" h="39">
                  <a:moveTo>
                    <a:pt x="6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67" y="37"/>
                  </a:lnTo>
                  <a:lnTo>
                    <a:pt x="75" y="39"/>
                  </a:lnTo>
                  <a:lnTo>
                    <a:pt x="87" y="39"/>
                  </a:lnTo>
                  <a:lnTo>
                    <a:pt x="90" y="37"/>
                  </a:lnTo>
                  <a:lnTo>
                    <a:pt x="92" y="35"/>
                  </a:lnTo>
                  <a:lnTo>
                    <a:pt x="92" y="33"/>
                  </a:lnTo>
                  <a:lnTo>
                    <a:pt x="90" y="33"/>
                  </a:lnTo>
                  <a:lnTo>
                    <a:pt x="25" y="0"/>
                  </a:lnTo>
                  <a:lnTo>
                    <a:pt x="18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7E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67" name="Freeform 5542"/>
            <p:cNvSpPr/>
            <p:nvPr/>
          </p:nvSpPr>
          <p:spPr bwMode="auto">
            <a:xfrm>
              <a:off x="4472510" y="4639759"/>
              <a:ext cx="177816" cy="69580"/>
            </a:xfrm>
            <a:custGeom>
              <a:avLst/>
              <a:gdLst>
                <a:gd name="T0" fmla="*/ 6 w 92"/>
                <a:gd name="T1" fmla="*/ 0 h 36"/>
                <a:gd name="T2" fmla="*/ 4 w 92"/>
                <a:gd name="T3" fmla="*/ 2 h 36"/>
                <a:gd name="T4" fmla="*/ 2 w 92"/>
                <a:gd name="T5" fmla="*/ 3 h 36"/>
                <a:gd name="T6" fmla="*/ 0 w 92"/>
                <a:gd name="T7" fmla="*/ 3 h 36"/>
                <a:gd name="T8" fmla="*/ 2 w 92"/>
                <a:gd name="T9" fmla="*/ 5 h 36"/>
                <a:gd name="T10" fmla="*/ 69 w 92"/>
                <a:gd name="T11" fmla="*/ 34 h 36"/>
                <a:gd name="T12" fmla="*/ 77 w 92"/>
                <a:gd name="T13" fmla="*/ 36 h 36"/>
                <a:gd name="T14" fmla="*/ 87 w 92"/>
                <a:gd name="T15" fmla="*/ 34 h 36"/>
                <a:gd name="T16" fmla="*/ 90 w 92"/>
                <a:gd name="T17" fmla="*/ 34 h 36"/>
                <a:gd name="T18" fmla="*/ 92 w 92"/>
                <a:gd name="T19" fmla="*/ 32 h 36"/>
                <a:gd name="T20" fmla="*/ 92 w 92"/>
                <a:gd name="T21" fmla="*/ 30 h 36"/>
                <a:gd name="T22" fmla="*/ 90 w 92"/>
                <a:gd name="T23" fmla="*/ 28 h 36"/>
                <a:gd name="T24" fmla="*/ 25 w 92"/>
                <a:gd name="T25" fmla="*/ 0 h 36"/>
                <a:gd name="T26" fmla="*/ 15 w 92"/>
                <a:gd name="T27" fmla="*/ 0 h 36"/>
                <a:gd name="T28" fmla="*/ 6 w 92"/>
                <a:gd name="T2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2" h="36">
                  <a:moveTo>
                    <a:pt x="6" y="0"/>
                  </a:moveTo>
                  <a:lnTo>
                    <a:pt x="4" y="2"/>
                  </a:lnTo>
                  <a:lnTo>
                    <a:pt x="2" y="3"/>
                  </a:lnTo>
                  <a:lnTo>
                    <a:pt x="0" y="3"/>
                  </a:lnTo>
                  <a:lnTo>
                    <a:pt x="2" y="5"/>
                  </a:lnTo>
                  <a:lnTo>
                    <a:pt x="69" y="34"/>
                  </a:lnTo>
                  <a:lnTo>
                    <a:pt x="77" y="36"/>
                  </a:lnTo>
                  <a:lnTo>
                    <a:pt x="87" y="34"/>
                  </a:lnTo>
                  <a:lnTo>
                    <a:pt x="90" y="34"/>
                  </a:lnTo>
                  <a:lnTo>
                    <a:pt x="92" y="32"/>
                  </a:lnTo>
                  <a:lnTo>
                    <a:pt x="92" y="30"/>
                  </a:lnTo>
                  <a:lnTo>
                    <a:pt x="90" y="28"/>
                  </a:lnTo>
                  <a:lnTo>
                    <a:pt x="25" y="0"/>
                  </a:lnTo>
                  <a:lnTo>
                    <a:pt x="15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7E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68" name="Freeform 5543"/>
            <p:cNvSpPr/>
            <p:nvPr/>
          </p:nvSpPr>
          <p:spPr bwMode="auto">
            <a:xfrm>
              <a:off x="4327551" y="4632028"/>
              <a:ext cx="177816" cy="73446"/>
            </a:xfrm>
            <a:custGeom>
              <a:avLst/>
              <a:gdLst>
                <a:gd name="T0" fmla="*/ 6 w 92"/>
                <a:gd name="T1" fmla="*/ 2 h 38"/>
                <a:gd name="T2" fmla="*/ 2 w 92"/>
                <a:gd name="T3" fmla="*/ 4 h 38"/>
                <a:gd name="T4" fmla="*/ 0 w 92"/>
                <a:gd name="T5" fmla="*/ 4 h 38"/>
                <a:gd name="T6" fmla="*/ 0 w 92"/>
                <a:gd name="T7" fmla="*/ 6 h 38"/>
                <a:gd name="T8" fmla="*/ 2 w 92"/>
                <a:gd name="T9" fmla="*/ 7 h 38"/>
                <a:gd name="T10" fmla="*/ 67 w 92"/>
                <a:gd name="T11" fmla="*/ 36 h 38"/>
                <a:gd name="T12" fmla="*/ 77 w 92"/>
                <a:gd name="T13" fmla="*/ 38 h 38"/>
                <a:gd name="T14" fmla="*/ 87 w 92"/>
                <a:gd name="T15" fmla="*/ 36 h 38"/>
                <a:gd name="T16" fmla="*/ 90 w 92"/>
                <a:gd name="T17" fmla="*/ 34 h 38"/>
                <a:gd name="T18" fmla="*/ 92 w 92"/>
                <a:gd name="T19" fmla="*/ 34 h 38"/>
                <a:gd name="T20" fmla="*/ 92 w 92"/>
                <a:gd name="T21" fmla="*/ 32 h 38"/>
                <a:gd name="T22" fmla="*/ 90 w 92"/>
                <a:gd name="T23" fmla="*/ 30 h 38"/>
                <a:gd name="T24" fmla="*/ 25 w 92"/>
                <a:gd name="T25" fmla="*/ 2 h 38"/>
                <a:gd name="T26" fmla="*/ 16 w 92"/>
                <a:gd name="T27" fmla="*/ 0 h 38"/>
                <a:gd name="T28" fmla="*/ 6 w 92"/>
                <a:gd name="T29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2" h="38">
                  <a:moveTo>
                    <a:pt x="6" y="2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7"/>
                  </a:lnTo>
                  <a:lnTo>
                    <a:pt x="67" y="36"/>
                  </a:lnTo>
                  <a:lnTo>
                    <a:pt x="77" y="38"/>
                  </a:lnTo>
                  <a:lnTo>
                    <a:pt x="87" y="36"/>
                  </a:lnTo>
                  <a:lnTo>
                    <a:pt x="90" y="34"/>
                  </a:lnTo>
                  <a:lnTo>
                    <a:pt x="92" y="34"/>
                  </a:lnTo>
                  <a:lnTo>
                    <a:pt x="92" y="32"/>
                  </a:lnTo>
                  <a:lnTo>
                    <a:pt x="90" y="30"/>
                  </a:lnTo>
                  <a:lnTo>
                    <a:pt x="25" y="2"/>
                  </a:lnTo>
                  <a:lnTo>
                    <a:pt x="16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67E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69" name="Freeform 5544"/>
            <p:cNvSpPr/>
            <p:nvPr/>
          </p:nvSpPr>
          <p:spPr bwMode="auto">
            <a:xfrm>
              <a:off x="4286963" y="4672616"/>
              <a:ext cx="177816" cy="69580"/>
            </a:xfrm>
            <a:custGeom>
              <a:avLst/>
              <a:gdLst>
                <a:gd name="T0" fmla="*/ 6 w 92"/>
                <a:gd name="T1" fmla="*/ 0 h 36"/>
                <a:gd name="T2" fmla="*/ 4 w 92"/>
                <a:gd name="T3" fmla="*/ 2 h 36"/>
                <a:gd name="T4" fmla="*/ 2 w 92"/>
                <a:gd name="T5" fmla="*/ 4 h 36"/>
                <a:gd name="T6" fmla="*/ 0 w 92"/>
                <a:gd name="T7" fmla="*/ 6 h 36"/>
                <a:gd name="T8" fmla="*/ 2 w 92"/>
                <a:gd name="T9" fmla="*/ 6 h 36"/>
                <a:gd name="T10" fmla="*/ 69 w 92"/>
                <a:gd name="T11" fmla="*/ 34 h 36"/>
                <a:gd name="T12" fmla="*/ 77 w 92"/>
                <a:gd name="T13" fmla="*/ 36 h 36"/>
                <a:gd name="T14" fmla="*/ 87 w 92"/>
                <a:gd name="T15" fmla="*/ 34 h 36"/>
                <a:gd name="T16" fmla="*/ 90 w 92"/>
                <a:gd name="T17" fmla="*/ 34 h 36"/>
                <a:gd name="T18" fmla="*/ 92 w 92"/>
                <a:gd name="T19" fmla="*/ 33 h 36"/>
                <a:gd name="T20" fmla="*/ 92 w 92"/>
                <a:gd name="T21" fmla="*/ 31 h 36"/>
                <a:gd name="T22" fmla="*/ 90 w 92"/>
                <a:gd name="T23" fmla="*/ 29 h 36"/>
                <a:gd name="T24" fmla="*/ 25 w 92"/>
                <a:gd name="T25" fmla="*/ 2 h 36"/>
                <a:gd name="T26" fmla="*/ 15 w 92"/>
                <a:gd name="T27" fmla="*/ 0 h 36"/>
                <a:gd name="T28" fmla="*/ 6 w 92"/>
                <a:gd name="T2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2" h="36">
                  <a:moveTo>
                    <a:pt x="6" y="0"/>
                  </a:moveTo>
                  <a:lnTo>
                    <a:pt x="4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69" y="34"/>
                  </a:lnTo>
                  <a:lnTo>
                    <a:pt x="77" y="36"/>
                  </a:lnTo>
                  <a:lnTo>
                    <a:pt x="87" y="34"/>
                  </a:lnTo>
                  <a:lnTo>
                    <a:pt x="90" y="34"/>
                  </a:lnTo>
                  <a:lnTo>
                    <a:pt x="92" y="33"/>
                  </a:lnTo>
                  <a:lnTo>
                    <a:pt x="92" y="31"/>
                  </a:lnTo>
                  <a:lnTo>
                    <a:pt x="90" y="29"/>
                  </a:lnTo>
                  <a:lnTo>
                    <a:pt x="25" y="2"/>
                  </a:lnTo>
                  <a:lnTo>
                    <a:pt x="15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7E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70" name="Freeform 5546"/>
            <p:cNvSpPr/>
            <p:nvPr/>
          </p:nvSpPr>
          <p:spPr bwMode="auto">
            <a:xfrm>
              <a:off x="4677385" y="4790516"/>
              <a:ext cx="181682" cy="85042"/>
            </a:xfrm>
            <a:custGeom>
              <a:avLst/>
              <a:gdLst>
                <a:gd name="T0" fmla="*/ 7 w 94"/>
                <a:gd name="T1" fmla="*/ 2 h 44"/>
                <a:gd name="T2" fmla="*/ 2 w 94"/>
                <a:gd name="T3" fmla="*/ 2 h 44"/>
                <a:gd name="T4" fmla="*/ 0 w 94"/>
                <a:gd name="T5" fmla="*/ 4 h 44"/>
                <a:gd name="T6" fmla="*/ 0 w 94"/>
                <a:gd name="T7" fmla="*/ 6 h 44"/>
                <a:gd name="T8" fmla="*/ 0 w 94"/>
                <a:gd name="T9" fmla="*/ 8 h 44"/>
                <a:gd name="T10" fmla="*/ 65 w 94"/>
                <a:gd name="T11" fmla="*/ 43 h 44"/>
                <a:gd name="T12" fmla="*/ 75 w 94"/>
                <a:gd name="T13" fmla="*/ 44 h 44"/>
                <a:gd name="T14" fmla="*/ 86 w 94"/>
                <a:gd name="T15" fmla="*/ 44 h 44"/>
                <a:gd name="T16" fmla="*/ 90 w 94"/>
                <a:gd name="T17" fmla="*/ 43 h 44"/>
                <a:gd name="T18" fmla="*/ 94 w 94"/>
                <a:gd name="T19" fmla="*/ 43 h 44"/>
                <a:gd name="T20" fmla="*/ 94 w 94"/>
                <a:gd name="T21" fmla="*/ 41 h 44"/>
                <a:gd name="T22" fmla="*/ 92 w 94"/>
                <a:gd name="T23" fmla="*/ 39 h 44"/>
                <a:gd name="T24" fmla="*/ 27 w 94"/>
                <a:gd name="T25" fmla="*/ 2 h 44"/>
                <a:gd name="T26" fmla="*/ 19 w 94"/>
                <a:gd name="T27" fmla="*/ 0 h 44"/>
                <a:gd name="T28" fmla="*/ 7 w 94"/>
                <a:gd name="T29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44">
                  <a:moveTo>
                    <a:pt x="7" y="2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65" y="43"/>
                  </a:lnTo>
                  <a:lnTo>
                    <a:pt x="75" y="44"/>
                  </a:lnTo>
                  <a:lnTo>
                    <a:pt x="86" y="44"/>
                  </a:lnTo>
                  <a:lnTo>
                    <a:pt x="90" y="43"/>
                  </a:lnTo>
                  <a:lnTo>
                    <a:pt x="94" y="43"/>
                  </a:lnTo>
                  <a:lnTo>
                    <a:pt x="94" y="41"/>
                  </a:lnTo>
                  <a:lnTo>
                    <a:pt x="92" y="39"/>
                  </a:lnTo>
                  <a:lnTo>
                    <a:pt x="27" y="2"/>
                  </a:lnTo>
                  <a:lnTo>
                    <a:pt x="19" y="0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71" name="Freeform 5547"/>
            <p:cNvSpPr/>
            <p:nvPr/>
          </p:nvSpPr>
          <p:spPr bwMode="auto">
            <a:xfrm>
              <a:off x="4613603" y="4834970"/>
              <a:ext cx="185547" cy="86975"/>
            </a:xfrm>
            <a:custGeom>
              <a:avLst/>
              <a:gdLst>
                <a:gd name="T0" fmla="*/ 10 w 96"/>
                <a:gd name="T1" fmla="*/ 0 h 45"/>
                <a:gd name="T2" fmla="*/ 4 w 96"/>
                <a:gd name="T3" fmla="*/ 2 h 45"/>
                <a:gd name="T4" fmla="*/ 2 w 96"/>
                <a:gd name="T5" fmla="*/ 4 h 45"/>
                <a:gd name="T6" fmla="*/ 0 w 96"/>
                <a:gd name="T7" fmla="*/ 6 h 45"/>
                <a:gd name="T8" fmla="*/ 2 w 96"/>
                <a:gd name="T9" fmla="*/ 8 h 45"/>
                <a:gd name="T10" fmla="*/ 67 w 96"/>
                <a:gd name="T11" fmla="*/ 43 h 45"/>
                <a:gd name="T12" fmla="*/ 77 w 96"/>
                <a:gd name="T13" fmla="*/ 45 h 45"/>
                <a:gd name="T14" fmla="*/ 88 w 96"/>
                <a:gd name="T15" fmla="*/ 45 h 45"/>
                <a:gd name="T16" fmla="*/ 92 w 96"/>
                <a:gd name="T17" fmla="*/ 43 h 45"/>
                <a:gd name="T18" fmla="*/ 96 w 96"/>
                <a:gd name="T19" fmla="*/ 41 h 45"/>
                <a:gd name="T20" fmla="*/ 96 w 96"/>
                <a:gd name="T21" fmla="*/ 39 h 45"/>
                <a:gd name="T22" fmla="*/ 94 w 96"/>
                <a:gd name="T23" fmla="*/ 37 h 45"/>
                <a:gd name="T24" fmla="*/ 29 w 96"/>
                <a:gd name="T25" fmla="*/ 2 h 45"/>
                <a:gd name="T26" fmla="*/ 21 w 96"/>
                <a:gd name="T27" fmla="*/ 0 h 45"/>
                <a:gd name="T28" fmla="*/ 10 w 96"/>
                <a:gd name="T2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" h="45">
                  <a:moveTo>
                    <a:pt x="10" y="0"/>
                  </a:moveTo>
                  <a:lnTo>
                    <a:pt x="4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67" y="43"/>
                  </a:lnTo>
                  <a:lnTo>
                    <a:pt x="77" y="45"/>
                  </a:lnTo>
                  <a:lnTo>
                    <a:pt x="88" y="45"/>
                  </a:lnTo>
                  <a:lnTo>
                    <a:pt x="92" y="43"/>
                  </a:lnTo>
                  <a:lnTo>
                    <a:pt x="96" y="41"/>
                  </a:lnTo>
                  <a:lnTo>
                    <a:pt x="96" y="39"/>
                  </a:lnTo>
                  <a:lnTo>
                    <a:pt x="94" y="37"/>
                  </a:lnTo>
                  <a:lnTo>
                    <a:pt x="29" y="2"/>
                  </a:lnTo>
                  <a:lnTo>
                    <a:pt x="21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72" name="Freeform 5531"/>
            <p:cNvSpPr/>
            <p:nvPr/>
          </p:nvSpPr>
          <p:spPr bwMode="auto">
            <a:xfrm>
              <a:off x="4973101" y="4434884"/>
              <a:ext cx="164287" cy="73446"/>
            </a:xfrm>
            <a:custGeom>
              <a:avLst/>
              <a:gdLst>
                <a:gd name="T0" fmla="*/ 6 w 85"/>
                <a:gd name="T1" fmla="*/ 2 h 38"/>
                <a:gd name="T2" fmla="*/ 2 w 85"/>
                <a:gd name="T3" fmla="*/ 2 h 38"/>
                <a:gd name="T4" fmla="*/ 0 w 85"/>
                <a:gd name="T5" fmla="*/ 4 h 38"/>
                <a:gd name="T6" fmla="*/ 0 w 85"/>
                <a:gd name="T7" fmla="*/ 6 h 38"/>
                <a:gd name="T8" fmla="*/ 2 w 85"/>
                <a:gd name="T9" fmla="*/ 8 h 38"/>
                <a:gd name="T10" fmla="*/ 60 w 85"/>
                <a:gd name="T11" fmla="*/ 36 h 38"/>
                <a:gd name="T12" fmla="*/ 69 w 85"/>
                <a:gd name="T13" fmla="*/ 38 h 38"/>
                <a:gd name="T14" fmla="*/ 79 w 85"/>
                <a:gd name="T15" fmla="*/ 38 h 38"/>
                <a:gd name="T16" fmla="*/ 83 w 85"/>
                <a:gd name="T17" fmla="*/ 36 h 38"/>
                <a:gd name="T18" fmla="*/ 85 w 85"/>
                <a:gd name="T19" fmla="*/ 35 h 38"/>
                <a:gd name="T20" fmla="*/ 85 w 85"/>
                <a:gd name="T21" fmla="*/ 33 h 38"/>
                <a:gd name="T22" fmla="*/ 83 w 85"/>
                <a:gd name="T23" fmla="*/ 33 h 38"/>
                <a:gd name="T24" fmla="*/ 23 w 85"/>
                <a:gd name="T25" fmla="*/ 2 h 38"/>
                <a:gd name="T26" fmla="*/ 16 w 85"/>
                <a:gd name="T27" fmla="*/ 0 h 38"/>
                <a:gd name="T28" fmla="*/ 6 w 85"/>
                <a:gd name="T29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" h="38">
                  <a:moveTo>
                    <a:pt x="6" y="2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60" y="36"/>
                  </a:lnTo>
                  <a:lnTo>
                    <a:pt x="69" y="38"/>
                  </a:lnTo>
                  <a:lnTo>
                    <a:pt x="79" y="38"/>
                  </a:lnTo>
                  <a:lnTo>
                    <a:pt x="83" y="36"/>
                  </a:lnTo>
                  <a:lnTo>
                    <a:pt x="85" y="35"/>
                  </a:lnTo>
                  <a:lnTo>
                    <a:pt x="85" y="33"/>
                  </a:lnTo>
                  <a:lnTo>
                    <a:pt x="83" y="33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67E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73" name="Freeform 5532"/>
            <p:cNvSpPr/>
            <p:nvPr/>
          </p:nvSpPr>
          <p:spPr bwMode="auto">
            <a:xfrm>
              <a:off x="4828142" y="4427153"/>
              <a:ext cx="164287" cy="75379"/>
            </a:xfrm>
            <a:custGeom>
              <a:avLst/>
              <a:gdLst>
                <a:gd name="T0" fmla="*/ 6 w 85"/>
                <a:gd name="T1" fmla="*/ 2 h 39"/>
                <a:gd name="T2" fmla="*/ 2 w 85"/>
                <a:gd name="T3" fmla="*/ 2 h 39"/>
                <a:gd name="T4" fmla="*/ 0 w 85"/>
                <a:gd name="T5" fmla="*/ 4 h 39"/>
                <a:gd name="T6" fmla="*/ 0 w 85"/>
                <a:gd name="T7" fmla="*/ 6 h 39"/>
                <a:gd name="T8" fmla="*/ 2 w 85"/>
                <a:gd name="T9" fmla="*/ 8 h 39"/>
                <a:gd name="T10" fmla="*/ 62 w 85"/>
                <a:gd name="T11" fmla="*/ 37 h 39"/>
                <a:gd name="T12" fmla="*/ 70 w 85"/>
                <a:gd name="T13" fmla="*/ 39 h 39"/>
                <a:gd name="T14" fmla="*/ 79 w 85"/>
                <a:gd name="T15" fmla="*/ 39 h 39"/>
                <a:gd name="T16" fmla="*/ 83 w 85"/>
                <a:gd name="T17" fmla="*/ 37 h 39"/>
                <a:gd name="T18" fmla="*/ 85 w 85"/>
                <a:gd name="T19" fmla="*/ 35 h 39"/>
                <a:gd name="T20" fmla="*/ 85 w 85"/>
                <a:gd name="T21" fmla="*/ 33 h 39"/>
                <a:gd name="T22" fmla="*/ 83 w 85"/>
                <a:gd name="T23" fmla="*/ 33 h 39"/>
                <a:gd name="T24" fmla="*/ 25 w 85"/>
                <a:gd name="T25" fmla="*/ 2 h 39"/>
                <a:gd name="T26" fmla="*/ 18 w 85"/>
                <a:gd name="T27" fmla="*/ 0 h 39"/>
                <a:gd name="T28" fmla="*/ 6 w 85"/>
                <a:gd name="T29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" h="39">
                  <a:moveTo>
                    <a:pt x="6" y="2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62" y="37"/>
                  </a:lnTo>
                  <a:lnTo>
                    <a:pt x="70" y="39"/>
                  </a:lnTo>
                  <a:lnTo>
                    <a:pt x="79" y="39"/>
                  </a:lnTo>
                  <a:lnTo>
                    <a:pt x="83" y="37"/>
                  </a:lnTo>
                  <a:lnTo>
                    <a:pt x="85" y="35"/>
                  </a:lnTo>
                  <a:lnTo>
                    <a:pt x="85" y="33"/>
                  </a:lnTo>
                  <a:lnTo>
                    <a:pt x="83" y="33"/>
                  </a:lnTo>
                  <a:lnTo>
                    <a:pt x="25" y="2"/>
                  </a:lnTo>
                  <a:lnTo>
                    <a:pt x="18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67E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74" name="Freeform 5533"/>
            <p:cNvSpPr/>
            <p:nvPr/>
          </p:nvSpPr>
          <p:spPr bwMode="auto">
            <a:xfrm>
              <a:off x="4781755" y="4463876"/>
              <a:ext cx="162354" cy="75379"/>
            </a:xfrm>
            <a:custGeom>
              <a:avLst/>
              <a:gdLst>
                <a:gd name="T0" fmla="*/ 5 w 84"/>
                <a:gd name="T1" fmla="*/ 2 h 39"/>
                <a:gd name="T2" fmla="*/ 1 w 84"/>
                <a:gd name="T3" fmla="*/ 2 h 39"/>
                <a:gd name="T4" fmla="*/ 0 w 84"/>
                <a:gd name="T5" fmla="*/ 4 h 39"/>
                <a:gd name="T6" fmla="*/ 0 w 84"/>
                <a:gd name="T7" fmla="*/ 6 h 39"/>
                <a:gd name="T8" fmla="*/ 1 w 84"/>
                <a:gd name="T9" fmla="*/ 8 h 39"/>
                <a:gd name="T10" fmla="*/ 61 w 84"/>
                <a:gd name="T11" fmla="*/ 37 h 39"/>
                <a:gd name="T12" fmla="*/ 69 w 84"/>
                <a:gd name="T13" fmla="*/ 39 h 39"/>
                <a:gd name="T14" fmla="*/ 78 w 84"/>
                <a:gd name="T15" fmla="*/ 39 h 39"/>
                <a:gd name="T16" fmla="*/ 82 w 84"/>
                <a:gd name="T17" fmla="*/ 37 h 39"/>
                <a:gd name="T18" fmla="*/ 84 w 84"/>
                <a:gd name="T19" fmla="*/ 35 h 39"/>
                <a:gd name="T20" fmla="*/ 84 w 84"/>
                <a:gd name="T21" fmla="*/ 35 h 39"/>
                <a:gd name="T22" fmla="*/ 82 w 84"/>
                <a:gd name="T23" fmla="*/ 33 h 39"/>
                <a:gd name="T24" fmla="*/ 24 w 84"/>
                <a:gd name="T25" fmla="*/ 2 h 39"/>
                <a:gd name="T26" fmla="*/ 17 w 84"/>
                <a:gd name="T27" fmla="*/ 0 h 39"/>
                <a:gd name="T28" fmla="*/ 5 w 84"/>
                <a:gd name="T29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39">
                  <a:moveTo>
                    <a:pt x="5" y="2"/>
                  </a:moveTo>
                  <a:lnTo>
                    <a:pt x="1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8"/>
                  </a:lnTo>
                  <a:lnTo>
                    <a:pt x="61" y="37"/>
                  </a:lnTo>
                  <a:lnTo>
                    <a:pt x="69" y="39"/>
                  </a:lnTo>
                  <a:lnTo>
                    <a:pt x="78" y="39"/>
                  </a:lnTo>
                  <a:lnTo>
                    <a:pt x="82" y="37"/>
                  </a:lnTo>
                  <a:lnTo>
                    <a:pt x="84" y="35"/>
                  </a:lnTo>
                  <a:lnTo>
                    <a:pt x="84" y="35"/>
                  </a:lnTo>
                  <a:lnTo>
                    <a:pt x="82" y="33"/>
                  </a:lnTo>
                  <a:lnTo>
                    <a:pt x="24" y="2"/>
                  </a:lnTo>
                  <a:lnTo>
                    <a:pt x="17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67E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75" name="Freeform 5537"/>
            <p:cNvSpPr/>
            <p:nvPr/>
          </p:nvSpPr>
          <p:spPr bwMode="auto">
            <a:xfrm>
              <a:off x="4928647" y="4575977"/>
              <a:ext cx="160421" cy="73446"/>
            </a:xfrm>
            <a:custGeom>
              <a:avLst/>
              <a:gdLst>
                <a:gd name="T0" fmla="*/ 8 w 83"/>
                <a:gd name="T1" fmla="*/ 0 h 38"/>
                <a:gd name="T2" fmla="*/ 2 w 83"/>
                <a:gd name="T3" fmla="*/ 2 h 38"/>
                <a:gd name="T4" fmla="*/ 0 w 83"/>
                <a:gd name="T5" fmla="*/ 4 h 38"/>
                <a:gd name="T6" fmla="*/ 0 w 83"/>
                <a:gd name="T7" fmla="*/ 4 h 38"/>
                <a:gd name="T8" fmla="*/ 2 w 83"/>
                <a:gd name="T9" fmla="*/ 6 h 38"/>
                <a:gd name="T10" fmla="*/ 60 w 83"/>
                <a:gd name="T11" fmla="*/ 36 h 38"/>
                <a:gd name="T12" fmla="*/ 68 w 83"/>
                <a:gd name="T13" fmla="*/ 38 h 38"/>
                <a:gd name="T14" fmla="*/ 77 w 83"/>
                <a:gd name="T15" fmla="*/ 36 h 38"/>
                <a:gd name="T16" fmla="*/ 81 w 83"/>
                <a:gd name="T17" fmla="*/ 36 h 38"/>
                <a:gd name="T18" fmla="*/ 83 w 83"/>
                <a:gd name="T19" fmla="*/ 35 h 38"/>
                <a:gd name="T20" fmla="*/ 83 w 83"/>
                <a:gd name="T21" fmla="*/ 33 h 38"/>
                <a:gd name="T22" fmla="*/ 83 w 83"/>
                <a:gd name="T23" fmla="*/ 33 h 38"/>
                <a:gd name="T24" fmla="*/ 25 w 83"/>
                <a:gd name="T25" fmla="*/ 2 h 38"/>
                <a:gd name="T26" fmla="*/ 18 w 83"/>
                <a:gd name="T27" fmla="*/ 0 h 38"/>
                <a:gd name="T28" fmla="*/ 8 w 83"/>
                <a:gd name="T2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3" h="38">
                  <a:moveTo>
                    <a:pt x="8" y="0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6"/>
                  </a:lnTo>
                  <a:lnTo>
                    <a:pt x="60" y="36"/>
                  </a:lnTo>
                  <a:lnTo>
                    <a:pt x="68" y="38"/>
                  </a:lnTo>
                  <a:lnTo>
                    <a:pt x="77" y="36"/>
                  </a:lnTo>
                  <a:lnTo>
                    <a:pt x="81" y="36"/>
                  </a:lnTo>
                  <a:lnTo>
                    <a:pt x="83" y="35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25" y="2"/>
                  </a:lnTo>
                  <a:lnTo>
                    <a:pt x="1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7E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76" name="Freeform 5538"/>
            <p:cNvSpPr/>
            <p:nvPr/>
          </p:nvSpPr>
          <p:spPr bwMode="auto">
            <a:xfrm>
              <a:off x="4783688" y="4568246"/>
              <a:ext cx="164287" cy="75379"/>
            </a:xfrm>
            <a:custGeom>
              <a:avLst/>
              <a:gdLst>
                <a:gd name="T0" fmla="*/ 8 w 85"/>
                <a:gd name="T1" fmla="*/ 0 h 39"/>
                <a:gd name="T2" fmla="*/ 4 w 85"/>
                <a:gd name="T3" fmla="*/ 2 h 39"/>
                <a:gd name="T4" fmla="*/ 2 w 85"/>
                <a:gd name="T5" fmla="*/ 2 h 39"/>
                <a:gd name="T6" fmla="*/ 0 w 85"/>
                <a:gd name="T7" fmla="*/ 4 h 39"/>
                <a:gd name="T8" fmla="*/ 2 w 85"/>
                <a:gd name="T9" fmla="*/ 6 h 39"/>
                <a:gd name="T10" fmla="*/ 60 w 85"/>
                <a:gd name="T11" fmla="*/ 37 h 39"/>
                <a:gd name="T12" fmla="*/ 68 w 85"/>
                <a:gd name="T13" fmla="*/ 39 h 39"/>
                <a:gd name="T14" fmla="*/ 77 w 85"/>
                <a:gd name="T15" fmla="*/ 37 h 39"/>
                <a:gd name="T16" fmla="*/ 81 w 85"/>
                <a:gd name="T17" fmla="*/ 37 h 39"/>
                <a:gd name="T18" fmla="*/ 83 w 85"/>
                <a:gd name="T19" fmla="*/ 35 h 39"/>
                <a:gd name="T20" fmla="*/ 85 w 85"/>
                <a:gd name="T21" fmla="*/ 33 h 39"/>
                <a:gd name="T22" fmla="*/ 83 w 85"/>
                <a:gd name="T23" fmla="*/ 31 h 39"/>
                <a:gd name="T24" fmla="*/ 25 w 85"/>
                <a:gd name="T25" fmla="*/ 0 h 39"/>
                <a:gd name="T26" fmla="*/ 18 w 85"/>
                <a:gd name="T27" fmla="*/ 0 h 39"/>
                <a:gd name="T28" fmla="*/ 8 w 85"/>
                <a:gd name="T2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" h="39">
                  <a:moveTo>
                    <a:pt x="8" y="0"/>
                  </a:moveTo>
                  <a:lnTo>
                    <a:pt x="4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60" y="37"/>
                  </a:lnTo>
                  <a:lnTo>
                    <a:pt x="68" y="39"/>
                  </a:lnTo>
                  <a:lnTo>
                    <a:pt x="77" y="37"/>
                  </a:lnTo>
                  <a:lnTo>
                    <a:pt x="81" y="37"/>
                  </a:lnTo>
                  <a:lnTo>
                    <a:pt x="83" y="35"/>
                  </a:lnTo>
                  <a:lnTo>
                    <a:pt x="85" y="33"/>
                  </a:lnTo>
                  <a:lnTo>
                    <a:pt x="83" y="31"/>
                  </a:lnTo>
                  <a:lnTo>
                    <a:pt x="25" y="0"/>
                  </a:lnTo>
                  <a:lnTo>
                    <a:pt x="1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7E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77" name="Freeform 5545"/>
            <p:cNvSpPr/>
            <p:nvPr/>
          </p:nvSpPr>
          <p:spPr bwMode="auto">
            <a:xfrm>
              <a:off x="4839739" y="4802113"/>
              <a:ext cx="185547" cy="85042"/>
            </a:xfrm>
            <a:custGeom>
              <a:avLst/>
              <a:gdLst>
                <a:gd name="T0" fmla="*/ 10 w 96"/>
                <a:gd name="T1" fmla="*/ 2 h 44"/>
                <a:gd name="T2" fmla="*/ 4 w 96"/>
                <a:gd name="T3" fmla="*/ 2 h 44"/>
                <a:gd name="T4" fmla="*/ 2 w 96"/>
                <a:gd name="T5" fmla="*/ 4 h 44"/>
                <a:gd name="T6" fmla="*/ 0 w 96"/>
                <a:gd name="T7" fmla="*/ 6 h 44"/>
                <a:gd name="T8" fmla="*/ 2 w 96"/>
                <a:gd name="T9" fmla="*/ 8 h 44"/>
                <a:gd name="T10" fmla="*/ 67 w 96"/>
                <a:gd name="T11" fmla="*/ 42 h 44"/>
                <a:gd name="T12" fmla="*/ 77 w 96"/>
                <a:gd name="T13" fmla="*/ 44 h 44"/>
                <a:gd name="T14" fmla="*/ 89 w 96"/>
                <a:gd name="T15" fmla="*/ 44 h 44"/>
                <a:gd name="T16" fmla="*/ 92 w 96"/>
                <a:gd name="T17" fmla="*/ 42 h 44"/>
                <a:gd name="T18" fmla="*/ 96 w 96"/>
                <a:gd name="T19" fmla="*/ 40 h 44"/>
                <a:gd name="T20" fmla="*/ 96 w 96"/>
                <a:gd name="T21" fmla="*/ 38 h 44"/>
                <a:gd name="T22" fmla="*/ 94 w 96"/>
                <a:gd name="T23" fmla="*/ 38 h 44"/>
                <a:gd name="T24" fmla="*/ 29 w 96"/>
                <a:gd name="T25" fmla="*/ 2 h 44"/>
                <a:gd name="T26" fmla="*/ 21 w 96"/>
                <a:gd name="T27" fmla="*/ 0 h 44"/>
                <a:gd name="T28" fmla="*/ 10 w 96"/>
                <a:gd name="T29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" h="44">
                  <a:moveTo>
                    <a:pt x="10" y="2"/>
                  </a:moveTo>
                  <a:lnTo>
                    <a:pt x="4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67" y="42"/>
                  </a:lnTo>
                  <a:lnTo>
                    <a:pt x="77" y="44"/>
                  </a:lnTo>
                  <a:lnTo>
                    <a:pt x="89" y="44"/>
                  </a:lnTo>
                  <a:lnTo>
                    <a:pt x="92" y="42"/>
                  </a:lnTo>
                  <a:lnTo>
                    <a:pt x="96" y="40"/>
                  </a:lnTo>
                  <a:lnTo>
                    <a:pt x="96" y="38"/>
                  </a:lnTo>
                  <a:lnTo>
                    <a:pt x="94" y="38"/>
                  </a:lnTo>
                  <a:lnTo>
                    <a:pt x="29" y="2"/>
                  </a:lnTo>
                  <a:lnTo>
                    <a:pt x="21" y="0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78" name="Freeform 5548"/>
            <p:cNvSpPr/>
            <p:nvPr/>
          </p:nvSpPr>
          <p:spPr bwMode="auto">
            <a:xfrm>
              <a:off x="5545205" y="4564380"/>
              <a:ext cx="164287" cy="75379"/>
            </a:xfrm>
            <a:custGeom>
              <a:avLst/>
              <a:gdLst>
                <a:gd name="T0" fmla="*/ 8 w 85"/>
                <a:gd name="T1" fmla="*/ 0 h 39"/>
                <a:gd name="T2" fmla="*/ 4 w 85"/>
                <a:gd name="T3" fmla="*/ 2 h 39"/>
                <a:gd name="T4" fmla="*/ 2 w 85"/>
                <a:gd name="T5" fmla="*/ 4 h 39"/>
                <a:gd name="T6" fmla="*/ 0 w 85"/>
                <a:gd name="T7" fmla="*/ 6 h 39"/>
                <a:gd name="T8" fmla="*/ 2 w 85"/>
                <a:gd name="T9" fmla="*/ 6 h 39"/>
                <a:gd name="T10" fmla="*/ 60 w 85"/>
                <a:gd name="T11" fmla="*/ 37 h 39"/>
                <a:gd name="T12" fmla="*/ 67 w 85"/>
                <a:gd name="T13" fmla="*/ 39 h 39"/>
                <a:gd name="T14" fmla="*/ 77 w 85"/>
                <a:gd name="T15" fmla="*/ 39 h 39"/>
                <a:gd name="T16" fmla="*/ 81 w 85"/>
                <a:gd name="T17" fmla="*/ 37 h 39"/>
                <a:gd name="T18" fmla="*/ 85 w 85"/>
                <a:gd name="T19" fmla="*/ 35 h 39"/>
                <a:gd name="T20" fmla="*/ 85 w 85"/>
                <a:gd name="T21" fmla="*/ 33 h 39"/>
                <a:gd name="T22" fmla="*/ 83 w 85"/>
                <a:gd name="T23" fmla="*/ 33 h 39"/>
                <a:gd name="T24" fmla="*/ 25 w 85"/>
                <a:gd name="T25" fmla="*/ 2 h 39"/>
                <a:gd name="T26" fmla="*/ 17 w 85"/>
                <a:gd name="T27" fmla="*/ 0 h 39"/>
                <a:gd name="T28" fmla="*/ 8 w 85"/>
                <a:gd name="T2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" h="39">
                  <a:moveTo>
                    <a:pt x="8" y="0"/>
                  </a:moveTo>
                  <a:lnTo>
                    <a:pt x="4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60" y="37"/>
                  </a:lnTo>
                  <a:lnTo>
                    <a:pt x="67" y="39"/>
                  </a:lnTo>
                  <a:lnTo>
                    <a:pt x="77" y="39"/>
                  </a:lnTo>
                  <a:lnTo>
                    <a:pt x="81" y="37"/>
                  </a:lnTo>
                  <a:lnTo>
                    <a:pt x="85" y="35"/>
                  </a:lnTo>
                  <a:lnTo>
                    <a:pt x="85" y="33"/>
                  </a:lnTo>
                  <a:lnTo>
                    <a:pt x="83" y="33"/>
                  </a:lnTo>
                  <a:lnTo>
                    <a:pt x="25" y="2"/>
                  </a:lnTo>
                  <a:lnTo>
                    <a:pt x="17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7E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79" name="Freeform 5549"/>
            <p:cNvSpPr/>
            <p:nvPr/>
          </p:nvSpPr>
          <p:spPr bwMode="auto">
            <a:xfrm>
              <a:off x="5404112" y="4556649"/>
              <a:ext cx="160421" cy="75379"/>
            </a:xfrm>
            <a:custGeom>
              <a:avLst/>
              <a:gdLst>
                <a:gd name="T0" fmla="*/ 6 w 83"/>
                <a:gd name="T1" fmla="*/ 0 h 39"/>
                <a:gd name="T2" fmla="*/ 2 w 83"/>
                <a:gd name="T3" fmla="*/ 2 h 39"/>
                <a:gd name="T4" fmla="*/ 0 w 83"/>
                <a:gd name="T5" fmla="*/ 2 h 39"/>
                <a:gd name="T6" fmla="*/ 0 w 83"/>
                <a:gd name="T7" fmla="*/ 4 h 39"/>
                <a:gd name="T8" fmla="*/ 0 w 83"/>
                <a:gd name="T9" fmla="*/ 6 h 39"/>
                <a:gd name="T10" fmla="*/ 58 w 83"/>
                <a:gd name="T11" fmla="*/ 37 h 39"/>
                <a:gd name="T12" fmla="*/ 65 w 83"/>
                <a:gd name="T13" fmla="*/ 39 h 39"/>
                <a:gd name="T14" fmla="*/ 77 w 83"/>
                <a:gd name="T15" fmla="*/ 37 h 39"/>
                <a:gd name="T16" fmla="*/ 81 w 83"/>
                <a:gd name="T17" fmla="*/ 37 h 39"/>
                <a:gd name="T18" fmla="*/ 83 w 83"/>
                <a:gd name="T19" fmla="*/ 35 h 39"/>
                <a:gd name="T20" fmla="*/ 83 w 83"/>
                <a:gd name="T21" fmla="*/ 33 h 39"/>
                <a:gd name="T22" fmla="*/ 81 w 83"/>
                <a:gd name="T23" fmla="*/ 31 h 39"/>
                <a:gd name="T24" fmla="*/ 23 w 83"/>
                <a:gd name="T25" fmla="*/ 2 h 39"/>
                <a:gd name="T26" fmla="*/ 15 w 83"/>
                <a:gd name="T27" fmla="*/ 0 h 39"/>
                <a:gd name="T28" fmla="*/ 6 w 83"/>
                <a:gd name="T2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3" h="39">
                  <a:moveTo>
                    <a:pt x="6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58" y="37"/>
                  </a:lnTo>
                  <a:lnTo>
                    <a:pt x="65" y="39"/>
                  </a:lnTo>
                  <a:lnTo>
                    <a:pt x="77" y="37"/>
                  </a:lnTo>
                  <a:lnTo>
                    <a:pt x="81" y="37"/>
                  </a:lnTo>
                  <a:lnTo>
                    <a:pt x="83" y="35"/>
                  </a:lnTo>
                  <a:lnTo>
                    <a:pt x="83" y="33"/>
                  </a:lnTo>
                  <a:lnTo>
                    <a:pt x="81" y="31"/>
                  </a:lnTo>
                  <a:lnTo>
                    <a:pt x="23" y="2"/>
                  </a:lnTo>
                  <a:lnTo>
                    <a:pt x="15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7E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80" name="Freeform 5550"/>
            <p:cNvSpPr/>
            <p:nvPr/>
          </p:nvSpPr>
          <p:spPr bwMode="auto">
            <a:xfrm>
              <a:off x="5351926" y="4595305"/>
              <a:ext cx="160421" cy="73446"/>
            </a:xfrm>
            <a:custGeom>
              <a:avLst/>
              <a:gdLst>
                <a:gd name="T0" fmla="*/ 8 w 83"/>
                <a:gd name="T1" fmla="*/ 0 h 38"/>
                <a:gd name="T2" fmla="*/ 4 w 83"/>
                <a:gd name="T3" fmla="*/ 1 h 38"/>
                <a:gd name="T4" fmla="*/ 0 w 83"/>
                <a:gd name="T5" fmla="*/ 3 h 38"/>
                <a:gd name="T6" fmla="*/ 0 w 83"/>
                <a:gd name="T7" fmla="*/ 3 h 38"/>
                <a:gd name="T8" fmla="*/ 2 w 83"/>
                <a:gd name="T9" fmla="*/ 5 h 38"/>
                <a:gd name="T10" fmla="*/ 60 w 83"/>
                <a:gd name="T11" fmla="*/ 36 h 38"/>
                <a:gd name="T12" fmla="*/ 67 w 83"/>
                <a:gd name="T13" fmla="*/ 38 h 38"/>
                <a:gd name="T14" fmla="*/ 77 w 83"/>
                <a:gd name="T15" fmla="*/ 36 h 38"/>
                <a:gd name="T16" fmla="*/ 81 w 83"/>
                <a:gd name="T17" fmla="*/ 36 h 38"/>
                <a:gd name="T18" fmla="*/ 83 w 83"/>
                <a:gd name="T19" fmla="*/ 34 h 38"/>
                <a:gd name="T20" fmla="*/ 83 w 83"/>
                <a:gd name="T21" fmla="*/ 32 h 38"/>
                <a:gd name="T22" fmla="*/ 83 w 83"/>
                <a:gd name="T23" fmla="*/ 30 h 38"/>
                <a:gd name="T24" fmla="*/ 25 w 83"/>
                <a:gd name="T25" fmla="*/ 1 h 38"/>
                <a:gd name="T26" fmla="*/ 17 w 83"/>
                <a:gd name="T27" fmla="*/ 0 h 38"/>
                <a:gd name="T28" fmla="*/ 8 w 83"/>
                <a:gd name="T2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3" h="38">
                  <a:moveTo>
                    <a:pt x="8" y="0"/>
                  </a:moveTo>
                  <a:lnTo>
                    <a:pt x="4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5"/>
                  </a:lnTo>
                  <a:lnTo>
                    <a:pt x="60" y="36"/>
                  </a:lnTo>
                  <a:lnTo>
                    <a:pt x="67" y="38"/>
                  </a:lnTo>
                  <a:lnTo>
                    <a:pt x="77" y="36"/>
                  </a:lnTo>
                  <a:lnTo>
                    <a:pt x="81" y="36"/>
                  </a:lnTo>
                  <a:lnTo>
                    <a:pt x="83" y="34"/>
                  </a:lnTo>
                  <a:lnTo>
                    <a:pt x="83" y="32"/>
                  </a:lnTo>
                  <a:lnTo>
                    <a:pt x="83" y="30"/>
                  </a:lnTo>
                  <a:lnTo>
                    <a:pt x="25" y="1"/>
                  </a:lnTo>
                  <a:lnTo>
                    <a:pt x="17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7E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81" name="Freeform 5551"/>
            <p:cNvSpPr/>
            <p:nvPr/>
          </p:nvSpPr>
          <p:spPr bwMode="auto">
            <a:xfrm>
              <a:off x="5363523" y="4717070"/>
              <a:ext cx="201010" cy="81177"/>
            </a:xfrm>
            <a:custGeom>
              <a:avLst/>
              <a:gdLst>
                <a:gd name="T0" fmla="*/ 8 w 104"/>
                <a:gd name="T1" fmla="*/ 0 h 42"/>
                <a:gd name="T2" fmla="*/ 2 w 104"/>
                <a:gd name="T3" fmla="*/ 2 h 42"/>
                <a:gd name="T4" fmla="*/ 0 w 104"/>
                <a:gd name="T5" fmla="*/ 4 h 42"/>
                <a:gd name="T6" fmla="*/ 0 w 104"/>
                <a:gd name="T7" fmla="*/ 6 h 42"/>
                <a:gd name="T8" fmla="*/ 2 w 104"/>
                <a:gd name="T9" fmla="*/ 8 h 42"/>
                <a:gd name="T10" fmla="*/ 77 w 104"/>
                <a:gd name="T11" fmla="*/ 40 h 42"/>
                <a:gd name="T12" fmla="*/ 86 w 104"/>
                <a:gd name="T13" fmla="*/ 42 h 42"/>
                <a:gd name="T14" fmla="*/ 98 w 104"/>
                <a:gd name="T15" fmla="*/ 42 h 42"/>
                <a:gd name="T16" fmla="*/ 102 w 104"/>
                <a:gd name="T17" fmla="*/ 40 h 42"/>
                <a:gd name="T18" fmla="*/ 104 w 104"/>
                <a:gd name="T19" fmla="*/ 38 h 42"/>
                <a:gd name="T20" fmla="*/ 104 w 104"/>
                <a:gd name="T21" fmla="*/ 36 h 42"/>
                <a:gd name="T22" fmla="*/ 102 w 104"/>
                <a:gd name="T23" fmla="*/ 34 h 42"/>
                <a:gd name="T24" fmla="*/ 27 w 104"/>
                <a:gd name="T25" fmla="*/ 2 h 42"/>
                <a:gd name="T26" fmla="*/ 19 w 104"/>
                <a:gd name="T27" fmla="*/ 0 h 42"/>
                <a:gd name="T28" fmla="*/ 8 w 104"/>
                <a:gd name="T2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" h="42">
                  <a:moveTo>
                    <a:pt x="8" y="0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77" y="40"/>
                  </a:lnTo>
                  <a:lnTo>
                    <a:pt x="86" y="42"/>
                  </a:lnTo>
                  <a:lnTo>
                    <a:pt x="98" y="42"/>
                  </a:lnTo>
                  <a:lnTo>
                    <a:pt x="102" y="40"/>
                  </a:lnTo>
                  <a:lnTo>
                    <a:pt x="104" y="38"/>
                  </a:lnTo>
                  <a:lnTo>
                    <a:pt x="104" y="36"/>
                  </a:lnTo>
                  <a:lnTo>
                    <a:pt x="102" y="34"/>
                  </a:lnTo>
                  <a:lnTo>
                    <a:pt x="27" y="2"/>
                  </a:lnTo>
                  <a:lnTo>
                    <a:pt x="19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82" name="Freeform 5552"/>
            <p:cNvSpPr/>
            <p:nvPr/>
          </p:nvSpPr>
          <p:spPr bwMode="auto">
            <a:xfrm>
              <a:off x="5197304" y="4709339"/>
              <a:ext cx="199077" cy="85042"/>
            </a:xfrm>
            <a:custGeom>
              <a:avLst/>
              <a:gdLst>
                <a:gd name="T0" fmla="*/ 5 w 103"/>
                <a:gd name="T1" fmla="*/ 2 h 44"/>
                <a:gd name="T2" fmla="*/ 1 w 103"/>
                <a:gd name="T3" fmla="*/ 4 h 44"/>
                <a:gd name="T4" fmla="*/ 0 w 103"/>
                <a:gd name="T5" fmla="*/ 6 h 44"/>
                <a:gd name="T6" fmla="*/ 0 w 103"/>
                <a:gd name="T7" fmla="*/ 6 h 44"/>
                <a:gd name="T8" fmla="*/ 1 w 103"/>
                <a:gd name="T9" fmla="*/ 8 h 44"/>
                <a:gd name="T10" fmla="*/ 76 w 103"/>
                <a:gd name="T11" fmla="*/ 42 h 44"/>
                <a:gd name="T12" fmla="*/ 86 w 103"/>
                <a:gd name="T13" fmla="*/ 44 h 44"/>
                <a:gd name="T14" fmla="*/ 96 w 103"/>
                <a:gd name="T15" fmla="*/ 42 h 44"/>
                <a:gd name="T16" fmla="*/ 101 w 103"/>
                <a:gd name="T17" fmla="*/ 40 h 44"/>
                <a:gd name="T18" fmla="*/ 103 w 103"/>
                <a:gd name="T19" fmla="*/ 38 h 44"/>
                <a:gd name="T20" fmla="*/ 103 w 103"/>
                <a:gd name="T21" fmla="*/ 37 h 44"/>
                <a:gd name="T22" fmla="*/ 101 w 103"/>
                <a:gd name="T23" fmla="*/ 37 h 44"/>
                <a:gd name="T24" fmla="*/ 26 w 103"/>
                <a:gd name="T25" fmla="*/ 2 h 44"/>
                <a:gd name="T26" fmla="*/ 17 w 103"/>
                <a:gd name="T27" fmla="*/ 0 h 44"/>
                <a:gd name="T28" fmla="*/ 5 w 103"/>
                <a:gd name="T29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3" h="44">
                  <a:moveTo>
                    <a:pt x="5" y="2"/>
                  </a:moveTo>
                  <a:lnTo>
                    <a:pt x="1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8"/>
                  </a:lnTo>
                  <a:lnTo>
                    <a:pt x="76" y="42"/>
                  </a:lnTo>
                  <a:lnTo>
                    <a:pt x="86" y="44"/>
                  </a:lnTo>
                  <a:lnTo>
                    <a:pt x="96" y="42"/>
                  </a:lnTo>
                  <a:lnTo>
                    <a:pt x="101" y="40"/>
                  </a:lnTo>
                  <a:lnTo>
                    <a:pt x="103" y="38"/>
                  </a:lnTo>
                  <a:lnTo>
                    <a:pt x="103" y="37"/>
                  </a:lnTo>
                  <a:lnTo>
                    <a:pt x="101" y="37"/>
                  </a:lnTo>
                  <a:lnTo>
                    <a:pt x="26" y="2"/>
                  </a:lnTo>
                  <a:lnTo>
                    <a:pt x="17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83" name="Freeform 5553"/>
            <p:cNvSpPr/>
            <p:nvPr/>
          </p:nvSpPr>
          <p:spPr bwMode="auto">
            <a:xfrm>
              <a:off x="5148984" y="4753793"/>
              <a:ext cx="199077" cy="85042"/>
            </a:xfrm>
            <a:custGeom>
              <a:avLst/>
              <a:gdLst>
                <a:gd name="T0" fmla="*/ 5 w 103"/>
                <a:gd name="T1" fmla="*/ 2 h 44"/>
                <a:gd name="T2" fmla="*/ 2 w 103"/>
                <a:gd name="T3" fmla="*/ 4 h 44"/>
                <a:gd name="T4" fmla="*/ 0 w 103"/>
                <a:gd name="T5" fmla="*/ 6 h 44"/>
                <a:gd name="T6" fmla="*/ 0 w 103"/>
                <a:gd name="T7" fmla="*/ 6 h 44"/>
                <a:gd name="T8" fmla="*/ 2 w 103"/>
                <a:gd name="T9" fmla="*/ 8 h 44"/>
                <a:gd name="T10" fmla="*/ 76 w 103"/>
                <a:gd name="T11" fmla="*/ 42 h 44"/>
                <a:gd name="T12" fmla="*/ 84 w 103"/>
                <a:gd name="T13" fmla="*/ 44 h 44"/>
                <a:gd name="T14" fmla="*/ 96 w 103"/>
                <a:gd name="T15" fmla="*/ 42 h 44"/>
                <a:gd name="T16" fmla="*/ 101 w 103"/>
                <a:gd name="T17" fmla="*/ 40 h 44"/>
                <a:gd name="T18" fmla="*/ 103 w 103"/>
                <a:gd name="T19" fmla="*/ 39 h 44"/>
                <a:gd name="T20" fmla="*/ 103 w 103"/>
                <a:gd name="T21" fmla="*/ 37 h 44"/>
                <a:gd name="T22" fmla="*/ 101 w 103"/>
                <a:gd name="T23" fmla="*/ 37 h 44"/>
                <a:gd name="T24" fmla="*/ 26 w 103"/>
                <a:gd name="T25" fmla="*/ 2 h 44"/>
                <a:gd name="T26" fmla="*/ 17 w 103"/>
                <a:gd name="T27" fmla="*/ 0 h 44"/>
                <a:gd name="T28" fmla="*/ 5 w 103"/>
                <a:gd name="T29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3" h="44">
                  <a:moveTo>
                    <a:pt x="5" y="2"/>
                  </a:moveTo>
                  <a:lnTo>
                    <a:pt x="2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8"/>
                  </a:lnTo>
                  <a:lnTo>
                    <a:pt x="76" y="42"/>
                  </a:lnTo>
                  <a:lnTo>
                    <a:pt x="84" y="44"/>
                  </a:lnTo>
                  <a:lnTo>
                    <a:pt x="96" y="42"/>
                  </a:lnTo>
                  <a:lnTo>
                    <a:pt x="101" y="40"/>
                  </a:lnTo>
                  <a:lnTo>
                    <a:pt x="103" y="39"/>
                  </a:lnTo>
                  <a:lnTo>
                    <a:pt x="103" y="37"/>
                  </a:lnTo>
                  <a:lnTo>
                    <a:pt x="101" y="37"/>
                  </a:lnTo>
                  <a:lnTo>
                    <a:pt x="26" y="2"/>
                  </a:lnTo>
                  <a:lnTo>
                    <a:pt x="17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84" name="Freeform 5554"/>
            <p:cNvSpPr/>
            <p:nvPr/>
          </p:nvSpPr>
          <p:spPr bwMode="auto">
            <a:xfrm>
              <a:off x="5338397" y="4943206"/>
              <a:ext cx="218405" cy="92774"/>
            </a:xfrm>
            <a:custGeom>
              <a:avLst/>
              <a:gdLst>
                <a:gd name="T0" fmla="*/ 7 w 113"/>
                <a:gd name="T1" fmla="*/ 2 h 48"/>
                <a:gd name="T2" fmla="*/ 1 w 113"/>
                <a:gd name="T3" fmla="*/ 4 h 48"/>
                <a:gd name="T4" fmla="*/ 0 w 113"/>
                <a:gd name="T5" fmla="*/ 6 h 48"/>
                <a:gd name="T6" fmla="*/ 0 w 113"/>
                <a:gd name="T7" fmla="*/ 8 h 48"/>
                <a:gd name="T8" fmla="*/ 1 w 113"/>
                <a:gd name="T9" fmla="*/ 10 h 48"/>
                <a:gd name="T10" fmla="*/ 84 w 113"/>
                <a:gd name="T11" fmla="*/ 46 h 48"/>
                <a:gd name="T12" fmla="*/ 94 w 113"/>
                <a:gd name="T13" fmla="*/ 48 h 48"/>
                <a:gd name="T14" fmla="*/ 105 w 113"/>
                <a:gd name="T15" fmla="*/ 46 h 48"/>
                <a:gd name="T16" fmla="*/ 111 w 113"/>
                <a:gd name="T17" fmla="*/ 44 h 48"/>
                <a:gd name="T18" fmla="*/ 113 w 113"/>
                <a:gd name="T19" fmla="*/ 42 h 48"/>
                <a:gd name="T20" fmla="*/ 113 w 113"/>
                <a:gd name="T21" fmla="*/ 40 h 48"/>
                <a:gd name="T22" fmla="*/ 111 w 113"/>
                <a:gd name="T23" fmla="*/ 38 h 48"/>
                <a:gd name="T24" fmla="*/ 30 w 113"/>
                <a:gd name="T25" fmla="*/ 2 h 48"/>
                <a:gd name="T26" fmla="*/ 19 w 113"/>
                <a:gd name="T27" fmla="*/ 0 h 48"/>
                <a:gd name="T28" fmla="*/ 7 w 113"/>
                <a:gd name="T2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3" h="48">
                  <a:moveTo>
                    <a:pt x="7" y="2"/>
                  </a:moveTo>
                  <a:lnTo>
                    <a:pt x="1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1" y="10"/>
                  </a:lnTo>
                  <a:lnTo>
                    <a:pt x="84" y="46"/>
                  </a:lnTo>
                  <a:lnTo>
                    <a:pt x="94" y="48"/>
                  </a:lnTo>
                  <a:lnTo>
                    <a:pt x="105" y="46"/>
                  </a:lnTo>
                  <a:lnTo>
                    <a:pt x="111" y="44"/>
                  </a:lnTo>
                  <a:lnTo>
                    <a:pt x="113" y="42"/>
                  </a:lnTo>
                  <a:lnTo>
                    <a:pt x="113" y="40"/>
                  </a:lnTo>
                  <a:lnTo>
                    <a:pt x="111" y="38"/>
                  </a:lnTo>
                  <a:lnTo>
                    <a:pt x="30" y="2"/>
                  </a:lnTo>
                  <a:lnTo>
                    <a:pt x="19" y="0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85" name="Freeform 5555"/>
            <p:cNvSpPr/>
            <p:nvPr/>
          </p:nvSpPr>
          <p:spPr bwMode="auto">
            <a:xfrm>
              <a:off x="5154782" y="4939340"/>
              <a:ext cx="220337" cy="88908"/>
            </a:xfrm>
            <a:custGeom>
              <a:avLst/>
              <a:gdLst>
                <a:gd name="T0" fmla="*/ 6 w 114"/>
                <a:gd name="T1" fmla="*/ 0 h 46"/>
                <a:gd name="T2" fmla="*/ 2 w 114"/>
                <a:gd name="T3" fmla="*/ 2 h 46"/>
                <a:gd name="T4" fmla="*/ 0 w 114"/>
                <a:gd name="T5" fmla="*/ 4 h 46"/>
                <a:gd name="T6" fmla="*/ 0 w 114"/>
                <a:gd name="T7" fmla="*/ 6 h 46"/>
                <a:gd name="T8" fmla="*/ 2 w 114"/>
                <a:gd name="T9" fmla="*/ 8 h 46"/>
                <a:gd name="T10" fmla="*/ 83 w 114"/>
                <a:gd name="T11" fmla="*/ 44 h 46"/>
                <a:gd name="T12" fmla="*/ 93 w 114"/>
                <a:gd name="T13" fmla="*/ 46 h 46"/>
                <a:gd name="T14" fmla="*/ 106 w 114"/>
                <a:gd name="T15" fmla="*/ 44 h 46"/>
                <a:gd name="T16" fmla="*/ 110 w 114"/>
                <a:gd name="T17" fmla="*/ 42 h 46"/>
                <a:gd name="T18" fmla="*/ 114 w 114"/>
                <a:gd name="T19" fmla="*/ 40 h 46"/>
                <a:gd name="T20" fmla="*/ 114 w 114"/>
                <a:gd name="T21" fmla="*/ 39 h 46"/>
                <a:gd name="T22" fmla="*/ 112 w 114"/>
                <a:gd name="T23" fmla="*/ 39 h 46"/>
                <a:gd name="T24" fmla="*/ 29 w 114"/>
                <a:gd name="T25" fmla="*/ 2 h 46"/>
                <a:gd name="T26" fmla="*/ 20 w 114"/>
                <a:gd name="T27" fmla="*/ 0 h 46"/>
                <a:gd name="T28" fmla="*/ 6 w 114"/>
                <a:gd name="T2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4" h="46">
                  <a:moveTo>
                    <a:pt x="6" y="0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83" y="44"/>
                  </a:lnTo>
                  <a:lnTo>
                    <a:pt x="93" y="46"/>
                  </a:lnTo>
                  <a:lnTo>
                    <a:pt x="106" y="44"/>
                  </a:lnTo>
                  <a:lnTo>
                    <a:pt x="110" y="42"/>
                  </a:lnTo>
                  <a:lnTo>
                    <a:pt x="114" y="40"/>
                  </a:lnTo>
                  <a:lnTo>
                    <a:pt x="114" y="39"/>
                  </a:lnTo>
                  <a:lnTo>
                    <a:pt x="112" y="39"/>
                  </a:lnTo>
                  <a:lnTo>
                    <a:pt x="29" y="2"/>
                  </a:lnTo>
                  <a:lnTo>
                    <a:pt x="2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86" name="Freeform 5556"/>
            <p:cNvSpPr/>
            <p:nvPr/>
          </p:nvSpPr>
          <p:spPr bwMode="auto">
            <a:xfrm>
              <a:off x="6009073" y="4672616"/>
              <a:ext cx="201010" cy="85042"/>
            </a:xfrm>
            <a:custGeom>
              <a:avLst/>
              <a:gdLst>
                <a:gd name="T0" fmla="*/ 8 w 104"/>
                <a:gd name="T1" fmla="*/ 2 h 44"/>
                <a:gd name="T2" fmla="*/ 2 w 104"/>
                <a:gd name="T3" fmla="*/ 4 h 44"/>
                <a:gd name="T4" fmla="*/ 0 w 104"/>
                <a:gd name="T5" fmla="*/ 6 h 44"/>
                <a:gd name="T6" fmla="*/ 0 w 104"/>
                <a:gd name="T7" fmla="*/ 8 h 44"/>
                <a:gd name="T8" fmla="*/ 2 w 104"/>
                <a:gd name="T9" fmla="*/ 8 h 44"/>
                <a:gd name="T10" fmla="*/ 77 w 104"/>
                <a:gd name="T11" fmla="*/ 42 h 44"/>
                <a:gd name="T12" fmla="*/ 86 w 104"/>
                <a:gd name="T13" fmla="*/ 44 h 44"/>
                <a:gd name="T14" fmla="*/ 98 w 104"/>
                <a:gd name="T15" fmla="*/ 42 h 44"/>
                <a:gd name="T16" fmla="*/ 102 w 104"/>
                <a:gd name="T17" fmla="*/ 40 h 44"/>
                <a:gd name="T18" fmla="*/ 104 w 104"/>
                <a:gd name="T19" fmla="*/ 40 h 44"/>
                <a:gd name="T20" fmla="*/ 104 w 104"/>
                <a:gd name="T21" fmla="*/ 38 h 44"/>
                <a:gd name="T22" fmla="*/ 102 w 104"/>
                <a:gd name="T23" fmla="*/ 36 h 44"/>
                <a:gd name="T24" fmla="*/ 27 w 104"/>
                <a:gd name="T25" fmla="*/ 2 h 44"/>
                <a:gd name="T26" fmla="*/ 19 w 104"/>
                <a:gd name="T27" fmla="*/ 0 h 44"/>
                <a:gd name="T28" fmla="*/ 8 w 104"/>
                <a:gd name="T29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" h="44">
                  <a:moveTo>
                    <a:pt x="8" y="2"/>
                  </a:moveTo>
                  <a:lnTo>
                    <a:pt x="2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8"/>
                  </a:lnTo>
                  <a:lnTo>
                    <a:pt x="77" y="42"/>
                  </a:lnTo>
                  <a:lnTo>
                    <a:pt x="86" y="44"/>
                  </a:lnTo>
                  <a:lnTo>
                    <a:pt x="98" y="42"/>
                  </a:lnTo>
                  <a:lnTo>
                    <a:pt x="102" y="40"/>
                  </a:lnTo>
                  <a:lnTo>
                    <a:pt x="104" y="40"/>
                  </a:lnTo>
                  <a:lnTo>
                    <a:pt x="104" y="38"/>
                  </a:lnTo>
                  <a:lnTo>
                    <a:pt x="102" y="36"/>
                  </a:lnTo>
                  <a:lnTo>
                    <a:pt x="27" y="2"/>
                  </a:lnTo>
                  <a:lnTo>
                    <a:pt x="19" y="0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87" name="Freeform 5557"/>
            <p:cNvSpPr/>
            <p:nvPr/>
          </p:nvSpPr>
          <p:spPr bwMode="auto">
            <a:xfrm>
              <a:off x="5842853" y="4668751"/>
              <a:ext cx="199077" cy="81177"/>
            </a:xfrm>
            <a:custGeom>
              <a:avLst/>
              <a:gdLst>
                <a:gd name="T0" fmla="*/ 5 w 103"/>
                <a:gd name="T1" fmla="*/ 0 h 42"/>
                <a:gd name="T2" fmla="*/ 2 w 103"/>
                <a:gd name="T3" fmla="*/ 2 h 42"/>
                <a:gd name="T4" fmla="*/ 0 w 103"/>
                <a:gd name="T5" fmla="*/ 4 h 42"/>
                <a:gd name="T6" fmla="*/ 0 w 103"/>
                <a:gd name="T7" fmla="*/ 6 h 42"/>
                <a:gd name="T8" fmla="*/ 2 w 103"/>
                <a:gd name="T9" fmla="*/ 8 h 42"/>
                <a:gd name="T10" fmla="*/ 76 w 103"/>
                <a:gd name="T11" fmla="*/ 40 h 42"/>
                <a:gd name="T12" fmla="*/ 86 w 103"/>
                <a:gd name="T13" fmla="*/ 42 h 42"/>
                <a:gd name="T14" fmla="*/ 96 w 103"/>
                <a:gd name="T15" fmla="*/ 42 h 42"/>
                <a:gd name="T16" fmla="*/ 101 w 103"/>
                <a:gd name="T17" fmla="*/ 40 h 42"/>
                <a:gd name="T18" fmla="*/ 103 w 103"/>
                <a:gd name="T19" fmla="*/ 38 h 42"/>
                <a:gd name="T20" fmla="*/ 103 w 103"/>
                <a:gd name="T21" fmla="*/ 36 h 42"/>
                <a:gd name="T22" fmla="*/ 101 w 103"/>
                <a:gd name="T23" fmla="*/ 35 h 42"/>
                <a:gd name="T24" fmla="*/ 27 w 103"/>
                <a:gd name="T25" fmla="*/ 2 h 42"/>
                <a:gd name="T26" fmla="*/ 17 w 103"/>
                <a:gd name="T27" fmla="*/ 0 h 42"/>
                <a:gd name="T28" fmla="*/ 5 w 103"/>
                <a:gd name="T2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3" h="42">
                  <a:moveTo>
                    <a:pt x="5" y="0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76" y="40"/>
                  </a:lnTo>
                  <a:lnTo>
                    <a:pt x="86" y="42"/>
                  </a:lnTo>
                  <a:lnTo>
                    <a:pt x="96" y="42"/>
                  </a:lnTo>
                  <a:lnTo>
                    <a:pt x="101" y="40"/>
                  </a:lnTo>
                  <a:lnTo>
                    <a:pt x="103" y="38"/>
                  </a:lnTo>
                  <a:lnTo>
                    <a:pt x="103" y="36"/>
                  </a:lnTo>
                  <a:lnTo>
                    <a:pt x="101" y="35"/>
                  </a:lnTo>
                  <a:lnTo>
                    <a:pt x="27" y="2"/>
                  </a:lnTo>
                  <a:lnTo>
                    <a:pt x="1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88" name="Freeform 5558"/>
            <p:cNvSpPr/>
            <p:nvPr/>
          </p:nvSpPr>
          <p:spPr bwMode="auto">
            <a:xfrm>
              <a:off x="5794534" y="4713205"/>
              <a:ext cx="199077" cy="81177"/>
            </a:xfrm>
            <a:custGeom>
              <a:avLst/>
              <a:gdLst>
                <a:gd name="T0" fmla="*/ 5 w 103"/>
                <a:gd name="T1" fmla="*/ 0 h 42"/>
                <a:gd name="T2" fmla="*/ 2 w 103"/>
                <a:gd name="T3" fmla="*/ 2 h 42"/>
                <a:gd name="T4" fmla="*/ 0 w 103"/>
                <a:gd name="T5" fmla="*/ 4 h 42"/>
                <a:gd name="T6" fmla="*/ 0 w 103"/>
                <a:gd name="T7" fmla="*/ 6 h 42"/>
                <a:gd name="T8" fmla="*/ 2 w 103"/>
                <a:gd name="T9" fmla="*/ 8 h 42"/>
                <a:gd name="T10" fmla="*/ 77 w 103"/>
                <a:gd name="T11" fmla="*/ 40 h 42"/>
                <a:gd name="T12" fmla="*/ 84 w 103"/>
                <a:gd name="T13" fmla="*/ 42 h 42"/>
                <a:gd name="T14" fmla="*/ 96 w 103"/>
                <a:gd name="T15" fmla="*/ 42 h 42"/>
                <a:gd name="T16" fmla="*/ 101 w 103"/>
                <a:gd name="T17" fmla="*/ 40 h 42"/>
                <a:gd name="T18" fmla="*/ 103 w 103"/>
                <a:gd name="T19" fmla="*/ 38 h 42"/>
                <a:gd name="T20" fmla="*/ 103 w 103"/>
                <a:gd name="T21" fmla="*/ 36 h 42"/>
                <a:gd name="T22" fmla="*/ 101 w 103"/>
                <a:gd name="T23" fmla="*/ 35 h 42"/>
                <a:gd name="T24" fmla="*/ 27 w 103"/>
                <a:gd name="T25" fmla="*/ 2 h 42"/>
                <a:gd name="T26" fmla="*/ 17 w 103"/>
                <a:gd name="T27" fmla="*/ 0 h 42"/>
                <a:gd name="T28" fmla="*/ 5 w 103"/>
                <a:gd name="T2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3" h="42">
                  <a:moveTo>
                    <a:pt x="5" y="0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77" y="40"/>
                  </a:lnTo>
                  <a:lnTo>
                    <a:pt x="84" y="42"/>
                  </a:lnTo>
                  <a:lnTo>
                    <a:pt x="96" y="42"/>
                  </a:lnTo>
                  <a:lnTo>
                    <a:pt x="101" y="40"/>
                  </a:lnTo>
                  <a:lnTo>
                    <a:pt x="103" y="38"/>
                  </a:lnTo>
                  <a:lnTo>
                    <a:pt x="103" y="36"/>
                  </a:lnTo>
                  <a:lnTo>
                    <a:pt x="101" y="35"/>
                  </a:lnTo>
                  <a:lnTo>
                    <a:pt x="27" y="2"/>
                  </a:lnTo>
                  <a:lnTo>
                    <a:pt x="1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89" name="Freeform 5559"/>
            <p:cNvSpPr/>
            <p:nvPr/>
          </p:nvSpPr>
          <p:spPr bwMode="auto">
            <a:xfrm>
              <a:off x="5842853" y="4842701"/>
              <a:ext cx="210673" cy="85042"/>
            </a:xfrm>
            <a:custGeom>
              <a:avLst/>
              <a:gdLst>
                <a:gd name="T0" fmla="*/ 7 w 109"/>
                <a:gd name="T1" fmla="*/ 0 h 44"/>
                <a:gd name="T2" fmla="*/ 4 w 109"/>
                <a:gd name="T3" fmla="*/ 2 h 44"/>
                <a:gd name="T4" fmla="*/ 0 w 109"/>
                <a:gd name="T5" fmla="*/ 4 h 44"/>
                <a:gd name="T6" fmla="*/ 0 w 109"/>
                <a:gd name="T7" fmla="*/ 6 h 44"/>
                <a:gd name="T8" fmla="*/ 4 w 109"/>
                <a:gd name="T9" fmla="*/ 8 h 44"/>
                <a:gd name="T10" fmla="*/ 80 w 109"/>
                <a:gd name="T11" fmla="*/ 42 h 44"/>
                <a:gd name="T12" fmla="*/ 90 w 109"/>
                <a:gd name="T13" fmla="*/ 44 h 44"/>
                <a:gd name="T14" fmla="*/ 103 w 109"/>
                <a:gd name="T15" fmla="*/ 42 h 44"/>
                <a:gd name="T16" fmla="*/ 107 w 109"/>
                <a:gd name="T17" fmla="*/ 42 h 44"/>
                <a:gd name="T18" fmla="*/ 109 w 109"/>
                <a:gd name="T19" fmla="*/ 41 h 44"/>
                <a:gd name="T20" fmla="*/ 109 w 109"/>
                <a:gd name="T21" fmla="*/ 39 h 44"/>
                <a:gd name="T22" fmla="*/ 107 w 109"/>
                <a:gd name="T23" fmla="*/ 37 h 44"/>
                <a:gd name="T24" fmla="*/ 28 w 109"/>
                <a:gd name="T25" fmla="*/ 0 h 44"/>
                <a:gd name="T26" fmla="*/ 19 w 109"/>
                <a:gd name="T27" fmla="*/ 0 h 44"/>
                <a:gd name="T28" fmla="*/ 7 w 109"/>
                <a:gd name="T2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44">
                  <a:moveTo>
                    <a:pt x="7" y="0"/>
                  </a:moveTo>
                  <a:lnTo>
                    <a:pt x="4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4" y="8"/>
                  </a:lnTo>
                  <a:lnTo>
                    <a:pt x="80" y="42"/>
                  </a:lnTo>
                  <a:lnTo>
                    <a:pt x="90" y="44"/>
                  </a:lnTo>
                  <a:lnTo>
                    <a:pt x="103" y="42"/>
                  </a:lnTo>
                  <a:lnTo>
                    <a:pt x="107" y="42"/>
                  </a:lnTo>
                  <a:lnTo>
                    <a:pt x="109" y="41"/>
                  </a:lnTo>
                  <a:lnTo>
                    <a:pt x="109" y="39"/>
                  </a:lnTo>
                  <a:lnTo>
                    <a:pt x="107" y="37"/>
                  </a:lnTo>
                  <a:lnTo>
                    <a:pt x="28" y="0"/>
                  </a:lnTo>
                  <a:lnTo>
                    <a:pt x="19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90" name="Freeform 5560"/>
            <p:cNvSpPr/>
            <p:nvPr/>
          </p:nvSpPr>
          <p:spPr bwMode="auto">
            <a:xfrm>
              <a:off x="5666970" y="4834970"/>
              <a:ext cx="212606" cy="86975"/>
            </a:xfrm>
            <a:custGeom>
              <a:avLst/>
              <a:gdLst>
                <a:gd name="T0" fmla="*/ 6 w 110"/>
                <a:gd name="T1" fmla="*/ 2 h 45"/>
                <a:gd name="T2" fmla="*/ 2 w 110"/>
                <a:gd name="T3" fmla="*/ 2 h 45"/>
                <a:gd name="T4" fmla="*/ 0 w 110"/>
                <a:gd name="T5" fmla="*/ 4 h 45"/>
                <a:gd name="T6" fmla="*/ 0 w 110"/>
                <a:gd name="T7" fmla="*/ 6 h 45"/>
                <a:gd name="T8" fmla="*/ 2 w 110"/>
                <a:gd name="T9" fmla="*/ 8 h 45"/>
                <a:gd name="T10" fmla="*/ 81 w 110"/>
                <a:gd name="T11" fmla="*/ 43 h 45"/>
                <a:gd name="T12" fmla="*/ 91 w 110"/>
                <a:gd name="T13" fmla="*/ 45 h 45"/>
                <a:gd name="T14" fmla="*/ 102 w 110"/>
                <a:gd name="T15" fmla="*/ 45 h 45"/>
                <a:gd name="T16" fmla="*/ 106 w 110"/>
                <a:gd name="T17" fmla="*/ 43 h 45"/>
                <a:gd name="T18" fmla="*/ 110 w 110"/>
                <a:gd name="T19" fmla="*/ 41 h 45"/>
                <a:gd name="T20" fmla="*/ 110 w 110"/>
                <a:gd name="T21" fmla="*/ 39 h 45"/>
                <a:gd name="T22" fmla="*/ 108 w 110"/>
                <a:gd name="T23" fmla="*/ 37 h 45"/>
                <a:gd name="T24" fmla="*/ 29 w 110"/>
                <a:gd name="T25" fmla="*/ 2 h 45"/>
                <a:gd name="T26" fmla="*/ 20 w 110"/>
                <a:gd name="T27" fmla="*/ 0 h 45"/>
                <a:gd name="T28" fmla="*/ 6 w 110"/>
                <a:gd name="T29" fmla="*/ 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0" h="45">
                  <a:moveTo>
                    <a:pt x="6" y="2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81" y="43"/>
                  </a:lnTo>
                  <a:lnTo>
                    <a:pt x="91" y="45"/>
                  </a:lnTo>
                  <a:lnTo>
                    <a:pt x="102" y="45"/>
                  </a:lnTo>
                  <a:lnTo>
                    <a:pt x="106" y="43"/>
                  </a:lnTo>
                  <a:lnTo>
                    <a:pt x="110" y="41"/>
                  </a:lnTo>
                  <a:lnTo>
                    <a:pt x="110" y="39"/>
                  </a:lnTo>
                  <a:lnTo>
                    <a:pt x="108" y="37"/>
                  </a:lnTo>
                  <a:lnTo>
                    <a:pt x="29" y="2"/>
                  </a:lnTo>
                  <a:lnTo>
                    <a:pt x="20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91" name="Freeform 5561"/>
            <p:cNvSpPr/>
            <p:nvPr/>
          </p:nvSpPr>
          <p:spPr bwMode="auto">
            <a:xfrm>
              <a:off x="5100664" y="4987660"/>
              <a:ext cx="218405" cy="88908"/>
            </a:xfrm>
            <a:custGeom>
              <a:avLst/>
              <a:gdLst>
                <a:gd name="T0" fmla="*/ 7 w 113"/>
                <a:gd name="T1" fmla="*/ 0 h 46"/>
                <a:gd name="T2" fmla="*/ 3 w 113"/>
                <a:gd name="T3" fmla="*/ 2 h 46"/>
                <a:gd name="T4" fmla="*/ 0 w 113"/>
                <a:gd name="T5" fmla="*/ 4 h 46"/>
                <a:gd name="T6" fmla="*/ 0 w 113"/>
                <a:gd name="T7" fmla="*/ 6 h 46"/>
                <a:gd name="T8" fmla="*/ 2 w 113"/>
                <a:gd name="T9" fmla="*/ 8 h 46"/>
                <a:gd name="T10" fmla="*/ 84 w 113"/>
                <a:gd name="T11" fmla="*/ 44 h 46"/>
                <a:gd name="T12" fmla="*/ 94 w 113"/>
                <a:gd name="T13" fmla="*/ 46 h 46"/>
                <a:gd name="T14" fmla="*/ 107 w 113"/>
                <a:gd name="T15" fmla="*/ 44 h 46"/>
                <a:gd name="T16" fmla="*/ 111 w 113"/>
                <a:gd name="T17" fmla="*/ 44 h 46"/>
                <a:gd name="T18" fmla="*/ 113 w 113"/>
                <a:gd name="T19" fmla="*/ 42 h 46"/>
                <a:gd name="T20" fmla="*/ 113 w 113"/>
                <a:gd name="T21" fmla="*/ 40 h 46"/>
                <a:gd name="T22" fmla="*/ 111 w 113"/>
                <a:gd name="T23" fmla="*/ 39 h 46"/>
                <a:gd name="T24" fmla="*/ 30 w 113"/>
                <a:gd name="T25" fmla="*/ 2 h 46"/>
                <a:gd name="T26" fmla="*/ 21 w 113"/>
                <a:gd name="T27" fmla="*/ 0 h 46"/>
                <a:gd name="T28" fmla="*/ 7 w 113"/>
                <a:gd name="T2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3" h="46">
                  <a:moveTo>
                    <a:pt x="7" y="0"/>
                  </a:moveTo>
                  <a:lnTo>
                    <a:pt x="3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84" y="44"/>
                  </a:lnTo>
                  <a:lnTo>
                    <a:pt x="94" y="46"/>
                  </a:lnTo>
                  <a:lnTo>
                    <a:pt x="107" y="44"/>
                  </a:lnTo>
                  <a:lnTo>
                    <a:pt x="111" y="44"/>
                  </a:lnTo>
                  <a:lnTo>
                    <a:pt x="113" y="42"/>
                  </a:lnTo>
                  <a:lnTo>
                    <a:pt x="113" y="40"/>
                  </a:lnTo>
                  <a:lnTo>
                    <a:pt x="111" y="39"/>
                  </a:lnTo>
                  <a:lnTo>
                    <a:pt x="30" y="2"/>
                  </a:lnTo>
                  <a:lnTo>
                    <a:pt x="21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92" name="Freeform 5562"/>
            <p:cNvSpPr/>
            <p:nvPr/>
          </p:nvSpPr>
          <p:spPr bwMode="auto">
            <a:xfrm>
              <a:off x="5616718" y="4883290"/>
              <a:ext cx="210673" cy="86975"/>
            </a:xfrm>
            <a:custGeom>
              <a:avLst/>
              <a:gdLst>
                <a:gd name="T0" fmla="*/ 7 w 109"/>
                <a:gd name="T1" fmla="*/ 0 h 45"/>
                <a:gd name="T2" fmla="*/ 1 w 109"/>
                <a:gd name="T3" fmla="*/ 2 h 45"/>
                <a:gd name="T4" fmla="*/ 0 w 109"/>
                <a:gd name="T5" fmla="*/ 4 h 45"/>
                <a:gd name="T6" fmla="*/ 0 w 109"/>
                <a:gd name="T7" fmla="*/ 6 h 45"/>
                <a:gd name="T8" fmla="*/ 1 w 109"/>
                <a:gd name="T9" fmla="*/ 8 h 45"/>
                <a:gd name="T10" fmla="*/ 80 w 109"/>
                <a:gd name="T11" fmla="*/ 43 h 45"/>
                <a:gd name="T12" fmla="*/ 90 w 109"/>
                <a:gd name="T13" fmla="*/ 45 h 45"/>
                <a:gd name="T14" fmla="*/ 101 w 109"/>
                <a:gd name="T15" fmla="*/ 43 h 45"/>
                <a:gd name="T16" fmla="*/ 107 w 109"/>
                <a:gd name="T17" fmla="*/ 43 h 45"/>
                <a:gd name="T18" fmla="*/ 109 w 109"/>
                <a:gd name="T19" fmla="*/ 41 h 45"/>
                <a:gd name="T20" fmla="*/ 109 w 109"/>
                <a:gd name="T21" fmla="*/ 39 h 45"/>
                <a:gd name="T22" fmla="*/ 107 w 109"/>
                <a:gd name="T23" fmla="*/ 37 h 45"/>
                <a:gd name="T24" fmla="*/ 28 w 109"/>
                <a:gd name="T25" fmla="*/ 0 h 45"/>
                <a:gd name="T26" fmla="*/ 19 w 109"/>
                <a:gd name="T27" fmla="*/ 0 h 45"/>
                <a:gd name="T28" fmla="*/ 7 w 109"/>
                <a:gd name="T2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45">
                  <a:moveTo>
                    <a:pt x="7" y="0"/>
                  </a:moveTo>
                  <a:lnTo>
                    <a:pt x="1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8"/>
                  </a:lnTo>
                  <a:lnTo>
                    <a:pt x="80" y="43"/>
                  </a:lnTo>
                  <a:lnTo>
                    <a:pt x="90" y="45"/>
                  </a:lnTo>
                  <a:lnTo>
                    <a:pt x="101" y="43"/>
                  </a:lnTo>
                  <a:lnTo>
                    <a:pt x="107" y="43"/>
                  </a:lnTo>
                  <a:lnTo>
                    <a:pt x="109" y="41"/>
                  </a:lnTo>
                  <a:lnTo>
                    <a:pt x="109" y="39"/>
                  </a:lnTo>
                  <a:lnTo>
                    <a:pt x="107" y="37"/>
                  </a:lnTo>
                  <a:lnTo>
                    <a:pt x="28" y="0"/>
                  </a:lnTo>
                  <a:lnTo>
                    <a:pt x="19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93" name="Freeform 5563"/>
            <p:cNvSpPr/>
            <p:nvPr/>
          </p:nvSpPr>
          <p:spPr bwMode="auto">
            <a:xfrm>
              <a:off x="6973532" y="4902617"/>
              <a:ext cx="301514" cy="100505"/>
            </a:xfrm>
            <a:custGeom>
              <a:avLst/>
              <a:gdLst>
                <a:gd name="T0" fmla="*/ 6 w 156"/>
                <a:gd name="T1" fmla="*/ 2 h 52"/>
                <a:gd name="T2" fmla="*/ 2 w 156"/>
                <a:gd name="T3" fmla="*/ 4 h 52"/>
                <a:gd name="T4" fmla="*/ 0 w 156"/>
                <a:gd name="T5" fmla="*/ 8 h 52"/>
                <a:gd name="T6" fmla="*/ 0 w 156"/>
                <a:gd name="T7" fmla="*/ 10 h 52"/>
                <a:gd name="T8" fmla="*/ 4 w 156"/>
                <a:gd name="T9" fmla="*/ 11 h 52"/>
                <a:gd name="T10" fmla="*/ 121 w 156"/>
                <a:gd name="T11" fmla="*/ 50 h 52"/>
                <a:gd name="T12" fmla="*/ 135 w 156"/>
                <a:gd name="T13" fmla="*/ 52 h 52"/>
                <a:gd name="T14" fmla="*/ 150 w 156"/>
                <a:gd name="T15" fmla="*/ 50 h 52"/>
                <a:gd name="T16" fmla="*/ 154 w 156"/>
                <a:gd name="T17" fmla="*/ 46 h 52"/>
                <a:gd name="T18" fmla="*/ 156 w 156"/>
                <a:gd name="T19" fmla="*/ 44 h 52"/>
                <a:gd name="T20" fmla="*/ 156 w 156"/>
                <a:gd name="T21" fmla="*/ 42 h 52"/>
                <a:gd name="T22" fmla="*/ 152 w 156"/>
                <a:gd name="T23" fmla="*/ 40 h 52"/>
                <a:gd name="T24" fmla="*/ 33 w 156"/>
                <a:gd name="T25" fmla="*/ 2 h 52"/>
                <a:gd name="T26" fmla="*/ 20 w 156"/>
                <a:gd name="T27" fmla="*/ 0 h 52"/>
                <a:gd name="T28" fmla="*/ 6 w 156"/>
                <a:gd name="T29" fmla="*/ 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6" h="52">
                  <a:moveTo>
                    <a:pt x="6" y="2"/>
                  </a:moveTo>
                  <a:lnTo>
                    <a:pt x="2" y="4"/>
                  </a:lnTo>
                  <a:lnTo>
                    <a:pt x="0" y="8"/>
                  </a:lnTo>
                  <a:lnTo>
                    <a:pt x="0" y="10"/>
                  </a:lnTo>
                  <a:lnTo>
                    <a:pt x="4" y="11"/>
                  </a:lnTo>
                  <a:lnTo>
                    <a:pt x="121" y="50"/>
                  </a:lnTo>
                  <a:lnTo>
                    <a:pt x="135" y="52"/>
                  </a:lnTo>
                  <a:lnTo>
                    <a:pt x="150" y="50"/>
                  </a:lnTo>
                  <a:lnTo>
                    <a:pt x="154" y="46"/>
                  </a:lnTo>
                  <a:lnTo>
                    <a:pt x="156" y="44"/>
                  </a:lnTo>
                  <a:lnTo>
                    <a:pt x="156" y="42"/>
                  </a:lnTo>
                  <a:lnTo>
                    <a:pt x="152" y="40"/>
                  </a:lnTo>
                  <a:lnTo>
                    <a:pt x="33" y="2"/>
                  </a:lnTo>
                  <a:lnTo>
                    <a:pt x="20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94" name="Freeform 5564"/>
            <p:cNvSpPr/>
            <p:nvPr/>
          </p:nvSpPr>
          <p:spPr bwMode="auto">
            <a:xfrm>
              <a:off x="6751262" y="4906483"/>
              <a:ext cx="301514" cy="100505"/>
            </a:xfrm>
            <a:custGeom>
              <a:avLst/>
              <a:gdLst>
                <a:gd name="T0" fmla="*/ 6 w 156"/>
                <a:gd name="T1" fmla="*/ 2 h 52"/>
                <a:gd name="T2" fmla="*/ 2 w 156"/>
                <a:gd name="T3" fmla="*/ 4 h 52"/>
                <a:gd name="T4" fmla="*/ 0 w 156"/>
                <a:gd name="T5" fmla="*/ 8 h 52"/>
                <a:gd name="T6" fmla="*/ 0 w 156"/>
                <a:gd name="T7" fmla="*/ 9 h 52"/>
                <a:gd name="T8" fmla="*/ 4 w 156"/>
                <a:gd name="T9" fmla="*/ 11 h 52"/>
                <a:gd name="T10" fmla="*/ 121 w 156"/>
                <a:gd name="T11" fmla="*/ 50 h 52"/>
                <a:gd name="T12" fmla="*/ 135 w 156"/>
                <a:gd name="T13" fmla="*/ 52 h 52"/>
                <a:gd name="T14" fmla="*/ 150 w 156"/>
                <a:gd name="T15" fmla="*/ 50 h 52"/>
                <a:gd name="T16" fmla="*/ 154 w 156"/>
                <a:gd name="T17" fmla="*/ 46 h 52"/>
                <a:gd name="T18" fmla="*/ 156 w 156"/>
                <a:gd name="T19" fmla="*/ 44 h 52"/>
                <a:gd name="T20" fmla="*/ 156 w 156"/>
                <a:gd name="T21" fmla="*/ 42 h 52"/>
                <a:gd name="T22" fmla="*/ 152 w 156"/>
                <a:gd name="T23" fmla="*/ 40 h 52"/>
                <a:gd name="T24" fmla="*/ 33 w 156"/>
                <a:gd name="T25" fmla="*/ 2 h 52"/>
                <a:gd name="T26" fmla="*/ 19 w 156"/>
                <a:gd name="T27" fmla="*/ 0 h 52"/>
                <a:gd name="T28" fmla="*/ 6 w 156"/>
                <a:gd name="T29" fmla="*/ 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6" h="52">
                  <a:moveTo>
                    <a:pt x="6" y="2"/>
                  </a:moveTo>
                  <a:lnTo>
                    <a:pt x="2" y="4"/>
                  </a:lnTo>
                  <a:lnTo>
                    <a:pt x="0" y="8"/>
                  </a:lnTo>
                  <a:lnTo>
                    <a:pt x="0" y="9"/>
                  </a:lnTo>
                  <a:lnTo>
                    <a:pt x="4" y="11"/>
                  </a:lnTo>
                  <a:lnTo>
                    <a:pt x="121" y="50"/>
                  </a:lnTo>
                  <a:lnTo>
                    <a:pt x="135" y="52"/>
                  </a:lnTo>
                  <a:lnTo>
                    <a:pt x="150" y="50"/>
                  </a:lnTo>
                  <a:lnTo>
                    <a:pt x="154" y="46"/>
                  </a:lnTo>
                  <a:lnTo>
                    <a:pt x="156" y="44"/>
                  </a:lnTo>
                  <a:lnTo>
                    <a:pt x="156" y="42"/>
                  </a:lnTo>
                  <a:lnTo>
                    <a:pt x="152" y="40"/>
                  </a:lnTo>
                  <a:lnTo>
                    <a:pt x="33" y="2"/>
                  </a:lnTo>
                  <a:lnTo>
                    <a:pt x="19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95" name="Freeform 5565"/>
            <p:cNvSpPr/>
            <p:nvPr/>
          </p:nvSpPr>
          <p:spPr bwMode="auto">
            <a:xfrm>
              <a:off x="6714539" y="4970265"/>
              <a:ext cx="303447" cy="94706"/>
            </a:xfrm>
            <a:custGeom>
              <a:avLst/>
              <a:gdLst>
                <a:gd name="T0" fmla="*/ 8 w 157"/>
                <a:gd name="T1" fmla="*/ 1 h 49"/>
                <a:gd name="T2" fmla="*/ 2 w 157"/>
                <a:gd name="T3" fmla="*/ 3 h 49"/>
                <a:gd name="T4" fmla="*/ 0 w 157"/>
                <a:gd name="T5" fmla="*/ 5 h 49"/>
                <a:gd name="T6" fmla="*/ 2 w 157"/>
                <a:gd name="T7" fmla="*/ 7 h 49"/>
                <a:gd name="T8" fmla="*/ 6 w 157"/>
                <a:gd name="T9" fmla="*/ 9 h 49"/>
                <a:gd name="T10" fmla="*/ 123 w 157"/>
                <a:gd name="T11" fmla="*/ 48 h 49"/>
                <a:gd name="T12" fmla="*/ 136 w 157"/>
                <a:gd name="T13" fmla="*/ 49 h 49"/>
                <a:gd name="T14" fmla="*/ 150 w 157"/>
                <a:gd name="T15" fmla="*/ 48 h 49"/>
                <a:gd name="T16" fmla="*/ 155 w 157"/>
                <a:gd name="T17" fmla="*/ 46 h 49"/>
                <a:gd name="T18" fmla="*/ 157 w 157"/>
                <a:gd name="T19" fmla="*/ 44 h 49"/>
                <a:gd name="T20" fmla="*/ 155 w 157"/>
                <a:gd name="T21" fmla="*/ 40 h 49"/>
                <a:gd name="T22" fmla="*/ 152 w 157"/>
                <a:gd name="T23" fmla="*/ 38 h 49"/>
                <a:gd name="T24" fmla="*/ 34 w 157"/>
                <a:gd name="T25" fmla="*/ 0 h 49"/>
                <a:gd name="T26" fmla="*/ 21 w 157"/>
                <a:gd name="T27" fmla="*/ 0 h 49"/>
                <a:gd name="T28" fmla="*/ 8 w 157"/>
                <a:gd name="T29" fmla="*/ 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49">
                  <a:moveTo>
                    <a:pt x="8" y="1"/>
                  </a:moveTo>
                  <a:lnTo>
                    <a:pt x="2" y="3"/>
                  </a:lnTo>
                  <a:lnTo>
                    <a:pt x="0" y="5"/>
                  </a:lnTo>
                  <a:lnTo>
                    <a:pt x="2" y="7"/>
                  </a:lnTo>
                  <a:lnTo>
                    <a:pt x="6" y="9"/>
                  </a:lnTo>
                  <a:lnTo>
                    <a:pt x="123" y="48"/>
                  </a:lnTo>
                  <a:lnTo>
                    <a:pt x="136" y="49"/>
                  </a:lnTo>
                  <a:lnTo>
                    <a:pt x="150" y="48"/>
                  </a:lnTo>
                  <a:lnTo>
                    <a:pt x="155" y="46"/>
                  </a:lnTo>
                  <a:lnTo>
                    <a:pt x="157" y="44"/>
                  </a:lnTo>
                  <a:lnTo>
                    <a:pt x="155" y="40"/>
                  </a:lnTo>
                  <a:lnTo>
                    <a:pt x="152" y="38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96" name="Freeform 5566"/>
            <p:cNvSpPr/>
            <p:nvPr/>
          </p:nvSpPr>
          <p:spPr bwMode="auto">
            <a:xfrm>
              <a:off x="6476806" y="4798247"/>
              <a:ext cx="214539" cy="88908"/>
            </a:xfrm>
            <a:custGeom>
              <a:avLst/>
              <a:gdLst>
                <a:gd name="T0" fmla="*/ 8 w 111"/>
                <a:gd name="T1" fmla="*/ 2 h 46"/>
                <a:gd name="T2" fmla="*/ 2 w 111"/>
                <a:gd name="T3" fmla="*/ 4 h 46"/>
                <a:gd name="T4" fmla="*/ 0 w 111"/>
                <a:gd name="T5" fmla="*/ 6 h 46"/>
                <a:gd name="T6" fmla="*/ 0 w 111"/>
                <a:gd name="T7" fmla="*/ 8 h 46"/>
                <a:gd name="T8" fmla="*/ 2 w 111"/>
                <a:gd name="T9" fmla="*/ 10 h 46"/>
                <a:gd name="T10" fmla="*/ 81 w 111"/>
                <a:gd name="T11" fmla="*/ 44 h 46"/>
                <a:gd name="T12" fmla="*/ 92 w 111"/>
                <a:gd name="T13" fmla="*/ 46 h 46"/>
                <a:gd name="T14" fmla="*/ 104 w 111"/>
                <a:gd name="T15" fmla="*/ 44 h 46"/>
                <a:gd name="T16" fmla="*/ 108 w 111"/>
                <a:gd name="T17" fmla="*/ 44 h 46"/>
                <a:gd name="T18" fmla="*/ 109 w 111"/>
                <a:gd name="T19" fmla="*/ 42 h 46"/>
                <a:gd name="T20" fmla="*/ 111 w 111"/>
                <a:gd name="T21" fmla="*/ 40 h 46"/>
                <a:gd name="T22" fmla="*/ 108 w 111"/>
                <a:gd name="T23" fmla="*/ 39 h 46"/>
                <a:gd name="T24" fmla="*/ 29 w 111"/>
                <a:gd name="T25" fmla="*/ 2 h 46"/>
                <a:gd name="T26" fmla="*/ 19 w 111"/>
                <a:gd name="T27" fmla="*/ 0 h 46"/>
                <a:gd name="T28" fmla="*/ 8 w 111"/>
                <a:gd name="T29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1" h="46">
                  <a:moveTo>
                    <a:pt x="8" y="2"/>
                  </a:moveTo>
                  <a:lnTo>
                    <a:pt x="2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81" y="44"/>
                  </a:lnTo>
                  <a:lnTo>
                    <a:pt x="92" y="46"/>
                  </a:lnTo>
                  <a:lnTo>
                    <a:pt x="104" y="44"/>
                  </a:lnTo>
                  <a:lnTo>
                    <a:pt x="108" y="44"/>
                  </a:lnTo>
                  <a:lnTo>
                    <a:pt x="109" y="42"/>
                  </a:lnTo>
                  <a:lnTo>
                    <a:pt x="111" y="40"/>
                  </a:lnTo>
                  <a:lnTo>
                    <a:pt x="108" y="39"/>
                  </a:lnTo>
                  <a:lnTo>
                    <a:pt x="29" y="2"/>
                  </a:lnTo>
                  <a:lnTo>
                    <a:pt x="19" y="0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97" name="Freeform 5567"/>
            <p:cNvSpPr/>
            <p:nvPr/>
          </p:nvSpPr>
          <p:spPr bwMode="auto">
            <a:xfrm>
              <a:off x="6298990" y="4794382"/>
              <a:ext cx="210673" cy="85042"/>
            </a:xfrm>
            <a:custGeom>
              <a:avLst/>
              <a:gdLst>
                <a:gd name="T0" fmla="*/ 6 w 109"/>
                <a:gd name="T1" fmla="*/ 0 h 44"/>
                <a:gd name="T2" fmla="*/ 2 w 109"/>
                <a:gd name="T3" fmla="*/ 2 h 44"/>
                <a:gd name="T4" fmla="*/ 0 w 109"/>
                <a:gd name="T5" fmla="*/ 4 h 44"/>
                <a:gd name="T6" fmla="*/ 0 w 109"/>
                <a:gd name="T7" fmla="*/ 6 h 44"/>
                <a:gd name="T8" fmla="*/ 2 w 109"/>
                <a:gd name="T9" fmla="*/ 8 h 44"/>
                <a:gd name="T10" fmla="*/ 81 w 109"/>
                <a:gd name="T11" fmla="*/ 42 h 44"/>
                <a:gd name="T12" fmla="*/ 90 w 109"/>
                <a:gd name="T13" fmla="*/ 44 h 44"/>
                <a:gd name="T14" fmla="*/ 104 w 109"/>
                <a:gd name="T15" fmla="*/ 44 h 44"/>
                <a:gd name="T16" fmla="*/ 107 w 109"/>
                <a:gd name="T17" fmla="*/ 42 h 44"/>
                <a:gd name="T18" fmla="*/ 109 w 109"/>
                <a:gd name="T19" fmla="*/ 41 h 44"/>
                <a:gd name="T20" fmla="*/ 109 w 109"/>
                <a:gd name="T21" fmla="*/ 39 h 44"/>
                <a:gd name="T22" fmla="*/ 107 w 109"/>
                <a:gd name="T23" fmla="*/ 37 h 44"/>
                <a:gd name="T24" fmla="*/ 29 w 109"/>
                <a:gd name="T25" fmla="*/ 2 h 44"/>
                <a:gd name="T26" fmla="*/ 19 w 109"/>
                <a:gd name="T27" fmla="*/ 0 h 44"/>
                <a:gd name="T28" fmla="*/ 6 w 109"/>
                <a:gd name="T2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44">
                  <a:moveTo>
                    <a:pt x="6" y="0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81" y="42"/>
                  </a:lnTo>
                  <a:lnTo>
                    <a:pt x="90" y="44"/>
                  </a:lnTo>
                  <a:lnTo>
                    <a:pt x="104" y="44"/>
                  </a:lnTo>
                  <a:lnTo>
                    <a:pt x="107" y="42"/>
                  </a:lnTo>
                  <a:lnTo>
                    <a:pt x="109" y="41"/>
                  </a:lnTo>
                  <a:lnTo>
                    <a:pt x="109" y="39"/>
                  </a:lnTo>
                  <a:lnTo>
                    <a:pt x="107" y="37"/>
                  </a:lnTo>
                  <a:lnTo>
                    <a:pt x="29" y="2"/>
                  </a:lnTo>
                  <a:lnTo>
                    <a:pt x="1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98" name="Freeform 5568"/>
            <p:cNvSpPr/>
            <p:nvPr/>
          </p:nvSpPr>
          <p:spPr bwMode="auto">
            <a:xfrm>
              <a:off x="6246805" y="4838836"/>
              <a:ext cx="210673" cy="88908"/>
            </a:xfrm>
            <a:custGeom>
              <a:avLst/>
              <a:gdLst>
                <a:gd name="T0" fmla="*/ 6 w 109"/>
                <a:gd name="T1" fmla="*/ 2 h 46"/>
                <a:gd name="T2" fmla="*/ 2 w 109"/>
                <a:gd name="T3" fmla="*/ 4 h 46"/>
                <a:gd name="T4" fmla="*/ 0 w 109"/>
                <a:gd name="T5" fmla="*/ 6 h 46"/>
                <a:gd name="T6" fmla="*/ 0 w 109"/>
                <a:gd name="T7" fmla="*/ 8 h 46"/>
                <a:gd name="T8" fmla="*/ 2 w 109"/>
                <a:gd name="T9" fmla="*/ 10 h 46"/>
                <a:gd name="T10" fmla="*/ 81 w 109"/>
                <a:gd name="T11" fmla="*/ 44 h 46"/>
                <a:gd name="T12" fmla="*/ 90 w 109"/>
                <a:gd name="T13" fmla="*/ 46 h 46"/>
                <a:gd name="T14" fmla="*/ 104 w 109"/>
                <a:gd name="T15" fmla="*/ 46 h 46"/>
                <a:gd name="T16" fmla="*/ 108 w 109"/>
                <a:gd name="T17" fmla="*/ 44 h 46"/>
                <a:gd name="T18" fmla="*/ 109 w 109"/>
                <a:gd name="T19" fmla="*/ 43 h 46"/>
                <a:gd name="T20" fmla="*/ 109 w 109"/>
                <a:gd name="T21" fmla="*/ 41 h 46"/>
                <a:gd name="T22" fmla="*/ 108 w 109"/>
                <a:gd name="T23" fmla="*/ 39 h 46"/>
                <a:gd name="T24" fmla="*/ 29 w 109"/>
                <a:gd name="T25" fmla="*/ 2 h 46"/>
                <a:gd name="T26" fmla="*/ 19 w 109"/>
                <a:gd name="T27" fmla="*/ 0 h 46"/>
                <a:gd name="T28" fmla="*/ 6 w 109"/>
                <a:gd name="T29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46">
                  <a:moveTo>
                    <a:pt x="6" y="2"/>
                  </a:moveTo>
                  <a:lnTo>
                    <a:pt x="2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81" y="44"/>
                  </a:lnTo>
                  <a:lnTo>
                    <a:pt x="90" y="46"/>
                  </a:lnTo>
                  <a:lnTo>
                    <a:pt x="104" y="46"/>
                  </a:lnTo>
                  <a:lnTo>
                    <a:pt x="108" y="44"/>
                  </a:lnTo>
                  <a:lnTo>
                    <a:pt x="109" y="43"/>
                  </a:lnTo>
                  <a:lnTo>
                    <a:pt x="109" y="41"/>
                  </a:lnTo>
                  <a:lnTo>
                    <a:pt x="108" y="39"/>
                  </a:lnTo>
                  <a:lnTo>
                    <a:pt x="29" y="2"/>
                  </a:lnTo>
                  <a:lnTo>
                    <a:pt x="19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99" name="Freeform 5569"/>
            <p:cNvSpPr/>
            <p:nvPr/>
          </p:nvSpPr>
          <p:spPr bwMode="auto">
            <a:xfrm>
              <a:off x="6194620" y="4962534"/>
              <a:ext cx="204875" cy="81177"/>
            </a:xfrm>
            <a:custGeom>
              <a:avLst/>
              <a:gdLst>
                <a:gd name="T0" fmla="*/ 8 w 106"/>
                <a:gd name="T1" fmla="*/ 2 h 42"/>
                <a:gd name="T2" fmla="*/ 4 w 106"/>
                <a:gd name="T3" fmla="*/ 2 h 42"/>
                <a:gd name="T4" fmla="*/ 0 w 106"/>
                <a:gd name="T5" fmla="*/ 4 h 42"/>
                <a:gd name="T6" fmla="*/ 0 w 106"/>
                <a:gd name="T7" fmla="*/ 5 h 42"/>
                <a:gd name="T8" fmla="*/ 2 w 106"/>
                <a:gd name="T9" fmla="*/ 7 h 42"/>
                <a:gd name="T10" fmla="*/ 77 w 106"/>
                <a:gd name="T11" fmla="*/ 42 h 42"/>
                <a:gd name="T12" fmla="*/ 87 w 106"/>
                <a:gd name="T13" fmla="*/ 42 h 42"/>
                <a:gd name="T14" fmla="*/ 98 w 106"/>
                <a:gd name="T15" fmla="*/ 42 h 42"/>
                <a:gd name="T16" fmla="*/ 102 w 106"/>
                <a:gd name="T17" fmla="*/ 40 h 42"/>
                <a:gd name="T18" fmla="*/ 106 w 106"/>
                <a:gd name="T19" fmla="*/ 38 h 42"/>
                <a:gd name="T20" fmla="*/ 106 w 106"/>
                <a:gd name="T21" fmla="*/ 36 h 42"/>
                <a:gd name="T22" fmla="*/ 104 w 106"/>
                <a:gd name="T23" fmla="*/ 34 h 42"/>
                <a:gd name="T24" fmla="*/ 29 w 106"/>
                <a:gd name="T25" fmla="*/ 2 h 42"/>
                <a:gd name="T26" fmla="*/ 19 w 106"/>
                <a:gd name="T27" fmla="*/ 0 h 42"/>
                <a:gd name="T28" fmla="*/ 8 w 106"/>
                <a:gd name="T29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6" h="42">
                  <a:moveTo>
                    <a:pt x="8" y="2"/>
                  </a:moveTo>
                  <a:lnTo>
                    <a:pt x="4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7"/>
                  </a:lnTo>
                  <a:lnTo>
                    <a:pt x="77" y="42"/>
                  </a:lnTo>
                  <a:lnTo>
                    <a:pt x="87" y="42"/>
                  </a:lnTo>
                  <a:lnTo>
                    <a:pt x="98" y="42"/>
                  </a:lnTo>
                  <a:lnTo>
                    <a:pt x="102" y="40"/>
                  </a:lnTo>
                  <a:lnTo>
                    <a:pt x="106" y="38"/>
                  </a:lnTo>
                  <a:lnTo>
                    <a:pt x="106" y="36"/>
                  </a:lnTo>
                  <a:lnTo>
                    <a:pt x="104" y="34"/>
                  </a:lnTo>
                  <a:lnTo>
                    <a:pt x="29" y="2"/>
                  </a:lnTo>
                  <a:lnTo>
                    <a:pt x="19" y="0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00" name="Freeform 5570"/>
            <p:cNvSpPr/>
            <p:nvPr/>
          </p:nvSpPr>
          <p:spPr bwMode="auto">
            <a:xfrm>
              <a:off x="6028401" y="4954803"/>
              <a:ext cx="199077" cy="85042"/>
            </a:xfrm>
            <a:custGeom>
              <a:avLst/>
              <a:gdLst>
                <a:gd name="T0" fmla="*/ 5 w 103"/>
                <a:gd name="T1" fmla="*/ 2 h 44"/>
                <a:gd name="T2" fmla="*/ 2 w 103"/>
                <a:gd name="T3" fmla="*/ 4 h 44"/>
                <a:gd name="T4" fmla="*/ 0 w 103"/>
                <a:gd name="T5" fmla="*/ 6 h 44"/>
                <a:gd name="T6" fmla="*/ 0 w 103"/>
                <a:gd name="T7" fmla="*/ 8 h 44"/>
                <a:gd name="T8" fmla="*/ 2 w 103"/>
                <a:gd name="T9" fmla="*/ 8 h 44"/>
                <a:gd name="T10" fmla="*/ 76 w 103"/>
                <a:gd name="T11" fmla="*/ 42 h 44"/>
                <a:gd name="T12" fmla="*/ 86 w 103"/>
                <a:gd name="T13" fmla="*/ 44 h 44"/>
                <a:gd name="T14" fmla="*/ 98 w 103"/>
                <a:gd name="T15" fmla="*/ 42 h 44"/>
                <a:gd name="T16" fmla="*/ 101 w 103"/>
                <a:gd name="T17" fmla="*/ 42 h 44"/>
                <a:gd name="T18" fmla="*/ 103 w 103"/>
                <a:gd name="T19" fmla="*/ 40 h 44"/>
                <a:gd name="T20" fmla="*/ 103 w 103"/>
                <a:gd name="T21" fmla="*/ 38 h 44"/>
                <a:gd name="T22" fmla="*/ 101 w 103"/>
                <a:gd name="T23" fmla="*/ 36 h 44"/>
                <a:gd name="T24" fmla="*/ 27 w 103"/>
                <a:gd name="T25" fmla="*/ 2 h 44"/>
                <a:gd name="T26" fmla="*/ 17 w 103"/>
                <a:gd name="T27" fmla="*/ 0 h 44"/>
                <a:gd name="T28" fmla="*/ 5 w 103"/>
                <a:gd name="T29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3" h="44">
                  <a:moveTo>
                    <a:pt x="5" y="2"/>
                  </a:moveTo>
                  <a:lnTo>
                    <a:pt x="2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8"/>
                  </a:lnTo>
                  <a:lnTo>
                    <a:pt x="76" y="42"/>
                  </a:lnTo>
                  <a:lnTo>
                    <a:pt x="86" y="44"/>
                  </a:lnTo>
                  <a:lnTo>
                    <a:pt x="98" y="42"/>
                  </a:lnTo>
                  <a:lnTo>
                    <a:pt x="101" y="42"/>
                  </a:lnTo>
                  <a:lnTo>
                    <a:pt x="103" y="40"/>
                  </a:lnTo>
                  <a:lnTo>
                    <a:pt x="103" y="38"/>
                  </a:lnTo>
                  <a:lnTo>
                    <a:pt x="101" y="36"/>
                  </a:lnTo>
                  <a:lnTo>
                    <a:pt x="27" y="2"/>
                  </a:lnTo>
                  <a:lnTo>
                    <a:pt x="17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01" name="Freeform 5571"/>
            <p:cNvSpPr/>
            <p:nvPr/>
          </p:nvSpPr>
          <p:spPr bwMode="auto">
            <a:xfrm>
              <a:off x="5980081" y="5003122"/>
              <a:ext cx="199077" cy="81177"/>
            </a:xfrm>
            <a:custGeom>
              <a:avLst/>
              <a:gdLst>
                <a:gd name="T0" fmla="*/ 5 w 103"/>
                <a:gd name="T1" fmla="*/ 0 h 42"/>
                <a:gd name="T2" fmla="*/ 2 w 103"/>
                <a:gd name="T3" fmla="*/ 2 h 42"/>
                <a:gd name="T4" fmla="*/ 0 w 103"/>
                <a:gd name="T5" fmla="*/ 4 h 42"/>
                <a:gd name="T6" fmla="*/ 0 w 103"/>
                <a:gd name="T7" fmla="*/ 6 h 42"/>
                <a:gd name="T8" fmla="*/ 2 w 103"/>
                <a:gd name="T9" fmla="*/ 7 h 42"/>
                <a:gd name="T10" fmla="*/ 77 w 103"/>
                <a:gd name="T11" fmla="*/ 40 h 42"/>
                <a:gd name="T12" fmla="*/ 86 w 103"/>
                <a:gd name="T13" fmla="*/ 42 h 42"/>
                <a:gd name="T14" fmla="*/ 98 w 103"/>
                <a:gd name="T15" fmla="*/ 40 h 42"/>
                <a:gd name="T16" fmla="*/ 101 w 103"/>
                <a:gd name="T17" fmla="*/ 40 h 42"/>
                <a:gd name="T18" fmla="*/ 103 w 103"/>
                <a:gd name="T19" fmla="*/ 38 h 42"/>
                <a:gd name="T20" fmla="*/ 103 w 103"/>
                <a:gd name="T21" fmla="*/ 36 h 42"/>
                <a:gd name="T22" fmla="*/ 101 w 103"/>
                <a:gd name="T23" fmla="*/ 34 h 42"/>
                <a:gd name="T24" fmla="*/ 27 w 103"/>
                <a:gd name="T25" fmla="*/ 0 h 42"/>
                <a:gd name="T26" fmla="*/ 17 w 103"/>
                <a:gd name="T27" fmla="*/ 0 h 42"/>
                <a:gd name="T28" fmla="*/ 5 w 103"/>
                <a:gd name="T2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3" h="42">
                  <a:moveTo>
                    <a:pt x="5" y="0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7"/>
                  </a:lnTo>
                  <a:lnTo>
                    <a:pt x="77" y="40"/>
                  </a:lnTo>
                  <a:lnTo>
                    <a:pt x="86" y="42"/>
                  </a:lnTo>
                  <a:lnTo>
                    <a:pt x="98" y="40"/>
                  </a:lnTo>
                  <a:lnTo>
                    <a:pt x="101" y="40"/>
                  </a:lnTo>
                  <a:lnTo>
                    <a:pt x="103" y="38"/>
                  </a:lnTo>
                  <a:lnTo>
                    <a:pt x="103" y="36"/>
                  </a:lnTo>
                  <a:lnTo>
                    <a:pt x="101" y="34"/>
                  </a:lnTo>
                  <a:lnTo>
                    <a:pt x="27" y="0"/>
                  </a:lnTo>
                  <a:lnTo>
                    <a:pt x="1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02" name="Freeform 5572"/>
            <p:cNvSpPr/>
            <p:nvPr/>
          </p:nvSpPr>
          <p:spPr bwMode="auto">
            <a:xfrm>
              <a:off x="7597821" y="4991525"/>
              <a:ext cx="214539" cy="52185"/>
            </a:xfrm>
            <a:custGeom>
              <a:avLst/>
              <a:gdLst>
                <a:gd name="T0" fmla="*/ 2 w 111"/>
                <a:gd name="T1" fmla="*/ 0 h 27"/>
                <a:gd name="T2" fmla="*/ 0 w 111"/>
                <a:gd name="T3" fmla="*/ 2 h 27"/>
                <a:gd name="T4" fmla="*/ 0 w 111"/>
                <a:gd name="T5" fmla="*/ 4 h 27"/>
                <a:gd name="T6" fmla="*/ 0 w 111"/>
                <a:gd name="T7" fmla="*/ 4 h 27"/>
                <a:gd name="T8" fmla="*/ 4 w 111"/>
                <a:gd name="T9" fmla="*/ 6 h 27"/>
                <a:gd name="T10" fmla="*/ 90 w 111"/>
                <a:gd name="T11" fmla="*/ 27 h 27"/>
                <a:gd name="T12" fmla="*/ 98 w 111"/>
                <a:gd name="T13" fmla="*/ 27 h 27"/>
                <a:gd name="T14" fmla="*/ 107 w 111"/>
                <a:gd name="T15" fmla="*/ 25 h 27"/>
                <a:gd name="T16" fmla="*/ 109 w 111"/>
                <a:gd name="T17" fmla="*/ 25 h 27"/>
                <a:gd name="T18" fmla="*/ 111 w 111"/>
                <a:gd name="T19" fmla="*/ 23 h 27"/>
                <a:gd name="T20" fmla="*/ 109 w 111"/>
                <a:gd name="T21" fmla="*/ 21 h 27"/>
                <a:gd name="T22" fmla="*/ 107 w 111"/>
                <a:gd name="T23" fmla="*/ 21 h 27"/>
                <a:gd name="T24" fmla="*/ 21 w 111"/>
                <a:gd name="T25" fmla="*/ 0 h 27"/>
                <a:gd name="T26" fmla="*/ 11 w 111"/>
                <a:gd name="T27" fmla="*/ 0 h 27"/>
                <a:gd name="T28" fmla="*/ 2 w 111"/>
                <a:gd name="T2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1" h="27">
                  <a:moveTo>
                    <a:pt x="2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6"/>
                  </a:lnTo>
                  <a:lnTo>
                    <a:pt x="90" y="27"/>
                  </a:lnTo>
                  <a:lnTo>
                    <a:pt x="98" y="27"/>
                  </a:lnTo>
                  <a:lnTo>
                    <a:pt x="107" y="25"/>
                  </a:lnTo>
                  <a:lnTo>
                    <a:pt x="109" y="25"/>
                  </a:lnTo>
                  <a:lnTo>
                    <a:pt x="111" y="23"/>
                  </a:lnTo>
                  <a:lnTo>
                    <a:pt x="109" y="21"/>
                  </a:lnTo>
                  <a:lnTo>
                    <a:pt x="107" y="21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03" name="Freeform 5573"/>
            <p:cNvSpPr/>
            <p:nvPr/>
          </p:nvSpPr>
          <p:spPr bwMode="auto">
            <a:xfrm>
              <a:off x="7445131" y="4995391"/>
              <a:ext cx="218405" cy="56051"/>
            </a:xfrm>
            <a:custGeom>
              <a:avLst/>
              <a:gdLst>
                <a:gd name="T0" fmla="*/ 4 w 113"/>
                <a:gd name="T1" fmla="*/ 2 h 29"/>
                <a:gd name="T2" fmla="*/ 2 w 113"/>
                <a:gd name="T3" fmla="*/ 4 h 29"/>
                <a:gd name="T4" fmla="*/ 0 w 113"/>
                <a:gd name="T5" fmla="*/ 4 h 29"/>
                <a:gd name="T6" fmla="*/ 2 w 113"/>
                <a:gd name="T7" fmla="*/ 6 h 29"/>
                <a:gd name="T8" fmla="*/ 6 w 113"/>
                <a:gd name="T9" fmla="*/ 8 h 29"/>
                <a:gd name="T10" fmla="*/ 90 w 113"/>
                <a:gd name="T11" fmla="*/ 27 h 29"/>
                <a:gd name="T12" fmla="*/ 100 w 113"/>
                <a:gd name="T13" fmla="*/ 29 h 29"/>
                <a:gd name="T14" fmla="*/ 110 w 113"/>
                <a:gd name="T15" fmla="*/ 27 h 29"/>
                <a:gd name="T16" fmla="*/ 112 w 113"/>
                <a:gd name="T17" fmla="*/ 25 h 29"/>
                <a:gd name="T18" fmla="*/ 113 w 113"/>
                <a:gd name="T19" fmla="*/ 23 h 29"/>
                <a:gd name="T20" fmla="*/ 112 w 113"/>
                <a:gd name="T21" fmla="*/ 23 h 29"/>
                <a:gd name="T22" fmla="*/ 110 w 113"/>
                <a:gd name="T23" fmla="*/ 21 h 29"/>
                <a:gd name="T24" fmla="*/ 23 w 113"/>
                <a:gd name="T25" fmla="*/ 2 h 29"/>
                <a:gd name="T26" fmla="*/ 14 w 113"/>
                <a:gd name="T27" fmla="*/ 0 h 29"/>
                <a:gd name="T28" fmla="*/ 4 w 113"/>
                <a:gd name="T29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3" h="29">
                  <a:moveTo>
                    <a:pt x="4" y="2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2" y="6"/>
                  </a:lnTo>
                  <a:lnTo>
                    <a:pt x="6" y="8"/>
                  </a:lnTo>
                  <a:lnTo>
                    <a:pt x="90" y="27"/>
                  </a:lnTo>
                  <a:lnTo>
                    <a:pt x="100" y="29"/>
                  </a:lnTo>
                  <a:lnTo>
                    <a:pt x="110" y="27"/>
                  </a:lnTo>
                  <a:lnTo>
                    <a:pt x="112" y="25"/>
                  </a:lnTo>
                  <a:lnTo>
                    <a:pt x="113" y="23"/>
                  </a:lnTo>
                  <a:lnTo>
                    <a:pt x="112" y="23"/>
                  </a:lnTo>
                  <a:lnTo>
                    <a:pt x="110" y="21"/>
                  </a:lnTo>
                  <a:lnTo>
                    <a:pt x="23" y="2"/>
                  </a:lnTo>
                  <a:lnTo>
                    <a:pt x="14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04" name="Freeform 5574"/>
            <p:cNvSpPr/>
            <p:nvPr/>
          </p:nvSpPr>
          <p:spPr bwMode="auto">
            <a:xfrm>
              <a:off x="7433534" y="5032114"/>
              <a:ext cx="216472" cy="52185"/>
            </a:xfrm>
            <a:custGeom>
              <a:avLst/>
              <a:gdLst>
                <a:gd name="T0" fmla="*/ 4 w 112"/>
                <a:gd name="T1" fmla="*/ 2 h 27"/>
                <a:gd name="T2" fmla="*/ 2 w 112"/>
                <a:gd name="T3" fmla="*/ 2 h 27"/>
                <a:gd name="T4" fmla="*/ 0 w 112"/>
                <a:gd name="T5" fmla="*/ 4 h 27"/>
                <a:gd name="T6" fmla="*/ 2 w 112"/>
                <a:gd name="T7" fmla="*/ 6 h 27"/>
                <a:gd name="T8" fmla="*/ 4 w 112"/>
                <a:gd name="T9" fmla="*/ 6 h 27"/>
                <a:gd name="T10" fmla="*/ 91 w 112"/>
                <a:gd name="T11" fmla="*/ 27 h 27"/>
                <a:gd name="T12" fmla="*/ 100 w 112"/>
                <a:gd name="T13" fmla="*/ 27 h 27"/>
                <a:gd name="T14" fmla="*/ 110 w 112"/>
                <a:gd name="T15" fmla="*/ 27 h 27"/>
                <a:gd name="T16" fmla="*/ 112 w 112"/>
                <a:gd name="T17" fmla="*/ 25 h 27"/>
                <a:gd name="T18" fmla="*/ 112 w 112"/>
                <a:gd name="T19" fmla="*/ 23 h 27"/>
                <a:gd name="T20" fmla="*/ 112 w 112"/>
                <a:gd name="T21" fmla="*/ 21 h 27"/>
                <a:gd name="T22" fmla="*/ 108 w 112"/>
                <a:gd name="T23" fmla="*/ 21 h 27"/>
                <a:gd name="T24" fmla="*/ 22 w 112"/>
                <a:gd name="T25" fmla="*/ 0 h 27"/>
                <a:gd name="T26" fmla="*/ 14 w 112"/>
                <a:gd name="T27" fmla="*/ 0 h 27"/>
                <a:gd name="T28" fmla="*/ 4 w 112"/>
                <a:gd name="T2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27">
                  <a:moveTo>
                    <a:pt x="4" y="2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6"/>
                  </a:lnTo>
                  <a:lnTo>
                    <a:pt x="91" y="27"/>
                  </a:lnTo>
                  <a:lnTo>
                    <a:pt x="100" y="27"/>
                  </a:lnTo>
                  <a:lnTo>
                    <a:pt x="110" y="27"/>
                  </a:lnTo>
                  <a:lnTo>
                    <a:pt x="112" y="25"/>
                  </a:lnTo>
                  <a:lnTo>
                    <a:pt x="112" y="23"/>
                  </a:lnTo>
                  <a:lnTo>
                    <a:pt x="112" y="21"/>
                  </a:lnTo>
                  <a:lnTo>
                    <a:pt x="108" y="21"/>
                  </a:lnTo>
                  <a:lnTo>
                    <a:pt x="22" y="0"/>
                  </a:lnTo>
                  <a:lnTo>
                    <a:pt x="14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405" name="组合 404"/>
          <p:cNvGrpSpPr/>
          <p:nvPr userDrawn="1"/>
        </p:nvGrpSpPr>
        <p:grpSpPr>
          <a:xfrm>
            <a:off x="2063554" y="3621021"/>
            <a:ext cx="1152127" cy="1894083"/>
            <a:chOff x="2771798" y="987574"/>
            <a:chExt cx="700088" cy="1150938"/>
          </a:xfrm>
          <a:effectLst/>
        </p:grpSpPr>
        <p:sp>
          <p:nvSpPr>
            <p:cNvPr id="406" name="Oval 100"/>
            <p:cNvSpPr>
              <a:spLocks noChangeArrowheads="1"/>
            </p:cNvSpPr>
            <p:nvPr/>
          </p:nvSpPr>
          <p:spPr bwMode="auto">
            <a:xfrm>
              <a:off x="3109938" y="1082824"/>
              <a:ext cx="25400" cy="25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07" name="Oval 101"/>
            <p:cNvSpPr>
              <a:spLocks noChangeArrowheads="1"/>
            </p:cNvSpPr>
            <p:nvPr/>
          </p:nvSpPr>
          <p:spPr bwMode="auto">
            <a:xfrm>
              <a:off x="3109938" y="1438424"/>
              <a:ext cx="25400" cy="269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08" name="Oval 102"/>
            <p:cNvSpPr>
              <a:spLocks noChangeArrowheads="1"/>
            </p:cNvSpPr>
            <p:nvPr/>
          </p:nvSpPr>
          <p:spPr bwMode="auto">
            <a:xfrm>
              <a:off x="3109938" y="1795612"/>
              <a:ext cx="25400" cy="269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09" name="Oval 103"/>
            <p:cNvSpPr>
              <a:spLocks noChangeArrowheads="1"/>
            </p:cNvSpPr>
            <p:nvPr/>
          </p:nvSpPr>
          <p:spPr bwMode="auto">
            <a:xfrm>
              <a:off x="2998813" y="1249512"/>
              <a:ext cx="25400" cy="25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10" name="Oval 104"/>
            <p:cNvSpPr>
              <a:spLocks noChangeArrowheads="1"/>
            </p:cNvSpPr>
            <p:nvPr/>
          </p:nvSpPr>
          <p:spPr bwMode="auto">
            <a:xfrm>
              <a:off x="3208363" y="1249512"/>
              <a:ext cx="26988" cy="25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11" name="Oval 105"/>
            <p:cNvSpPr>
              <a:spLocks noChangeArrowheads="1"/>
            </p:cNvSpPr>
            <p:nvPr/>
          </p:nvSpPr>
          <p:spPr bwMode="auto">
            <a:xfrm>
              <a:off x="2998813" y="1595587"/>
              <a:ext cx="25400" cy="269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12" name="Freeform 107"/>
            <p:cNvSpPr/>
            <p:nvPr/>
          </p:nvSpPr>
          <p:spPr bwMode="auto">
            <a:xfrm>
              <a:off x="2771798" y="987574"/>
              <a:ext cx="700088" cy="936625"/>
            </a:xfrm>
            <a:custGeom>
              <a:avLst/>
              <a:gdLst>
                <a:gd name="T0" fmla="*/ 94 w 1912"/>
                <a:gd name="T1" fmla="*/ 1129 h 2563"/>
                <a:gd name="T2" fmla="*/ 785 w 1912"/>
                <a:gd name="T3" fmla="*/ 2479 h 2563"/>
                <a:gd name="T4" fmla="*/ 1818 w 1912"/>
                <a:gd name="T5" fmla="*/ 1434 h 2563"/>
                <a:gd name="T6" fmla="*/ 1127 w 1912"/>
                <a:gd name="T7" fmla="*/ 85 h 2563"/>
                <a:gd name="T8" fmla="*/ 94 w 1912"/>
                <a:gd name="T9" fmla="*/ 1129 h 2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2" h="2563">
                  <a:moveTo>
                    <a:pt x="94" y="1129"/>
                  </a:moveTo>
                  <a:cubicBezTo>
                    <a:pt x="0" y="1790"/>
                    <a:pt x="309" y="2394"/>
                    <a:pt x="785" y="2479"/>
                  </a:cubicBezTo>
                  <a:cubicBezTo>
                    <a:pt x="1261" y="2563"/>
                    <a:pt x="1724" y="2095"/>
                    <a:pt x="1818" y="1434"/>
                  </a:cubicBezTo>
                  <a:cubicBezTo>
                    <a:pt x="1912" y="773"/>
                    <a:pt x="1603" y="169"/>
                    <a:pt x="1127" y="85"/>
                  </a:cubicBezTo>
                  <a:cubicBezTo>
                    <a:pt x="651" y="0"/>
                    <a:pt x="189" y="468"/>
                    <a:pt x="94" y="1129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13" name="Freeform 108"/>
            <p:cNvSpPr/>
            <p:nvPr/>
          </p:nvSpPr>
          <p:spPr bwMode="auto">
            <a:xfrm>
              <a:off x="3259163" y="1300312"/>
              <a:ext cx="28575" cy="77788"/>
            </a:xfrm>
            <a:custGeom>
              <a:avLst/>
              <a:gdLst>
                <a:gd name="T0" fmla="*/ 24 w 80"/>
                <a:gd name="T1" fmla="*/ 198 h 216"/>
                <a:gd name="T2" fmla="*/ 72 w 80"/>
                <a:gd name="T3" fmla="*/ 120 h 216"/>
                <a:gd name="T4" fmla="*/ 18 w 80"/>
                <a:gd name="T5" fmla="*/ 58 h 216"/>
                <a:gd name="T6" fmla="*/ 0 w 80"/>
                <a:gd name="T7" fmla="*/ 185 h 216"/>
                <a:gd name="T8" fmla="*/ 24 w 80"/>
                <a:gd name="T9" fmla="*/ 198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216">
                  <a:moveTo>
                    <a:pt x="24" y="198"/>
                  </a:moveTo>
                  <a:cubicBezTo>
                    <a:pt x="24" y="198"/>
                    <a:pt x="80" y="166"/>
                    <a:pt x="72" y="120"/>
                  </a:cubicBezTo>
                  <a:cubicBezTo>
                    <a:pt x="63" y="75"/>
                    <a:pt x="31" y="0"/>
                    <a:pt x="18" y="58"/>
                  </a:cubicBezTo>
                  <a:cubicBezTo>
                    <a:pt x="5" y="116"/>
                    <a:pt x="0" y="185"/>
                    <a:pt x="0" y="185"/>
                  </a:cubicBezTo>
                  <a:cubicBezTo>
                    <a:pt x="0" y="185"/>
                    <a:pt x="2" y="216"/>
                    <a:pt x="24" y="198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14" name="Freeform 109"/>
            <p:cNvSpPr/>
            <p:nvPr/>
          </p:nvSpPr>
          <p:spPr bwMode="auto">
            <a:xfrm>
              <a:off x="3154388" y="1030437"/>
              <a:ext cx="28575" cy="79375"/>
            </a:xfrm>
            <a:custGeom>
              <a:avLst/>
              <a:gdLst>
                <a:gd name="T0" fmla="*/ 24 w 81"/>
                <a:gd name="T1" fmla="*/ 199 h 217"/>
                <a:gd name="T2" fmla="*/ 72 w 81"/>
                <a:gd name="T3" fmla="*/ 121 h 217"/>
                <a:gd name="T4" fmla="*/ 18 w 81"/>
                <a:gd name="T5" fmla="*/ 59 h 217"/>
                <a:gd name="T6" fmla="*/ 0 w 81"/>
                <a:gd name="T7" fmla="*/ 186 h 217"/>
                <a:gd name="T8" fmla="*/ 24 w 81"/>
                <a:gd name="T9" fmla="*/ 199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217">
                  <a:moveTo>
                    <a:pt x="24" y="199"/>
                  </a:moveTo>
                  <a:cubicBezTo>
                    <a:pt x="24" y="199"/>
                    <a:pt x="81" y="167"/>
                    <a:pt x="72" y="121"/>
                  </a:cubicBezTo>
                  <a:cubicBezTo>
                    <a:pt x="63" y="76"/>
                    <a:pt x="31" y="0"/>
                    <a:pt x="18" y="59"/>
                  </a:cubicBezTo>
                  <a:cubicBezTo>
                    <a:pt x="5" y="117"/>
                    <a:pt x="0" y="186"/>
                    <a:pt x="0" y="186"/>
                  </a:cubicBezTo>
                  <a:cubicBezTo>
                    <a:pt x="0" y="186"/>
                    <a:pt x="2" y="217"/>
                    <a:pt x="24" y="19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15" name="Freeform 110"/>
            <p:cNvSpPr/>
            <p:nvPr/>
          </p:nvSpPr>
          <p:spPr bwMode="auto">
            <a:xfrm>
              <a:off x="2982938" y="1333649"/>
              <a:ext cx="30163" cy="77788"/>
            </a:xfrm>
            <a:custGeom>
              <a:avLst/>
              <a:gdLst>
                <a:gd name="T0" fmla="*/ 24 w 80"/>
                <a:gd name="T1" fmla="*/ 199 h 216"/>
                <a:gd name="T2" fmla="*/ 71 w 80"/>
                <a:gd name="T3" fmla="*/ 121 h 216"/>
                <a:gd name="T4" fmla="*/ 18 w 80"/>
                <a:gd name="T5" fmla="*/ 59 h 216"/>
                <a:gd name="T6" fmla="*/ 0 w 80"/>
                <a:gd name="T7" fmla="*/ 186 h 216"/>
                <a:gd name="T8" fmla="*/ 24 w 80"/>
                <a:gd name="T9" fmla="*/ 199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216">
                  <a:moveTo>
                    <a:pt x="24" y="199"/>
                  </a:moveTo>
                  <a:cubicBezTo>
                    <a:pt x="24" y="199"/>
                    <a:pt x="80" y="166"/>
                    <a:pt x="71" y="121"/>
                  </a:cubicBezTo>
                  <a:cubicBezTo>
                    <a:pt x="62" y="76"/>
                    <a:pt x="31" y="0"/>
                    <a:pt x="18" y="59"/>
                  </a:cubicBezTo>
                  <a:cubicBezTo>
                    <a:pt x="5" y="117"/>
                    <a:pt x="0" y="186"/>
                    <a:pt x="0" y="186"/>
                  </a:cubicBezTo>
                  <a:cubicBezTo>
                    <a:pt x="0" y="186"/>
                    <a:pt x="1" y="216"/>
                    <a:pt x="24" y="19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16" name="Freeform 111"/>
            <p:cNvSpPr/>
            <p:nvPr/>
          </p:nvSpPr>
          <p:spPr bwMode="auto">
            <a:xfrm>
              <a:off x="3170263" y="1505099"/>
              <a:ext cx="28575" cy="79375"/>
            </a:xfrm>
            <a:custGeom>
              <a:avLst/>
              <a:gdLst>
                <a:gd name="T0" fmla="*/ 24 w 80"/>
                <a:gd name="T1" fmla="*/ 199 h 216"/>
                <a:gd name="T2" fmla="*/ 71 w 80"/>
                <a:gd name="T3" fmla="*/ 121 h 216"/>
                <a:gd name="T4" fmla="*/ 18 w 80"/>
                <a:gd name="T5" fmla="*/ 59 h 216"/>
                <a:gd name="T6" fmla="*/ 0 w 80"/>
                <a:gd name="T7" fmla="*/ 186 h 216"/>
                <a:gd name="T8" fmla="*/ 24 w 80"/>
                <a:gd name="T9" fmla="*/ 199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216">
                  <a:moveTo>
                    <a:pt x="24" y="199"/>
                  </a:moveTo>
                  <a:cubicBezTo>
                    <a:pt x="24" y="199"/>
                    <a:pt x="80" y="166"/>
                    <a:pt x="71" y="121"/>
                  </a:cubicBezTo>
                  <a:cubicBezTo>
                    <a:pt x="62" y="76"/>
                    <a:pt x="31" y="0"/>
                    <a:pt x="18" y="59"/>
                  </a:cubicBezTo>
                  <a:cubicBezTo>
                    <a:pt x="5" y="117"/>
                    <a:pt x="0" y="186"/>
                    <a:pt x="0" y="186"/>
                  </a:cubicBezTo>
                  <a:cubicBezTo>
                    <a:pt x="0" y="186"/>
                    <a:pt x="1" y="216"/>
                    <a:pt x="24" y="19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17" name="Freeform 112"/>
            <p:cNvSpPr/>
            <p:nvPr/>
          </p:nvSpPr>
          <p:spPr bwMode="auto">
            <a:xfrm>
              <a:off x="3016275" y="1568599"/>
              <a:ext cx="30163" cy="77788"/>
            </a:xfrm>
            <a:custGeom>
              <a:avLst/>
              <a:gdLst>
                <a:gd name="T0" fmla="*/ 24 w 81"/>
                <a:gd name="T1" fmla="*/ 199 h 216"/>
                <a:gd name="T2" fmla="*/ 72 w 81"/>
                <a:gd name="T3" fmla="*/ 121 h 216"/>
                <a:gd name="T4" fmla="*/ 18 w 81"/>
                <a:gd name="T5" fmla="*/ 59 h 216"/>
                <a:gd name="T6" fmla="*/ 0 w 81"/>
                <a:gd name="T7" fmla="*/ 186 h 216"/>
                <a:gd name="T8" fmla="*/ 24 w 81"/>
                <a:gd name="T9" fmla="*/ 199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216">
                  <a:moveTo>
                    <a:pt x="24" y="199"/>
                  </a:moveTo>
                  <a:cubicBezTo>
                    <a:pt x="24" y="199"/>
                    <a:pt x="81" y="166"/>
                    <a:pt x="72" y="121"/>
                  </a:cubicBezTo>
                  <a:cubicBezTo>
                    <a:pt x="63" y="76"/>
                    <a:pt x="31" y="0"/>
                    <a:pt x="18" y="59"/>
                  </a:cubicBezTo>
                  <a:cubicBezTo>
                    <a:pt x="5" y="117"/>
                    <a:pt x="0" y="186"/>
                    <a:pt x="0" y="186"/>
                  </a:cubicBezTo>
                  <a:cubicBezTo>
                    <a:pt x="0" y="186"/>
                    <a:pt x="2" y="216"/>
                    <a:pt x="24" y="19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18" name="Freeform 113"/>
            <p:cNvSpPr/>
            <p:nvPr/>
          </p:nvSpPr>
          <p:spPr bwMode="auto">
            <a:xfrm>
              <a:off x="3105175" y="1160612"/>
              <a:ext cx="11113" cy="42863"/>
            </a:xfrm>
            <a:custGeom>
              <a:avLst/>
              <a:gdLst>
                <a:gd name="T0" fmla="*/ 23 w 33"/>
                <a:gd name="T1" fmla="*/ 107 h 118"/>
                <a:gd name="T2" fmla="*/ 4 w 33"/>
                <a:gd name="T3" fmla="*/ 63 h 118"/>
                <a:gd name="T4" fmla="*/ 27 w 33"/>
                <a:gd name="T5" fmla="*/ 32 h 118"/>
                <a:gd name="T6" fmla="*/ 33 w 33"/>
                <a:gd name="T7" fmla="*/ 102 h 118"/>
                <a:gd name="T8" fmla="*/ 23 w 33"/>
                <a:gd name="T9" fmla="*/ 10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18">
                  <a:moveTo>
                    <a:pt x="23" y="107"/>
                  </a:moveTo>
                  <a:cubicBezTo>
                    <a:pt x="23" y="107"/>
                    <a:pt x="0" y="87"/>
                    <a:pt x="4" y="63"/>
                  </a:cubicBezTo>
                  <a:cubicBezTo>
                    <a:pt x="8" y="39"/>
                    <a:pt x="23" y="0"/>
                    <a:pt x="27" y="32"/>
                  </a:cubicBezTo>
                  <a:cubicBezTo>
                    <a:pt x="32" y="64"/>
                    <a:pt x="33" y="102"/>
                    <a:pt x="33" y="102"/>
                  </a:cubicBezTo>
                  <a:cubicBezTo>
                    <a:pt x="33" y="102"/>
                    <a:pt x="32" y="118"/>
                    <a:pt x="23" y="107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19" name="Freeform 114"/>
            <p:cNvSpPr/>
            <p:nvPr/>
          </p:nvSpPr>
          <p:spPr bwMode="auto">
            <a:xfrm>
              <a:off x="2976588" y="1733699"/>
              <a:ext cx="12700" cy="42863"/>
            </a:xfrm>
            <a:custGeom>
              <a:avLst/>
              <a:gdLst>
                <a:gd name="T0" fmla="*/ 24 w 34"/>
                <a:gd name="T1" fmla="*/ 107 h 117"/>
                <a:gd name="T2" fmla="*/ 4 w 34"/>
                <a:gd name="T3" fmla="*/ 62 h 117"/>
                <a:gd name="T4" fmla="*/ 28 w 34"/>
                <a:gd name="T5" fmla="*/ 32 h 117"/>
                <a:gd name="T6" fmla="*/ 34 w 34"/>
                <a:gd name="T7" fmla="*/ 101 h 117"/>
                <a:gd name="T8" fmla="*/ 24 w 34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17">
                  <a:moveTo>
                    <a:pt x="24" y="107"/>
                  </a:moveTo>
                  <a:cubicBezTo>
                    <a:pt x="24" y="107"/>
                    <a:pt x="0" y="86"/>
                    <a:pt x="4" y="62"/>
                  </a:cubicBezTo>
                  <a:cubicBezTo>
                    <a:pt x="9" y="39"/>
                    <a:pt x="23" y="0"/>
                    <a:pt x="28" y="32"/>
                  </a:cubicBezTo>
                  <a:cubicBezTo>
                    <a:pt x="32" y="64"/>
                    <a:pt x="34" y="101"/>
                    <a:pt x="34" y="101"/>
                  </a:cubicBezTo>
                  <a:cubicBezTo>
                    <a:pt x="34" y="101"/>
                    <a:pt x="33" y="117"/>
                    <a:pt x="24" y="107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20" name="Freeform 115"/>
            <p:cNvSpPr/>
            <p:nvPr/>
          </p:nvSpPr>
          <p:spPr bwMode="auto">
            <a:xfrm>
              <a:off x="3267100" y="1176487"/>
              <a:ext cx="12700" cy="42863"/>
            </a:xfrm>
            <a:custGeom>
              <a:avLst/>
              <a:gdLst>
                <a:gd name="T0" fmla="*/ 23 w 34"/>
                <a:gd name="T1" fmla="*/ 106 h 117"/>
                <a:gd name="T2" fmla="*/ 4 w 34"/>
                <a:gd name="T3" fmla="*/ 62 h 117"/>
                <a:gd name="T4" fmla="*/ 28 w 34"/>
                <a:gd name="T5" fmla="*/ 32 h 117"/>
                <a:gd name="T6" fmla="*/ 34 w 34"/>
                <a:gd name="T7" fmla="*/ 101 h 117"/>
                <a:gd name="T8" fmla="*/ 23 w 34"/>
                <a:gd name="T9" fmla="*/ 10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17">
                  <a:moveTo>
                    <a:pt x="23" y="106"/>
                  </a:moveTo>
                  <a:cubicBezTo>
                    <a:pt x="23" y="106"/>
                    <a:pt x="0" y="86"/>
                    <a:pt x="4" y="62"/>
                  </a:cubicBezTo>
                  <a:cubicBezTo>
                    <a:pt x="9" y="38"/>
                    <a:pt x="23" y="0"/>
                    <a:pt x="28" y="32"/>
                  </a:cubicBezTo>
                  <a:cubicBezTo>
                    <a:pt x="32" y="64"/>
                    <a:pt x="34" y="101"/>
                    <a:pt x="34" y="101"/>
                  </a:cubicBezTo>
                  <a:cubicBezTo>
                    <a:pt x="34" y="101"/>
                    <a:pt x="33" y="117"/>
                    <a:pt x="23" y="106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21" name="Freeform 116"/>
            <p:cNvSpPr/>
            <p:nvPr/>
          </p:nvSpPr>
          <p:spPr bwMode="auto">
            <a:xfrm>
              <a:off x="3294088" y="1354287"/>
              <a:ext cx="25400" cy="33338"/>
            </a:xfrm>
            <a:custGeom>
              <a:avLst/>
              <a:gdLst>
                <a:gd name="T0" fmla="*/ 4 w 72"/>
                <a:gd name="T1" fmla="*/ 77 h 91"/>
                <a:gd name="T2" fmla="*/ 19 w 72"/>
                <a:gd name="T3" fmla="*/ 31 h 91"/>
                <a:gd name="T4" fmla="*/ 55 w 72"/>
                <a:gd name="T5" fmla="*/ 27 h 91"/>
                <a:gd name="T6" fmla="*/ 15 w 72"/>
                <a:gd name="T7" fmla="*/ 81 h 91"/>
                <a:gd name="T8" fmla="*/ 4 w 72"/>
                <a:gd name="T9" fmla="*/ 7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91">
                  <a:moveTo>
                    <a:pt x="4" y="77"/>
                  </a:moveTo>
                  <a:cubicBezTo>
                    <a:pt x="4" y="77"/>
                    <a:pt x="0" y="44"/>
                    <a:pt x="19" y="31"/>
                  </a:cubicBezTo>
                  <a:cubicBezTo>
                    <a:pt x="37" y="17"/>
                    <a:pt x="72" y="0"/>
                    <a:pt x="55" y="27"/>
                  </a:cubicBezTo>
                  <a:cubicBezTo>
                    <a:pt x="38" y="53"/>
                    <a:pt x="15" y="81"/>
                    <a:pt x="15" y="81"/>
                  </a:cubicBezTo>
                  <a:cubicBezTo>
                    <a:pt x="15" y="81"/>
                    <a:pt x="4" y="91"/>
                    <a:pt x="4" y="77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22" name="Freeform 117"/>
            <p:cNvSpPr/>
            <p:nvPr/>
          </p:nvSpPr>
          <p:spPr bwMode="auto">
            <a:xfrm>
              <a:off x="3198838" y="1144737"/>
              <a:ext cx="25400" cy="33338"/>
            </a:xfrm>
            <a:custGeom>
              <a:avLst/>
              <a:gdLst>
                <a:gd name="T0" fmla="*/ 4 w 71"/>
                <a:gd name="T1" fmla="*/ 76 h 91"/>
                <a:gd name="T2" fmla="*/ 18 w 71"/>
                <a:gd name="T3" fmla="*/ 30 h 91"/>
                <a:gd name="T4" fmla="*/ 54 w 71"/>
                <a:gd name="T5" fmla="*/ 27 h 91"/>
                <a:gd name="T6" fmla="*/ 15 w 71"/>
                <a:gd name="T7" fmla="*/ 80 h 91"/>
                <a:gd name="T8" fmla="*/ 4 w 71"/>
                <a:gd name="T9" fmla="*/ 7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91">
                  <a:moveTo>
                    <a:pt x="4" y="76"/>
                  </a:moveTo>
                  <a:cubicBezTo>
                    <a:pt x="4" y="76"/>
                    <a:pt x="0" y="44"/>
                    <a:pt x="18" y="30"/>
                  </a:cubicBezTo>
                  <a:cubicBezTo>
                    <a:pt x="36" y="17"/>
                    <a:pt x="71" y="0"/>
                    <a:pt x="54" y="27"/>
                  </a:cubicBezTo>
                  <a:cubicBezTo>
                    <a:pt x="37" y="53"/>
                    <a:pt x="15" y="80"/>
                    <a:pt x="15" y="80"/>
                  </a:cubicBezTo>
                  <a:cubicBezTo>
                    <a:pt x="15" y="80"/>
                    <a:pt x="4" y="91"/>
                    <a:pt x="4" y="76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23" name="Freeform 118"/>
            <p:cNvSpPr/>
            <p:nvPr/>
          </p:nvSpPr>
          <p:spPr bwMode="auto">
            <a:xfrm>
              <a:off x="3054375" y="1255862"/>
              <a:ext cx="25400" cy="30163"/>
            </a:xfrm>
            <a:custGeom>
              <a:avLst/>
              <a:gdLst>
                <a:gd name="T0" fmla="*/ 5 w 66"/>
                <a:gd name="T1" fmla="*/ 68 h 82"/>
                <a:gd name="T2" fmla="*/ 17 w 66"/>
                <a:gd name="T3" fmla="*/ 25 h 82"/>
                <a:gd name="T4" fmla="*/ 51 w 66"/>
                <a:gd name="T5" fmla="*/ 24 h 82"/>
                <a:gd name="T6" fmla="*/ 16 w 66"/>
                <a:gd name="T7" fmla="*/ 72 h 82"/>
                <a:gd name="T8" fmla="*/ 5 w 66"/>
                <a:gd name="T9" fmla="*/ 6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82">
                  <a:moveTo>
                    <a:pt x="5" y="68"/>
                  </a:moveTo>
                  <a:cubicBezTo>
                    <a:pt x="5" y="68"/>
                    <a:pt x="0" y="37"/>
                    <a:pt x="17" y="25"/>
                  </a:cubicBezTo>
                  <a:cubicBezTo>
                    <a:pt x="34" y="14"/>
                    <a:pt x="66" y="0"/>
                    <a:pt x="51" y="24"/>
                  </a:cubicBezTo>
                  <a:cubicBezTo>
                    <a:pt x="36" y="48"/>
                    <a:pt x="16" y="72"/>
                    <a:pt x="16" y="72"/>
                  </a:cubicBezTo>
                  <a:cubicBezTo>
                    <a:pt x="16" y="72"/>
                    <a:pt x="6" y="82"/>
                    <a:pt x="5" y="68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24" name="Freeform 119"/>
            <p:cNvSpPr/>
            <p:nvPr/>
          </p:nvSpPr>
          <p:spPr bwMode="auto">
            <a:xfrm>
              <a:off x="3009925" y="1513037"/>
              <a:ext cx="26988" cy="33338"/>
            </a:xfrm>
            <a:custGeom>
              <a:avLst/>
              <a:gdLst>
                <a:gd name="T0" fmla="*/ 3 w 71"/>
                <a:gd name="T1" fmla="*/ 76 h 91"/>
                <a:gd name="T2" fmla="*/ 18 w 71"/>
                <a:gd name="T3" fmla="*/ 30 h 91"/>
                <a:gd name="T4" fmla="*/ 54 w 71"/>
                <a:gd name="T5" fmla="*/ 26 h 91"/>
                <a:gd name="T6" fmla="*/ 14 w 71"/>
                <a:gd name="T7" fmla="*/ 80 h 91"/>
                <a:gd name="T8" fmla="*/ 3 w 71"/>
                <a:gd name="T9" fmla="*/ 7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91">
                  <a:moveTo>
                    <a:pt x="3" y="76"/>
                  </a:moveTo>
                  <a:cubicBezTo>
                    <a:pt x="3" y="76"/>
                    <a:pt x="0" y="44"/>
                    <a:pt x="18" y="30"/>
                  </a:cubicBezTo>
                  <a:cubicBezTo>
                    <a:pt x="36" y="16"/>
                    <a:pt x="71" y="0"/>
                    <a:pt x="54" y="26"/>
                  </a:cubicBezTo>
                  <a:cubicBezTo>
                    <a:pt x="37" y="53"/>
                    <a:pt x="14" y="80"/>
                    <a:pt x="14" y="80"/>
                  </a:cubicBezTo>
                  <a:cubicBezTo>
                    <a:pt x="14" y="80"/>
                    <a:pt x="3" y="91"/>
                    <a:pt x="3" y="76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25" name="Freeform 120"/>
            <p:cNvSpPr/>
            <p:nvPr/>
          </p:nvSpPr>
          <p:spPr bwMode="auto">
            <a:xfrm>
              <a:off x="3138513" y="1708299"/>
              <a:ext cx="25400" cy="33338"/>
            </a:xfrm>
            <a:custGeom>
              <a:avLst/>
              <a:gdLst>
                <a:gd name="T0" fmla="*/ 4 w 71"/>
                <a:gd name="T1" fmla="*/ 77 h 91"/>
                <a:gd name="T2" fmla="*/ 18 w 71"/>
                <a:gd name="T3" fmla="*/ 30 h 91"/>
                <a:gd name="T4" fmla="*/ 54 w 71"/>
                <a:gd name="T5" fmla="*/ 27 h 91"/>
                <a:gd name="T6" fmla="*/ 14 w 71"/>
                <a:gd name="T7" fmla="*/ 80 h 91"/>
                <a:gd name="T8" fmla="*/ 4 w 71"/>
                <a:gd name="T9" fmla="*/ 7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91">
                  <a:moveTo>
                    <a:pt x="4" y="77"/>
                  </a:moveTo>
                  <a:cubicBezTo>
                    <a:pt x="4" y="77"/>
                    <a:pt x="0" y="44"/>
                    <a:pt x="18" y="30"/>
                  </a:cubicBezTo>
                  <a:cubicBezTo>
                    <a:pt x="36" y="17"/>
                    <a:pt x="71" y="0"/>
                    <a:pt x="54" y="27"/>
                  </a:cubicBezTo>
                  <a:cubicBezTo>
                    <a:pt x="37" y="53"/>
                    <a:pt x="14" y="80"/>
                    <a:pt x="14" y="80"/>
                  </a:cubicBezTo>
                  <a:cubicBezTo>
                    <a:pt x="14" y="80"/>
                    <a:pt x="3" y="91"/>
                    <a:pt x="4" y="77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26" name="Freeform 121"/>
            <p:cNvSpPr/>
            <p:nvPr/>
          </p:nvSpPr>
          <p:spPr bwMode="auto">
            <a:xfrm>
              <a:off x="3036913" y="1806724"/>
              <a:ext cx="25400" cy="33338"/>
            </a:xfrm>
            <a:custGeom>
              <a:avLst/>
              <a:gdLst>
                <a:gd name="T0" fmla="*/ 4 w 72"/>
                <a:gd name="T1" fmla="*/ 76 h 91"/>
                <a:gd name="T2" fmla="*/ 19 w 72"/>
                <a:gd name="T3" fmla="*/ 30 h 91"/>
                <a:gd name="T4" fmla="*/ 55 w 72"/>
                <a:gd name="T5" fmla="*/ 26 h 91"/>
                <a:gd name="T6" fmla="*/ 15 w 72"/>
                <a:gd name="T7" fmla="*/ 80 h 91"/>
                <a:gd name="T8" fmla="*/ 4 w 72"/>
                <a:gd name="T9" fmla="*/ 7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91">
                  <a:moveTo>
                    <a:pt x="4" y="76"/>
                  </a:moveTo>
                  <a:cubicBezTo>
                    <a:pt x="4" y="76"/>
                    <a:pt x="0" y="43"/>
                    <a:pt x="19" y="30"/>
                  </a:cubicBezTo>
                  <a:cubicBezTo>
                    <a:pt x="37" y="16"/>
                    <a:pt x="72" y="0"/>
                    <a:pt x="55" y="26"/>
                  </a:cubicBezTo>
                  <a:cubicBezTo>
                    <a:pt x="38" y="52"/>
                    <a:pt x="15" y="80"/>
                    <a:pt x="15" y="80"/>
                  </a:cubicBezTo>
                  <a:cubicBezTo>
                    <a:pt x="15" y="80"/>
                    <a:pt x="4" y="91"/>
                    <a:pt x="4" y="76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27" name="Freeform 122"/>
            <p:cNvSpPr/>
            <p:nvPr/>
          </p:nvSpPr>
          <p:spPr bwMode="auto">
            <a:xfrm>
              <a:off x="3133750" y="1293962"/>
              <a:ext cx="15875" cy="41275"/>
            </a:xfrm>
            <a:custGeom>
              <a:avLst/>
              <a:gdLst>
                <a:gd name="T0" fmla="*/ 18 w 42"/>
                <a:gd name="T1" fmla="*/ 103 h 116"/>
                <a:gd name="T2" fmla="*/ 10 w 42"/>
                <a:gd name="T3" fmla="*/ 55 h 116"/>
                <a:gd name="T4" fmla="*/ 39 w 42"/>
                <a:gd name="T5" fmla="*/ 32 h 116"/>
                <a:gd name="T6" fmla="*/ 29 w 42"/>
                <a:gd name="T7" fmla="*/ 101 h 116"/>
                <a:gd name="T8" fmla="*/ 18 w 42"/>
                <a:gd name="T9" fmla="*/ 10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16">
                  <a:moveTo>
                    <a:pt x="18" y="103"/>
                  </a:moveTo>
                  <a:cubicBezTo>
                    <a:pt x="18" y="103"/>
                    <a:pt x="0" y="77"/>
                    <a:pt x="10" y="55"/>
                  </a:cubicBezTo>
                  <a:cubicBezTo>
                    <a:pt x="19" y="33"/>
                    <a:pt x="42" y="0"/>
                    <a:pt x="39" y="32"/>
                  </a:cubicBezTo>
                  <a:cubicBezTo>
                    <a:pt x="37" y="64"/>
                    <a:pt x="29" y="101"/>
                    <a:pt x="29" y="101"/>
                  </a:cubicBezTo>
                  <a:cubicBezTo>
                    <a:pt x="29" y="101"/>
                    <a:pt x="24" y="116"/>
                    <a:pt x="18" y="10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28" name="Freeform 123"/>
            <p:cNvSpPr/>
            <p:nvPr/>
          </p:nvSpPr>
          <p:spPr bwMode="auto">
            <a:xfrm>
              <a:off x="3175025" y="1651149"/>
              <a:ext cx="14288" cy="42863"/>
            </a:xfrm>
            <a:custGeom>
              <a:avLst/>
              <a:gdLst>
                <a:gd name="T0" fmla="*/ 18 w 42"/>
                <a:gd name="T1" fmla="*/ 103 h 116"/>
                <a:gd name="T2" fmla="*/ 10 w 42"/>
                <a:gd name="T3" fmla="*/ 55 h 116"/>
                <a:gd name="T4" fmla="*/ 39 w 42"/>
                <a:gd name="T5" fmla="*/ 32 h 116"/>
                <a:gd name="T6" fmla="*/ 29 w 42"/>
                <a:gd name="T7" fmla="*/ 101 h 116"/>
                <a:gd name="T8" fmla="*/ 18 w 42"/>
                <a:gd name="T9" fmla="*/ 10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16">
                  <a:moveTo>
                    <a:pt x="18" y="103"/>
                  </a:moveTo>
                  <a:cubicBezTo>
                    <a:pt x="18" y="103"/>
                    <a:pt x="0" y="77"/>
                    <a:pt x="10" y="55"/>
                  </a:cubicBezTo>
                  <a:cubicBezTo>
                    <a:pt x="19" y="33"/>
                    <a:pt x="42" y="0"/>
                    <a:pt x="39" y="32"/>
                  </a:cubicBezTo>
                  <a:cubicBezTo>
                    <a:pt x="36" y="64"/>
                    <a:pt x="29" y="101"/>
                    <a:pt x="29" y="101"/>
                  </a:cubicBezTo>
                  <a:cubicBezTo>
                    <a:pt x="29" y="101"/>
                    <a:pt x="24" y="116"/>
                    <a:pt x="18" y="10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29" name="Freeform 124"/>
            <p:cNvSpPr/>
            <p:nvPr/>
          </p:nvSpPr>
          <p:spPr bwMode="auto">
            <a:xfrm>
              <a:off x="3055963" y="1406674"/>
              <a:ext cx="14288" cy="42863"/>
            </a:xfrm>
            <a:custGeom>
              <a:avLst/>
              <a:gdLst>
                <a:gd name="T0" fmla="*/ 18 w 42"/>
                <a:gd name="T1" fmla="*/ 103 h 116"/>
                <a:gd name="T2" fmla="*/ 9 w 42"/>
                <a:gd name="T3" fmla="*/ 55 h 116"/>
                <a:gd name="T4" fmla="*/ 39 w 42"/>
                <a:gd name="T5" fmla="*/ 32 h 116"/>
                <a:gd name="T6" fmla="*/ 29 w 42"/>
                <a:gd name="T7" fmla="*/ 101 h 116"/>
                <a:gd name="T8" fmla="*/ 18 w 42"/>
                <a:gd name="T9" fmla="*/ 10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16">
                  <a:moveTo>
                    <a:pt x="18" y="103"/>
                  </a:moveTo>
                  <a:cubicBezTo>
                    <a:pt x="18" y="103"/>
                    <a:pt x="0" y="77"/>
                    <a:pt x="9" y="55"/>
                  </a:cubicBezTo>
                  <a:cubicBezTo>
                    <a:pt x="19" y="33"/>
                    <a:pt x="42" y="0"/>
                    <a:pt x="39" y="32"/>
                  </a:cubicBezTo>
                  <a:cubicBezTo>
                    <a:pt x="36" y="65"/>
                    <a:pt x="29" y="101"/>
                    <a:pt x="29" y="101"/>
                  </a:cubicBezTo>
                  <a:cubicBezTo>
                    <a:pt x="29" y="101"/>
                    <a:pt x="24" y="116"/>
                    <a:pt x="18" y="10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30" name="Freeform 125"/>
            <p:cNvSpPr/>
            <p:nvPr/>
          </p:nvSpPr>
          <p:spPr bwMode="auto">
            <a:xfrm>
              <a:off x="3006750" y="1243162"/>
              <a:ext cx="263525" cy="895350"/>
            </a:xfrm>
            <a:custGeom>
              <a:avLst/>
              <a:gdLst>
                <a:gd name="T0" fmla="*/ 384 w 722"/>
                <a:gd name="T1" fmla="*/ 0 h 2452"/>
                <a:gd name="T2" fmla="*/ 432 w 722"/>
                <a:gd name="T3" fmla="*/ 735 h 2452"/>
                <a:gd name="T4" fmla="*/ 640 w 722"/>
                <a:gd name="T5" fmla="*/ 578 h 2452"/>
                <a:gd name="T6" fmla="*/ 470 w 722"/>
                <a:gd name="T7" fmla="*/ 777 h 2452"/>
                <a:gd name="T8" fmla="*/ 472 w 722"/>
                <a:gd name="T9" fmla="*/ 1055 h 2452"/>
                <a:gd name="T10" fmla="*/ 722 w 722"/>
                <a:gd name="T11" fmla="*/ 1192 h 2452"/>
                <a:gd name="T12" fmla="*/ 452 w 722"/>
                <a:gd name="T13" fmla="*/ 1152 h 2452"/>
                <a:gd name="T14" fmla="*/ 392 w 722"/>
                <a:gd name="T15" fmla="*/ 1722 h 2452"/>
                <a:gd name="T16" fmla="*/ 454 w 722"/>
                <a:gd name="T17" fmla="*/ 2409 h 2452"/>
                <a:gd name="T18" fmla="*/ 227 w 722"/>
                <a:gd name="T19" fmla="*/ 2452 h 2452"/>
                <a:gd name="T20" fmla="*/ 286 w 722"/>
                <a:gd name="T21" fmla="*/ 1466 h 2452"/>
                <a:gd name="T22" fmla="*/ 329 w 722"/>
                <a:gd name="T23" fmla="*/ 1157 h 2452"/>
                <a:gd name="T24" fmla="*/ 0 w 722"/>
                <a:gd name="T25" fmla="*/ 1116 h 2452"/>
                <a:gd name="T26" fmla="*/ 337 w 722"/>
                <a:gd name="T27" fmla="*/ 1051 h 2452"/>
                <a:gd name="T28" fmla="*/ 368 w 722"/>
                <a:gd name="T29" fmla="*/ 660 h 2452"/>
                <a:gd name="T30" fmla="*/ 165 w 722"/>
                <a:gd name="T31" fmla="*/ 427 h 2452"/>
                <a:gd name="T32" fmla="*/ 370 w 722"/>
                <a:gd name="T33" fmla="*/ 538 h 2452"/>
                <a:gd name="T34" fmla="*/ 384 w 722"/>
                <a:gd name="T35" fmla="*/ 0 h 2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2" h="2452">
                  <a:moveTo>
                    <a:pt x="384" y="0"/>
                  </a:moveTo>
                  <a:cubicBezTo>
                    <a:pt x="383" y="24"/>
                    <a:pt x="432" y="735"/>
                    <a:pt x="432" y="735"/>
                  </a:cubicBezTo>
                  <a:lnTo>
                    <a:pt x="640" y="578"/>
                  </a:lnTo>
                  <a:lnTo>
                    <a:pt x="470" y="777"/>
                  </a:lnTo>
                  <a:lnTo>
                    <a:pt x="472" y="1055"/>
                  </a:lnTo>
                  <a:lnTo>
                    <a:pt x="722" y="1192"/>
                  </a:lnTo>
                  <a:lnTo>
                    <a:pt x="452" y="1152"/>
                  </a:lnTo>
                  <a:lnTo>
                    <a:pt x="392" y="1722"/>
                  </a:lnTo>
                  <a:lnTo>
                    <a:pt x="454" y="2409"/>
                  </a:lnTo>
                  <a:lnTo>
                    <a:pt x="227" y="2452"/>
                  </a:lnTo>
                  <a:lnTo>
                    <a:pt x="286" y="1466"/>
                  </a:lnTo>
                  <a:lnTo>
                    <a:pt x="329" y="1157"/>
                  </a:lnTo>
                  <a:lnTo>
                    <a:pt x="0" y="1116"/>
                  </a:lnTo>
                  <a:lnTo>
                    <a:pt x="337" y="1051"/>
                  </a:lnTo>
                  <a:lnTo>
                    <a:pt x="368" y="660"/>
                  </a:lnTo>
                  <a:lnTo>
                    <a:pt x="165" y="427"/>
                  </a:lnTo>
                  <a:lnTo>
                    <a:pt x="370" y="538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31" name="Freeform 50"/>
            <p:cNvSpPr/>
            <p:nvPr/>
          </p:nvSpPr>
          <p:spPr bwMode="auto">
            <a:xfrm>
              <a:off x="3392884" y="1415430"/>
              <a:ext cx="26988" cy="23813"/>
            </a:xfrm>
            <a:custGeom>
              <a:avLst/>
              <a:gdLst>
                <a:gd name="T0" fmla="*/ 17 w 17"/>
                <a:gd name="T1" fmla="*/ 7 h 15"/>
                <a:gd name="T2" fmla="*/ 15 w 17"/>
                <a:gd name="T3" fmla="*/ 9 h 15"/>
                <a:gd name="T4" fmla="*/ 13 w 17"/>
                <a:gd name="T5" fmla="*/ 13 h 15"/>
                <a:gd name="T6" fmla="*/ 11 w 17"/>
                <a:gd name="T7" fmla="*/ 15 h 15"/>
                <a:gd name="T8" fmla="*/ 7 w 17"/>
                <a:gd name="T9" fmla="*/ 15 h 15"/>
                <a:gd name="T10" fmla="*/ 5 w 17"/>
                <a:gd name="T11" fmla="*/ 15 h 15"/>
                <a:gd name="T12" fmla="*/ 1 w 17"/>
                <a:gd name="T13" fmla="*/ 13 h 15"/>
                <a:gd name="T14" fmla="*/ 1 w 17"/>
                <a:gd name="T15" fmla="*/ 9 h 15"/>
                <a:gd name="T16" fmla="*/ 0 w 17"/>
                <a:gd name="T17" fmla="*/ 7 h 15"/>
                <a:gd name="T18" fmla="*/ 1 w 17"/>
                <a:gd name="T19" fmla="*/ 3 h 15"/>
                <a:gd name="T20" fmla="*/ 1 w 17"/>
                <a:gd name="T21" fmla="*/ 2 h 15"/>
                <a:gd name="T22" fmla="*/ 5 w 17"/>
                <a:gd name="T23" fmla="*/ 0 h 15"/>
                <a:gd name="T24" fmla="*/ 7 w 17"/>
                <a:gd name="T25" fmla="*/ 0 h 15"/>
                <a:gd name="T26" fmla="*/ 11 w 17"/>
                <a:gd name="T27" fmla="*/ 0 h 15"/>
                <a:gd name="T28" fmla="*/ 13 w 17"/>
                <a:gd name="T29" fmla="*/ 2 h 15"/>
                <a:gd name="T30" fmla="*/ 15 w 17"/>
                <a:gd name="T31" fmla="*/ 3 h 15"/>
                <a:gd name="T32" fmla="*/ 17 w 17"/>
                <a:gd name="T33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15">
                  <a:moveTo>
                    <a:pt x="17" y="7"/>
                  </a:moveTo>
                  <a:lnTo>
                    <a:pt x="15" y="9"/>
                  </a:lnTo>
                  <a:lnTo>
                    <a:pt x="13" y="13"/>
                  </a:lnTo>
                  <a:lnTo>
                    <a:pt x="11" y="15"/>
                  </a:lnTo>
                  <a:lnTo>
                    <a:pt x="7" y="15"/>
                  </a:lnTo>
                  <a:lnTo>
                    <a:pt x="5" y="15"/>
                  </a:lnTo>
                  <a:lnTo>
                    <a:pt x="1" y="13"/>
                  </a:lnTo>
                  <a:lnTo>
                    <a:pt x="1" y="9"/>
                  </a:lnTo>
                  <a:lnTo>
                    <a:pt x="0" y="7"/>
                  </a:lnTo>
                  <a:lnTo>
                    <a:pt x="1" y="3"/>
                  </a:lnTo>
                  <a:lnTo>
                    <a:pt x="1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3" y="2"/>
                  </a:lnTo>
                  <a:lnTo>
                    <a:pt x="15" y="3"/>
                  </a:lnTo>
                  <a:lnTo>
                    <a:pt x="17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32" name="Freeform 55"/>
            <p:cNvSpPr/>
            <p:nvPr/>
          </p:nvSpPr>
          <p:spPr bwMode="auto">
            <a:xfrm>
              <a:off x="3315544" y="1567830"/>
              <a:ext cx="26988" cy="26988"/>
            </a:xfrm>
            <a:custGeom>
              <a:avLst/>
              <a:gdLst>
                <a:gd name="T0" fmla="*/ 17 w 17"/>
                <a:gd name="T1" fmla="*/ 7 h 17"/>
                <a:gd name="T2" fmla="*/ 15 w 17"/>
                <a:gd name="T3" fmla="*/ 11 h 17"/>
                <a:gd name="T4" fmla="*/ 13 w 17"/>
                <a:gd name="T5" fmla="*/ 13 h 17"/>
                <a:gd name="T6" fmla="*/ 11 w 17"/>
                <a:gd name="T7" fmla="*/ 15 h 17"/>
                <a:gd name="T8" fmla="*/ 7 w 17"/>
                <a:gd name="T9" fmla="*/ 17 h 17"/>
                <a:gd name="T10" fmla="*/ 5 w 17"/>
                <a:gd name="T11" fmla="*/ 15 h 17"/>
                <a:gd name="T12" fmla="*/ 3 w 17"/>
                <a:gd name="T13" fmla="*/ 13 h 17"/>
                <a:gd name="T14" fmla="*/ 1 w 17"/>
                <a:gd name="T15" fmla="*/ 11 h 17"/>
                <a:gd name="T16" fmla="*/ 0 w 17"/>
                <a:gd name="T17" fmla="*/ 7 h 17"/>
                <a:gd name="T18" fmla="*/ 1 w 17"/>
                <a:gd name="T19" fmla="*/ 5 h 17"/>
                <a:gd name="T20" fmla="*/ 3 w 17"/>
                <a:gd name="T21" fmla="*/ 1 h 17"/>
                <a:gd name="T22" fmla="*/ 5 w 17"/>
                <a:gd name="T23" fmla="*/ 0 h 17"/>
                <a:gd name="T24" fmla="*/ 7 w 17"/>
                <a:gd name="T25" fmla="*/ 0 h 17"/>
                <a:gd name="T26" fmla="*/ 11 w 17"/>
                <a:gd name="T27" fmla="*/ 0 h 17"/>
                <a:gd name="T28" fmla="*/ 13 w 17"/>
                <a:gd name="T29" fmla="*/ 1 h 17"/>
                <a:gd name="T30" fmla="*/ 15 w 17"/>
                <a:gd name="T31" fmla="*/ 5 h 17"/>
                <a:gd name="T32" fmla="*/ 17 w 17"/>
                <a:gd name="T33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17">
                  <a:moveTo>
                    <a:pt x="17" y="7"/>
                  </a:moveTo>
                  <a:lnTo>
                    <a:pt x="15" y="11"/>
                  </a:lnTo>
                  <a:lnTo>
                    <a:pt x="13" y="13"/>
                  </a:lnTo>
                  <a:lnTo>
                    <a:pt x="11" y="15"/>
                  </a:lnTo>
                  <a:lnTo>
                    <a:pt x="7" y="17"/>
                  </a:lnTo>
                  <a:lnTo>
                    <a:pt x="5" y="15"/>
                  </a:lnTo>
                  <a:lnTo>
                    <a:pt x="3" y="13"/>
                  </a:lnTo>
                  <a:lnTo>
                    <a:pt x="1" y="11"/>
                  </a:lnTo>
                  <a:lnTo>
                    <a:pt x="0" y="7"/>
                  </a:lnTo>
                  <a:lnTo>
                    <a:pt x="1" y="5"/>
                  </a:lnTo>
                  <a:lnTo>
                    <a:pt x="3" y="1"/>
                  </a:lnTo>
                  <a:lnTo>
                    <a:pt x="5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3" y="1"/>
                  </a:lnTo>
                  <a:lnTo>
                    <a:pt x="15" y="5"/>
                  </a:lnTo>
                  <a:lnTo>
                    <a:pt x="17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33" name="Freeform 62"/>
            <p:cNvSpPr/>
            <p:nvPr/>
          </p:nvSpPr>
          <p:spPr bwMode="auto">
            <a:xfrm>
              <a:off x="3275856" y="1491630"/>
              <a:ext cx="26988" cy="60325"/>
            </a:xfrm>
            <a:custGeom>
              <a:avLst/>
              <a:gdLst>
                <a:gd name="T0" fmla="*/ 5 w 17"/>
                <a:gd name="T1" fmla="*/ 36 h 38"/>
                <a:gd name="T2" fmla="*/ 7 w 17"/>
                <a:gd name="T3" fmla="*/ 36 h 38"/>
                <a:gd name="T4" fmla="*/ 13 w 17"/>
                <a:gd name="T5" fmla="*/ 32 h 38"/>
                <a:gd name="T6" fmla="*/ 15 w 17"/>
                <a:gd name="T7" fmla="*/ 26 h 38"/>
                <a:gd name="T8" fmla="*/ 17 w 17"/>
                <a:gd name="T9" fmla="*/ 19 h 38"/>
                <a:gd name="T10" fmla="*/ 15 w 17"/>
                <a:gd name="T11" fmla="*/ 11 h 38"/>
                <a:gd name="T12" fmla="*/ 11 w 17"/>
                <a:gd name="T13" fmla="*/ 3 h 38"/>
                <a:gd name="T14" fmla="*/ 9 w 17"/>
                <a:gd name="T15" fmla="*/ 1 h 38"/>
                <a:gd name="T16" fmla="*/ 7 w 17"/>
                <a:gd name="T17" fmla="*/ 0 h 38"/>
                <a:gd name="T18" fmla="*/ 5 w 17"/>
                <a:gd name="T19" fmla="*/ 1 h 38"/>
                <a:gd name="T20" fmla="*/ 5 w 17"/>
                <a:gd name="T21" fmla="*/ 5 h 38"/>
                <a:gd name="T22" fmla="*/ 2 w 17"/>
                <a:gd name="T23" fmla="*/ 25 h 38"/>
                <a:gd name="T24" fmla="*/ 0 w 17"/>
                <a:gd name="T25" fmla="*/ 34 h 38"/>
                <a:gd name="T26" fmla="*/ 2 w 17"/>
                <a:gd name="T27" fmla="*/ 34 h 38"/>
                <a:gd name="T28" fmla="*/ 2 w 17"/>
                <a:gd name="T29" fmla="*/ 36 h 38"/>
                <a:gd name="T30" fmla="*/ 3 w 17"/>
                <a:gd name="T31" fmla="*/ 38 h 38"/>
                <a:gd name="T32" fmla="*/ 5 w 17"/>
                <a:gd name="T33" fmla="*/ 3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38">
                  <a:moveTo>
                    <a:pt x="5" y="36"/>
                  </a:moveTo>
                  <a:lnTo>
                    <a:pt x="7" y="36"/>
                  </a:lnTo>
                  <a:lnTo>
                    <a:pt x="13" y="32"/>
                  </a:lnTo>
                  <a:lnTo>
                    <a:pt x="15" y="26"/>
                  </a:lnTo>
                  <a:lnTo>
                    <a:pt x="17" y="19"/>
                  </a:lnTo>
                  <a:lnTo>
                    <a:pt x="15" y="11"/>
                  </a:lnTo>
                  <a:lnTo>
                    <a:pt x="11" y="3"/>
                  </a:lnTo>
                  <a:lnTo>
                    <a:pt x="9" y="1"/>
                  </a:lnTo>
                  <a:lnTo>
                    <a:pt x="7" y="0"/>
                  </a:lnTo>
                  <a:lnTo>
                    <a:pt x="5" y="1"/>
                  </a:lnTo>
                  <a:lnTo>
                    <a:pt x="5" y="5"/>
                  </a:lnTo>
                  <a:lnTo>
                    <a:pt x="2" y="25"/>
                  </a:lnTo>
                  <a:lnTo>
                    <a:pt x="0" y="34"/>
                  </a:lnTo>
                  <a:lnTo>
                    <a:pt x="2" y="34"/>
                  </a:lnTo>
                  <a:lnTo>
                    <a:pt x="2" y="36"/>
                  </a:lnTo>
                  <a:lnTo>
                    <a:pt x="3" y="38"/>
                  </a:lnTo>
                  <a:lnTo>
                    <a:pt x="5" y="36"/>
                  </a:ln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34" name="Freeform 63"/>
            <p:cNvSpPr/>
            <p:nvPr/>
          </p:nvSpPr>
          <p:spPr bwMode="auto">
            <a:xfrm>
              <a:off x="3203848" y="1707654"/>
              <a:ext cx="25400" cy="61913"/>
            </a:xfrm>
            <a:custGeom>
              <a:avLst/>
              <a:gdLst>
                <a:gd name="T0" fmla="*/ 6 w 16"/>
                <a:gd name="T1" fmla="*/ 37 h 39"/>
                <a:gd name="T2" fmla="*/ 8 w 16"/>
                <a:gd name="T3" fmla="*/ 37 h 39"/>
                <a:gd name="T4" fmla="*/ 12 w 16"/>
                <a:gd name="T5" fmla="*/ 33 h 39"/>
                <a:gd name="T6" fmla="*/ 16 w 16"/>
                <a:gd name="T7" fmla="*/ 27 h 39"/>
                <a:gd name="T8" fmla="*/ 16 w 16"/>
                <a:gd name="T9" fmla="*/ 20 h 39"/>
                <a:gd name="T10" fmla="*/ 14 w 16"/>
                <a:gd name="T11" fmla="*/ 12 h 39"/>
                <a:gd name="T12" fmla="*/ 10 w 16"/>
                <a:gd name="T13" fmla="*/ 4 h 39"/>
                <a:gd name="T14" fmla="*/ 8 w 16"/>
                <a:gd name="T15" fmla="*/ 2 h 39"/>
                <a:gd name="T16" fmla="*/ 8 w 16"/>
                <a:gd name="T17" fmla="*/ 0 h 39"/>
                <a:gd name="T18" fmla="*/ 6 w 16"/>
                <a:gd name="T19" fmla="*/ 2 h 39"/>
                <a:gd name="T20" fmla="*/ 4 w 16"/>
                <a:gd name="T21" fmla="*/ 6 h 39"/>
                <a:gd name="T22" fmla="*/ 0 w 16"/>
                <a:gd name="T23" fmla="*/ 25 h 39"/>
                <a:gd name="T24" fmla="*/ 0 w 16"/>
                <a:gd name="T25" fmla="*/ 35 h 39"/>
                <a:gd name="T26" fmla="*/ 0 w 16"/>
                <a:gd name="T27" fmla="*/ 35 h 39"/>
                <a:gd name="T28" fmla="*/ 0 w 16"/>
                <a:gd name="T29" fmla="*/ 37 h 39"/>
                <a:gd name="T30" fmla="*/ 2 w 16"/>
                <a:gd name="T31" fmla="*/ 39 h 39"/>
                <a:gd name="T32" fmla="*/ 6 w 16"/>
                <a:gd name="T33" fmla="*/ 3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" h="39">
                  <a:moveTo>
                    <a:pt x="6" y="37"/>
                  </a:moveTo>
                  <a:lnTo>
                    <a:pt x="8" y="37"/>
                  </a:lnTo>
                  <a:lnTo>
                    <a:pt x="12" y="33"/>
                  </a:lnTo>
                  <a:lnTo>
                    <a:pt x="16" y="27"/>
                  </a:lnTo>
                  <a:lnTo>
                    <a:pt x="16" y="20"/>
                  </a:lnTo>
                  <a:lnTo>
                    <a:pt x="14" y="12"/>
                  </a:lnTo>
                  <a:lnTo>
                    <a:pt x="10" y="4"/>
                  </a:lnTo>
                  <a:lnTo>
                    <a:pt x="8" y="2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6"/>
                  </a:lnTo>
                  <a:lnTo>
                    <a:pt x="0" y="2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7"/>
                  </a:lnTo>
                  <a:lnTo>
                    <a:pt x="2" y="39"/>
                  </a:lnTo>
                  <a:lnTo>
                    <a:pt x="6" y="37"/>
                  </a:ln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35" name="Freeform 66"/>
            <p:cNvSpPr/>
            <p:nvPr/>
          </p:nvSpPr>
          <p:spPr bwMode="auto">
            <a:xfrm>
              <a:off x="3330972" y="1456705"/>
              <a:ext cx="12700" cy="31750"/>
            </a:xfrm>
            <a:custGeom>
              <a:avLst/>
              <a:gdLst>
                <a:gd name="T0" fmla="*/ 2 w 8"/>
                <a:gd name="T1" fmla="*/ 20 h 20"/>
                <a:gd name="T2" fmla="*/ 2 w 8"/>
                <a:gd name="T3" fmla="*/ 16 h 20"/>
                <a:gd name="T4" fmla="*/ 0 w 8"/>
                <a:gd name="T5" fmla="*/ 8 h 20"/>
                <a:gd name="T6" fmla="*/ 4 w 8"/>
                <a:gd name="T7" fmla="*/ 4 h 20"/>
                <a:gd name="T8" fmla="*/ 6 w 8"/>
                <a:gd name="T9" fmla="*/ 0 h 20"/>
                <a:gd name="T10" fmla="*/ 6 w 8"/>
                <a:gd name="T11" fmla="*/ 0 h 20"/>
                <a:gd name="T12" fmla="*/ 8 w 8"/>
                <a:gd name="T13" fmla="*/ 0 h 20"/>
                <a:gd name="T14" fmla="*/ 8 w 8"/>
                <a:gd name="T15" fmla="*/ 0 h 20"/>
                <a:gd name="T16" fmla="*/ 8 w 8"/>
                <a:gd name="T17" fmla="*/ 2 h 20"/>
                <a:gd name="T18" fmla="*/ 6 w 8"/>
                <a:gd name="T19" fmla="*/ 14 h 20"/>
                <a:gd name="T20" fmla="*/ 6 w 8"/>
                <a:gd name="T21" fmla="*/ 18 h 20"/>
                <a:gd name="T22" fmla="*/ 4 w 8"/>
                <a:gd name="T23" fmla="*/ 20 h 20"/>
                <a:gd name="T24" fmla="*/ 2 w 8"/>
                <a:gd name="T2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20">
                  <a:moveTo>
                    <a:pt x="2" y="20"/>
                  </a:moveTo>
                  <a:lnTo>
                    <a:pt x="2" y="16"/>
                  </a:lnTo>
                  <a:lnTo>
                    <a:pt x="0" y="8"/>
                  </a:lnTo>
                  <a:lnTo>
                    <a:pt x="4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6" y="14"/>
                  </a:lnTo>
                  <a:lnTo>
                    <a:pt x="6" y="18"/>
                  </a:lnTo>
                  <a:lnTo>
                    <a:pt x="4" y="20"/>
                  </a:lnTo>
                  <a:lnTo>
                    <a:pt x="2" y="20"/>
                  </a:ln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36" name="Freeform 67"/>
            <p:cNvSpPr/>
            <p:nvPr/>
          </p:nvSpPr>
          <p:spPr bwMode="auto">
            <a:xfrm>
              <a:off x="3356819" y="1575768"/>
              <a:ext cx="12700" cy="33338"/>
            </a:xfrm>
            <a:custGeom>
              <a:avLst/>
              <a:gdLst>
                <a:gd name="T0" fmla="*/ 2 w 8"/>
                <a:gd name="T1" fmla="*/ 19 h 21"/>
                <a:gd name="T2" fmla="*/ 0 w 8"/>
                <a:gd name="T3" fmla="*/ 16 h 21"/>
                <a:gd name="T4" fmla="*/ 0 w 8"/>
                <a:gd name="T5" fmla="*/ 10 h 21"/>
                <a:gd name="T6" fmla="*/ 2 w 8"/>
                <a:gd name="T7" fmla="*/ 6 h 21"/>
                <a:gd name="T8" fmla="*/ 6 w 8"/>
                <a:gd name="T9" fmla="*/ 2 h 21"/>
                <a:gd name="T10" fmla="*/ 6 w 8"/>
                <a:gd name="T11" fmla="*/ 0 h 21"/>
                <a:gd name="T12" fmla="*/ 8 w 8"/>
                <a:gd name="T13" fmla="*/ 0 h 21"/>
                <a:gd name="T14" fmla="*/ 8 w 8"/>
                <a:gd name="T15" fmla="*/ 2 h 21"/>
                <a:gd name="T16" fmla="*/ 8 w 8"/>
                <a:gd name="T17" fmla="*/ 4 h 21"/>
                <a:gd name="T18" fmla="*/ 6 w 8"/>
                <a:gd name="T19" fmla="*/ 14 h 21"/>
                <a:gd name="T20" fmla="*/ 6 w 8"/>
                <a:gd name="T21" fmla="*/ 19 h 21"/>
                <a:gd name="T22" fmla="*/ 4 w 8"/>
                <a:gd name="T23" fmla="*/ 21 h 21"/>
                <a:gd name="T24" fmla="*/ 2 w 8"/>
                <a:gd name="T25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21">
                  <a:moveTo>
                    <a:pt x="2" y="19"/>
                  </a:moveTo>
                  <a:lnTo>
                    <a:pt x="0" y="16"/>
                  </a:lnTo>
                  <a:lnTo>
                    <a:pt x="0" y="10"/>
                  </a:lnTo>
                  <a:lnTo>
                    <a:pt x="2" y="6"/>
                  </a:lnTo>
                  <a:lnTo>
                    <a:pt x="6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8" y="4"/>
                  </a:lnTo>
                  <a:lnTo>
                    <a:pt x="6" y="14"/>
                  </a:lnTo>
                  <a:lnTo>
                    <a:pt x="6" y="19"/>
                  </a:lnTo>
                  <a:lnTo>
                    <a:pt x="4" y="21"/>
                  </a:lnTo>
                  <a:lnTo>
                    <a:pt x="2" y="19"/>
                  </a:ln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37" name="Freeform 68"/>
            <p:cNvSpPr/>
            <p:nvPr/>
          </p:nvSpPr>
          <p:spPr bwMode="auto">
            <a:xfrm>
              <a:off x="3283794" y="1628155"/>
              <a:ext cx="12700" cy="33338"/>
            </a:xfrm>
            <a:custGeom>
              <a:avLst/>
              <a:gdLst>
                <a:gd name="T0" fmla="*/ 2 w 8"/>
                <a:gd name="T1" fmla="*/ 19 h 21"/>
                <a:gd name="T2" fmla="*/ 0 w 8"/>
                <a:gd name="T3" fmla="*/ 15 h 21"/>
                <a:gd name="T4" fmla="*/ 0 w 8"/>
                <a:gd name="T5" fmla="*/ 10 h 21"/>
                <a:gd name="T6" fmla="*/ 2 w 8"/>
                <a:gd name="T7" fmla="*/ 6 h 21"/>
                <a:gd name="T8" fmla="*/ 6 w 8"/>
                <a:gd name="T9" fmla="*/ 2 h 21"/>
                <a:gd name="T10" fmla="*/ 6 w 8"/>
                <a:gd name="T11" fmla="*/ 0 h 21"/>
                <a:gd name="T12" fmla="*/ 8 w 8"/>
                <a:gd name="T13" fmla="*/ 0 h 21"/>
                <a:gd name="T14" fmla="*/ 8 w 8"/>
                <a:gd name="T15" fmla="*/ 2 h 21"/>
                <a:gd name="T16" fmla="*/ 8 w 8"/>
                <a:gd name="T17" fmla="*/ 4 h 21"/>
                <a:gd name="T18" fmla="*/ 6 w 8"/>
                <a:gd name="T19" fmla="*/ 13 h 21"/>
                <a:gd name="T20" fmla="*/ 6 w 8"/>
                <a:gd name="T21" fmla="*/ 19 h 21"/>
                <a:gd name="T22" fmla="*/ 4 w 8"/>
                <a:gd name="T23" fmla="*/ 21 h 21"/>
                <a:gd name="T24" fmla="*/ 2 w 8"/>
                <a:gd name="T25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21">
                  <a:moveTo>
                    <a:pt x="2" y="19"/>
                  </a:moveTo>
                  <a:lnTo>
                    <a:pt x="0" y="15"/>
                  </a:lnTo>
                  <a:lnTo>
                    <a:pt x="0" y="10"/>
                  </a:lnTo>
                  <a:lnTo>
                    <a:pt x="2" y="6"/>
                  </a:lnTo>
                  <a:lnTo>
                    <a:pt x="6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8" y="4"/>
                  </a:lnTo>
                  <a:lnTo>
                    <a:pt x="6" y="13"/>
                  </a:lnTo>
                  <a:lnTo>
                    <a:pt x="6" y="19"/>
                  </a:lnTo>
                  <a:lnTo>
                    <a:pt x="4" y="21"/>
                  </a:lnTo>
                  <a:lnTo>
                    <a:pt x="2" y="19"/>
                  </a:ln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438" name="组合 437"/>
          <p:cNvGrpSpPr/>
          <p:nvPr userDrawn="1"/>
        </p:nvGrpSpPr>
        <p:grpSpPr>
          <a:xfrm>
            <a:off x="1391478" y="4048936"/>
            <a:ext cx="1056117" cy="1629656"/>
            <a:chOff x="2195736" y="1995685"/>
            <a:chExt cx="720080" cy="1111129"/>
          </a:xfrm>
          <a:effectLst/>
        </p:grpSpPr>
        <p:sp>
          <p:nvSpPr>
            <p:cNvPr id="439" name="Oval 5"/>
            <p:cNvSpPr>
              <a:spLocks noChangeArrowheads="1"/>
            </p:cNvSpPr>
            <p:nvPr/>
          </p:nvSpPr>
          <p:spPr bwMode="auto">
            <a:xfrm>
              <a:off x="2376617" y="2252364"/>
              <a:ext cx="27563" cy="2928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40" name="Oval 6"/>
            <p:cNvSpPr>
              <a:spLocks noChangeArrowheads="1"/>
            </p:cNvSpPr>
            <p:nvPr/>
          </p:nvSpPr>
          <p:spPr bwMode="auto">
            <a:xfrm>
              <a:off x="2609179" y="2252364"/>
              <a:ext cx="27563" cy="2928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41" name="Oval 8"/>
            <p:cNvSpPr>
              <a:spLocks noChangeArrowheads="1"/>
            </p:cNvSpPr>
            <p:nvPr/>
          </p:nvSpPr>
          <p:spPr bwMode="auto">
            <a:xfrm>
              <a:off x="2376617" y="2641690"/>
              <a:ext cx="27563" cy="2928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42" name="Oval 9"/>
            <p:cNvSpPr>
              <a:spLocks noChangeArrowheads="1"/>
            </p:cNvSpPr>
            <p:nvPr/>
          </p:nvSpPr>
          <p:spPr bwMode="auto">
            <a:xfrm>
              <a:off x="2609179" y="2641690"/>
              <a:ext cx="27563" cy="2928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43" name="Oval 10"/>
            <p:cNvSpPr>
              <a:spLocks noChangeArrowheads="1"/>
            </p:cNvSpPr>
            <p:nvPr/>
          </p:nvSpPr>
          <p:spPr bwMode="auto">
            <a:xfrm>
              <a:off x="2840018" y="2641690"/>
              <a:ext cx="29286" cy="2928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44" name="Oval 11"/>
            <p:cNvSpPr>
              <a:spLocks noChangeArrowheads="1"/>
            </p:cNvSpPr>
            <p:nvPr/>
          </p:nvSpPr>
          <p:spPr bwMode="auto">
            <a:xfrm>
              <a:off x="2252584" y="2424632"/>
              <a:ext cx="29286" cy="275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45" name="Oval 12"/>
            <p:cNvSpPr>
              <a:spLocks noChangeArrowheads="1"/>
            </p:cNvSpPr>
            <p:nvPr/>
          </p:nvSpPr>
          <p:spPr bwMode="auto">
            <a:xfrm>
              <a:off x="2485146" y="2424632"/>
              <a:ext cx="29286" cy="275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46" name="Oval 13"/>
            <p:cNvSpPr>
              <a:spLocks noChangeArrowheads="1"/>
            </p:cNvSpPr>
            <p:nvPr/>
          </p:nvSpPr>
          <p:spPr bwMode="auto">
            <a:xfrm>
              <a:off x="2717708" y="2424632"/>
              <a:ext cx="29286" cy="275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47" name="Freeform 15"/>
            <p:cNvSpPr/>
            <p:nvPr/>
          </p:nvSpPr>
          <p:spPr bwMode="auto">
            <a:xfrm>
              <a:off x="2831405" y="2481481"/>
              <a:ext cx="29286" cy="36176"/>
            </a:xfrm>
            <a:custGeom>
              <a:avLst/>
              <a:gdLst>
                <a:gd name="T0" fmla="*/ 4 w 71"/>
                <a:gd name="T1" fmla="*/ 77 h 91"/>
                <a:gd name="T2" fmla="*/ 18 w 71"/>
                <a:gd name="T3" fmla="*/ 30 h 91"/>
                <a:gd name="T4" fmla="*/ 54 w 71"/>
                <a:gd name="T5" fmla="*/ 27 h 91"/>
                <a:gd name="T6" fmla="*/ 15 w 71"/>
                <a:gd name="T7" fmla="*/ 80 h 91"/>
                <a:gd name="T8" fmla="*/ 4 w 71"/>
                <a:gd name="T9" fmla="*/ 7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91">
                  <a:moveTo>
                    <a:pt x="4" y="77"/>
                  </a:moveTo>
                  <a:cubicBezTo>
                    <a:pt x="4" y="77"/>
                    <a:pt x="0" y="44"/>
                    <a:pt x="18" y="30"/>
                  </a:cubicBezTo>
                  <a:cubicBezTo>
                    <a:pt x="36" y="17"/>
                    <a:pt x="71" y="0"/>
                    <a:pt x="54" y="27"/>
                  </a:cubicBezTo>
                  <a:cubicBezTo>
                    <a:pt x="37" y="53"/>
                    <a:pt x="15" y="80"/>
                    <a:pt x="15" y="80"/>
                  </a:cubicBezTo>
                  <a:cubicBezTo>
                    <a:pt x="15" y="80"/>
                    <a:pt x="4" y="91"/>
                    <a:pt x="4" y="77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48" name="Freeform 17"/>
            <p:cNvSpPr/>
            <p:nvPr/>
          </p:nvSpPr>
          <p:spPr bwMode="auto">
            <a:xfrm>
              <a:off x="2791783" y="2410851"/>
              <a:ext cx="17227" cy="46512"/>
            </a:xfrm>
            <a:custGeom>
              <a:avLst/>
              <a:gdLst>
                <a:gd name="T0" fmla="*/ 18 w 42"/>
                <a:gd name="T1" fmla="*/ 103 h 116"/>
                <a:gd name="T2" fmla="*/ 10 w 42"/>
                <a:gd name="T3" fmla="*/ 55 h 116"/>
                <a:gd name="T4" fmla="*/ 39 w 42"/>
                <a:gd name="T5" fmla="*/ 32 h 116"/>
                <a:gd name="T6" fmla="*/ 29 w 42"/>
                <a:gd name="T7" fmla="*/ 100 h 116"/>
                <a:gd name="T8" fmla="*/ 18 w 42"/>
                <a:gd name="T9" fmla="*/ 10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16">
                  <a:moveTo>
                    <a:pt x="18" y="103"/>
                  </a:moveTo>
                  <a:cubicBezTo>
                    <a:pt x="18" y="103"/>
                    <a:pt x="0" y="77"/>
                    <a:pt x="10" y="55"/>
                  </a:cubicBezTo>
                  <a:cubicBezTo>
                    <a:pt x="19" y="33"/>
                    <a:pt x="42" y="0"/>
                    <a:pt x="39" y="32"/>
                  </a:cubicBezTo>
                  <a:cubicBezTo>
                    <a:pt x="37" y="64"/>
                    <a:pt x="29" y="100"/>
                    <a:pt x="29" y="100"/>
                  </a:cubicBezTo>
                  <a:cubicBezTo>
                    <a:pt x="29" y="100"/>
                    <a:pt x="24" y="116"/>
                    <a:pt x="18" y="10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49" name="Freeform 19"/>
            <p:cNvSpPr/>
            <p:nvPr/>
          </p:nvSpPr>
          <p:spPr bwMode="auto">
            <a:xfrm>
              <a:off x="2195736" y="1995685"/>
              <a:ext cx="720080" cy="925079"/>
            </a:xfrm>
            <a:custGeom>
              <a:avLst/>
              <a:gdLst>
                <a:gd name="T0" fmla="*/ 1699 w 1787"/>
                <a:gd name="T1" fmla="*/ 1023 h 2321"/>
                <a:gd name="T2" fmla="*/ 1054 w 1787"/>
                <a:gd name="T3" fmla="*/ 2245 h 2321"/>
                <a:gd name="T4" fmla="*/ 89 w 1787"/>
                <a:gd name="T5" fmla="*/ 1299 h 2321"/>
                <a:gd name="T6" fmla="*/ 734 w 1787"/>
                <a:gd name="T7" fmla="*/ 76 h 2321"/>
                <a:gd name="T8" fmla="*/ 1699 w 1787"/>
                <a:gd name="T9" fmla="*/ 1023 h 2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7" h="2321">
                  <a:moveTo>
                    <a:pt x="1699" y="1023"/>
                  </a:moveTo>
                  <a:cubicBezTo>
                    <a:pt x="1787" y="1622"/>
                    <a:pt x="1498" y="2169"/>
                    <a:pt x="1054" y="2245"/>
                  </a:cubicBezTo>
                  <a:cubicBezTo>
                    <a:pt x="609" y="2321"/>
                    <a:pt x="177" y="1898"/>
                    <a:pt x="89" y="1299"/>
                  </a:cubicBezTo>
                  <a:cubicBezTo>
                    <a:pt x="0" y="700"/>
                    <a:pt x="289" y="152"/>
                    <a:pt x="734" y="76"/>
                  </a:cubicBezTo>
                  <a:cubicBezTo>
                    <a:pt x="1179" y="0"/>
                    <a:pt x="1611" y="424"/>
                    <a:pt x="1699" y="1023"/>
                  </a:cubicBez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50" name="Freeform 20"/>
            <p:cNvSpPr/>
            <p:nvPr/>
          </p:nvSpPr>
          <p:spPr bwMode="auto">
            <a:xfrm>
              <a:off x="2385231" y="2305768"/>
              <a:ext cx="29286" cy="77521"/>
            </a:xfrm>
            <a:custGeom>
              <a:avLst/>
              <a:gdLst>
                <a:gd name="T0" fmla="*/ 52 w 75"/>
                <a:gd name="T1" fmla="*/ 180 h 195"/>
                <a:gd name="T2" fmla="*/ 8 w 75"/>
                <a:gd name="T3" fmla="*/ 109 h 195"/>
                <a:gd name="T4" fmla="*/ 58 w 75"/>
                <a:gd name="T5" fmla="*/ 53 h 195"/>
                <a:gd name="T6" fmla="*/ 75 w 75"/>
                <a:gd name="T7" fmla="*/ 168 h 195"/>
                <a:gd name="T8" fmla="*/ 52 w 75"/>
                <a:gd name="T9" fmla="*/ 18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95">
                  <a:moveTo>
                    <a:pt x="52" y="180"/>
                  </a:moveTo>
                  <a:cubicBezTo>
                    <a:pt x="52" y="180"/>
                    <a:pt x="0" y="150"/>
                    <a:pt x="8" y="109"/>
                  </a:cubicBezTo>
                  <a:cubicBezTo>
                    <a:pt x="16" y="68"/>
                    <a:pt x="46" y="0"/>
                    <a:pt x="58" y="53"/>
                  </a:cubicBezTo>
                  <a:cubicBezTo>
                    <a:pt x="70" y="105"/>
                    <a:pt x="75" y="168"/>
                    <a:pt x="75" y="168"/>
                  </a:cubicBezTo>
                  <a:cubicBezTo>
                    <a:pt x="75" y="168"/>
                    <a:pt x="73" y="195"/>
                    <a:pt x="52" y="18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51" name="Freeform 21"/>
            <p:cNvSpPr/>
            <p:nvPr/>
          </p:nvSpPr>
          <p:spPr bwMode="auto">
            <a:xfrm>
              <a:off x="2492037" y="2038752"/>
              <a:ext cx="29286" cy="79243"/>
            </a:xfrm>
            <a:custGeom>
              <a:avLst/>
              <a:gdLst>
                <a:gd name="T0" fmla="*/ 53 w 75"/>
                <a:gd name="T1" fmla="*/ 180 h 195"/>
                <a:gd name="T2" fmla="*/ 9 w 75"/>
                <a:gd name="T3" fmla="*/ 109 h 195"/>
                <a:gd name="T4" fmla="*/ 59 w 75"/>
                <a:gd name="T5" fmla="*/ 53 h 195"/>
                <a:gd name="T6" fmla="*/ 75 w 75"/>
                <a:gd name="T7" fmla="*/ 168 h 195"/>
                <a:gd name="T8" fmla="*/ 53 w 75"/>
                <a:gd name="T9" fmla="*/ 18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95">
                  <a:moveTo>
                    <a:pt x="53" y="180"/>
                  </a:moveTo>
                  <a:cubicBezTo>
                    <a:pt x="53" y="180"/>
                    <a:pt x="0" y="150"/>
                    <a:pt x="9" y="109"/>
                  </a:cubicBezTo>
                  <a:cubicBezTo>
                    <a:pt x="17" y="68"/>
                    <a:pt x="47" y="0"/>
                    <a:pt x="59" y="53"/>
                  </a:cubicBezTo>
                  <a:cubicBezTo>
                    <a:pt x="71" y="105"/>
                    <a:pt x="75" y="168"/>
                    <a:pt x="75" y="168"/>
                  </a:cubicBezTo>
                  <a:cubicBezTo>
                    <a:pt x="75" y="168"/>
                    <a:pt x="74" y="195"/>
                    <a:pt x="53" y="18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52" name="Freeform 22"/>
            <p:cNvSpPr/>
            <p:nvPr/>
          </p:nvSpPr>
          <p:spPr bwMode="auto">
            <a:xfrm>
              <a:off x="2667750" y="2338498"/>
              <a:ext cx="29286" cy="77521"/>
            </a:xfrm>
            <a:custGeom>
              <a:avLst/>
              <a:gdLst>
                <a:gd name="T0" fmla="*/ 53 w 75"/>
                <a:gd name="T1" fmla="*/ 180 h 196"/>
                <a:gd name="T2" fmla="*/ 9 w 75"/>
                <a:gd name="T3" fmla="*/ 109 h 196"/>
                <a:gd name="T4" fmla="*/ 59 w 75"/>
                <a:gd name="T5" fmla="*/ 53 h 196"/>
                <a:gd name="T6" fmla="*/ 75 w 75"/>
                <a:gd name="T7" fmla="*/ 168 h 196"/>
                <a:gd name="T8" fmla="*/ 53 w 75"/>
                <a:gd name="T9" fmla="*/ 18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96">
                  <a:moveTo>
                    <a:pt x="53" y="180"/>
                  </a:moveTo>
                  <a:cubicBezTo>
                    <a:pt x="53" y="180"/>
                    <a:pt x="0" y="150"/>
                    <a:pt x="9" y="109"/>
                  </a:cubicBezTo>
                  <a:cubicBezTo>
                    <a:pt x="17" y="68"/>
                    <a:pt x="47" y="0"/>
                    <a:pt x="59" y="53"/>
                  </a:cubicBezTo>
                  <a:cubicBezTo>
                    <a:pt x="71" y="106"/>
                    <a:pt x="75" y="168"/>
                    <a:pt x="75" y="168"/>
                  </a:cubicBezTo>
                  <a:cubicBezTo>
                    <a:pt x="75" y="168"/>
                    <a:pt x="74" y="196"/>
                    <a:pt x="53" y="18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53" name="Freeform 23"/>
            <p:cNvSpPr/>
            <p:nvPr/>
          </p:nvSpPr>
          <p:spPr bwMode="auto">
            <a:xfrm>
              <a:off x="2476533" y="2509044"/>
              <a:ext cx="29286" cy="77521"/>
            </a:xfrm>
            <a:custGeom>
              <a:avLst/>
              <a:gdLst>
                <a:gd name="T0" fmla="*/ 53 w 75"/>
                <a:gd name="T1" fmla="*/ 180 h 196"/>
                <a:gd name="T2" fmla="*/ 8 w 75"/>
                <a:gd name="T3" fmla="*/ 110 h 196"/>
                <a:gd name="T4" fmla="*/ 58 w 75"/>
                <a:gd name="T5" fmla="*/ 53 h 196"/>
                <a:gd name="T6" fmla="*/ 75 w 75"/>
                <a:gd name="T7" fmla="*/ 169 h 196"/>
                <a:gd name="T8" fmla="*/ 53 w 75"/>
                <a:gd name="T9" fmla="*/ 18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96">
                  <a:moveTo>
                    <a:pt x="53" y="180"/>
                  </a:moveTo>
                  <a:cubicBezTo>
                    <a:pt x="53" y="180"/>
                    <a:pt x="0" y="151"/>
                    <a:pt x="8" y="110"/>
                  </a:cubicBezTo>
                  <a:cubicBezTo>
                    <a:pt x="16" y="69"/>
                    <a:pt x="46" y="0"/>
                    <a:pt x="58" y="53"/>
                  </a:cubicBezTo>
                  <a:cubicBezTo>
                    <a:pt x="70" y="106"/>
                    <a:pt x="75" y="169"/>
                    <a:pt x="75" y="169"/>
                  </a:cubicBezTo>
                  <a:cubicBezTo>
                    <a:pt x="75" y="169"/>
                    <a:pt x="74" y="196"/>
                    <a:pt x="53" y="18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54" name="Freeform 24"/>
            <p:cNvSpPr/>
            <p:nvPr/>
          </p:nvSpPr>
          <p:spPr bwMode="auto">
            <a:xfrm>
              <a:off x="2633297" y="2569338"/>
              <a:ext cx="29286" cy="79243"/>
            </a:xfrm>
            <a:custGeom>
              <a:avLst/>
              <a:gdLst>
                <a:gd name="T0" fmla="*/ 53 w 75"/>
                <a:gd name="T1" fmla="*/ 180 h 196"/>
                <a:gd name="T2" fmla="*/ 8 w 75"/>
                <a:gd name="T3" fmla="*/ 110 h 196"/>
                <a:gd name="T4" fmla="*/ 58 w 75"/>
                <a:gd name="T5" fmla="*/ 53 h 196"/>
                <a:gd name="T6" fmla="*/ 75 w 75"/>
                <a:gd name="T7" fmla="*/ 169 h 196"/>
                <a:gd name="T8" fmla="*/ 53 w 75"/>
                <a:gd name="T9" fmla="*/ 18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96">
                  <a:moveTo>
                    <a:pt x="53" y="180"/>
                  </a:moveTo>
                  <a:cubicBezTo>
                    <a:pt x="53" y="180"/>
                    <a:pt x="0" y="151"/>
                    <a:pt x="8" y="110"/>
                  </a:cubicBezTo>
                  <a:cubicBezTo>
                    <a:pt x="16" y="69"/>
                    <a:pt x="46" y="0"/>
                    <a:pt x="58" y="53"/>
                  </a:cubicBezTo>
                  <a:cubicBezTo>
                    <a:pt x="70" y="106"/>
                    <a:pt x="75" y="169"/>
                    <a:pt x="75" y="169"/>
                  </a:cubicBezTo>
                  <a:cubicBezTo>
                    <a:pt x="75" y="169"/>
                    <a:pt x="74" y="196"/>
                    <a:pt x="53" y="18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55" name="Freeform 25"/>
            <p:cNvSpPr/>
            <p:nvPr/>
          </p:nvSpPr>
          <p:spPr bwMode="auto">
            <a:xfrm>
              <a:off x="2426575" y="2738160"/>
              <a:ext cx="29286" cy="77521"/>
            </a:xfrm>
            <a:custGeom>
              <a:avLst/>
              <a:gdLst>
                <a:gd name="T0" fmla="*/ 53 w 75"/>
                <a:gd name="T1" fmla="*/ 180 h 195"/>
                <a:gd name="T2" fmla="*/ 9 w 75"/>
                <a:gd name="T3" fmla="*/ 109 h 195"/>
                <a:gd name="T4" fmla="*/ 59 w 75"/>
                <a:gd name="T5" fmla="*/ 53 h 195"/>
                <a:gd name="T6" fmla="*/ 75 w 75"/>
                <a:gd name="T7" fmla="*/ 168 h 195"/>
                <a:gd name="T8" fmla="*/ 53 w 75"/>
                <a:gd name="T9" fmla="*/ 18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95">
                  <a:moveTo>
                    <a:pt x="53" y="180"/>
                  </a:moveTo>
                  <a:cubicBezTo>
                    <a:pt x="53" y="180"/>
                    <a:pt x="0" y="150"/>
                    <a:pt x="9" y="109"/>
                  </a:cubicBezTo>
                  <a:cubicBezTo>
                    <a:pt x="17" y="68"/>
                    <a:pt x="47" y="0"/>
                    <a:pt x="59" y="53"/>
                  </a:cubicBezTo>
                  <a:cubicBezTo>
                    <a:pt x="71" y="105"/>
                    <a:pt x="75" y="168"/>
                    <a:pt x="75" y="168"/>
                  </a:cubicBezTo>
                  <a:cubicBezTo>
                    <a:pt x="75" y="168"/>
                    <a:pt x="74" y="195"/>
                    <a:pt x="53" y="18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56" name="Freeform 26"/>
            <p:cNvSpPr/>
            <p:nvPr/>
          </p:nvSpPr>
          <p:spPr bwMode="auto">
            <a:xfrm>
              <a:off x="2778002" y="2503876"/>
              <a:ext cx="12059" cy="43067"/>
            </a:xfrm>
            <a:custGeom>
              <a:avLst/>
              <a:gdLst>
                <a:gd name="T0" fmla="*/ 9 w 31"/>
                <a:gd name="T1" fmla="*/ 97 h 107"/>
                <a:gd name="T2" fmla="*/ 27 w 31"/>
                <a:gd name="T3" fmla="*/ 57 h 107"/>
                <a:gd name="T4" fmla="*/ 5 w 31"/>
                <a:gd name="T5" fmla="*/ 29 h 107"/>
                <a:gd name="T6" fmla="*/ 0 w 31"/>
                <a:gd name="T7" fmla="*/ 92 h 107"/>
                <a:gd name="T8" fmla="*/ 9 w 31"/>
                <a:gd name="T9" fmla="*/ 9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7">
                  <a:moveTo>
                    <a:pt x="9" y="97"/>
                  </a:moveTo>
                  <a:cubicBezTo>
                    <a:pt x="9" y="97"/>
                    <a:pt x="31" y="78"/>
                    <a:pt x="27" y="57"/>
                  </a:cubicBezTo>
                  <a:cubicBezTo>
                    <a:pt x="23" y="35"/>
                    <a:pt x="10" y="0"/>
                    <a:pt x="5" y="29"/>
                  </a:cubicBezTo>
                  <a:cubicBezTo>
                    <a:pt x="1" y="58"/>
                    <a:pt x="0" y="92"/>
                    <a:pt x="0" y="92"/>
                  </a:cubicBezTo>
                  <a:cubicBezTo>
                    <a:pt x="0" y="92"/>
                    <a:pt x="1" y="107"/>
                    <a:pt x="9" y="97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57" name="Freeform 27"/>
            <p:cNvSpPr/>
            <p:nvPr/>
          </p:nvSpPr>
          <p:spPr bwMode="auto">
            <a:xfrm>
              <a:off x="2560944" y="2167953"/>
              <a:ext cx="12059" cy="43067"/>
            </a:xfrm>
            <a:custGeom>
              <a:avLst/>
              <a:gdLst>
                <a:gd name="T0" fmla="*/ 9 w 31"/>
                <a:gd name="T1" fmla="*/ 97 h 107"/>
                <a:gd name="T2" fmla="*/ 27 w 31"/>
                <a:gd name="T3" fmla="*/ 57 h 107"/>
                <a:gd name="T4" fmla="*/ 5 w 31"/>
                <a:gd name="T5" fmla="*/ 29 h 107"/>
                <a:gd name="T6" fmla="*/ 0 w 31"/>
                <a:gd name="T7" fmla="*/ 92 h 107"/>
                <a:gd name="T8" fmla="*/ 9 w 31"/>
                <a:gd name="T9" fmla="*/ 9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7">
                  <a:moveTo>
                    <a:pt x="9" y="97"/>
                  </a:moveTo>
                  <a:cubicBezTo>
                    <a:pt x="9" y="97"/>
                    <a:pt x="31" y="78"/>
                    <a:pt x="27" y="57"/>
                  </a:cubicBezTo>
                  <a:cubicBezTo>
                    <a:pt x="23" y="35"/>
                    <a:pt x="10" y="0"/>
                    <a:pt x="5" y="29"/>
                  </a:cubicBezTo>
                  <a:cubicBezTo>
                    <a:pt x="1" y="58"/>
                    <a:pt x="0" y="92"/>
                    <a:pt x="0" y="92"/>
                  </a:cubicBezTo>
                  <a:cubicBezTo>
                    <a:pt x="0" y="92"/>
                    <a:pt x="1" y="107"/>
                    <a:pt x="9" y="97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58" name="Freeform 28"/>
            <p:cNvSpPr/>
            <p:nvPr/>
          </p:nvSpPr>
          <p:spPr bwMode="auto">
            <a:xfrm>
              <a:off x="2691868" y="2734715"/>
              <a:ext cx="12059" cy="41344"/>
            </a:xfrm>
            <a:custGeom>
              <a:avLst/>
              <a:gdLst>
                <a:gd name="T0" fmla="*/ 9 w 31"/>
                <a:gd name="T1" fmla="*/ 97 h 107"/>
                <a:gd name="T2" fmla="*/ 27 w 31"/>
                <a:gd name="T3" fmla="*/ 57 h 107"/>
                <a:gd name="T4" fmla="*/ 5 w 31"/>
                <a:gd name="T5" fmla="*/ 29 h 107"/>
                <a:gd name="T6" fmla="*/ 0 w 31"/>
                <a:gd name="T7" fmla="*/ 92 h 107"/>
                <a:gd name="T8" fmla="*/ 9 w 31"/>
                <a:gd name="T9" fmla="*/ 9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7">
                  <a:moveTo>
                    <a:pt x="9" y="97"/>
                  </a:moveTo>
                  <a:cubicBezTo>
                    <a:pt x="9" y="97"/>
                    <a:pt x="31" y="78"/>
                    <a:pt x="27" y="57"/>
                  </a:cubicBezTo>
                  <a:cubicBezTo>
                    <a:pt x="23" y="35"/>
                    <a:pt x="10" y="0"/>
                    <a:pt x="5" y="29"/>
                  </a:cubicBezTo>
                  <a:cubicBezTo>
                    <a:pt x="1" y="58"/>
                    <a:pt x="0" y="92"/>
                    <a:pt x="0" y="92"/>
                  </a:cubicBezTo>
                  <a:cubicBezTo>
                    <a:pt x="0" y="92"/>
                    <a:pt x="0" y="107"/>
                    <a:pt x="9" y="97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59" name="Freeform 29"/>
            <p:cNvSpPr/>
            <p:nvPr/>
          </p:nvSpPr>
          <p:spPr bwMode="auto">
            <a:xfrm>
              <a:off x="2324937" y="2562447"/>
              <a:ext cx="12059" cy="43067"/>
            </a:xfrm>
            <a:custGeom>
              <a:avLst/>
              <a:gdLst>
                <a:gd name="T0" fmla="*/ 9 w 31"/>
                <a:gd name="T1" fmla="*/ 97 h 107"/>
                <a:gd name="T2" fmla="*/ 27 w 31"/>
                <a:gd name="T3" fmla="*/ 57 h 107"/>
                <a:gd name="T4" fmla="*/ 5 w 31"/>
                <a:gd name="T5" fmla="*/ 29 h 107"/>
                <a:gd name="T6" fmla="*/ 0 w 31"/>
                <a:gd name="T7" fmla="*/ 92 h 107"/>
                <a:gd name="T8" fmla="*/ 9 w 31"/>
                <a:gd name="T9" fmla="*/ 9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7">
                  <a:moveTo>
                    <a:pt x="9" y="97"/>
                  </a:moveTo>
                  <a:cubicBezTo>
                    <a:pt x="9" y="97"/>
                    <a:pt x="31" y="78"/>
                    <a:pt x="27" y="57"/>
                  </a:cubicBezTo>
                  <a:cubicBezTo>
                    <a:pt x="23" y="35"/>
                    <a:pt x="10" y="0"/>
                    <a:pt x="5" y="29"/>
                  </a:cubicBezTo>
                  <a:cubicBezTo>
                    <a:pt x="1" y="58"/>
                    <a:pt x="0" y="92"/>
                    <a:pt x="0" y="92"/>
                  </a:cubicBezTo>
                  <a:cubicBezTo>
                    <a:pt x="0" y="92"/>
                    <a:pt x="1" y="107"/>
                    <a:pt x="9" y="97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60" name="Freeform 30"/>
            <p:cNvSpPr/>
            <p:nvPr/>
          </p:nvSpPr>
          <p:spPr bwMode="auto">
            <a:xfrm>
              <a:off x="2393844" y="2183457"/>
              <a:ext cx="12059" cy="43067"/>
            </a:xfrm>
            <a:custGeom>
              <a:avLst/>
              <a:gdLst>
                <a:gd name="T0" fmla="*/ 9 w 31"/>
                <a:gd name="T1" fmla="*/ 97 h 107"/>
                <a:gd name="T2" fmla="*/ 27 w 31"/>
                <a:gd name="T3" fmla="*/ 57 h 107"/>
                <a:gd name="T4" fmla="*/ 5 w 31"/>
                <a:gd name="T5" fmla="*/ 29 h 107"/>
                <a:gd name="T6" fmla="*/ 0 w 31"/>
                <a:gd name="T7" fmla="*/ 92 h 107"/>
                <a:gd name="T8" fmla="*/ 9 w 31"/>
                <a:gd name="T9" fmla="*/ 9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7">
                  <a:moveTo>
                    <a:pt x="9" y="97"/>
                  </a:moveTo>
                  <a:cubicBezTo>
                    <a:pt x="9" y="97"/>
                    <a:pt x="31" y="78"/>
                    <a:pt x="27" y="57"/>
                  </a:cubicBezTo>
                  <a:cubicBezTo>
                    <a:pt x="23" y="35"/>
                    <a:pt x="10" y="0"/>
                    <a:pt x="5" y="29"/>
                  </a:cubicBezTo>
                  <a:cubicBezTo>
                    <a:pt x="1" y="58"/>
                    <a:pt x="0" y="92"/>
                    <a:pt x="0" y="92"/>
                  </a:cubicBezTo>
                  <a:cubicBezTo>
                    <a:pt x="0" y="92"/>
                    <a:pt x="1" y="107"/>
                    <a:pt x="9" y="97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61" name="Freeform 31"/>
            <p:cNvSpPr/>
            <p:nvPr/>
          </p:nvSpPr>
          <p:spPr bwMode="auto">
            <a:xfrm>
              <a:off x="2350777" y="2359171"/>
              <a:ext cx="27563" cy="32731"/>
            </a:xfrm>
            <a:custGeom>
              <a:avLst/>
              <a:gdLst>
                <a:gd name="T0" fmla="*/ 63 w 67"/>
                <a:gd name="T1" fmla="*/ 69 h 82"/>
                <a:gd name="T2" fmla="*/ 50 w 67"/>
                <a:gd name="T3" fmla="*/ 27 h 82"/>
                <a:gd name="T4" fmla="*/ 16 w 67"/>
                <a:gd name="T5" fmla="*/ 24 h 82"/>
                <a:gd name="T6" fmla="*/ 53 w 67"/>
                <a:gd name="T7" fmla="*/ 72 h 82"/>
                <a:gd name="T8" fmla="*/ 63 w 67"/>
                <a:gd name="T9" fmla="*/ 6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82">
                  <a:moveTo>
                    <a:pt x="63" y="69"/>
                  </a:moveTo>
                  <a:cubicBezTo>
                    <a:pt x="63" y="69"/>
                    <a:pt x="67" y="39"/>
                    <a:pt x="50" y="27"/>
                  </a:cubicBezTo>
                  <a:cubicBezTo>
                    <a:pt x="33" y="15"/>
                    <a:pt x="0" y="0"/>
                    <a:pt x="16" y="24"/>
                  </a:cubicBezTo>
                  <a:cubicBezTo>
                    <a:pt x="32" y="47"/>
                    <a:pt x="53" y="72"/>
                    <a:pt x="53" y="72"/>
                  </a:cubicBezTo>
                  <a:cubicBezTo>
                    <a:pt x="53" y="72"/>
                    <a:pt x="63" y="82"/>
                    <a:pt x="63" y="6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62" name="Freeform 32"/>
            <p:cNvSpPr/>
            <p:nvPr/>
          </p:nvSpPr>
          <p:spPr bwMode="auto">
            <a:xfrm>
              <a:off x="2448970" y="2152449"/>
              <a:ext cx="27563" cy="32731"/>
            </a:xfrm>
            <a:custGeom>
              <a:avLst/>
              <a:gdLst>
                <a:gd name="T0" fmla="*/ 63 w 67"/>
                <a:gd name="T1" fmla="*/ 69 h 82"/>
                <a:gd name="T2" fmla="*/ 50 w 67"/>
                <a:gd name="T3" fmla="*/ 27 h 82"/>
                <a:gd name="T4" fmla="*/ 16 w 67"/>
                <a:gd name="T5" fmla="*/ 24 h 82"/>
                <a:gd name="T6" fmla="*/ 53 w 67"/>
                <a:gd name="T7" fmla="*/ 72 h 82"/>
                <a:gd name="T8" fmla="*/ 63 w 67"/>
                <a:gd name="T9" fmla="*/ 6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82">
                  <a:moveTo>
                    <a:pt x="63" y="69"/>
                  </a:moveTo>
                  <a:cubicBezTo>
                    <a:pt x="63" y="69"/>
                    <a:pt x="67" y="39"/>
                    <a:pt x="50" y="27"/>
                  </a:cubicBezTo>
                  <a:cubicBezTo>
                    <a:pt x="33" y="15"/>
                    <a:pt x="0" y="0"/>
                    <a:pt x="16" y="24"/>
                  </a:cubicBezTo>
                  <a:cubicBezTo>
                    <a:pt x="32" y="48"/>
                    <a:pt x="53" y="72"/>
                    <a:pt x="53" y="72"/>
                  </a:cubicBezTo>
                  <a:cubicBezTo>
                    <a:pt x="53" y="72"/>
                    <a:pt x="63" y="82"/>
                    <a:pt x="63" y="6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63" name="Freeform 33"/>
            <p:cNvSpPr/>
            <p:nvPr/>
          </p:nvSpPr>
          <p:spPr bwMode="auto">
            <a:xfrm>
              <a:off x="2598843" y="2262700"/>
              <a:ext cx="24118" cy="29286"/>
            </a:xfrm>
            <a:custGeom>
              <a:avLst/>
              <a:gdLst>
                <a:gd name="T0" fmla="*/ 57 w 62"/>
                <a:gd name="T1" fmla="*/ 62 h 74"/>
                <a:gd name="T2" fmla="*/ 46 w 62"/>
                <a:gd name="T3" fmla="*/ 23 h 74"/>
                <a:gd name="T4" fmla="*/ 14 w 62"/>
                <a:gd name="T5" fmla="*/ 22 h 74"/>
                <a:gd name="T6" fmla="*/ 48 w 62"/>
                <a:gd name="T7" fmla="*/ 66 h 74"/>
                <a:gd name="T8" fmla="*/ 57 w 62"/>
                <a:gd name="T9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74">
                  <a:moveTo>
                    <a:pt x="57" y="62"/>
                  </a:moveTo>
                  <a:cubicBezTo>
                    <a:pt x="57" y="62"/>
                    <a:pt x="62" y="34"/>
                    <a:pt x="46" y="23"/>
                  </a:cubicBezTo>
                  <a:cubicBezTo>
                    <a:pt x="31" y="13"/>
                    <a:pt x="0" y="0"/>
                    <a:pt x="14" y="22"/>
                  </a:cubicBezTo>
                  <a:cubicBezTo>
                    <a:pt x="28" y="44"/>
                    <a:pt x="48" y="66"/>
                    <a:pt x="48" y="66"/>
                  </a:cubicBezTo>
                  <a:cubicBezTo>
                    <a:pt x="48" y="66"/>
                    <a:pt x="57" y="74"/>
                    <a:pt x="57" y="62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64" name="Freeform 34"/>
            <p:cNvSpPr/>
            <p:nvPr/>
          </p:nvSpPr>
          <p:spPr bwMode="auto">
            <a:xfrm>
              <a:off x="2765943" y="2650304"/>
              <a:ext cx="27563" cy="32731"/>
            </a:xfrm>
            <a:custGeom>
              <a:avLst/>
              <a:gdLst>
                <a:gd name="T0" fmla="*/ 63 w 67"/>
                <a:gd name="T1" fmla="*/ 70 h 83"/>
                <a:gd name="T2" fmla="*/ 50 w 67"/>
                <a:gd name="T3" fmla="*/ 28 h 83"/>
                <a:gd name="T4" fmla="*/ 16 w 67"/>
                <a:gd name="T5" fmla="*/ 24 h 83"/>
                <a:gd name="T6" fmla="*/ 53 w 67"/>
                <a:gd name="T7" fmla="*/ 73 h 83"/>
                <a:gd name="T8" fmla="*/ 63 w 67"/>
                <a:gd name="T9" fmla="*/ 7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83">
                  <a:moveTo>
                    <a:pt x="63" y="70"/>
                  </a:moveTo>
                  <a:cubicBezTo>
                    <a:pt x="63" y="70"/>
                    <a:pt x="67" y="40"/>
                    <a:pt x="50" y="28"/>
                  </a:cubicBezTo>
                  <a:cubicBezTo>
                    <a:pt x="33" y="15"/>
                    <a:pt x="0" y="0"/>
                    <a:pt x="16" y="24"/>
                  </a:cubicBezTo>
                  <a:cubicBezTo>
                    <a:pt x="32" y="48"/>
                    <a:pt x="53" y="73"/>
                    <a:pt x="53" y="73"/>
                  </a:cubicBezTo>
                  <a:cubicBezTo>
                    <a:pt x="53" y="73"/>
                    <a:pt x="63" y="83"/>
                    <a:pt x="63" y="7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65" name="Freeform 35"/>
            <p:cNvSpPr/>
            <p:nvPr/>
          </p:nvSpPr>
          <p:spPr bwMode="auto">
            <a:xfrm>
              <a:off x="2643633" y="2515935"/>
              <a:ext cx="25840" cy="32731"/>
            </a:xfrm>
            <a:custGeom>
              <a:avLst/>
              <a:gdLst>
                <a:gd name="T0" fmla="*/ 63 w 66"/>
                <a:gd name="T1" fmla="*/ 69 h 82"/>
                <a:gd name="T2" fmla="*/ 50 w 66"/>
                <a:gd name="T3" fmla="*/ 27 h 82"/>
                <a:gd name="T4" fmla="*/ 16 w 66"/>
                <a:gd name="T5" fmla="*/ 24 h 82"/>
                <a:gd name="T6" fmla="*/ 53 w 66"/>
                <a:gd name="T7" fmla="*/ 72 h 82"/>
                <a:gd name="T8" fmla="*/ 63 w 66"/>
                <a:gd name="T9" fmla="*/ 6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82">
                  <a:moveTo>
                    <a:pt x="63" y="69"/>
                  </a:moveTo>
                  <a:cubicBezTo>
                    <a:pt x="63" y="69"/>
                    <a:pt x="66" y="39"/>
                    <a:pt x="50" y="27"/>
                  </a:cubicBezTo>
                  <a:cubicBezTo>
                    <a:pt x="33" y="15"/>
                    <a:pt x="0" y="0"/>
                    <a:pt x="16" y="24"/>
                  </a:cubicBezTo>
                  <a:cubicBezTo>
                    <a:pt x="32" y="48"/>
                    <a:pt x="53" y="72"/>
                    <a:pt x="53" y="72"/>
                  </a:cubicBezTo>
                  <a:cubicBezTo>
                    <a:pt x="53" y="72"/>
                    <a:pt x="63" y="82"/>
                    <a:pt x="63" y="6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66" name="Freeform 36"/>
            <p:cNvSpPr/>
            <p:nvPr/>
          </p:nvSpPr>
          <p:spPr bwMode="auto">
            <a:xfrm>
              <a:off x="2309433" y="2639968"/>
              <a:ext cx="27563" cy="32731"/>
            </a:xfrm>
            <a:custGeom>
              <a:avLst/>
              <a:gdLst>
                <a:gd name="T0" fmla="*/ 63 w 66"/>
                <a:gd name="T1" fmla="*/ 69 h 82"/>
                <a:gd name="T2" fmla="*/ 49 w 66"/>
                <a:gd name="T3" fmla="*/ 27 h 82"/>
                <a:gd name="T4" fmla="*/ 16 w 66"/>
                <a:gd name="T5" fmla="*/ 24 h 82"/>
                <a:gd name="T6" fmla="*/ 53 w 66"/>
                <a:gd name="T7" fmla="*/ 72 h 82"/>
                <a:gd name="T8" fmla="*/ 63 w 66"/>
                <a:gd name="T9" fmla="*/ 6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82">
                  <a:moveTo>
                    <a:pt x="63" y="69"/>
                  </a:moveTo>
                  <a:cubicBezTo>
                    <a:pt x="63" y="69"/>
                    <a:pt x="66" y="39"/>
                    <a:pt x="49" y="27"/>
                  </a:cubicBezTo>
                  <a:cubicBezTo>
                    <a:pt x="32" y="15"/>
                    <a:pt x="0" y="0"/>
                    <a:pt x="16" y="24"/>
                  </a:cubicBezTo>
                  <a:cubicBezTo>
                    <a:pt x="31" y="48"/>
                    <a:pt x="53" y="72"/>
                    <a:pt x="53" y="72"/>
                  </a:cubicBezTo>
                  <a:cubicBezTo>
                    <a:pt x="53" y="72"/>
                    <a:pt x="63" y="82"/>
                    <a:pt x="63" y="6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67" name="Freeform 37"/>
            <p:cNvSpPr/>
            <p:nvPr/>
          </p:nvSpPr>
          <p:spPr bwMode="auto">
            <a:xfrm>
              <a:off x="2510986" y="2708875"/>
              <a:ext cx="27563" cy="32731"/>
            </a:xfrm>
            <a:custGeom>
              <a:avLst/>
              <a:gdLst>
                <a:gd name="T0" fmla="*/ 63 w 66"/>
                <a:gd name="T1" fmla="*/ 70 h 83"/>
                <a:gd name="T2" fmla="*/ 49 w 66"/>
                <a:gd name="T3" fmla="*/ 28 h 83"/>
                <a:gd name="T4" fmla="*/ 15 w 66"/>
                <a:gd name="T5" fmla="*/ 24 h 83"/>
                <a:gd name="T6" fmla="*/ 53 w 66"/>
                <a:gd name="T7" fmla="*/ 73 h 83"/>
                <a:gd name="T8" fmla="*/ 63 w 66"/>
                <a:gd name="T9" fmla="*/ 7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83">
                  <a:moveTo>
                    <a:pt x="63" y="70"/>
                  </a:moveTo>
                  <a:cubicBezTo>
                    <a:pt x="63" y="70"/>
                    <a:pt x="66" y="40"/>
                    <a:pt x="49" y="28"/>
                  </a:cubicBezTo>
                  <a:cubicBezTo>
                    <a:pt x="32" y="15"/>
                    <a:pt x="0" y="0"/>
                    <a:pt x="15" y="24"/>
                  </a:cubicBezTo>
                  <a:cubicBezTo>
                    <a:pt x="31" y="48"/>
                    <a:pt x="53" y="73"/>
                    <a:pt x="53" y="73"/>
                  </a:cubicBezTo>
                  <a:cubicBezTo>
                    <a:pt x="53" y="73"/>
                    <a:pt x="63" y="83"/>
                    <a:pt x="63" y="7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68" name="Freeform 38"/>
            <p:cNvSpPr/>
            <p:nvPr/>
          </p:nvSpPr>
          <p:spPr bwMode="auto">
            <a:xfrm>
              <a:off x="2616070" y="2805345"/>
              <a:ext cx="25840" cy="32731"/>
            </a:xfrm>
            <a:custGeom>
              <a:avLst/>
              <a:gdLst>
                <a:gd name="T0" fmla="*/ 63 w 66"/>
                <a:gd name="T1" fmla="*/ 70 h 83"/>
                <a:gd name="T2" fmla="*/ 49 w 66"/>
                <a:gd name="T3" fmla="*/ 28 h 83"/>
                <a:gd name="T4" fmla="*/ 16 w 66"/>
                <a:gd name="T5" fmla="*/ 24 h 83"/>
                <a:gd name="T6" fmla="*/ 53 w 66"/>
                <a:gd name="T7" fmla="*/ 73 h 83"/>
                <a:gd name="T8" fmla="*/ 63 w 66"/>
                <a:gd name="T9" fmla="*/ 7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83">
                  <a:moveTo>
                    <a:pt x="63" y="70"/>
                  </a:moveTo>
                  <a:cubicBezTo>
                    <a:pt x="63" y="70"/>
                    <a:pt x="66" y="40"/>
                    <a:pt x="49" y="28"/>
                  </a:cubicBezTo>
                  <a:cubicBezTo>
                    <a:pt x="33" y="15"/>
                    <a:pt x="0" y="0"/>
                    <a:pt x="16" y="24"/>
                  </a:cubicBezTo>
                  <a:cubicBezTo>
                    <a:pt x="32" y="48"/>
                    <a:pt x="53" y="73"/>
                    <a:pt x="53" y="73"/>
                  </a:cubicBezTo>
                  <a:cubicBezTo>
                    <a:pt x="53" y="73"/>
                    <a:pt x="63" y="83"/>
                    <a:pt x="63" y="7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69" name="Freeform 39"/>
            <p:cNvSpPr/>
            <p:nvPr/>
          </p:nvSpPr>
          <p:spPr bwMode="auto">
            <a:xfrm>
              <a:off x="2526490" y="2298877"/>
              <a:ext cx="15504" cy="41344"/>
            </a:xfrm>
            <a:custGeom>
              <a:avLst/>
              <a:gdLst>
                <a:gd name="T0" fmla="*/ 23 w 39"/>
                <a:gd name="T1" fmla="*/ 93 h 105"/>
                <a:gd name="T2" fmla="*/ 30 w 39"/>
                <a:gd name="T3" fmla="*/ 50 h 105"/>
                <a:gd name="T4" fmla="*/ 3 w 39"/>
                <a:gd name="T5" fmla="*/ 29 h 105"/>
                <a:gd name="T6" fmla="*/ 12 w 39"/>
                <a:gd name="T7" fmla="*/ 91 h 105"/>
                <a:gd name="T8" fmla="*/ 23 w 39"/>
                <a:gd name="T9" fmla="*/ 9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05">
                  <a:moveTo>
                    <a:pt x="23" y="93"/>
                  </a:moveTo>
                  <a:cubicBezTo>
                    <a:pt x="23" y="93"/>
                    <a:pt x="39" y="69"/>
                    <a:pt x="30" y="50"/>
                  </a:cubicBezTo>
                  <a:cubicBezTo>
                    <a:pt x="21" y="30"/>
                    <a:pt x="0" y="0"/>
                    <a:pt x="3" y="29"/>
                  </a:cubicBezTo>
                  <a:cubicBezTo>
                    <a:pt x="5" y="58"/>
                    <a:pt x="12" y="91"/>
                    <a:pt x="12" y="91"/>
                  </a:cubicBezTo>
                  <a:cubicBezTo>
                    <a:pt x="12" y="91"/>
                    <a:pt x="17" y="105"/>
                    <a:pt x="23" y="9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70" name="Freeform 40"/>
            <p:cNvSpPr/>
            <p:nvPr/>
          </p:nvSpPr>
          <p:spPr bwMode="auto">
            <a:xfrm>
              <a:off x="2400735" y="2479758"/>
              <a:ext cx="17227" cy="41344"/>
            </a:xfrm>
            <a:custGeom>
              <a:avLst/>
              <a:gdLst>
                <a:gd name="T0" fmla="*/ 23 w 40"/>
                <a:gd name="T1" fmla="*/ 94 h 106"/>
                <a:gd name="T2" fmla="*/ 31 w 40"/>
                <a:gd name="T3" fmla="*/ 50 h 106"/>
                <a:gd name="T4" fmla="*/ 3 w 40"/>
                <a:gd name="T5" fmla="*/ 30 h 106"/>
                <a:gd name="T6" fmla="*/ 13 w 40"/>
                <a:gd name="T7" fmla="*/ 92 h 106"/>
                <a:gd name="T8" fmla="*/ 23 w 40"/>
                <a:gd name="T9" fmla="*/ 9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06">
                  <a:moveTo>
                    <a:pt x="23" y="94"/>
                  </a:moveTo>
                  <a:cubicBezTo>
                    <a:pt x="23" y="94"/>
                    <a:pt x="40" y="70"/>
                    <a:pt x="31" y="50"/>
                  </a:cubicBezTo>
                  <a:cubicBezTo>
                    <a:pt x="22" y="31"/>
                    <a:pt x="0" y="0"/>
                    <a:pt x="3" y="30"/>
                  </a:cubicBezTo>
                  <a:cubicBezTo>
                    <a:pt x="6" y="59"/>
                    <a:pt x="13" y="92"/>
                    <a:pt x="13" y="92"/>
                  </a:cubicBezTo>
                  <a:cubicBezTo>
                    <a:pt x="13" y="92"/>
                    <a:pt x="17" y="106"/>
                    <a:pt x="23" y="94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71" name="Freeform 41"/>
            <p:cNvSpPr/>
            <p:nvPr/>
          </p:nvSpPr>
          <p:spPr bwMode="auto">
            <a:xfrm>
              <a:off x="2764220" y="2393624"/>
              <a:ext cx="15504" cy="43067"/>
            </a:xfrm>
            <a:custGeom>
              <a:avLst/>
              <a:gdLst>
                <a:gd name="T0" fmla="*/ 22 w 39"/>
                <a:gd name="T1" fmla="*/ 94 h 106"/>
                <a:gd name="T2" fmla="*/ 30 w 39"/>
                <a:gd name="T3" fmla="*/ 50 h 106"/>
                <a:gd name="T4" fmla="*/ 2 w 39"/>
                <a:gd name="T5" fmla="*/ 30 h 106"/>
                <a:gd name="T6" fmla="*/ 12 w 39"/>
                <a:gd name="T7" fmla="*/ 92 h 106"/>
                <a:gd name="T8" fmla="*/ 22 w 39"/>
                <a:gd name="T9" fmla="*/ 9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06">
                  <a:moveTo>
                    <a:pt x="22" y="94"/>
                  </a:moveTo>
                  <a:cubicBezTo>
                    <a:pt x="22" y="94"/>
                    <a:pt x="39" y="70"/>
                    <a:pt x="30" y="50"/>
                  </a:cubicBezTo>
                  <a:cubicBezTo>
                    <a:pt x="21" y="31"/>
                    <a:pt x="0" y="0"/>
                    <a:pt x="2" y="30"/>
                  </a:cubicBezTo>
                  <a:cubicBezTo>
                    <a:pt x="5" y="59"/>
                    <a:pt x="12" y="92"/>
                    <a:pt x="12" y="92"/>
                  </a:cubicBezTo>
                  <a:cubicBezTo>
                    <a:pt x="12" y="92"/>
                    <a:pt x="16" y="106"/>
                    <a:pt x="22" y="94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72" name="Freeform 42"/>
            <p:cNvSpPr/>
            <p:nvPr/>
          </p:nvSpPr>
          <p:spPr bwMode="auto">
            <a:xfrm>
              <a:off x="2407626" y="2600346"/>
              <a:ext cx="15504" cy="43067"/>
            </a:xfrm>
            <a:custGeom>
              <a:avLst/>
              <a:gdLst>
                <a:gd name="T0" fmla="*/ 23 w 39"/>
                <a:gd name="T1" fmla="*/ 94 h 105"/>
                <a:gd name="T2" fmla="*/ 30 w 39"/>
                <a:gd name="T3" fmla="*/ 50 h 105"/>
                <a:gd name="T4" fmla="*/ 3 w 39"/>
                <a:gd name="T5" fmla="*/ 29 h 105"/>
                <a:gd name="T6" fmla="*/ 12 w 39"/>
                <a:gd name="T7" fmla="*/ 91 h 105"/>
                <a:gd name="T8" fmla="*/ 23 w 39"/>
                <a:gd name="T9" fmla="*/ 9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05">
                  <a:moveTo>
                    <a:pt x="23" y="94"/>
                  </a:moveTo>
                  <a:cubicBezTo>
                    <a:pt x="23" y="94"/>
                    <a:pt x="39" y="70"/>
                    <a:pt x="30" y="50"/>
                  </a:cubicBezTo>
                  <a:cubicBezTo>
                    <a:pt x="21" y="30"/>
                    <a:pt x="0" y="0"/>
                    <a:pt x="3" y="29"/>
                  </a:cubicBezTo>
                  <a:cubicBezTo>
                    <a:pt x="5" y="58"/>
                    <a:pt x="12" y="91"/>
                    <a:pt x="12" y="91"/>
                  </a:cubicBezTo>
                  <a:cubicBezTo>
                    <a:pt x="12" y="91"/>
                    <a:pt x="17" y="105"/>
                    <a:pt x="23" y="94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73" name="Freeform 43"/>
            <p:cNvSpPr/>
            <p:nvPr/>
          </p:nvSpPr>
          <p:spPr bwMode="auto">
            <a:xfrm>
              <a:off x="2814178" y="2586564"/>
              <a:ext cx="15504" cy="41344"/>
            </a:xfrm>
            <a:custGeom>
              <a:avLst/>
              <a:gdLst>
                <a:gd name="T0" fmla="*/ 23 w 39"/>
                <a:gd name="T1" fmla="*/ 94 h 106"/>
                <a:gd name="T2" fmla="*/ 30 w 39"/>
                <a:gd name="T3" fmla="*/ 50 h 106"/>
                <a:gd name="T4" fmla="*/ 3 w 39"/>
                <a:gd name="T5" fmla="*/ 30 h 106"/>
                <a:gd name="T6" fmla="*/ 12 w 39"/>
                <a:gd name="T7" fmla="*/ 92 h 106"/>
                <a:gd name="T8" fmla="*/ 23 w 39"/>
                <a:gd name="T9" fmla="*/ 9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06">
                  <a:moveTo>
                    <a:pt x="23" y="94"/>
                  </a:moveTo>
                  <a:cubicBezTo>
                    <a:pt x="23" y="94"/>
                    <a:pt x="39" y="70"/>
                    <a:pt x="30" y="50"/>
                  </a:cubicBezTo>
                  <a:cubicBezTo>
                    <a:pt x="21" y="31"/>
                    <a:pt x="0" y="0"/>
                    <a:pt x="3" y="30"/>
                  </a:cubicBezTo>
                  <a:cubicBezTo>
                    <a:pt x="5" y="59"/>
                    <a:pt x="12" y="92"/>
                    <a:pt x="12" y="92"/>
                  </a:cubicBezTo>
                  <a:cubicBezTo>
                    <a:pt x="12" y="92"/>
                    <a:pt x="17" y="106"/>
                    <a:pt x="23" y="94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74" name="Freeform 44"/>
            <p:cNvSpPr/>
            <p:nvPr/>
          </p:nvSpPr>
          <p:spPr bwMode="auto">
            <a:xfrm>
              <a:off x="2485146" y="2653749"/>
              <a:ext cx="15504" cy="41344"/>
            </a:xfrm>
            <a:custGeom>
              <a:avLst/>
              <a:gdLst>
                <a:gd name="T0" fmla="*/ 23 w 40"/>
                <a:gd name="T1" fmla="*/ 93 h 105"/>
                <a:gd name="T2" fmla="*/ 31 w 40"/>
                <a:gd name="T3" fmla="*/ 50 h 105"/>
                <a:gd name="T4" fmla="*/ 3 w 40"/>
                <a:gd name="T5" fmla="*/ 29 h 105"/>
                <a:gd name="T6" fmla="*/ 13 w 40"/>
                <a:gd name="T7" fmla="*/ 91 h 105"/>
                <a:gd name="T8" fmla="*/ 23 w 40"/>
                <a:gd name="T9" fmla="*/ 9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05">
                  <a:moveTo>
                    <a:pt x="23" y="93"/>
                  </a:moveTo>
                  <a:cubicBezTo>
                    <a:pt x="23" y="93"/>
                    <a:pt x="40" y="69"/>
                    <a:pt x="31" y="50"/>
                  </a:cubicBezTo>
                  <a:cubicBezTo>
                    <a:pt x="22" y="30"/>
                    <a:pt x="0" y="0"/>
                    <a:pt x="3" y="29"/>
                  </a:cubicBezTo>
                  <a:cubicBezTo>
                    <a:pt x="6" y="58"/>
                    <a:pt x="13" y="91"/>
                    <a:pt x="13" y="91"/>
                  </a:cubicBezTo>
                  <a:cubicBezTo>
                    <a:pt x="13" y="91"/>
                    <a:pt x="17" y="105"/>
                    <a:pt x="23" y="9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75" name="Freeform 45"/>
            <p:cNvSpPr/>
            <p:nvPr/>
          </p:nvSpPr>
          <p:spPr bwMode="auto">
            <a:xfrm>
              <a:off x="2607456" y="2410851"/>
              <a:ext cx="15504" cy="43067"/>
            </a:xfrm>
            <a:custGeom>
              <a:avLst/>
              <a:gdLst>
                <a:gd name="T0" fmla="*/ 23 w 39"/>
                <a:gd name="T1" fmla="*/ 94 h 106"/>
                <a:gd name="T2" fmla="*/ 30 w 39"/>
                <a:gd name="T3" fmla="*/ 50 h 106"/>
                <a:gd name="T4" fmla="*/ 3 w 39"/>
                <a:gd name="T5" fmla="*/ 30 h 106"/>
                <a:gd name="T6" fmla="*/ 12 w 39"/>
                <a:gd name="T7" fmla="*/ 92 h 106"/>
                <a:gd name="T8" fmla="*/ 23 w 39"/>
                <a:gd name="T9" fmla="*/ 9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06">
                  <a:moveTo>
                    <a:pt x="23" y="94"/>
                  </a:moveTo>
                  <a:cubicBezTo>
                    <a:pt x="23" y="94"/>
                    <a:pt x="39" y="70"/>
                    <a:pt x="30" y="50"/>
                  </a:cubicBezTo>
                  <a:cubicBezTo>
                    <a:pt x="21" y="31"/>
                    <a:pt x="0" y="0"/>
                    <a:pt x="3" y="30"/>
                  </a:cubicBezTo>
                  <a:cubicBezTo>
                    <a:pt x="5" y="59"/>
                    <a:pt x="12" y="92"/>
                    <a:pt x="12" y="92"/>
                  </a:cubicBezTo>
                  <a:cubicBezTo>
                    <a:pt x="12" y="92"/>
                    <a:pt x="17" y="106"/>
                    <a:pt x="23" y="94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76" name="Freeform 46"/>
            <p:cNvSpPr/>
            <p:nvPr/>
          </p:nvSpPr>
          <p:spPr bwMode="auto">
            <a:xfrm>
              <a:off x="2450693" y="2347112"/>
              <a:ext cx="284242" cy="759702"/>
            </a:xfrm>
            <a:custGeom>
              <a:avLst/>
              <a:gdLst>
                <a:gd name="T0" fmla="*/ 300 w 706"/>
                <a:gd name="T1" fmla="*/ 0 h 1908"/>
                <a:gd name="T2" fmla="*/ 273 w 706"/>
                <a:gd name="T3" fmla="*/ 576 h 1908"/>
                <a:gd name="T4" fmla="*/ 63 w 706"/>
                <a:gd name="T5" fmla="*/ 459 h 1908"/>
                <a:gd name="T6" fmla="*/ 236 w 706"/>
                <a:gd name="T7" fmla="*/ 609 h 1908"/>
                <a:gd name="T8" fmla="*/ 241 w 706"/>
                <a:gd name="T9" fmla="*/ 826 h 1908"/>
                <a:gd name="T10" fmla="*/ 0 w 706"/>
                <a:gd name="T11" fmla="*/ 941 h 1908"/>
                <a:gd name="T12" fmla="*/ 264 w 706"/>
                <a:gd name="T13" fmla="*/ 901 h 1908"/>
                <a:gd name="T14" fmla="*/ 338 w 706"/>
                <a:gd name="T15" fmla="*/ 1344 h 1908"/>
                <a:gd name="T16" fmla="*/ 296 w 706"/>
                <a:gd name="T17" fmla="*/ 1881 h 1908"/>
                <a:gd name="T18" fmla="*/ 519 w 706"/>
                <a:gd name="T19" fmla="*/ 1908 h 1908"/>
                <a:gd name="T20" fmla="*/ 435 w 706"/>
                <a:gd name="T21" fmla="*/ 1141 h 1908"/>
                <a:gd name="T22" fmla="*/ 385 w 706"/>
                <a:gd name="T23" fmla="*/ 901 h 1908"/>
                <a:gd name="T24" fmla="*/ 706 w 706"/>
                <a:gd name="T25" fmla="*/ 859 h 1908"/>
                <a:gd name="T26" fmla="*/ 374 w 706"/>
                <a:gd name="T27" fmla="*/ 819 h 1908"/>
                <a:gd name="T28" fmla="*/ 333 w 706"/>
                <a:gd name="T29" fmla="*/ 515 h 1908"/>
                <a:gd name="T30" fmla="*/ 526 w 706"/>
                <a:gd name="T31" fmla="*/ 326 h 1908"/>
                <a:gd name="T32" fmla="*/ 328 w 706"/>
                <a:gd name="T33" fmla="*/ 420 h 1908"/>
                <a:gd name="T34" fmla="*/ 300 w 706"/>
                <a:gd name="T35" fmla="*/ 0 h 1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6" h="1908">
                  <a:moveTo>
                    <a:pt x="300" y="0"/>
                  </a:moveTo>
                  <a:cubicBezTo>
                    <a:pt x="301" y="19"/>
                    <a:pt x="273" y="576"/>
                    <a:pt x="273" y="576"/>
                  </a:cubicBezTo>
                  <a:lnTo>
                    <a:pt x="63" y="459"/>
                  </a:lnTo>
                  <a:lnTo>
                    <a:pt x="236" y="609"/>
                  </a:lnTo>
                  <a:lnTo>
                    <a:pt x="241" y="826"/>
                  </a:lnTo>
                  <a:lnTo>
                    <a:pt x="0" y="941"/>
                  </a:lnTo>
                  <a:lnTo>
                    <a:pt x="264" y="901"/>
                  </a:lnTo>
                  <a:lnTo>
                    <a:pt x="338" y="1344"/>
                  </a:lnTo>
                  <a:lnTo>
                    <a:pt x="296" y="1881"/>
                  </a:lnTo>
                  <a:lnTo>
                    <a:pt x="519" y="1908"/>
                  </a:lnTo>
                  <a:lnTo>
                    <a:pt x="435" y="1141"/>
                  </a:lnTo>
                  <a:lnTo>
                    <a:pt x="385" y="901"/>
                  </a:lnTo>
                  <a:lnTo>
                    <a:pt x="706" y="859"/>
                  </a:lnTo>
                  <a:lnTo>
                    <a:pt x="374" y="819"/>
                  </a:lnTo>
                  <a:lnTo>
                    <a:pt x="333" y="515"/>
                  </a:lnTo>
                  <a:lnTo>
                    <a:pt x="526" y="326"/>
                  </a:lnTo>
                  <a:lnTo>
                    <a:pt x="328" y="420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77" name="Oval 7"/>
            <p:cNvSpPr>
              <a:spLocks noChangeArrowheads="1"/>
            </p:cNvSpPr>
            <p:nvPr/>
          </p:nvSpPr>
          <p:spPr bwMode="auto">
            <a:xfrm>
              <a:off x="2742514" y="2252364"/>
              <a:ext cx="29286" cy="2928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78" name="Freeform 14"/>
            <p:cNvSpPr/>
            <p:nvPr/>
          </p:nvSpPr>
          <p:spPr bwMode="auto">
            <a:xfrm>
              <a:off x="2737346" y="2321272"/>
              <a:ext cx="12059" cy="46512"/>
            </a:xfrm>
            <a:custGeom>
              <a:avLst/>
              <a:gdLst>
                <a:gd name="T0" fmla="*/ 23 w 33"/>
                <a:gd name="T1" fmla="*/ 107 h 117"/>
                <a:gd name="T2" fmla="*/ 4 w 33"/>
                <a:gd name="T3" fmla="*/ 62 h 117"/>
                <a:gd name="T4" fmla="*/ 28 w 33"/>
                <a:gd name="T5" fmla="*/ 32 h 117"/>
                <a:gd name="T6" fmla="*/ 33 w 33"/>
                <a:gd name="T7" fmla="*/ 101 h 117"/>
                <a:gd name="T8" fmla="*/ 23 w 33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17">
                  <a:moveTo>
                    <a:pt x="23" y="107"/>
                  </a:moveTo>
                  <a:cubicBezTo>
                    <a:pt x="23" y="107"/>
                    <a:pt x="0" y="86"/>
                    <a:pt x="4" y="62"/>
                  </a:cubicBezTo>
                  <a:cubicBezTo>
                    <a:pt x="9" y="39"/>
                    <a:pt x="23" y="0"/>
                    <a:pt x="28" y="32"/>
                  </a:cubicBezTo>
                  <a:cubicBezTo>
                    <a:pt x="32" y="64"/>
                    <a:pt x="33" y="101"/>
                    <a:pt x="33" y="101"/>
                  </a:cubicBezTo>
                  <a:cubicBezTo>
                    <a:pt x="33" y="101"/>
                    <a:pt x="33" y="117"/>
                    <a:pt x="23" y="107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79" name="Freeform 16"/>
            <p:cNvSpPr/>
            <p:nvPr/>
          </p:nvSpPr>
          <p:spPr bwMode="auto">
            <a:xfrm>
              <a:off x="2747682" y="2198961"/>
              <a:ext cx="15504" cy="46512"/>
            </a:xfrm>
            <a:custGeom>
              <a:avLst/>
              <a:gdLst>
                <a:gd name="T0" fmla="*/ 18 w 42"/>
                <a:gd name="T1" fmla="*/ 103 h 116"/>
                <a:gd name="T2" fmla="*/ 10 w 42"/>
                <a:gd name="T3" fmla="*/ 55 h 116"/>
                <a:gd name="T4" fmla="*/ 39 w 42"/>
                <a:gd name="T5" fmla="*/ 32 h 116"/>
                <a:gd name="T6" fmla="*/ 29 w 42"/>
                <a:gd name="T7" fmla="*/ 100 h 116"/>
                <a:gd name="T8" fmla="*/ 18 w 42"/>
                <a:gd name="T9" fmla="*/ 10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16">
                  <a:moveTo>
                    <a:pt x="18" y="103"/>
                  </a:moveTo>
                  <a:cubicBezTo>
                    <a:pt x="18" y="103"/>
                    <a:pt x="0" y="77"/>
                    <a:pt x="10" y="55"/>
                  </a:cubicBezTo>
                  <a:cubicBezTo>
                    <a:pt x="19" y="33"/>
                    <a:pt x="42" y="0"/>
                    <a:pt x="39" y="32"/>
                  </a:cubicBezTo>
                  <a:cubicBezTo>
                    <a:pt x="36" y="64"/>
                    <a:pt x="29" y="100"/>
                    <a:pt x="29" y="100"/>
                  </a:cubicBezTo>
                  <a:cubicBezTo>
                    <a:pt x="29" y="100"/>
                    <a:pt x="24" y="116"/>
                    <a:pt x="18" y="10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480" name="组合 479"/>
          <p:cNvGrpSpPr/>
          <p:nvPr userDrawn="1"/>
        </p:nvGrpSpPr>
        <p:grpSpPr>
          <a:xfrm>
            <a:off x="2735627" y="4513728"/>
            <a:ext cx="864096" cy="1145544"/>
            <a:chOff x="3129682" y="2340868"/>
            <a:chExt cx="555625" cy="736600"/>
          </a:xfrm>
          <a:effectLst/>
        </p:grpSpPr>
        <p:sp>
          <p:nvSpPr>
            <p:cNvPr id="481" name="Freeform 51"/>
            <p:cNvSpPr/>
            <p:nvPr/>
          </p:nvSpPr>
          <p:spPr bwMode="auto">
            <a:xfrm>
              <a:off x="3209057" y="2632968"/>
              <a:ext cx="26988" cy="25400"/>
            </a:xfrm>
            <a:custGeom>
              <a:avLst/>
              <a:gdLst>
                <a:gd name="T0" fmla="*/ 17 w 17"/>
                <a:gd name="T1" fmla="*/ 8 h 16"/>
                <a:gd name="T2" fmla="*/ 15 w 17"/>
                <a:gd name="T3" fmla="*/ 12 h 16"/>
                <a:gd name="T4" fmla="*/ 13 w 17"/>
                <a:gd name="T5" fmla="*/ 14 h 16"/>
                <a:gd name="T6" fmla="*/ 11 w 17"/>
                <a:gd name="T7" fmla="*/ 16 h 16"/>
                <a:gd name="T8" fmla="*/ 7 w 17"/>
                <a:gd name="T9" fmla="*/ 16 h 16"/>
                <a:gd name="T10" fmla="*/ 5 w 17"/>
                <a:gd name="T11" fmla="*/ 16 h 16"/>
                <a:gd name="T12" fmla="*/ 1 w 17"/>
                <a:gd name="T13" fmla="*/ 14 h 16"/>
                <a:gd name="T14" fmla="*/ 1 w 17"/>
                <a:gd name="T15" fmla="*/ 12 h 16"/>
                <a:gd name="T16" fmla="*/ 0 w 17"/>
                <a:gd name="T17" fmla="*/ 8 h 16"/>
                <a:gd name="T18" fmla="*/ 1 w 17"/>
                <a:gd name="T19" fmla="*/ 4 h 16"/>
                <a:gd name="T20" fmla="*/ 1 w 17"/>
                <a:gd name="T21" fmla="*/ 2 h 16"/>
                <a:gd name="T22" fmla="*/ 5 w 17"/>
                <a:gd name="T23" fmla="*/ 0 h 16"/>
                <a:gd name="T24" fmla="*/ 7 w 17"/>
                <a:gd name="T25" fmla="*/ 0 h 16"/>
                <a:gd name="T26" fmla="*/ 11 w 17"/>
                <a:gd name="T27" fmla="*/ 0 h 16"/>
                <a:gd name="T28" fmla="*/ 13 w 17"/>
                <a:gd name="T29" fmla="*/ 2 h 16"/>
                <a:gd name="T30" fmla="*/ 15 w 17"/>
                <a:gd name="T31" fmla="*/ 4 h 16"/>
                <a:gd name="T32" fmla="*/ 17 w 17"/>
                <a:gd name="T3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16">
                  <a:moveTo>
                    <a:pt x="17" y="8"/>
                  </a:moveTo>
                  <a:lnTo>
                    <a:pt x="15" y="12"/>
                  </a:lnTo>
                  <a:lnTo>
                    <a:pt x="13" y="14"/>
                  </a:lnTo>
                  <a:lnTo>
                    <a:pt x="11" y="16"/>
                  </a:lnTo>
                  <a:lnTo>
                    <a:pt x="7" y="16"/>
                  </a:lnTo>
                  <a:lnTo>
                    <a:pt x="5" y="16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0" y="8"/>
                  </a:lnTo>
                  <a:lnTo>
                    <a:pt x="1" y="4"/>
                  </a:lnTo>
                  <a:lnTo>
                    <a:pt x="1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3" y="2"/>
                  </a:lnTo>
                  <a:lnTo>
                    <a:pt x="15" y="4"/>
                  </a:lnTo>
                  <a:lnTo>
                    <a:pt x="17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82" name="Freeform 52"/>
            <p:cNvSpPr/>
            <p:nvPr/>
          </p:nvSpPr>
          <p:spPr bwMode="auto">
            <a:xfrm>
              <a:off x="3415432" y="2632968"/>
              <a:ext cx="26988" cy="25400"/>
            </a:xfrm>
            <a:custGeom>
              <a:avLst/>
              <a:gdLst>
                <a:gd name="T0" fmla="*/ 17 w 17"/>
                <a:gd name="T1" fmla="*/ 8 h 16"/>
                <a:gd name="T2" fmla="*/ 15 w 17"/>
                <a:gd name="T3" fmla="*/ 12 h 16"/>
                <a:gd name="T4" fmla="*/ 13 w 17"/>
                <a:gd name="T5" fmla="*/ 14 h 16"/>
                <a:gd name="T6" fmla="*/ 11 w 17"/>
                <a:gd name="T7" fmla="*/ 16 h 16"/>
                <a:gd name="T8" fmla="*/ 8 w 17"/>
                <a:gd name="T9" fmla="*/ 16 h 16"/>
                <a:gd name="T10" fmla="*/ 6 w 17"/>
                <a:gd name="T11" fmla="*/ 16 h 16"/>
                <a:gd name="T12" fmla="*/ 2 w 17"/>
                <a:gd name="T13" fmla="*/ 14 h 16"/>
                <a:gd name="T14" fmla="*/ 2 w 17"/>
                <a:gd name="T15" fmla="*/ 12 h 16"/>
                <a:gd name="T16" fmla="*/ 0 w 17"/>
                <a:gd name="T17" fmla="*/ 8 h 16"/>
                <a:gd name="T18" fmla="*/ 2 w 17"/>
                <a:gd name="T19" fmla="*/ 4 h 16"/>
                <a:gd name="T20" fmla="*/ 2 w 17"/>
                <a:gd name="T21" fmla="*/ 2 h 16"/>
                <a:gd name="T22" fmla="*/ 6 w 17"/>
                <a:gd name="T23" fmla="*/ 0 h 16"/>
                <a:gd name="T24" fmla="*/ 8 w 17"/>
                <a:gd name="T25" fmla="*/ 0 h 16"/>
                <a:gd name="T26" fmla="*/ 11 w 17"/>
                <a:gd name="T27" fmla="*/ 0 h 16"/>
                <a:gd name="T28" fmla="*/ 13 w 17"/>
                <a:gd name="T29" fmla="*/ 2 h 16"/>
                <a:gd name="T30" fmla="*/ 15 w 17"/>
                <a:gd name="T31" fmla="*/ 4 h 16"/>
                <a:gd name="T32" fmla="*/ 17 w 17"/>
                <a:gd name="T3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16">
                  <a:moveTo>
                    <a:pt x="17" y="8"/>
                  </a:moveTo>
                  <a:lnTo>
                    <a:pt x="15" y="12"/>
                  </a:lnTo>
                  <a:lnTo>
                    <a:pt x="13" y="14"/>
                  </a:lnTo>
                  <a:lnTo>
                    <a:pt x="11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3" y="2"/>
                  </a:lnTo>
                  <a:lnTo>
                    <a:pt x="15" y="4"/>
                  </a:lnTo>
                  <a:lnTo>
                    <a:pt x="17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83" name="Freeform 53"/>
            <p:cNvSpPr/>
            <p:nvPr/>
          </p:nvSpPr>
          <p:spPr bwMode="auto">
            <a:xfrm>
              <a:off x="3415432" y="2632968"/>
              <a:ext cx="26988" cy="25400"/>
            </a:xfrm>
            <a:custGeom>
              <a:avLst/>
              <a:gdLst>
                <a:gd name="T0" fmla="*/ 17 w 17"/>
                <a:gd name="T1" fmla="*/ 8 h 16"/>
                <a:gd name="T2" fmla="*/ 15 w 17"/>
                <a:gd name="T3" fmla="*/ 12 h 16"/>
                <a:gd name="T4" fmla="*/ 13 w 17"/>
                <a:gd name="T5" fmla="*/ 14 h 16"/>
                <a:gd name="T6" fmla="*/ 11 w 17"/>
                <a:gd name="T7" fmla="*/ 16 h 16"/>
                <a:gd name="T8" fmla="*/ 8 w 17"/>
                <a:gd name="T9" fmla="*/ 16 h 16"/>
                <a:gd name="T10" fmla="*/ 6 w 17"/>
                <a:gd name="T11" fmla="*/ 16 h 16"/>
                <a:gd name="T12" fmla="*/ 2 w 17"/>
                <a:gd name="T13" fmla="*/ 14 h 16"/>
                <a:gd name="T14" fmla="*/ 2 w 17"/>
                <a:gd name="T15" fmla="*/ 12 h 16"/>
                <a:gd name="T16" fmla="*/ 0 w 17"/>
                <a:gd name="T17" fmla="*/ 8 h 16"/>
                <a:gd name="T18" fmla="*/ 2 w 17"/>
                <a:gd name="T19" fmla="*/ 4 h 16"/>
                <a:gd name="T20" fmla="*/ 2 w 17"/>
                <a:gd name="T21" fmla="*/ 2 h 16"/>
                <a:gd name="T22" fmla="*/ 6 w 17"/>
                <a:gd name="T23" fmla="*/ 0 h 16"/>
                <a:gd name="T24" fmla="*/ 8 w 17"/>
                <a:gd name="T25" fmla="*/ 0 h 16"/>
                <a:gd name="T26" fmla="*/ 11 w 17"/>
                <a:gd name="T27" fmla="*/ 0 h 16"/>
                <a:gd name="T28" fmla="*/ 13 w 17"/>
                <a:gd name="T29" fmla="*/ 2 h 16"/>
                <a:gd name="T30" fmla="*/ 15 w 17"/>
                <a:gd name="T31" fmla="*/ 4 h 16"/>
                <a:gd name="T32" fmla="*/ 17 w 17"/>
                <a:gd name="T3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16">
                  <a:moveTo>
                    <a:pt x="17" y="8"/>
                  </a:moveTo>
                  <a:lnTo>
                    <a:pt x="15" y="12"/>
                  </a:lnTo>
                  <a:lnTo>
                    <a:pt x="13" y="14"/>
                  </a:lnTo>
                  <a:lnTo>
                    <a:pt x="11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3" y="2"/>
                  </a:lnTo>
                  <a:lnTo>
                    <a:pt x="15" y="4"/>
                  </a:lnTo>
                  <a:lnTo>
                    <a:pt x="17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84" name="Freeform 54"/>
            <p:cNvSpPr/>
            <p:nvPr/>
          </p:nvSpPr>
          <p:spPr bwMode="auto">
            <a:xfrm>
              <a:off x="3621807" y="2632968"/>
              <a:ext cx="26988" cy="25400"/>
            </a:xfrm>
            <a:custGeom>
              <a:avLst/>
              <a:gdLst>
                <a:gd name="T0" fmla="*/ 17 w 17"/>
                <a:gd name="T1" fmla="*/ 8 h 16"/>
                <a:gd name="T2" fmla="*/ 16 w 17"/>
                <a:gd name="T3" fmla="*/ 12 h 16"/>
                <a:gd name="T4" fmla="*/ 14 w 17"/>
                <a:gd name="T5" fmla="*/ 14 h 16"/>
                <a:gd name="T6" fmla="*/ 12 w 17"/>
                <a:gd name="T7" fmla="*/ 16 h 16"/>
                <a:gd name="T8" fmla="*/ 8 w 17"/>
                <a:gd name="T9" fmla="*/ 16 h 16"/>
                <a:gd name="T10" fmla="*/ 6 w 17"/>
                <a:gd name="T11" fmla="*/ 16 h 16"/>
                <a:gd name="T12" fmla="*/ 4 w 17"/>
                <a:gd name="T13" fmla="*/ 14 h 16"/>
                <a:gd name="T14" fmla="*/ 2 w 17"/>
                <a:gd name="T15" fmla="*/ 12 h 16"/>
                <a:gd name="T16" fmla="*/ 0 w 17"/>
                <a:gd name="T17" fmla="*/ 8 h 16"/>
                <a:gd name="T18" fmla="*/ 2 w 17"/>
                <a:gd name="T19" fmla="*/ 4 h 16"/>
                <a:gd name="T20" fmla="*/ 4 w 17"/>
                <a:gd name="T21" fmla="*/ 2 h 16"/>
                <a:gd name="T22" fmla="*/ 6 w 17"/>
                <a:gd name="T23" fmla="*/ 0 h 16"/>
                <a:gd name="T24" fmla="*/ 8 w 17"/>
                <a:gd name="T25" fmla="*/ 0 h 16"/>
                <a:gd name="T26" fmla="*/ 12 w 17"/>
                <a:gd name="T27" fmla="*/ 0 h 16"/>
                <a:gd name="T28" fmla="*/ 14 w 17"/>
                <a:gd name="T29" fmla="*/ 2 h 16"/>
                <a:gd name="T30" fmla="*/ 16 w 17"/>
                <a:gd name="T31" fmla="*/ 4 h 16"/>
                <a:gd name="T32" fmla="*/ 17 w 17"/>
                <a:gd name="T3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16">
                  <a:moveTo>
                    <a:pt x="17" y="8"/>
                  </a:moveTo>
                  <a:lnTo>
                    <a:pt x="16" y="12"/>
                  </a:lnTo>
                  <a:lnTo>
                    <a:pt x="14" y="14"/>
                  </a:lnTo>
                  <a:lnTo>
                    <a:pt x="12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4" y="14"/>
                  </a:lnTo>
                  <a:lnTo>
                    <a:pt x="2" y="12"/>
                  </a:lnTo>
                  <a:lnTo>
                    <a:pt x="0" y="8"/>
                  </a:lnTo>
                  <a:lnTo>
                    <a:pt x="2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6" y="4"/>
                  </a:lnTo>
                  <a:lnTo>
                    <a:pt x="17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85" name="Freeform 56"/>
            <p:cNvSpPr/>
            <p:nvPr/>
          </p:nvSpPr>
          <p:spPr bwMode="auto">
            <a:xfrm>
              <a:off x="3305895" y="2436118"/>
              <a:ext cx="26988" cy="26988"/>
            </a:xfrm>
            <a:custGeom>
              <a:avLst/>
              <a:gdLst>
                <a:gd name="T0" fmla="*/ 17 w 17"/>
                <a:gd name="T1" fmla="*/ 7 h 17"/>
                <a:gd name="T2" fmla="*/ 15 w 17"/>
                <a:gd name="T3" fmla="*/ 11 h 17"/>
                <a:gd name="T4" fmla="*/ 13 w 17"/>
                <a:gd name="T5" fmla="*/ 13 h 17"/>
                <a:gd name="T6" fmla="*/ 11 w 17"/>
                <a:gd name="T7" fmla="*/ 15 h 17"/>
                <a:gd name="T8" fmla="*/ 9 w 17"/>
                <a:gd name="T9" fmla="*/ 17 h 17"/>
                <a:gd name="T10" fmla="*/ 6 w 17"/>
                <a:gd name="T11" fmla="*/ 15 h 17"/>
                <a:gd name="T12" fmla="*/ 4 w 17"/>
                <a:gd name="T13" fmla="*/ 13 h 17"/>
                <a:gd name="T14" fmla="*/ 2 w 17"/>
                <a:gd name="T15" fmla="*/ 11 h 17"/>
                <a:gd name="T16" fmla="*/ 0 w 17"/>
                <a:gd name="T17" fmla="*/ 7 h 17"/>
                <a:gd name="T18" fmla="*/ 2 w 17"/>
                <a:gd name="T19" fmla="*/ 5 h 17"/>
                <a:gd name="T20" fmla="*/ 4 w 17"/>
                <a:gd name="T21" fmla="*/ 1 h 17"/>
                <a:gd name="T22" fmla="*/ 6 w 17"/>
                <a:gd name="T23" fmla="*/ 0 h 17"/>
                <a:gd name="T24" fmla="*/ 9 w 17"/>
                <a:gd name="T25" fmla="*/ 0 h 17"/>
                <a:gd name="T26" fmla="*/ 11 w 17"/>
                <a:gd name="T27" fmla="*/ 0 h 17"/>
                <a:gd name="T28" fmla="*/ 13 w 17"/>
                <a:gd name="T29" fmla="*/ 1 h 17"/>
                <a:gd name="T30" fmla="*/ 15 w 17"/>
                <a:gd name="T31" fmla="*/ 5 h 17"/>
                <a:gd name="T32" fmla="*/ 17 w 17"/>
                <a:gd name="T33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17">
                  <a:moveTo>
                    <a:pt x="17" y="7"/>
                  </a:moveTo>
                  <a:lnTo>
                    <a:pt x="15" y="11"/>
                  </a:lnTo>
                  <a:lnTo>
                    <a:pt x="13" y="13"/>
                  </a:lnTo>
                  <a:lnTo>
                    <a:pt x="11" y="15"/>
                  </a:lnTo>
                  <a:lnTo>
                    <a:pt x="9" y="17"/>
                  </a:lnTo>
                  <a:lnTo>
                    <a:pt x="6" y="15"/>
                  </a:lnTo>
                  <a:lnTo>
                    <a:pt x="4" y="13"/>
                  </a:lnTo>
                  <a:lnTo>
                    <a:pt x="2" y="11"/>
                  </a:lnTo>
                  <a:lnTo>
                    <a:pt x="0" y="7"/>
                  </a:lnTo>
                  <a:lnTo>
                    <a:pt x="2" y="5"/>
                  </a:lnTo>
                  <a:lnTo>
                    <a:pt x="4" y="1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3" y="1"/>
                  </a:lnTo>
                  <a:lnTo>
                    <a:pt x="15" y="5"/>
                  </a:lnTo>
                  <a:lnTo>
                    <a:pt x="17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86" name="Freeform 57"/>
            <p:cNvSpPr/>
            <p:nvPr/>
          </p:nvSpPr>
          <p:spPr bwMode="auto">
            <a:xfrm>
              <a:off x="3305895" y="2436118"/>
              <a:ext cx="26988" cy="26988"/>
            </a:xfrm>
            <a:custGeom>
              <a:avLst/>
              <a:gdLst>
                <a:gd name="T0" fmla="*/ 17 w 17"/>
                <a:gd name="T1" fmla="*/ 7 h 17"/>
                <a:gd name="T2" fmla="*/ 15 w 17"/>
                <a:gd name="T3" fmla="*/ 11 h 17"/>
                <a:gd name="T4" fmla="*/ 13 w 17"/>
                <a:gd name="T5" fmla="*/ 13 h 17"/>
                <a:gd name="T6" fmla="*/ 11 w 17"/>
                <a:gd name="T7" fmla="*/ 15 h 17"/>
                <a:gd name="T8" fmla="*/ 9 w 17"/>
                <a:gd name="T9" fmla="*/ 17 h 17"/>
                <a:gd name="T10" fmla="*/ 6 w 17"/>
                <a:gd name="T11" fmla="*/ 15 h 17"/>
                <a:gd name="T12" fmla="*/ 4 w 17"/>
                <a:gd name="T13" fmla="*/ 13 h 17"/>
                <a:gd name="T14" fmla="*/ 2 w 17"/>
                <a:gd name="T15" fmla="*/ 11 h 17"/>
                <a:gd name="T16" fmla="*/ 0 w 17"/>
                <a:gd name="T17" fmla="*/ 7 h 17"/>
                <a:gd name="T18" fmla="*/ 2 w 17"/>
                <a:gd name="T19" fmla="*/ 5 h 17"/>
                <a:gd name="T20" fmla="*/ 4 w 17"/>
                <a:gd name="T21" fmla="*/ 1 h 17"/>
                <a:gd name="T22" fmla="*/ 6 w 17"/>
                <a:gd name="T23" fmla="*/ 0 h 17"/>
                <a:gd name="T24" fmla="*/ 9 w 17"/>
                <a:gd name="T25" fmla="*/ 0 h 17"/>
                <a:gd name="T26" fmla="*/ 11 w 17"/>
                <a:gd name="T27" fmla="*/ 0 h 17"/>
                <a:gd name="T28" fmla="*/ 13 w 17"/>
                <a:gd name="T29" fmla="*/ 1 h 17"/>
                <a:gd name="T30" fmla="*/ 15 w 17"/>
                <a:gd name="T31" fmla="*/ 5 h 17"/>
                <a:gd name="T32" fmla="*/ 17 w 17"/>
                <a:gd name="T33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17">
                  <a:moveTo>
                    <a:pt x="17" y="7"/>
                  </a:moveTo>
                  <a:lnTo>
                    <a:pt x="15" y="11"/>
                  </a:lnTo>
                  <a:lnTo>
                    <a:pt x="13" y="13"/>
                  </a:lnTo>
                  <a:lnTo>
                    <a:pt x="11" y="15"/>
                  </a:lnTo>
                  <a:lnTo>
                    <a:pt x="9" y="17"/>
                  </a:lnTo>
                  <a:lnTo>
                    <a:pt x="6" y="15"/>
                  </a:lnTo>
                  <a:lnTo>
                    <a:pt x="4" y="13"/>
                  </a:lnTo>
                  <a:lnTo>
                    <a:pt x="2" y="11"/>
                  </a:lnTo>
                  <a:lnTo>
                    <a:pt x="0" y="7"/>
                  </a:lnTo>
                  <a:lnTo>
                    <a:pt x="2" y="5"/>
                  </a:lnTo>
                  <a:lnTo>
                    <a:pt x="4" y="1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3" y="1"/>
                  </a:lnTo>
                  <a:lnTo>
                    <a:pt x="15" y="5"/>
                  </a:lnTo>
                  <a:lnTo>
                    <a:pt x="17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87" name="Freeform 58"/>
            <p:cNvSpPr/>
            <p:nvPr/>
          </p:nvSpPr>
          <p:spPr bwMode="auto">
            <a:xfrm>
              <a:off x="3512270" y="2436118"/>
              <a:ext cx="26988" cy="26988"/>
            </a:xfrm>
            <a:custGeom>
              <a:avLst/>
              <a:gdLst>
                <a:gd name="T0" fmla="*/ 17 w 17"/>
                <a:gd name="T1" fmla="*/ 7 h 17"/>
                <a:gd name="T2" fmla="*/ 16 w 17"/>
                <a:gd name="T3" fmla="*/ 11 h 17"/>
                <a:gd name="T4" fmla="*/ 14 w 17"/>
                <a:gd name="T5" fmla="*/ 13 h 17"/>
                <a:gd name="T6" fmla="*/ 12 w 17"/>
                <a:gd name="T7" fmla="*/ 15 h 17"/>
                <a:gd name="T8" fmla="*/ 10 w 17"/>
                <a:gd name="T9" fmla="*/ 17 h 17"/>
                <a:gd name="T10" fmla="*/ 6 w 17"/>
                <a:gd name="T11" fmla="*/ 15 h 17"/>
                <a:gd name="T12" fmla="*/ 4 w 17"/>
                <a:gd name="T13" fmla="*/ 13 h 17"/>
                <a:gd name="T14" fmla="*/ 2 w 17"/>
                <a:gd name="T15" fmla="*/ 11 h 17"/>
                <a:gd name="T16" fmla="*/ 0 w 17"/>
                <a:gd name="T17" fmla="*/ 7 h 17"/>
                <a:gd name="T18" fmla="*/ 2 w 17"/>
                <a:gd name="T19" fmla="*/ 5 h 17"/>
                <a:gd name="T20" fmla="*/ 4 w 17"/>
                <a:gd name="T21" fmla="*/ 1 h 17"/>
                <a:gd name="T22" fmla="*/ 6 w 17"/>
                <a:gd name="T23" fmla="*/ 0 h 17"/>
                <a:gd name="T24" fmla="*/ 10 w 17"/>
                <a:gd name="T25" fmla="*/ 0 h 17"/>
                <a:gd name="T26" fmla="*/ 12 w 17"/>
                <a:gd name="T27" fmla="*/ 0 h 17"/>
                <a:gd name="T28" fmla="*/ 14 w 17"/>
                <a:gd name="T29" fmla="*/ 1 h 17"/>
                <a:gd name="T30" fmla="*/ 16 w 17"/>
                <a:gd name="T31" fmla="*/ 5 h 17"/>
                <a:gd name="T32" fmla="*/ 17 w 17"/>
                <a:gd name="T33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17">
                  <a:moveTo>
                    <a:pt x="17" y="7"/>
                  </a:moveTo>
                  <a:lnTo>
                    <a:pt x="16" y="11"/>
                  </a:lnTo>
                  <a:lnTo>
                    <a:pt x="14" y="13"/>
                  </a:lnTo>
                  <a:lnTo>
                    <a:pt x="12" y="15"/>
                  </a:lnTo>
                  <a:lnTo>
                    <a:pt x="10" y="17"/>
                  </a:lnTo>
                  <a:lnTo>
                    <a:pt x="6" y="15"/>
                  </a:lnTo>
                  <a:lnTo>
                    <a:pt x="4" y="13"/>
                  </a:lnTo>
                  <a:lnTo>
                    <a:pt x="2" y="11"/>
                  </a:lnTo>
                  <a:lnTo>
                    <a:pt x="0" y="7"/>
                  </a:lnTo>
                  <a:lnTo>
                    <a:pt x="2" y="5"/>
                  </a:lnTo>
                  <a:lnTo>
                    <a:pt x="4" y="1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1"/>
                  </a:lnTo>
                  <a:lnTo>
                    <a:pt x="16" y="5"/>
                  </a:lnTo>
                  <a:lnTo>
                    <a:pt x="17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88" name="Freeform 59"/>
            <p:cNvSpPr/>
            <p:nvPr/>
          </p:nvSpPr>
          <p:spPr bwMode="auto">
            <a:xfrm>
              <a:off x="3305895" y="2815531"/>
              <a:ext cx="26988" cy="25400"/>
            </a:xfrm>
            <a:custGeom>
              <a:avLst/>
              <a:gdLst>
                <a:gd name="T0" fmla="*/ 17 w 17"/>
                <a:gd name="T1" fmla="*/ 8 h 16"/>
                <a:gd name="T2" fmla="*/ 15 w 17"/>
                <a:gd name="T3" fmla="*/ 10 h 16"/>
                <a:gd name="T4" fmla="*/ 13 w 17"/>
                <a:gd name="T5" fmla="*/ 14 h 16"/>
                <a:gd name="T6" fmla="*/ 11 w 17"/>
                <a:gd name="T7" fmla="*/ 16 h 16"/>
                <a:gd name="T8" fmla="*/ 9 w 17"/>
                <a:gd name="T9" fmla="*/ 16 h 16"/>
                <a:gd name="T10" fmla="*/ 6 w 17"/>
                <a:gd name="T11" fmla="*/ 16 h 16"/>
                <a:gd name="T12" fmla="*/ 4 w 17"/>
                <a:gd name="T13" fmla="*/ 14 h 16"/>
                <a:gd name="T14" fmla="*/ 2 w 17"/>
                <a:gd name="T15" fmla="*/ 10 h 16"/>
                <a:gd name="T16" fmla="*/ 0 w 17"/>
                <a:gd name="T17" fmla="*/ 8 h 16"/>
                <a:gd name="T18" fmla="*/ 2 w 17"/>
                <a:gd name="T19" fmla="*/ 4 h 16"/>
                <a:gd name="T20" fmla="*/ 4 w 17"/>
                <a:gd name="T21" fmla="*/ 2 h 16"/>
                <a:gd name="T22" fmla="*/ 6 w 17"/>
                <a:gd name="T23" fmla="*/ 0 h 16"/>
                <a:gd name="T24" fmla="*/ 9 w 17"/>
                <a:gd name="T25" fmla="*/ 0 h 16"/>
                <a:gd name="T26" fmla="*/ 11 w 17"/>
                <a:gd name="T27" fmla="*/ 0 h 16"/>
                <a:gd name="T28" fmla="*/ 13 w 17"/>
                <a:gd name="T29" fmla="*/ 2 h 16"/>
                <a:gd name="T30" fmla="*/ 15 w 17"/>
                <a:gd name="T31" fmla="*/ 4 h 16"/>
                <a:gd name="T32" fmla="*/ 17 w 17"/>
                <a:gd name="T3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16">
                  <a:moveTo>
                    <a:pt x="17" y="8"/>
                  </a:moveTo>
                  <a:lnTo>
                    <a:pt x="15" y="10"/>
                  </a:lnTo>
                  <a:lnTo>
                    <a:pt x="13" y="14"/>
                  </a:lnTo>
                  <a:lnTo>
                    <a:pt x="11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4" y="14"/>
                  </a:lnTo>
                  <a:lnTo>
                    <a:pt x="2" y="10"/>
                  </a:lnTo>
                  <a:lnTo>
                    <a:pt x="0" y="8"/>
                  </a:lnTo>
                  <a:lnTo>
                    <a:pt x="2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3" y="2"/>
                  </a:lnTo>
                  <a:lnTo>
                    <a:pt x="15" y="4"/>
                  </a:lnTo>
                  <a:lnTo>
                    <a:pt x="17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89" name="Freeform 60"/>
            <p:cNvSpPr/>
            <p:nvPr/>
          </p:nvSpPr>
          <p:spPr bwMode="auto">
            <a:xfrm>
              <a:off x="3305895" y="2815531"/>
              <a:ext cx="26988" cy="25400"/>
            </a:xfrm>
            <a:custGeom>
              <a:avLst/>
              <a:gdLst>
                <a:gd name="T0" fmla="*/ 17 w 17"/>
                <a:gd name="T1" fmla="*/ 8 h 16"/>
                <a:gd name="T2" fmla="*/ 15 w 17"/>
                <a:gd name="T3" fmla="*/ 10 h 16"/>
                <a:gd name="T4" fmla="*/ 13 w 17"/>
                <a:gd name="T5" fmla="*/ 14 h 16"/>
                <a:gd name="T6" fmla="*/ 11 w 17"/>
                <a:gd name="T7" fmla="*/ 16 h 16"/>
                <a:gd name="T8" fmla="*/ 9 w 17"/>
                <a:gd name="T9" fmla="*/ 16 h 16"/>
                <a:gd name="T10" fmla="*/ 6 w 17"/>
                <a:gd name="T11" fmla="*/ 16 h 16"/>
                <a:gd name="T12" fmla="*/ 4 w 17"/>
                <a:gd name="T13" fmla="*/ 14 h 16"/>
                <a:gd name="T14" fmla="*/ 2 w 17"/>
                <a:gd name="T15" fmla="*/ 10 h 16"/>
                <a:gd name="T16" fmla="*/ 0 w 17"/>
                <a:gd name="T17" fmla="*/ 8 h 16"/>
                <a:gd name="T18" fmla="*/ 2 w 17"/>
                <a:gd name="T19" fmla="*/ 4 h 16"/>
                <a:gd name="T20" fmla="*/ 4 w 17"/>
                <a:gd name="T21" fmla="*/ 2 h 16"/>
                <a:gd name="T22" fmla="*/ 6 w 17"/>
                <a:gd name="T23" fmla="*/ 0 h 16"/>
                <a:gd name="T24" fmla="*/ 9 w 17"/>
                <a:gd name="T25" fmla="*/ 0 h 16"/>
                <a:gd name="T26" fmla="*/ 11 w 17"/>
                <a:gd name="T27" fmla="*/ 0 h 16"/>
                <a:gd name="T28" fmla="*/ 13 w 17"/>
                <a:gd name="T29" fmla="*/ 2 h 16"/>
                <a:gd name="T30" fmla="*/ 15 w 17"/>
                <a:gd name="T31" fmla="*/ 4 h 16"/>
                <a:gd name="T32" fmla="*/ 17 w 17"/>
                <a:gd name="T3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16">
                  <a:moveTo>
                    <a:pt x="17" y="8"/>
                  </a:moveTo>
                  <a:lnTo>
                    <a:pt x="15" y="10"/>
                  </a:lnTo>
                  <a:lnTo>
                    <a:pt x="13" y="14"/>
                  </a:lnTo>
                  <a:lnTo>
                    <a:pt x="11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4" y="14"/>
                  </a:lnTo>
                  <a:lnTo>
                    <a:pt x="2" y="10"/>
                  </a:lnTo>
                  <a:lnTo>
                    <a:pt x="0" y="8"/>
                  </a:lnTo>
                  <a:lnTo>
                    <a:pt x="2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3" y="2"/>
                  </a:lnTo>
                  <a:lnTo>
                    <a:pt x="15" y="4"/>
                  </a:lnTo>
                  <a:lnTo>
                    <a:pt x="17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90" name="Freeform 61"/>
            <p:cNvSpPr/>
            <p:nvPr/>
          </p:nvSpPr>
          <p:spPr bwMode="auto">
            <a:xfrm>
              <a:off x="3512270" y="2815531"/>
              <a:ext cx="26988" cy="25400"/>
            </a:xfrm>
            <a:custGeom>
              <a:avLst/>
              <a:gdLst>
                <a:gd name="T0" fmla="*/ 17 w 17"/>
                <a:gd name="T1" fmla="*/ 8 h 16"/>
                <a:gd name="T2" fmla="*/ 16 w 17"/>
                <a:gd name="T3" fmla="*/ 10 h 16"/>
                <a:gd name="T4" fmla="*/ 14 w 17"/>
                <a:gd name="T5" fmla="*/ 14 h 16"/>
                <a:gd name="T6" fmla="*/ 12 w 17"/>
                <a:gd name="T7" fmla="*/ 16 h 16"/>
                <a:gd name="T8" fmla="*/ 10 w 17"/>
                <a:gd name="T9" fmla="*/ 16 h 16"/>
                <a:gd name="T10" fmla="*/ 6 w 17"/>
                <a:gd name="T11" fmla="*/ 16 h 16"/>
                <a:gd name="T12" fmla="*/ 4 w 17"/>
                <a:gd name="T13" fmla="*/ 14 h 16"/>
                <a:gd name="T14" fmla="*/ 2 w 17"/>
                <a:gd name="T15" fmla="*/ 10 h 16"/>
                <a:gd name="T16" fmla="*/ 0 w 17"/>
                <a:gd name="T17" fmla="*/ 8 h 16"/>
                <a:gd name="T18" fmla="*/ 2 w 17"/>
                <a:gd name="T19" fmla="*/ 4 h 16"/>
                <a:gd name="T20" fmla="*/ 4 w 17"/>
                <a:gd name="T21" fmla="*/ 2 h 16"/>
                <a:gd name="T22" fmla="*/ 6 w 17"/>
                <a:gd name="T23" fmla="*/ 0 h 16"/>
                <a:gd name="T24" fmla="*/ 10 w 17"/>
                <a:gd name="T25" fmla="*/ 0 h 16"/>
                <a:gd name="T26" fmla="*/ 12 w 17"/>
                <a:gd name="T27" fmla="*/ 0 h 16"/>
                <a:gd name="T28" fmla="*/ 14 w 17"/>
                <a:gd name="T29" fmla="*/ 2 h 16"/>
                <a:gd name="T30" fmla="*/ 16 w 17"/>
                <a:gd name="T31" fmla="*/ 4 h 16"/>
                <a:gd name="T32" fmla="*/ 17 w 17"/>
                <a:gd name="T3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16">
                  <a:moveTo>
                    <a:pt x="17" y="8"/>
                  </a:moveTo>
                  <a:lnTo>
                    <a:pt x="16" y="10"/>
                  </a:lnTo>
                  <a:lnTo>
                    <a:pt x="14" y="14"/>
                  </a:lnTo>
                  <a:lnTo>
                    <a:pt x="12" y="16"/>
                  </a:lnTo>
                  <a:lnTo>
                    <a:pt x="10" y="16"/>
                  </a:lnTo>
                  <a:lnTo>
                    <a:pt x="6" y="16"/>
                  </a:lnTo>
                  <a:lnTo>
                    <a:pt x="4" y="14"/>
                  </a:lnTo>
                  <a:lnTo>
                    <a:pt x="2" y="10"/>
                  </a:lnTo>
                  <a:lnTo>
                    <a:pt x="0" y="8"/>
                  </a:lnTo>
                  <a:lnTo>
                    <a:pt x="2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6" y="4"/>
                  </a:lnTo>
                  <a:lnTo>
                    <a:pt x="17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91" name="Freeform 64"/>
            <p:cNvSpPr/>
            <p:nvPr/>
          </p:nvSpPr>
          <p:spPr bwMode="auto">
            <a:xfrm>
              <a:off x="3223345" y="2407543"/>
              <a:ext cx="9525" cy="30163"/>
            </a:xfrm>
            <a:custGeom>
              <a:avLst/>
              <a:gdLst>
                <a:gd name="T0" fmla="*/ 4 w 6"/>
                <a:gd name="T1" fmla="*/ 19 h 19"/>
                <a:gd name="T2" fmla="*/ 2 w 6"/>
                <a:gd name="T3" fmla="*/ 18 h 19"/>
                <a:gd name="T4" fmla="*/ 0 w 6"/>
                <a:gd name="T5" fmla="*/ 10 h 19"/>
                <a:gd name="T6" fmla="*/ 0 w 6"/>
                <a:gd name="T7" fmla="*/ 6 h 19"/>
                <a:gd name="T8" fmla="*/ 2 w 6"/>
                <a:gd name="T9" fmla="*/ 2 h 19"/>
                <a:gd name="T10" fmla="*/ 4 w 6"/>
                <a:gd name="T11" fmla="*/ 0 h 19"/>
                <a:gd name="T12" fmla="*/ 4 w 6"/>
                <a:gd name="T13" fmla="*/ 0 h 19"/>
                <a:gd name="T14" fmla="*/ 4 w 6"/>
                <a:gd name="T15" fmla="*/ 0 h 19"/>
                <a:gd name="T16" fmla="*/ 6 w 6"/>
                <a:gd name="T17" fmla="*/ 2 h 19"/>
                <a:gd name="T18" fmla="*/ 6 w 6"/>
                <a:gd name="T19" fmla="*/ 14 h 19"/>
                <a:gd name="T20" fmla="*/ 6 w 6"/>
                <a:gd name="T21" fmla="*/ 19 h 19"/>
                <a:gd name="T22" fmla="*/ 6 w 6"/>
                <a:gd name="T23" fmla="*/ 19 h 19"/>
                <a:gd name="T24" fmla="*/ 4 w 6"/>
                <a:gd name="T2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19">
                  <a:moveTo>
                    <a:pt x="4" y="19"/>
                  </a:moveTo>
                  <a:lnTo>
                    <a:pt x="2" y="18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6" y="14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4" y="19"/>
                  </a:ln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92" name="Freeform 65"/>
            <p:cNvSpPr/>
            <p:nvPr/>
          </p:nvSpPr>
          <p:spPr bwMode="auto">
            <a:xfrm>
              <a:off x="3223345" y="2480568"/>
              <a:ext cx="19050" cy="28575"/>
            </a:xfrm>
            <a:custGeom>
              <a:avLst/>
              <a:gdLst>
                <a:gd name="T0" fmla="*/ 0 w 12"/>
                <a:gd name="T1" fmla="*/ 16 h 18"/>
                <a:gd name="T2" fmla="*/ 0 w 12"/>
                <a:gd name="T3" fmla="*/ 12 h 18"/>
                <a:gd name="T4" fmla="*/ 4 w 12"/>
                <a:gd name="T5" fmla="*/ 4 h 18"/>
                <a:gd name="T6" fmla="*/ 8 w 12"/>
                <a:gd name="T7" fmla="*/ 2 h 18"/>
                <a:gd name="T8" fmla="*/ 10 w 12"/>
                <a:gd name="T9" fmla="*/ 0 h 18"/>
                <a:gd name="T10" fmla="*/ 12 w 12"/>
                <a:gd name="T11" fmla="*/ 0 h 18"/>
                <a:gd name="T12" fmla="*/ 12 w 12"/>
                <a:gd name="T13" fmla="*/ 4 h 18"/>
                <a:gd name="T14" fmla="*/ 6 w 12"/>
                <a:gd name="T15" fmla="*/ 12 h 18"/>
                <a:gd name="T16" fmla="*/ 2 w 12"/>
                <a:gd name="T17" fmla="*/ 16 h 18"/>
                <a:gd name="T18" fmla="*/ 2 w 12"/>
                <a:gd name="T19" fmla="*/ 18 h 18"/>
                <a:gd name="T20" fmla="*/ 0 w 12"/>
                <a:gd name="T21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18">
                  <a:moveTo>
                    <a:pt x="0" y="16"/>
                  </a:moveTo>
                  <a:lnTo>
                    <a:pt x="0" y="12"/>
                  </a:lnTo>
                  <a:lnTo>
                    <a:pt x="4" y="4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4"/>
                  </a:lnTo>
                  <a:lnTo>
                    <a:pt x="6" y="12"/>
                  </a:lnTo>
                  <a:lnTo>
                    <a:pt x="2" y="16"/>
                  </a:lnTo>
                  <a:lnTo>
                    <a:pt x="2" y="1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93" name="Freeform 69"/>
            <p:cNvSpPr/>
            <p:nvPr/>
          </p:nvSpPr>
          <p:spPr bwMode="auto">
            <a:xfrm>
              <a:off x="3129682" y="2340868"/>
              <a:ext cx="555625" cy="606425"/>
            </a:xfrm>
            <a:custGeom>
              <a:avLst/>
              <a:gdLst>
                <a:gd name="T0" fmla="*/ 347 w 350"/>
                <a:gd name="T1" fmla="*/ 221 h 382"/>
                <a:gd name="T2" fmla="*/ 335 w 350"/>
                <a:gd name="T3" fmla="*/ 257 h 382"/>
                <a:gd name="T4" fmla="*/ 320 w 350"/>
                <a:gd name="T5" fmla="*/ 290 h 382"/>
                <a:gd name="T6" fmla="*/ 297 w 350"/>
                <a:gd name="T7" fmla="*/ 320 h 382"/>
                <a:gd name="T8" fmla="*/ 272 w 350"/>
                <a:gd name="T9" fmla="*/ 344 h 382"/>
                <a:gd name="T10" fmla="*/ 241 w 350"/>
                <a:gd name="T11" fmla="*/ 363 h 382"/>
                <a:gd name="T12" fmla="*/ 209 w 350"/>
                <a:gd name="T13" fmla="*/ 376 h 382"/>
                <a:gd name="T14" fmla="*/ 174 w 350"/>
                <a:gd name="T15" fmla="*/ 382 h 382"/>
                <a:gd name="T16" fmla="*/ 138 w 350"/>
                <a:gd name="T17" fmla="*/ 380 h 382"/>
                <a:gd name="T18" fmla="*/ 105 w 350"/>
                <a:gd name="T19" fmla="*/ 370 h 382"/>
                <a:gd name="T20" fmla="*/ 76 w 350"/>
                <a:gd name="T21" fmla="*/ 353 h 382"/>
                <a:gd name="T22" fmla="*/ 50 w 350"/>
                <a:gd name="T23" fmla="*/ 332 h 382"/>
                <a:gd name="T24" fmla="*/ 28 w 350"/>
                <a:gd name="T25" fmla="*/ 305 h 382"/>
                <a:gd name="T26" fmla="*/ 13 w 350"/>
                <a:gd name="T27" fmla="*/ 273 h 382"/>
                <a:gd name="T28" fmla="*/ 4 w 350"/>
                <a:gd name="T29" fmla="*/ 238 h 382"/>
                <a:gd name="T30" fmla="*/ 0 w 350"/>
                <a:gd name="T31" fmla="*/ 200 h 382"/>
                <a:gd name="T32" fmla="*/ 5 w 350"/>
                <a:gd name="T33" fmla="*/ 161 h 382"/>
                <a:gd name="T34" fmla="*/ 15 w 350"/>
                <a:gd name="T35" fmla="*/ 125 h 382"/>
                <a:gd name="T36" fmla="*/ 32 w 350"/>
                <a:gd name="T37" fmla="*/ 90 h 382"/>
                <a:gd name="T38" fmla="*/ 53 w 350"/>
                <a:gd name="T39" fmla="*/ 61 h 382"/>
                <a:gd name="T40" fmla="*/ 80 w 350"/>
                <a:gd name="T41" fmla="*/ 37 h 382"/>
                <a:gd name="T42" fmla="*/ 109 w 350"/>
                <a:gd name="T43" fmla="*/ 17 h 382"/>
                <a:gd name="T44" fmla="*/ 142 w 350"/>
                <a:gd name="T45" fmla="*/ 6 h 382"/>
                <a:gd name="T46" fmla="*/ 178 w 350"/>
                <a:gd name="T47" fmla="*/ 0 h 382"/>
                <a:gd name="T48" fmla="*/ 212 w 350"/>
                <a:gd name="T49" fmla="*/ 2 h 382"/>
                <a:gd name="T50" fmla="*/ 245 w 350"/>
                <a:gd name="T51" fmla="*/ 12 h 382"/>
                <a:gd name="T52" fmla="*/ 276 w 350"/>
                <a:gd name="T53" fmla="*/ 27 h 382"/>
                <a:gd name="T54" fmla="*/ 301 w 350"/>
                <a:gd name="T55" fmla="*/ 50 h 382"/>
                <a:gd name="T56" fmla="*/ 322 w 350"/>
                <a:gd name="T57" fmla="*/ 77 h 382"/>
                <a:gd name="T58" fmla="*/ 337 w 350"/>
                <a:gd name="T59" fmla="*/ 108 h 382"/>
                <a:gd name="T60" fmla="*/ 347 w 350"/>
                <a:gd name="T61" fmla="*/ 144 h 382"/>
                <a:gd name="T62" fmla="*/ 350 w 350"/>
                <a:gd name="T63" fmla="*/ 18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0" h="382">
                  <a:moveTo>
                    <a:pt x="349" y="200"/>
                  </a:moveTo>
                  <a:lnTo>
                    <a:pt x="347" y="221"/>
                  </a:lnTo>
                  <a:lnTo>
                    <a:pt x="343" y="238"/>
                  </a:lnTo>
                  <a:lnTo>
                    <a:pt x="335" y="257"/>
                  </a:lnTo>
                  <a:lnTo>
                    <a:pt x="327" y="274"/>
                  </a:lnTo>
                  <a:lnTo>
                    <a:pt x="320" y="290"/>
                  </a:lnTo>
                  <a:lnTo>
                    <a:pt x="308" y="305"/>
                  </a:lnTo>
                  <a:lnTo>
                    <a:pt x="297" y="320"/>
                  </a:lnTo>
                  <a:lnTo>
                    <a:pt x="285" y="332"/>
                  </a:lnTo>
                  <a:lnTo>
                    <a:pt x="272" y="344"/>
                  </a:lnTo>
                  <a:lnTo>
                    <a:pt x="257" y="355"/>
                  </a:lnTo>
                  <a:lnTo>
                    <a:pt x="241" y="363"/>
                  </a:lnTo>
                  <a:lnTo>
                    <a:pt x="226" y="370"/>
                  </a:lnTo>
                  <a:lnTo>
                    <a:pt x="209" y="376"/>
                  </a:lnTo>
                  <a:lnTo>
                    <a:pt x="191" y="380"/>
                  </a:lnTo>
                  <a:lnTo>
                    <a:pt x="174" y="382"/>
                  </a:lnTo>
                  <a:lnTo>
                    <a:pt x="157" y="382"/>
                  </a:lnTo>
                  <a:lnTo>
                    <a:pt x="138" y="380"/>
                  </a:lnTo>
                  <a:lnTo>
                    <a:pt x="120" y="376"/>
                  </a:lnTo>
                  <a:lnTo>
                    <a:pt x="105" y="370"/>
                  </a:lnTo>
                  <a:lnTo>
                    <a:pt x="90" y="363"/>
                  </a:lnTo>
                  <a:lnTo>
                    <a:pt x="76" y="353"/>
                  </a:lnTo>
                  <a:lnTo>
                    <a:pt x="63" y="344"/>
                  </a:lnTo>
                  <a:lnTo>
                    <a:pt x="50" y="332"/>
                  </a:lnTo>
                  <a:lnTo>
                    <a:pt x="38" y="319"/>
                  </a:lnTo>
                  <a:lnTo>
                    <a:pt x="28" y="305"/>
                  </a:lnTo>
                  <a:lnTo>
                    <a:pt x="21" y="290"/>
                  </a:lnTo>
                  <a:lnTo>
                    <a:pt x="13" y="273"/>
                  </a:lnTo>
                  <a:lnTo>
                    <a:pt x="7" y="255"/>
                  </a:lnTo>
                  <a:lnTo>
                    <a:pt x="4" y="238"/>
                  </a:lnTo>
                  <a:lnTo>
                    <a:pt x="2" y="219"/>
                  </a:lnTo>
                  <a:lnTo>
                    <a:pt x="0" y="200"/>
                  </a:lnTo>
                  <a:lnTo>
                    <a:pt x="2" y="180"/>
                  </a:lnTo>
                  <a:lnTo>
                    <a:pt x="5" y="161"/>
                  </a:lnTo>
                  <a:lnTo>
                    <a:pt x="9" y="142"/>
                  </a:lnTo>
                  <a:lnTo>
                    <a:pt x="15" y="125"/>
                  </a:lnTo>
                  <a:lnTo>
                    <a:pt x="23" y="108"/>
                  </a:lnTo>
                  <a:lnTo>
                    <a:pt x="32" y="90"/>
                  </a:lnTo>
                  <a:lnTo>
                    <a:pt x="42" y="75"/>
                  </a:lnTo>
                  <a:lnTo>
                    <a:pt x="53" y="61"/>
                  </a:lnTo>
                  <a:lnTo>
                    <a:pt x="67" y="48"/>
                  </a:lnTo>
                  <a:lnTo>
                    <a:pt x="80" y="37"/>
                  </a:lnTo>
                  <a:lnTo>
                    <a:pt x="94" y="27"/>
                  </a:lnTo>
                  <a:lnTo>
                    <a:pt x="109" y="17"/>
                  </a:lnTo>
                  <a:lnTo>
                    <a:pt x="126" y="10"/>
                  </a:lnTo>
                  <a:lnTo>
                    <a:pt x="142" y="6"/>
                  </a:lnTo>
                  <a:lnTo>
                    <a:pt x="159" y="2"/>
                  </a:lnTo>
                  <a:lnTo>
                    <a:pt x="178" y="0"/>
                  </a:lnTo>
                  <a:lnTo>
                    <a:pt x="195" y="0"/>
                  </a:lnTo>
                  <a:lnTo>
                    <a:pt x="212" y="2"/>
                  </a:lnTo>
                  <a:lnTo>
                    <a:pt x="230" y="6"/>
                  </a:lnTo>
                  <a:lnTo>
                    <a:pt x="245" y="12"/>
                  </a:lnTo>
                  <a:lnTo>
                    <a:pt x="260" y="17"/>
                  </a:lnTo>
                  <a:lnTo>
                    <a:pt x="276" y="27"/>
                  </a:lnTo>
                  <a:lnTo>
                    <a:pt x="289" y="38"/>
                  </a:lnTo>
                  <a:lnTo>
                    <a:pt x="301" y="50"/>
                  </a:lnTo>
                  <a:lnTo>
                    <a:pt x="312" y="61"/>
                  </a:lnTo>
                  <a:lnTo>
                    <a:pt x="322" y="77"/>
                  </a:lnTo>
                  <a:lnTo>
                    <a:pt x="331" y="92"/>
                  </a:lnTo>
                  <a:lnTo>
                    <a:pt x="337" y="108"/>
                  </a:lnTo>
                  <a:lnTo>
                    <a:pt x="343" y="125"/>
                  </a:lnTo>
                  <a:lnTo>
                    <a:pt x="347" y="144"/>
                  </a:lnTo>
                  <a:lnTo>
                    <a:pt x="350" y="161"/>
                  </a:lnTo>
                  <a:lnTo>
                    <a:pt x="350" y="180"/>
                  </a:lnTo>
                  <a:lnTo>
                    <a:pt x="349" y="200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94" name="Freeform 70"/>
            <p:cNvSpPr/>
            <p:nvPr/>
          </p:nvSpPr>
          <p:spPr bwMode="auto">
            <a:xfrm>
              <a:off x="3290020" y="2523431"/>
              <a:ext cx="25400" cy="39688"/>
            </a:xfrm>
            <a:custGeom>
              <a:avLst/>
              <a:gdLst>
                <a:gd name="T0" fmla="*/ 8 w 16"/>
                <a:gd name="T1" fmla="*/ 25 h 25"/>
                <a:gd name="T2" fmla="*/ 6 w 16"/>
                <a:gd name="T3" fmla="*/ 23 h 25"/>
                <a:gd name="T4" fmla="*/ 2 w 16"/>
                <a:gd name="T5" fmla="*/ 21 h 25"/>
                <a:gd name="T6" fmla="*/ 0 w 16"/>
                <a:gd name="T7" fmla="*/ 16 h 25"/>
                <a:gd name="T8" fmla="*/ 2 w 16"/>
                <a:gd name="T9" fmla="*/ 12 h 25"/>
                <a:gd name="T10" fmla="*/ 6 w 16"/>
                <a:gd name="T11" fmla="*/ 6 h 25"/>
                <a:gd name="T12" fmla="*/ 10 w 16"/>
                <a:gd name="T13" fmla="*/ 2 h 25"/>
                <a:gd name="T14" fmla="*/ 12 w 16"/>
                <a:gd name="T15" fmla="*/ 0 h 25"/>
                <a:gd name="T16" fmla="*/ 14 w 16"/>
                <a:gd name="T17" fmla="*/ 0 h 25"/>
                <a:gd name="T18" fmla="*/ 14 w 16"/>
                <a:gd name="T19" fmla="*/ 0 h 25"/>
                <a:gd name="T20" fmla="*/ 16 w 16"/>
                <a:gd name="T21" fmla="*/ 4 h 25"/>
                <a:gd name="T22" fmla="*/ 14 w 16"/>
                <a:gd name="T23" fmla="*/ 17 h 25"/>
                <a:gd name="T24" fmla="*/ 12 w 16"/>
                <a:gd name="T25" fmla="*/ 23 h 25"/>
                <a:gd name="T26" fmla="*/ 12 w 16"/>
                <a:gd name="T27" fmla="*/ 25 h 25"/>
                <a:gd name="T28" fmla="*/ 8 w 16"/>
                <a:gd name="T2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" h="25">
                  <a:moveTo>
                    <a:pt x="8" y="25"/>
                  </a:moveTo>
                  <a:lnTo>
                    <a:pt x="6" y="23"/>
                  </a:lnTo>
                  <a:lnTo>
                    <a:pt x="2" y="21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6" y="4"/>
                  </a:lnTo>
                  <a:lnTo>
                    <a:pt x="14" y="17"/>
                  </a:lnTo>
                  <a:lnTo>
                    <a:pt x="12" y="23"/>
                  </a:lnTo>
                  <a:lnTo>
                    <a:pt x="12" y="25"/>
                  </a:lnTo>
                  <a:lnTo>
                    <a:pt x="8" y="25"/>
                  </a:ln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95" name="Freeform 71"/>
            <p:cNvSpPr/>
            <p:nvPr/>
          </p:nvSpPr>
          <p:spPr bwMode="auto">
            <a:xfrm>
              <a:off x="3429720" y="2361506"/>
              <a:ext cx="22225" cy="39688"/>
            </a:xfrm>
            <a:custGeom>
              <a:avLst/>
              <a:gdLst>
                <a:gd name="T0" fmla="*/ 8 w 14"/>
                <a:gd name="T1" fmla="*/ 25 h 25"/>
                <a:gd name="T2" fmla="*/ 6 w 14"/>
                <a:gd name="T3" fmla="*/ 24 h 25"/>
                <a:gd name="T4" fmla="*/ 2 w 14"/>
                <a:gd name="T5" fmla="*/ 20 h 25"/>
                <a:gd name="T6" fmla="*/ 0 w 14"/>
                <a:gd name="T7" fmla="*/ 16 h 25"/>
                <a:gd name="T8" fmla="*/ 2 w 14"/>
                <a:gd name="T9" fmla="*/ 10 h 25"/>
                <a:gd name="T10" fmla="*/ 4 w 14"/>
                <a:gd name="T11" fmla="*/ 6 h 25"/>
                <a:gd name="T12" fmla="*/ 10 w 14"/>
                <a:gd name="T13" fmla="*/ 0 h 25"/>
                <a:gd name="T14" fmla="*/ 12 w 14"/>
                <a:gd name="T15" fmla="*/ 0 h 25"/>
                <a:gd name="T16" fmla="*/ 14 w 14"/>
                <a:gd name="T17" fmla="*/ 0 h 25"/>
                <a:gd name="T18" fmla="*/ 14 w 14"/>
                <a:gd name="T19" fmla="*/ 0 h 25"/>
                <a:gd name="T20" fmla="*/ 14 w 14"/>
                <a:gd name="T21" fmla="*/ 2 h 25"/>
                <a:gd name="T22" fmla="*/ 14 w 14"/>
                <a:gd name="T23" fmla="*/ 18 h 25"/>
                <a:gd name="T24" fmla="*/ 12 w 14"/>
                <a:gd name="T25" fmla="*/ 24 h 25"/>
                <a:gd name="T26" fmla="*/ 12 w 14"/>
                <a:gd name="T27" fmla="*/ 25 h 25"/>
                <a:gd name="T28" fmla="*/ 8 w 14"/>
                <a:gd name="T2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25">
                  <a:moveTo>
                    <a:pt x="8" y="25"/>
                  </a:moveTo>
                  <a:lnTo>
                    <a:pt x="6" y="24"/>
                  </a:lnTo>
                  <a:lnTo>
                    <a:pt x="2" y="20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4" y="6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14" y="18"/>
                  </a:lnTo>
                  <a:lnTo>
                    <a:pt x="12" y="24"/>
                  </a:lnTo>
                  <a:lnTo>
                    <a:pt x="12" y="25"/>
                  </a:lnTo>
                  <a:lnTo>
                    <a:pt x="8" y="25"/>
                  </a:ln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96" name="Freeform 72"/>
            <p:cNvSpPr/>
            <p:nvPr/>
          </p:nvSpPr>
          <p:spPr bwMode="auto">
            <a:xfrm>
              <a:off x="3515445" y="2590106"/>
              <a:ext cx="23813" cy="42863"/>
            </a:xfrm>
            <a:custGeom>
              <a:avLst/>
              <a:gdLst>
                <a:gd name="T0" fmla="*/ 8 w 15"/>
                <a:gd name="T1" fmla="*/ 25 h 27"/>
                <a:gd name="T2" fmla="*/ 6 w 15"/>
                <a:gd name="T3" fmla="*/ 25 h 27"/>
                <a:gd name="T4" fmla="*/ 4 w 15"/>
                <a:gd name="T5" fmla="*/ 22 h 27"/>
                <a:gd name="T6" fmla="*/ 0 w 15"/>
                <a:gd name="T7" fmla="*/ 18 h 27"/>
                <a:gd name="T8" fmla="*/ 2 w 15"/>
                <a:gd name="T9" fmla="*/ 12 h 27"/>
                <a:gd name="T10" fmla="*/ 6 w 15"/>
                <a:gd name="T11" fmla="*/ 8 h 27"/>
                <a:gd name="T12" fmla="*/ 10 w 15"/>
                <a:gd name="T13" fmla="*/ 2 h 27"/>
                <a:gd name="T14" fmla="*/ 12 w 15"/>
                <a:gd name="T15" fmla="*/ 2 h 27"/>
                <a:gd name="T16" fmla="*/ 14 w 15"/>
                <a:gd name="T17" fmla="*/ 0 h 27"/>
                <a:gd name="T18" fmla="*/ 14 w 15"/>
                <a:gd name="T19" fmla="*/ 2 h 27"/>
                <a:gd name="T20" fmla="*/ 15 w 15"/>
                <a:gd name="T21" fmla="*/ 4 h 27"/>
                <a:gd name="T22" fmla="*/ 14 w 15"/>
                <a:gd name="T23" fmla="*/ 18 h 27"/>
                <a:gd name="T24" fmla="*/ 12 w 15"/>
                <a:gd name="T25" fmla="*/ 25 h 27"/>
                <a:gd name="T26" fmla="*/ 12 w 15"/>
                <a:gd name="T27" fmla="*/ 27 h 27"/>
                <a:gd name="T28" fmla="*/ 8 w 15"/>
                <a:gd name="T29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27">
                  <a:moveTo>
                    <a:pt x="8" y="25"/>
                  </a:moveTo>
                  <a:lnTo>
                    <a:pt x="6" y="25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2" y="12"/>
                  </a:lnTo>
                  <a:lnTo>
                    <a:pt x="6" y="8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15" y="4"/>
                  </a:lnTo>
                  <a:lnTo>
                    <a:pt x="14" y="18"/>
                  </a:lnTo>
                  <a:lnTo>
                    <a:pt x="12" y="25"/>
                  </a:lnTo>
                  <a:lnTo>
                    <a:pt x="12" y="27"/>
                  </a:lnTo>
                  <a:lnTo>
                    <a:pt x="8" y="25"/>
                  </a:ln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97" name="Freeform 73"/>
            <p:cNvSpPr/>
            <p:nvPr/>
          </p:nvSpPr>
          <p:spPr bwMode="auto">
            <a:xfrm>
              <a:off x="3326532" y="2675831"/>
              <a:ext cx="22225" cy="39688"/>
            </a:xfrm>
            <a:custGeom>
              <a:avLst/>
              <a:gdLst>
                <a:gd name="T0" fmla="*/ 6 w 14"/>
                <a:gd name="T1" fmla="*/ 25 h 25"/>
                <a:gd name="T2" fmla="*/ 6 w 14"/>
                <a:gd name="T3" fmla="*/ 23 h 25"/>
                <a:gd name="T4" fmla="*/ 2 w 14"/>
                <a:gd name="T5" fmla="*/ 21 h 25"/>
                <a:gd name="T6" fmla="*/ 0 w 14"/>
                <a:gd name="T7" fmla="*/ 15 h 25"/>
                <a:gd name="T8" fmla="*/ 0 w 14"/>
                <a:gd name="T9" fmla="*/ 12 h 25"/>
                <a:gd name="T10" fmla="*/ 4 w 14"/>
                <a:gd name="T11" fmla="*/ 6 h 25"/>
                <a:gd name="T12" fmla="*/ 10 w 14"/>
                <a:gd name="T13" fmla="*/ 2 h 25"/>
                <a:gd name="T14" fmla="*/ 12 w 14"/>
                <a:gd name="T15" fmla="*/ 0 h 25"/>
                <a:gd name="T16" fmla="*/ 12 w 14"/>
                <a:gd name="T17" fmla="*/ 0 h 25"/>
                <a:gd name="T18" fmla="*/ 14 w 14"/>
                <a:gd name="T19" fmla="*/ 0 h 25"/>
                <a:gd name="T20" fmla="*/ 14 w 14"/>
                <a:gd name="T21" fmla="*/ 4 h 25"/>
                <a:gd name="T22" fmla="*/ 14 w 14"/>
                <a:gd name="T23" fmla="*/ 17 h 25"/>
                <a:gd name="T24" fmla="*/ 12 w 14"/>
                <a:gd name="T25" fmla="*/ 23 h 25"/>
                <a:gd name="T26" fmla="*/ 10 w 14"/>
                <a:gd name="T27" fmla="*/ 25 h 25"/>
                <a:gd name="T28" fmla="*/ 6 w 14"/>
                <a:gd name="T2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25">
                  <a:moveTo>
                    <a:pt x="6" y="25"/>
                  </a:moveTo>
                  <a:lnTo>
                    <a:pt x="6" y="23"/>
                  </a:lnTo>
                  <a:lnTo>
                    <a:pt x="2" y="21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4" y="6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14" y="17"/>
                  </a:lnTo>
                  <a:lnTo>
                    <a:pt x="12" y="23"/>
                  </a:lnTo>
                  <a:lnTo>
                    <a:pt x="10" y="25"/>
                  </a:lnTo>
                  <a:lnTo>
                    <a:pt x="6" y="25"/>
                  </a:ln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98" name="Freeform 74"/>
            <p:cNvSpPr/>
            <p:nvPr/>
          </p:nvSpPr>
          <p:spPr bwMode="auto">
            <a:xfrm>
              <a:off x="3442420" y="2742506"/>
              <a:ext cx="23813" cy="42863"/>
            </a:xfrm>
            <a:custGeom>
              <a:avLst/>
              <a:gdLst>
                <a:gd name="T0" fmla="*/ 8 w 15"/>
                <a:gd name="T1" fmla="*/ 25 h 27"/>
                <a:gd name="T2" fmla="*/ 6 w 15"/>
                <a:gd name="T3" fmla="*/ 25 h 27"/>
                <a:gd name="T4" fmla="*/ 4 w 15"/>
                <a:gd name="T5" fmla="*/ 21 h 27"/>
                <a:gd name="T6" fmla="*/ 0 w 15"/>
                <a:gd name="T7" fmla="*/ 18 h 27"/>
                <a:gd name="T8" fmla="*/ 2 w 15"/>
                <a:gd name="T9" fmla="*/ 12 h 27"/>
                <a:gd name="T10" fmla="*/ 6 w 15"/>
                <a:gd name="T11" fmla="*/ 6 h 27"/>
                <a:gd name="T12" fmla="*/ 10 w 15"/>
                <a:gd name="T13" fmla="*/ 2 h 27"/>
                <a:gd name="T14" fmla="*/ 12 w 15"/>
                <a:gd name="T15" fmla="*/ 0 h 27"/>
                <a:gd name="T16" fmla="*/ 14 w 15"/>
                <a:gd name="T17" fmla="*/ 0 h 27"/>
                <a:gd name="T18" fmla="*/ 14 w 15"/>
                <a:gd name="T19" fmla="*/ 2 h 27"/>
                <a:gd name="T20" fmla="*/ 15 w 15"/>
                <a:gd name="T21" fmla="*/ 4 h 27"/>
                <a:gd name="T22" fmla="*/ 14 w 15"/>
                <a:gd name="T23" fmla="*/ 18 h 27"/>
                <a:gd name="T24" fmla="*/ 12 w 15"/>
                <a:gd name="T25" fmla="*/ 25 h 27"/>
                <a:gd name="T26" fmla="*/ 12 w 15"/>
                <a:gd name="T27" fmla="*/ 27 h 27"/>
                <a:gd name="T28" fmla="*/ 8 w 15"/>
                <a:gd name="T29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27">
                  <a:moveTo>
                    <a:pt x="8" y="25"/>
                  </a:moveTo>
                  <a:lnTo>
                    <a:pt x="6" y="25"/>
                  </a:lnTo>
                  <a:lnTo>
                    <a:pt x="4" y="21"/>
                  </a:lnTo>
                  <a:lnTo>
                    <a:pt x="0" y="18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15" y="4"/>
                  </a:lnTo>
                  <a:lnTo>
                    <a:pt x="14" y="18"/>
                  </a:lnTo>
                  <a:lnTo>
                    <a:pt x="12" y="25"/>
                  </a:lnTo>
                  <a:lnTo>
                    <a:pt x="12" y="27"/>
                  </a:lnTo>
                  <a:lnTo>
                    <a:pt x="8" y="25"/>
                  </a:ln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99" name="Freeform 75"/>
            <p:cNvSpPr/>
            <p:nvPr/>
          </p:nvSpPr>
          <p:spPr bwMode="auto">
            <a:xfrm>
              <a:off x="3242395" y="2821881"/>
              <a:ext cx="20638" cy="42863"/>
            </a:xfrm>
            <a:custGeom>
              <a:avLst/>
              <a:gdLst>
                <a:gd name="T0" fmla="*/ 7 w 13"/>
                <a:gd name="T1" fmla="*/ 25 h 27"/>
                <a:gd name="T2" fmla="*/ 5 w 13"/>
                <a:gd name="T3" fmla="*/ 25 h 27"/>
                <a:gd name="T4" fmla="*/ 2 w 13"/>
                <a:gd name="T5" fmla="*/ 21 h 27"/>
                <a:gd name="T6" fmla="*/ 0 w 13"/>
                <a:gd name="T7" fmla="*/ 17 h 27"/>
                <a:gd name="T8" fmla="*/ 2 w 13"/>
                <a:gd name="T9" fmla="*/ 12 h 27"/>
                <a:gd name="T10" fmla="*/ 3 w 13"/>
                <a:gd name="T11" fmla="*/ 6 h 27"/>
                <a:gd name="T12" fmla="*/ 9 w 13"/>
                <a:gd name="T13" fmla="*/ 2 h 27"/>
                <a:gd name="T14" fmla="*/ 11 w 13"/>
                <a:gd name="T15" fmla="*/ 0 h 27"/>
                <a:gd name="T16" fmla="*/ 13 w 13"/>
                <a:gd name="T17" fmla="*/ 0 h 27"/>
                <a:gd name="T18" fmla="*/ 13 w 13"/>
                <a:gd name="T19" fmla="*/ 2 h 27"/>
                <a:gd name="T20" fmla="*/ 13 w 13"/>
                <a:gd name="T21" fmla="*/ 4 h 27"/>
                <a:gd name="T22" fmla="*/ 13 w 13"/>
                <a:gd name="T23" fmla="*/ 17 h 27"/>
                <a:gd name="T24" fmla="*/ 11 w 13"/>
                <a:gd name="T25" fmla="*/ 25 h 27"/>
                <a:gd name="T26" fmla="*/ 11 w 13"/>
                <a:gd name="T27" fmla="*/ 27 h 27"/>
                <a:gd name="T28" fmla="*/ 7 w 13"/>
                <a:gd name="T29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27">
                  <a:moveTo>
                    <a:pt x="7" y="25"/>
                  </a:moveTo>
                  <a:lnTo>
                    <a:pt x="5" y="25"/>
                  </a:lnTo>
                  <a:lnTo>
                    <a:pt x="2" y="21"/>
                  </a:lnTo>
                  <a:lnTo>
                    <a:pt x="0" y="17"/>
                  </a:lnTo>
                  <a:lnTo>
                    <a:pt x="2" y="12"/>
                  </a:lnTo>
                  <a:lnTo>
                    <a:pt x="3" y="6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3" y="17"/>
                  </a:lnTo>
                  <a:lnTo>
                    <a:pt x="11" y="25"/>
                  </a:lnTo>
                  <a:lnTo>
                    <a:pt x="11" y="27"/>
                  </a:lnTo>
                  <a:lnTo>
                    <a:pt x="7" y="25"/>
                  </a:ln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00" name="Freeform 76"/>
            <p:cNvSpPr/>
            <p:nvPr/>
          </p:nvSpPr>
          <p:spPr bwMode="auto">
            <a:xfrm>
              <a:off x="3574182" y="2715518"/>
              <a:ext cx="11113" cy="20638"/>
            </a:xfrm>
            <a:custGeom>
              <a:avLst/>
              <a:gdLst>
                <a:gd name="T0" fmla="*/ 1 w 7"/>
                <a:gd name="T1" fmla="*/ 13 h 13"/>
                <a:gd name="T2" fmla="*/ 5 w 7"/>
                <a:gd name="T3" fmla="*/ 12 h 13"/>
                <a:gd name="T4" fmla="*/ 7 w 7"/>
                <a:gd name="T5" fmla="*/ 8 h 13"/>
                <a:gd name="T6" fmla="*/ 7 w 7"/>
                <a:gd name="T7" fmla="*/ 4 h 13"/>
                <a:gd name="T8" fmla="*/ 7 w 7"/>
                <a:gd name="T9" fmla="*/ 2 h 13"/>
                <a:gd name="T10" fmla="*/ 5 w 7"/>
                <a:gd name="T11" fmla="*/ 0 h 13"/>
                <a:gd name="T12" fmla="*/ 5 w 7"/>
                <a:gd name="T13" fmla="*/ 2 h 13"/>
                <a:gd name="T14" fmla="*/ 1 w 7"/>
                <a:gd name="T15" fmla="*/ 8 h 13"/>
                <a:gd name="T16" fmla="*/ 0 w 7"/>
                <a:gd name="T17" fmla="*/ 12 h 13"/>
                <a:gd name="T18" fmla="*/ 0 w 7"/>
                <a:gd name="T19" fmla="*/ 13 h 13"/>
                <a:gd name="T20" fmla="*/ 1 w 7"/>
                <a:gd name="T2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13">
                  <a:moveTo>
                    <a:pt x="1" y="13"/>
                  </a:moveTo>
                  <a:lnTo>
                    <a:pt x="5" y="12"/>
                  </a:lnTo>
                  <a:lnTo>
                    <a:pt x="7" y="8"/>
                  </a:lnTo>
                  <a:lnTo>
                    <a:pt x="7" y="4"/>
                  </a:lnTo>
                  <a:lnTo>
                    <a:pt x="7" y="2"/>
                  </a:lnTo>
                  <a:lnTo>
                    <a:pt x="5" y="0"/>
                  </a:lnTo>
                  <a:lnTo>
                    <a:pt x="5" y="2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01" name="Freeform 77"/>
            <p:cNvSpPr/>
            <p:nvPr/>
          </p:nvSpPr>
          <p:spPr bwMode="auto">
            <a:xfrm>
              <a:off x="3461470" y="2453581"/>
              <a:ext cx="11113" cy="20638"/>
            </a:xfrm>
            <a:custGeom>
              <a:avLst/>
              <a:gdLst>
                <a:gd name="T0" fmla="*/ 2 w 7"/>
                <a:gd name="T1" fmla="*/ 13 h 13"/>
                <a:gd name="T2" fmla="*/ 5 w 7"/>
                <a:gd name="T3" fmla="*/ 12 h 13"/>
                <a:gd name="T4" fmla="*/ 7 w 7"/>
                <a:gd name="T5" fmla="*/ 6 h 13"/>
                <a:gd name="T6" fmla="*/ 7 w 7"/>
                <a:gd name="T7" fmla="*/ 4 h 13"/>
                <a:gd name="T8" fmla="*/ 7 w 7"/>
                <a:gd name="T9" fmla="*/ 0 h 13"/>
                <a:gd name="T10" fmla="*/ 5 w 7"/>
                <a:gd name="T11" fmla="*/ 0 h 13"/>
                <a:gd name="T12" fmla="*/ 5 w 7"/>
                <a:gd name="T13" fmla="*/ 0 h 13"/>
                <a:gd name="T14" fmla="*/ 2 w 7"/>
                <a:gd name="T15" fmla="*/ 8 h 13"/>
                <a:gd name="T16" fmla="*/ 0 w 7"/>
                <a:gd name="T17" fmla="*/ 12 h 13"/>
                <a:gd name="T18" fmla="*/ 0 w 7"/>
                <a:gd name="T19" fmla="*/ 12 h 13"/>
                <a:gd name="T20" fmla="*/ 2 w 7"/>
                <a:gd name="T2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13">
                  <a:moveTo>
                    <a:pt x="2" y="13"/>
                  </a:moveTo>
                  <a:lnTo>
                    <a:pt x="5" y="12"/>
                  </a:lnTo>
                  <a:lnTo>
                    <a:pt x="7" y="6"/>
                  </a:lnTo>
                  <a:lnTo>
                    <a:pt x="7" y="4"/>
                  </a:lnTo>
                  <a:lnTo>
                    <a:pt x="7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2" y="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13"/>
                  </a:ln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02" name="Freeform 78"/>
            <p:cNvSpPr/>
            <p:nvPr/>
          </p:nvSpPr>
          <p:spPr bwMode="auto">
            <a:xfrm>
              <a:off x="3461470" y="2858393"/>
              <a:ext cx="11113" cy="22225"/>
            </a:xfrm>
            <a:custGeom>
              <a:avLst/>
              <a:gdLst>
                <a:gd name="T0" fmla="*/ 2 w 7"/>
                <a:gd name="T1" fmla="*/ 14 h 14"/>
                <a:gd name="T2" fmla="*/ 3 w 7"/>
                <a:gd name="T3" fmla="*/ 12 h 14"/>
                <a:gd name="T4" fmla="*/ 7 w 7"/>
                <a:gd name="T5" fmla="*/ 6 h 14"/>
                <a:gd name="T6" fmla="*/ 7 w 7"/>
                <a:gd name="T7" fmla="*/ 4 h 14"/>
                <a:gd name="T8" fmla="*/ 5 w 7"/>
                <a:gd name="T9" fmla="*/ 0 h 14"/>
                <a:gd name="T10" fmla="*/ 5 w 7"/>
                <a:gd name="T11" fmla="*/ 0 h 14"/>
                <a:gd name="T12" fmla="*/ 3 w 7"/>
                <a:gd name="T13" fmla="*/ 0 h 14"/>
                <a:gd name="T14" fmla="*/ 0 w 7"/>
                <a:gd name="T15" fmla="*/ 8 h 14"/>
                <a:gd name="T16" fmla="*/ 0 w 7"/>
                <a:gd name="T17" fmla="*/ 12 h 14"/>
                <a:gd name="T18" fmla="*/ 0 w 7"/>
                <a:gd name="T19" fmla="*/ 12 h 14"/>
                <a:gd name="T20" fmla="*/ 2 w 7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14">
                  <a:moveTo>
                    <a:pt x="2" y="14"/>
                  </a:moveTo>
                  <a:lnTo>
                    <a:pt x="3" y="12"/>
                  </a:lnTo>
                  <a:lnTo>
                    <a:pt x="7" y="6"/>
                  </a:lnTo>
                  <a:lnTo>
                    <a:pt x="7" y="4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03" name="Freeform 79"/>
            <p:cNvSpPr/>
            <p:nvPr/>
          </p:nvSpPr>
          <p:spPr bwMode="auto">
            <a:xfrm>
              <a:off x="3193182" y="2682181"/>
              <a:ext cx="12700" cy="20638"/>
            </a:xfrm>
            <a:custGeom>
              <a:avLst/>
              <a:gdLst>
                <a:gd name="T0" fmla="*/ 2 w 8"/>
                <a:gd name="T1" fmla="*/ 13 h 13"/>
                <a:gd name="T2" fmla="*/ 4 w 8"/>
                <a:gd name="T3" fmla="*/ 11 h 13"/>
                <a:gd name="T4" fmla="*/ 8 w 8"/>
                <a:gd name="T5" fmla="*/ 6 h 13"/>
                <a:gd name="T6" fmla="*/ 8 w 8"/>
                <a:gd name="T7" fmla="*/ 4 h 13"/>
                <a:gd name="T8" fmla="*/ 6 w 8"/>
                <a:gd name="T9" fmla="*/ 0 h 13"/>
                <a:gd name="T10" fmla="*/ 6 w 8"/>
                <a:gd name="T11" fmla="*/ 0 h 13"/>
                <a:gd name="T12" fmla="*/ 4 w 8"/>
                <a:gd name="T13" fmla="*/ 2 h 13"/>
                <a:gd name="T14" fmla="*/ 0 w 8"/>
                <a:gd name="T15" fmla="*/ 8 h 13"/>
                <a:gd name="T16" fmla="*/ 0 w 8"/>
                <a:gd name="T17" fmla="*/ 11 h 13"/>
                <a:gd name="T18" fmla="*/ 0 w 8"/>
                <a:gd name="T19" fmla="*/ 13 h 13"/>
                <a:gd name="T20" fmla="*/ 2 w 8"/>
                <a:gd name="T2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3">
                  <a:moveTo>
                    <a:pt x="2" y="13"/>
                  </a:moveTo>
                  <a:lnTo>
                    <a:pt x="4" y="11"/>
                  </a:lnTo>
                  <a:lnTo>
                    <a:pt x="8" y="6"/>
                  </a:lnTo>
                  <a:lnTo>
                    <a:pt x="8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2" y="13"/>
                  </a:ln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04" name="Freeform 80"/>
            <p:cNvSpPr/>
            <p:nvPr/>
          </p:nvSpPr>
          <p:spPr bwMode="auto">
            <a:xfrm>
              <a:off x="3320182" y="2436118"/>
              <a:ext cx="12700" cy="20638"/>
            </a:xfrm>
            <a:custGeom>
              <a:avLst/>
              <a:gdLst>
                <a:gd name="T0" fmla="*/ 2 w 8"/>
                <a:gd name="T1" fmla="*/ 13 h 13"/>
                <a:gd name="T2" fmla="*/ 6 w 8"/>
                <a:gd name="T3" fmla="*/ 11 h 13"/>
                <a:gd name="T4" fmla="*/ 8 w 8"/>
                <a:gd name="T5" fmla="*/ 7 h 13"/>
                <a:gd name="T6" fmla="*/ 8 w 8"/>
                <a:gd name="T7" fmla="*/ 3 h 13"/>
                <a:gd name="T8" fmla="*/ 8 w 8"/>
                <a:gd name="T9" fmla="*/ 1 h 13"/>
                <a:gd name="T10" fmla="*/ 6 w 8"/>
                <a:gd name="T11" fmla="*/ 0 h 13"/>
                <a:gd name="T12" fmla="*/ 6 w 8"/>
                <a:gd name="T13" fmla="*/ 1 h 13"/>
                <a:gd name="T14" fmla="*/ 2 w 8"/>
                <a:gd name="T15" fmla="*/ 9 h 13"/>
                <a:gd name="T16" fmla="*/ 0 w 8"/>
                <a:gd name="T17" fmla="*/ 11 h 13"/>
                <a:gd name="T18" fmla="*/ 0 w 8"/>
                <a:gd name="T19" fmla="*/ 13 h 13"/>
                <a:gd name="T20" fmla="*/ 2 w 8"/>
                <a:gd name="T2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3">
                  <a:moveTo>
                    <a:pt x="2" y="13"/>
                  </a:moveTo>
                  <a:lnTo>
                    <a:pt x="6" y="11"/>
                  </a:lnTo>
                  <a:lnTo>
                    <a:pt x="8" y="7"/>
                  </a:lnTo>
                  <a:lnTo>
                    <a:pt x="8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6" y="1"/>
                  </a:lnTo>
                  <a:lnTo>
                    <a:pt x="2" y="9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2" y="13"/>
                  </a:ln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05" name="Freeform 81"/>
            <p:cNvSpPr/>
            <p:nvPr/>
          </p:nvSpPr>
          <p:spPr bwMode="auto">
            <a:xfrm>
              <a:off x="3263032" y="2545656"/>
              <a:ext cx="15875" cy="20638"/>
            </a:xfrm>
            <a:custGeom>
              <a:avLst/>
              <a:gdLst>
                <a:gd name="T0" fmla="*/ 8 w 10"/>
                <a:gd name="T1" fmla="*/ 11 h 13"/>
                <a:gd name="T2" fmla="*/ 10 w 10"/>
                <a:gd name="T3" fmla="*/ 9 h 13"/>
                <a:gd name="T4" fmla="*/ 8 w 10"/>
                <a:gd name="T5" fmla="*/ 3 h 13"/>
                <a:gd name="T6" fmla="*/ 6 w 10"/>
                <a:gd name="T7" fmla="*/ 2 h 13"/>
                <a:gd name="T8" fmla="*/ 2 w 10"/>
                <a:gd name="T9" fmla="*/ 0 h 13"/>
                <a:gd name="T10" fmla="*/ 0 w 10"/>
                <a:gd name="T11" fmla="*/ 0 h 13"/>
                <a:gd name="T12" fmla="*/ 0 w 10"/>
                <a:gd name="T13" fmla="*/ 2 h 13"/>
                <a:gd name="T14" fmla="*/ 4 w 10"/>
                <a:gd name="T15" fmla="*/ 9 h 13"/>
                <a:gd name="T16" fmla="*/ 6 w 10"/>
                <a:gd name="T17" fmla="*/ 13 h 13"/>
                <a:gd name="T18" fmla="*/ 8 w 10"/>
                <a:gd name="T19" fmla="*/ 13 h 13"/>
                <a:gd name="T20" fmla="*/ 8 w 10"/>
                <a:gd name="T21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3">
                  <a:moveTo>
                    <a:pt x="8" y="11"/>
                  </a:moveTo>
                  <a:lnTo>
                    <a:pt x="10" y="9"/>
                  </a:lnTo>
                  <a:lnTo>
                    <a:pt x="8" y="3"/>
                  </a:lnTo>
                  <a:lnTo>
                    <a:pt x="6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4" y="9"/>
                  </a:lnTo>
                  <a:lnTo>
                    <a:pt x="6" y="13"/>
                  </a:lnTo>
                  <a:lnTo>
                    <a:pt x="8" y="13"/>
                  </a:lnTo>
                  <a:lnTo>
                    <a:pt x="8" y="11"/>
                  </a:ln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06" name="Freeform 82"/>
            <p:cNvSpPr/>
            <p:nvPr/>
          </p:nvSpPr>
          <p:spPr bwMode="auto">
            <a:xfrm>
              <a:off x="3385270" y="2423418"/>
              <a:ext cx="11113" cy="17463"/>
            </a:xfrm>
            <a:custGeom>
              <a:avLst/>
              <a:gdLst>
                <a:gd name="T0" fmla="*/ 7 w 7"/>
                <a:gd name="T1" fmla="*/ 11 h 11"/>
                <a:gd name="T2" fmla="*/ 7 w 7"/>
                <a:gd name="T3" fmla="*/ 8 h 11"/>
                <a:gd name="T4" fmla="*/ 7 w 7"/>
                <a:gd name="T5" fmla="*/ 4 h 11"/>
                <a:gd name="T6" fmla="*/ 4 w 7"/>
                <a:gd name="T7" fmla="*/ 2 h 11"/>
                <a:gd name="T8" fmla="*/ 2 w 7"/>
                <a:gd name="T9" fmla="*/ 0 h 11"/>
                <a:gd name="T10" fmla="*/ 0 w 7"/>
                <a:gd name="T11" fmla="*/ 0 h 11"/>
                <a:gd name="T12" fmla="*/ 0 w 7"/>
                <a:gd name="T13" fmla="*/ 2 h 11"/>
                <a:gd name="T14" fmla="*/ 4 w 7"/>
                <a:gd name="T15" fmla="*/ 8 h 11"/>
                <a:gd name="T16" fmla="*/ 5 w 7"/>
                <a:gd name="T17" fmla="*/ 11 h 11"/>
                <a:gd name="T18" fmla="*/ 5 w 7"/>
                <a:gd name="T19" fmla="*/ 11 h 11"/>
                <a:gd name="T20" fmla="*/ 7 w 7"/>
                <a:gd name="T2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11">
                  <a:moveTo>
                    <a:pt x="7" y="11"/>
                  </a:moveTo>
                  <a:lnTo>
                    <a:pt x="7" y="8"/>
                  </a:lnTo>
                  <a:lnTo>
                    <a:pt x="7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4" y="8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7" y="11"/>
                  </a:ln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07" name="Freeform 83"/>
            <p:cNvSpPr/>
            <p:nvPr/>
          </p:nvSpPr>
          <p:spPr bwMode="auto">
            <a:xfrm>
              <a:off x="3485282" y="2520256"/>
              <a:ext cx="12700" cy="19050"/>
            </a:xfrm>
            <a:custGeom>
              <a:avLst/>
              <a:gdLst>
                <a:gd name="T0" fmla="*/ 8 w 8"/>
                <a:gd name="T1" fmla="*/ 10 h 12"/>
                <a:gd name="T2" fmla="*/ 8 w 8"/>
                <a:gd name="T3" fmla="*/ 8 h 12"/>
                <a:gd name="T4" fmla="*/ 6 w 8"/>
                <a:gd name="T5" fmla="*/ 4 h 12"/>
                <a:gd name="T6" fmla="*/ 4 w 8"/>
                <a:gd name="T7" fmla="*/ 2 h 12"/>
                <a:gd name="T8" fmla="*/ 2 w 8"/>
                <a:gd name="T9" fmla="*/ 0 h 12"/>
                <a:gd name="T10" fmla="*/ 0 w 8"/>
                <a:gd name="T11" fmla="*/ 0 h 12"/>
                <a:gd name="T12" fmla="*/ 0 w 8"/>
                <a:gd name="T13" fmla="*/ 2 h 12"/>
                <a:gd name="T14" fmla="*/ 4 w 8"/>
                <a:gd name="T15" fmla="*/ 8 h 12"/>
                <a:gd name="T16" fmla="*/ 4 w 8"/>
                <a:gd name="T17" fmla="*/ 12 h 12"/>
                <a:gd name="T18" fmla="*/ 6 w 8"/>
                <a:gd name="T19" fmla="*/ 12 h 12"/>
                <a:gd name="T20" fmla="*/ 8 w 8"/>
                <a:gd name="T21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2">
                  <a:moveTo>
                    <a:pt x="8" y="10"/>
                  </a:moveTo>
                  <a:lnTo>
                    <a:pt x="8" y="8"/>
                  </a:lnTo>
                  <a:lnTo>
                    <a:pt x="6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4" y="8"/>
                  </a:lnTo>
                  <a:lnTo>
                    <a:pt x="4" y="12"/>
                  </a:lnTo>
                  <a:lnTo>
                    <a:pt x="6" y="12"/>
                  </a:lnTo>
                  <a:lnTo>
                    <a:pt x="8" y="10"/>
                  </a:ln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08" name="Freeform 84"/>
            <p:cNvSpPr/>
            <p:nvPr/>
          </p:nvSpPr>
          <p:spPr bwMode="auto">
            <a:xfrm>
              <a:off x="3545607" y="2810768"/>
              <a:ext cx="15875" cy="20638"/>
            </a:xfrm>
            <a:custGeom>
              <a:avLst/>
              <a:gdLst>
                <a:gd name="T0" fmla="*/ 8 w 10"/>
                <a:gd name="T1" fmla="*/ 11 h 13"/>
                <a:gd name="T2" fmla="*/ 10 w 10"/>
                <a:gd name="T3" fmla="*/ 9 h 13"/>
                <a:gd name="T4" fmla="*/ 8 w 10"/>
                <a:gd name="T5" fmla="*/ 3 h 13"/>
                <a:gd name="T6" fmla="*/ 6 w 10"/>
                <a:gd name="T7" fmla="*/ 1 h 13"/>
                <a:gd name="T8" fmla="*/ 2 w 10"/>
                <a:gd name="T9" fmla="*/ 0 h 13"/>
                <a:gd name="T10" fmla="*/ 0 w 10"/>
                <a:gd name="T11" fmla="*/ 0 h 13"/>
                <a:gd name="T12" fmla="*/ 0 w 10"/>
                <a:gd name="T13" fmla="*/ 1 h 13"/>
                <a:gd name="T14" fmla="*/ 4 w 10"/>
                <a:gd name="T15" fmla="*/ 9 h 13"/>
                <a:gd name="T16" fmla="*/ 6 w 10"/>
                <a:gd name="T17" fmla="*/ 13 h 13"/>
                <a:gd name="T18" fmla="*/ 8 w 10"/>
                <a:gd name="T19" fmla="*/ 13 h 13"/>
                <a:gd name="T20" fmla="*/ 8 w 10"/>
                <a:gd name="T21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3">
                  <a:moveTo>
                    <a:pt x="8" y="11"/>
                  </a:moveTo>
                  <a:lnTo>
                    <a:pt x="10" y="9"/>
                  </a:lnTo>
                  <a:lnTo>
                    <a:pt x="8" y="3"/>
                  </a:lnTo>
                  <a:lnTo>
                    <a:pt x="6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4" y="9"/>
                  </a:lnTo>
                  <a:lnTo>
                    <a:pt x="6" y="13"/>
                  </a:lnTo>
                  <a:lnTo>
                    <a:pt x="8" y="13"/>
                  </a:lnTo>
                  <a:lnTo>
                    <a:pt x="8" y="11"/>
                  </a:ln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09" name="Freeform 85"/>
            <p:cNvSpPr/>
            <p:nvPr/>
          </p:nvSpPr>
          <p:spPr bwMode="auto">
            <a:xfrm>
              <a:off x="3472582" y="2699643"/>
              <a:ext cx="12700" cy="22225"/>
            </a:xfrm>
            <a:custGeom>
              <a:avLst/>
              <a:gdLst>
                <a:gd name="T0" fmla="*/ 8 w 8"/>
                <a:gd name="T1" fmla="*/ 12 h 14"/>
                <a:gd name="T2" fmla="*/ 8 w 8"/>
                <a:gd name="T3" fmla="*/ 10 h 14"/>
                <a:gd name="T4" fmla="*/ 6 w 8"/>
                <a:gd name="T5" fmla="*/ 4 h 14"/>
                <a:gd name="T6" fmla="*/ 4 w 8"/>
                <a:gd name="T7" fmla="*/ 2 h 14"/>
                <a:gd name="T8" fmla="*/ 2 w 8"/>
                <a:gd name="T9" fmla="*/ 0 h 14"/>
                <a:gd name="T10" fmla="*/ 0 w 8"/>
                <a:gd name="T11" fmla="*/ 0 h 14"/>
                <a:gd name="T12" fmla="*/ 0 w 8"/>
                <a:gd name="T13" fmla="*/ 2 h 14"/>
                <a:gd name="T14" fmla="*/ 4 w 8"/>
                <a:gd name="T15" fmla="*/ 10 h 14"/>
                <a:gd name="T16" fmla="*/ 6 w 8"/>
                <a:gd name="T17" fmla="*/ 12 h 14"/>
                <a:gd name="T18" fmla="*/ 6 w 8"/>
                <a:gd name="T19" fmla="*/ 14 h 14"/>
                <a:gd name="T20" fmla="*/ 8 w 8"/>
                <a:gd name="T21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4">
                  <a:moveTo>
                    <a:pt x="8" y="12"/>
                  </a:moveTo>
                  <a:lnTo>
                    <a:pt x="8" y="10"/>
                  </a:lnTo>
                  <a:lnTo>
                    <a:pt x="6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10" name="Freeform 86"/>
            <p:cNvSpPr/>
            <p:nvPr/>
          </p:nvSpPr>
          <p:spPr bwMode="auto">
            <a:xfrm>
              <a:off x="3174132" y="2731393"/>
              <a:ext cx="15875" cy="17463"/>
            </a:xfrm>
            <a:custGeom>
              <a:avLst/>
              <a:gdLst>
                <a:gd name="T0" fmla="*/ 8 w 10"/>
                <a:gd name="T1" fmla="*/ 11 h 11"/>
                <a:gd name="T2" fmla="*/ 10 w 10"/>
                <a:gd name="T3" fmla="*/ 7 h 11"/>
                <a:gd name="T4" fmla="*/ 8 w 10"/>
                <a:gd name="T5" fmla="*/ 3 h 11"/>
                <a:gd name="T6" fmla="*/ 6 w 10"/>
                <a:gd name="T7" fmla="*/ 2 h 11"/>
                <a:gd name="T8" fmla="*/ 2 w 10"/>
                <a:gd name="T9" fmla="*/ 0 h 11"/>
                <a:gd name="T10" fmla="*/ 0 w 10"/>
                <a:gd name="T11" fmla="*/ 0 h 11"/>
                <a:gd name="T12" fmla="*/ 0 w 10"/>
                <a:gd name="T13" fmla="*/ 2 h 11"/>
                <a:gd name="T14" fmla="*/ 4 w 10"/>
                <a:gd name="T15" fmla="*/ 7 h 11"/>
                <a:gd name="T16" fmla="*/ 6 w 10"/>
                <a:gd name="T17" fmla="*/ 11 h 11"/>
                <a:gd name="T18" fmla="*/ 8 w 10"/>
                <a:gd name="T19" fmla="*/ 11 h 11"/>
                <a:gd name="T20" fmla="*/ 8 w 10"/>
                <a:gd name="T2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1">
                  <a:moveTo>
                    <a:pt x="8" y="11"/>
                  </a:moveTo>
                  <a:lnTo>
                    <a:pt x="10" y="7"/>
                  </a:lnTo>
                  <a:lnTo>
                    <a:pt x="8" y="3"/>
                  </a:lnTo>
                  <a:lnTo>
                    <a:pt x="6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4" y="7"/>
                  </a:lnTo>
                  <a:lnTo>
                    <a:pt x="6" y="11"/>
                  </a:lnTo>
                  <a:lnTo>
                    <a:pt x="8" y="11"/>
                  </a:lnTo>
                  <a:lnTo>
                    <a:pt x="8" y="11"/>
                  </a:ln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11" name="Freeform 87"/>
            <p:cNvSpPr/>
            <p:nvPr/>
          </p:nvSpPr>
          <p:spPr bwMode="auto">
            <a:xfrm>
              <a:off x="3326532" y="2810768"/>
              <a:ext cx="15875" cy="17463"/>
            </a:xfrm>
            <a:custGeom>
              <a:avLst/>
              <a:gdLst>
                <a:gd name="T0" fmla="*/ 8 w 10"/>
                <a:gd name="T1" fmla="*/ 11 h 11"/>
                <a:gd name="T2" fmla="*/ 10 w 10"/>
                <a:gd name="T3" fmla="*/ 7 h 11"/>
                <a:gd name="T4" fmla="*/ 8 w 10"/>
                <a:gd name="T5" fmla="*/ 3 h 11"/>
                <a:gd name="T6" fmla="*/ 4 w 10"/>
                <a:gd name="T7" fmla="*/ 1 h 11"/>
                <a:gd name="T8" fmla="*/ 2 w 10"/>
                <a:gd name="T9" fmla="*/ 0 h 11"/>
                <a:gd name="T10" fmla="*/ 0 w 10"/>
                <a:gd name="T11" fmla="*/ 0 h 11"/>
                <a:gd name="T12" fmla="*/ 0 w 10"/>
                <a:gd name="T13" fmla="*/ 1 h 11"/>
                <a:gd name="T14" fmla="*/ 4 w 10"/>
                <a:gd name="T15" fmla="*/ 7 h 11"/>
                <a:gd name="T16" fmla="*/ 6 w 10"/>
                <a:gd name="T17" fmla="*/ 11 h 11"/>
                <a:gd name="T18" fmla="*/ 8 w 10"/>
                <a:gd name="T19" fmla="*/ 11 h 11"/>
                <a:gd name="T20" fmla="*/ 8 w 10"/>
                <a:gd name="T2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1">
                  <a:moveTo>
                    <a:pt x="8" y="11"/>
                  </a:moveTo>
                  <a:lnTo>
                    <a:pt x="10" y="7"/>
                  </a:lnTo>
                  <a:lnTo>
                    <a:pt x="8" y="3"/>
                  </a:lnTo>
                  <a:lnTo>
                    <a:pt x="4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4" y="7"/>
                  </a:lnTo>
                  <a:lnTo>
                    <a:pt x="6" y="11"/>
                  </a:lnTo>
                  <a:lnTo>
                    <a:pt x="8" y="11"/>
                  </a:lnTo>
                  <a:lnTo>
                    <a:pt x="8" y="11"/>
                  </a:ln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12" name="Freeform 88"/>
            <p:cNvSpPr/>
            <p:nvPr/>
          </p:nvSpPr>
          <p:spPr bwMode="auto">
            <a:xfrm>
              <a:off x="3393207" y="2891731"/>
              <a:ext cx="15875" cy="22225"/>
            </a:xfrm>
            <a:custGeom>
              <a:avLst/>
              <a:gdLst>
                <a:gd name="T0" fmla="*/ 8 w 10"/>
                <a:gd name="T1" fmla="*/ 12 h 14"/>
                <a:gd name="T2" fmla="*/ 10 w 10"/>
                <a:gd name="T3" fmla="*/ 10 h 14"/>
                <a:gd name="T4" fmla="*/ 8 w 10"/>
                <a:gd name="T5" fmla="*/ 4 h 14"/>
                <a:gd name="T6" fmla="*/ 4 w 10"/>
                <a:gd name="T7" fmla="*/ 2 h 14"/>
                <a:gd name="T8" fmla="*/ 2 w 10"/>
                <a:gd name="T9" fmla="*/ 0 h 14"/>
                <a:gd name="T10" fmla="*/ 0 w 10"/>
                <a:gd name="T11" fmla="*/ 0 h 14"/>
                <a:gd name="T12" fmla="*/ 0 w 10"/>
                <a:gd name="T13" fmla="*/ 2 h 14"/>
                <a:gd name="T14" fmla="*/ 4 w 10"/>
                <a:gd name="T15" fmla="*/ 8 h 14"/>
                <a:gd name="T16" fmla="*/ 6 w 10"/>
                <a:gd name="T17" fmla="*/ 12 h 14"/>
                <a:gd name="T18" fmla="*/ 6 w 10"/>
                <a:gd name="T19" fmla="*/ 14 h 14"/>
                <a:gd name="T20" fmla="*/ 8 w 10"/>
                <a:gd name="T21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4">
                  <a:moveTo>
                    <a:pt x="8" y="12"/>
                  </a:moveTo>
                  <a:lnTo>
                    <a:pt x="10" y="10"/>
                  </a:lnTo>
                  <a:lnTo>
                    <a:pt x="8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4" y="8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13" name="Freeform 89"/>
            <p:cNvSpPr/>
            <p:nvPr/>
          </p:nvSpPr>
          <p:spPr bwMode="auto">
            <a:xfrm>
              <a:off x="3412257" y="2536131"/>
              <a:ext cx="9525" cy="20638"/>
            </a:xfrm>
            <a:custGeom>
              <a:avLst/>
              <a:gdLst>
                <a:gd name="T0" fmla="*/ 2 w 6"/>
                <a:gd name="T1" fmla="*/ 13 h 13"/>
                <a:gd name="T2" fmla="*/ 4 w 6"/>
                <a:gd name="T3" fmla="*/ 11 h 13"/>
                <a:gd name="T4" fmla="*/ 6 w 6"/>
                <a:gd name="T5" fmla="*/ 6 h 13"/>
                <a:gd name="T6" fmla="*/ 6 w 6"/>
                <a:gd name="T7" fmla="*/ 4 h 13"/>
                <a:gd name="T8" fmla="*/ 4 w 6"/>
                <a:gd name="T9" fmla="*/ 0 h 13"/>
                <a:gd name="T10" fmla="*/ 2 w 6"/>
                <a:gd name="T11" fmla="*/ 0 h 13"/>
                <a:gd name="T12" fmla="*/ 2 w 6"/>
                <a:gd name="T13" fmla="*/ 2 h 13"/>
                <a:gd name="T14" fmla="*/ 0 w 6"/>
                <a:gd name="T15" fmla="*/ 9 h 13"/>
                <a:gd name="T16" fmla="*/ 0 w 6"/>
                <a:gd name="T17" fmla="*/ 11 h 13"/>
                <a:gd name="T18" fmla="*/ 0 w 6"/>
                <a:gd name="T19" fmla="*/ 13 h 13"/>
                <a:gd name="T20" fmla="*/ 2 w 6"/>
                <a:gd name="T2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13">
                  <a:moveTo>
                    <a:pt x="2" y="13"/>
                  </a:moveTo>
                  <a:lnTo>
                    <a:pt x="4" y="11"/>
                  </a:lnTo>
                  <a:lnTo>
                    <a:pt x="6" y="6"/>
                  </a:lnTo>
                  <a:lnTo>
                    <a:pt x="6" y="4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2" y="13"/>
                  </a:ln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14" name="Freeform 90"/>
            <p:cNvSpPr/>
            <p:nvPr/>
          </p:nvSpPr>
          <p:spPr bwMode="auto">
            <a:xfrm>
              <a:off x="3275732" y="2636143"/>
              <a:ext cx="7938" cy="22225"/>
            </a:xfrm>
            <a:custGeom>
              <a:avLst/>
              <a:gdLst>
                <a:gd name="T0" fmla="*/ 2 w 5"/>
                <a:gd name="T1" fmla="*/ 14 h 14"/>
                <a:gd name="T2" fmla="*/ 4 w 5"/>
                <a:gd name="T3" fmla="*/ 12 h 14"/>
                <a:gd name="T4" fmla="*/ 5 w 5"/>
                <a:gd name="T5" fmla="*/ 8 h 14"/>
                <a:gd name="T6" fmla="*/ 5 w 5"/>
                <a:gd name="T7" fmla="*/ 4 h 14"/>
                <a:gd name="T8" fmla="*/ 4 w 5"/>
                <a:gd name="T9" fmla="*/ 2 h 14"/>
                <a:gd name="T10" fmla="*/ 2 w 5"/>
                <a:gd name="T11" fmla="*/ 0 h 14"/>
                <a:gd name="T12" fmla="*/ 2 w 5"/>
                <a:gd name="T13" fmla="*/ 2 h 14"/>
                <a:gd name="T14" fmla="*/ 0 w 5"/>
                <a:gd name="T15" fmla="*/ 10 h 14"/>
                <a:gd name="T16" fmla="*/ 0 w 5"/>
                <a:gd name="T17" fmla="*/ 14 h 14"/>
                <a:gd name="T18" fmla="*/ 0 w 5"/>
                <a:gd name="T19" fmla="*/ 14 h 14"/>
                <a:gd name="T20" fmla="*/ 2 w 5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4">
                  <a:moveTo>
                    <a:pt x="2" y="14"/>
                  </a:moveTo>
                  <a:lnTo>
                    <a:pt x="4" y="12"/>
                  </a:lnTo>
                  <a:lnTo>
                    <a:pt x="5" y="8"/>
                  </a:lnTo>
                  <a:lnTo>
                    <a:pt x="5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15" name="Freeform 91"/>
            <p:cNvSpPr/>
            <p:nvPr/>
          </p:nvSpPr>
          <p:spPr bwMode="auto">
            <a:xfrm>
              <a:off x="3588470" y="2639318"/>
              <a:ext cx="9525" cy="22225"/>
            </a:xfrm>
            <a:custGeom>
              <a:avLst/>
              <a:gdLst>
                <a:gd name="T0" fmla="*/ 2 w 6"/>
                <a:gd name="T1" fmla="*/ 14 h 14"/>
                <a:gd name="T2" fmla="*/ 4 w 6"/>
                <a:gd name="T3" fmla="*/ 12 h 14"/>
                <a:gd name="T4" fmla="*/ 6 w 6"/>
                <a:gd name="T5" fmla="*/ 6 h 14"/>
                <a:gd name="T6" fmla="*/ 6 w 6"/>
                <a:gd name="T7" fmla="*/ 4 h 14"/>
                <a:gd name="T8" fmla="*/ 4 w 6"/>
                <a:gd name="T9" fmla="*/ 0 h 14"/>
                <a:gd name="T10" fmla="*/ 2 w 6"/>
                <a:gd name="T11" fmla="*/ 0 h 14"/>
                <a:gd name="T12" fmla="*/ 2 w 6"/>
                <a:gd name="T13" fmla="*/ 2 h 14"/>
                <a:gd name="T14" fmla="*/ 0 w 6"/>
                <a:gd name="T15" fmla="*/ 10 h 14"/>
                <a:gd name="T16" fmla="*/ 0 w 6"/>
                <a:gd name="T17" fmla="*/ 12 h 14"/>
                <a:gd name="T18" fmla="*/ 0 w 6"/>
                <a:gd name="T19" fmla="*/ 14 h 14"/>
                <a:gd name="T20" fmla="*/ 2 w 6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14">
                  <a:moveTo>
                    <a:pt x="2" y="14"/>
                  </a:moveTo>
                  <a:lnTo>
                    <a:pt x="4" y="12"/>
                  </a:lnTo>
                  <a:lnTo>
                    <a:pt x="6" y="6"/>
                  </a:lnTo>
                  <a:lnTo>
                    <a:pt x="6" y="4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16" name="Freeform 92"/>
            <p:cNvSpPr/>
            <p:nvPr/>
          </p:nvSpPr>
          <p:spPr bwMode="auto">
            <a:xfrm>
              <a:off x="3256682" y="2718693"/>
              <a:ext cx="9525" cy="23813"/>
            </a:xfrm>
            <a:custGeom>
              <a:avLst/>
              <a:gdLst>
                <a:gd name="T0" fmla="*/ 2 w 6"/>
                <a:gd name="T1" fmla="*/ 15 h 15"/>
                <a:gd name="T2" fmla="*/ 4 w 6"/>
                <a:gd name="T3" fmla="*/ 11 h 15"/>
                <a:gd name="T4" fmla="*/ 6 w 6"/>
                <a:gd name="T5" fmla="*/ 8 h 15"/>
                <a:gd name="T6" fmla="*/ 6 w 6"/>
                <a:gd name="T7" fmla="*/ 4 h 15"/>
                <a:gd name="T8" fmla="*/ 4 w 6"/>
                <a:gd name="T9" fmla="*/ 2 h 15"/>
                <a:gd name="T10" fmla="*/ 2 w 6"/>
                <a:gd name="T11" fmla="*/ 0 h 15"/>
                <a:gd name="T12" fmla="*/ 2 w 6"/>
                <a:gd name="T13" fmla="*/ 2 h 15"/>
                <a:gd name="T14" fmla="*/ 0 w 6"/>
                <a:gd name="T15" fmla="*/ 10 h 15"/>
                <a:gd name="T16" fmla="*/ 0 w 6"/>
                <a:gd name="T17" fmla="*/ 13 h 15"/>
                <a:gd name="T18" fmla="*/ 0 w 6"/>
                <a:gd name="T19" fmla="*/ 15 h 15"/>
                <a:gd name="T20" fmla="*/ 2 w 6"/>
                <a:gd name="T2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15">
                  <a:moveTo>
                    <a:pt x="2" y="15"/>
                  </a:moveTo>
                  <a:lnTo>
                    <a:pt x="4" y="11"/>
                  </a:lnTo>
                  <a:lnTo>
                    <a:pt x="6" y="8"/>
                  </a:lnTo>
                  <a:lnTo>
                    <a:pt x="6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17" name="Freeform 93"/>
            <p:cNvSpPr/>
            <p:nvPr/>
          </p:nvSpPr>
          <p:spPr bwMode="auto">
            <a:xfrm>
              <a:off x="3591645" y="2775843"/>
              <a:ext cx="9525" cy="22225"/>
            </a:xfrm>
            <a:custGeom>
              <a:avLst/>
              <a:gdLst>
                <a:gd name="T0" fmla="*/ 2 w 6"/>
                <a:gd name="T1" fmla="*/ 14 h 14"/>
                <a:gd name="T2" fmla="*/ 4 w 6"/>
                <a:gd name="T3" fmla="*/ 12 h 14"/>
                <a:gd name="T4" fmla="*/ 6 w 6"/>
                <a:gd name="T5" fmla="*/ 6 h 14"/>
                <a:gd name="T6" fmla="*/ 6 w 6"/>
                <a:gd name="T7" fmla="*/ 4 h 14"/>
                <a:gd name="T8" fmla="*/ 4 w 6"/>
                <a:gd name="T9" fmla="*/ 0 h 14"/>
                <a:gd name="T10" fmla="*/ 2 w 6"/>
                <a:gd name="T11" fmla="*/ 0 h 14"/>
                <a:gd name="T12" fmla="*/ 2 w 6"/>
                <a:gd name="T13" fmla="*/ 2 h 14"/>
                <a:gd name="T14" fmla="*/ 0 w 6"/>
                <a:gd name="T15" fmla="*/ 10 h 14"/>
                <a:gd name="T16" fmla="*/ 0 w 6"/>
                <a:gd name="T17" fmla="*/ 14 h 14"/>
                <a:gd name="T18" fmla="*/ 0 w 6"/>
                <a:gd name="T19" fmla="*/ 14 h 14"/>
                <a:gd name="T20" fmla="*/ 2 w 6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14">
                  <a:moveTo>
                    <a:pt x="2" y="14"/>
                  </a:moveTo>
                  <a:lnTo>
                    <a:pt x="4" y="12"/>
                  </a:lnTo>
                  <a:lnTo>
                    <a:pt x="6" y="6"/>
                  </a:lnTo>
                  <a:lnTo>
                    <a:pt x="6" y="4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18" name="Freeform 94"/>
            <p:cNvSpPr/>
            <p:nvPr/>
          </p:nvSpPr>
          <p:spPr bwMode="auto">
            <a:xfrm>
              <a:off x="3312245" y="2767906"/>
              <a:ext cx="7938" cy="20638"/>
            </a:xfrm>
            <a:custGeom>
              <a:avLst/>
              <a:gdLst>
                <a:gd name="T0" fmla="*/ 2 w 5"/>
                <a:gd name="T1" fmla="*/ 13 h 13"/>
                <a:gd name="T2" fmla="*/ 4 w 5"/>
                <a:gd name="T3" fmla="*/ 11 h 13"/>
                <a:gd name="T4" fmla="*/ 5 w 5"/>
                <a:gd name="T5" fmla="*/ 7 h 13"/>
                <a:gd name="T6" fmla="*/ 4 w 5"/>
                <a:gd name="T7" fmla="*/ 4 h 13"/>
                <a:gd name="T8" fmla="*/ 2 w 5"/>
                <a:gd name="T9" fmla="*/ 2 h 13"/>
                <a:gd name="T10" fmla="*/ 2 w 5"/>
                <a:gd name="T11" fmla="*/ 0 h 13"/>
                <a:gd name="T12" fmla="*/ 0 w 5"/>
                <a:gd name="T13" fmla="*/ 2 h 13"/>
                <a:gd name="T14" fmla="*/ 0 w 5"/>
                <a:gd name="T15" fmla="*/ 9 h 13"/>
                <a:gd name="T16" fmla="*/ 0 w 5"/>
                <a:gd name="T17" fmla="*/ 13 h 13"/>
                <a:gd name="T18" fmla="*/ 0 w 5"/>
                <a:gd name="T19" fmla="*/ 13 h 13"/>
                <a:gd name="T20" fmla="*/ 2 w 5"/>
                <a:gd name="T2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3">
                  <a:moveTo>
                    <a:pt x="2" y="13"/>
                  </a:moveTo>
                  <a:lnTo>
                    <a:pt x="4" y="11"/>
                  </a:lnTo>
                  <a:lnTo>
                    <a:pt x="5" y="7"/>
                  </a:lnTo>
                  <a:lnTo>
                    <a:pt x="4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9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2" y="13"/>
                  </a:ln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19" name="Freeform 95"/>
            <p:cNvSpPr/>
            <p:nvPr/>
          </p:nvSpPr>
          <p:spPr bwMode="auto">
            <a:xfrm>
              <a:off x="3458295" y="2625031"/>
              <a:ext cx="7938" cy="20638"/>
            </a:xfrm>
            <a:custGeom>
              <a:avLst/>
              <a:gdLst>
                <a:gd name="T0" fmla="*/ 2 w 5"/>
                <a:gd name="T1" fmla="*/ 13 h 13"/>
                <a:gd name="T2" fmla="*/ 4 w 5"/>
                <a:gd name="T3" fmla="*/ 11 h 13"/>
                <a:gd name="T4" fmla="*/ 5 w 5"/>
                <a:gd name="T5" fmla="*/ 5 h 13"/>
                <a:gd name="T6" fmla="*/ 4 w 5"/>
                <a:gd name="T7" fmla="*/ 3 h 13"/>
                <a:gd name="T8" fmla="*/ 4 w 5"/>
                <a:gd name="T9" fmla="*/ 1 h 13"/>
                <a:gd name="T10" fmla="*/ 2 w 5"/>
                <a:gd name="T11" fmla="*/ 0 h 13"/>
                <a:gd name="T12" fmla="*/ 0 w 5"/>
                <a:gd name="T13" fmla="*/ 1 h 13"/>
                <a:gd name="T14" fmla="*/ 0 w 5"/>
                <a:gd name="T15" fmla="*/ 9 h 13"/>
                <a:gd name="T16" fmla="*/ 0 w 5"/>
                <a:gd name="T17" fmla="*/ 13 h 13"/>
                <a:gd name="T18" fmla="*/ 0 w 5"/>
                <a:gd name="T19" fmla="*/ 13 h 13"/>
                <a:gd name="T20" fmla="*/ 2 w 5"/>
                <a:gd name="T2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3">
                  <a:moveTo>
                    <a:pt x="2" y="13"/>
                  </a:moveTo>
                  <a:lnTo>
                    <a:pt x="4" y="11"/>
                  </a:lnTo>
                  <a:lnTo>
                    <a:pt x="5" y="5"/>
                  </a:lnTo>
                  <a:lnTo>
                    <a:pt x="4" y="3"/>
                  </a:lnTo>
                  <a:lnTo>
                    <a:pt x="4" y="1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9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2" y="13"/>
                  </a:ln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20" name="Freeform 96"/>
            <p:cNvSpPr/>
            <p:nvPr/>
          </p:nvSpPr>
          <p:spPr bwMode="auto">
            <a:xfrm>
              <a:off x="3266207" y="2480568"/>
              <a:ext cx="239713" cy="596900"/>
            </a:xfrm>
            <a:custGeom>
              <a:avLst/>
              <a:gdLst>
                <a:gd name="T0" fmla="*/ 111 w 151"/>
                <a:gd name="T1" fmla="*/ 0 h 376"/>
                <a:gd name="T2" fmla="*/ 105 w 151"/>
                <a:gd name="T3" fmla="*/ 20 h 376"/>
                <a:gd name="T4" fmla="*/ 94 w 151"/>
                <a:gd name="T5" fmla="*/ 56 h 376"/>
                <a:gd name="T6" fmla="*/ 80 w 151"/>
                <a:gd name="T7" fmla="*/ 94 h 376"/>
                <a:gd name="T8" fmla="*/ 75 w 151"/>
                <a:gd name="T9" fmla="*/ 110 h 376"/>
                <a:gd name="T10" fmla="*/ 38 w 151"/>
                <a:gd name="T11" fmla="*/ 79 h 376"/>
                <a:gd name="T12" fmla="*/ 65 w 151"/>
                <a:gd name="T13" fmla="*/ 115 h 376"/>
                <a:gd name="T14" fmla="*/ 56 w 151"/>
                <a:gd name="T15" fmla="*/ 158 h 376"/>
                <a:gd name="T16" fmla="*/ 0 w 151"/>
                <a:gd name="T17" fmla="*/ 169 h 376"/>
                <a:gd name="T18" fmla="*/ 56 w 151"/>
                <a:gd name="T19" fmla="*/ 173 h 376"/>
                <a:gd name="T20" fmla="*/ 48 w 151"/>
                <a:gd name="T21" fmla="*/ 261 h 376"/>
                <a:gd name="T22" fmla="*/ 11 w 151"/>
                <a:gd name="T23" fmla="*/ 363 h 376"/>
                <a:gd name="T24" fmla="*/ 56 w 151"/>
                <a:gd name="T25" fmla="*/ 376 h 376"/>
                <a:gd name="T26" fmla="*/ 79 w 151"/>
                <a:gd name="T27" fmla="*/ 227 h 376"/>
                <a:gd name="T28" fmla="*/ 82 w 151"/>
                <a:gd name="T29" fmla="*/ 177 h 376"/>
                <a:gd name="T30" fmla="*/ 151 w 151"/>
                <a:gd name="T31" fmla="*/ 183 h 376"/>
                <a:gd name="T32" fmla="*/ 84 w 151"/>
                <a:gd name="T33" fmla="*/ 161 h 376"/>
                <a:gd name="T34" fmla="*/ 92 w 151"/>
                <a:gd name="T35" fmla="*/ 102 h 376"/>
                <a:gd name="T36" fmla="*/ 142 w 151"/>
                <a:gd name="T37" fmla="*/ 73 h 376"/>
                <a:gd name="T38" fmla="*/ 96 w 151"/>
                <a:gd name="T39" fmla="*/ 83 h 376"/>
                <a:gd name="T40" fmla="*/ 111 w 151"/>
                <a:gd name="T41" fmla="*/ 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1" h="376">
                  <a:moveTo>
                    <a:pt x="111" y="0"/>
                  </a:moveTo>
                  <a:lnTo>
                    <a:pt x="105" y="20"/>
                  </a:lnTo>
                  <a:lnTo>
                    <a:pt x="94" y="56"/>
                  </a:lnTo>
                  <a:lnTo>
                    <a:pt x="80" y="94"/>
                  </a:lnTo>
                  <a:lnTo>
                    <a:pt x="75" y="110"/>
                  </a:lnTo>
                  <a:lnTo>
                    <a:pt x="38" y="79"/>
                  </a:lnTo>
                  <a:lnTo>
                    <a:pt x="65" y="115"/>
                  </a:lnTo>
                  <a:lnTo>
                    <a:pt x="56" y="158"/>
                  </a:lnTo>
                  <a:lnTo>
                    <a:pt x="0" y="169"/>
                  </a:lnTo>
                  <a:lnTo>
                    <a:pt x="56" y="173"/>
                  </a:lnTo>
                  <a:lnTo>
                    <a:pt x="48" y="261"/>
                  </a:lnTo>
                  <a:lnTo>
                    <a:pt x="11" y="363"/>
                  </a:lnTo>
                  <a:lnTo>
                    <a:pt x="56" y="376"/>
                  </a:lnTo>
                  <a:lnTo>
                    <a:pt x="79" y="227"/>
                  </a:lnTo>
                  <a:lnTo>
                    <a:pt x="82" y="177"/>
                  </a:lnTo>
                  <a:lnTo>
                    <a:pt x="151" y="183"/>
                  </a:lnTo>
                  <a:lnTo>
                    <a:pt x="84" y="161"/>
                  </a:lnTo>
                  <a:lnTo>
                    <a:pt x="92" y="102"/>
                  </a:lnTo>
                  <a:lnTo>
                    <a:pt x="142" y="73"/>
                  </a:lnTo>
                  <a:lnTo>
                    <a:pt x="96" y="83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</p:grpSp>
      <p:sp>
        <p:nvSpPr>
          <p:cNvPr id="521" name="矩形 52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2400"/>
          </a:p>
        </p:txBody>
      </p:sp>
      <p:pic>
        <p:nvPicPr>
          <p:cNvPr id="524" name="Picture 4" descr="C:\Users\ABC\Desktop\58pic_526bf2bdbafad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71" y="426862"/>
            <a:ext cx="764103" cy="531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103446" y="390579"/>
            <a:ext cx="5253529" cy="683365"/>
          </a:xfrm>
          <a:prstGeom prst="rect">
            <a:avLst/>
          </a:prstGeom>
        </p:spPr>
        <p:txBody>
          <a:bodyPr/>
          <a:lstStyle>
            <a:lvl1pPr algn="l">
              <a:defRPr sz="2933" b="1">
                <a:solidFill>
                  <a:srgbClr val="54DA03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3094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ED7B9-2D9A-4F52-94EB-725C92F91937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4271-D46F-4343-A820-DFC9533B2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466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ED7B9-2D9A-4F52-94EB-725C92F91937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4271-D46F-4343-A820-DFC9533B2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331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ED7B9-2D9A-4F52-94EB-725C92F91937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4271-D46F-4343-A820-DFC9533B2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52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ED7B9-2D9A-4F52-94EB-725C92F91937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4271-D46F-4343-A820-DFC9533B2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768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ED7B9-2D9A-4F52-94EB-725C92F91937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4271-D46F-4343-A820-DFC9533B2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705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ED7B9-2D9A-4F52-94EB-725C92F91937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4271-D46F-4343-A820-DFC9533B2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17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ED7B9-2D9A-4F52-94EB-725C92F91937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4271-D46F-4343-A820-DFC9533B2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12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ED7B9-2D9A-4F52-94EB-725C92F91937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4271-D46F-4343-A820-DFC9533B2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628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2" cy="685800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ED7B9-2D9A-4F52-94EB-725C92F91937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04271-D46F-4343-A820-DFC9533B2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344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audio" Target="../media/audio4.wav"/><Relationship Id="rId7" Type="http://schemas.openxmlformats.org/officeDocument/2006/relationships/image" Target="../media/image1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slide" Target="slide5.xml"/><Relationship Id="rId4" Type="http://schemas.openxmlformats.org/officeDocument/2006/relationships/image" Target="../media/image7.png"/><Relationship Id="rId9" Type="http://schemas.openxmlformats.org/officeDocument/2006/relationships/image" Target="../media/image16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10.gif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12" Type="http://schemas.openxmlformats.org/officeDocument/2006/relationships/slide" Target="slide10.xml"/><Relationship Id="rId2" Type="http://schemas.openxmlformats.org/officeDocument/2006/relationships/audio" Target="../media/audio1.wav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slide" Target="slide9.xml"/><Relationship Id="rId5" Type="http://schemas.openxmlformats.org/officeDocument/2006/relationships/image" Target="../media/image8.png"/><Relationship Id="rId15" Type="http://schemas.openxmlformats.org/officeDocument/2006/relationships/slide" Target="slide11.xml"/><Relationship Id="rId10" Type="http://schemas.openxmlformats.org/officeDocument/2006/relationships/slide" Target="slide8.xml"/><Relationship Id="rId4" Type="http://schemas.openxmlformats.org/officeDocument/2006/relationships/image" Target="../media/image7.png"/><Relationship Id="rId9" Type="http://schemas.openxmlformats.org/officeDocument/2006/relationships/slide" Target="slide7.xml"/><Relationship Id="rId1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audio" Target="../media/audio4.wav"/><Relationship Id="rId7" Type="http://schemas.openxmlformats.org/officeDocument/2006/relationships/image" Target="../media/image1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slide" Target="slide5.xml"/><Relationship Id="rId4" Type="http://schemas.openxmlformats.org/officeDocument/2006/relationships/image" Target="../media/image7.png"/><Relationship Id="rId9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audio" Target="../media/audio4.wav"/><Relationship Id="rId7" Type="http://schemas.openxmlformats.org/officeDocument/2006/relationships/image" Target="../media/image1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slide" Target="slide5.xml"/><Relationship Id="rId4" Type="http://schemas.openxmlformats.org/officeDocument/2006/relationships/image" Target="../media/image7.png"/><Relationship Id="rId9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audio" Target="../media/audio4.wav"/><Relationship Id="rId7" Type="http://schemas.openxmlformats.org/officeDocument/2006/relationships/image" Target="../media/image14.jpeg"/><Relationship Id="rId12" Type="http://schemas.openxmlformats.org/officeDocument/2006/relationships/image" Target="../media/image1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slide" Target="slide5.xml"/><Relationship Id="rId5" Type="http://schemas.openxmlformats.org/officeDocument/2006/relationships/image" Target="../media/image8.png"/><Relationship Id="rId10" Type="http://schemas.openxmlformats.org/officeDocument/2006/relationships/image" Target="../media/image16.gif"/><Relationship Id="rId4" Type="http://schemas.openxmlformats.org/officeDocument/2006/relationships/image" Target="../media/image7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audio" Target="../media/audio4.wav"/><Relationship Id="rId7" Type="http://schemas.openxmlformats.org/officeDocument/2006/relationships/image" Target="../media/image1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slide" Target="slide5.xml"/><Relationship Id="rId4" Type="http://schemas.openxmlformats.org/officeDocument/2006/relationships/image" Target="../media/image7.png"/><Relationship Id="rId9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22630" y="172019"/>
            <a:ext cx="5234345" cy="720859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ÁI MỘ A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ABC\Desktop\xpic3765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226337" y="3043106"/>
            <a:ext cx="8273058" cy="376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BC\Desktop\314e251f95cad1c8ed0ea6437f3e6709c93d51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01599">
            <a:off x="9451678" y="4574437"/>
            <a:ext cx="2409831" cy="190566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70548" y="1037266"/>
            <a:ext cx="9533964" cy="2749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700"/>
              </a:lnSpc>
            </a:pP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  <a:endParaRPr lang="en-US" sz="28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700"/>
              </a:lnSpc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700"/>
              </a:lnSpc>
            </a:pP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8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700"/>
              </a:lnSpc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TẬP VỀ PHÉP CỘNG, PHÉP TRỪ  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NHỚ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 VI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8)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ABC\Desktop\xpic3765.png"/>
          <p:cNvPicPr>
            <a:picLocks noChangeAspect="1" noChangeArrowheads="1"/>
          </p:cNvPicPr>
          <p:nvPr/>
        </p:nvPicPr>
        <p:blipFill rotWithShape="1">
          <a:blip r:embed="rId3" cstate="screen"/>
          <a:srcRect l="45660"/>
          <a:stretch/>
        </p:blipFill>
        <p:spPr bwMode="auto">
          <a:xfrm flipH="1">
            <a:off x="7697139" y="3043106"/>
            <a:ext cx="4495575" cy="376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13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30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30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4"/>
          <a:srcRect l="921" t="4482" r="748" b="12800"/>
          <a:stretch/>
        </p:blipFill>
        <p:spPr>
          <a:xfrm>
            <a:off x="0" y="6956"/>
            <a:ext cx="12192000" cy="6858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75495"/>
            <a:ext cx="11682539" cy="671746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857"/>
          <a:stretch>
            <a:fillRect/>
          </a:stretch>
        </p:blipFill>
        <p:spPr>
          <a:xfrm>
            <a:off x="1134227" y="4454449"/>
            <a:ext cx="3860425" cy="530384"/>
          </a:xfrm>
          <a:custGeom>
            <a:avLst/>
            <a:gdLst>
              <a:gd name="connsiteX0" fmla="*/ 0 w 3860425"/>
              <a:gd name="connsiteY0" fmla="*/ 0 h 530384"/>
              <a:gd name="connsiteX1" fmla="*/ 3860425 w 3860425"/>
              <a:gd name="connsiteY1" fmla="*/ 0 h 530384"/>
              <a:gd name="connsiteX2" fmla="*/ 3860425 w 3860425"/>
              <a:gd name="connsiteY2" fmla="*/ 530384 h 530384"/>
              <a:gd name="connsiteX3" fmla="*/ 0 w 3860425"/>
              <a:gd name="connsiteY3" fmla="*/ 530384 h 53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530384">
                <a:moveTo>
                  <a:pt x="0" y="0"/>
                </a:moveTo>
                <a:lnTo>
                  <a:pt x="3860425" y="0"/>
                </a:lnTo>
                <a:lnTo>
                  <a:pt x="3860425" y="530384"/>
                </a:lnTo>
                <a:lnTo>
                  <a:pt x="0" y="530384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652" b="26595"/>
          <a:stretch>
            <a:fillRect/>
          </a:stretch>
        </p:blipFill>
        <p:spPr>
          <a:xfrm>
            <a:off x="1134223" y="4100838"/>
            <a:ext cx="3860426" cy="360176"/>
          </a:xfrm>
          <a:custGeom>
            <a:avLst/>
            <a:gdLst>
              <a:gd name="connsiteX0" fmla="*/ 0 w 3860426"/>
              <a:gd name="connsiteY0" fmla="*/ 0 h 360176"/>
              <a:gd name="connsiteX1" fmla="*/ 3860426 w 3860426"/>
              <a:gd name="connsiteY1" fmla="*/ 0 h 360176"/>
              <a:gd name="connsiteX2" fmla="*/ 3860426 w 3860426"/>
              <a:gd name="connsiteY2" fmla="*/ 360176 h 360176"/>
              <a:gd name="connsiteX3" fmla="*/ 0 w 3860426"/>
              <a:gd name="connsiteY3" fmla="*/ 360176 h 36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176">
                <a:moveTo>
                  <a:pt x="0" y="0"/>
                </a:moveTo>
                <a:lnTo>
                  <a:pt x="3860426" y="0"/>
                </a:lnTo>
                <a:lnTo>
                  <a:pt x="3860426" y="360176"/>
                </a:lnTo>
                <a:lnTo>
                  <a:pt x="0" y="360176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562" b="44348"/>
          <a:stretch>
            <a:fillRect/>
          </a:stretch>
        </p:blipFill>
        <p:spPr>
          <a:xfrm>
            <a:off x="1134225" y="3742888"/>
            <a:ext cx="3860426" cy="367008"/>
          </a:xfrm>
          <a:custGeom>
            <a:avLst/>
            <a:gdLst>
              <a:gd name="connsiteX0" fmla="*/ 0 w 3860426"/>
              <a:gd name="connsiteY0" fmla="*/ 0 h 367008"/>
              <a:gd name="connsiteX1" fmla="*/ 3860426 w 3860426"/>
              <a:gd name="connsiteY1" fmla="*/ 0 h 367008"/>
              <a:gd name="connsiteX2" fmla="*/ 3860426 w 3860426"/>
              <a:gd name="connsiteY2" fmla="*/ 367008 h 367008"/>
              <a:gd name="connsiteX3" fmla="*/ 0 w 3860426"/>
              <a:gd name="connsiteY3" fmla="*/ 367008 h 36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7008">
                <a:moveTo>
                  <a:pt x="0" y="0"/>
                </a:moveTo>
                <a:lnTo>
                  <a:pt x="3860426" y="0"/>
                </a:lnTo>
                <a:lnTo>
                  <a:pt x="3860426" y="367008"/>
                </a:lnTo>
                <a:lnTo>
                  <a:pt x="0" y="367008"/>
                </a:lnTo>
                <a:close/>
              </a:path>
            </a:pathLst>
          </a:cu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130" b="62102"/>
          <a:stretch>
            <a:fillRect/>
          </a:stretch>
        </p:blipFill>
        <p:spPr>
          <a:xfrm>
            <a:off x="1134223" y="3390363"/>
            <a:ext cx="3860426" cy="360486"/>
          </a:xfrm>
          <a:custGeom>
            <a:avLst/>
            <a:gdLst>
              <a:gd name="connsiteX0" fmla="*/ 0 w 3860426"/>
              <a:gd name="connsiteY0" fmla="*/ 0 h 360486"/>
              <a:gd name="connsiteX1" fmla="*/ 3860426 w 3860426"/>
              <a:gd name="connsiteY1" fmla="*/ 0 h 360486"/>
              <a:gd name="connsiteX2" fmla="*/ 3860426 w 3860426"/>
              <a:gd name="connsiteY2" fmla="*/ 360486 h 360486"/>
              <a:gd name="connsiteX3" fmla="*/ 0 w 3860426"/>
              <a:gd name="connsiteY3" fmla="*/ 360486 h 36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486">
                <a:moveTo>
                  <a:pt x="0" y="0"/>
                </a:moveTo>
                <a:lnTo>
                  <a:pt x="3860426" y="0"/>
                </a:lnTo>
                <a:lnTo>
                  <a:pt x="3860426" y="360486"/>
                </a:lnTo>
                <a:lnTo>
                  <a:pt x="0" y="360486"/>
                </a:lnTo>
                <a:close/>
              </a:path>
            </a:pathLst>
          </a:custGeom>
        </p:spPr>
      </p:pic>
      <p:sp>
        <p:nvSpPr>
          <p:cNvPr id="8" name="Rectangle 7"/>
          <p:cNvSpPr/>
          <p:nvPr/>
        </p:nvSpPr>
        <p:spPr>
          <a:xfrm>
            <a:off x="1134223" y="-149968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6454" y="402286"/>
            <a:ext cx="10176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59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59 = 50 + 9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59 = 5 + 9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12503" y="730345"/>
            <a:ext cx="4721887" cy="472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Káº¿t quáº£ hÃ¬nh áº£nh cho home icon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66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48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7644" y="2408222"/>
            <a:ext cx="6808206" cy="2018920"/>
          </a:xfrm>
        </p:spPr>
        <p:txBody>
          <a:bodyPr>
            <a:prstTxWarp prst="textDeflateTop">
              <a:avLst/>
            </a:prstTxWarp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33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14369" y="2302495"/>
            <a:ext cx="1144578" cy="606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49760" y="2834249"/>
            <a:ext cx="1102431" cy="606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6512669" y="2350271"/>
            <a:ext cx="1228046" cy="606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12669" y="2830077"/>
            <a:ext cx="1100777" cy="606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274809" y="2351948"/>
            <a:ext cx="1130528" cy="606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162136" y="2830631"/>
            <a:ext cx="1142098" cy="606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10720" y="4413710"/>
            <a:ext cx="1130528" cy="606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77772" y="4907080"/>
            <a:ext cx="1130528" cy="606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83101" y="4386769"/>
            <a:ext cx="1130528" cy="606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05131" y="4940766"/>
            <a:ext cx="1130528" cy="606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375588" y="4330532"/>
            <a:ext cx="1130528" cy="606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403142" y="4913424"/>
            <a:ext cx="1130528" cy="606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</a:t>
            </a:r>
          </a:p>
        </p:txBody>
      </p:sp>
      <p:sp>
        <p:nvSpPr>
          <p:cNvPr id="21" name="Text Box 7"/>
          <p:cNvSpPr txBox="1"/>
          <p:nvPr/>
        </p:nvSpPr>
        <p:spPr>
          <a:xfrm>
            <a:off x="1240423" y="2359516"/>
            <a:ext cx="1936776" cy="1117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+ 3 =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+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=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7"/>
          <p:cNvSpPr txBox="1"/>
          <p:nvPr/>
        </p:nvSpPr>
        <p:spPr>
          <a:xfrm>
            <a:off x="1280231" y="4444427"/>
            <a:ext cx="1798762" cy="1117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+ 5 = 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+ 6 =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3" name="Text Box 7"/>
          <p:cNvSpPr txBox="1"/>
          <p:nvPr/>
        </p:nvSpPr>
        <p:spPr>
          <a:xfrm>
            <a:off x="5184560" y="2359516"/>
            <a:ext cx="1567192" cy="1117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14 - 4 =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17 - 7 =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7"/>
          <p:cNvSpPr txBox="1"/>
          <p:nvPr/>
        </p:nvSpPr>
        <p:spPr>
          <a:xfrm>
            <a:off x="5232352" y="4420128"/>
            <a:ext cx="1832592" cy="1117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19 - 4 =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18 - 5 =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7"/>
          <p:cNvSpPr txBox="1"/>
          <p:nvPr/>
        </p:nvSpPr>
        <p:spPr>
          <a:xfrm>
            <a:off x="8602410" y="2348172"/>
            <a:ext cx="2117179" cy="1089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=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19 - 9 =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7"/>
          <p:cNvSpPr txBox="1"/>
          <p:nvPr/>
        </p:nvSpPr>
        <p:spPr>
          <a:xfrm>
            <a:off x="9000015" y="4373960"/>
            <a:ext cx="2008501" cy="1117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+ 3 =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+ 12 =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06279" y="664515"/>
            <a:ext cx="2952668" cy="670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7682" y="2297428"/>
            <a:ext cx="1012741" cy="798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82370" y="4340480"/>
            <a:ext cx="823105" cy="798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</a:t>
            </a:r>
          </a:p>
        </p:txBody>
      </p:sp>
    </p:spTree>
    <p:extLst>
      <p:ext uri="{BB962C8B-B14F-4D97-AF65-F5344CB8AC3E}">
        <p14:creationId xmlns:p14="http://schemas.microsoft.com/office/powerpoint/2010/main" val="363791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30062" y="6825799"/>
            <a:ext cx="2723737" cy="348063"/>
          </a:xfr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z="1000" smtClean="0">
                <a:solidFill>
                  <a:prstClr val="black">
                    <a:tint val="75000"/>
                  </a:prstClr>
                </a:solidFill>
              </a:rPr>
              <a:t>13</a:t>
            </a:fld>
            <a:endParaRPr lang="en-US" sz="10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68590" y="350266"/>
            <a:ext cx="5403787" cy="85721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743357" y="3611024"/>
            <a:ext cx="12338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  <a:p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  <a:p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57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384499" y="3876766"/>
            <a:ext cx="350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99"/>
                </a:solidFill>
              </a:rPr>
              <a:t>+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2723326" y="3640815"/>
            <a:ext cx="13918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</a:p>
          <a:p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  <a:p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2381109" y="3936970"/>
            <a:ext cx="332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99"/>
                </a:solidFill>
              </a:rPr>
              <a:t>-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4614459" y="3611025"/>
            <a:ext cx="13779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</a:t>
            </a:r>
          </a:p>
          <a:p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</a:t>
            </a:r>
          </a:p>
          <a:p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77</a:t>
            </a:r>
            <a:endParaRPr lang="en-US" sz="3600" b="1" dirty="0">
              <a:solidFill>
                <a:srgbClr val="000099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4273811" y="3876766"/>
            <a:ext cx="332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99"/>
                </a:solidFill>
              </a:rPr>
              <a:t>+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6481017" y="3550970"/>
            <a:ext cx="11121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  <a:p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sz="36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23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6209781" y="3934516"/>
            <a:ext cx="332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99"/>
                </a:solidFill>
              </a:rPr>
              <a:t>-</a:t>
            </a:r>
          </a:p>
        </p:txBody>
      </p:sp>
      <p:sp>
        <p:nvSpPr>
          <p:cNvPr id="15" name="Text Box 12"/>
          <p:cNvSpPr txBox="1"/>
          <p:nvPr/>
        </p:nvSpPr>
        <p:spPr>
          <a:xfrm>
            <a:off x="8348098" y="3575233"/>
            <a:ext cx="11121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</a:t>
            </a:r>
          </a:p>
          <a:p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  <a:p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77</a:t>
            </a:r>
          </a:p>
        </p:txBody>
      </p:sp>
      <p:sp>
        <p:nvSpPr>
          <p:cNvPr id="16" name="Text Box 12"/>
          <p:cNvSpPr txBox="1"/>
          <p:nvPr/>
        </p:nvSpPr>
        <p:spPr>
          <a:xfrm flipH="1">
            <a:off x="10172349" y="3533810"/>
            <a:ext cx="17281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</a:t>
            </a:r>
          </a:p>
          <a:p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  <a:p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09</a:t>
            </a:r>
            <a:endParaRPr lang="en-US" sz="3600" b="1" dirty="0">
              <a:solidFill>
                <a:srgbClr val="000099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Text Box 13"/>
          <p:cNvSpPr txBox="1"/>
          <p:nvPr/>
        </p:nvSpPr>
        <p:spPr>
          <a:xfrm>
            <a:off x="8041711" y="3872328"/>
            <a:ext cx="332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99"/>
                </a:solidFill>
              </a:rPr>
              <a:t>+</a:t>
            </a:r>
          </a:p>
        </p:txBody>
      </p:sp>
      <p:sp>
        <p:nvSpPr>
          <p:cNvPr id="18" name="Text Box 13"/>
          <p:cNvSpPr txBox="1"/>
          <p:nvPr/>
        </p:nvSpPr>
        <p:spPr>
          <a:xfrm>
            <a:off x="9945769" y="3807537"/>
            <a:ext cx="332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99"/>
                </a:solidFill>
              </a:rPr>
              <a:t>-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0834" t="37222" r="9479" b="31666"/>
          <a:stretch/>
        </p:blipFill>
        <p:spPr>
          <a:xfrm>
            <a:off x="734541" y="1079124"/>
            <a:ext cx="10326070" cy="226768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5010" y="5355518"/>
            <a:ext cx="719683" cy="50973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810641" y="5460235"/>
            <a:ext cx="719683" cy="50973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636936" y="5393176"/>
            <a:ext cx="719683" cy="50973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458817" y="5303566"/>
            <a:ext cx="719683" cy="50973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348098" y="5291622"/>
            <a:ext cx="719683" cy="50973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0215179" y="5291622"/>
            <a:ext cx="719683" cy="50973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51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5" grpId="0"/>
      <p:bldP spid="5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6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1387" t="35908" r="66798" b="43078"/>
          <a:stretch/>
        </p:blipFill>
        <p:spPr>
          <a:xfrm>
            <a:off x="1761424" y="2047699"/>
            <a:ext cx="2656572" cy="1386038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70338" t="35908" r="9230" b="43078"/>
          <a:stretch/>
        </p:blipFill>
        <p:spPr>
          <a:xfrm>
            <a:off x="5139890" y="3867751"/>
            <a:ext cx="2395797" cy="1386038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43885" t="35908" r="37474" b="43078"/>
          <a:stretch/>
        </p:blipFill>
        <p:spPr>
          <a:xfrm>
            <a:off x="7642457" y="2047699"/>
            <a:ext cx="2269957" cy="13860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79496" y="2136806"/>
            <a:ext cx="1020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90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98746" y="2755427"/>
            <a:ext cx="1020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20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33272" y="2117558"/>
            <a:ext cx="999420" cy="542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70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12414" y="2731090"/>
            <a:ext cx="1020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90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01827" y="3960549"/>
            <a:ext cx="999420" cy="542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80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39882" y="4569875"/>
            <a:ext cx="999420" cy="542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40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424189" y="324940"/>
            <a:ext cx="5403787" cy="85721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ính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94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  <p:bldP spid="13" grpId="0"/>
      <p:bldP spid="14" grpId="0"/>
      <p:bldP spid="15" grpId="0"/>
      <p:bldP spid="1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fld>
            <a:endParaRPr lang="en-US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99807" y="1752316"/>
            <a:ext cx="1074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65121" y="2738360"/>
            <a:ext cx="1074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483996" y="1760172"/>
            <a:ext cx="1074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483996" y="2699414"/>
            <a:ext cx="1074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18499" y="4039218"/>
            <a:ext cx="1074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9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017605" y="5000629"/>
            <a:ext cx="1074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13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481925" y="356435"/>
            <a:ext cx="5403787" cy="85721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ính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47560" y="1752316"/>
            <a:ext cx="208262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+ 3 + 4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+ 2 + 1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50695" y="2175309"/>
            <a:ext cx="1023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23949" y="3237195"/>
            <a:ext cx="1002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59510" y="1774341"/>
            <a:ext cx="19623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+ 1 - 5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– 3 - 4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62645" y="2197334"/>
            <a:ext cx="1023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35899" y="3259220"/>
            <a:ext cx="1002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68636" y="4039218"/>
            <a:ext cx="18517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+ 2 – 1 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– 5 + 3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465546" y="4462211"/>
            <a:ext cx="1023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38800" y="5524097"/>
            <a:ext cx="1002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16191" y="1752316"/>
            <a:ext cx="666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35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2" grpId="0" bldLvl="0"/>
      <p:bldP spid="22" grpId="1"/>
      <p:bldP spid="25" grpId="0"/>
      <p:bldP spid="26" grpId="0"/>
      <p:bldP spid="28" grpId="0"/>
      <p:bldP spid="29" grpId="0"/>
      <p:bldP spid="34" grpId="0"/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48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7644" y="2408222"/>
            <a:ext cx="6808206" cy="2018920"/>
          </a:xfrm>
        </p:spPr>
        <p:txBody>
          <a:bodyPr>
            <a:prstTxWarp prst="textDeflateTop">
              <a:avLst/>
            </a:prstTxWarp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81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30062" y="6825799"/>
            <a:ext cx="2723737" cy="348063"/>
          </a:xfr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z="1000" smtClean="0">
                <a:solidFill>
                  <a:prstClr val="black">
                    <a:tint val="75000"/>
                  </a:prstClr>
                </a:solidFill>
              </a:rPr>
              <a:t>17</a:t>
            </a:fld>
            <a:endParaRPr lang="en-US" sz="10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124200" y="221909"/>
            <a:ext cx="5403787" cy="85721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NHANH AI ĐÚNG?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657754" y="2651362"/>
            <a:ext cx="12338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36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76</a:t>
            </a:r>
            <a:endParaRPr lang="en-US" sz="36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1298896" y="2917104"/>
            <a:ext cx="350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+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3637723" y="2681153"/>
            <a:ext cx="13918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36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3295506" y="2977308"/>
            <a:ext cx="332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5528856" y="2651363"/>
            <a:ext cx="8868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92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3</a:t>
            </a:r>
          </a:p>
          <a:p>
            <a:r>
              <a:rPr lang="en-US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36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95</a:t>
            </a:r>
            <a:endParaRPr lang="en-US" sz="36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5188208" y="2917104"/>
            <a:ext cx="332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+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7395414" y="2591308"/>
            <a:ext cx="11121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36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27</a:t>
            </a:r>
            <a:endParaRPr lang="en-US" sz="36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Text Box 13"/>
          <p:cNvSpPr txBox="1"/>
          <p:nvPr/>
        </p:nvSpPr>
        <p:spPr>
          <a:xfrm>
            <a:off x="7124178" y="2974854"/>
            <a:ext cx="332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</a:t>
            </a:r>
          </a:p>
        </p:txBody>
      </p:sp>
      <p:sp>
        <p:nvSpPr>
          <p:cNvPr id="16" name="Text Box 12"/>
          <p:cNvSpPr txBox="1"/>
          <p:nvPr/>
        </p:nvSpPr>
        <p:spPr>
          <a:xfrm flipH="1">
            <a:off x="9402808" y="2583201"/>
            <a:ext cx="17281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  <a:p>
            <a:r>
              <a:rPr lang="en-US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36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10</a:t>
            </a:r>
            <a:endParaRPr lang="en-US" sz="36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Text Box 13"/>
          <p:cNvSpPr txBox="1"/>
          <p:nvPr/>
        </p:nvSpPr>
        <p:spPr>
          <a:xfrm>
            <a:off x="9176228" y="2856928"/>
            <a:ext cx="332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41321" y="1141746"/>
            <a:ext cx="9536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(Đ)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(S)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359913" y="4386165"/>
            <a:ext cx="526527" cy="50535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240303" y="4394273"/>
            <a:ext cx="526527" cy="50535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129055" y="4349003"/>
            <a:ext cx="526527" cy="50535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001460" y="4312790"/>
            <a:ext cx="526527" cy="50535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045601" y="4312790"/>
            <a:ext cx="526527" cy="50535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365064" y="4386166"/>
            <a:ext cx="526527" cy="50535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365064" y="4386164"/>
            <a:ext cx="526527" cy="50535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61964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5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6" grpId="0"/>
      <p:bldP spid="16" grpId="1"/>
      <p:bldP spid="18" grpId="0"/>
      <p:bldP spid="18" grpId="1"/>
      <p:bldP spid="24" grpId="0" animBg="1"/>
      <p:bldP spid="26" grpId="0" animBg="1"/>
      <p:bldP spid="27" grpId="0" animBg="1"/>
      <p:bldP spid="28" grpId="0" animBg="1"/>
      <p:bldP spid="29" grpId="0" animBg="1"/>
      <p:bldP spid="20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>
            <a:off x="272599" y="3672339"/>
            <a:ext cx="7158105" cy="3414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0" name="TextBox 9"/>
          <p:cNvSpPr txBox="1">
            <a:spLocks noChangeArrowheads="1"/>
          </p:cNvSpPr>
          <p:nvPr/>
        </p:nvSpPr>
        <p:spPr bwMode="auto">
          <a:xfrm>
            <a:off x="2721269" y="1961833"/>
            <a:ext cx="758624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  <a:p>
            <a:pPr algn="ctr" eaLnBrk="1" hangingPunct="1"/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296235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11" y="-805"/>
            <a:ext cx="13601105" cy="688353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71474" y="430516"/>
            <a:ext cx="5234345" cy="693698"/>
          </a:xfrm>
        </p:spPr>
        <p:txBody>
          <a:bodyPr/>
          <a:lstStyle/>
          <a:p>
            <a:pPr algn="ctr"/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ĐẠT: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487488" y="5538236"/>
            <a:ext cx="9387149" cy="0"/>
          </a:xfrm>
          <a:prstGeom prst="line">
            <a:avLst/>
          </a:prstGeom>
          <a:ln w="12700">
            <a:solidFill>
              <a:srgbClr val="E2C1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18"/>
          <p:cNvSpPr>
            <a:spLocks noChangeAspect="1" noChangeArrowheads="1"/>
          </p:cNvSpPr>
          <p:nvPr/>
        </p:nvSpPr>
        <p:spPr bwMode="auto">
          <a:xfrm>
            <a:off x="1068315" y="3585777"/>
            <a:ext cx="4036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2000" dirty="0">
              <a:solidFill>
                <a:srgbClr val="A87756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2" name="Rectangle 20"/>
          <p:cNvSpPr>
            <a:spLocks noChangeAspect="1" noChangeArrowheads="1"/>
          </p:cNvSpPr>
          <p:nvPr/>
        </p:nvSpPr>
        <p:spPr bwMode="auto">
          <a:xfrm>
            <a:off x="1617245" y="2561460"/>
            <a:ext cx="86868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3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zh-CN" altLang="en-US" sz="3200" dirty="0">
              <a:solidFill>
                <a:srgbClr val="A87756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7" name="Rectangle 22"/>
          <p:cNvSpPr>
            <a:spLocks noChangeAspect="1" noChangeArrowheads="1"/>
          </p:cNvSpPr>
          <p:nvPr/>
        </p:nvSpPr>
        <p:spPr bwMode="auto">
          <a:xfrm>
            <a:off x="1617245" y="1578866"/>
            <a:ext cx="10976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 20, 100.</a:t>
            </a:r>
          </a:p>
        </p:txBody>
      </p:sp>
    </p:spTree>
    <p:extLst>
      <p:ext uri="{BB962C8B-B14F-4D97-AF65-F5344CB8AC3E}">
        <p14:creationId xmlns:p14="http://schemas.microsoft.com/office/powerpoint/2010/main" val="374931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grpId="0" nodeType="withEffect" nodePh="1">
                                  <p:stCondLst>
                                    <p:cond delay="500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48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7644" y="1919332"/>
            <a:ext cx="6808206" cy="2507810"/>
          </a:xfrm>
        </p:spPr>
        <p:txBody>
          <a:bodyPr>
            <a:prstTxWarp prst="textDeflateTop">
              <a:avLst/>
            </a:prstTxWarp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25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2"/>
          <a:srcRect l="921" t="4482" r="748" b="12800"/>
          <a:stretch/>
        </p:blipFill>
        <p:spPr>
          <a:xfrm>
            <a:off x="0" y="6956"/>
            <a:ext cx="12192000" cy="6858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75495"/>
            <a:ext cx="11682539" cy="671746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0356"/>
          <a:stretch>
            <a:fillRect/>
          </a:stretch>
        </p:blipFill>
        <p:spPr>
          <a:xfrm>
            <a:off x="1116637" y="3000527"/>
            <a:ext cx="3860425" cy="398525"/>
          </a:xfrm>
          <a:custGeom>
            <a:avLst/>
            <a:gdLst>
              <a:gd name="connsiteX0" fmla="*/ 0 w 3860425"/>
              <a:gd name="connsiteY0" fmla="*/ 0 h 398525"/>
              <a:gd name="connsiteX1" fmla="*/ 3860425 w 3860425"/>
              <a:gd name="connsiteY1" fmla="*/ 0 h 398525"/>
              <a:gd name="connsiteX2" fmla="*/ 3860425 w 3860425"/>
              <a:gd name="connsiteY2" fmla="*/ 398525 h 398525"/>
              <a:gd name="connsiteX3" fmla="*/ 0 w 3860425"/>
              <a:gd name="connsiteY3" fmla="*/ 398525 h 39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398525">
                <a:moveTo>
                  <a:pt x="0" y="0"/>
                </a:moveTo>
                <a:lnTo>
                  <a:pt x="3860425" y="0"/>
                </a:lnTo>
                <a:lnTo>
                  <a:pt x="3860425" y="398525"/>
                </a:lnTo>
                <a:lnTo>
                  <a:pt x="0" y="398525"/>
                </a:lnTo>
                <a:close/>
              </a:path>
            </a:pathLst>
          </a:cu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857"/>
          <a:stretch>
            <a:fillRect/>
          </a:stretch>
        </p:blipFill>
        <p:spPr>
          <a:xfrm>
            <a:off x="1134227" y="4454449"/>
            <a:ext cx="3860425" cy="530384"/>
          </a:xfrm>
          <a:custGeom>
            <a:avLst/>
            <a:gdLst>
              <a:gd name="connsiteX0" fmla="*/ 0 w 3860425"/>
              <a:gd name="connsiteY0" fmla="*/ 0 h 530384"/>
              <a:gd name="connsiteX1" fmla="*/ 3860425 w 3860425"/>
              <a:gd name="connsiteY1" fmla="*/ 0 h 530384"/>
              <a:gd name="connsiteX2" fmla="*/ 3860425 w 3860425"/>
              <a:gd name="connsiteY2" fmla="*/ 530384 h 530384"/>
              <a:gd name="connsiteX3" fmla="*/ 0 w 3860425"/>
              <a:gd name="connsiteY3" fmla="*/ 530384 h 53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530384">
                <a:moveTo>
                  <a:pt x="0" y="0"/>
                </a:moveTo>
                <a:lnTo>
                  <a:pt x="3860425" y="0"/>
                </a:lnTo>
                <a:lnTo>
                  <a:pt x="3860425" y="530384"/>
                </a:lnTo>
                <a:lnTo>
                  <a:pt x="0" y="530384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652" b="26595"/>
          <a:stretch>
            <a:fillRect/>
          </a:stretch>
        </p:blipFill>
        <p:spPr>
          <a:xfrm>
            <a:off x="1178677" y="4094273"/>
            <a:ext cx="3860426" cy="360176"/>
          </a:xfrm>
          <a:custGeom>
            <a:avLst/>
            <a:gdLst>
              <a:gd name="connsiteX0" fmla="*/ 0 w 3860426"/>
              <a:gd name="connsiteY0" fmla="*/ 0 h 360176"/>
              <a:gd name="connsiteX1" fmla="*/ 3860426 w 3860426"/>
              <a:gd name="connsiteY1" fmla="*/ 0 h 360176"/>
              <a:gd name="connsiteX2" fmla="*/ 3860426 w 3860426"/>
              <a:gd name="connsiteY2" fmla="*/ 360176 h 360176"/>
              <a:gd name="connsiteX3" fmla="*/ 0 w 3860426"/>
              <a:gd name="connsiteY3" fmla="*/ 360176 h 36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176">
                <a:moveTo>
                  <a:pt x="0" y="0"/>
                </a:moveTo>
                <a:lnTo>
                  <a:pt x="3860426" y="0"/>
                </a:lnTo>
                <a:lnTo>
                  <a:pt x="3860426" y="360176"/>
                </a:lnTo>
                <a:lnTo>
                  <a:pt x="0" y="360176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562" b="44348"/>
          <a:stretch>
            <a:fillRect/>
          </a:stretch>
        </p:blipFill>
        <p:spPr>
          <a:xfrm>
            <a:off x="1134225" y="3742888"/>
            <a:ext cx="3860426" cy="367008"/>
          </a:xfrm>
          <a:custGeom>
            <a:avLst/>
            <a:gdLst>
              <a:gd name="connsiteX0" fmla="*/ 0 w 3860426"/>
              <a:gd name="connsiteY0" fmla="*/ 0 h 367008"/>
              <a:gd name="connsiteX1" fmla="*/ 3860426 w 3860426"/>
              <a:gd name="connsiteY1" fmla="*/ 0 h 367008"/>
              <a:gd name="connsiteX2" fmla="*/ 3860426 w 3860426"/>
              <a:gd name="connsiteY2" fmla="*/ 367008 h 367008"/>
              <a:gd name="connsiteX3" fmla="*/ 0 w 3860426"/>
              <a:gd name="connsiteY3" fmla="*/ 367008 h 36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7008">
                <a:moveTo>
                  <a:pt x="0" y="0"/>
                </a:moveTo>
                <a:lnTo>
                  <a:pt x="3860426" y="0"/>
                </a:lnTo>
                <a:lnTo>
                  <a:pt x="3860426" y="367008"/>
                </a:lnTo>
                <a:lnTo>
                  <a:pt x="0" y="367008"/>
                </a:lnTo>
                <a:close/>
              </a:path>
            </a:pathLst>
          </a:cu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130" b="62102"/>
          <a:stretch>
            <a:fillRect/>
          </a:stretch>
        </p:blipFill>
        <p:spPr>
          <a:xfrm>
            <a:off x="1134223" y="3386209"/>
            <a:ext cx="3860426" cy="360486"/>
          </a:xfrm>
          <a:custGeom>
            <a:avLst/>
            <a:gdLst>
              <a:gd name="connsiteX0" fmla="*/ 0 w 3860426"/>
              <a:gd name="connsiteY0" fmla="*/ 0 h 360486"/>
              <a:gd name="connsiteX1" fmla="*/ 3860426 w 3860426"/>
              <a:gd name="connsiteY1" fmla="*/ 0 h 360486"/>
              <a:gd name="connsiteX2" fmla="*/ 3860426 w 3860426"/>
              <a:gd name="connsiteY2" fmla="*/ 360486 h 360486"/>
              <a:gd name="connsiteX3" fmla="*/ 0 w 3860426"/>
              <a:gd name="connsiteY3" fmla="*/ 360486 h 36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486">
                <a:moveTo>
                  <a:pt x="0" y="0"/>
                </a:moveTo>
                <a:lnTo>
                  <a:pt x="3860426" y="0"/>
                </a:lnTo>
                <a:lnTo>
                  <a:pt x="3860426" y="360486"/>
                </a:lnTo>
                <a:lnTo>
                  <a:pt x="0" y="360486"/>
                </a:lnTo>
                <a:close/>
              </a:path>
            </a:pathLst>
          </a:custGeom>
        </p:spPr>
      </p:pic>
      <p:pic>
        <p:nvPicPr>
          <p:cNvPr id="1026" name="Picture 2" descr="Flying Red Bird GIF by PlayKids | Bird gif, Cartoon people, Flash ...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49895" y="237688"/>
            <a:ext cx="386715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668346" y="2094452"/>
            <a:ext cx="10848652" cy="17526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670603" y="1574144"/>
            <a:ext cx="924356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600" dirty="0" smtClean="0">
              <a:solidFill>
                <a:schemeClr val="bg1"/>
              </a:solidFill>
              <a:latin typeface="Bungee Inline" pitchFamily="2" charset="0"/>
            </a:endParaRPr>
          </a:p>
          <a:p>
            <a:r>
              <a:rPr lang="en-US" sz="6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 CHIM XÂY TỔ</a:t>
            </a:r>
            <a:endParaRPr lang="en-US" sz="66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45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4"/>
          <a:srcRect l="921" t="4482" r="748" b="12800"/>
          <a:stretch/>
        </p:blipFill>
        <p:spPr>
          <a:xfrm>
            <a:off x="0" y="6956"/>
            <a:ext cx="12192000" cy="6858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75495"/>
            <a:ext cx="11682539" cy="671746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0356"/>
          <a:stretch>
            <a:fillRect/>
          </a:stretch>
        </p:blipFill>
        <p:spPr>
          <a:xfrm>
            <a:off x="1116637" y="3000527"/>
            <a:ext cx="3860425" cy="398525"/>
          </a:xfrm>
          <a:custGeom>
            <a:avLst/>
            <a:gdLst>
              <a:gd name="connsiteX0" fmla="*/ 0 w 3860425"/>
              <a:gd name="connsiteY0" fmla="*/ 0 h 398525"/>
              <a:gd name="connsiteX1" fmla="*/ 3860425 w 3860425"/>
              <a:gd name="connsiteY1" fmla="*/ 0 h 398525"/>
              <a:gd name="connsiteX2" fmla="*/ 3860425 w 3860425"/>
              <a:gd name="connsiteY2" fmla="*/ 398525 h 398525"/>
              <a:gd name="connsiteX3" fmla="*/ 0 w 3860425"/>
              <a:gd name="connsiteY3" fmla="*/ 398525 h 39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398525">
                <a:moveTo>
                  <a:pt x="0" y="0"/>
                </a:moveTo>
                <a:lnTo>
                  <a:pt x="3860425" y="0"/>
                </a:lnTo>
                <a:lnTo>
                  <a:pt x="3860425" y="398525"/>
                </a:lnTo>
                <a:lnTo>
                  <a:pt x="0" y="398525"/>
                </a:lnTo>
                <a:close/>
              </a:path>
            </a:pathLst>
          </a:cu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857"/>
          <a:stretch>
            <a:fillRect/>
          </a:stretch>
        </p:blipFill>
        <p:spPr>
          <a:xfrm>
            <a:off x="1134227" y="4454449"/>
            <a:ext cx="3860425" cy="530384"/>
          </a:xfrm>
          <a:custGeom>
            <a:avLst/>
            <a:gdLst>
              <a:gd name="connsiteX0" fmla="*/ 0 w 3860425"/>
              <a:gd name="connsiteY0" fmla="*/ 0 h 530384"/>
              <a:gd name="connsiteX1" fmla="*/ 3860425 w 3860425"/>
              <a:gd name="connsiteY1" fmla="*/ 0 h 530384"/>
              <a:gd name="connsiteX2" fmla="*/ 3860425 w 3860425"/>
              <a:gd name="connsiteY2" fmla="*/ 530384 h 530384"/>
              <a:gd name="connsiteX3" fmla="*/ 0 w 3860425"/>
              <a:gd name="connsiteY3" fmla="*/ 530384 h 53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530384">
                <a:moveTo>
                  <a:pt x="0" y="0"/>
                </a:moveTo>
                <a:lnTo>
                  <a:pt x="3860425" y="0"/>
                </a:lnTo>
                <a:lnTo>
                  <a:pt x="3860425" y="530384"/>
                </a:lnTo>
                <a:lnTo>
                  <a:pt x="0" y="530384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652" b="26595"/>
          <a:stretch>
            <a:fillRect/>
          </a:stretch>
        </p:blipFill>
        <p:spPr>
          <a:xfrm>
            <a:off x="1134223" y="4100838"/>
            <a:ext cx="3860426" cy="360176"/>
          </a:xfrm>
          <a:custGeom>
            <a:avLst/>
            <a:gdLst>
              <a:gd name="connsiteX0" fmla="*/ 0 w 3860426"/>
              <a:gd name="connsiteY0" fmla="*/ 0 h 360176"/>
              <a:gd name="connsiteX1" fmla="*/ 3860426 w 3860426"/>
              <a:gd name="connsiteY1" fmla="*/ 0 h 360176"/>
              <a:gd name="connsiteX2" fmla="*/ 3860426 w 3860426"/>
              <a:gd name="connsiteY2" fmla="*/ 360176 h 360176"/>
              <a:gd name="connsiteX3" fmla="*/ 0 w 3860426"/>
              <a:gd name="connsiteY3" fmla="*/ 360176 h 36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176">
                <a:moveTo>
                  <a:pt x="0" y="0"/>
                </a:moveTo>
                <a:lnTo>
                  <a:pt x="3860426" y="0"/>
                </a:lnTo>
                <a:lnTo>
                  <a:pt x="3860426" y="360176"/>
                </a:lnTo>
                <a:lnTo>
                  <a:pt x="0" y="360176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562" b="44348"/>
          <a:stretch>
            <a:fillRect/>
          </a:stretch>
        </p:blipFill>
        <p:spPr>
          <a:xfrm>
            <a:off x="1134225" y="3742888"/>
            <a:ext cx="3860426" cy="367008"/>
          </a:xfrm>
          <a:custGeom>
            <a:avLst/>
            <a:gdLst>
              <a:gd name="connsiteX0" fmla="*/ 0 w 3860426"/>
              <a:gd name="connsiteY0" fmla="*/ 0 h 367008"/>
              <a:gd name="connsiteX1" fmla="*/ 3860426 w 3860426"/>
              <a:gd name="connsiteY1" fmla="*/ 0 h 367008"/>
              <a:gd name="connsiteX2" fmla="*/ 3860426 w 3860426"/>
              <a:gd name="connsiteY2" fmla="*/ 367008 h 367008"/>
              <a:gd name="connsiteX3" fmla="*/ 0 w 3860426"/>
              <a:gd name="connsiteY3" fmla="*/ 367008 h 36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7008">
                <a:moveTo>
                  <a:pt x="0" y="0"/>
                </a:moveTo>
                <a:lnTo>
                  <a:pt x="3860426" y="0"/>
                </a:lnTo>
                <a:lnTo>
                  <a:pt x="3860426" y="367008"/>
                </a:lnTo>
                <a:lnTo>
                  <a:pt x="0" y="367008"/>
                </a:lnTo>
                <a:close/>
              </a:path>
            </a:pathLst>
          </a:cu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130" b="62102"/>
          <a:stretch>
            <a:fillRect/>
          </a:stretch>
        </p:blipFill>
        <p:spPr>
          <a:xfrm>
            <a:off x="1134223" y="3386209"/>
            <a:ext cx="3860426" cy="360486"/>
          </a:xfrm>
          <a:custGeom>
            <a:avLst/>
            <a:gdLst>
              <a:gd name="connsiteX0" fmla="*/ 0 w 3860426"/>
              <a:gd name="connsiteY0" fmla="*/ 0 h 360486"/>
              <a:gd name="connsiteX1" fmla="*/ 3860426 w 3860426"/>
              <a:gd name="connsiteY1" fmla="*/ 0 h 360486"/>
              <a:gd name="connsiteX2" fmla="*/ 3860426 w 3860426"/>
              <a:gd name="connsiteY2" fmla="*/ 360486 h 360486"/>
              <a:gd name="connsiteX3" fmla="*/ 0 w 3860426"/>
              <a:gd name="connsiteY3" fmla="*/ 360486 h 36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486">
                <a:moveTo>
                  <a:pt x="0" y="0"/>
                </a:moveTo>
                <a:lnTo>
                  <a:pt x="3860426" y="0"/>
                </a:lnTo>
                <a:lnTo>
                  <a:pt x="3860426" y="360486"/>
                </a:lnTo>
                <a:lnTo>
                  <a:pt x="0" y="360486"/>
                </a:lnTo>
                <a:close/>
              </a:path>
            </a:pathLst>
          </a:cu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2655" y="226642"/>
            <a:ext cx="1107458" cy="538347"/>
          </a:xfrm>
          <a:prstGeom prst="rect">
            <a:avLst/>
          </a:prstGeom>
        </p:spPr>
      </p:pic>
      <p:sp>
        <p:nvSpPr>
          <p:cNvPr id="44" name="Oval 43">
            <a:hlinkClick r:id="rId8" action="ppaction://hlinksldjump"/>
          </p:cNvPr>
          <p:cNvSpPr/>
          <p:nvPr/>
        </p:nvSpPr>
        <p:spPr>
          <a:xfrm>
            <a:off x="232655" y="888685"/>
            <a:ext cx="526557" cy="56605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Oval 44">
            <a:hlinkClick r:id="rId9" action="ppaction://hlinksldjump"/>
          </p:cNvPr>
          <p:cNvSpPr/>
          <p:nvPr/>
        </p:nvSpPr>
        <p:spPr>
          <a:xfrm>
            <a:off x="1340113" y="913074"/>
            <a:ext cx="529757" cy="54034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Oval 45">
            <a:hlinkClick r:id="rId10" action="ppaction://hlinksldjump"/>
          </p:cNvPr>
          <p:cNvSpPr/>
          <p:nvPr/>
        </p:nvSpPr>
        <p:spPr>
          <a:xfrm>
            <a:off x="2274594" y="927630"/>
            <a:ext cx="542621" cy="56473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Oval 46">
            <a:hlinkClick r:id="rId11" action="ppaction://hlinksldjump"/>
          </p:cNvPr>
          <p:cNvSpPr/>
          <p:nvPr/>
        </p:nvSpPr>
        <p:spPr>
          <a:xfrm>
            <a:off x="3326676" y="927630"/>
            <a:ext cx="566057" cy="56605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Oval 47">
            <a:hlinkClick r:id="rId12" action="ppaction://hlinksldjump"/>
          </p:cNvPr>
          <p:cNvSpPr/>
          <p:nvPr/>
        </p:nvSpPr>
        <p:spPr>
          <a:xfrm>
            <a:off x="4474964" y="914128"/>
            <a:ext cx="596163" cy="56473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47996" y="286630"/>
            <a:ext cx="1107458" cy="538347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14037" y="273753"/>
            <a:ext cx="1107458" cy="53834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8068" y="286630"/>
            <a:ext cx="1107458" cy="53834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68565" y="304535"/>
            <a:ext cx="1107458" cy="538347"/>
          </a:xfrm>
          <a:prstGeom prst="rect">
            <a:avLst/>
          </a:prstGeom>
        </p:spPr>
      </p:pic>
      <p:pic>
        <p:nvPicPr>
          <p:cNvPr id="1026" name="Picture 2" descr="Flying Red Bird GIF by PlayKids | Bird gif, Cartoon people, Flash ..."/>
          <p:cNvPicPr>
            <a:picLocks noChangeAspect="1" noChangeArrowheads="1" noCrop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32395" y="190451"/>
            <a:ext cx="386715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Káº¿t quáº£ hÃ¬nh áº£nh cho win text 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047" y="888685"/>
            <a:ext cx="5392566" cy="539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Káº¿t quáº£ hÃ¬nh áº£nh cho home icon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74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6.2963E-6 L 7.5E-6 6.2963E-6 C 0.00313 0.00348 0.00613 0.00741 0.00951 0.01042 C 0.0129 0.01366 0.01915 0.01667 0.02253 0.01899 C 0.0254 0.02084 0.02813 0.02339 0.03087 0.02524 C 0.03321 0.02686 0.03568 0.02778 0.03803 0.02964 C 0.0405 0.03126 0.04271 0.0338 0.04519 0.03589 C 0.05717 0.04584 0.05014 0.03913 0.06303 0.04862 C 0.06667 0.05116 0.07006 0.05487 0.0737 0.05718 C 0.07683 0.05903 0.08008 0.05996 0.08334 0.06135 C 0.09975 0.06783 0.09024 0.06297 0.10469 0.06968 C 0.10756 0.07107 0.11029 0.07246 0.11303 0.07408 C 0.11628 0.07593 0.11928 0.07871 0.12253 0.08033 C 0.12488 0.08149 0.12735 0.08172 0.12969 0.08241 C 0.1461 0.09491 0.13008 0.08427 0.14636 0.09098 C 0.14883 0.0919 0.15118 0.09399 0.15352 0.09514 C 0.15626 0.09677 0.15912 0.09815 0.16185 0.09931 C 0.16498 0.10093 0.16823 0.10186 0.17136 0.10371 C 0.17462 0.10556 0.17761 0.10834 0.18087 0.10996 C 0.18477 0.11204 0.18894 0.11227 0.19284 0.11436 C 0.1961 0.11598 0.19909 0.11876 0.20235 0.12061 C 0.20626 0.12292 0.21042 0.12431 0.2142 0.12686 C 0.21758 0.12917 0.22045 0.13311 0.22383 0.13542 C 0.22644 0.13727 0.22943 0.13774 0.23217 0.13959 C 0.23464 0.14144 0.23685 0.14422 0.2392 0.14607 C 0.24154 0.14769 0.24402 0.14862 0.24636 0.15024 C 0.25157 0.15371 0.25678 0.15718 0.26185 0.16089 C 0.26589 0.16366 0.2698 0.16644 0.27383 0.16922 C 0.27579 0.17061 0.27774 0.17246 0.27969 0.17362 L 0.28685 0.17778 C 0.28881 0.18056 0.29076 0.1838 0.29284 0.18635 C 0.29532 0.18913 0.30222 0.19399 0.30469 0.19468 C 0.31068 0.1963 0.31667 0.19607 0.32266 0.19677 C 0.33152 0.20209 0.32045 0.19491 0.32969 0.20325 C 0.33087 0.20417 0.33217 0.20464 0.33334 0.20533 C 0.33451 0.20672 0.33542 0.20927 0.33685 0.2095 C 0.34323 0.21135 0.34962 0.21065 0.356 0.21158 C 0.35756 0.21204 0.35912 0.21297 0.36068 0.21389 C 0.36915 0.2213 0.36172 0.21598 0.37383 0.22014 C 0.37501 0.22061 0.37618 0.22153 0.37735 0.22223 C 0.38594 0.22663 0.37826 0.22223 0.38803 0.22639 C 0.39988 0.23172 0.37917 0.22501 0.39883 0.23079 C 0.4056 0.23889 0.39909 0.23172 0.406 0.23704 C 0.40756 0.23843 0.40912 0.23982 0.41068 0.24121 C 0.41198 0.2426 0.41303 0.24445 0.41433 0.24561 C 0.41576 0.24677 0.41745 0.247 0.41902 0.24769 C 0.4224 0.25371 0.42266 0.25556 0.42735 0.25834 C 0.42813 0.2588 0.42891 0.25834 0.42982 0.25834 " pathEditMode="relative" ptsTypes="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33333E-6 L -4.16667E-7 -3.33333E-6 C -0.00221 0.0051 -0.00404 0.01135 -0.00651 0.01598 C -0.01068 0.02385 -0.01263 0.02385 -0.01693 0.02593 C -0.01836 0.02732 -0.01966 0.02871 -0.02096 0.03033 C -0.02422 0.03403 -0.02721 0.03982 -0.0306 0.04213 C -0.03242 0.04375 -0.03437 0.04468 -0.0362 0.04653 C -0.03789 0.04792 -0.03932 0.0507 -0.04102 0.05232 C -0.04258 0.05417 -0.04427 0.05486 -0.04583 0.05648 C -0.05651 0.0676 -0.04427 0.05811 -0.05625 0.06667 C -0.05781 0.06922 -0.05937 0.07246 -0.06094 0.07477 C -0.06263 0.07662 -0.06432 0.07732 -0.06575 0.07871 C -0.06745 0.08056 -0.06901 0.08287 -0.07057 0.08473 C -0.07279 0.08727 -0.07487 0.08866 -0.07708 0.09098 C -0.07865 0.09283 -0.08021 0.09514 -0.0819 0.09699 C -0.08398 0.09931 -0.0862 0.10093 -0.08828 0.10324 C -0.1026 0.1176 -0.08594 0.10116 -0.0987 0.11528 C -0.1013 0.11829 -0.10417 0.12014 -0.10677 0.12338 C -0.12487 0.14468 -0.11406 0.13172 -0.12435 0.14769 C -0.12943 0.15556 -0.13021 0.1551 -0.13477 0.16389 C -0.14883 0.19051 -0.13854 0.17269 -0.14518 0.18403 C -0.1457 0.18611 -0.14609 0.18866 -0.14674 0.19028 C -0.14792 0.1926 -0.14948 0.19398 -0.15078 0.1963 C -0.15195 0.19815 -0.15299 0.20023 -0.15404 0.20232 C -0.15482 0.20417 -0.1556 0.20672 -0.15651 0.20834 C -0.16159 0.21968 -0.16523 0.22547 -0.17005 0.23681 C -0.17227 0.24213 -0.1737 0.24954 -0.17643 0.25301 C -0.17773 0.2544 -0.18086 0.25834 -0.18203 0.26111 C -0.18307 0.26343 -0.18359 0.26667 -0.1845 0.26922 C -0.18516 0.27084 -0.1862 0.27153 -0.18685 0.27338 C -0.1931 0.28658 -0.18776 0.2757 -0.19167 0.2875 C -0.19271 0.29028 -0.19401 0.29236 -0.19479 0.29537 C -0.20286 0.32223 -0.19609 0.30463 -0.20039 0.31598 " pathEditMode="relative" rAng="0" ptsTypes="AAAAAAAAAAAAAAAAAAAAAAAAAAAAAAAAA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26" y="15787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982 0.25834 L 0.42982 0.25834 L 0.41315 0.27732 C 0.4112 0.2794 0.40938 0.28241 0.40716 0.28357 C 0.40352 0.28565 0.39961 0.28658 0.39649 0.29005 C 0.38477 0.30255 0.39622 0.29098 0.38451 0.30047 C 0.38125 0.30325 0.37787 0.30533 0.375 0.30903 C 0.37096 0.31436 0.36888 0.3176 0.36432 0.32177 C 0.36315 0.32269 0.36198 0.32315 0.36068 0.32385 C 0.35456 0.33473 0.35977 0.32686 0.35 0.33658 C 0.34323 0.34329 0.34987 0.33936 0.34167 0.34283 C 0.33854 0.34653 0.33529 0.34977 0.33216 0.35348 C 0.33047 0.35556 0.32904 0.35788 0.32734 0.35996 C 0.32409 0.36366 0.32253 0.36413 0.31901 0.36621 C 0.31745 0.36829 0.31602 0.37061 0.31432 0.37246 C 0.31276 0.37431 0.31094 0.37501 0.30951 0.37686 C 0.30169 0.38681 0.31003 0.38079 0.30234 0.38519 C 0.3 0.3882 0.29753 0.39075 0.29531 0.39376 C 0.28477 0.40788 0.28945 0.40417 0.28216 0.40857 C 0.27539 0.42663 0.28659 0.39862 0.27266 0.42339 C 0.26823 0.43126 0.2707 0.42871 0.2655 0.43195 C 0.26406 0.43704 0.26289 0.44214 0.26081 0.44677 C 0.25964 0.44908 0.25833 0.45093 0.25716 0.45302 C 0.25677 0.45579 0.25664 0.4588 0.25599 0.46158 C 0.25547 0.46389 0.25404 0.46528 0.25365 0.46783 C 0.25274 0.47385 0.25247 0.49052 0.25117 0.49746 C 0.25078 0.50001 0.24961 0.50163 0.24883 0.50394 C 0.24844 0.50741 0.24818 0.51089 0.24766 0.51436 C 0.24544 0.53056 0.24753 0.5095 0.24531 0.52917 C 0.24518 0.52987 0.24531 0.53056 0.24531 0.53149 " pathEditMode="relative" ptsTypes="AAAAAAAAAAAAAAAAAAAAAAAAAAAAAA">
                                      <p:cBhvr>
                                        <p:cTn id="1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039 0.31597 L -0.20039 0.31597 C -0.19505 0.26736 -0.20104 0.31181 -0.1957 0.28634 C -0.19518 0.28357 -0.19531 0.28032 -0.19453 0.27778 C -0.19362 0.27523 -0.19218 0.27361 -0.19088 0.27153 C -0.19049 0.26875 -0.18945 0.25972 -0.18854 0.25671 C -0.18789 0.2544 -0.18698 0.25232 -0.18619 0.25023 C -0.1858 0.24815 -0.18554 0.24583 -0.18502 0.24398 C -0.18398 0.24074 -0.18255 0.23843 -0.18138 0.23542 C -0.1806 0.23333 -0.17981 0.23125 -0.17903 0.22917 C -0.17487 0.20694 -0.17877 0.22407 -0.17422 0.20995 C -0.17343 0.20741 -0.17291 0.20417 -0.17187 0.20162 C -0.17096 0.19907 -0.1694 0.19745 -0.16836 0.19514 C -0.16744 0.19329 -0.16679 0.19097 -0.16588 0.18889 C -0.16484 0.18611 -0.16354 0.18333 -0.16237 0.18032 C -0.16158 0.17847 -0.1608 0.17616 -0.16002 0.17407 C -0.15729 0.16759 -0.15416 0.16181 -0.15169 0.15509 C -0.15091 0.15301 -0.15026 0.15046 -0.14922 0.14861 C -0.14648 0.14375 -0.14453 0.14398 -0.14101 0.14236 C -0.13685 0.13148 -0.14075 0.13935 -0.13385 0.13171 C -0.12916 0.12662 -0.12942 0.12431 -0.12435 0.1213 C -0.12239 0.12014 -0.12031 0.11968 -0.11836 0.11898 C -0.10807 0.10694 -0.12109 0.12153 -0.11119 0.11273 C -0.10195 0.10463 -0.11302 0.11181 -0.10403 0.10648 C -0.10286 0.10486 -0.10182 0.10324 -0.10052 0.10208 C -0.09935 0.10116 -0.09804 0.10093 -0.09687 0.1 C -0.09531 0.09884 -0.09375 0.09699 -0.09218 0.09583 C -0.09023 0.09421 -0.08815 0.09329 -0.08619 0.09167 C -0.07695 0.08333 -0.08802 0.09051 -0.07903 0.08519 C -0.07786 0.0838 -0.07656 0.08264 -0.07552 0.08102 C -0.07422 0.07917 -0.0733 0.07639 -0.07187 0.07454 C -0.06966 0.07176 -0.06627 0.06968 -0.06354 0.06829 C -0.05651 0.06458 -0.05651 0.06458 -0.05052 0.06204 C -0.04895 0.06065 -0.04739 0.0588 -0.0457 0.05764 C -0.04388 0.05648 -0.04179 0.05648 -0.03984 0.05556 C -0.03815 0.05486 -0.03658 0.05417 -0.03502 0.05347 C -0.03346 0.05208 -0.0319 0.05046 -0.03033 0.04931 C -0.02916 0.04838 -0.02773 0.04838 -0.02669 0.04722 C -0.01783 0.03657 -0.02799 0.04375 -0.01953 0.03866 C -0.01679 0.03542 -0.01289 0.03056 -0.01002 0.02801 C -0.00898 0.02708 -0.00768 0.02662 -0.00651 0.02593 C -0.00533 0.02384 -0.00442 0.02107 -0.00286 0.01968 C -0.00065 0.01736 0.0043 0.01551 0.0043 0.01551 " pathEditMode="relative" ptsTypes="AAAAAAAAAAAAAAAAAAAAAAAAAAAAAAAAAAAAAAAAAAA">
                                      <p:cBhvr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87 -0.00463 L 0.00287 -0.00463 C 0.00534 -0.00139 0.00768 0.00254 0.01042 0.00555 C 0.01315 0.00879 0.0181 0.01157 0.02084 0.01389 C 0.02305 0.01574 0.02526 0.01829 0.02748 0.02014 C 0.0293 0.02176 0.03138 0.02268 0.03321 0.0243 C 0.03516 0.02592 0.03698 0.02847 0.03893 0.03055 C 0.04844 0.04028 0.04284 0.03379 0.05313 0.04305 C 0.05612 0.0456 0.05886 0.0493 0.06172 0.05162 C 0.06419 0.05324 0.0668 0.05416 0.0694 0.05555 C 0.08255 0.06204 0.075 0.05717 0.08646 0.06389 C 0.0888 0.06528 0.09102 0.06643 0.0931 0.06805 C 0.09571 0.06991 0.09818 0.07268 0.10078 0.0743 C 0.10261 0.07546 0.10456 0.07569 0.10651 0.07639 C 0.11953 0.08866 0.10677 0.07824 0.11979 0.08472 C 0.12175 0.08565 0.1237 0.08773 0.12552 0.08889 C 0.12774 0.09051 0.12995 0.0919 0.13216 0.09305 C 0.13464 0.09444 0.13724 0.09537 0.13985 0.09722 C 0.14245 0.09907 0.14479 0.10185 0.1474 0.10347 C 0.15052 0.10555 0.15391 0.10579 0.1569 0.10787 C 0.15951 0.10926 0.16198 0.11204 0.16459 0.11389 C 0.16771 0.1162 0.17097 0.11759 0.17409 0.12014 C 0.17669 0.12245 0.17904 0.12616 0.18177 0.12847 C 0.18386 0.13032 0.1862 0.13079 0.18841 0.13264 C 0.19037 0.13449 0.19219 0.13704 0.19401 0.13889 C 0.19584 0.14051 0.19792 0.14143 0.19974 0.14305 C 0.20391 0.14653 0.20807 0.15 0.21211 0.15347 C 0.21537 0.15625 0.21849 0.15903 0.22175 0.1618 C 0.22331 0.16319 0.22487 0.16481 0.22643 0.16597 L 0.23216 0.17014 C 0.23373 0.17291 0.23529 0.17616 0.23685 0.1787 C 0.23893 0.18125 0.2444 0.18611 0.24636 0.1868 C 0.25117 0.18842 0.25599 0.18819 0.26081 0.18889 C 0.26784 0.19398 0.25899 0.18704 0.26641 0.19514 C 0.26732 0.19606 0.26836 0.19653 0.26927 0.19722 C 0.27018 0.19861 0.27097 0.20116 0.27214 0.20139 C 0.27722 0.20324 0.28229 0.20254 0.28737 0.20347 C 0.28867 0.20393 0.28985 0.20486 0.29115 0.20579 C 0.29792 0.21296 0.29193 0.20764 0.30169 0.2118 C 0.30261 0.21227 0.30352 0.21319 0.30443 0.21389 C 0.31133 0.21829 0.30521 0.21389 0.31302 0.21805 C 0.32253 0.22315 0.30599 0.21666 0.32162 0.22222 C 0.32709 0.23032 0.32188 0.22315 0.32735 0.22847 C 0.32865 0.22986 0.32982 0.23125 0.33112 0.23264 C 0.33216 0.23403 0.33294 0.23565 0.33399 0.2368 C 0.33516 0.23796 0.33659 0.23819 0.33776 0.23889 C 0.3405 0.24491 0.34076 0.24676 0.3444 0.24954 C 0.34505 0.24977 0.34571 0.24954 0.34649 0.24954 " pathEditMode="relative" rAng="0" ptsTypes="AAAAAAAAAAAAAAAAAAAAAAAAAAAAAAAAAAAAAAAAAAAAAAAA">
                                      <p:cBhvr>
                                        <p:cTn id="2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74" y="1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0.01574 L 0.0043 0.01574 C 0.00183 0.0169 -0.00065 0.01783 -0.00312 0.01945 C -0.00429 0.02014 -0.0052 0.02222 -0.00638 0.02315 C -0.01002 0.02639 -0.00989 0.02361 -0.01367 0.02894 C -0.01458 0.03033 -0.01549 0.03125 -0.01627 0.03287 C -0.01692 0.0338 -0.01757 0.03565 -0.01823 0.03658 C -0.01914 0.0375 -0.02005 0.03773 -0.02096 0.03843 C -0.02591 0.04908 -0.02109 0.04051 -0.02695 0.04607 C -0.03515 0.05417 -0.0233 0.0463 -0.03281 0.05185 L -0.03815 0.05949 C -0.03984 0.06204 -0.04205 0.06574 -0.04414 0.06736 C -0.04544 0.06806 -0.04674 0.06852 -0.04804 0.06922 C -0.05416 0.07778 -0.04739 0.06922 -0.05937 0.07662 C -0.06041 0.07755 -0.06145 0.0794 -0.06263 0.08079 C -0.06679 0.08496 -0.06601 0.08403 -0.06992 0.08635 C -0.07578 0.09468 -0.06875 0.08519 -0.07721 0.09398 C -0.07877 0.0956 -0.0802 0.09792 -0.08177 0.09977 C -0.08476 0.10301 -0.08359 0.10023 -0.08711 0.10556 C -0.09218 0.11297 -0.08867 0.10903 -0.0931 0.1169 C -0.09388 0.11852 -0.09492 0.11945 -0.0957 0.12084 C -0.09752 0.12385 -0.10273 0.13542 -0.10299 0.13611 C -0.1039 0.13797 -0.10494 0.13935 -0.1056 0.14167 C -0.1082 0.15162 -0.1069 0.14722 -0.10963 0.1551 C -0.11054 0.16042 -0.11119 0.16574 -0.11224 0.1706 C -0.11276 0.17246 -0.11328 0.17408 -0.11354 0.17616 C -0.11393 0.17824 -0.11393 0.18033 -0.11419 0.18218 C -0.11471 0.18496 -0.11562 0.18704 -0.11614 0.18959 C -0.11653 0.19097 -0.11666 0.19213 -0.11679 0.19375 " pathEditMode="relative" rAng="0" ptsTypes="AAAAAAAAAAAAAAAAAAAAAAAAAAAAA">
                                      <p:cBhvr>
                                        <p:cTn id="3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5" y="888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648 0.24954 L 0.34648 0.24954 L 0.33281 0.26551 C 0.33138 0.26713 0.32981 0.26967 0.32812 0.2706 C 0.32526 0.27245 0.322 0.27315 0.3194 0.27616 C 0.31002 0.2868 0.31927 0.27708 0.30989 0.28495 C 0.30729 0.2875 0.30442 0.28912 0.30221 0.29236 C 0.29895 0.29676 0.29739 0.29977 0.29349 0.30301 C 0.2927 0.30393 0.29166 0.30417 0.29062 0.30486 C 0.2858 0.31435 0.28997 0.30741 0.28216 0.31597 C 0.27656 0.32153 0.28203 0.31829 0.27552 0.32106 C 0.27304 0.3243 0.27018 0.32685 0.2677 0.33009 C 0.2664 0.33194 0.26523 0.33379 0.26393 0.33565 C 0.26119 0.33866 0.25989 0.33912 0.25729 0.34097 C 0.25599 0.34259 0.25468 0.34467 0.25338 0.34629 C 0.25208 0.34792 0.25078 0.34861 0.24961 0.35 C 0.24323 0.35856 0.25 0.35347 0.24388 0.35717 C 0.24192 0.35972 0.23984 0.36204 0.23815 0.36458 C 0.22981 0.37639 0.23333 0.37338 0.2276 0.37685 C 0.22213 0.39236 0.23112 0.36852 0.22005 0.38981 C 0.2164 0.39629 0.21836 0.39421 0.21419 0.39699 C 0.21289 0.40139 0.21198 0.40555 0.21041 0.40949 C 0.2095 0.41134 0.20833 0.41296 0.20755 0.41481 C 0.20716 0.41713 0.2069 0.41967 0.20664 0.42222 C 0.20612 0.42407 0.20494 0.42546 0.20455 0.42754 C 0.2039 0.43264 0.20377 0.44653 0.2026 0.45254 C 0.20234 0.45486 0.2013 0.45625 0.20078 0.4581 C 0.20052 0.46111 0.20026 0.46412 0.19987 0.46713 C 0.19804 0.48102 0.19974 0.46296 0.19804 0.47986 C 0.19804 0.48032 0.19804 0.48102 0.19804 0.48194 " pathEditMode="relative" rAng="0" ptsTypes="AAAAAAAAAAAAAAAAAAAAAAAAAAAAAA">
                                      <p:cBhvr>
                                        <p:cTn id="3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22" y="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039 0.31597 L -0.20039 0.31597 C -0.19375 0.30394 -0.18958 0.29861 -0.18502 0.28634 C -0.18372 0.28287 -0.18281 0.27894 -0.18138 0.2757 C -0.17864 0.26875 -0.17448 0.26181 -0.17187 0.2544 C -0.17096 0.25185 -0.17044 0.24884 -0.16953 0.24607 C -0.16797 0.24097 -0.16536 0.23588 -0.16354 0.23125 C -0.16276 0.22917 -0.16211 0.22685 -0.1612 0.22477 C -0.15117 0.20394 -0.16107 0.22547 -0.15286 0.21227 C -0.14948 0.20672 -0.14583 0.20185 -0.14336 0.19537 C -0.14258 0.19306 -0.14206 0.19051 -0.14101 0.18889 C -0.13997 0.1875 -0.13854 0.1875 -0.13737 0.18681 C -0.13502 0.18125 -0.13229 0.17593 -0.13021 0.16991 C -0.12903 0.16644 -0.12812 0.1625 -0.12669 0.15926 C -0.12526 0.15625 -0.12344 0.15394 -0.12187 0.15093 C -0.12096 0.14884 -0.12044 0.1463 -0.11953 0.14445 C -0.11732 0.14005 -0.11484 0.13611 -0.11237 0.13172 L -0.10521 0.11922 C -0.09349 0.09815 -0.10716 0.12176 -0.0957 0.1044 C -0.09453 0.10232 -0.09362 0.09954 -0.09219 0.09792 C -0.09114 0.09676 -0.08971 0.09676 -0.08867 0.09584 C -0.08698 0.09468 -0.08541 0.09306 -0.08385 0.09167 C -0.08255 0.09028 -0.08138 0.08889 -0.08034 0.08727 C -0.07864 0.08542 -0.07734 0.08264 -0.07552 0.08102 C -0.07409 0.07963 -0.07239 0.07963 -0.0707 0.07894 C -0.06914 0.07685 -0.06771 0.07431 -0.06601 0.07246 C -0.06497 0.07153 -0.06341 0.07176 -0.06237 0.07037 C -0.06068 0.06852 -0.05781 0.06065 -0.05534 0.05996 C -0.04622 0.05741 -0.03711 0.05718 -0.02786 0.05556 C -0.00234 0.05139 -0.02682 0.05556 -0.00885 0.05139 C -0.00169 0.04977 0.00781 0.04838 0.01498 0.04722 C 0.01328 0.04653 0.01172 0.0456 0.01016 0.04514 C 0.00664 0.04398 -0.00052 0.04306 -0.00052 0.04306 " pathEditMode="relative" ptsTypes="AAAAAAAAAAAAAAAAAAAAAAAAAAAAAAAAA">
                                      <p:cBhvr>
                                        <p:cTn id="4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-8.33333E-7 0.00023 C 0.00182 0.00347 0.00365 0.00787 0.00573 0.01134 C 0.00794 0.01504 0.01172 0.01805 0.0138 0.02083 C 0.0155 0.02291 0.01719 0.02569 0.01901 0.02777 C 0.02031 0.02963 0.02201 0.03078 0.02344 0.0324 C 0.02487 0.03426 0.0263 0.03727 0.02787 0.03958 C 0.03516 0.05046 0.03086 0.04328 0.0388 0.0537 C 0.04115 0.05648 0.04323 0.06065 0.04544 0.06319 C 0.04727 0.06504 0.04935 0.0662 0.0513 0.06782 C 0.06146 0.075 0.05573 0.06967 0.06458 0.07708 C 0.06628 0.0787 0.0681 0.08009 0.06966 0.08194 C 0.07162 0.08402 0.07357 0.08703 0.07565 0.08889 C 0.07695 0.09027 0.07852 0.09051 0.08008 0.0912 C 0.09011 0.10509 0.08021 0.09328 0.09024 0.10069 C 0.0918 0.10162 0.09336 0.10393 0.09466 0.10532 C 0.09636 0.10717 0.09818 0.10879 0.09987 0.10995 C 0.10169 0.11157 0.10378 0.11273 0.10573 0.11481 C 0.10781 0.1169 0.10964 0.1199 0.11159 0.12176 C 0.11406 0.12407 0.11667 0.1243 0.11901 0.12662 C 0.12096 0.12824 0.12292 0.13148 0.12487 0.13356 C 0.12734 0.13611 0.12982 0.13773 0.13229 0.14051 C 0.13425 0.14328 0.13607 0.14745 0.13815 0.15 C 0.13971 0.15208 0.14154 0.15254 0.14336 0.15463 C 0.14479 0.15671 0.14622 0.15972 0.14766 0.1618 C 0.14909 0.16342 0.15065 0.16458 0.15208 0.16643 C 0.15521 0.17037 0.15846 0.1743 0.16159 0.17824 C 0.16406 0.18125 0.16654 0.18449 0.16901 0.1875 C 0.17031 0.18912 0.17149 0.19097 0.17266 0.19213 L 0.17708 0.19699 C 0.17826 0.2 0.17956 0.2037 0.18073 0.20648 C 0.18229 0.20949 0.18659 0.21504 0.18802 0.21574 C 0.1918 0.21759 0.19557 0.21736 0.19922 0.21805 C 0.20469 0.22384 0.19779 0.21597 0.20352 0.22523 C 0.2043 0.22615 0.20508 0.22662 0.20573 0.22754 C 0.20651 0.22893 0.20703 0.23194 0.20794 0.23217 C 0.21185 0.23426 0.21589 0.23356 0.21979 0.23449 C 0.2207 0.23495 0.22162 0.23611 0.22266 0.23703 C 0.22787 0.24514 0.22331 0.23912 0.23086 0.24398 C 0.23151 0.24444 0.23229 0.24537 0.23294 0.24629 C 0.23828 0.25115 0.23359 0.24629 0.23958 0.25092 C 0.24688 0.25671 0.23412 0.2493 0.24622 0.25555 C 0.25039 0.26481 0.24636 0.25671 0.25065 0.26273 C 0.25169 0.26435 0.25261 0.26574 0.25352 0.26736 C 0.25443 0.26898 0.25495 0.27083 0.25573 0.27199 C 0.25664 0.27338 0.25781 0.27361 0.25872 0.27453 C 0.26081 0.28125 0.26107 0.28333 0.2638 0.28657 C 0.26432 0.2868 0.26484 0.28657 0.2655 0.28657 " pathEditMode="relative" rAng="0" ptsTypes="AAAAAAAAAAAAAAAAAAAAAAAAAAAAAAAAAAAAAAAAAAAAAAAA">
                                      <p:cBhvr>
                                        <p:cTn id="5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0.01574 L 0.0043 0.01574 C 0.00235 0.01875 0.00052 0.02246 -0.00156 0.02477 C -0.0026 0.02639 -0.0039 0.02616 -0.00507 0.02662 C -0.00612 0.02732 -0.00703 0.02801 -0.00794 0.02871 C -0.00859 0.02917 -0.00937 0.03033 -0.01002 0.03056 C -0.01315 0.03218 -0.01627 0.0331 -0.0194 0.03426 C -0.02799 0.0419 -0.01927 0.03496 -0.02799 0.03982 C -0.02864 0.04028 -0.02929 0.04144 -0.03007 0.0419 C -0.03125 0.0426 -0.03242 0.04306 -0.03359 0.04375 C -0.03463 0.04422 -0.03554 0.04491 -0.03645 0.0456 C -0.03724 0.04676 -0.03776 0.04861 -0.03867 0.04931 C -0.04179 0.05255 -0.04166 0.04954 -0.0444 0.05301 C -0.04518 0.05417 -0.0457 0.05602 -0.04648 0.05695 C -0.04713 0.05787 -0.04791 0.05787 -0.04869 0.0588 C -0.04948 0.05972 -0.05 0.06158 -0.05078 0.0625 C -0.05169 0.06389 -0.05273 0.06482 -0.05364 0.06621 C -0.05468 0.06806 -0.05547 0.07037 -0.05651 0.07199 C -0.05742 0.07338 -0.05846 0.07431 -0.05937 0.0757 C -0.06041 0.07732 -0.06119 0.07963 -0.06211 0.08148 C -0.06354 0.0838 -0.0651 0.08635 -0.0664 0.08889 L -0.0707 0.0963 L -0.07291 0.09815 C -0.07369 0.1 -0.07448 0.10185 -0.075 0.10371 C -0.0776 0.11297 -0.07565 0.10903 -0.07721 0.1169 C -0.0776 0.11898 -0.07812 0.12084 -0.07864 0.12269 C -0.0789 0.12709 -0.0789 0.13148 -0.07929 0.13588 C -0.07968 0.13912 -0.08033 0.14213 -0.08073 0.14537 C -0.08125 0.14908 -0.08164 0.15278 -0.08216 0.15648 L -0.08281 0.16227 C -0.08359 0.16829 -0.08359 0.16597 -0.08359 0.16991 " pathEditMode="relative" rAng="0" ptsTypes="AAAAAAAAAAAAAAAAAAAAAAAAAAAAAAA">
                                      <p:cBhvr>
                                        <p:cTn id="5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1" y="7708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911 0.25139 L 0.25911 0.25139 L 0.24792 0.26181 C 0.24661 0.26296 0.24544 0.26458 0.24401 0.26528 C 0.24167 0.26667 0.23893 0.26713 0.23685 0.26898 C 0.2293 0.27639 0.23685 0.26968 0.22917 0.275 C 0.22708 0.27662 0.22474 0.27755 0.22292 0.27986 C 0.22031 0.28287 0.21888 0.28495 0.21575 0.28704 C 0.2151 0.28773 0.21432 0.28796 0.21341 0.28843 C 0.2095 0.29491 0.21289 0.29005 0.20651 0.29607 C 0.20195 0.29977 0.20651 0.29769 0.20117 0.29931 C 0.19909 0.30162 0.19674 0.30324 0.19479 0.30532 C 0.19375 0.30648 0.19284 0.30787 0.1918 0.30926 C 0.18945 0.31111 0.18841 0.31134 0.18633 0.31273 C 0.18516 0.31389 0.18424 0.31528 0.1832 0.31644 C 0.18203 0.31759 0.18099 0.31806 0.17995 0.31898 C 0.17487 0.32477 0.18034 0.3213 0.17539 0.32361 C 0.17383 0.32546 0.17213 0.32732 0.1707 0.3287 C 0.16393 0.33657 0.1668 0.33472 0.16211 0.33681 C 0.15768 0.34769 0.16497 0.33148 0.15599 0.34583 C 0.15299 0.35023 0.15456 0.34884 0.15117 0.35069 C 0.15013 0.3537 0.14948 0.35648 0.14805 0.35903 C 0.14739 0.36019 0.14635 0.36134 0.1457 0.3625 C 0.14544 0.36412 0.14518 0.36574 0.14505 0.36759 C 0.14466 0.36898 0.14362 0.36991 0.14323 0.3713 C 0.14271 0.37477 0.14271 0.38403 0.14167 0.38796 C 0.14154 0.38958 0.14062 0.39074 0.14023 0.3919 C 0.13997 0.39398 0.13984 0.39583 0.13945 0.39815 C 0.13815 0.40764 0.13945 0.39537 0.13815 0.40671 C 0.13815 0.40694 0.13815 0.40764 0.13815 0.40833 " pathEditMode="relative" rAng="0" ptsTypes="AAAAAAAAAAAAAAAAAAAAAAAAAAAAAA">
                                      <p:cBhvr>
                                        <p:cTn id="5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5" y="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039 0.20163 L -0.20039 0.20163 C -0.19571 0.2007 -0.19089 0.20093 -0.1862 0.19931 C -0.18438 0.19885 -0.18308 0.19607 -0.18138 0.19515 C -0.17956 0.19399 -0.17748 0.19376 -0.17552 0.19306 C -0.17383 0.19237 -0.17227 0.19167 -0.17071 0.19098 C -0.16953 0.18959 -0.16836 0.18774 -0.16719 0.18681 C -0.16237 0.18241 -0.15508 0.17941 -0.15052 0.17616 C -0.14844 0.17478 -0.14649 0.17316 -0.14453 0.172 C -0.14336 0.17107 -0.14206 0.17061 -0.14089 0.16968 C -0.13933 0.16853 -0.13776 0.16667 -0.1362 0.16552 C -0.13503 0.16459 -0.13373 0.16436 -0.13268 0.16343 C -0.13138 0.16228 -0.13034 0.16019 -0.12904 0.15927 C -0.12683 0.15741 -0.11875 0.15533 -0.11719 0.15487 C -0.11602 0.15348 -0.11498 0.1514 -0.11354 0.1507 C -0.09167 0.13913 -0.11341 0.15441 -0.1017 0.14653 C -0.09792 0.14399 -0.0944 0.14144 -0.09102 0.13797 C -0.08972 0.13681 -0.0888 0.1345 -0.08737 0.1338 C -0.08425 0.13241 -0.08099 0.13265 -0.07787 0.13172 C -0.0763 0.13126 -0.07474 0.13033 -0.07305 0.12964 C -0.06953 0.12755 -0.06602 0.12478 -0.06237 0.12316 C -0.06133 0.12269 -0.05547 0.12038 -0.05404 0.11899 C -0.04245 0.10765 -0.05143 0.11251 -0.04219 0.10834 C -0.04102 0.10626 -0.04011 0.10348 -0.03854 0.10209 C -0.03724 0.1007 -0.03516 0.10163 -0.03386 0.10001 C -0.03216 0.09792 -0.03138 0.09445 -0.03021 0.09144 C -0.02865 0.08728 -0.02657 0.08357 -0.02552 0.07871 C -0.02474 0.07524 -0.02383 0.07177 -0.02318 0.06829 C -0.02266 0.06621 -0.02253 0.0639 -0.02188 0.06181 C -0.02032 0.05672 -0.0168 0.04677 -0.01354 0.04283 C -0.01211 0.04098 -0.01042 0.03982 -0.00886 0.03866 C -0.00768 0.03774 -0.00521 0.03658 -0.00521 0.03658 " pathEditMode="relative" ptsTypes="AAAAAAAAAAAAAAAAAAAAAAAAAAAAAAAA">
                                      <p:cBhvr>
                                        <p:cTn id="6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86 -0.00463 L 0.00286 -0.00463 C 0.0039 -0.00162 0.00495 0.00231 0.00625 0.00532 C 0.00755 0.00856 0.00976 0.01134 0.01107 0.01366 C 0.01198 0.01551 0.01302 0.01805 0.01419 0.01991 C 0.01497 0.02153 0.01588 0.02245 0.0168 0.02407 C 0.01758 0.02569 0.01849 0.02824 0.0194 0.03032 C 0.02383 0.04004 0.02122 0.03356 0.02591 0.04282 C 0.02734 0.04537 0.02851 0.04907 0.02995 0.05139 C 0.03099 0.05301 0.03229 0.05393 0.03333 0.05532 C 0.03945 0.0618 0.03607 0.05694 0.04127 0.06366 C 0.04232 0.06504 0.04336 0.0662 0.0444 0.06782 C 0.04557 0.06967 0.04661 0.07245 0.04792 0.07407 C 0.0487 0.07523 0.04961 0.07546 0.05052 0.07616 C 0.05651 0.08842 0.05065 0.07801 0.05664 0.08449 C 0.05755 0.08541 0.05846 0.0875 0.05924 0.08866 C 0.06028 0.09028 0.06133 0.09166 0.06237 0.09282 C 0.06341 0.09421 0.06471 0.09514 0.06588 0.09699 C 0.06706 0.09884 0.06823 0.10162 0.0694 0.10324 C 0.07083 0.10532 0.07239 0.10555 0.07383 0.10764 C 0.075 0.10903 0.07604 0.1118 0.07721 0.11366 C 0.07877 0.11597 0.08021 0.11736 0.08164 0.11991 C 0.08281 0.12245 0.08398 0.12592 0.08515 0.12824 C 0.08607 0.13009 0.08724 0.13055 0.08828 0.13241 C 0.08919 0.13426 0.08997 0.1368 0.09088 0.13866 C 0.09167 0.14028 0.09271 0.1412 0.09349 0.14282 C 0.09531 0.14629 0.09726 0.14977 0.09922 0.15324 C 0.10065 0.15602 0.10208 0.15879 0.10364 0.16157 C 0.10443 0.16296 0.10508 0.16458 0.10573 0.16574 L 0.10846 0.16991 C 0.10911 0.17268 0.10989 0.17592 0.11055 0.17847 C 0.11146 0.18102 0.11406 0.18588 0.11497 0.18657 C 0.11719 0.18819 0.1194 0.18796 0.12161 0.18866 C 0.12487 0.19375 0.1207 0.1868 0.12422 0.19491 C 0.12461 0.19583 0.12513 0.19629 0.12552 0.19699 C 0.12591 0.19838 0.1263 0.20092 0.12682 0.20116 C 0.12917 0.20301 0.13151 0.20231 0.13385 0.20324 C 0.13437 0.2037 0.13502 0.20463 0.13555 0.20555 C 0.13867 0.21273 0.13594 0.20741 0.14049 0.21157 C 0.14088 0.21204 0.14127 0.21296 0.14167 0.21366 C 0.14492 0.21805 0.14206 0.21366 0.1457 0.21782 C 0.15 0.22291 0.14245 0.21643 0.14961 0.22199 C 0.15208 0.23009 0.14974 0.22291 0.15234 0.22824 C 0.15286 0.22963 0.15338 0.23102 0.15403 0.23241 C 0.15456 0.23379 0.15482 0.23541 0.15534 0.23657 C 0.15586 0.23773 0.15651 0.23796 0.15703 0.23866 C 0.15833 0.24467 0.15846 0.24653 0.16015 0.24954 C 0.16042 0.24954 0.16081 0.24954 0.1612 0.24954 " pathEditMode="relative" rAng="0" ptsTypes="AAAAAAAAAAAAAAAAAAAAAAAAAAAAAAAAAAAAAAAAAAAAAAAA">
                                      <p:cBhvr>
                                        <p:cTn id="7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1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0.01574 L 0.0043 0.01597 C -3.54167E-6 0.02338 -0.00364 0.03102 -0.00794 0.03658 C -0.00976 0.03889 -0.01263 0.04028 -0.01432 0.04375 C -0.01536 0.04584 -0.01614 0.04908 -0.01731 0.05093 C -0.01823 0.05278 -0.01953 0.05278 -0.02096 0.05463 C -0.02669 0.06065 -0.02591 0.05996 -0.02994 0.06551 C -0.03138 0.06875 -0.03229 0.07431 -0.03372 0.07616 C -0.0358 0.07894 -0.03802 0.07824 -0.0401 0.07986 C -0.04153 0.08056 -0.04257 0.08264 -0.04401 0.08357 C -0.04726 0.08496 -0.05065 0.08565 -0.05416 0.08681 C -0.07005 0.10787 -0.05013 0.08125 -0.06406 0.10116 C -0.06601 0.10371 -0.06783 0.10903 -0.06966 0.10903 L -0.07864 0.10903 " pathEditMode="relative" rAng="0" ptsTypes="AAAAAAAAAAAAAA">
                                      <p:cBhvr>
                                        <p:cTn id="7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54" y="4653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12 0.24954 L 0.1612 0.25023 L 0.15313 0.2544 C 0.15222 0.25555 0.15144 0.25555 0.15039 0.25671 C 0.1487 0.25764 0.14675 0.25764 0.14532 0.25879 C 0.13985 0.2618 0.14532 0.25879 0.13985 0.2618 C 0.13828 0.2618 0.13659 0.26296 0.13529 0.26389 C 0.13347 0.26597 0.13242 0.26713 0.13021 0.26805 C 0.12982 0.26921 0.1293 0.26921 0.12852 0.26921 C 0.12578 0.27222 0.12813 0.27014 0.12383 0.27338 C 0.12045 0.27546 0.1237 0.2743 0.11979 0.2743 C 0.11836 0.27639 0.1168 0.27754 0.11537 0.27847 C 0.11459 0.27847 0.11381 0.27963 0.11315 0.28055 C 0.11159 0.28171 0.11068 0.28171 0.10938 0.28264 C 0.1086 0.28264 0.10769 0.28379 0.10703 0.28379 C 0.10625 0.28472 0.1056 0.28472 0.10482 0.28588 C 0.10117 0.28889 0.10521 0.28704 0.10144 0.28796 C 0.10039 0.28889 0.09922 0.29004 0.09818 0.2912 C 0.09336 0.29537 0.09545 0.29421 0.09206 0.29537 C 0.08894 0.30162 0.09414 0.29236 0.08776 0.30046 C 0.08555 0.30254 0.08672 0.30162 0.08438 0.30254 C 0.0836 0.30463 0.08308 0.30579 0.08203 0.30787 C 0.08164 0.30787 0.08086 0.30879 0.08047 0.30879 C 0.08021 0.30995 0.08008 0.31088 0.07995 0.31204 C 0.07969 0.31296 0.07891 0.31296 0.07865 0.31412 C 0.07826 0.3162 0.07826 0.32129 0.07761 0.32338 C 0.07748 0.32454 0.07683 0.32454 0.07644 0.32546 C 0.07631 0.32662 0.07631 0.32754 0.07591 0.3287 C 0.07513 0.33403 0.07591 0.32754 0.07513 0.33403 C 0.07513 0.33518 0.07513 0.33403 0.07513 0.33518 " pathEditMode="relative" rAng="0" ptsTypes="AAAAAAAAAAAAAAAAAAAAAAAAAAAAAA">
                                      <p:cBhvr>
                                        <p:cTn id="8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10" y="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500"/>
                            </p:stCondLst>
                            <p:childTnLst>
                              <p:par>
                                <p:cTn id="8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956 0.13287 L -0.17956 0.13357 C -0.17187 0.13148 -0.16419 0.13148 -0.15625 0.13032 C -0.15156 0.12963 -0.14687 0.12593 -0.14258 0.12338 C -0.14128 0.12269 -0.13997 0.12153 -0.1388 0.12083 L -0.13268 0.11829 C -0.13008 0.11574 -0.12773 0.11319 -0.12513 0.11134 C -0.11953 0.10764 -0.11862 0.11065 -0.11393 0.10625 C -0.11172 0.1044 -0.11003 0.10139 -0.10781 0.09931 C -0.10547 0.09745 -0.10273 0.09699 -0.10039 0.09444 C -0.09896 0.09375 -0.09805 0.09051 -0.09661 0.09005 C -0.09284 0.0875 -0.08906 0.08681 -0.08555 0.08565 C -0.08385 0.08426 -0.08229 0.08357 -0.08047 0.08241 C -0.07852 0.08171 -0.0763 0.08125 -0.07435 0.08056 C -0.07305 0.07986 -0.072 0.0787 -0.07057 0.07801 C -0.06484 0.07477 -0.06185 0.07546 -0.05573 0.07361 C -0.05365 0.07222 -0.05143 0.07176 -0.04948 0.07107 C -0.0401 0.05903 -0.05195 0.07292 -0.04088 0.06343 C -0.03945 0.06296 -0.03828 0.06042 -0.03711 0.05903 C -0.03529 0.05718 -0.02982 0.05463 -0.02825 0.05394 C -0.02721 0.05278 -0.02604 0.05093 -0.02461 0.04954 C -0.01432 0.03958 -0.02786 0.05602 -0.01706 0.04213 C -0.01641 0.04028 -0.01549 0.03773 -0.01471 0.03519 C -0.0138 0.03194 -0.01237 0.0213 -0.01224 0.01806 C -0.01172 0.01296 -0.01224 0.00671 -0.01094 0.00162 C -0.01029 -0.00139 -0.00508 -0.00463 -0.00365 -0.00509 C -0.00325 -0.00509 -0.00286 -0.00509 -0.00208 -0.00509 " pathEditMode="relative" rAng="0" ptsTypes="AAAAAAAAAAAAAAAAAAAAAAAAAAA">
                                      <p:cBhvr>
                                        <p:cTn id="9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-6875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3.33333E-6 0.00023 C 0.00039 0.003 0.00078 0.00694 0.0013 0.00995 C 0.00182 0.01342 0.00273 0.0162 0.00325 0.01851 C 0.00364 0.02037 0.00403 0.02314 0.00442 0.025 C 0.00481 0.02662 0.00521 0.02754 0.00547 0.02916 C 0.00586 0.03078 0.00625 0.03356 0.00651 0.03564 C 0.00833 0.0456 0.00729 0.03888 0.00924 0.04837 C 0.00976 0.05092 0.01028 0.05486 0.0108 0.05717 C 0.01119 0.05879 0.01172 0.05972 0.01211 0.06111 C 0.01458 0.06782 0.01328 0.06273 0.01536 0.06967 C 0.01575 0.07106 0.01614 0.07222 0.01666 0.07384 C 0.01705 0.07592 0.01744 0.0787 0.01797 0.08032 C 0.01836 0.08148 0.01875 0.08171 0.01901 0.0824 C 0.02148 0.0949 0.01914 0.08425 0.02148 0.09097 C 0.02187 0.09189 0.02226 0.09398 0.02252 0.09513 C 0.02291 0.09675 0.02343 0.09837 0.02382 0.09953 C 0.02422 0.10092 0.02474 0.10185 0.02526 0.1037 C 0.02565 0.10555 0.02617 0.10856 0.02669 0.11018 C 0.02721 0.11226 0.02786 0.1125 0.02838 0.11458 C 0.0289 0.11597 0.02929 0.11875 0.02981 0.12083 C 0.03034 0.12314 0.03099 0.12453 0.03151 0.12708 C 0.03203 0.12986 0.03255 0.13333 0.03294 0.13564 C 0.03333 0.1375 0.03385 0.13796 0.03424 0.13981 C 0.03463 0.14189 0.03489 0.14444 0.03528 0.14629 C 0.03554 0.14791 0.03593 0.14884 0.03632 0.15046 C 0.03698 0.15416 0.03776 0.15763 0.03854 0.16111 C 0.03919 0.16412 0.03971 0.16689 0.04036 0.16967 C 0.04075 0.17106 0.04101 0.17268 0.04127 0.17407 L 0.04231 0.17824 C 0.04257 0.18101 0.04284 0.18449 0.0431 0.18703 C 0.04349 0.18958 0.04453 0.19444 0.04492 0.19537 C 0.04583 0.19699 0.04674 0.19675 0.04765 0.19745 C 0.04896 0.20254 0.04726 0.1956 0.04869 0.2037 C 0.04882 0.20462 0.04896 0.20509 0.04922 0.20601 C 0.04935 0.2074 0.04948 0.20995 0.04974 0.21018 C 0.05065 0.21203 0.05156 0.21134 0.05247 0.21226 C 0.05273 0.21273 0.05299 0.21365 0.05312 0.21458 C 0.05442 0.22199 0.05338 0.21666 0.05521 0.22083 C 0.05534 0.22129 0.05547 0.22222 0.0556 0.22291 C 0.0569 0.22754 0.05586 0.22291 0.05729 0.22731 C 0.05898 0.2324 0.05599 0.22569 0.05885 0.23148 C 0.05976 0.23981 0.05885 0.2324 0.05989 0.23773 C 0.06015 0.23935 0.06028 0.24074 0.06054 0.24212 C 0.0608 0.24351 0.06093 0.24513 0.06106 0.24629 C 0.06132 0.24745 0.06159 0.24768 0.06185 0.24837 C 0.06237 0.25462 0.06237 0.25648 0.06302 0.25972 C 0.06315 0.25972 0.06328 0.25972 0.06354 0.25972 " pathEditMode="relative" rAng="0" ptsTypes="AAAAAAAAAAAAAAAAAAAAAAAAAAAAAAAAAAAAAAAAAAAAAAAA">
                                      <p:cBhvr>
                                        <p:cTn id="9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7" y="1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0.01574 L 0.0043 0.01597 C 0.00131 0.01667 -0.00169 0.01621 -0.00455 0.01852 C -0.00586 0.01945 -0.0069 0.02292 -0.00807 0.02454 C -0.00911 0.0257 -0.01041 0.02685 -0.01158 0.02732 C -0.01679 0.03033 -0.02408 0.03195 -0.02903 0.03334 L -0.03606 0.03959 C -0.03724 0.04051 -0.03841 0.04121 -0.03958 0.04236 L -0.04492 0.04838 C -0.04609 0.05162 -0.04713 0.0551 -0.0483 0.05741 C -0.04948 0.05903 -0.05078 0.05903 -0.05182 0.06042 C -0.05312 0.06204 -0.05416 0.06505 -0.05547 0.06621 C -0.05677 0.06783 -0.05833 0.06783 -0.05976 0.06945 C -0.06158 0.0713 -0.06497 0.07547 -0.06497 0.0757 C -0.06588 0.07732 -0.06666 0.0801 -0.0677 0.08125 C -0.06927 0.08403 -0.07278 0.0875 -0.07278 0.08797 " pathEditMode="relative" rAng="0" ptsTypes="AAAAAAAAAAAAAAAA">
                                      <p:cBhvr>
                                        <p:cTn id="10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4" y="3611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52 0.32592 L 0.05352 0.32592 L 0.04896 0.32615 C 0.04675 0.32615 0.04675 0.32638 0.04675 0.32638 C 0.04441 0.32638 0.04441 0.32638 0.04219 0.32638 C 0.03776 0.32685 0.04219 0.32638 0.03776 0.32685 C 0.03776 0.32685 0.03542 0.32685 0.03542 0.32685 C 0.03321 0.32708 0.03321 0.32708 0.03099 0.32731 C 0.03099 0.32731 0.03099 0.32731 0.02878 0.32731 C 0.02878 0.32754 0.02878 0.32731 0.02644 0.32777 C 0.02422 0.32777 0.02644 0.32777 0.02422 0.32777 C 0.02201 0.328 0.02201 0.328 0.0198 0.328 C 0.0198 0.328 0.0198 0.32824 0.01745 0.32824 C 0.01745 0.32824 0.01524 0.32824 0.01524 0.32847 C 0.01524 0.32847 0.01303 0.32847 0.01303 0.32847 C 0.01303 0.32847 0.01303 0.32847 0.01303 0.3287 C 0.00847 0.32893 0.01303 0.3287 0.00847 0.3287 C 0.00847 0.32893 0.00847 0.32893 0.00625 0.32893 C 0.00404 0.32939 0.00404 0.32939 0.00183 0.32939 C -0.00052 0.32986 0.00404 0.32916 -0.00052 0.32986 C -0.00273 0.32986 -0.00273 0.32986 -0.00273 0.32986 C -0.00494 0.33009 -0.00494 0.33009 -0.00494 0.33032 C -0.00494 0.33032 -0.00716 0.33032 -0.00716 0.33055 C -0.00716 0.33055 -0.00716 0.33055 -0.00716 0.33055 C -0.00716 0.33078 -0.00716 0.33078 -0.00716 0.33078 C -0.00716 0.33101 -0.00716 0.33148 -0.0095 0.33148 C -0.0095 0.33171 -0.0095 0.33171 -0.0095 0.33171 C -0.0095 0.33194 -0.0095 0.33194 -0.0095 0.33194 C -0.01184 0.3324 -0.0095 0.33194 -0.01184 0.3324 C -0.01184 0.33263 -0.01184 0.3324 -0.01184 0.33263 " pathEditMode="relative" rAng="0" ptsTypes="AAAAAAAAAAAAAAAAAAAAAAAAAAAAAA">
                                      <p:cBhvr>
                                        <p:cTn id="10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79 0.08796 L -0.07279 0.08819 C -0.07084 0.08796 -0.06875 0.08796 -0.06654 0.08796 C -0.06602 0.08796 -0.06524 0.08773 -0.06459 0.08773 C -0.06368 0.08773 -0.06263 0.0875 -0.06172 0.0875 C -0.06029 0.08727 -0.05899 0.08727 -0.05756 0.08704 C -0.05573 0.08681 -0.05443 0.08681 -0.05261 0.08657 C -0.05118 0.08657 -0.04493 0.08611 -0.04271 0.08588 C -0.04206 0.08565 -0.04141 0.08542 -0.04063 0.08542 C -0.03959 0.08542 -0.03829 0.08518 -0.03711 0.08518 C -0.03568 0.08495 -0.03438 0.08472 -0.03295 0.08449 C -0.0323 0.08426 -0.03164 0.08426 -0.03086 0.08403 L -0.0267 0.0838 C -0.02487 0.08333 -0.02266 0.0831 -0.0211 0.08264 C -0.02045 0.08241 -0.01967 0.08241 -0.01888 0.08218 C -0.0181 0.08194 -0.01706 0.08194 -0.01615 0.08171 C -0.01537 0.08148 -0.01394 0.08125 -0.01394 0.08148 " pathEditMode="relative" rAng="0" ptsTypes="AAAAAAAAAAAAAAAAA">
                                      <p:cBhvr>
                                        <p:cTn id="1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3" y="-324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4"/>
          <a:srcRect l="921" t="4482" r="748" b="12800"/>
          <a:stretch/>
        </p:blipFill>
        <p:spPr>
          <a:xfrm>
            <a:off x="0" y="6956"/>
            <a:ext cx="12192000" cy="6858000"/>
          </a:xfrm>
          <a:prstGeom prst="rect">
            <a:avLst/>
          </a:prstGeom>
        </p:spPr>
      </p:pic>
      <p:pic>
        <p:nvPicPr>
          <p:cNvPr id="4" name="Picture 2" descr="Káº¿t quáº£ hÃ¬nh áº£nh cho home ico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85180" y="237427"/>
            <a:ext cx="9683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9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1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10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0 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10738" y="850282"/>
            <a:ext cx="4943398" cy="4943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83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4"/>
          <a:srcRect l="921" t="4482" r="748" b="12800"/>
          <a:stretch/>
        </p:blipFill>
        <p:spPr>
          <a:xfrm>
            <a:off x="0" y="6956"/>
            <a:ext cx="12192000" cy="6858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90532" y="243405"/>
            <a:ext cx="11682539" cy="671746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857"/>
          <a:stretch>
            <a:fillRect/>
          </a:stretch>
        </p:blipFill>
        <p:spPr>
          <a:xfrm>
            <a:off x="1134227" y="4454449"/>
            <a:ext cx="3860425" cy="530384"/>
          </a:xfrm>
          <a:custGeom>
            <a:avLst/>
            <a:gdLst>
              <a:gd name="connsiteX0" fmla="*/ 0 w 3860425"/>
              <a:gd name="connsiteY0" fmla="*/ 0 h 530384"/>
              <a:gd name="connsiteX1" fmla="*/ 3860425 w 3860425"/>
              <a:gd name="connsiteY1" fmla="*/ 0 h 530384"/>
              <a:gd name="connsiteX2" fmla="*/ 3860425 w 3860425"/>
              <a:gd name="connsiteY2" fmla="*/ 530384 h 530384"/>
              <a:gd name="connsiteX3" fmla="*/ 0 w 3860425"/>
              <a:gd name="connsiteY3" fmla="*/ 530384 h 53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530384">
                <a:moveTo>
                  <a:pt x="0" y="0"/>
                </a:moveTo>
                <a:lnTo>
                  <a:pt x="3860425" y="0"/>
                </a:lnTo>
                <a:lnTo>
                  <a:pt x="3860425" y="530384"/>
                </a:lnTo>
                <a:lnTo>
                  <a:pt x="0" y="530384"/>
                </a:lnTo>
                <a:close/>
              </a:path>
            </a:pathLst>
          </a:custGeom>
        </p:spPr>
      </p:pic>
      <p:sp>
        <p:nvSpPr>
          <p:cNvPr id="5" name="Rectangle 4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9668" y="443620"/>
            <a:ext cx="101901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Cho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30 + 20 =   …</a:t>
            </a:r>
          </a:p>
          <a:p>
            <a:pPr algn="ctr"/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50006" y="516835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50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20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71600" y="4135624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10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30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390067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76600" y="4859479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29217" y="925570"/>
            <a:ext cx="4544118" cy="454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Káº¿t quáº£ hÃ¬nh áº£nh cho home icon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11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4"/>
          <a:srcRect l="921" t="4482" r="748" b="12800"/>
          <a:stretch/>
        </p:blipFill>
        <p:spPr>
          <a:xfrm>
            <a:off x="0" y="6956"/>
            <a:ext cx="12192000" cy="6858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75495"/>
            <a:ext cx="11682539" cy="671746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857"/>
          <a:stretch>
            <a:fillRect/>
          </a:stretch>
        </p:blipFill>
        <p:spPr>
          <a:xfrm>
            <a:off x="1134227" y="4454449"/>
            <a:ext cx="3860425" cy="530384"/>
          </a:xfrm>
          <a:custGeom>
            <a:avLst/>
            <a:gdLst>
              <a:gd name="connsiteX0" fmla="*/ 0 w 3860425"/>
              <a:gd name="connsiteY0" fmla="*/ 0 h 530384"/>
              <a:gd name="connsiteX1" fmla="*/ 3860425 w 3860425"/>
              <a:gd name="connsiteY1" fmla="*/ 0 h 530384"/>
              <a:gd name="connsiteX2" fmla="*/ 3860425 w 3860425"/>
              <a:gd name="connsiteY2" fmla="*/ 530384 h 530384"/>
              <a:gd name="connsiteX3" fmla="*/ 0 w 3860425"/>
              <a:gd name="connsiteY3" fmla="*/ 530384 h 53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530384">
                <a:moveTo>
                  <a:pt x="0" y="0"/>
                </a:moveTo>
                <a:lnTo>
                  <a:pt x="3860425" y="0"/>
                </a:lnTo>
                <a:lnTo>
                  <a:pt x="3860425" y="530384"/>
                </a:lnTo>
                <a:lnTo>
                  <a:pt x="0" y="530384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652" b="26595"/>
          <a:stretch>
            <a:fillRect/>
          </a:stretch>
        </p:blipFill>
        <p:spPr>
          <a:xfrm>
            <a:off x="1134223" y="4100838"/>
            <a:ext cx="3860426" cy="360176"/>
          </a:xfrm>
          <a:custGeom>
            <a:avLst/>
            <a:gdLst>
              <a:gd name="connsiteX0" fmla="*/ 0 w 3860426"/>
              <a:gd name="connsiteY0" fmla="*/ 0 h 360176"/>
              <a:gd name="connsiteX1" fmla="*/ 3860426 w 3860426"/>
              <a:gd name="connsiteY1" fmla="*/ 0 h 360176"/>
              <a:gd name="connsiteX2" fmla="*/ 3860426 w 3860426"/>
              <a:gd name="connsiteY2" fmla="*/ 360176 h 360176"/>
              <a:gd name="connsiteX3" fmla="*/ 0 w 3860426"/>
              <a:gd name="connsiteY3" fmla="*/ 360176 h 36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176">
                <a:moveTo>
                  <a:pt x="0" y="0"/>
                </a:moveTo>
                <a:lnTo>
                  <a:pt x="3860426" y="0"/>
                </a:lnTo>
                <a:lnTo>
                  <a:pt x="3860426" y="360176"/>
                </a:lnTo>
                <a:lnTo>
                  <a:pt x="0" y="360176"/>
                </a:lnTo>
                <a:close/>
              </a:path>
            </a:pathLst>
          </a:custGeom>
        </p:spPr>
      </p:pic>
      <p:sp>
        <p:nvSpPr>
          <p:cNvPr id="6" name="Rectangle 5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3988" y="425513"/>
            <a:ext cx="1013579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5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25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5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5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5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5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5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5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5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5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5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5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5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5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5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en-US" sz="25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9"/>
          <a:srcRect l="7917" t="35926" r="6250" b="8519"/>
          <a:stretch/>
        </p:blipFill>
        <p:spPr>
          <a:xfrm>
            <a:off x="2450799" y="961399"/>
            <a:ext cx="7892142" cy="2873353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45172" y="857279"/>
            <a:ext cx="4725962" cy="47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Káº¿t quáº£ hÃ¬nh áº£nh cho home icon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38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4"/>
          <a:srcRect l="921" t="4482" r="748" b="12800"/>
          <a:stretch/>
        </p:blipFill>
        <p:spPr>
          <a:xfrm>
            <a:off x="0" y="6956"/>
            <a:ext cx="12192000" cy="6858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75495"/>
            <a:ext cx="11682539" cy="671746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857"/>
          <a:stretch>
            <a:fillRect/>
          </a:stretch>
        </p:blipFill>
        <p:spPr>
          <a:xfrm>
            <a:off x="1134227" y="4454449"/>
            <a:ext cx="3860425" cy="530384"/>
          </a:xfrm>
          <a:custGeom>
            <a:avLst/>
            <a:gdLst>
              <a:gd name="connsiteX0" fmla="*/ 0 w 3860425"/>
              <a:gd name="connsiteY0" fmla="*/ 0 h 530384"/>
              <a:gd name="connsiteX1" fmla="*/ 3860425 w 3860425"/>
              <a:gd name="connsiteY1" fmla="*/ 0 h 530384"/>
              <a:gd name="connsiteX2" fmla="*/ 3860425 w 3860425"/>
              <a:gd name="connsiteY2" fmla="*/ 530384 h 530384"/>
              <a:gd name="connsiteX3" fmla="*/ 0 w 3860425"/>
              <a:gd name="connsiteY3" fmla="*/ 530384 h 53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530384">
                <a:moveTo>
                  <a:pt x="0" y="0"/>
                </a:moveTo>
                <a:lnTo>
                  <a:pt x="3860425" y="0"/>
                </a:lnTo>
                <a:lnTo>
                  <a:pt x="3860425" y="530384"/>
                </a:lnTo>
                <a:lnTo>
                  <a:pt x="0" y="530384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652" b="26595"/>
          <a:stretch>
            <a:fillRect/>
          </a:stretch>
        </p:blipFill>
        <p:spPr>
          <a:xfrm>
            <a:off x="1134223" y="4100838"/>
            <a:ext cx="3860426" cy="360176"/>
          </a:xfrm>
          <a:custGeom>
            <a:avLst/>
            <a:gdLst>
              <a:gd name="connsiteX0" fmla="*/ 0 w 3860426"/>
              <a:gd name="connsiteY0" fmla="*/ 0 h 360176"/>
              <a:gd name="connsiteX1" fmla="*/ 3860426 w 3860426"/>
              <a:gd name="connsiteY1" fmla="*/ 0 h 360176"/>
              <a:gd name="connsiteX2" fmla="*/ 3860426 w 3860426"/>
              <a:gd name="connsiteY2" fmla="*/ 360176 h 360176"/>
              <a:gd name="connsiteX3" fmla="*/ 0 w 3860426"/>
              <a:gd name="connsiteY3" fmla="*/ 360176 h 36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176">
                <a:moveTo>
                  <a:pt x="0" y="0"/>
                </a:moveTo>
                <a:lnTo>
                  <a:pt x="3860426" y="0"/>
                </a:lnTo>
                <a:lnTo>
                  <a:pt x="3860426" y="360176"/>
                </a:lnTo>
                <a:lnTo>
                  <a:pt x="0" y="360176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562" b="44348"/>
          <a:stretch>
            <a:fillRect/>
          </a:stretch>
        </p:blipFill>
        <p:spPr>
          <a:xfrm>
            <a:off x="1134225" y="3742888"/>
            <a:ext cx="3860426" cy="367008"/>
          </a:xfrm>
          <a:custGeom>
            <a:avLst/>
            <a:gdLst>
              <a:gd name="connsiteX0" fmla="*/ 0 w 3860426"/>
              <a:gd name="connsiteY0" fmla="*/ 0 h 367008"/>
              <a:gd name="connsiteX1" fmla="*/ 3860426 w 3860426"/>
              <a:gd name="connsiteY1" fmla="*/ 0 h 367008"/>
              <a:gd name="connsiteX2" fmla="*/ 3860426 w 3860426"/>
              <a:gd name="connsiteY2" fmla="*/ 367008 h 367008"/>
              <a:gd name="connsiteX3" fmla="*/ 0 w 3860426"/>
              <a:gd name="connsiteY3" fmla="*/ 367008 h 36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7008">
                <a:moveTo>
                  <a:pt x="0" y="0"/>
                </a:moveTo>
                <a:lnTo>
                  <a:pt x="3860426" y="0"/>
                </a:lnTo>
                <a:lnTo>
                  <a:pt x="3860426" y="367008"/>
                </a:lnTo>
                <a:lnTo>
                  <a:pt x="0" y="367008"/>
                </a:lnTo>
                <a:close/>
              </a:path>
            </a:pathLst>
          </a:custGeom>
        </p:spPr>
      </p:pic>
      <p:sp>
        <p:nvSpPr>
          <p:cNvPr id="7" name="Rectangle 6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3394" y="412955"/>
            <a:ext cx="10176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95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49379" y="5487013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9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54552" y="447077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5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49379" y="4470776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90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2331" y="5535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9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22087" y="5234518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44680" y="4235827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09602" y="4129548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75973" y="5178140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6300" y="964884"/>
            <a:ext cx="4937103" cy="493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Káº¿t quáº£ hÃ¬nh áº£nh cho home icon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18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533</Words>
  <Application>Microsoft Office PowerPoint</Application>
  <PresentationFormat>Custom</PresentationFormat>
  <Paragraphs>173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TRƯỜNG TIỂU HỌC ÁI MỘ A</vt:lpstr>
      <vt:lpstr>YÊU CẦU CẦN ĐẠT: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tập, thực hành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Minhthangpc.VN</cp:lastModifiedBy>
  <cp:revision>44</cp:revision>
  <dcterms:created xsi:type="dcterms:W3CDTF">2021-09-03T13:37:40Z</dcterms:created>
  <dcterms:modified xsi:type="dcterms:W3CDTF">2021-12-04T08:55:05Z</dcterms:modified>
</cp:coreProperties>
</file>