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</p:sldMasterIdLst>
  <p:notesMasterIdLst>
    <p:notesMasterId r:id="rId22"/>
  </p:notesMasterIdLst>
  <p:sldIdLst>
    <p:sldId id="319" r:id="rId4"/>
    <p:sldId id="318" r:id="rId5"/>
    <p:sldId id="320" r:id="rId6"/>
    <p:sldId id="322" r:id="rId7"/>
    <p:sldId id="323" r:id="rId8"/>
    <p:sldId id="321" r:id="rId9"/>
    <p:sldId id="325" r:id="rId10"/>
    <p:sldId id="326" r:id="rId11"/>
    <p:sldId id="327" r:id="rId12"/>
    <p:sldId id="329" r:id="rId13"/>
    <p:sldId id="313" r:id="rId14"/>
    <p:sldId id="331" r:id="rId15"/>
    <p:sldId id="261" r:id="rId16"/>
    <p:sldId id="264" r:id="rId17"/>
    <p:sldId id="330" r:id="rId18"/>
    <p:sldId id="267" r:id="rId19"/>
    <p:sldId id="332" r:id="rId20"/>
    <p:sldId id="334" r:id="rId21"/>
  </p:sldIdLst>
  <p:sldSz cx="12192000" cy="6858000"/>
  <p:notesSz cx="6858000" cy="9144000"/>
  <p:embeddedFontLst>
    <p:embeddedFont>
      <p:font typeface=".VnTime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11"/>
    <a:srgbClr val="DD5B39"/>
    <a:srgbClr val="D1476E"/>
    <a:srgbClr val="AC2B51"/>
    <a:srgbClr val="F6CEC6"/>
    <a:srgbClr val="EA9544"/>
    <a:srgbClr val="E37328"/>
    <a:srgbClr val="139D91"/>
    <a:srgbClr val="B58B6F"/>
    <a:srgbClr val="B0D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366" autoAdjust="0"/>
  </p:normalViewPr>
  <p:slideViewPr>
    <p:cSldViewPr snapToGrid="0">
      <p:cViewPr varScale="1">
        <p:scale>
          <a:sx n="70" d="100"/>
          <a:sy n="70" d="100"/>
        </p:scale>
        <p:origin x="73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C4E77-E992-4235-A950-C217C8D7D80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DA94B-A13E-4115-8706-9FA1282D60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1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5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06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545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36941039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4804728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177424955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9011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5031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942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00948C-944D-4712-A608-49E1ED908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E74414-D8B2-418D-BC9A-F78B6730D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0413F4-C91A-45C2-9F56-FF90A5E74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666E6-89D6-4225-81D6-513EC71E8E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290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1B59C5-22C1-40ED-857D-700145999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CF75F7-3A13-477F-B2B4-62068100DF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B851D4-8EE7-457F-A0F7-500C254A7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74D34-2E27-4415-A2F6-C6CED6ABF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18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427F31-DE54-4557-8352-5883BD58FD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77858B-292E-4ADF-8C64-8883A20AB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659400-A462-4E60-B3ED-83EEED5FD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3FF34-10DD-4FE9-B627-99A87CACAA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65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B49FD-6D1E-484A-8E12-00FA2BD50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FADFF-7DCF-49F2-89DF-F41F6E2188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E7479-01E2-4145-8CF4-7FB72CD46A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F6335-A084-48E9-AEE7-07AAE711C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92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825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C3933D-8839-42EC-A9AE-F5EAA0DCB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5B7830-F7FF-4B80-9D5C-8081625A4C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57EE007-47B9-463F-86BF-9A38CD1F1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07B29-7BBC-4CF8-ACCC-25BE145C33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11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40192F-4B14-4625-8D90-A9D375AF6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60F795-779F-4374-BBA4-B3DCCC20B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863344-A8A9-4A0F-8310-1AA28E2C6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8F974-F8CD-47AA-8E0F-34D44F102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44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E3E93A-254D-4D7D-A995-D849ACDF4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3A46AD-A905-4A3F-85B1-F1228624D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8ABBEA-D61C-4D3A-A038-A6178B92B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CDE88-49B8-422F-8916-14545E930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144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22BBF-ED3E-4AAC-AE13-ADED506FB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7319F-20C6-473B-A4F5-6C6585A8C9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BA40F-E8CF-4C8C-AF88-BA4D02B5E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EF20DB-9089-4842-B708-FA59354112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380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74BC33-63FB-427A-8776-E3E63C0CF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D003C-67DD-43A1-8494-BD3432C78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119B1-961D-42F1-B5A7-9D315078A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589A-FAB7-4FD9-95B0-72E1F16D9F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673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A2FB81-4355-4419-B142-6DC7943AE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045639-5BB9-4F16-AB2D-95749AEC0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8A25B-20F7-4ADC-8766-7FE4A39DA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DD0AD-1DFE-4AC5-8C5D-A80F848AA2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962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EFB96F-F9F9-4A5B-9E4C-FB4177DA4C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6FDAF-DA63-437C-A18E-15F70250B9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9D874-E91A-46E7-A800-83EFA51AFA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E72C6-74FB-4DEF-9032-BB59B067A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498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B4C0204-FBBA-49B2-82A9-ACD4FE91E5C4}"/>
              </a:ext>
            </a:extLst>
          </p:cNvPr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AE235F4-978B-4BA2-9B01-079D0902A1F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75C5F4B-B8E9-41F4-A980-CB56CC3C8BB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A342919-4D49-4930-AA3A-55E4C46D4B7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520C0E1-79B2-4F1E-8072-02A25A5A3AA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30CF92F-DEF9-4426-BA81-7ABCD70CB47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6910D79-D53D-40E0-99FC-31DA3AF0CE5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4F2BEDA-C568-47C6-8B46-903DF58895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437A515-D8CD-4EAA-804F-60A503977F6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DEFEF17-E101-4EFB-9540-D85B1246C61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C112027-9935-4516-8E1D-F58D89C2DB1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89C9124-AA39-4D0C-B49E-905D1D77BCC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420DDF3-7993-48FD-AC3A-703F9CCED88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1F7965F-E6A6-4241-9C72-64A61380C4F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E707D69-5E18-49F5-B676-FAD2AB96EA4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EAFB82F2-2879-4792-9F41-2EF504A9198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3995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95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4108DFF7-4633-4301-B3E0-36DB0B70D61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7A4885A-C9C5-4DCD-AED8-869F2288E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86D7F9E-F58D-4ABC-81DF-502057F91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3699E-DA71-4738-969D-89777DF558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406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FA9409B6-B961-4AFC-9276-40D663B4AF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F0470F2-E8D7-47F9-ACB6-F4C0D920C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C3B158A-82EA-4726-ABE7-70EE266CC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9934A-9680-4E8A-830F-2369E40E5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80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1ABD318-DD94-47F7-B558-2D12EA955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E8C96ECB-250D-4A26-9685-F45BB746D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6AADBD7F-E185-4417-8DE6-D0507FC721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A00EA-CE5B-4840-B986-9A847B4D6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40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23743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01A2EE80-C892-4DEE-9850-0386B7D60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878305E9-F901-41A1-9900-54D86E9D1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2C9F2703-3644-479A-BD9F-376855425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61232-409D-40B0-900B-9981032F79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243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E121D04D-F70A-4C55-8565-AD7A8C71AE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DB014D4-15F5-4654-994F-322D85D494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F0AD065-2915-4824-98C2-A477A9B2A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08CFB-D9D9-4862-9C4E-C398BB536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375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905BFB41-10FD-4DF2-BB3B-581AB4179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095A3558-2F7A-4054-915B-124D7D724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4AF2F976-AA91-401E-88A1-F7D88632E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7905F-CB61-4661-A47A-2110A6495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74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3BFD2161-6949-496E-B7F8-CB15E1E04B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54CB3E90-FF8F-47B6-888D-1D341442A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2823C324-3743-4991-B124-BEEA5A7EB1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C6443-BE7E-4C16-A33A-84A7F706C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683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5B2315E-7892-4492-A02D-5B6513104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445FC881-8E12-411B-A5B9-9DC099D07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21964A25-1FD9-471F-BB7B-336CCCBB1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80904-9C7E-4623-BC25-91DA8DA06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824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A2B067D6-8A16-439D-A555-8A106DAC0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BDAB269-AA1F-4434-9F28-3AF22EC98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218D6446-5EC6-4AC2-B39E-FE4484716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1E002-6C3E-41AB-9B58-E25855DA5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761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5A24740-77E5-401A-A50B-823A6BB65D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06FAB349-475F-4EFD-9FCB-1573CF44BF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CCF4122B-17EE-4817-9CC4-74943221B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DE287-C867-4880-9F26-6B81D405C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752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BD08196-9E8C-4CEA-B3B2-A0FE35F0D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FAEA1A26-E153-480D-92CC-1DCEE7D11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BEAF127-0BCF-44A3-918A-4F9FB689E4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B59BB-7085-4AC0-BFBA-38037B209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33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8838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553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381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18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235619"/>
            <a:ext cx="5598696" cy="6999988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66084" y="2489200"/>
            <a:ext cx="6051216" cy="939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5366084" y="3632200"/>
            <a:ext cx="6051216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370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>
                <a:solidFill>
                  <a:srgbClr val="683C11"/>
                </a:solidFill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22420247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7E8997-D3A9-455F-A203-D17D56088BA5}"/>
              </a:ext>
            </a:extLst>
          </p:cNvPr>
          <p:cNvSpPr txBox="1"/>
          <p:nvPr userDrawn="1"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8AED1-D165-4D77-918E-D05D3CE9D068}"/>
              </a:ext>
            </a:extLst>
          </p:cNvPr>
          <p:cNvSpPr txBox="1"/>
          <p:nvPr userDrawn="1"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B0CBE1-C613-4FA4-8723-2DBA93196DA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5198" y="13006344"/>
            <a:ext cx="1297776" cy="1121135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1B2AB6-0D0F-4DC9-9BFF-D9E4DE90BE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642" y="13006344"/>
            <a:ext cx="1297776" cy="11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57" r:id="rId13"/>
    <p:sldLayoutId id="2147483658" r:id="rId14"/>
    <p:sldLayoutId id="2147483659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026693D-888A-477A-9A50-D59C4F15A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357CC3B-378E-4348-B748-F817CAB3D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E8289823-3CA5-455B-9456-35E31DB70A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63EC458E-09D8-4651-9AAF-3EECA9201B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832D98A4-26DF-4B12-8D24-638F0A6D68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847607F1-92E7-4F7E-B32D-49FFB0DFD4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54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1ACD9331-4C7B-43EA-A954-6969C39E63D7}"/>
              </a:ext>
            </a:extLst>
          </p:cNvPr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3080" name="Freeform 3">
              <a:extLst>
                <a:ext uri="{FF2B5EF4-FFF2-40B4-BE49-F238E27FC236}">
                  <a16:creationId xmlns:a16="http://schemas.microsoft.com/office/drawing/2014/main" id="{68A66A1E-62F1-4CF1-80BA-F1DD89311C6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8916" name="Freeform 4">
              <a:extLst>
                <a:ext uri="{FF2B5EF4-FFF2-40B4-BE49-F238E27FC236}">
                  <a16:creationId xmlns:a16="http://schemas.microsoft.com/office/drawing/2014/main" id="{C2C8708D-F009-45CC-AB89-F63C3456D51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17" name="Freeform 5">
              <a:extLst>
                <a:ext uri="{FF2B5EF4-FFF2-40B4-BE49-F238E27FC236}">
                  <a16:creationId xmlns:a16="http://schemas.microsoft.com/office/drawing/2014/main" id="{2BD404B8-8B6A-4DB0-BDF8-F80125F61BB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18" name="Freeform 6">
              <a:extLst>
                <a:ext uri="{FF2B5EF4-FFF2-40B4-BE49-F238E27FC236}">
                  <a16:creationId xmlns:a16="http://schemas.microsoft.com/office/drawing/2014/main" id="{8523BB6E-33D8-4E3C-8685-85B1A652917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19" name="Freeform 7">
              <a:extLst>
                <a:ext uri="{FF2B5EF4-FFF2-40B4-BE49-F238E27FC236}">
                  <a16:creationId xmlns:a16="http://schemas.microsoft.com/office/drawing/2014/main" id="{6EA0CF2C-8074-46B1-83A3-24110464884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0" name="Freeform 8">
              <a:extLst>
                <a:ext uri="{FF2B5EF4-FFF2-40B4-BE49-F238E27FC236}">
                  <a16:creationId xmlns:a16="http://schemas.microsoft.com/office/drawing/2014/main" id="{83DC5840-DEE9-49E6-A837-16A69CA9D2B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1" name="Freeform 9">
              <a:extLst>
                <a:ext uri="{FF2B5EF4-FFF2-40B4-BE49-F238E27FC236}">
                  <a16:creationId xmlns:a16="http://schemas.microsoft.com/office/drawing/2014/main" id="{425DEA21-FBB0-4490-9DAA-18B99B7D210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2" name="Freeform 10">
              <a:extLst>
                <a:ext uri="{FF2B5EF4-FFF2-40B4-BE49-F238E27FC236}">
                  <a16:creationId xmlns:a16="http://schemas.microsoft.com/office/drawing/2014/main" id="{02B94BDB-8770-49BF-B5CC-ACB465DD076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3" name="Freeform 11">
              <a:extLst>
                <a:ext uri="{FF2B5EF4-FFF2-40B4-BE49-F238E27FC236}">
                  <a16:creationId xmlns:a16="http://schemas.microsoft.com/office/drawing/2014/main" id="{CF9726DC-829F-4DE6-A4BC-F583F067293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4" name="Freeform 12">
              <a:extLst>
                <a:ext uri="{FF2B5EF4-FFF2-40B4-BE49-F238E27FC236}">
                  <a16:creationId xmlns:a16="http://schemas.microsoft.com/office/drawing/2014/main" id="{9BF481A0-F93B-428A-9CA5-B8216DA8CE6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5" name="Freeform 13">
              <a:extLst>
                <a:ext uri="{FF2B5EF4-FFF2-40B4-BE49-F238E27FC236}">
                  <a16:creationId xmlns:a16="http://schemas.microsoft.com/office/drawing/2014/main" id="{26C8B2E7-0FCB-42BA-B8D4-C4E38B8E528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6" name="Freeform 14">
              <a:extLst>
                <a:ext uri="{FF2B5EF4-FFF2-40B4-BE49-F238E27FC236}">
                  <a16:creationId xmlns:a16="http://schemas.microsoft.com/office/drawing/2014/main" id="{A8708D56-E352-46ED-A029-2240A95C2F1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7" name="Freeform 15">
              <a:extLst>
                <a:ext uri="{FF2B5EF4-FFF2-40B4-BE49-F238E27FC236}">
                  <a16:creationId xmlns:a16="http://schemas.microsoft.com/office/drawing/2014/main" id="{AA51C6BC-284D-415C-80D9-8985969479C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8" name="Freeform 16">
              <a:extLst>
                <a:ext uri="{FF2B5EF4-FFF2-40B4-BE49-F238E27FC236}">
                  <a16:creationId xmlns:a16="http://schemas.microsoft.com/office/drawing/2014/main" id="{BF987443-2D9A-4441-9F1D-B2EBAE7CE7F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929" name="Freeform 17">
              <a:extLst>
                <a:ext uri="{FF2B5EF4-FFF2-40B4-BE49-F238E27FC236}">
                  <a16:creationId xmlns:a16="http://schemas.microsoft.com/office/drawing/2014/main" id="{DB19BC55-FD32-43CA-A581-AB51E85E025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8A1FD96E-65FE-4E72-B284-3AAE4B0952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31" name="Rectangle 19">
            <a:extLst>
              <a:ext uri="{FF2B5EF4-FFF2-40B4-BE49-F238E27FC236}">
                <a16:creationId xmlns:a16="http://schemas.microsoft.com/office/drawing/2014/main" id="{AEF3EEAA-C27C-413B-AB89-7A0AFF7289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EF93599F-330F-4DD1-AE28-6E6CFD0ED4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21FB6C45-FBB7-47B9-A3BE-8CD2EA3212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6633EDDA-1DE3-4000-A391-6BC559762B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8934" name="Rectangle 22">
            <a:extLst>
              <a:ext uri="{FF2B5EF4-FFF2-40B4-BE49-F238E27FC236}">
                <a16:creationId xmlns:a16="http://schemas.microsoft.com/office/drawing/2014/main" id="{FD03F111-25DA-417E-A098-1AC01ABF9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6905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microsoft.com/office/2007/relationships/hdphoto" Target="../media/hdphoto2.wdp"/><Relationship Id="rId3" Type="http://schemas.openxmlformats.org/officeDocument/2006/relationships/image" Target="../media/image55.svg"/><Relationship Id="rId7" Type="http://schemas.openxmlformats.org/officeDocument/2006/relationships/image" Target="../media/image67.png"/><Relationship Id="rId12" Type="http://schemas.openxmlformats.org/officeDocument/2006/relationships/image" Target="../media/image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.wdp"/><Relationship Id="rId5" Type="http://schemas.openxmlformats.org/officeDocument/2006/relationships/image" Target="../media/image57.svg"/><Relationship Id="rId10" Type="http://schemas.openxmlformats.org/officeDocument/2006/relationships/image" Target="../media/image89.png"/><Relationship Id="rId4" Type="http://schemas.openxmlformats.org/officeDocument/2006/relationships/image" Target="../media/image56.png"/><Relationship Id="rId9" Type="http://schemas.openxmlformats.org/officeDocument/2006/relationships/image" Target="../media/image3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75.png"/><Relationship Id="rId30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png"/><Relationship Id="rId18" Type="http://schemas.openxmlformats.org/officeDocument/2006/relationships/image" Target="../media/image30.png"/><Relationship Id="rId26" Type="http://schemas.openxmlformats.org/officeDocument/2006/relationships/image" Target="../media/image96.png"/><Relationship Id="rId3" Type="http://schemas.microsoft.com/office/2007/relationships/media" Target="../media/media2.mp3"/><Relationship Id="rId21" Type="http://schemas.openxmlformats.org/officeDocument/2006/relationships/image" Target="../media/image37.png"/><Relationship Id="rId7" Type="http://schemas.openxmlformats.org/officeDocument/2006/relationships/image" Target="../media/image91.png"/><Relationship Id="rId12" Type="http://schemas.openxmlformats.org/officeDocument/2006/relationships/image" Target="../media/image52.svg"/><Relationship Id="rId17" Type="http://schemas.openxmlformats.org/officeDocument/2006/relationships/image" Target="../media/image29.png"/><Relationship Id="rId25" Type="http://schemas.openxmlformats.org/officeDocument/2006/relationships/image" Target="../media/image95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4.svg"/><Relationship Id="rId29" Type="http://schemas.openxmlformats.org/officeDocument/2006/relationships/image" Target="../media/image46.sv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24" Type="http://schemas.openxmlformats.org/officeDocument/2006/relationships/image" Target="../media/image94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23" Type="http://schemas.openxmlformats.org/officeDocument/2006/relationships/image" Target="../media/image93.png"/><Relationship Id="rId28" Type="http://schemas.openxmlformats.org/officeDocument/2006/relationships/image" Target="../media/image97.png"/><Relationship Id="rId10" Type="http://schemas.openxmlformats.org/officeDocument/2006/relationships/image" Target="../media/image48.svg"/><Relationship Id="rId19" Type="http://schemas.openxmlformats.org/officeDocument/2006/relationships/image" Target="../media/image92.png"/><Relationship Id="rId31" Type="http://schemas.openxmlformats.org/officeDocument/2006/relationships/image" Target="../media/image44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11.png"/><Relationship Id="rId22" Type="http://schemas.openxmlformats.org/officeDocument/2006/relationships/image" Target="../media/image38.svg"/><Relationship Id="rId27" Type="http://schemas.openxmlformats.org/officeDocument/2006/relationships/image" Target="../media/image42.svg"/><Relationship Id="rId30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6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73.jpe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5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3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2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4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svg"/><Relationship Id="rId1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60.png"/><Relationship Id="rId12" Type="http://schemas.openxmlformats.org/officeDocument/2006/relationships/image" Target="../media/image58.png"/><Relationship Id="rId17" Type="http://schemas.openxmlformats.org/officeDocument/2006/relationships/image" Target="../media/image85.png"/><Relationship Id="rId2" Type="http://schemas.openxmlformats.org/officeDocument/2006/relationships/image" Target="../media/image5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7.svg"/><Relationship Id="rId5" Type="http://schemas.openxmlformats.org/officeDocument/2006/relationships/image" Target="../media/image79.png"/><Relationship Id="rId15" Type="http://schemas.openxmlformats.org/officeDocument/2006/relationships/image" Target="../media/image68.svg"/><Relationship Id="rId10" Type="http://schemas.openxmlformats.org/officeDocument/2006/relationships/image" Target="../media/image56.png"/><Relationship Id="rId19" Type="http://schemas.openxmlformats.org/officeDocument/2006/relationships/image" Target="../media/image86.jpg"/><Relationship Id="rId4" Type="http://schemas.openxmlformats.org/officeDocument/2006/relationships/image" Target="../media/image77.svg"/><Relationship Id="rId9" Type="http://schemas.openxmlformats.org/officeDocument/2006/relationships/image" Target="../media/image6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2581230">
            <a:off x="11106114" y="3131894"/>
            <a:ext cx="1248827" cy="120823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625772" y="4487331"/>
            <a:ext cx="1972754" cy="2862834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6084837" y="4394072"/>
            <a:ext cx="2791812" cy="274105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467789" y="4263696"/>
            <a:ext cx="2795426" cy="2979619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07539" y="3414486"/>
            <a:ext cx="3477929" cy="3707093"/>
          </a:xfrm>
          <a:prstGeom prst="rect">
            <a:avLst/>
          </a:prstGeom>
        </p:spPr>
      </p:pic>
      <p:sp>
        <p:nvSpPr>
          <p:cNvPr id="64" name="TextBox 47"/>
          <p:cNvSpPr txBox="1"/>
          <p:nvPr/>
        </p:nvSpPr>
        <p:spPr>
          <a:xfrm>
            <a:off x="2389999" y="2402043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latin typeface="UTM Loko" panose="02040603050506020204" pitchFamily="18" charset="0"/>
              </a:rPr>
              <a:t>Môn</a:t>
            </a:r>
            <a:r>
              <a:rPr lang="en-US" sz="11453" dirty="0">
                <a:latin typeface="UTM Loko" panose="02040603050506020204" pitchFamily="18" charset="0"/>
              </a:rPr>
              <a:t> </a:t>
            </a:r>
            <a:r>
              <a:rPr lang="en-US" sz="11453" dirty="0" err="1">
                <a:latin typeface="UTM Loko" panose="02040603050506020204" pitchFamily="18" charset="0"/>
              </a:rPr>
              <a:t>Toán</a:t>
            </a:r>
            <a:endParaRPr lang="en-US" sz="11453" dirty="0">
              <a:latin typeface="UTM Loko" panose="02040603050506020204" pitchFamily="18" charset="0"/>
            </a:endParaRPr>
          </a:p>
        </p:txBody>
      </p:sp>
      <p:sp>
        <p:nvSpPr>
          <p:cNvPr id="65" name="TextBox 47"/>
          <p:cNvSpPr txBox="1"/>
          <p:nvPr/>
        </p:nvSpPr>
        <p:spPr>
          <a:xfrm>
            <a:off x="2425326" y="2477071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Môn</a:t>
            </a:r>
            <a:r>
              <a:rPr lang="en-US" sz="11453" dirty="0">
                <a:solidFill>
                  <a:srgbClr val="C20119"/>
                </a:solidFill>
                <a:latin typeface="UTM Loko" panose="02040603050506020204" pitchFamily="18" charset="0"/>
              </a:rPr>
              <a:t> </a:t>
            </a: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Toán</a:t>
            </a:r>
            <a:endParaRPr lang="en-US" sz="11453" dirty="0">
              <a:solidFill>
                <a:srgbClr val="C20119"/>
              </a:solidFill>
              <a:latin typeface="UTM Loko" panose="02040603050506020204" pitchFamily="18" charset="0"/>
            </a:endParaRPr>
          </a:p>
        </p:txBody>
      </p:sp>
      <p:pic>
        <p:nvPicPr>
          <p:cNvPr id="66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666022" y="1186652"/>
            <a:ext cx="1895810" cy="19053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AC6795D-3049-4DC7-823B-C7F90ED8206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AE6B8-1F0E-45C9-AD12-B649D95B90D1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0268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/>
      <p:bldP spid="6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92613" y="4105067"/>
            <a:ext cx="1466229" cy="288912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2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4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77309" y="7252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985347" y="1990027"/>
            <a:ext cx="5033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2202896" y="3256211"/>
            <a:ext cx="5615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6004322" y="1990027"/>
            <a:ext cx="51881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7084117" y="3256211"/>
            <a:ext cx="4066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125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568635" y="2494109"/>
            <a:ext cx="5151740" cy="5674161"/>
            <a:chOff x="3462338" y="2656681"/>
            <a:chExt cx="2161922" cy="2446607"/>
          </a:xfrm>
        </p:grpSpPr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4648200" y="2743200"/>
              <a:ext cx="0" cy="4572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>
              <a:off x="4648200" y="2971800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1" name="Text Box 188"/>
            <p:cNvSpPr txBox="1">
              <a:spLocks noChangeArrowheads="1"/>
            </p:cNvSpPr>
            <p:nvPr/>
          </p:nvSpPr>
          <p:spPr bwMode="auto">
            <a:xfrm>
              <a:off x="3462338" y="2656681"/>
              <a:ext cx="1219200" cy="33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278 157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4934010" y="2675625"/>
              <a:ext cx="4572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 Box 190"/>
            <p:cNvSpPr txBox="1">
              <a:spLocks noChangeArrowheads="1"/>
            </p:cNvSpPr>
            <p:nvPr/>
          </p:nvSpPr>
          <p:spPr bwMode="auto">
            <a:xfrm>
              <a:off x="3857625" y="2867025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14" name="Text Box 191"/>
            <p:cNvSpPr txBox="1">
              <a:spLocks noChangeArrowheads="1"/>
            </p:cNvSpPr>
            <p:nvPr/>
          </p:nvSpPr>
          <p:spPr bwMode="auto">
            <a:xfrm>
              <a:off x="3981450" y="3062288"/>
              <a:ext cx="4381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192"/>
            <p:cNvSpPr txBox="1">
              <a:spLocks noChangeArrowheads="1"/>
            </p:cNvSpPr>
            <p:nvPr/>
          </p:nvSpPr>
          <p:spPr bwMode="auto">
            <a:xfrm>
              <a:off x="4100513" y="3268663"/>
              <a:ext cx="6096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6" name="Text Box 193"/>
            <p:cNvSpPr txBox="1">
              <a:spLocks noChangeArrowheads="1"/>
            </p:cNvSpPr>
            <p:nvPr/>
          </p:nvSpPr>
          <p:spPr bwMode="auto">
            <a:xfrm>
              <a:off x="4233863" y="3457575"/>
              <a:ext cx="6858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17" name="Text Box 194"/>
            <p:cNvSpPr txBox="1">
              <a:spLocks noChangeArrowheads="1"/>
            </p:cNvSpPr>
            <p:nvPr/>
          </p:nvSpPr>
          <p:spPr bwMode="auto">
            <a:xfrm>
              <a:off x="4709860" y="297963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92 719</a:t>
              </a:r>
            </a:p>
          </p:txBody>
        </p:sp>
        <p:sp>
          <p:nvSpPr>
            <p:cNvPr id="18" name="Text Box 195"/>
            <p:cNvSpPr txBox="1">
              <a:spLocks noChangeArrowheads="1"/>
            </p:cNvSpPr>
            <p:nvPr/>
          </p:nvSpPr>
          <p:spPr bwMode="auto">
            <a:xfrm>
              <a:off x="4376738" y="366395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923981" y="1566750"/>
            <a:ext cx="50338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35533" y="1198009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048193" y="2538043"/>
            <a:ext cx="5035331" cy="6981823"/>
            <a:chOff x="3695700" y="4648200"/>
            <a:chExt cx="1955800" cy="2843630"/>
          </a:xfrm>
        </p:grpSpPr>
        <p:sp>
          <p:nvSpPr>
            <p:cNvPr id="39" name="Line 76"/>
            <p:cNvSpPr>
              <a:spLocks noChangeShapeType="1"/>
            </p:cNvSpPr>
            <p:nvPr/>
          </p:nvSpPr>
          <p:spPr bwMode="auto">
            <a:xfrm>
              <a:off x="4596946" y="4946436"/>
              <a:ext cx="8763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4591050" y="4648200"/>
              <a:ext cx="0" cy="76200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1" name="Text Box 196"/>
            <p:cNvSpPr txBox="1">
              <a:spLocks noChangeArrowheads="1"/>
            </p:cNvSpPr>
            <p:nvPr/>
          </p:nvSpPr>
          <p:spPr bwMode="auto">
            <a:xfrm>
              <a:off x="3695700" y="4691063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304 968</a:t>
              </a:r>
            </a:p>
          </p:txBody>
        </p:sp>
        <p:sp>
          <p:nvSpPr>
            <p:cNvPr id="42" name="Text Box 197"/>
            <p:cNvSpPr txBox="1">
              <a:spLocks noChangeArrowheads="1"/>
            </p:cNvSpPr>
            <p:nvPr/>
          </p:nvSpPr>
          <p:spPr bwMode="auto">
            <a:xfrm>
              <a:off x="4889273" y="4648200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3" name="Text Box 198"/>
            <p:cNvSpPr txBox="1">
              <a:spLocks noChangeArrowheads="1"/>
            </p:cNvSpPr>
            <p:nvPr/>
          </p:nvSpPr>
          <p:spPr bwMode="auto">
            <a:xfrm>
              <a:off x="3810000" y="48768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44" name="Text Box 199"/>
            <p:cNvSpPr txBox="1">
              <a:spLocks noChangeArrowheads="1"/>
            </p:cNvSpPr>
            <p:nvPr/>
          </p:nvSpPr>
          <p:spPr bwMode="auto">
            <a:xfrm>
              <a:off x="3930650" y="508635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45" name="Text Box 200"/>
            <p:cNvSpPr txBox="1">
              <a:spLocks noChangeArrowheads="1"/>
            </p:cNvSpPr>
            <p:nvPr/>
          </p:nvSpPr>
          <p:spPr bwMode="auto">
            <a:xfrm>
              <a:off x="4038600" y="5283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46" name="Text Box 201"/>
            <p:cNvSpPr txBox="1">
              <a:spLocks noChangeArrowheads="1"/>
            </p:cNvSpPr>
            <p:nvPr/>
          </p:nvSpPr>
          <p:spPr bwMode="auto">
            <a:xfrm>
              <a:off x="4165600" y="54864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47" name="Text Box 202"/>
            <p:cNvSpPr txBox="1">
              <a:spLocks noChangeArrowheads="1"/>
            </p:cNvSpPr>
            <p:nvPr/>
          </p:nvSpPr>
          <p:spPr bwMode="auto">
            <a:xfrm>
              <a:off x="4279900" y="5668963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8" name="Text Box 203"/>
            <p:cNvSpPr txBox="1">
              <a:spLocks noChangeArrowheads="1"/>
            </p:cNvSpPr>
            <p:nvPr/>
          </p:nvSpPr>
          <p:spPr bwMode="auto">
            <a:xfrm>
              <a:off x="4660900" y="4981755"/>
              <a:ext cx="9906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76 242 </a:t>
              </a:r>
            </a:p>
          </p:txBody>
        </p:sp>
      </p:grp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415191" y="1594177"/>
            <a:ext cx="5615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-415623" y="5859681"/>
            <a:ext cx="653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278 157 : 3 = 92 719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173284" y="5867142"/>
            <a:ext cx="6201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304 968 : 4 = 76242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76D65D-28F9-4EA0-95C2-11FECA9C88B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6B4738-EFDF-40B3-8838-63B6C46CD12F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660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27586" y="-1375201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351013" y="1747990"/>
            <a:ext cx="51881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1131" y="2465528"/>
            <a:ext cx="5303903" cy="5629662"/>
            <a:chOff x="6578600" y="2661951"/>
            <a:chExt cx="2065338" cy="2226299"/>
          </a:xfrm>
        </p:grpSpPr>
        <p:sp>
          <p:nvSpPr>
            <p:cNvPr id="24" name="Line 106"/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6" name="Text Box 204"/>
            <p:cNvSpPr txBox="1">
              <a:spLocks noChangeArrowheads="1"/>
            </p:cNvSpPr>
            <p:nvPr/>
          </p:nvSpPr>
          <p:spPr bwMode="auto">
            <a:xfrm>
              <a:off x="6578600" y="2679700"/>
              <a:ext cx="1295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    158 735</a:t>
              </a:r>
            </a:p>
          </p:txBody>
        </p:sp>
        <p:sp>
          <p:nvSpPr>
            <p:cNvPr id="27" name="Text Box 205"/>
            <p:cNvSpPr txBox="1">
              <a:spLocks noChangeArrowheads="1"/>
            </p:cNvSpPr>
            <p:nvPr/>
          </p:nvSpPr>
          <p:spPr bwMode="auto">
            <a:xfrm>
              <a:off x="7961036" y="2661951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Text Box 206"/>
            <p:cNvSpPr txBox="1">
              <a:spLocks noChangeArrowheads="1"/>
            </p:cNvSpPr>
            <p:nvPr/>
          </p:nvSpPr>
          <p:spPr bwMode="auto">
            <a:xfrm>
              <a:off x="6959600" y="2870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9" name="Text Box 207"/>
            <p:cNvSpPr txBox="1">
              <a:spLocks noChangeArrowheads="1"/>
            </p:cNvSpPr>
            <p:nvPr/>
          </p:nvSpPr>
          <p:spPr bwMode="auto">
            <a:xfrm>
              <a:off x="7086600" y="30607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30" name="Text Box 208"/>
            <p:cNvSpPr txBox="1">
              <a:spLocks noChangeArrowheads="1"/>
            </p:cNvSpPr>
            <p:nvPr/>
          </p:nvSpPr>
          <p:spPr bwMode="auto">
            <a:xfrm>
              <a:off x="7213600" y="3251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31" name="Text Box 209"/>
            <p:cNvSpPr txBox="1">
              <a:spLocks noChangeArrowheads="1"/>
            </p:cNvSpPr>
            <p:nvPr/>
          </p:nvSpPr>
          <p:spPr bwMode="auto">
            <a:xfrm>
              <a:off x="7340600" y="34417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32" name="Text Box 210"/>
            <p:cNvSpPr txBox="1">
              <a:spLocks noChangeArrowheads="1"/>
            </p:cNvSpPr>
            <p:nvPr/>
          </p:nvSpPr>
          <p:spPr bwMode="auto">
            <a:xfrm>
              <a:off x="7467600" y="364490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Text Box 211"/>
            <p:cNvSpPr txBox="1">
              <a:spLocks noChangeArrowheads="1"/>
            </p:cNvSpPr>
            <p:nvPr/>
          </p:nvSpPr>
          <p:spPr bwMode="auto">
            <a:xfrm>
              <a:off x="7729538" y="3004181"/>
              <a:ext cx="914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52 911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29696" y="1196622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7512661" y="1839953"/>
            <a:ext cx="40666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sp>
        <p:nvSpPr>
          <p:cNvPr id="47" name="Text Box 59"/>
          <p:cNvSpPr txBox="1">
            <a:spLocks noChangeArrowheads="1"/>
          </p:cNvSpPr>
          <p:nvPr/>
        </p:nvSpPr>
        <p:spPr bwMode="auto">
          <a:xfrm>
            <a:off x="-331279" y="5815953"/>
            <a:ext cx="683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158 735 : 3 = 52 911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6116566" y="5833911"/>
            <a:ext cx="6640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475 908 : 5 = 95 181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17939" y="2503738"/>
            <a:ext cx="4700302" cy="6552091"/>
            <a:chOff x="6870700" y="4692333"/>
            <a:chExt cx="1873242" cy="2832834"/>
          </a:xfrm>
        </p:grpSpPr>
        <p:sp>
          <p:nvSpPr>
            <p:cNvPr id="50" name="Line 118"/>
            <p:cNvSpPr>
              <a:spLocks noChangeShapeType="1"/>
            </p:cNvSpPr>
            <p:nvPr/>
          </p:nvSpPr>
          <p:spPr bwMode="auto">
            <a:xfrm>
              <a:off x="7772400" y="4800600"/>
              <a:ext cx="0" cy="5334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1" name="Line 119"/>
            <p:cNvSpPr>
              <a:spLocks noChangeShapeType="1"/>
            </p:cNvSpPr>
            <p:nvPr/>
          </p:nvSpPr>
          <p:spPr bwMode="auto">
            <a:xfrm>
              <a:off x="7772400" y="502920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2" name="Text Box 212"/>
            <p:cNvSpPr txBox="1">
              <a:spLocks noChangeArrowheads="1"/>
            </p:cNvSpPr>
            <p:nvPr/>
          </p:nvSpPr>
          <p:spPr bwMode="auto">
            <a:xfrm>
              <a:off x="6870700" y="4724400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475 908</a:t>
              </a:r>
            </a:p>
          </p:txBody>
        </p:sp>
        <p:sp>
          <p:nvSpPr>
            <p:cNvPr id="53" name="Text Box 213"/>
            <p:cNvSpPr txBox="1">
              <a:spLocks noChangeArrowheads="1"/>
            </p:cNvSpPr>
            <p:nvPr/>
          </p:nvSpPr>
          <p:spPr bwMode="auto">
            <a:xfrm>
              <a:off x="8023320" y="4692333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4" name="Text Box 214"/>
            <p:cNvSpPr txBox="1">
              <a:spLocks noChangeArrowheads="1"/>
            </p:cNvSpPr>
            <p:nvPr/>
          </p:nvSpPr>
          <p:spPr bwMode="auto">
            <a:xfrm>
              <a:off x="6997700" y="49149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5" name="Text Box 215"/>
            <p:cNvSpPr txBox="1">
              <a:spLocks noChangeArrowheads="1"/>
            </p:cNvSpPr>
            <p:nvPr/>
          </p:nvSpPr>
          <p:spPr bwMode="auto">
            <a:xfrm>
              <a:off x="7124700" y="51054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56" name="Text Box 216"/>
            <p:cNvSpPr txBox="1">
              <a:spLocks noChangeArrowheads="1"/>
            </p:cNvSpPr>
            <p:nvPr/>
          </p:nvSpPr>
          <p:spPr bwMode="auto">
            <a:xfrm>
              <a:off x="7239000" y="52959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57" name="Text Box 217"/>
            <p:cNvSpPr txBox="1">
              <a:spLocks noChangeArrowheads="1"/>
            </p:cNvSpPr>
            <p:nvPr/>
          </p:nvSpPr>
          <p:spPr bwMode="auto">
            <a:xfrm>
              <a:off x="7366000" y="54991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58" name="Text Box 218"/>
            <p:cNvSpPr txBox="1">
              <a:spLocks noChangeArrowheads="1"/>
            </p:cNvSpPr>
            <p:nvPr/>
          </p:nvSpPr>
          <p:spPr bwMode="auto">
            <a:xfrm>
              <a:off x="7493000" y="5702300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9" name="Text Box 219"/>
            <p:cNvSpPr txBox="1">
              <a:spLocks noChangeArrowheads="1"/>
            </p:cNvSpPr>
            <p:nvPr/>
          </p:nvSpPr>
          <p:spPr bwMode="auto">
            <a:xfrm>
              <a:off x="7829542" y="502789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95 181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A637F0-1AE9-449C-85D6-129790819B65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A5179-4ACA-40DC-808B-CA9E252C4C5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4939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2" name="Text Box 80">
            <a:extLst>
              <a:ext uri="{FF2B5EF4-FFF2-40B4-BE49-F238E27FC236}">
                <a16:creationId xmlns:a16="http://schemas.microsoft.com/office/drawing/2014/main" id="{6794AD05-036F-4124-83CC-46D6F45EF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a)  </a:t>
            </a:r>
            <a:r>
              <a:rPr lang="en-US" altLang="en-US" sz="2400" b="1">
                <a:solidFill>
                  <a:srgbClr val="FF3300"/>
                </a:solidFill>
              </a:rPr>
              <a:t>278157 : 3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8273" name="Text Box 81">
            <a:extLst>
              <a:ext uri="{FF2B5EF4-FFF2-40B4-BE49-F238E27FC236}">
                <a16:creationId xmlns:a16="http://schemas.microsoft.com/office/drawing/2014/main" id="{F263E525-4D90-410B-904C-6C699AFD2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91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a)  278 157   </a:t>
            </a:r>
          </a:p>
        </p:txBody>
      </p:sp>
      <p:sp>
        <p:nvSpPr>
          <p:cNvPr id="8274" name="Line 82">
            <a:extLst>
              <a:ext uri="{FF2B5EF4-FFF2-40B4-BE49-F238E27FC236}">
                <a16:creationId xmlns:a16="http://schemas.microsoft.com/office/drawing/2014/main" id="{96FD9A35-682F-4668-A89D-DF37332D5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3434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275" name="Line 83">
            <a:extLst>
              <a:ext uri="{FF2B5EF4-FFF2-40B4-BE49-F238E27FC236}">
                <a16:creationId xmlns:a16="http://schemas.microsoft.com/office/drawing/2014/main" id="{55A8FCE5-C4F0-4BFF-B98C-497B0DC236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276" name="Text Box 84">
            <a:extLst>
              <a:ext uri="{FF2B5EF4-FFF2-40B4-BE49-F238E27FC236}">
                <a16:creationId xmlns:a16="http://schemas.microsoft.com/office/drawing/2014/main" id="{59FA6CD1-FF79-4BD2-B8C9-3BC62DA8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19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 </a:t>
            </a:r>
          </a:p>
        </p:txBody>
      </p:sp>
      <p:sp>
        <p:nvSpPr>
          <p:cNvPr id="8279" name="Text Box 87">
            <a:extLst>
              <a:ext uri="{FF2B5EF4-FFF2-40B4-BE49-F238E27FC236}">
                <a16:creationId xmlns:a16="http://schemas.microsoft.com/office/drawing/2014/main" id="{D2C58D7B-4176-4EBE-BE08-02833A51D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9   </a:t>
            </a:r>
          </a:p>
        </p:txBody>
      </p:sp>
      <p:sp>
        <p:nvSpPr>
          <p:cNvPr id="8280" name="Text Box 88">
            <a:extLst>
              <a:ext uri="{FF2B5EF4-FFF2-40B4-BE49-F238E27FC236}">
                <a16:creationId xmlns:a16="http://schemas.microsoft.com/office/drawing/2014/main" id="{72B2E279-BF44-41E6-8B3D-1301A17B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</a:t>
            </a:r>
          </a:p>
        </p:txBody>
      </p:sp>
      <p:sp>
        <p:nvSpPr>
          <p:cNvPr id="8281" name="Text Box 89">
            <a:extLst>
              <a:ext uri="{FF2B5EF4-FFF2-40B4-BE49-F238E27FC236}">
                <a16:creationId xmlns:a16="http://schemas.microsoft.com/office/drawing/2014/main" id="{ED4CAAE5-2728-4B30-ADC7-F243673AF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648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8  </a:t>
            </a:r>
          </a:p>
        </p:txBody>
      </p:sp>
      <p:sp>
        <p:nvSpPr>
          <p:cNvPr id="8282" name="Text Box 90">
            <a:extLst>
              <a:ext uri="{FF2B5EF4-FFF2-40B4-BE49-F238E27FC236}">
                <a16:creationId xmlns:a16="http://schemas.microsoft.com/office/drawing/2014/main" id="{B9D798F7-BC47-43AA-8C76-A5E990D44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72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2   </a:t>
            </a:r>
          </a:p>
        </p:txBody>
      </p:sp>
      <p:sp>
        <p:nvSpPr>
          <p:cNvPr id="8283" name="Text Box 91">
            <a:extLst>
              <a:ext uri="{FF2B5EF4-FFF2-40B4-BE49-F238E27FC236}">
                <a16:creationId xmlns:a16="http://schemas.microsoft.com/office/drawing/2014/main" id="{282B8FB0-1192-4040-8B8C-D49F138F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62601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 </a:t>
            </a:r>
          </a:p>
        </p:txBody>
      </p:sp>
      <p:sp>
        <p:nvSpPr>
          <p:cNvPr id="8284" name="Text Box 92">
            <a:extLst>
              <a:ext uri="{FF2B5EF4-FFF2-40B4-BE49-F238E27FC236}">
                <a16:creationId xmlns:a16="http://schemas.microsoft.com/office/drawing/2014/main" id="{7A6676E4-1170-4328-8A2B-BDB433238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7 </a:t>
            </a:r>
          </a:p>
        </p:txBody>
      </p:sp>
      <p:sp>
        <p:nvSpPr>
          <p:cNvPr id="8285" name="Text Box 93">
            <a:extLst>
              <a:ext uri="{FF2B5EF4-FFF2-40B4-BE49-F238E27FC236}">
                <a16:creationId xmlns:a16="http://schemas.microsoft.com/office/drawing/2014/main" id="{15816C95-1F07-4F3B-A8AB-B2662F1D4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72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 </a:t>
            </a:r>
          </a:p>
        </p:txBody>
      </p:sp>
      <p:sp>
        <p:nvSpPr>
          <p:cNvPr id="8286" name="Text Box 94">
            <a:extLst>
              <a:ext uri="{FF2B5EF4-FFF2-40B4-BE49-F238E27FC236}">
                <a16:creationId xmlns:a16="http://schemas.microsoft.com/office/drawing/2014/main" id="{25B9BCFE-8FAC-44F9-914F-DADF6D6D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9   </a:t>
            </a:r>
          </a:p>
        </p:txBody>
      </p:sp>
      <p:sp>
        <p:nvSpPr>
          <p:cNvPr id="8287" name="Text Box 95">
            <a:extLst>
              <a:ext uri="{FF2B5EF4-FFF2-40B4-BE49-F238E27FC236}">
                <a16:creationId xmlns:a16="http://schemas.microsoft.com/office/drawing/2014/main" id="{650EBCE7-2A8E-42C3-937A-4EE144940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 </a:t>
            </a:r>
          </a:p>
        </p:txBody>
      </p:sp>
      <p:sp>
        <p:nvSpPr>
          <p:cNvPr id="8288" name="Text Box 96">
            <a:extLst>
              <a:ext uri="{FF2B5EF4-FFF2-40B4-BE49-F238E27FC236}">
                <a16:creationId xmlns:a16="http://schemas.microsoft.com/office/drawing/2014/main" id="{8EFD8B0D-ECFA-4621-BBB9-A77C7747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1   </a:t>
            </a:r>
          </a:p>
        </p:txBody>
      </p:sp>
      <p:sp>
        <p:nvSpPr>
          <p:cNvPr id="8289" name="Text Box 97">
            <a:extLst>
              <a:ext uri="{FF2B5EF4-FFF2-40B4-BE49-F238E27FC236}">
                <a16:creationId xmlns:a16="http://schemas.microsoft.com/office/drawing/2014/main" id="{EB7D9828-17CD-4789-8A56-34A6379B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257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5</a:t>
            </a:r>
          </a:p>
        </p:txBody>
      </p:sp>
      <p:sp>
        <p:nvSpPr>
          <p:cNvPr id="8290" name="Text Box 98">
            <a:extLst>
              <a:ext uri="{FF2B5EF4-FFF2-40B4-BE49-F238E27FC236}">
                <a16:creationId xmlns:a16="http://schemas.microsoft.com/office/drawing/2014/main" id="{542A8273-F8DB-4ECF-81C3-A06EF27D1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43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291" name="Text Box 99">
            <a:extLst>
              <a:ext uri="{FF2B5EF4-FFF2-40B4-BE49-F238E27FC236}">
                <a16:creationId xmlns:a16="http://schemas.microsoft.com/office/drawing/2014/main" id="{84FD6D15-0050-45C0-B474-50214BC5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257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292" name="Text Box 100">
            <a:extLst>
              <a:ext uri="{FF2B5EF4-FFF2-40B4-BE49-F238E27FC236}">
                <a16:creationId xmlns:a16="http://schemas.microsoft.com/office/drawing/2014/main" id="{3E8A8FA1-E015-4F20-B347-38CBC36B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562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7  </a:t>
            </a:r>
          </a:p>
        </p:txBody>
      </p:sp>
      <p:sp>
        <p:nvSpPr>
          <p:cNvPr id="8303" name="Oval 111">
            <a:extLst>
              <a:ext uri="{FF2B5EF4-FFF2-40B4-BE49-F238E27FC236}">
                <a16:creationId xmlns:a16="http://schemas.microsoft.com/office/drawing/2014/main" id="{40691BAD-C86C-4BEC-A917-9DD84B9CB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838200"/>
            <a:ext cx="5334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8304" name="Text Box 112">
            <a:extLst>
              <a:ext uri="{FF2B5EF4-FFF2-40B4-BE49-F238E27FC236}">
                <a16:creationId xmlns:a16="http://schemas.microsoft.com/office/drawing/2014/main" id="{B2329C89-5B67-41AE-9E67-7F19D169B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38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§Æt tÝnh råi tÝnh : </a:t>
            </a:r>
          </a:p>
        </p:txBody>
      </p:sp>
      <p:sp>
        <p:nvSpPr>
          <p:cNvPr id="8305" name="Text Box 113">
            <a:extLst>
              <a:ext uri="{FF2B5EF4-FFF2-40B4-BE49-F238E27FC236}">
                <a16:creationId xmlns:a16="http://schemas.microsoft.com/office/drawing/2014/main" id="{1D41FD3C-7181-4AF7-A13E-C69ADCFF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81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  </a:t>
            </a:r>
            <a:r>
              <a:rPr lang="en-US" altLang="en-US" sz="2400" b="1">
                <a:solidFill>
                  <a:srgbClr val="FF3300"/>
                </a:solidFill>
              </a:rPr>
              <a:t>304968 : 4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8306" name="Text Box 114">
            <a:extLst>
              <a:ext uri="{FF2B5EF4-FFF2-40B4-BE49-F238E27FC236}">
                <a16:creationId xmlns:a16="http://schemas.microsoft.com/office/drawing/2014/main" id="{21D4315B-403B-4350-807C-028811655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43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408090 : 5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8307" name="Text Box 115">
            <a:extLst>
              <a:ext uri="{FF2B5EF4-FFF2-40B4-BE49-F238E27FC236}">
                <a16:creationId xmlns:a16="http://schemas.microsoft.com/office/drawing/2014/main" id="{8BA1332E-99FA-44BD-ABAA-521762E52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524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b)  </a:t>
            </a:r>
            <a:r>
              <a:rPr lang="en-US" altLang="en-US" sz="2400" b="1">
                <a:solidFill>
                  <a:srgbClr val="FF3300"/>
                </a:solidFill>
              </a:rPr>
              <a:t>158735 : 3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8308" name="Text Box 116">
            <a:extLst>
              <a:ext uri="{FF2B5EF4-FFF2-40B4-BE49-F238E27FC236}">
                <a16:creationId xmlns:a16="http://schemas.microsoft.com/office/drawing/2014/main" id="{92BE77BF-E3A2-4390-B554-583A89567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57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475908 : 5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8309" name="Text Box 117">
            <a:extLst>
              <a:ext uri="{FF2B5EF4-FFF2-40B4-BE49-F238E27FC236}">
                <a16:creationId xmlns:a16="http://schemas.microsoft.com/office/drawing/2014/main" id="{05BFF018-B5FC-416B-A5D9-F57B715D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14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  </a:t>
            </a:r>
            <a:r>
              <a:rPr lang="en-US" altLang="en-US" sz="2400" b="1">
                <a:solidFill>
                  <a:srgbClr val="FF3300"/>
                </a:solidFill>
              </a:rPr>
              <a:t>301849 : 7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8310" name="Text Box 118">
            <a:extLst>
              <a:ext uri="{FF2B5EF4-FFF2-40B4-BE49-F238E27FC236}">
                <a16:creationId xmlns:a16="http://schemas.microsoft.com/office/drawing/2014/main" id="{2D52E3B5-9794-4E1F-A904-D6F8ED8A2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124201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>
                <a:solidFill>
                  <a:srgbClr val="6600FF"/>
                </a:solidFill>
              </a:rPr>
              <a:t>Bµi lµm : </a:t>
            </a:r>
          </a:p>
        </p:txBody>
      </p:sp>
      <p:sp>
        <p:nvSpPr>
          <p:cNvPr id="8311" name="Text Box 119">
            <a:extLst>
              <a:ext uri="{FF2B5EF4-FFF2-40B4-BE49-F238E27FC236}">
                <a16:creationId xmlns:a16="http://schemas.microsoft.com/office/drawing/2014/main" id="{89F057FE-C717-48B9-9F0B-ABEE1FF75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3434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408 090   </a:t>
            </a:r>
          </a:p>
        </p:txBody>
      </p:sp>
      <p:sp>
        <p:nvSpPr>
          <p:cNvPr id="8312" name="Line 120">
            <a:extLst>
              <a:ext uri="{FF2B5EF4-FFF2-40B4-BE49-F238E27FC236}">
                <a16:creationId xmlns:a16="http://schemas.microsoft.com/office/drawing/2014/main" id="{318A66B2-F7E4-4D79-ACD9-08E3A9214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6400" y="44958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313" name="Line 121">
            <a:extLst>
              <a:ext uri="{FF2B5EF4-FFF2-40B4-BE49-F238E27FC236}">
                <a16:creationId xmlns:a16="http://schemas.microsoft.com/office/drawing/2014/main" id="{302F5632-20D1-4F89-9CEB-172E3ACF7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6400" y="4800600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314" name="Text Box 122">
            <a:extLst>
              <a:ext uri="{FF2B5EF4-FFF2-40B4-BE49-F238E27FC236}">
                <a16:creationId xmlns:a16="http://schemas.microsoft.com/office/drawing/2014/main" id="{B2B07D4B-52A2-4973-86D4-29368FB3C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4343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5  </a:t>
            </a:r>
          </a:p>
        </p:txBody>
      </p:sp>
      <p:sp>
        <p:nvSpPr>
          <p:cNvPr id="8315" name="Text Box 123">
            <a:extLst>
              <a:ext uri="{FF2B5EF4-FFF2-40B4-BE49-F238E27FC236}">
                <a16:creationId xmlns:a16="http://schemas.microsoft.com/office/drawing/2014/main" id="{76217DF9-1C40-4E3E-8D02-740E8514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876801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8   </a:t>
            </a:r>
          </a:p>
        </p:txBody>
      </p:sp>
      <p:sp>
        <p:nvSpPr>
          <p:cNvPr id="8316" name="Text Box 124">
            <a:extLst>
              <a:ext uri="{FF2B5EF4-FFF2-40B4-BE49-F238E27FC236}">
                <a16:creationId xmlns:a16="http://schemas.microsoft.com/office/drawing/2014/main" id="{88A2C760-31B2-4DD4-879E-76B574794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800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17" name="Text Box 125">
            <a:extLst>
              <a:ext uri="{FF2B5EF4-FFF2-40B4-BE49-F238E27FC236}">
                <a16:creationId xmlns:a16="http://schemas.microsoft.com/office/drawing/2014/main" id="{F7DEB443-493E-43A3-B63F-6961780BF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8  </a:t>
            </a:r>
          </a:p>
        </p:txBody>
      </p:sp>
      <p:sp>
        <p:nvSpPr>
          <p:cNvPr id="8318" name="Text Box 126">
            <a:extLst>
              <a:ext uri="{FF2B5EF4-FFF2-40B4-BE49-F238E27FC236}">
                <a16:creationId xmlns:a16="http://schemas.microsoft.com/office/drawing/2014/main" id="{F648D3E5-FC46-433E-9562-5940F954A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4876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  </a:t>
            </a:r>
          </a:p>
        </p:txBody>
      </p:sp>
      <p:sp>
        <p:nvSpPr>
          <p:cNvPr id="8319" name="Text Box 127">
            <a:extLst>
              <a:ext uri="{FF2B5EF4-FFF2-40B4-BE49-F238E27FC236}">
                <a16:creationId xmlns:a16="http://schemas.microsoft.com/office/drawing/2014/main" id="{46966FDE-D3C6-4295-B690-338C0DD33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791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   </a:t>
            </a:r>
          </a:p>
        </p:txBody>
      </p:sp>
      <p:sp>
        <p:nvSpPr>
          <p:cNvPr id="8320" name="Text Box 128">
            <a:extLst>
              <a:ext uri="{FF2B5EF4-FFF2-40B4-BE49-F238E27FC236}">
                <a16:creationId xmlns:a16="http://schemas.microsoft.com/office/drawing/2014/main" id="{784EDC77-AEA3-4E77-AAD9-5328832E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4876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6 </a:t>
            </a:r>
          </a:p>
        </p:txBody>
      </p:sp>
      <p:sp>
        <p:nvSpPr>
          <p:cNvPr id="8321" name="Text Box 129">
            <a:extLst>
              <a:ext uri="{FF2B5EF4-FFF2-40B4-BE49-F238E27FC236}">
                <a16:creationId xmlns:a16="http://schemas.microsoft.com/office/drawing/2014/main" id="{F4F44CE5-5272-4216-923F-146A0FAC0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4876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  </a:t>
            </a:r>
          </a:p>
        </p:txBody>
      </p:sp>
      <p:sp>
        <p:nvSpPr>
          <p:cNvPr id="8322" name="Text Box 130">
            <a:extLst>
              <a:ext uri="{FF2B5EF4-FFF2-40B4-BE49-F238E27FC236}">
                <a16:creationId xmlns:a16="http://schemas.microsoft.com/office/drawing/2014/main" id="{51BD0AB5-F2FE-4D10-AB59-E3987C3B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4876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8   </a:t>
            </a:r>
          </a:p>
        </p:txBody>
      </p:sp>
      <p:sp>
        <p:nvSpPr>
          <p:cNvPr id="8323" name="Text Box 131">
            <a:extLst>
              <a:ext uri="{FF2B5EF4-FFF2-40B4-BE49-F238E27FC236}">
                <a16:creationId xmlns:a16="http://schemas.microsoft.com/office/drawing/2014/main" id="{9E829F6E-1607-4A0B-96BF-4593E02E6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05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   </a:t>
            </a:r>
          </a:p>
        </p:txBody>
      </p:sp>
      <p:sp>
        <p:nvSpPr>
          <p:cNvPr id="8324" name="Text Box 132">
            <a:extLst>
              <a:ext uri="{FF2B5EF4-FFF2-40B4-BE49-F238E27FC236}">
                <a16:creationId xmlns:a16="http://schemas.microsoft.com/office/drawing/2014/main" id="{EDD54035-7F8B-4885-AD6A-CD3CF093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105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25" name="Text Box 133">
            <a:extLst>
              <a:ext uri="{FF2B5EF4-FFF2-40B4-BE49-F238E27FC236}">
                <a16:creationId xmlns:a16="http://schemas.microsoft.com/office/drawing/2014/main" id="{87DCE2F0-1142-4DA1-8BDC-DBE7CEE1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48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9</a:t>
            </a:r>
          </a:p>
        </p:txBody>
      </p:sp>
      <p:sp>
        <p:nvSpPr>
          <p:cNvPr id="8326" name="Text Box 134">
            <a:extLst>
              <a:ext uri="{FF2B5EF4-FFF2-40B4-BE49-F238E27FC236}">
                <a16:creationId xmlns:a16="http://schemas.microsoft.com/office/drawing/2014/main" id="{83842D94-B0BF-4252-9E46-FC62C5386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096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27" name="Text Box 135">
            <a:extLst>
              <a:ext uri="{FF2B5EF4-FFF2-40B4-BE49-F238E27FC236}">
                <a16:creationId xmlns:a16="http://schemas.microsoft.com/office/drawing/2014/main" id="{1DE951AB-F233-4C2C-8286-F065E5B65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486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28" name="Text Box 136">
            <a:extLst>
              <a:ext uri="{FF2B5EF4-FFF2-40B4-BE49-F238E27FC236}">
                <a16:creationId xmlns:a16="http://schemas.microsoft.com/office/drawing/2014/main" id="{436F6AD0-D10F-40BD-870E-B4DAAD45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5791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</a:t>
            </a:r>
          </a:p>
        </p:txBody>
      </p:sp>
      <p:sp>
        <p:nvSpPr>
          <p:cNvPr id="8347" name="Text Box 155">
            <a:extLst>
              <a:ext uri="{FF2B5EF4-FFF2-40B4-BE49-F238E27FC236}">
                <a16:creationId xmlns:a16="http://schemas.microsoft.com/office/drawing/2014/main" id="{086F40FE-451A-45AD-83B5-31694BEC8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2672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304968   </a:t>
            </a:r>
          </a:p>
        </p:txBody>
      </p:sp>
      <p:sp>
        <p:nvSpPr>
          <p:cNvPr id="8348" name="Line 156">
            <a:extLst>
              <a:ext uri="{FF2B5EF4-FFF2-40B4-BE49-F238E27FC236}">
                <a16:creationId xmlns:a16="http://schemas.microsoft.com/office/drawing/2014/main" id="{124D3271-4EFD-4519-B032-C5FDBEE2D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4196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349" name="Line 157">
            <a:extLst>
              <a:ext uri="{FF2B5EF4-FFF2-40B4-BE49-F238E27FC236}">
                <a16:creationId xmlns:a16="http://schemas.microsoft.com/office/drawing/2014/main" id="{7E90050E-A109-4208-BE63-4541D937E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724400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350" name="Text Box 158">
            <a:extLst>
              <a:ext uri="{FF2B5EF4-FFF2-40B4-BE49-F238E27FC236}">
                <a16:creationId xmlns:a16="http://schemas.microsoft.com/office/drawing/2014/main" id="{CF2ECC80-9778-4485-B553-23633F43A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267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  </a:t>
            </a:r>
          </a:p>
        </p:txBody>
      </p:sp>
      <p:sp>
        <p:nvSpPr>
          <p:cNvPr id="8351" name="Text Box 159">
            <a:extLst>
              <a:ext uri="{FF2B5EF4-FFF2-40B4-BE49-F238E27FC236}">
                <a16:creationId xmlns:a16="http://schemas.microsoft.com/office/drawing/2014/main" id="{B371A450-1AC3-462D-8912-B33F4FA84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7   </a:t>
            </a:r>
          </a:p>
        </p:txBody>
      </p:sp>
      <p:sp>
        <p:nvSpPr>
          <p:cNvPr id="8352" name="Text Box 160">
            <a:extLst>
              <a:ext uri="{FF2B5EF4-FFF2-40B4-BE49-F238E27FC236}">
                <a16:creationId xmlns:a16="http://schemas.microsoft.com/office/drawing/2014/main" id="{43062A81-C2BE-40D4-9419-2520B8B5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</a:t>
            </a:r>
          </a:p>
        </p:txBody>
      </p:sp>
      <p:sp>
        <p:nvSpPr>
          <p:cNvPr id="8353" name="Text Box 161">
            <a:extLst>
              <a:ext uri="{FF2B5EF4-FFF2-40B4-BE49-F238E27FC236}">
                <a16:creationId xmlns:a16="http://schemas.microsoft.com/office/drawing/2014/main" id="{5BF4FB3A-4ADB-4889-8CDF-CCF23BBBA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648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  </a:t>
            </a:r>
          </a:p>
        </p:txBody>
      </p:sp>
      <p:sp>
        <p:nvSpPr>
          <p:cNvPr id="8354" name="Text Box 162">
            <a:extLst>
              <a:ext uri="{FF2B5EF4-FFF2-40B4-BE49-F238E27FC236}">
                <a16:creationId xmlns:a16="http://schemas.microsoft.com/office/drawing/2014/main" id="{AE1E49B9-B3A1-4732-81C2-5D367207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6   </a:t>
            </a:r>
          </a:p>
        </p:txBody>
      </p:sp>
      <p:sp>
        <p:nvSpPr>
          <p:cNvPr id="8355" name="Text Box 163">
            <a:extLst>
              <a:ext uri="{FF2B5EF4-FFF2-40B4-BE49-F238E27FC236}">
                <a16:creationId xmlns:a16="http://schemas.microsoft.com/office/drawing/2014/main" id="{D51DE3FF-3C82-459B-BF96-1F9EF4A5B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56" name="Text Box 164">
            <a:extLst>
              <a:ext uri="{FF2B5EF4-FFF2-40B4-BE49-F238E27FC236}">
                <a16:creationId xmlns:a16="http://schemas.microsoft.com/office/drawing/2014/main" id="{B1795478-EF9C-48E8-B896-ADB71DC88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2 </a:t>
            </a:r>
          </a:p>
        </p:txBody>
      </p:sp>
      <p:sp>
        <p:nvSpPr>
          <p:cNvPr id="8357" name="Text Box 165">
            <a:extLst>
              <a:ext uri="{FF2B5EF4-FFF2-40B4-BE49-F238E27FC236}">
                <a16:creationId xmlns:a16="http://schemas.microsoft.com/office/drawing/2014/main" id="{AF259E8B-DCFA-46BE-AE62-07784EFC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4  </a:t>
            </a:r>
          </a:p>
        </p:txBody>
      </p:sp>
      <p:sp>
        <p:nvSpPr>
          <p:cNvPr id="8358" name="Text Box 166">
            <a:extLst>
              <a:ext uri="{FF2B5EF4-FFF2-40B4-BE49-F238E27FC236}">
                <a16:creationId xmlns:a16="http://schemas.microsoft.com/office/drawing/2014/main" id="{31AEBD1E-C003-4FBE-A791-E4626F86E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2   </a:t>
            </a:r>
          </a:p>
        </p:txBody>
      </p:sp>
      <p:sp>
        <p:nvSpPr>
          <p:cNvPr id="8359" name="Text Box 167">
            <a:extLst>
              <a:ext uri="{FF2B5EF4-FFF2-40B4-BE49-F238E27FC236}">
                <a16:creationId xmlns:a16="http://schemas.microsoft.com/office/drawing/2014/main" id="{8000BE72-645C-4BC0-8B8D-CEB5DE665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60" name="Text Box 168">
            <a:extLst>
              <a:ext uri="{FF2B5EF4-FFF2-40B4-BE49-F238E27FC236}">
                <a16:creationId xmlns:a16="http://schemas.microsoft.com/office/drawing/2014/main" id="{3FDFEB03-2743-4EA3-BC94-04EC67217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9   </a:t>
            </a:r>
          </a:p>
        </p:txBody>
      </p:sp>
      <p:sp>
        <p:nvSpPr>
          <p:cNvPr id="8361" name="Text Box 169">
            <a:extLst>
              <a:ext uri="{FF2B5EF4-FFF2-40B4-BE49-F238E27FC236}">
                <a16:creationId xmlns:a16="http://schemas.microsoft.com/office/drawing/2014/main" id="{7BA00221-B8D3-44AE-90BD-DFB81B7E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410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6</a:t>
            </a:r>
          </a:p>
        </p:txBody>
      </p:sp>
      <p:sp>
        <p:nvSpPr>
          <p:cNvPr id="8362" name="Text Box 170">
            <a:extLst>
              <a:ext uri="{FF2B5EF4-FFF2-40B4-BE49-F238E27FC236}">
                <a16:creationId xmlns:a16="http://schemas.microsoft.com/office/drawing/2014/main" id="{4B57AC0E-C249-45A0-8D82-9EB449B9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19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8363" name="Text Box 171">
            <a:extLst>
              <a:ext uri="{FF2B5EF4-FFF2-40B4-BE49-F238E27FC236}">
                <a16:creationId xmlns:a16="http://schemas.microsoft.com/office/drawing/2014/main" id="{0CC0072F-42FE-40E9-A56B-61E6F2940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10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1  </a:t>
            </a:r>
          </a:p>
        </p:txBody>
      </p:sp>
      <p:sp>
        <p:nvSpPr>
          <p:cNvPr id="8364" name="Text Box 172">
            <a:extLst>
              <a:ext uri="{FF2B5EF4-FFF2-40B4-BE49-F238E27FC236}">
                <a16:creationId xmlns:a16="http://schemas.microsoft.com/office/drawing/2014/main" id="{364D366D-8DFD-4672-A2E5-A06CC46E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8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8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8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30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8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8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8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8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3000"/>
                                        <p:tgtEl>
                                          <p:spTgt spid="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3000"/>
                                        <p:tgtEl>
                                          <p:spTgt spid="8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8" dur="500"/>
                                        <p:tgtEl>
                                          <p:spTgt spid="8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500"/>
                                        <p:tgtEl>
                                          <p:spTgt spid="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3" dur="500"/>
                                        <p:tgtEl>
                                          <p:spTgt spid="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 nodeType="clickPar">
                      <p:stCondLst>
                        <p:cond delay="indefinite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500"/>
                                        <p:tgtEl>
                                          <p:spTgt spid="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500"/>
                                        <p:tgtEl>
                                          <p:spTgt spid="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0"/>
                                        <p:tgtEl>
                                          <p:spTgt spid="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500"/>
                                        <p:tgtEl>
                                          <p:spTgt spid="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0"/>
                                        <p:tgtEl>
                                          <p:spTgt spid="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 nodeType="clickPar">
                      <p:stCondLst>
                        <p:cond delay="indefinite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500"/>
                                        <p:tgtEl>
                                          <p:spTgt spid="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500"/>
                                        <p:tgtEl>
                                          <p:spTgt spid="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500"/>
                                        <p:tgtEl>
                                          <p:spTgt spid="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500"/>
                                        <p:tgtEl>
                                          <p:spTgt spid="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 nodeType="clickPar">
                      <p:stCondLst>
                        <p:cond delay="indefinite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8" dur="500"/>
                                        <p:tgtEl>
                                          <p:spTgt spid="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2" grpId="0" autoUpdateAnimBg="0"/>
      <p:bldP spid="8276" grpId="0"/>
      <p:bldP spid="8279" grpId="0"/>
      <p:bldP spid="8280" grpId="0"/>
      <p:bldP spid="8281" grpId="0"/>
      <p:bldP spid="8282" grpId="0"/>
      <p:bldP spid="8283" grpId="0"/>
      <p:bldP spid="8284" grpId="0"/>
      <p:bldP spid="8285" grpId="0"/>
      <p:bldP spid="8286" grpId="0"/>
      <p:bldP spid="8287" grpId="0"/>
      <p:bldP spid="8288" grpId="0"/>
      <p:bldP spid="8289" grpId="0"/>
      <p:bldP spid="8290" grpId="0"/>
      <p:bldP spid="8291" grpId="0"/>
      <p:bldP spid="8292" grpId="0"/>
      <p:bldP spid="8303" grpId="0" animBg="1"/>
      <p:bldP spid="8304" grpId="0"/>
      <p:bldP spid="8305" grpId="0" autoUpdateAnimBg="0"/>
      <p:bldP spid="8306" grpId="0" autoUpdateAnimBg="0"/>
      <p:bldP spid="8307" grpId="0" autoUpdateAnimBg="0"/>
      <p:bldP spid="8308" grpId="0" autoUpdateAnimBg="0"/>
      <p:bldP spid="8309" grpId="0" autoUpdateAnimBg="0"/>
      <p:bldP spid="8310" grpId="0" autoUpdateAnimBg="0"/>
      <p:bldP spid="8311" grpId="0"/>
      <p:bldP spid="8314" grpId="0"/>
      <p:bldP spid="8315" grpId="0"/>
      <p:bldP spid="8316" grpId="0"/>
      <p:bldP spid="8317" grpId="0"/>
      <p:bldP spid="8318" grpId="0"/>
      <p:bldP spid="8319" grpId="0"/>
      <p:bldP spid="8320" grpId="0"/>
      <p:bldP spid="8321" grpId="0"/>
      <p:bldP spid="8322" grpId="0"/>
      <p:bldP spid="8323" grpId="0"/>
      <p:bldP spid="8324" grpId="0"/>
      <p:bldP spid="8325" grpId="0"/>
      <p:bldP spid="8326" grpId="0"/>
      <p:bldP spid="8327" grpId="0"/>
      <p:bldP spid="8328" grpId="0"/>
      <p:bldP spid="8347" grpId="0"/>
      <p:bldP spid="8350" grpId="0"/>
      <p:bldP spid="8351" grpId="0"/>
      <p:bldP spid="8352" grpId="0"/>
      <p:bldP spid="8353" grpId="0"/>
      <p:bldP spid="8354" grpId="0"/>
      <p:bldP spid="8355" grpId="0"/>
      <p:bldP spid="8356" grpId="0"/>
      <p:bldP spid="8357" grpId="0"/>
      <p:bldP spid="8358" grpId="0"/>
      <p:bldP spid="8359" grpId="0"/>
      <p:bldP spid="8360" grpId="0"/>
      <p:bldP spid="8361" grpId="0"/>
      <p:bldP spid="8362" grpId="0"/>
      <p:bldP spid="8363" grpId="0"/>
      <p:bldP spid="83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3">
            <a:extLst>
              <a:ext uri="{FF2B5EF4-FFF2-40B4-BE49-F238E27FC236}">
                <a16:creationId xmlns:a16="http://schemas.microsoft.com/office/drawing/2014/main" id="{52FED658-7CBB-49AC-9E1E-006F3B09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a)  </a:t>
            </a:r>
            <a:r>
              <a:rPr lang="en-US" altLang="en-US" sz="2400" b="1">
                <a:solidFill>
                  <a:srgbClr val="FF3300"/>
                </a:solidFill>
              </a:rPr>
              <a:t>278157 : 3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12312" name="Text Box 24">
            <a:extLst>
              <a:ext uri="{FF2B5EF4-FFF2-40B4-BE49-F238E27FC236}">
                <a16:creationId xmlns:a16="http://schemas.microsoft.com/office/drawing/2014/main" id="{BD44EF32-1827-4426-AE4E-C89AD09F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91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b)  158 735   </a:t>
            </a:r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E27EEFF2-4EFF-444B-A9E8-C869619BF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3434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314" name="Line 26">
            <a:extLst>
              <a:ext uri="{FF2B5EF4-FFF2-40B4-BE49-F238E27FC236}">
                <a16:creationId xmlns:a16="http://schemas.microsoft.com/office/drawing/2014/main" id="{9ACAB21A-50C2-4997-BDA2-047670A0F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315" name="Text Box 27">
            <a:extLst>
              <a:ext uri="{FF2B5EF4-FFF2-40B4-BE49-F238E27FC236}">
                <a16:creationId xmlns:a16="http://schemas.microsoft.com/office/drawing/2014/main" id="{C42D1F72-52E5-4CDF-8345-6171A959F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19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 </a:t>
            </a:r>
          </a:p>
        </p:txBody>
      </p:sp>
      <p:sp>
        <p:nvSpPr>
          <p:cNvPr id="12316" name="Text Box 28">
            <a:extLst>
              <a:ext uri="{FF2B5EF4-FFF2-40B4-BE49-F238E27FC236}">
                <a16:creationId xmlns:a16="http://schemas.microsoft.com/office/drawing/2014/main" id="{AE0864A5-8EBA-4F43-92A6-664D3248B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5   </a:t>
            </a:r>
          </a:p>
        </p:txBody>
      </p:sp>
      <p:sp>
        <p:nvSpPr>
          <p:cNvPr id="12317" name="Text Box 29">
            <a:extLst>
              <a:ext uri="{FF2B5EF4-FFF2-40B4-BE49-F238E27FC236}">
                <a16:creationId xmlns:a16="http://schemas.microsoft.com/office/drawing/2014/main" id="{3F0B24B4-D068-4B8A-8ADD-06501E564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</a:t>
            </a:r>
          </a:p>
        </p:txBody>
      </p:sp>
      <p:sp>
        <p:nvSpPr>
          <p:cNvPr id="12318" name="Text Box 30">
            <a:extLst>
              <a:ext uri="{FF2B5EF4-FFF2-40B4-BE49-F238E27FC236}">
                <a16:creationId xmlns:a16="http://schemas.microsoft.com/office/drawing/2014/main" id="{F48B5DD2-A464-45AD-90A5-5258A261C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648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8  </a:t>
            </a:r>
          </a:p>
        </p:txBody>
      </p:sp>
      <p:sp>
        <p:nvSpPr>
          <p:cNvPr id="12319" name="Text Box 31">
            <a:extLst>
              <a:ext uri="{FF2B5EF4-FFF2-40B4-BE49-F238E27FC236}">
                <a16:creationId xmlns:a16="http://schemas.microsoft.com/office/drawing/2014/main" id="{F05BAEAF-FBAB-41B6-BB59-9A1AFC5B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72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2   </a:t>
            </a:r>
          </a:p>
        </p:txBody>
      </p:sp>
      <p:sp>
        <p:nvSpPr>
          <p:cNvPr id="12320" name="Text Box 32">
            <a:extLst>
              <a:ext uri="{FF2B5EF4-FFF2-40B4-BE49-F238E27FC236}">
                <a16:creationId xmlns:a16="http://schemas.microsoft.com/office/drawing/2014/main" id="{6A74FDBD-7414-4CD4-8C80-FCFF1028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62601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12321" name="Text Box 33">
            <a:extLst>
              <a:ext uri="{FF2B5EF4-FFF2-40B4-BE49-F238E27FC236}">
                <a16:creationId xmlns:a16="http://schemas.microsoft.com/office/drawing/2014/main" id="{CD4EF4F4-BA85-45C8-B071-2E153734A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9 </a:t>
            </a:r>
          </a:p>
        </p:txBody>
      </p:sp>
      <p:sp>
        <p:nvSpPr>
          <p:cNvPr id="12322" name="Text Box 34">
            <a:extLst>
              <a:ext uri="{FF2B5EF4-FFF2-40B4-BE49-F238E27FC236}">
                <a16:creationId xmlns:a16="http://schemas.microsoft.com/office/drawing/2014/main" id="{4135315C-D9C5-4A66-9B10-A9E92B063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72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 </a:t>
            </a:r>
          </a:p>
        </p:txBody>
      </p:sp>
      <p:sp>
        <p:nvSpPr>
          <p:cNvPr id="12323" name="Text Box 35">
            <a:extLst>
              <a:ext uri="{FF2B5EF4-FFF2-40B4-BE49-F238E27FC236}">
                <a16:creationId xmlns:a16="http://schemas.microsoft.com/office/drawing/2014/main" id="{18F2EC79-2DF8-407A-8CB3-63289C2B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  </a:t>
            </a:r>
          </a:p>
        </p:txBody>
      </p:sp>
      <p:sp>
        <p:nvSpPr>
          <p:cNvPr id="12324" name="Text Box 36">
            <a:extLst>
              <a:ext uri="{FF2B5EF4-FFF2-40B4-BE49-F238E27FC236}">
                <a16:creationId xmlns:a16="http://schemas.microsoft.com/office/drawing/2014/main" id="{A4C54905-80B5-4F8E-86EB-FE12BB94F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 </a:t>
            </a:r>
          </a:p>
        </p:txBody>
      </p:sp>
      <p:sp>
        <p:nvSpPr>
          <p:cNvPr id="12325" name="Text Box 37">
            <a:extLst>
              <a:ext uri="{FF2B5EF4-FFF2-40B4-BE49-F238E27FC236}">
                <a16:creationId xmlns:a16="http://schemas.microsoft.com/office/drawing/2014/main" id="{ADA39AD6-6C4F-4C64-B6A3-F97A1A40B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7  </a:t>
            </a:r>
          </a:p>
        </p:txBody>
      </p:sp>
      <p:sp>
        <p:nvSpPr>
          <p:cNvPr id="12326" name="Text Box 38">
            <a:extLst>
              <a:ext uri="{FF2B5EF4-FFF2-40B4-BE49-F238E27FC236}">
                <a16:creationId xmlns:a16="http://schemas.microsoft.com/office/drawing/2014/main" id="{24BF5D45-44D5-4AEE-869F-4DBA5C7A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257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</a:t>
            </a:r>
          </a:p>
        </p:txBody>
      </p:sp>
      <p:sp>
        <p:nvSpPr>
          <p:cNvPr id="12327" name="Text Box 39">
            <a:extLst>
              <a:ext uri="{FF2B5EF4-FFF2-40B4-BE49-F238E27FC236}">
                <a16:creationId xmlns:a16="http://schemas.microsoft.com/office/drawing/2014/main" id="{48B27E6F-9A66-4FA9-AA0B-2990F7F06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43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 </a:t>
            </a:r>
          </a:p>
        </p:txBody>
      </p:sp>
      <p:sp>
        <p:nvSpPr>
          <p:cNvPr id="12328" name="Text Box 40">
            <a:extLst>
              <a:ext uri="{FF2B5EF4-FFF2-40B4-BE49-F238E27FC236}">
                <a16:creationId xmlns:a16="http://schemas.microsoft.com/office/drawing/2014/main" id="{D4D32104-F560-4A54-B628-6154D0AD3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257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12329" name="Text Box 41">
            <a:extLst>
              <a:ext uri="{FF2B5EF4-FFF2-40B4-BE49-F238E27FC236}">
                <a16:creationId xmlns:a16="http://schemas.microsoft.com/office/drawing/2014/main" id="{EFFFBEB0-BECE-4A7B-8DB9-4C4D98950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562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5  </a:t>
            </a:r>
          </a:p>
        </p:txBody>
      </p:sp>
      <p:sp>
        <p:nvSpPr>
          <p:cNvPr id="11285" name="Oval 42">
            <a:extLst>
              <a:ext uri="{FF2B5EF4-FFF2-40B4-BE49-F238E27FC236}">
                <a16:creationId xmlns:a16="http://schemas.microsoft.com/office/drawing/2014/main" id="{03E7470D-0D69-4FFE-8E5C-54E20C95E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838200"/>
            <a:ext cx="5334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1286" name="Text Box 43">
            <a:extLst>
              <a:ext uri="{FF2B5EF4-FFF2-40B4-BE49-F238E27FC236}">
                <a16:creationId xmlns:a16="http://schemas.microsoft.com/office/drawing/2014/main" id="{BDC181F0-CCBB-4C73-9FCC-583EDC4B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38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§Æt tÝnh råi tÝnh : </a:t>
            </a:r>
          </a:p>
        </p:txBody>
      </p:sp>
      <p:sp>
        <p:nvSpPr>
          <p:cNvPr id="11287" name="Text Box 44">
            <a:extLst>
              <a:ext uri="{FF2B5EF4-FFF2-40B4-BE49-F238E27FC236}">
                <a16:creationId xmlns:a16="http://schemas.microsoft.com/office/drawing/2014/main" id="{CC6A1BD9-34A3-4E8D-87F8-8CFD04962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81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  </a:t>
            </a:r>
            <a:r>
              <a:rPr lang="en-US" altLang="en-US" sz="2400" b="1">
                <a:solidFill>
                  <a:srgbClr val="FF3300"/>
                </a:solidFill>
              </a:rPr>
              <a:t>304968 : 4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11288" name="Text Box 45">
            <a:extLst>
              <a:ext uri="{FF2B5EF4-FFF2-40B4-BE49-F238E27FC236}">
                <a16:creationId xmlns:a16="http://schemas.microsoft.com/office/drawing/2014/main" id="{6D750668-38E5-43CC-9006-B69623B12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43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408090 : 5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11289" name="Text Box 46">
            <a:extLst>
              <a:ext uri="{FF2B5EF4-FFF2-40B4-BE49-F238E27FC236}">
                <a16:creationId xmlns:a16="http://schemas.microsoft.com/office/drawing/2014/main" id="{E373B4E1-9FB6-4B26-A804-A727D64BA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524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b)  </a:t>
            </a:r>
            <a:r>
              <a:rPr lang="en-US" altLang="en-US" sz="2400" b="1">
                <a:solidFill>
                  <a:srgbClr val="FF3300"/>
                </a:solidFill>
              </a:rPr>
              <a:t>158735 : 3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11290" name="Text Box 47">
            <a:extLst>
              <a:ext uri="{FF2B5EF4-FFF2-40B4-BE49-F238E27FC236}">
                <a16:creationId xmlns:a16="http://schemas.microsoft.com/office/drawing/2014/main" id="{95375950-D1A4-425A-936C-210E67D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57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475908 : 5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11291" name="Text Box 48">
            <a:extLst>
              <a:ext uri="{FF2B5EF4-FFF2-40B4-BE49-F238E27FC236}">
                <a16:creationId xmlns:a16="http://schemas.microsoft.com/office/drawing/2014/main" id="{A32BAAA4-2E8E-491F-9DC7-093352E0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14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  </a:t>
            </a:r>
            <a:r>
              <a:rPr lang="en-US" altLang="en-US" sz="2400" b="1">
                <a:solidFill>
                  <a:srgbClr val="FF3300"/>
                </a:solidFill>
              </a:rPr>
              <a:t>301849 : 7</a:t>
            </a:r>
            <a:endParaRPr lang="en-US" altLang="en-US" sz="2400" b="1">
              <a:solidFill>
                <a:srgbClr val="6600FF"/>
              </a:solidFill>
            </a:endParaRPr>
          </a:p>
        </p:txBody>
      </p:sp>
      <p:sp>
        <p:nvSpPr>
          <p:cNvPr id="11292" name="Text Box 49">
            <a:extLst>
              <a:ext uri="{FF2B5EF4-FFF2-40B4-BE49-F238E27FC236}">
                <a16:creationId xmlns:a16="http://schemas.microsoft.com/office/drawing/2014/main" id="{4F02C043-0A16-4628-8732-6DB286419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124201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>
                <a:solidFill>
                  <a:srgbClr val="6600FF"/>
                </a:solidFill>
              </a:rPr>
              <a:t>Bµi lµm : </a:t>
            </a:r>
          </a:p>
        </p:txBody>
      </p:sp>
      <p:sp>
        <p:nvSpPr>
          <p:cNvPr id="12356" name="Text Box 68">
            <a:extLst>
              <a:ext uri="{FF2B5EF4-FFF2-40B4-BE49-F238E27FC236}">
                <a16:creationId xmlns:a16="http://schemas.microsoft.com/office/drawing/2014/main" id="{06FE50C6-15D8-4035-B380-181DC00A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2672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475 908   </a:t>
            </a:r>
          </a:p>
        </p:txBody>
      </p:sp>
      <p:sp>
        <p:nvSpPr>
          <p:cNvPr id="12357" name="Line 69">
            <a:extLst>
              <a:ext uri="{FF2B5EF4-FFF2-40B4-BE49-F238E27FC236}">
                <a16:creationId xmlns:a16="http://schemas.microsoft.com/office/drawing/2014/main" id="{0C57C579-4597-4B8B-BA21-FCA1A61419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4196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358" name="Line 70">
            <a:extLst>
              <a:ext uri="{FF2B5EF4-FFF2-40B4-BE49-F238E27FC236}">
                <a16:creationId xmlns:a16="http://schemas.microsoft.com/office/drawing/2014/main" id="{F7352355-6FEE-4AC3-998D-07E3CB14C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724400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359" name="Text Box 71">
            <a:extLst>
              <a:ext uri="{FF2B5EF4-FFF2-40B4-BE49-F238E27FC236}">
                <a16:creationId xmlns:a16="http://schemas.microsoft.com/office/drawing/2014/main" id="{D4B34448-778C-44F0-8CEC-32A165ED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267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5</a:t>
            </a:r>
          </a:p>
        </p:txBody>
      </p:sp>
      <p:sp>
        <p:nvSpPr>
          <p:cNvPr id="12360" name="Text Box 72">
            <a:extLst>
              <a:ext uri="{FF2B5EF4-FFF2-40B4-BE49-F238E27FC236}">
                <a16:creationId xmlns:a16="http://schemas.microsoft.com/office/drawing/2014/main" id="{AB077B6C-D9F8-4351-A945-7DF229F9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9   </a:t>
            </a:r>
          </a:p>
        </p:txBody>
      </p:sp>
      <p:sp>
        <p:nvSpPr>
          <p:cNvPr id="12361" name="Text Box 73">
            <a:extLst>
              <a:ext uri="{FF2B5EF4-FFF2-40B4-BE49-F238E27FC236}">
                <a16:creationId xmlns:a16="http://schemas.microsoft.com/office/drawing/2014/main" id="{266EBF94-0AF1-4B81-8A9F-8A9B6141A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</a:t>
            </a:r>
          </a:p>
        </p:txBody>
      </p:sp>
      <p:sp>
        <p:nvSpPr>
          <p:cNvPr id="12362" name="Text Box 74">
            <a:extLst>
              <a:ext uri="{FF2B5EF4-FFF2-40B4-BE49-F238E27FC236}">
                <a16:creationId xmlns:a16="http://schemas.microsoft.com/office/drawing/2014/main" id="{AAC980D8-9206-46B0-854A-C79DCE7D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648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5  </a:t>
            </a:r>
          </a:p>
        </p:txBody>
      </p:sp>
      <p:sp>
        <p:nvSpPr>
          <p:cNvPr id="12363" name="Text Box 75">
            <a:extLst>
              <a:ext uri="{FF2B5EF4-FFF2-40B4-BE49-F238E27FC236}">
                <a16:creationId xmlns:a16="http://schemas.microsoft.com/office/drawing/2014/main" id="{EB9E17FF-72DF-4E27-A4D3-DEA98F0F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5   </a:t>
            </a:r>
          </a:p>
        </p:txBody>
      </p:sp>
      <p:sp>
        <p:nvSpPr>
          <p:cNvPr id="12364" name="Text Box 76">
            <a:extLst>
              <a:ext uri="{FF2B5EF4-FFF2-40B4-BE49-F238E27FC236}">
                <a16:creationId xmlns:a16="http://schemas.microsoft.com/office/drawing/2014/main" id="{BC3FE870-4820-43D3-B7A7-4F96B9A7B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12365" name="Text Box 77">
            <a:extLst>
              <a:ext uri="{FF2B5EF4-FFF2-40B4-BE49-F238E27FC236}">
                <a16:creationId xmlns:a16="http://schemas.microsoft.com/office/drawing/2014/main" id="{E19A525A-3BE2-491B-8D30-EA4219E5D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</a:t>
            </a:r>
          </a:p>
        </p:txBody>
      </p:sp>
      <p:sp>
        <p:nvSpPr>
          <p:cNvPr id="12366" name="Text Box 78">
            <a:extLst>
              <a:ext uri="{FF2B5EF4-FFF2-40B4-BE49-F238E27FC236}">
                <a16:creationId xmlns:a16="http://schemas.microsoft.com/office/drawing/2014/main" id="{3236565A-5D60-4245-A09F-92C8DA27A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8  </a:t>
            </a:r>
          </a:p>
        </p:txBody>
      </p:sp>
      <p:sp>
        <p:nvSpPr>
          <p:cNvPr id="12367" name="Text Box 79">
            <a:extLst>
              <a:ext uri="{FF2B5EF4-FFF2-40B4-BE49-F238E27FC236}">
                <a16:creationId xmlns:a16="http://schemas.microsoft.com/office/drawing/2014/main" id="{544779C2-106D-4E0B-8EA1-00B390D1D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</a:t>
            </a:r>
          </a:p>
        </p:txBody>
      </p:sp>
      <p:sp>
        <p:nvSpPr>
          <p:cNvPr id="12368" name="Text Box 80">
            <a:extLst>
              <a:ext uri="{FF2B5EF4-FFF2-40B4-BE49-F238E27FC236}">
                <a16:creationId xmlns:a16="http://schemas.microsoft.com/office/drawing/2014/main" id="{629D0E11-EADA-47F7-B00F-A90DBB089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12369" name="Text Box 81">
            <a:extLst>
              <a:ext uri="{FF2B5EF4-FFF2-40B4-BE49-F238E27FC236}">
                <a16:creationId xmlns:a16="http://schemas.microsoft.com/office/drawing/2014/main" id="{7579B597-2F20-4A67-88F0-CB6542F0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9   </a:t>
            </a:r>
          </a:p>
        </p:txBody>
      </p:sp>
      <p:sp>
        <p:nvSpPr>
          <p:cNvPr id="12370" name="Text Box 82">
            <a:extLst>
              <a:ext uri="{FF2B5EF4-FFF2-40B4-BE49-F238E27FC236}">
                <a16:creationId xmlns:a16="http://schemas.microsoft.com/office/drawing/2014/main" id="{6B3E0008-55DF-488D-9125-15CAFCFD1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410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</a:t>
            </a:r>
          </a:p>
        </p:txBody>
      </p:sp>
      <p:sp>
        <p:nvSpPr>
          <p:cNvPr id="12371" name="Text Box 83">
            <a:extLst>
              <a:ext uri="{FF2B5EF4-FFF2-40B4-BE49-F238E27FC236}">
                <a16:creationId xmlns:a16="http://schemas.microsoft.com/office/drawing/2014/main" id="{99C65D90-93FE-428C-9BC0-3C345FCE7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19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   </a:t>
            </a:r>
          </a:p>
        </p:txBody>
      </p:sp>
      <p:sp>
        <p:nvSpPr>
          <p:cNvPr id="12372" name="Text Box 84">
            <a:extLst>
              <a:ext uri="{FF2B5EF4-FFF2-40B4-BE49-F238E27FC236}">
                <a16:creationId xmlns:a16="http://schemas.microsoft.com/office/drawing/2014/main" id="{0F9C528C-BB31-44B6-AC94-34965A46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10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  </a:t>
            </a:r>
          </a:p>
        </p:txBody>
      </p:sp>
      <p:sp>
        <p:nvSpPr>
          <p:cNvPr id="12373" name="Text Box 85">
            <a:extLst>
              <a:ext uri="{FF2B5EF4-FFF2-40B4-BE49-F238E27FC236}">
                <a16:creationId xmlns:a16="http://schemas.microsoft.com/office/drawing/2014/main" id="{DF3E5B8A-1192-4FF4-A02D-FDC82B2D0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8  </a:t>
            </a:r>
          </a:p>
        </p:txBody>
      </p:sp>
      <p:sp>
        <p:nvSpPr>
          <p:cNvPr id="12374" name="Text Box 86">
            <a:extLst>
              <a:ext uri="{FF2B5EF4-FFF2-40B4-BE49-F238E27FC236}">
                <a16:creationId xmlns:a16="http://schemas.microsoft.com/office/drawing/2014/main" id="{C9F7F1A9-5AE6-40F1-ABCB-9EC77B7FB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2672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301 849   </a:t>
            </a:r>
          </a:p>
        </p:txBody>
      </p:sp>
      <p:sp>
        <p:nvSpPr>
          <p:cNvPr id="12375" name="Line 87">
            <a:extLst>
              <a:ext uri="{FF2B5EF4-FFF2-40B4-BE49-F238E27FC236}">
                <a16:creationId xmlns:a16="http://schemas.microsoft.com/office/drawing/2014/main" id="{3B1C3A7B-ADB8-4873-BBB0-19CDAB60B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44196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376" name="Line 88">
            <a:extLst>
              <a:ext uri="{FF2B5EF4-FFF2-40B4-BE49-F238E27FC236}">
                <a16:creationId xmlns:a16="http://schemas.microsoft.com/office/drawing/2014/main" id="{A12F571B-665E-4A80-BB2A-582F2F65C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4724400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377" name="Text Box 89">
            <a:extLst>
              <a:ext uri="{FF2B5EF4-FFF2-40B4-BE49-F238E27FC236}">
                <a16:creationId xmlns:a16="http://schemas.microsoft.com/office/drawing/2014/main" id="{3180CE57-0593-4447-8328-77DEE6881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7  </a:t>
            </a:r>
          </a:p>
        </p:txBody>
      </p:sp>
      <p:sp>
        <p:nvSpPr>
          <p:cNvPr id="12378" name="Text Box 90">
            <a:extLst>
              <a:ext uri="{FF2B5EF4-FFF2-40B4-BE49-F238E27FC236}">
                <a16:creationId xmlns:a16="http://schemas.microsoft.com/office/drawing/2014/main" id="{3FD18B09-A4C4-4282-ACAB-456AA94E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4   </a:t>
            </a:r>
          </a:p>
        </p:txBody>
      </p:sp>
      <p:sp>
        <p:nvSpPr>
          <p:cNvPr id="12379" name="Text Box 91">
            <a:extLst>
              <a:ext uri="{FF2B5EF4-FFF2-40B4-BE49-F238E27FC236}">
                <a16:creationId xmlns:a16="http://schemas.microsoft.com/office/drawing/2014/main" id="{307C89CC-EDB2-407E-80B2-CF13D7B34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72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   </a:t>
            </a:r>
          </a:p>
        </p:txBody>
      </p:sp>
      <p:sp>
        <p:nvSpPr>
          <p:cNvPr id="12380" name="Text Box 92">
            <a:extLst>
              <a:ext uri="{FF2B5EF4-FFF2-40B4-BE49-F238E27FC236}">
                <a16:creationId xmlns:a16="http://schemas.microsoft.com/office/drawing/2014/main" id="{D3FCB47A-8EB9-4EB1-9F9E-4296D1AE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72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1 </a:t>
            </a:r>
          </a:p>
        </p:txBody>
      </p:sp>
      <p:sp>
        <p:nvSpPr>
          <p:cNvPr id="12381" name="Text Box 93">
            <a:extLst>
              <a:ext uri="{FF2B5EF4-FFF2-40B4-BE49-F238E27FC236}">
                <a16:creationId xmlns:a16="http://schemas.microsoft.com/office/drawing/2014/main" id="{ACD6B65C-FC34-4225-B107-A079F308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3   </a:t>
            </a:r>
          </a:p>
        </p:txBody>
      </p:sp>
      <p:sp>
        <p:nvSpPr>
          <p:cNvPr id="12382" name="Text Box 94">
            <a:extLst>
              <a:ext uri="{FF2B5EF4-FFF2-40B4-BE49-F238E27FC236}">
                <a16:creationId xmlns:a16="http://schemas.microsoft.com/office/drawing/2014/main" id="{F08D696D-AA49-4AA2-8074-5668273D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12383" name="Text Box 95">
            <a:extLst>
              <a:ext uri="{FF2B5EF4-FFF2-40B4-BE49-F238E27FC236}">
                <a16:creationId xmlns:a16="http://schemas.microsoft.com/office/drawing/2014/main" id="{109370C1-EE3F-4132-A12C-B5C7FF98B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</a:t>
            </a:r>
          </a:p>
        </p:txBody>
      </p:sp>
      <p:sp>
        <p:nvSpPr>
          <p:cNvPr id="12384" name="Text Box 96">
            <a:extLst>
              <a:ext uri="{FF2B5EF4-FFF2-40B4-BE49-F238E27FC236}">
                <a16:creationId xmlns:a16="http://schemas.microsoft.com/office/drawing/2014/main" id="{603C1364-F330-48F9-A37E-383F6ED6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2  </a:t>
            </a:r>
          </a:p>
        </p:txBody>
      </p:sp>
      <p:sp>
        <p:nvSpPr>
          <p:cNvPr id="12385" name="Text Box 97">
            <a:extLst>
              <a:ext uri="{FF2B5EF4-FFF2-40B4-BE49-F238E27FC236}">
                <a16:creationId xmlns:a16="http://schemas.microsoft.com/office/drawing/2014/main" id="{B94C24A8-FCC9-4D6A-9280-7F74F13B4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1   </a:t>
            </a:r>
          </a:p>
        </p:txBody>
      </p:sp>
      <p:sp>
        <p:nvSpPr>
          <p:cNvPr id="12386" name="Text Box 98">
            <a:extLst>
              <a:ext uri="{FF2B5EF4-FFF2-40B4-BE49-F238E27FC236}">
                <a16:creationId xmlns:a16="http://schemas.microsoft.com/office/drawing/2014/main" id="{144BC977-D1C3-44C7-910B-24EBC2D8B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029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0   </a:t>
            </a:r>
          </a:p>
        </p:txBody>
      </p:sp>
      <p:sp>
        <p:nvSpPr>
          <p:cNvPr id="12387" name="Text Box 99">
            <a:extLst>
              <a:ext uri="{FF2B5EF4-FFF2-40B4-BE49-F238E27FC236}">
                <a16:creationId xmlns:a16="http://schemas.microsoft.com/office/drawing/2014/main" id="{A3FEA7E4-253F-418A-B1CB-107AE10C6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029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8   </a:t>
            </a:r>
          </a:p>
        </p:txBody>
      </p:sp>
      <p:sp>
        <p:nvSpPr>
          <p:cNvPr id="12388" name="Text Box 100">
            <a:extLst>
              <a:ext uri="{FF2B5EF4-FFF2-40B4-BE49-F238E27FC236}">
                <a16:creationId xmlns:a16="http://schemas.microsoft.com/office/drawing/2014/main" id="{2DD501E7-6EE3-4861-AABE-444A3DC91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410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4</a:t>
            </a:r>
          </a:p>
        </p:txBody>
      </p:sp>
      <p:sp>
        <p:nvSpPr>
          <p:cNvPr id="12389" name="Text Box 101">
            <a:extLst>
              <a:ext uri="{FF2B5EF4-FFF2-40B4-BE49-F238E27FC236}">
                <a16:creationId xmlns:a16="http://schemas.microsoft.com/office/drawing/2014/main" id="{9A78451A-691B-4D45-8CE6-77279BE1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019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2</a:t>
            </a:r>
          </a:p>
        </p:txBody>
      </p:sp>
      <p:sp>
        <p:nvSpPr>
          <p:cNvPr id="12390" name="Text Box 102">
            <a:extLst>
              <a:ext uri="{FF2B5EF4-FFF2-40B4-BE49-F238E27FC236}">
                <a16:creationId xmlns:a16="http://schemas.microsoft.com/office/drawing/2014/main" id="{091700FB-9419-42EC-994B-56BDE013A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410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1 </a:t>
            </a:r>
          </a:p>
        </p:txBody>
      </p:sp>
      <p:sp>
        <p:nvSpPr>
          <p:cNvPr id="12391" name="Text Box 103">
            <a:extLst>
              <a:ext uri="{FF2B5EF4-FFF2-40B4-BE49-F238E27FC236}">
                <a16:creationId xmlns:a16="http://schemas.microsoft.com/office/drawing/2014/main" id="{16C57F25-F6A1-4EE7-A9EE-C09954DE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6600FF"/>
                </a:solidFill>
              </a:rPr>
              <a:t>9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30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1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1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3000"/>
                                        <p:tgtEl>
                                          <p:spTgt spid="1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1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1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1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1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1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0"/>
                                        <p:tgtEl>
                                          <p:spTgt spid="1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500"/>
                                        <p:tgtEl>
                                          <p:spTgt spid="1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1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500"/>
                                        <p:tgtEl>
                                          <p:spTgt spid="1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0"/>
                                        <p:tgtEl>
                                          <p:spTgt spid="1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500"/>
                                        <p:tgtEl>
                                          <p:spTgt spid="1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500"/>
                                        <p:tgtEl>
                                          <p:spTgt spid="1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5" grpId="0"/>
      <p:bldP spid="12316" grpId="0"/>
      <p:bldP spid="12317" grpId="0"/>
      <p:bldP spid="12318" grpId="0"/>
      <p:bldP spid="12319" grpId="0"/>
      <p:bldP spid="12320" grpId="0"/>
      <p:bldP spid="12321" grpId="0"/>
      <p:bldP spid="12322" grpId="0"/>
      <p:bldP spid="12323" grpId="0"/>
      <p:bldP spid="12324" grpId="0"/>
      <p:bldP spid="12325" grpId="0"/>
      <p:bldP spid="12326" grpId="0"/>
      <p:bldP spid="12327" grpId="0"/>
      <p:bldP spid="12328" grpId="0"/>
      <p:bldP spid="12329" grpId="0"/>
      <p:bldP spid="12356" grpId="0"/>
      <p:bldP spid="12359" grpId="0"/>
      <p:bldP spid="12360" grpId="0"/>
      <p:bldP spid="12361" grpId="0"/>
      <p:bldP spid="12362" grpId="0"/>
      <p:bldP spid="12363" grpId="0"/>
      <p:bldP spid="12364" grpId="0"/>
      <p:bldP spid="12365" grpId="0"/>
      <p:bldP spid="12366" grpId="0"/>
      <p:bldP spid="12367" grpId="0"/>
      <p:bldP spid="12368" grpId="0"/>
      <p:bldP spid="12369" grpId="0"/>
      <p:bldP spid="12370" grpId="0"/>
      <p:bldP spid="12371" grpId="0"/>
      <p:bldP spid="12372" grpId="0"/>
      <p:bldP spid="12373" grpId="0"/>
      <p:bldP spid="12374" grpId="0"/>
      <p:bldP spid="12377" grpId="0"/>
      <p:bldP spid="12378" grpId="0"/>
      <p:bldP spid="12379" grpId="0"/>
      <p:bldP spid="12380" grpId="0"/>
      <p:bldP spid="12381" grpId="0"/>
      <p:bldP spid="12382" grpId="0"/>
      <p:bldP spid="12383" grpId="0"/>
      <p:bldP spid="12384" grpId="0"/>
      <p:bldP spid="12385" grpId="0"/>
      <p:bldP spid="12386" grpId="0"/>
      <p:bldP spid="12387" grpId="0"/>
      <p:bldP spid="12388" grpId="0"/>
      <p:bldP spid="12389" grpId="0"/>
      <p:bldP spid="12390" grpId="0"/>
      <p:bldP spid="123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7887" y="61381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0313" y="4248756"/>
            <a:ext cx="1466229" cy="28891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8901" y="723417"/>
            <a:ext cx="9444406" cy="1531188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6005" y="106568"/>
            <a:ext cx="778411" cy="936435"/>
          </a:xfrm>
          <a:prstGeom prst="rect">
            <a:avLst/>
          </a:prstGeom>
        </p:spPr>
      </p:pic>
      <p:pic>
        <p:nvPicPr>
          <p:cNvPr id="27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9614207" y="-510960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cxnSp>
        <p:nvCxnSpPr>
          <p:cNvPr id="29" name="Straight Connector 28"/>
          <p:cNvCxnSpPr/>
          <p:nvPr/>
        </p:nvCxnSpPr>
        <p:spPr>
          <a:xfrm flipV="1">
            <a:off x="5259466" y="1326298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33820" y="1950809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7268" y="2464108"/>
            <a:ext cx="0" cy="35013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6397310" y="3403554"/>
            <a:ext cx="51916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: 6 =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269772" y="2317124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4073">
            <a:off x="7422605" y="2535366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4" y="3507771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70" y="4875623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74" y="352350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90" y="4891357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7" y="355902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9" y="4866966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 rot="34073">
            <a:off x="1938617" y="3960287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 rot="34073">
            <a:off x="3344234" y="3945096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 rot="34073">
            <a:off x="4807856" y="399681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 rot="34073">
            <a:off x="2216733" y="5293742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 rot="34073">
            <a:off x="3545681" y="531004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ectangle 52"/>
          <p:cNvSpPr/>
          <p:nvPr/>
        </p:nvSpPr>
        <p:spPr>
          <a:xfrm rot="34073">
            <a:off x="4860140" y="5268813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8" name="Picture 6" descr="Hình ảnh Xăng Phun Nhiên Liệu Vector, Vòi Phun, Vòi Phun Xăng, Vòi Bơm Xăng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67" r="5360" b="26937"/>
          <a:stretch/>
        </p:blipFill>
        <p:spPr bwMode="auto">
          <a:xfrm>
            <a:off x="453676" y="3269969"/>
            <a:ext cx="1992263" cy="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66247" y="27850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128 610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471909" y="5822992"/>
            <a:ext cx="969195" cy="669955"/>
          </a:xfrm>
          <a:prstGeom prst="rect">
            <a:avLst/>
          </a:prstGeom>
        </p:spPr>
      </p:pic>
      <p:pic>
        <p:nvPicPr>
          <p:cNvPr id="5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526">
            <a:off x="11163306" y="5719398"/>
            <a:ext cx="955211" cy="1010318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66637" y="5965450"/>
            <a:ext cx="596669" cy="631091"/>
          </a:xfrm>
          <a:prstGeom prst="rect">
            <a:avLst/>
          </a:prstGeom>
        </p:spPr>
      </p:pic>
      <p:pic>
        <p:nvPicPr>
          <p:cNvPr id="5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9273" y="5104110"/>
            <a:ext cx="596669" cy="6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/>
      <p:bldP spid="38" grpId="0"/>
      <p:bldP spid="48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8">
            <a:extLst>
              <a:ext uri="{FF2B5EF4-FFF2-40B4-BE49-F238E27FC236}">
                <a16:creationId xmlns:a16="http://schemas.microsoft.com/office/drawing/2014/main" id="{7767C706-3C80-465E-A68C-761514368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15394" name="Text Box 34">
            <a:extLst>
              <a:ext uri="{FF2B5EF4-FFF2-40B4-BE49-F238E27FC236}">
                <a16:creationId xmlns:a16="http://schemas.microsoft.com/office/drawing/2014/main" id="{4BE3189E-0B5C-4142-9A54-35CC90D1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52800"/>
            <a:ext cx="78486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có: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187 250 : 8 = 23 406 (dư 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có thể xếp được nhiều nhất 23 406 hộp và còn thừa 2 áo.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Đáp số: 23 406 hộp ; thừa 2 áo.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b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12" name="Text Box 52">
            <a:extLst>
              <a:ext uri="{FF2B5EF4-FFF2-40B4-BE49-F238E27FC236}">
                <a16:creationId xmlns:a16="http://schemas.microsoft.com/office/drawing/2014/main" id="{34C85F3F-5AEE-4EBE-8C84-2906859F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1" y="2590800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6600FF"/>
                </a:solidFill>
              </a:rPr>
              <a:t>Bµi lµm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35B24F-DB7A-43CF-BEF7-5AAF4EE915BE}"/>
              </a:ext>
            </a:extLst>
          </p:cNvPr>
          <p:cNvSpPr/>
          <p:nvPr/>
        </p:nvSpPr>
        <p:spPr>
          <a:xfrm>
            <a:off x="2590800" y="381000"/>
            <a:ext cx="80772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66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 ta xếp 187 250 cái áo vào các hộp, mỗi hộp 8 áo. Hỏi có thể xếp được vào nhiều nhất bao nhiêu hộp và còn thừa mấy cái áo ?</a:t>
            </a:r>
            <a:br>
              <a:rPr lang="vi-VN" sz="3200" dirty="0">
                <a:solidFill>
                  <a:srgbClr val="0066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3200" dirty="0">
                <a:solidFill>
                  <a:srgbClr val="0066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rgbClr val="00666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4" grpId="0" autoUpdateAnimBg="0"/>
      <p:bldP spid="1541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90289" y="1388948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Dặn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dò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089904" y="1427574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Dặn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dò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E4DCC3-A7CE-4339-8AE1-0539B4A12441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342B6B-73EE-489D-84CE-E1754CA29767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7D56ED-C281-4957-97E4-840C4D2441AB}"/>
              </a:ext>
            </a:extLst>
          </p:cNvPr>
          <p:cNvSpPr txBox="1"/>
          <p:nvPr/>
        </p:nvSpPr>
        <p:spPr>
          <a:xfrm>
            <a:off x="3210292" y="2758015"/>
            <a:ext cx="454162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4657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y Second - Tru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2575" y="857250"/>
            <a:ext cx="609600" cy="60960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7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0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5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19147" y="4215747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99710" y="1352542"/>
            <a:ext cx="4404722" cy="326776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67017" y="5228015"/>
            <a:ext cx="1195815" cy="1557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5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6" name="Group 8"/>
          <p:cNvGrpSpPr/>
          <p:nvPr/>
        </p:nvGrpSpPr>
        <p:grpSpPr>
          <a:xfrm>
            <a:off x="11165942" y="-18957"/>
            <a:ext cx="5602228" cy="1931111"/>
            <a:chOff x="0" y="0"/>
            <a:chExt cx="4873866" cy="1501889"/>
          </a:xfrm>
        </p:grpSpPr>
        <p:pic>
          <p:nvPicPr>
            <p:cNvPr id="5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65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66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66349" y="3960575"/>
            <a:ext cx="182047" cy="173856"/>
          </a:xfrm>
          <a:prstGeom prst="rect">
            <a:avLst/>
          </a:prstGeom>
        </p:spPr>
      </p:pic>
      <p:pic>
        <p:nvPicPr>
          <p:cNvPr id="75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76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77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5138" y="4867704"/>
            <a:ext cx="263622" cy="251758"/>
          </a:xfrm>
          <a:prstGeom prst="rect">
            <a:avLst/>
          </a:prstGeom>
        </p:spPr>
      </p:pic>
      <p:pic>
        <p:nvPicPr>
          <p:cNvPr id="79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0806" y="2425000"/>
            <a:ext cx="299633" cy="286149"/>
          </a:xfrm>
          <a:prstGeom prst="rect">
            <a:avLst/>
          </a:prstGeom>
        </p:spPr>
      </p:pic>
      <p:pic>
        <p:nvPicPr>
          <p:cNvPr id="83" name="Picture 2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8867183">
            <a:off x="10388774" y="1698318"/>
            <a:ext cx="2152455" cy="1825551"/>
          </a:xfrm>
          <a:prstGeom prst="rect">
            <a:avLst/>
          </a:prstGeom>
        </p:spPr>
      </p:pic>
      <p:pic>
        <p:nvPicPr>
          <p:cNvPr id="90" name="Picture 3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91" name="Picture 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92" name="Picture 3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9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94" name="Picture 3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33081">
            <a:off x="2700701" y="6267983"/>
            <a:ext cx="172825" cy="170556"/>
          </a:xfrm>
          <a:prstGeom prst="rect">
            <a:avLst/>
          </a:prstGeom>
        </p:spPr>
      </p:pic>
      <p:pic>
        <p:nvPicPr>
          <p:cNvPr id="95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570003" y="3747789"/>
            <a:ext cx="486245" cy="479859"/>
          </a:xfrm>
          <a:prstGeom prst="rect">
            <a:avLst/>
          </a:prstGeom>
        </p:spPr>
      </p:pic>
      <p:pic>
        <p:nvPicPr>
          <p:cNvPr id="96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97" name="Picture 3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1909752" y="2063801"/>
            <a:ext cx="236533" cy="233429"/>
          </a:xfrm>
          <a:prstGeom prst="rect">
            <a:avLst/>
          </a:prstGeom>
        </p:spPr>
      </p:pic>
      <p:pic>
        <p:nvPicPr>
          <p:cNvPr id="98" name="Picture 4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2581230">
            <a:off x="7341636" y="1636900"/>
            <a:ext cx="1248827" cy="1208238"/>
          </a:xfrm>
          <a:prstGeom prst="rect">
            <a:avLst/>
          </a:prstGeom>
        </p:spPr>
      </p:pic>
      <p:pic>
        <p:nvPicPr>
          <p:cNvPr id="99" name="Picture 4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100" name="Picture 4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42647" y="3964640"/>
            <a:ext cx="178262" cy="180862"/>
          </a:xfrm>
          <a:prstGeom prst="rect">
            <a:avLst/>
          </a:prstGeom>
        </p:spPr>
      </p:pic>
      <p:pic>
        <p:nvPicPr>
          <p:cNvPr id="101" name="Pictur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363185" y="4885895"/>
            <a:ext cx="171247" cy="173744"/>
          </a:xfrm>
          <a:prstGeom prst="rect">
            <a:avLst/>
          </a:prstGeom>
        </p:spPr>
      </p:pic>
      <p:pic>
        <p:nvPicPr>
          <p:cNvPr id="102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103" name="Picture 4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00363" y="5786329"/>
            <a:ext cx="204744" cy="207731"/>
          </a:xfrm>
          <a:prstGeom prst="rect">
            <a:avLst/>
          </a:prstGeom>
        </p:spPr>
      </p:pic>
      <p:pic>
        <p:nvPicPr>
          <p:cNvPr id="104" name="Picture 4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106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10718" y="6002118"/>
            <a:ext cx="774784" cy="760697"/>
          </a:xfrm>
          <a:prstGeom prst="rect">
            <a:avLst/>
          </a:prstGeom>
        </p:spPr>
      </p:pic>
      <p:pic>
        <p:nvPicPr>
          <p:cNvPr id="108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090402" y="3206093"/>
            <a:ext cx="3477929" cy="3707093"/>
          </a:xfrm>
          <a:prstGeom prst="rect">
            <a:avLst/>
          </a:prstGeom>
        </p:spPr>
      </p:pic>
      <p:pic>
        <p:nvPicPr>
          <p:cNvPr id="109" name="Jinglebells-KinderliedjesOmMeeTeZingen-53003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3648" y="1708284"/>
            <a:ext cx="609600" cy="609600"/>
          </a:xfrm>
          <a:prstGeom prst="rect">
            <a:avLst/>
          </a:prstGeom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223073">
            <a:off x="4066031" y="1771858"/>
            <a:ext cx="3922770" cy="23520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12" name="Picture 3"/>
          <p:cNvPicPr>
            <a:picLocks noChangeAspect="1"/>
          </p:cNvPicPr>
          <p:nvPr/>
        </p:nvPicPr>
        <p:blipFill>
          <a:blip r:embed="rId25"/>
          <a:srcRect t="1616"/>
          <a:stretch>
            <a:fillRect/>
          </a:stretch>
        </p:blipFill>
        <p:spPr>
          <a:xfrm>
            <a:off x="3338942" y="3902952"/>
            <a:ext cx="4778402" cy="2728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80144" y="5640960"/>
            <a:ext cx="430574" cy="585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123934">
            <a:off x="460713" y="5137152"/>
            <a:ext cx="439910" cy="684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827119">
            <a:off x="325353" y="5908088"/>
            <a:ext cx="353296" cy="65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8">
            <a:extLst>
              <a:ext uri="{FF2B5EF4-FFF2-40B4-BE49-F238E27FC236}">
                <a16:creationId xmlns:a16="http://schemas.microsoft.com/office/drawing/2014/main" id="{986D53A5-07C7-4C6B-907E-30EFADF7C481}"/>
              </a:ext>
            </a:extLst>
          </p:cNvPr>
          <p:cNvGrpSpPr/>
          <p:nvPr/>
        </p:nvGrpSpPr>
        <p:grpSpPr>
          <a:xfrm>
            <a:off x="-5107895" y="-97383"/>
            <a:ext cx="5602228" cy="1931111"/>
            <a:chOff x="0" y="0"/>
            <a:chExt cx="4873866" cy="1501889"/>
          </a:xfrm>
        </p:grpSpPr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DC0604FF-91DF-41F7-9D78-2F56B678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4" name="Picture 10">
              <a:extLst>
                <a:ext uri="{FF2B5EF4-FFF2-40B4-BE49-F238E27FC236}">
                  <a16:creationId xmlns:a16="http://schemas.microsoft.com/office/drawing/2014/main" id="{ABD45D13-08D4-40DE-8370-A577BF52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7" name="Picture 11">
              <a:extLst>
                <a:ext uri="{FF2B5EF4-FFF2-40B4-BE49-F238E27FC236}">
                  <a16:creationId xmlns:a16="http://schemas.microsoft.com/office/drawing/2014/main" id="{F62DC0FA-CB98-4E75-B79A-5835F7A5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6A07619C-3FB1-41B1-B16D-E8012ADA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93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10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11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112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sp>
        <p:nvSpPr>
          <p:cNvPr id="113" name="Rectangle 112"/>
          <p:cNvSpPr/>
          <p:nvPr/>
        </p:nvSpPr>
        <p:spPr>
          <a:xfrm>
            <a:off x="4152304" y="2184283"/>
            <a:ext cx="45079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Khởi</a:t>
            </a:r>
            <a:r>
              <a:rPr lang="en-US" sz="96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động</a:t>
            </a:r>
            <a:endParaRPr lang="en-US" sz="9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UTM Staccato " panose="02040603050506020204" pitchFamily="18" charset="0"/>
            </a:endParaRPr>
          </a:p>
        </p:txBody>
      </p:sp>
      <p:grpSp>
        <p:nvGrpSpPr>
          <p:cNvPr id="114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5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16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17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18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19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20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1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22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23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24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3436" y="4581740"/>
            <a:ext cx="912195" cy="12393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27119">
            <a:off x="11171205" y="4964275"/>
            <a:ext cx="520890" cy="9711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23934">
            <a:off x="6793383" y="5233103"/>
            <a:ext cx="996367" cy="15501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778" y="4266905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06204">
            <a:off x="9290622" y="5687252"/>
            <a:ext cx="1154402" cy="966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8324">
            <a:off x="5058000" y="2132194"/>
            <a:ext cx="2492668" cy="1849252"/>
          </a:xfrm>
          <a:prstGeom prst="rect">
            <a:avLst/>
          </a:prstGeom>
        </p:spPr>
      </p:pic>
      <p:pic>
        <p:nvPicPr>
          <p:cNvPr id="136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55938" y="5201438"/>
            <a:ext cx="1447857" cy="1885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2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8750" y="325215"/>
            <a:ext cx="9668461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rgbClr val="00B050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39181" y="3927937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1207" y="601456"/>
            <a:ext cx="920354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450 : 5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3133457" y="3815962"/>
            <a:ext cx="981579" cy="120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415461" y="1926666"/>
            <a:ext cx="1364246" cy="1290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2933994" y="1952978"/>
            <a:ext cx="1221690" cy="10318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6568548" y="3645113"/>
            <a:ext cx="1452712" cy="1497396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4284127" y="1714132"/>
            <a:ext cx="8077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TextBox 47"/>
          <p:cNvSpPr txBox="1"/>
          <p:nvPr/>
        </p:nvSpPr>
        <p:spPr>
          <a:xfrm>
            <a:off x="8075208" y="1766751"/>
            <a:ext cx="132242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TextBox 47"/>
          <p:cNvSpPr txBox="1"/>
          <p:nvPr/>
        </p:nvSpPr>
        <p:spPr>
          <a:xfrm>
            <a:off x="4474038" y="3683962"/>
            <a:ext cx="146542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4" name="TextBox 47"/>
          <p:cNvSpPr txBox="1"/>
          <p:nvPr/>
        </p:nvSpPr>
        <p:spPr>
          <a:xfrm>
            <a:off x="8075208" y="3723261"/>
            <a:ext cx="1461659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67944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3" grpId="0"/>
      <p:bldP spid="53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335" y="499109"/>
            <a:ext cx="10456576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chemeClr val="accent1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43242" y="4062440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87935" y="725933"/>
            <a:ext cx="9203546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709 : 2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1076286" y="3571408"/>
            <a:ext cx="709984" cy="874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324071" y="1884579"/>
            <a:ext cx="982770" cy="929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1370516" y="1928351"/>
            <a:ext cx="989494" cy="8357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5884893" y="3554770"/>
            <a:ext cx="1001662" cy="1032472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2014895" y="1632964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Box 47"/>
          <p:cNvSpPr txBox="1"/>
          <p:nvPr/>
        </p:nvSpPr>
        <p:spPr>
          <a:xfrm>
            <a:off x="6982984" y="1614535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602651" y="3290347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2" name="TextBox 47"/>
          <p:cNvSpPr txBox="1"/>
          <p:nvPr/>
        </p:nvSpPr>
        <p:spPr>
          <a:xfrm>
            <a:off x="6686936" y="3336509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23755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9" grpId="0"/>
      <p:bldP spid="29" grpId="1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81519" y="2061176"/>
            <a:ext cx="7603516" cy="290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latin typeface="UTM Loko" panose="02040603050506020204" pitchFamily="18" charset="0"/>
              </a:rPr>
              <a:t>cho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latin typeface="UTM Loko" panose="02040603050506020204" pitchFamily="18" charset="0"/>
              </a:rPr>
              <a:t>có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một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chữ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endParaRPr lang="en-US" sz="60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34877" y="3784018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sp>
        <p:nvSpPr>
          <p:cNvPr id="74" name="TextBox 47"/>
          <p:cNvSpPr txBox="1"/>
          <p:nvPr/>
        </p:nvSpPr>
        <p:spPr>
          <a:xfrm>
            <a:off x="2043899" y="2054316"/>
            <a:ext cx="7603516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có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chữ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44156" y="4592066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78" name="TextBox 47"/>
          <p:cNvSpPr txBox="1"/>
          <p:nvPr/>
        </p:nvSpPr>
        <p:spPr>
          <a:xfrm>
            <a:off x="1941413" y="1097617"/>
            <a:ext cx="760351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CDAEC0-A82F-4970-83AE-0091BD6D95AD}"/>
              </a:ext>
            </a:extLst>
          </p:cNvPr>
          <p:cNvSpPr txBox="1"/>
          <p:nvPr/>
        </p:nvSpPr>
        <p:spPr>
          <a:xfrm>
            <a:off x="56768" y="582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E6C1EA-D51F-4E99-B3BE-564BF1F0265D}"/>
              </a:ext>
            </a:extLst>
          </p:cNvPr>
          <p:cNvSpPr txBox="1"/>
          <p:nvPr/>
        </p:nvSpPr>
        <p:spPr>
          <a:xfrm>
            <a:off x="-30331" y="65495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774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00" y="4238464"/>
            <a:ext cx="12266811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3673" y="-650609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979658" y="500666"/>
            <a:ext cx="8667847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50" y="568188"/>
            <a:ext cx="5613144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07442" y="-111637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6851" y="2745807"/>
            <a:ext cx="2111503" cy="3065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70" y="2810583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023" y="4877120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99093" y="516964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0748" y="27698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2172" y="5412441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815287" y="5684412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3804" y="3312350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776" y="444506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892717" y="977836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131839" y="5316990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100454" y="5305124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80412" y="4903006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08044" y="25809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307378" y="1318407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128472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5439670" y="1479097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561627" y="1335164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409579" y="1947057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3534389" y="1893082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3870711" y="1875618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716847" y="1956051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3864555" y="2364568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4139579" y="2364568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020411" y="1956051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4149686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4453875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6362958" y="1949526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445159" y="3518682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4739199" y="352485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6680282" y="1947057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7499964" y="1893081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5425749" y="1939581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21 412 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4123701" y="574340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128 472 : 6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4746480" y="409070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5435507" y="1960815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224650" y="1316290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4339" y="3785640"/>
            <a:ext cx="6207506" cy="2810716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/>
        </p:nvSpPr>
        <p:spPr bwMode="auto">
          <a:xfrm>
            <a:off x="5099098" y="4962204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7" y="678327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448178" y="1613149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7351752" y="2086706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8; 8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7201608" y="2561026"/>
            <a:ext cx="40194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24; 24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7425329" y="3410533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 7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7407289" y="3873120"/>
            <a:ext cx="3734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12;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3292202" y="837609"/>
            <a:ext cx="864745" cy="951219"/>
          </a:xfrm>
          <a:prstGeom prst="rect">
            <a:avLst/>
          </a:prstGeom>
        </p:spPr>
      </p:pic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4954764" y="4958876"/>
            <a:ext cx="39478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15" y="-416342"/>
            <a:ext cx="2105712" cy="149616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F702AAE-4560-4B95-9BDF-3EC3B9CACEEC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7FCED6-5E13-40BD-8EED-4EC41CDF1CA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9119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486 L 0.19062 -0.2182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3" grpId="0"/>
      <p:bldP spid="63" grpId="1"/>
      <p:bldP spid="65" grpId="0"/>
      <p:bldP spid="66" grpId="0"/>
      <p:bldP spid="67" grpId="0"/>
      <p:bldP spid="68" grpId="0"/>
      <p:bldP spid="69" grpId="0"/>
      <p:bldP spid="70" grpId="0"/>
      <p:bldP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406900" y="4377203"/>
            <a:ext cx="14389122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39212" y="3994538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23930" y="2209673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557258" y="639405"/>
            <a:ext cx="9833064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50" y="706927"/>
            <a:ext cx="7005406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2117" y="4039419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07670" y="529735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96620" y="4000499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-1096166" y="5827689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10758" y="1840972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230 859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4243050" y="2001662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4365007" y="1857729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212959" y="2469622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2337769" y="2415647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2705541" y="2409472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520227" y="2478616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2704483" y="2887133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2931494" y="2887133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823791" y="2478616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3074369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3413918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5166338" y="2472091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3379169" y="4041247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3673209" y="404741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483662" y="2469622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6303344" y="2415646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4219845" y="2473864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46 171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2701301" y="713079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230 859 : 5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708486" y="461327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4238887" y="2483380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029224" y="1826835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97" y="817066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6321575" y="2531216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23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6225149" y="300477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30; 30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6122753" y="3792977"/>
            <a:ext cx="4979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8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6292748" y="4323039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35; 35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6321575" y="5214377"/>
            <a:ext cx="4653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9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2085254" y="1280189"/>
            <a:ext cx="864745" cy="951219"/>
          </a:xfrm>
          <a:prstGeom prst="rect">
            <a:avLst/>
          </a:prstGeom>
        </p:spPr>
      </p:pic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2730764" y="4606751"/>
            <a:ext cx="20576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7" y="-156134"/>
            <a:ext cx="2105712" cy="14961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3631FE6-55AB-4CC2-98B9-6C8CBCAD26D8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6C7377-F13E-419F-A816-7A71F17E313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265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486 L 0.18932 -0.268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4154 -0.5861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5" grpId="0"/>
      <p:bldP spid="66" grpId="0"/>
      <p:bldP spid="67" grpId="0"/>
      <p:bldP spid="68" grpId="0"/>
      <p:bldP spid="69" grpId="0"/>
      <p:bldP spid="71" grpId="0"/>
      <p:bldP spid="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617428" y="438427"/>
            <a:ext cx="9833064" cy="5579486"/>
            <a:chOff x="6936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6936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714726" y="1241036"/>
            <a:ext cx="3696958" cy="2537600"/>
            <a:chOff x="771196" y="1567777"/>
            <a:chExt cx="2948099" cy="2537600"/>
          </a:xfrm>
        </p:grpSpPr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771196" y="1584497"/>
              <a:ext cx="19518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a. 128 472 </a:t>
              </a: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362200" y="1733549"/>
              <a:ext cx="0" cy="10030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2362200" y="2057400"/>
              <a:ext cx="9144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2532295" y="1567777"/>
              <a:ext cx="396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2379485" y="2083465"/>
              <a:ext cx="1339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21 412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1262618" y="1971585"/>
              <a:ext cx="549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1459303" y="1981905"/>
              <a:ext cx="228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1458607" y="2346296"/>
              <a:ext cx="6623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2 4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1665684" y="2736587"/>
              <a:ext cx="587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84" name="Text Box 39"/>
            <p:cNvSpPr txBox="1">
              <a:spLocks noChangeArrowheads="1"/>
            </p:cNvSpPr>
            <p:nvPr/>
          </p:nvSpPr>
          <p:spPr bwMode="auto">
            <a:xfrm>
              <a:off x="1850512" y="3134516"/>
              <a:ext cx="580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 Box 42"/>
            <p:cNvSpPr txBox="1">
              <a:spLocks noChangeArrowheads="1"/>
            </p:cNvSpPr>
            <p:nvPr/>
          </p:nvSpPr>
          <p:spPr bwMode="auto">
            <a:xfrm>
              <a:off x="2015613" y="3520602"/>
              <a:ext cx="244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176" y="1186460"/>
            <a:ext cx="3797923" cy="2708897"/>
            <a:chOff x="766056" y="4123619"/>
            <a:chExt cx="3028604" cy="2708897"/>
          </a:xfrm>
        </p:grpSpPr>
        <p:sp>
          <p:nvSpPr>
            <p:cNvPr id="89" name="Text Box 44"/>
            <p:cNvSpPr txBox="1">
              <a:spLocks noChangeArrowheads="1"/>
            </p:cNvSpPr>
            <p:nvPr/>
          </p:nvSpPr>
          <p:spPr bwMode="auto">
            <a:xfrm>
              <a:off x="766056" y="4163744"/>
              <a:ext cx="1676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b. 230 859</a:t>
              </a:r>
            </a:p>
          </p:txBody>
        </p:sp>
        <p:sp>
          <p:nvSpPr>
            <p:cNvPr id="90" name="Line 45"/>
            <p:cNvSpPr>
              <a:spLocks noChangeShapeType="1"/>
            </p:cNvSpPr>
            <p:nvPr/>
          </p:nvSpPr>
          <p:spPr bwMode="auto">
            <a:xfrm>
              <a:off x="2411393" y="4329993"/>
              <a:ext cx="0" cy="6858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2409770" y="4596514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2" name="Text Box 47"/>
            <p:cNvSpPr txBox="1">
              <a:spLocks noChangeArrowheads="1"/>
            </p:cNvSpPr>
            <p:nvPr/>
          </p:nvSpPr>
          <p:spPr bwMode="auto">
            <a:xfrm>
              <a:off x="2581951" y="4123619"/>
              <a:ext cx="206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1200017" y="4539948"/>
              <a:ext cx="762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30</a:t>
              </a:r>
            </a:p>
          </p:txBody>
        </p:sp>
        <p:sp>
          <p:nvSpPr>
            <p:cNvPr id="94" name="Text Box 49"/>
            <p:cNvSpPr txBox="1">
              <a:spLocks noChangeArrowheads="1"/>
            </p:cNvSpPr>
            <p:nvPr/>
          </p:nvSpPr>
          <p:spPr bwMode="auto">
            <a:xfrm>
              <a:off x="2409770" y="4579519"/>
              <a:ext cx="13848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46 171</a:t>
              </a:r>
            </a:p>
          </p:txBody>
        </p:sp>
        <p:sp>
          <p:nvSpPr>
            <p:cNvPr id="95" name="Text Box 50"/>
            <p:cNvSpPr txBox="1">
              <a:spLocks noChangeArrowheads="1"/>
            </p:cNvSpPr>
            <p:nvPr/>
          </p:nvSpPr>
          <p:spPr bwMode="auto">
            <a:xfrm>
              <a:off x="1464941" y="4955873"/>
              <a:ext cx="609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0 8</a:t>
              </a:r>
            </a:p>
          </p:txBody>
        </p:sp>
        <p:sp>
          <p:nvSpPr>
            <p:cNvPr id="96" name="Text Box 51"/>
            <p:cNvSpPr txBox="1">
              <a:spLocks noChangeArrowheads="1"/>
            </p:cNvSpPr>
            <p:nvPr/>
          </p:nvSpPr>
          <p:spPr bwMode="auto">
            <a:xfrm>
              <a:off x="1718928" y="5335076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7" name="Text Box 52"/>
            <p:cNvSpPr txBox="1">
              <a:spLocks noChangeArrowheads="1"/>
            </p:cNvSpPr>
            <p:nvPr/>
          </p:nvSpPr>
          <p:spPr bwMode="auto">
            <a:xfrm>
              <a:off x="1896735" y="5755298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auto">
            <a:xfrm>
              <a:off x="2067550" y="6174117"/>
              <a:ext cx="304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5" y="-379949"/>
            <a:ext cx="2105712" cy="14961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43" y="2741049"/>
            <a:ext cx="1936946" cy="260601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3503" y="3706688"/>
            <a:ext cx="5497305" cy="2106654"/>
          </a:xfrm>
          <a:prstGeom prst="rect">
            <a:avLst/>
          </a:prstGeom>
        </p:spPr>
      </p:pic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1609909" y="4630533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67333" y="3277170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781257" y="3284354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8219" y="3495482"/>
            <a:ext cx="6207506" cy="2106654"/>
          </a:xfrm>
          <a:prstGeom prst="rect">
            <a:avLst/>
          </a:prstGeom>
        </p:spPr>
      </p:pic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8247366" y="4409067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5" y="2897967"/>
            <a:ext cx="2359292" cy="235929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A1B3B47-EAE9-41C3-9B6E-C1B969215B9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A66078-3C9D-44C6-BAE9-7AB588885D9E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13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" grpId="0" animBg="1"/>
      <p:bldP spid="102" grpId="0" animBg="1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2194596" y="2556489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Luyện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tập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346996" y="2584710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Luyện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tập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3884BF-679F-47F1-823C-8A36F7D3900A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07702F-8226-42B6-80A4-772B657C00E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150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9"/>
</p:tagLst>
</file>

<file path=ppt/theme/theme1.xml><?xml version="1.0" encoding="utf-8"?>
<a:theme xmlns:a="http://schemas.openxmlformats.org/drawingml/2006/main" name="Office 主题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9D91"/>
      </a:accent1>
      <a:accent2>
        <a:srgbClr val="EA9544"/>
      </a:accent2>
      <a:accent3>
        <a:srgbClr val="D1476E"/>
      </a:accent3>
      <a:accent4>
        <a:srgbClr val="139D91"/>
      </a:accent4>
      <a:accent5>
        <a:srgbClr val="EA9544"/>
      </a:accent5>
      <a:accent6>
        <a:srgbClr val="D1476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997</Words>
  <Application>Microsoft Office PowerPoint</Application>
  <PresentationFormat>Widescreen</PresentationFormat>
  <Paragraphs>301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Calibri Light</vt:lpstr>
      <vt:lpstr>UTM Staccato </vt:lpstr>
      <vt:lpstr>.VnTime</vt:lpstr>
      <vt:lpstr>Times New Roman</vt:lpstr>
      <vt:lpstr>UVN Dzung Dakao</vt:lpstr>
      <vt:lpstr>Microsoft YaHei</vt:lpstr>
      <vt:lpstr>UTM Loko</vt:lpstr>
      <vt:lpstr>Arial</vt:lpstr>
      <vt:lpstr>Verdana</vt:lpstr>
      <vt:lpstr>Wingdings</vt:lpstr>
      <vt:lpstr>Calibri</vt:lpstr>
      <vt:lpstr>Office 主题</vt:lpstr>
      <vt:lpstr>1_Default Design</vt:lpstr>
      <vt:lpstr>Cliff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BichHa</cp:keywords>
  <cp:lastModifiedBy>Phan Thị Hà Thu</cp:lastModifiedBy>
  <cp:revision>90</cp:revision>
  <dcterms:created xsi:type="dcterms:W3CDTF">2017-08-17T10:58:14Z</dcterms:created>
  <dcterms:modified xsi:type="dcterms:W3CDTF">2021-12-07T02:16:02Z</dcterms:modified>
  <cp:version>Z20</cp:version>
</cp:coreProperties>
</file>