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5" r:id="rId2"/>
  </p:sldMasterIdLst>
  <p:notesMasterIdLst>
    <p:notesMasterId r:id="rId26"/>
  </p:notesMasterIdLst>
  <p:sldIdLst>
    <p:sldId id="256" r:id="rId3"/>
    <p:sldId id="287" r:id="rId4"/>
    <p:sldId id="286" r:id="rId5"/>
    <p:sldId id="288" r:id="rId6"/>
    <p:sldId id="289" r:id="rId7"/>
    <p:sldId id="290" r:id="rId8"/>
    <p:sldId id="259" r:id="rId9"/>
    <p:sldId id="261" r:id="rId10"/>
    <p:sldId id="299" r:id="rId11"/>
    <p:sldId id="300" r:id="rId12"/>
    <p:sldId id="301" r:id="rId13"/>
    <p:sldId id="302" r:id="rId14"/>
    <p:sldId id="276" r:id="rId15"/>
    <p:sldId id="303" r:id="rId16"/>
    <p:sldId id="304" r:id="rId17"/>
    <p:sldId id="305" r:id="rId18"/>
    <p:sldId id="306" r:id="rId19"/>
    <p:sldId id="308" r:id="rId20"/>
    <p:sldId id="282" r:id="rId21"/>
    <p:sldId id="267" r:id="rId22"/>
    <p:sldId id="275" r:id="rId23"/>
    <p:sldId id="307" r:id="rId24"/>
    <p:sldId id="28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Tahoma" panose="020B0604030504040204" pitchFamily="34" charset="0"/>
      <p:regular r:id="rId31"/>
      <p:bold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399"/>
    <a:srgbClr val="F7FAFB"/>
    <a:srgbClr val="F7F2D5"/>
    <a:srgbClr val="FFE65B"/>
    <a:srgbClr val="BEC6EB"/>
    <a:srgbClr val="F8E7F1"/>
    <a:srgbClr val="FC6B7A"/>
    <a:srgbClr val="FCB476"/>
    <a:srgbClr val="72AAE3"/>
    <a:srgbClr val="728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1D9BE-5549-409C-B573-8B7A502549ED}"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72882-FFCC-4BBE-8E52-8E4AD4E967B1}" type="slidenum">
              <a:rPr lang="en-US" smtClean="0"/>
              <a:t>‹#›</a:t>
            </a:fld>
            <a:endParaRPr lang="en-US"/>
          </a:p>
        </p:txBody>
      </p:sp>
    </p:spTree>
    <p:extLst>
      <p:ext uri="{BB962C8B-B14F-4D97-AF65-F5344CB8AC3E}">
        <p14:creationId xmlns:p14="http://schemas.microsoft.com/office/powerpoint/2010/main" val="23720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9</a:t>
            </a:fld>
            <a:endParaRPr lang="en-US"/>
          </a:p>
        </p:txBody>
      </p:sp>
    </p:spTree>
    <p:extLst>
      <p:ext uri="{BB962C8B-B14F-4D97-AF65-F5344CB8AC3E}">
        <p14:creationId xmlns:p14="http://schemas.microsoft.com/office/powerpoint/2010/main" val="8551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13</a:t>
            </a:fld>
            <a:endParaRPr lang="en-US"/>
          </a:p>
        </p:txBody>
      </p:sp>
    </p:spTree>
    <p:extLst>
      <p:ext uri="{BB962C8B-B14F-4D97-AF65-F5344CB8AC3E}">
        <p14:creationId xmlns:p14="http://schemas.microsoft.com/office/powerpoint/2010/main" val="3992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14</a:t>
            </a:fld>
            <a:endParaRPr lang="en-US"/>
          </a:p>
        </p:txBody>
      </p:sp>
    </p:spTree>
    <p:extLst>
      <p:ext uri="{BB962C8B-B14F-4D97-AF65-F5344CB8AC3E}">
        <p14:creationId xmlns:p14="http://schemas.microsoft.com/office/powerpoint/2010/main" val="20194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15</a:t>
            </a:fld>
            <a:endParaRPr lang="en-US"/>
          </a:p>
        </p:txBody>
      </p:sp>
    </p:spTree>
    <p:extLst>
      <p:ext uri="{BB962C8B-B14F-4D97-AF65-F5344CB8AC3E}">
        <p14:creationId xmlns:p14="http://schemas.microsoft.com/office/powerpoint/2010/main" val="6450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16</a:t>
            </a:fld>
            <a:endParaRPr lang="en-US"/>
          </a:p>
        </p:txBody>
      </p:sp>
    </p:spTree>
    <p:extLst>
      <p:ext uri="{BB962C8B-B14F-4D97-AF65-F5344CB8AC3E}">
        <p14:creationId xmlns:p14="http://schemas.microsoft.com/office/powerpoint/2010/main" val="9703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17</a:t>
            </a:fld>
            <a:endParaRPr lang="en-US"/>
          </a:p>
        </p:txBody>
      </p:sp>
    </p:spTree>
    <p:extLst>
      <p:ext uri="{BB962C8B-B14F-4D97-AF65-F5344CB8AC3E}">
        <p14:creationId xmlns:p14="http://schemas.microsoft.com/office/powerpoint/2010/main" val="41750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20</a:t>
            </a:fld>
            <a:endParaRPr lang="en-US"/>
          </a:p>
        </p:txBody>
      </p:sp>
    </p:spTree>
    <p:extLst>
      <p:ext uri="{BB962C8B-B14F-4D97-AF65-F5344CB8AC3E}">
        <p14:creationId xmlns:p14="http://schemas.microsoft.com/office/powerpoint/2010/main" val="25789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9919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71955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2554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231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063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635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4229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6190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25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6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20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9522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101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34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3555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27284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6206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7317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0392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424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5040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68653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27222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8721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1809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51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1357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4692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75949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1040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087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55744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3304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97383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8756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3850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9435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3640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52358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75196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32320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4770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173392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92212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715799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07380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038926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8201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00916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323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66865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3124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4496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98237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98326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7705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03641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634805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48131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10611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6919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06157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D83614E-1E20-4AF4-8B9D-AA589CABF08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495EFBF-9F41-41BA-A3DB-16164C4E9EC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98E7D00-9D89-4256-859D-3B01CCA6058D}"/>
              </a:ext>
            </a:extLst>
          </p:cNvPr>
          <p:cNvSpPr>
            <a:spLocks noGrp="1"/>
          </p:cNvSpPr>
          <p:nvPr>
            <p:ph type="sldNum" sz="quarter" idx="12"/>
          </p:nvPr>
        </p:nvSpPr>
        <p:spPr/>
        <p:txBody>
          <a:bodyPr/>
          <a:lstStyle>
            <a:lvl1pPr>
              <a:defRPr/>
            </a:lvl1pPr>
          </a:lstStyle>
          <a:p>
            <a:pPr>
              <a:defRPr/>
            </a:pPr>
            <a:fld id="{9A25E977-4BDF-42D1-8158-1068AC8A87FE}" type="slidenum">
              <a:rPr lang="en-US" altLang="en-US"/>
              <a:pPr>
                <a:defRPr/>
              </a:pPr>
              <a:t>‹#›</a:t>
            </a:fld>
            <a:endParaRPr lang="en-US" altLang="en-US"/>
          </a:p>
        </p:txBody>
      </p:sp>
    </p:spTree>
    <p:extLst>
      <p:ext uri="{BB962C8B-B14F-4D97-AF65-F5344CB8AC3E}">
        <p14:creationId xmlns:p14="http://schemas.microsoft.com/office/powerpoint/2010/main" val="952155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96AAA-6728-41FB-973D-9D4C28AF804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C985F4D-5EBA-4816-A094-D7FDEEA370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F5A078-A7C0-4ED6-9B9D-F52B3762AC23}"/>
              </a:ext>
            </a:extLst>
          </p:cNvPr>
          <p:cNvSpPr>
            <a:spLocks noGrp="1"/>
          </p:cNvSpPr>
          <p:nvPr>
            <p:ph type="sldNum" sz="quarter" idx="12"/>
          </p:nvPr>
        </p:nvSpPr>
        <p:spPr/>
        <p:txBody>
          <a:bodyPr/>
          <a:lstStyle>
            <a:lvl1pPr>
              <a:defRPr/>
            </a:lvl1pPr>
          </a:lstStyle>
          <a:p>
            <a:pPr>
              <a:defRPr/>
            </a:pPr>
            <a:fld id="{8310EEA0-C5CF-4FE1-B547-A36AD1E361F5}" type="slidenum">
              <a:rPr lang="en-US" altLang="en-US"/>
              <a:pPr>
                <a:defRPr/>
              </a:pPr>
              <a:t>‹#›</a:t>
            </a:fld>
            <a:endParaRPr lang="en-US" altLang="en-US"/>
          </a:p>
        </p:txBody>
      </p:sp>
    </p:spTree>
    <p:extLst>
      <p:ext uri="{BB962C8B-B14F-4D97-AF65-F5344CB8AC3E}">
        <p14:creationId xmlns:p14="http://schemas.microsoft.com/office/powerpoint/2010/main" val="127843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207A2C-95EB-48FC-834C-38406A17685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79B7379-E75B-4C05-8A1F-9D43007D533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5A1E75-414F-424E-84D8-9A43EB274056}"/>
              </a:ext>
            </a:extLst>
          </p:cNvPr>
          <p:cNvSpPr>
            <a:spLocks noGrp="1"/>
          </p:cNvSpPr>
          <p:nvPr>
            <p:ph type="sldNum" sz="quarter" idx="12"/>
          </p:nvPr>
        </p:nvSpPr>
        <p:spPr/>
        <p:txBody>
          <a:bodyPr/>
          <a:lstStyle>
            <a:lvl1pPr>
              <a:defRPr/>
            </a:lvl1pPr>
          </a:lstStyle>
          <a:p>
            <a:pPr>
              <a:defRPr/>
            </a:pPr>
            <a:fld id="{95BD14B1-86B7-4156-8ABA-6596B3DB09C3}" type="slidenum">
              <a:rPr lang="en-US" altLang="en-US"/>
              <a:pPr>
                <a:defRPr/>
              </a:pPr>
              <a:t>‹#›</a:t>
            </a:fld>
            <a:endParaRPr lang="en-US" altLang="en-US"/>
          </a:p>
        </p:txBody>
      </p:sp>
    </p:spTree>
    <p:extLst>
      <p:ext uri="{BB962C8B-B14F-4D97-AF65-F5344CB8AC3E}">
        <p14:creationId xmlns:p14="http://schemas.microsoft.com/office/powerpoint/2010/main" val="3708324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496BCCE-9105-4DCB-BB20-8EBA650C60B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0E9D6E9-2BB7-4B89-9FD5-45D3AA7CCD5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6556D96-8EF6-4BDA-9D72-DEA46CA8E6C0}"/>
              </a:ext>
            </a:extLst>
          </p:cNvPr>
          <p:cNvSpPr>
            <a:spLocks noGrp="1"/>
          </p:cNvSpPr>
          <p:nvPr>
            <p:ph type="sldNum" sz="quarter" idx="12"/>
          </p:nvPr>
        </p:nvSpPr>
        <p:spPr/>
        <p:txBody>
          <a:bodyPr/>
          <a:lstStyle>
            <a:lvl1pPr>
              <a:defRPr/>
            </a:lvl1pPr>
          </a:lstStyle>
          <a:p>
            <a:pPr>
              <a:defRPr/>
            </a:pPr>
            <a:fld id="{128439C7-7ABA-4656-B943-0EBB9B5712CE}" type="slidenum">
              <a:rPr lang="en-US" altLang="en-US"/>
              <a:pPr>
                <a:defRPr/>
              </a:pPr>
              <a:t>‹#›</a:t>
            </a:fld>
            <a:endParaRPr lang="en-US" altLang="en-US"/>
          </a:p>
        </p:txBody>
      </p:sp>
    </p:spTree>
    <p:extLst>
      <p:ext uri="{BB962C8B-B14F-4D97-AF65-F5344CB8AC3E}">
        <p14:creationId xmlns:p14="http://schemas.microsoft.com/office/powerpoint/2010/main" val="331613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2584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972-3AB4-480E-A13E-55755CED26F6}"/>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5701FCAB-3FA3-44B5-9BA5-E124E1339ED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1E829998-4511-4C55-8BF0-642155067D01}"/>
              </a:ext>
            </a:extLst>
          </p:cNvPr>
          <p:cNvSpPr>
            <a:spLocks noGrp="1"/>
          </p:cNvSpPr>
          <p:nvPr>
            <p:ph type="sldNum" sz="quarter" idx="12"/>
          </p:nvPr>
        </p:nvSpPr>
        <p:spPr/>
        <p:txBody>
          <a:bodyPr/>
          <a:lstStyle>
            <a:lvl1pPr>
              <a:defRPr/>
            </a:lvl1pPr>
          </a:lstStyle>
          <a:p>
            <a:pPr>
              <a:defRPr/>
            </a:pPr>
            <a:fld id="{9305749A-5411-4107-89B6-6C668F3B8AE3}" type="slidenum">
              <a:rPr lang="en-US" altLang="en-US"/>
              <a:pPr>
                <a:defRPr/>
              </a:pPr>
              <a:t>‹#›</a:t>
            </a:fld>
            <a:endParaRPr lang="en-US" altLang="en-US"/>
          </a:p>
        </p:txBody>
      </p:sp>
    </p:spTree>
    <p:extLst>
      <p:ext uri="{BB962C8B-B14F-4D97-AF65-F5344CB8AC3E}">
        <p14:creationId xmlns:p14="http://schemas.microsoft.com/office/powerpoint/2010/main" val="3845595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C26BCA-BFC1-49B0-866F-D0F8AFA82F2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416156AD-05DF-4AB9-8B18-4EDE083CE80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679105D-FD8D-4895-901B-693BDE004AE6}"/>
              </a:ext>
            </a:extLst>
          </p:cNvPr>
          <p:cNvSpPr>
            <a:spLocks noGrp="1"/>
          </p:cNvSpPr>
          <p:nvPr>
            <p:ph type="sldNum" sz="quarter" idx="12"/>
          </p:nvPr>
        </p:nvSpPr>
        <p:spPr/>
        <p:txBody>
          <a:bodyPr/>
          <a:lstStyle>
            <a:lvl1pPr>
              <a:defRPr/>
            </a:lvl1pPr>
          </a:lstStyle>
          <a:p>
            <a:pPr>
              <a:defRPr/>
            </a:pPr>
            <a:fld id="{9F8CFCD6-F833-4E61-AB7F-C30DC718A5CB}" type="slidenum">
              <a:rPr lang="en-US" altLang="en-US"/>
              <a:pPr>
                <a:defRPr/>
              </a:pPr>
              <a:t>‹#›</a:t>
            </a:fld>
            <a:endParaRPr lang="en-US" altLang="en-US"/>
          </a:p>
        </p:txBody>
      </p:sp>
    </p:spTree>
    <p:extLst>
      <p:ext uri="{BB962C8B-B14F-4D97-AF65-F5344CB8AC3E}">
        <p14:creationId xmlns:p14="http://schemas.microsoft.com/office/powerpoint/2010/main" val="1904656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6DA19D-E411-41AE-9E0A-F0DF5AAFDCA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BE7DEC5-B979-4580-B809-AA999B0A8495}"/>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17A6818-A482-476E-ABB4-DE80D7CFA3F5}"/>
              </a:ext>
            </a:extLst>
          </p:cNvPr>
          <p:cNvSpPr>
            <a:spLocks noGrp="1"/>
          </p:cNvSpPr>
          <p:nvPr>
            <p:ph type="sldNum" sz="quarter" idx="12"/>
          </p:nvPr>
        </p:nvSpPr>
        <p:spPr/>
        <p:txBody>
          <a:bodyPr/>
          <a:lstStyle>
            <a:lvl1pPr>
              <a:defRPr/>
            </a:lvl1pPr>
          </a:lstStyle>
          <a:p>
            <a:pPr>
              <a:defRPr/>
            </a:pPr>
            <a:fld id="{717F26E0-E74B-4045-B222-925C6777734F}" type="slidenum">
              <a:rPr lang="en-US" altLang="en-US"/>
              <a:pPr>
                <a:defRPr/>
              </a:pPr>
              <a:t>‹#›</a:t>
            </a:fld>
            <a:endParaRPr lang="en-US" altLang="en-US"/>
          </a:p>
        </p:txBody>
      </p:sp>
    </p:spTree>
    <p:extLst>
      <p:ext uri="{BB962C8B-B14F-4D97-AF65-F5344CB8AC3E}">
        <p14:creationId xmlns:p14="http://schemas.microsoft.com/office/powerpoint/2010/main" val="3292447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14FFCBA-CA50-4F81-A39E-19F0331170D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2854870-1B2D-4ECB-A126-D7264410A8B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5EDDD02-D5F6-42F3-9F4C-9613EF90EB81}"/>
              </a:ext>
            </a:extLst>
          </p:cNvPr>
          <p:cNvSpPr>
            <a:spLocks noGrp="1"/>
          </p:cNvSpPr>
          <p:nvPr>
            <p:ph type="sldNum" sz="quarter" idx="12"/>
          </p:nvPr>
        </p:nvSpPr>
        <p:spPr/>
        <p:txBody>
          <a:bodyPr/>
          <a:lstStyle>
            <a:lvl1pPr>
              <a:defRPr/>
            </a:lvl1pPr>
          </a:lstStyle>
          <a:p>
            <a:pPr>
              <a:defRPr/>
            </a:pPr>
            <a:fld id="{8385B9AB-1743-4D90-BD2F-9AC0C2EB4C7A}" type="slidenum">
              <a:rPr lang="en-US" altLang="en-US"/>
              <a:pPr>
                <a:defRPr/>
              </a:pPr>
              <a:t>‹#›</a:t>
            </a:fld>
            <a:endParaRPr lang="en-US" altLang="en-US"/>
          </a:p>
        </p:txBody>
      </p:sp>
    </p:spTree>
    <p:extLst>
      <p:ext uri="{BB962C8B-B14F-4D97-AF65-F5344CB8AC3E}">
        <p14:creationId xmlns:p14="http://schemas.microsoft.com/office/powerpoint/2010/main" val="1636720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8177E1-0F9A-4796-AA9B-D961FA5D241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0DF3964-DF6C-44E1-B8B5-414C58633CD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A602C0E-6E14-41EE-B285-D4824857B0A3}"/>
              </a:ext>
            </a:extLst>
          </p:cNvPr>
          <p:cNvSpPr>
            <a:spLocks noGrp="1"/>
          </p:cNvSpPr>
          <p:nvPr>
            <p:ph type="sldNum" sz="quarter" idx="12"/>
          </p:nvPr>
        </p:nvSpPr>
        <p:spPr/>
        <p:txBody>
          <a:bodyPr/>
          <a:lstStyle>
            <a:lvl1pPr>
              <a:defRPr/>
            </a:lvl1pPr>
          </a:lstStyle>
          <a:p>
            <a:pPr>
              <a:defRPr/>
            </a:pPr>
            <a:fld id="{04DC6674-BDCD-442B-9BCA-B8B99C5F87AB}" type="slidenum">
              <a:rPr lang="en-US" altLang="en-US"/>
              <a:pPr>
                <a:defRPr/>
              </a:pPr>
              <a:t>‹#›</a:t>
            </a:fld>
            <a:endParaRPr lang="en-US" altLang="en-US"/>
          </a:p>
        </p:txBody>
      </p:sp>
    </p:spTree>
    <p:extLst>
      <p:ext uri="{BB962C8B-B14F-4D97-AF65-F5344CB8AC3E}">
        <p14:creationId xmlns:p14="http://schemas.microsoft.com/office/powerpoint/2010/main" val="3394515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2C3F9-7551-40D5-BCD6-F006ADC6BF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EDB1178-8E31-4127-92DC-E0CA83EAC3F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E6C55F-62F4-4D75-B856-B2335500DE0B}"/>
              </a:ext>
            </a:extLst>
          </p:cNvPr>
          <p:cNvSpPr>
            <a:spLocks noGrp="1"/>
          </p:cNvSpPr>
          <p:nvPr>
            <p:ph type="sldNum" sz="quarter" idx="12"/>
          </p:nvPr>
        </p:nvSpPr>
        <p:spPr/>
        <p:txBody>
          <a:bodyPr/>
          <a:lstStyle>
            <a:lvl1pPr>
              <a:defRPr/>
            </a:lvl1pPr>
          </a:lstStyle>
          <a:p>
            <a:pPr>
              <a:defRPr/>
            </a:pPr>
            <a:fld id="{76779C71-527B-41B8-9635-47A7E24EAE33}" type="slidenum">
              <a:rPr lang="en-US" altLang="en-US"/>
              <a:pPr>
                <a:defRPr/>
              </a:pPr>
              <a:t>‹#›</a:t>
            </a:fld>
            <a:endParaRPr lang="en-US" altLang="en-US"/>
          </a:p>
        </p:txBody>
      </p:sp>
    </p:spTree>
    <p:extLst>
      <p:ext uri="{BB962C8B-B14F-4D97-AF65-F5344CB8AC3E}">
        <p14:creationId xmlns:p14="http://schemas.microsoft.com/office/powerpoint/2010/main" val="32004291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0DB42-0046-4EE7-945E-F39B39A4A9A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0C39497-CE53-4D8C-85A7-02F483140E3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045A334-1631-4D8D-9633-8745CFBB9FD5}"/>
              </a:ext>
            </a:extLst>
          </p:cNvPr>
          <p:cNvSpPr>
            <a:spLocks noGrp="1"/>
          </p:cNvSpPr>
          <p:nvPr>
            <p:ph type="sldNum" sz="quarter" idx="12"/>
          </p:nvPr>
        </p:nvSpPr>
        <p:spPr/>
        <p:txBody>
          <a:bodyPr/>
          <a:lstStyle>
            <a:lvl1pPr>
              <a:defRPr/>
            </a:lvl1pPr>
          </a:lstStyle>
          <a:p>
            <a:pPr>
              <a:defRPr/>
            </a:pPr>
            <a:fld id="{ED5CF3AD-5BC1-4101-99F6-6660AE3CD580}" type="slidenum">
              <a:rPr lang="en-US" altLang="en-US"/>
              <a:pPr>
                <a:defRPr/>
              </a:pPr>
              <a:t>‹#›</a:t>
            </a:fld>
            <a:endParaRPr lang="en-US" altLang="en-US"/>
          </a:p>
        </p:txBody>
      </p:sp>
    </p:spTree>
    <p:extLst>
      <p:ext uri="{BB962C8B-B14F-4D97-AF65-F5344CB8AC3E}">
        <p14:creationId xmlns:p14="http://schemas.microsoft.com/office/powerpoint/2010/main" val="36505515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A0CC57C-9D05-4512-9139-C62FBDEFF5CB}"/>
              </a:ext>
            </a:extLst>
          </p:cNvPr>
          <p:cNvGrpSpPr>
            <a:grpSpLocks/>
          </p:cNvGrpSpPr>
          <p:nvPr userDrawn="1"/>
        </p:nvGrpSpPr>
        <p:grpSpPr bwMode="auto">
          <a:xfrm>
            <a:off x="0" y="0"/>
            <a:ext cx="12192000" cy="6858000"/>
            <a:chOff x="0" y="0"/>
            <a:chExt cx="12192000" cy="6750674"/>
          </a:xfrm>
        </p:grpSpPr>
        <p:sp>
          <p:nvSpPr>
            <p:cNvPr id="3" name="矩形 2">
              <a:extLst>
                <a:ext uri="{FF2B5EF4-FFF2-40B4-BE49-F238E27FC236}">
                  <a16:creationId xmlns:a16="http://schemas.microsoft.com/office/drawing/2014/main" id="{BF77139F-512F-4400-BA72-9A4EFB831FDA}"/>
                </a:ext>
              </a:extLst>
            </p:cNvPr>
            <p:cNvSpPr/>
            <p:nvPr/>
          </p:nvSpPr>
          <p:spPr>
            <a:xfrm>
              <a:off x="0" y="0"/>
              <a:ext cx="12192000" cy="483382"/>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4" name="矩形 3">
              <a:extLst>
                <a:ext uri="{FF2B5EF4-FFF2-40B4-BE49-F238E27FC236}">
                  <a16:creationId xmlns:a16="http://schemas.microsoft.com/office/drawing/2014/main" id="{875C50B5-ED47-4989-89F0-967CB30C66BD}"/>
                </a:ext>
              </a:extLst>
            </p:cNvPr>
            <p:cNvSpPr/>
            <p:nvPr/>
          </p:nvSpPr>
          <p:spPr>
            <a:xfrm>
              <a:off x="0" y="483382"/>
              <a:ext cx="12192000" cy="481299"/>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5" name="矩形 4">
              <a:extLst>
                <a:ext uri="{FF2B5EF4-FFF2-40B4-BE49-F238E27FC236}">
                  <a16:creationId xmlns:a16="http://schemas.microsoft.com/office/drawing/2014/main" id="{0FACEB19-95A5-471E-9FD8-32D18A0021FC}"/>
                </a:ext>
              </a:extLst>
            </p:cNvPr>
            <p:cNvSpPr/>
            <p:nvPr/>
          </p:nvSpPr>
          <p:spPr>
            <a:xfrm>
              <a:off x="0" y="964680"/>
              <a:ext cx="12192000" cy="481297"/>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6" name="矩形 5">
              <a:extLst>
                <a:ext uri="{FF2B5EF4-FFF2-40B4-BE49-F238E27FC236}">
                  <a16:creationId xmlns:a16="http://schemas.microsoft.com/office/drawing/2014/main" id="{29F2C1B9-FCDA-409F-BE1D-F52FE90073C1}"/>
                </a:ext>
              </a:extLst>
            </p:cNvPr>
            <p:cNvSpPr/>
            <p:nvPr/>
          </p:nvSpPr>
          <p:spPr>
            <a:xfrm>
              <a:off x="0" y="1445978"/>
              <a:ext cx="12192000" cy="481299"/>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7" name="矩形 6">
              <a:extLst>
                <a:ext uri="{FF2B5EF4-FFF2-40B4-BE49-F238E27FC236}">
                  <a16:creationId xmlns:a16="http://schemas.microsoft.com/office/drawing/2014/main" id="{8B775E05-4DDF-4B10-8897-596E8A607582}"/>
                </a:ext>
              </a:extLst>
            </p:cNvPr>
            <p:cNvSpPr/>
            <p:nvPr/>
          </p:nvSpPr>
          <p:spPr>
            <a:xfrm>
              <a:off x="0" y="1929359"/>
              <a:ext cx="12192000" cy="481299"/>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8" name="矩形 7">
              <a:extLst>
                <a:ext uri="{FF2B5EF4-FFF2-40B4-BE49-F238E27FC236}">
                  <a16:creationId xmlns:a16="http://schemas.microsoft.com/office/drawing/2014/main" id="{60052148-CF09-44EE-A6C7-C219878F1400}"/>
                </a:ext>
              </a:extLst>
            </p:cNvPr>
            <p:cNvSpPr/>
            <p:nvPr/>
          </p:nvSpPr>
          <p:spPr>
            <a:xfrm>
              <a:off x="0" y="2410658"/>
              <a:ext cx="12192000" cy="481297"/>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9" name="矩形 8">
              <a:extLst>
                <a:ext uri="{FF2B5EF4-FFF2-40B4-BE49-F238E27FC236}">
                  <a16:creationId xmlns:a16="http://schemas.microsoft.com/office/drawing/2014/main" id="{776D13F7-C318-46F0-A5F7-C7397D56E50C}"/>
                </a:ext>
              </a:extLst>
            </p:cNvPr>
            <p:cNvSpPr/>
            <p:nvPr/>
          </p:nvSpPr>
          <p:spPr>
            <a:xfrm>
              <a:off x="0" y="2891955"/>
              <a:ext cx="12192000" cy="483382"/>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0" name="矩形 9">
              <a:extLst>
                <a:ext uri="{FF2B5EF4-FFF2-40B4-BE49-F238E27FC236}">
                  <a16:creationId xmlns:a16="http://schemas.microsoft.com/office/drawing/2014/main" id="{6FD8DC3E-C370-4405-B7F2-45D4CAD36043}"/>
                </a:ext>
              </a:extLst>
            </p:cNvPr>
            <p:cNvSpPr/>
            <p:nvPr/>
          </p:nvSpPr>
          <p:spPr>
            <a:xfrm>
              <a:off x="0" y="3375337"/>
              <a:ext cx="12192000" cy="483382"/>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1" name="矩形 10">
              <a:extLst>
                <a:ext uri="{FF2B5EF4-FFF2-40B4-BE49-F238E27FC236}">
                  <a16:creationId xmlns:a16="http://schemas.microsoft.com/office/drawing/2014/main" id="{3C288F19-0079-4410-81AB-A0F03088931E}"/>
                </a:ext>
              </a:extLst>
            </p:cNvPr>
            <p:cNvSpPr/>
            <p:nvPr/>
          </p:nvSpPr>
          <p:spPr>
            <a:xfrm>
              <a:off x="0" y="3858719"/>
              <a:ext cx="12192000" cy="481299"/>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2" name="矩形 11">
              <a:extLst>
                <a:ext uri="{FF2B5EF4-FFF2-40B4-BE49-F238E27FC236}">
                  <a16:creationId xmlns:a16="http://schemas.microsoft.com/office/drawing/2014/main" id="{11EC17AF-6B11-4A37-B558-7B3A8920AD3D}"/>
                </a:ext>
              </a:extLst>
            </p:cNvPr>
            <p:cNvSpPr/>
            <p:nvPr/>
          </p:nvSpPr>
          <p:spPr>
            <a:xfrm>
              <a:off x="0" y="4340017"/>
              <a:ext cx="12192000" cy="481297"/>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3" name="矩形 12">
              <a:extLst>
                <a:ext uri="{FF2B5EF4-FFF2-40B4-BE49-F238E27FC236}">
                  <a16:creationId xmlns:a16="http://schemas.microsoft.com/office/drawing/2014/main" id="{97DCAEE1-590C-4899-A0B5-B511B9E69C72}"/>
                </a:ext>
              </a:extLst>
            </p:cNvPr>
            <p:cNvSpPr/>
            <p:nvPr/>
          </p:nvSpPr>
          <p:spPr>
            <a:xfrm>
              <a:off x="0" y="4821315"/>
              <a:ext cx="12192000" cy="481299"/>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4" name="矩形 13">
              <a:extLst>
                <a:ext uri="{FF2B5EF4-FFF2-40B4-BE49-F238E27FC236}">
                  <a16:creationId xmlns:a16="http://schemas.microsoft.com/office/drawing/2014/main" id="{014DCA9F-2B7F-4076-B840-BD16940ECC45}"/>
                </a:ext>
              </a:extLst>
            </p:cNvPr>
            <p:cNvSpPr/>
            <p:nvPr/>
          </p:nvSpPr>
          <p:spPr>
            <a:xfrm>
              <a:off x="0" y="5304696"/>
              <a:ext cx="12192000" cy="481299"/>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5" name="矩形 14">
              <a:extLst>
                <a:ext uri="{FF2B5EF4-FFF2-40B4-BE49-F238E27FC236}">
                  <a16:creationId xmlns:a16="http://schemas.microsoft.com/office/drawing/2014/main" id="{1450EB97-7471-46FC-96D5-47A9D16CB757}"/>
                </a:ext>
              </a:extLst>
            </p:cNvPr>
            <p:cNvSpPr/>
            <p:nvPr/>
          </p:nvSpPr>
          <p:spPr>
            <a:xfrm>
              <a:off x="0" y="5785995"/>
              <a:ext cx="12192000" cy="481297"/>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16" name="矩形 15">
              <a:extLst>
                <a:ext uri="{FF2B5EF4-FFF2-40B4-BE49-F238E27FC236}">
                  <a16:creationId xmlns:a16="http://schemas.microsoft.com/office/drawing/2014/main" id="{2E7AECE9-DF8F-46A3-AC4C-65F0DDEC7899}"/>
                </a:ext>
              </a:extLst>
            </p:cNvPr>
            <p:cNvSpPr/>
            <p:nvPr/>
          </p:nvSpPr>
          <p:spPr>
            <a:xfrm>
              <a:off x="0" y="6267292"/>
              <a:ext cx="12192000" cy="483382"/>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grpSp>
    </p:spTree>
    <p:extLst>
      <p:ext uri="{BB962C8B-B14F-4D97-AF65-F5344CB8AC3E}">
        <p14:creationId xmlns:p14="http://schemas.microsoft.com/office/powerpoint/2010/main" val="17727863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548163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2.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7">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580AA54-9233-4B6B-B09A-3C18A4E373BF}"/>
              </a:ext>
            </a:extLst>
          </p:cNvPr>
          <p:cNvGrpSpPr/>
          <p:nvPr userDrawn="1"/>
        </p:nvGrpSpPr>
        <p:grpSpPr>
          <a:xfrm>
            <a:off x="0" y="64655"/>
            <a:ext cx="12110115" cy="6723950"/>
            <a:chOff x="0" y="64655"/>
            <a:chExt cx="12110115" cy="6723950"/>
          </a:xfrm>
        </p:grpSpPr>
        <p:sp>
          <p:nvSpPr>
            <p:cNvPr id="7" name="TextBox 6">
              <a:extLst>
                <a:ext uri="{FF2B5EF4-FFF2-40B4-BE49-F238E27FC236}">
                  <a16:creationId xmlns:a16="http://schemas.microsoft.com/office/drawing/2014/main" id="{068BD1D5-F650-46EE-B21F-DDDC4D1F9707}"/>
                </a:ext>
              </a:extLst>
            </p:cNvPr>
            <p:cNvSpPr txBox="1"/>
            <p:nvPr userDrawn="1"/>
          </p:nvSpPr>
          <p:spPr>
            <a:xfrm>
              <a:off x="0" y="64655"/>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sp>
          <p:nvSpPr>
            <p:cNvPr id="8" name="TextBox 7">
              <a:extLst>
                <a:ext uri="{FF2B5EF4-FFF2-40B4-BE49-F238E27FC236}">
                  <a16:creationId xmlns:a16="http://schemas.microsoft.com/office/drawing/2014/main" id="{5DBDC253-68E9-43A5-91A7-CEADA8B12389}"/>
                </a:ext>
              </a:extLst>
            </p:cNvPr>
            <p:cNvSpPr txBox="1"/>
            <p:nvPr userDrawn="1"/>
          </p:nvSpPr>
          <p:spPr>
            <a:xfrm>
              <a:off x="11212946" y="6419273"/>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grpSp>
      <p:pic>
        <p:nvPicPr>
          <p:cNvPr id="11" name="Picture 10" descr="A picture containing diagram&#10;&#10;Description automatically generated">
            <a:extLst>
              <a:ext uri="{FF2B5EF4-FFF2-40B4-BE49-F238E27FC236}">
                <a16:creationId xmlns:a16="http://schemas.microsoft.com/office/drawing/2014/main" id="{8267CE93-5422-4C10-AC66-05EA7E415450}"/>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9975274" y="9671417"/>
            <a:ext cx="1482367" cy="12806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4" r:id="rId2"/>
    <p:sldLayoutId id="2147483710" r:id="rId3"/>
    <p:sldLayoutId id="2147483701" r:id="rId4"/>
    <p:sldLayoutId id="2147483695" r:id="rId5"/>
    <p:sldLayoutId id="2147483689" r:id="rId6"/>
    <p:sldLayoutId id="2147483688" r:id="rId7"/>
    <p:sldLayoutId id="2147483681" r:id="rId8"/>
    <p:sldLayoutId id="2147483677"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5" r:id="rId19"/>
    <p:sldLayoutId id="2147483664" r:id="rId20"/>
    <p:sldLayoutId id="2147483663" r:id="rId21"/>
    <p:sldLayoutId id="2147483661" r:id="rId22"/>
    <p:sldLayoutId id="2147483650" r:id="rId23"/>
    <p:sldLayoutId id="2147483723" r:id="rId24"/>
    <p:sldLayoutId id="2147483722" r:id="rId25"/>
    <p:sldLayoutId id="2147483721" r:id="rId26"/>
    <p:sldLayoutId id="2147483720" r:id="rId27"/>
    <p:sldLayoutId id="2147483719" r:id="rId28"/>
    <p:sldLayoutId id="2147483718" r:id="rId29"/>
    <p:sldLayoutId id="2147483717" r:id="rId30"/>
    <p:sldLayoutId id="2147483716" r:id="rId31"/>
    <p:sldLayoutId id="2147483715" r:id="rId32"/>
    <p:sldLayoutId id="2147483714" r:id="rId33"/>
    <p:sldLayoutId id="2147483713" r:id="rId34"/>
    <p:sldLayoutId id="2147483712" r:id="rId35"/>
    <p:sldLayoutId id="2147483711" r:id="rId36"/>
    <p:sldLayoutId id="2147483709" r:id="rId37"/>
    <p:sldLayoutId id="2147483708" r:id="rId38"/>
    <p:sldLayoutId id="2147483707" r:id="rId39"/>
    <p:sldLayoutId id="2147483706" r:id="rId40"/>
    <p:sldLayoutId id="2147483705" r:id="rId41"/>
    <p:sldLayoutId id="2147483704" r:id="rId42"/>
    <p:sldLayoutId id="2147483703" r:id="rId43"/>
    <p:sldLayoutId id="2147483702" r:id="rId44"/>
    <p:sldLayoutId id="2147483700" r:id="rId45"/>
    <p:sldLayoutId id="2147483699" r:id="rId46"/>
    <p:sldLayoutId id="2147483698" r:id="rId47"/>
    <p:sldLayoutId id="2147483697" r:id="rId48"/>
    <p:sldLayoutId id="2147483696" r:id="rId49"/>
    <p:sldLayoutId id="2147483694" r:id="rId50"/>
    <p:sldLayoutId id="2147483693" r:id="rId51"/>
    <p:sldLayoutId id="2147483692" r:id="rId52"/>
    <p:sldLayoutId id="2147483691" r:id="rId53"/>
    <p:sldLayoutId id="2147483690" r:id="rId54"/>
    <p:sldLayoutId id="2147483687" r:id="rId55"/>
    <p:sldLayoutId id="2147483686" r:id="rId56"/>
    <p:sldLayoutId id="2147483685" r:id="rId57"/>
    <p:sldLayoutId id="2147483684" r:id="rId58"/>
    <p:sldLayoutId id="2147483683" r:id="rId59"/>
    <p:sldLayoutId id="2147483682" r:id="rId60"/>
    <p:sldLayoutId id="2147483680" r:id="rId61"/>
    <p:sldLayoutId id="2147483679" r:id="rId62"/>
    <p:sldLayoutId id="2147483678" r:id="rId63"/>
    <p:sldLayoutId id="2147483676" r:id="rId64"/>
    <p:sldLayoutId id="2147483666" r:id="rId65"/>
    <p:sldLayoutId id="2147483662"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4A8E44F-8922-40E1-B60F-0E1CC280D4AB}"/>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35BACDB-5D4C-404B-BCFF-86738B060A52}"/>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6E4E4E-F533-478F-920E-5C46EEC629E3}"/>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CADD0AE4-988E-4833-B544-ED73A8C1F0FB}"/>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48E940B-5E3F-487F-BE54-290D6F6A48FA}"/>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9073198-0627-426A-93B5-20B4CD2A3E0A}" type="slidenum">
              <a:rPr lang="en-US" altLang="en-US"/>
              <a:pPr>
                <a:defRPr/>
              </a:pPr>
              <a:t>‹#›</a:t>
            </a:fld>
            <a:endParaRPr lang="en-US" altLang="en-US"/>
          </a:p>
        </p:txBody>
      </p:sp>
    </p:spTree>
    <p:extLst>
      <p:ext uri="{BB962C8B-B14F-4D97-AF65-F5344CB8AC3E}">
        <p14:creationId xmlns:p14="http://schemas.microsoft.com/office/powerpoint/2010/main" val="24296595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39459" y="196339"/>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F8ECF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F8ECF6"/>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292088" y="284846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2917605" y="1160440"/>
            <a:ext cx="6356789" cy="1711431"/>
          </a:xfrm>
          <a:prstGeom prst="rect">
            <a:avLst/>
          </a:prstGeom>
          <a:noFill/>
          <a:ln w="19050">
            <a:noFill/>
            <a:prstDash val="dash"/>
          </a:ln>
        </p:spPr>
        <p:txBody>
          <a:bodyPr wrap="square" rtlCol="0">
            <a:spAutoFit/>
          </a:bodyPr>
          <a:lstStyle/>
          <a:p>
            <a:pPr algn="ctr">
              <a:lnSpc>
                <a:spcPct val="150000"/>
              </a:lnSpc>
            </a:pPr>
            <a:r>
              <a:rPr lang="en-US" altLang="zh-CN" sz="8000" b="1">
                <a:solidFill>
                  <a:srgbClr val="FFEB6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PHÉP CHIA</a:t>
            </a:r>
            <a:endParaRPr lang="zh-CN" altLang="en-US" sz="8000" b="1" dirty="0">
              <a:solidFill>
                <a:srgbClr val="FFEB6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552232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191850"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883617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422787"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454470" y="4809609"/>
            <a:ext cx="11283059" cy="1144726"/>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7030A0"/>
                </a:solidFill>
                <a:latin typeface="Tahoma" panose="020B0604030504040204" pitchFamily="34" charset="0"/>
                <a:ea typeface="Tahoma" panose="020B0604030504040204" pitchFamily="34" charset="0"/>
                <a:cs typeface="Tahoma" panose="020B0604030504040204" pitchFamily="34" charset="0"/>
              </a:rPr>
              <a:t>35 chia hết cho 7 và 21 cũng chia hết cho 7 </a:t>
            </a:r>
          </a:p>
        </p:txBody>
      </p:sp>
      <p:sp>
        <p:nvSpPr>
          <p:cNvPr id="20" name="Rectangle: Rounded Corners 19">
            <a:extLst>
              <a:ext uri="{FF2B5EF4-FFF2-40B4-BE49-F238E27FC236}">
                <a16:creationId xmlns:a16="http://schemas.microsoft.com/office/drawing/2014/main" id="{2F27F159-3217-440B-93D8-FB2EBE179C59}"/>
              </a:ext>
            </a:extLst>
          </p:cNvPr>
          <p:cNvSpPr/>
          <p:nvPr/>
        </p:nvSpPr>
        <p:spPr>
          <a:xfrm>
            <a:off x="340877" y="4809609"/>
            <a:ext cx="112830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tx1"/>
                </a:solidFill>
                <a:latin typeface="Tahoma" panose="020B0604030504040204" pitchFamily="34" charset="0"/>
                <a:ea typeface="Tahoma" panose="020B0604030504040204" pitchFamily="34" charset="0"/>
                <a:cs typeface="Tahoma" panose="020B0604030504040204" pitchFamily="34" charset="0"/>
              </a:rPr>
              <a:t>Các số hạng của tổng chia hết cho số chia.</a:t>
            </a:r>
          </a:p>
        </p:txBody>
      </p:sp>
      <p:sp>
        <p:nvSpPr>
          <p:cNvPr id="22" name="文本框 1">
            <a:extLst>
              <a:ext uri="{FF2B5EF4-FFF2-40B4-BE49-F238E27FC236}">
                <a16:creationId xmlns:a16="http://schemas.microsoft.com/office/drawing/2014/main" id="{386F3DE1-9F8F-4786-8E1E-966F3FF06E6C}"/>
              </a:ext>
            </a:extLst>
          </p:cNvPr>
          <p:cNvSpPr txBox="1"/>
          <p:nvPr/>
        </p:nvSpPr>
        <p:spPr>
          <a:xfrm>
            <a:off x="3794878" y="1788974"/>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3" name="Right Brace 42">
            <a:extLst>
              <a:ext uri="{FF2B5EF4-FFF2-40B4-BE49-F238E27FC236}">
                <a16:creationId xmlns:a16="http://schemas.microsoft.com/office/drawing/2014/main" id="{113B5D46-E7C6-4CA7-A3CF-BF7D8C634B03}"/>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4" name="文本框 1">
            <a:extLst>
              <a:ext uri="{FF2B5EF4-FFF2-40B4-BE49-F238E27FC236}">
                <a16:creationId xmlns:a16="http://schemas.microsoft.com/office/drawing/2014/main" id="{C01D2557-AB65-49DF-B792-FACD73872046}"/>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45" name="Right Brace 44">
            <a:extLst>
              <a:ext uri="{FF2B5EF4-FFF2-40B4-BE49-F238E27FC236}">
                <a16:creationId xmlns:a16="http://schemas.microsoft.com/office/drawing/2014/main" id="{908D4257-A913-4C98-84E3-61C0738E153D}"/>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文本框 1">
            <a:extLst>
              <a:ext uri="{FF2B5EF4-FFF2-40B4-BE49-F238E27FC236}">
                <a16:creationId xmlns:a16="http://schemas.microsoft.com/office/drawing/2014/main" id="{5491CFB6-A992-4B39-84FF-5AE8B1DC856D}"/>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
        <p:nvSpPr>
          <p:cNvPr id="48" name="Rectangle: Rounded Corners 47">
            <a:extLst>
              <a:ext uri="{FF2B5EF4-FFF2-40B4-BE49-F238E27FC236}">
                <a16:creationId xmlns:a16="http://schemas.microsoft.com/office/drawing/2014/main" id="{467B8492-C033-49CD-A14A-DF16C8B8C3FF}"/>
              </a:ext>
            </a:extLst>
          </p:cNvPr>
          <p:cNvSpPr/>
          <p:nvPr/>
        </p:nvSpPr>
        <p:spPr>
          <a:xfrm>
            <a:off x="152400" y="4952657"/>
            <a:ext cx="1163923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Khi chia một tổng cho một số </a:t>
            </a:r>
          </a:p>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ta làm như thế nào?</a:t>
            </a:r>
          </a:p>
        </p:txBody>
      </p:sp>
    </p:spTree>
    <p:extLst>
      <p:ext uri="{BB962C8B-B14F-4D97-AF65-F5344CB8AC3E}">
        <p14:creationId xmlns:p14="http://schemas.microsoft.com/office/powerpoint/2010/main" val="3481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1"/>
                                        </p:tgtEl>
                                      </p:cBhvr>
                                    </p:animEffect>
                                    <p:anim calcmode="lin" valueType="num">
                                      <p:cBhvr>
                                        <p:cTn id="7" dur="1000"/>
                                        <p:tgtEl>
                                          <p:spTgt spid="41"/>
                                        </p:tgtEl>
                                        <p:attrNameLst>
                                          <p:attrName>ppt_x</p:attrName>
                                        </p:attrNameLst>
                                      </p:cBhvr>
                                      <p:tavLst>
                                        <p:tav tm="0">
                                          <p:val>
                                            <p:strVal val="ppt_x"/>
                                          </p:val>
                                        </p:tav>
                                        <p:tav tm="100000">
                                          <p:val>
                                            <p:strVal val="ppt_x"/>
                                          </p:val>
                                        </p:tav>
                                      </p:tavLst>
                                    </p:anim>
                                    <p:anim calcmode="lin" valueType="num">
                                      <p:cBhvr>
                                        <p:cTn id="8" dur="1000"/>
                                        <p:tgtEl>
                                          <p:spTgt spid="41"/>
                                        </p:tgtEl>
                                        <p:attrNameLst>
                                          <p:attrName>ppt_y</p:attrName>
                                        </p:attrNameLst>
                                      </p:cBhvr>
                                      <p:tavLst>
                                        <p:tav tm="0">
                                          <p:val>
                                            <p:strVal val="ppt_y"/>
                                          </p:val>
                                        </p:tav>
                                        <p:tav tm="100000">
                                          <p:val>
                                            <p:strVal val="ppt_y+.1"/>
                                          </p:val>
                                        </p:tav>
                                      </p:tavLst>
                                    </p:anim>
                                    <p:set>
                                      <p:cBhvr>
                                        <p:cTn id="9" dur="1" fill="hold">
                                          <p:stCondLst>
                                            <p:cond delay="9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20" grpId="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Rounded Corners 12">
            <a:extLst>
              <a:ext uri="{FF2B5EF4-FFF2-40B4-BE49-F238E27FC236}">
                <a16:creationId xmlns:a16="http://schemas.microsoft.com/office/drawing/2014/main" id="{E98E5CBD-5860-4842-8586-D5BCF0EF9878}"/>
              </a:ext>
            </a:extLst>
          </p:cNvPr>
          <p:cNvSpPr/>
          <p:nvPr/>
        </p:nvSpPr>
        <p:spPr>
          <a:xfrm>
            <a:off x="4754918" y="4479594"/>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 : c + b : c</a:t>
            </a:r>
          </a:p>
        </p:txBody>
      </p:sp>
      <p:cxnSp>
        <p:nvCxnSpPr>
          <p:cNvPr id="5" name="连接符: 肘形 4"/>
          <p:cNvCxnSpPr/>
          <p:nvPr/>
        </p:nvCxnSpPr>
        <p:spPr>
          <a:xfrm>
            <a:off x="1980198" y="1214438"/>
            <a:ext cx="9149765" cy="4471987"/>
          </a:xfrm>
          <a:prstGeom prst="bentConnector3">
            <a:avLst>
              <a:gd name="adj1" fmla="val 100385"/>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720108" y="435077"/>
            <a:ext cx="2520181" cy="6029960"/>
          </a:xfrm>
          <a:prstGeom prst="rect">
            <a:avLst/>
          </a:prstGeom>
        </p:spPr>
      </p:pic>
      <p:sp>
        <p:nvSpPr>
          <p:cNvPr id="2" name="矩形 1">
            <a:extLst>
              <a:ext uri="{FF2B5EF4-FFF2-40B4-BE49-F238E27FC236}">
                <a16:creationId xmlns:a16="http://schemas.microsoft.com/office/drawing/2014/main" id="{7B4E3081-F769-4B91-9854-E84900A599DF}"/>
              </a:ext>
            </a:extLst>
          </p:cNvPr>
          <p:cNvSpPr/>
          <p:nvPr/>
        </p:nvSpPr>
        <p:spPr>
          <a:xfrm>
            <a:off x="5701386" y="89945"/>
            <a:ext cx="2967479" cy="1189493"/>
          </a:xfrm>
          <a:prstGeom prst="rect">
            <a:avLst/>
          </a:prstGeom>
          <a:noFill/>
          <a:ln w="19050">
            <a:noFill/>
            <a:prstDash val="dash"/>
          </a:ln>
        </p:spPr>
        <p:txBody>
          <a:bodyPr wrap="square" rtlCol="0">
            <a:spAutoFit/>
          </a:bodyPr>
          <a:lstStyle/>
          <a:p>
            <a:pPr>
              <a:lnSpc>
                <a:spcPct val="150000"/>
              </a:lnSpc>
            </a:pPr>
            <a:r>
              <a:rPr lang="en-US" altLang="zh-CN" sz="5400" b="1">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Kết luận</a:t>
            </a:r>
            <a:endParaRPr lang="zh-CN" altLang="en-US" sz="5400" b="1" dirty="0">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9" name="Rectangle: Rounded Corners 8">
            <a:extLst>
              <a:ext uri="{FF2B5EF4-FFF2-40B4-BE49-F238E27FC236}">
                <a16:creationId xmlns:a16="http://schemas.microsoft.com/office/drawing/2014/main" id="{9C80C65C-5FA6-4706-9EA1-26C085B3B58B}"/>
              </a:ext>
            </a:extLst>
          </p:cNvPr>
          <p:cNvSpPr/>
          <p:nvPr/>
        </p:nvSpPr>
        <p:spPr>
          <a:xfrm>
            <a:off x="3280860" y="313538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thì ta có thể chia từng số hạng cho số chia rồi cộng các kết quả với nhau.</a:t>
            </a:r>
          </a:p>
          <a:p>
            <a:pPr algn="just"/>
            <a:r>
              <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0" name="Rectangle: Rounded Corners 9">
            <a:extLst>
              <a:ext uri="{FF2B5EF4-FFF2-40B4-BE49-F238E27FC236}">
                <a16:creationId xmlns:a16="http://schemas.microsoft.com/office/drawing/2014/main" id="{2A81A688-4BB0-47F0-8E36-A70F4EBFF491}"/>
              </a:ext>
            </a:extLst>
          </p:cNvPr>
          <p:cNvSpPr/>
          <p:nvPr/>
        </p:nvSpPr>
        <p:spPr>
          <a:xfrm>
            <a:off x="4065251" y="4717366"/>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a:p>
            <a:r>
              <a:rPr lang="en-US"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9F4B1A5-DA6E-41FC-AA97-12C2300473E3}"/>
              </a:ext>
            </a:extLst>
          </p:cNvPr>
          <p:cNvSpPr/>
          <p:nvPr/>
        </p:nvSpPr>
        <p:spPr>
          <a:xfrm>
            <a:off x="3240287" y="192765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nếu các số hạng của tổng đều chia hết cho số chia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D98BC99-AD9D-4EA5-A784-4B6F7CAF9B9F}"/>
              </a:ext>
            </a:extLst>
          </p:cNvPr>
          <p:cNvSpPr/>
          <p:nvPr/>
        </p:nvSpPr>
        <p:spPr>
          <a:xfrm>
            <a:off x="3202188" y="1014958"/>
            <a:ext cx="7762404"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Arrow: Curved Down 13">
            <a:extLst>
              <a:ext uri="{FF2B5EF4-FFF2-40B4-BE49-F238E27FC236}">
                <a16:creationId xmlns:a16="http://schemas.microsoft.com/office/drawing/2014/main" id="{9B0FC8E7-97A9-4036-9370-BCC65243C63F}"/>
              </a:ext>
            </a:extLst>
          </p:cNvPr>
          <p:cNvSpPr/>
          <p:nvPr/>
        </p:nvSpPr>
        <p:spPr>
          <a:xfrm>
            <a:off x="6555080" y="6705600"/>
            <a:ext cx="45719" cy="152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id="{4D591C0C-AF20-4478-B0F8-B2E050A0B428}"/>
              </a:ext>
            </a:extLst>
          </p:cNvPr>
          <p:cNvSpPr/>
          <p:nvPr/>
        </p:nvSpPr>
        <p:spPr>
          <a:xfrm>
            <a:off x="4595629" y="4448491"/>
            <a:ext cx="2100420" cy="458583"/>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Down 28">
            <a:extLst>
              <a:ext uri="{FF2B5EF4-FFF2-40B4-BE49-F238E27FC236}">
                <a16:creationId xmlns:a16="http://schemas.microsoft.com/office/drawing/2014/main" id="{C460E235-C976-4C57-999D-E83DE0C0DE6E}"/>
              </a:ext>
            </a:extLst>
          </p:cNvPr>
          <p:cNvSpPr/>
          <p:nvPr/>
        </p:nvSpPr>
        <p:spPr>
          <a:xfrm>
            <a:off x="5543549" y="4717366"/>
            <a:ext cx="1011531" cy="220811"/>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44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750"/>
                                        <p:tgtEl>
                                          <p:spTgt spid="28"/>
                                        </p:tgtEl>
                                      </p:cBhvr>
                                    </p:animEffect>
                                  </p:childTnLst>
                                </p:cTn>
                              </p:par>
                            </p:childTnLst>
                          </p:cTn>
                        </p:par>
                        <p:par>
                          <p:cTn id="46" fill="hold">
                            <p:stCondLst>
                              <p:cond delay="75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750"/>
                                        <p:tgtEl>
                                          <p:spTgt spid="29"/>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9" grpId="0"/>
      <p:bldP spid="10" grpId="0"/>
      <p:bldP spid="11" grpId="0"/>
      <p:bldP spid="12"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LUYỆN TẬP</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82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1922224" y="36747"/>
            <a:ext cx="72961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2345489" y="-69945"/>
            <a:ext cx="6547400"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a) Tính bằng 2 cách:</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50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15 : 5 + 35 : 5</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7</a:t>
            </a:r>
            <a:endParaRPr lang="zh-CN" altLang="en-US" sz="3600" b="1" dirty="0">
              <a:latin typeface="Tahoma" panose="020B0604030504040204" pitchFamily="34" charset="0"/>
              <a:ea typeface="方正稚艺简体" panose="03000509000000000000" pitchFamily="65" charset="-122"/>
            </a:endParaRPr>
          </a:p>
        </p:txBody>
      </p:sp>
      <p:sp>
        <p:nvSpPr>
          <p:cNvPr id="47" name="Arrow: Curved Down 46">
            <a:extLst>
              <a:ext uri="{FF2B5EF4-FFF2-40B4-BE49-F238E27FC236}">
                <a16:creationId xmlns:a16="http://schemas.microsoft.com/office/drawing/2014/main" id="{545DBE35-3A1C-440E-937A-900F73770019}"/>
              </a:ext>
            </a:extLst>
          </p:cNvPr>
          <p:cNvSpPr/>
          <p:nvPr/>
        </p:nvSpPr>
        <p:spPr>
          <a:xfrm>
            <a:off x="7688906" y="1402287"/>
            <a:ext cx="2324743" cy="351422"/>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Down 47">
            <a:extLst>
              <a:ext uri="{FF2B5EF4-FFF2-40B4-BE49-F238E27FC236}">
                <a16:creationId xmlns:a16="http://schemas.microsoft.com/office/drawing/2014/main" id="{1F8507C2-03CB-4752-B386-9C6AF5B7804B}"/>
              </a:ext>
            </a:extLst>
          </p:cNvPr>
          <p:cNvSpPr/>
          <p:nvPr/>
        </p:nvSpPr>
        <p:spPr>
          <a:xfrm>
            <a:off x="8636826" y="1575913"/>
            <a:ext cx="1210753" cy="219534"/>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84     : 4</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80 : 4 + 4 : 4</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1</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750"/>
                                        <p:tgtEl>
                                          <p:spTgt spid="47"/>
                                        </p:tgtEl>
                                      </p:cBhvr>
                                    </p:animEffect>
                                  </p:child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2"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1000"/>
                                        <p:tgtEl>
                                          <p:spTgt spid="63"/>
                                        </p:tgtEl>
                                      </p:cBhvr>
                                    </p:animEffect>
                                    <p:anim calcmode="lin" valueType="num">
                                      <p:cBhvr>
                                        <p:cTn id="115" dur="1000" fill="hold"/>
                                        <p:tgtEl>
                                          <p:spTgt spid="63"/>
                                        </p:tgtEl>
                                        <p:attrNameLst>
                                          <p:attrName>ppt_x</p:attrName>
                                        </p:attrNameLst>
                                      </p:cBhvr>
                                      <p:tavLst>
                                        <p:tav tm="0">
                                          <p:val>
                                            <p:strVal val="#ppt_x"/>
                                          </p:val>
                                        </p:tav>
                                        <p:tav tm="100000">
                                          <p:val>
                                            <p:strVal val="#ppt_x"/>
                                          </p:val>
                                        </p:tav>
                                      </p:tavLst>
                                    </p:anim>
                                    <p:anim calcmode="lin" valueType="num">
                                      <p:cBhvr>
                                        <p:cTn id="116" dur="1000" fill="hold"/>
                                        <p:tgtEl>
                                          <p:spTgt spid="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1000"/>
                                        <p:tgtEl>
                                          <p:spTgt spid="64"/>
                                        </p:tgtEl>
                                      </p:cBhvr>
                                    </p:animEffect>
                                    <p:anim calcmode="lin" valueType="num">
                                      <p:cBhvr>
                                        <p:cTn id="120" dur="1000" fill="hold"/>
                                        <p:tgtEl>
                                          <p:spTgt spid="64"/>
                                        </p:tgtEl>
                                        <p:attrNameLst>
                                          <p:attrName>ppt_x</p:attrName>
                                        </p:attrNameLst>
                                      </p:cBhvr>
                                      <p:tavLst>
                                        <p:tav tm="0">
                                          <p:val>
                                            <p:strVal val="#ppt_x"/>
                                          </p:val>
                                        </p:tav>
                                        <p:tav tm="100000">
                                          <p:val>
                                            <p:strVal val="#ppt_x"/>
                                          </p:val>
                                        </p:tav>
                                      </p:tavLst>
                                    </p:anim>
                                    <p:anim calcmode="lin" valueType="num">
                                      <p:cBhvr>
                                        <p:cTn id="121" dur="1000" fill="hold"/>
                                        <p:tgtEl>
                                          <p:spTgt spid="6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47" grpId="0" animBg="1"/>
      <p:bldP spid="47" grpId="1" animBg="1"/>
      <p:bldP spid="48" grpId="0" animBg="1"/>
      <p:bldP spid="48" grpId="1" animBg="1"/>
      <p:bldP spid="54" grpId="0"/>
      <p:bldP spid="59" grpId="0"/>
      <p:bldP spid="60" grpId="0"/>
      <p:bldP spid="61" grpId="0"/>
      <p:bldP spid="62"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304311" y="1767811"/>
            <a:ext cx="9706589" cy="3813839"/>
          </a:xfrm>
          <a:prstGeom prst="bentConnector3">
            <a:avLst>
              <a:gd name="adj1" fmla="val 50000"/>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580941"/>
            <a:ext cx="376426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580941"/>
            <a:ext cx="386053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93482" y="1767811"/>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91232" y="1723666"/>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3152115"/>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869753"/>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3177186"/>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(12 + 20) : 4</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894824"/>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4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4486261"/>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12 : 4  + 20 : 4</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28" name="Rectangle: Rounded Corners 27">
            <a:extLst>
              <a:ext uri="{FF2B5EF4-FFF2-40B4-BE49-F238E27FC236}">
                <a16:creationId xmlns:a16="http://schemas.microsoft.com/office/drawing/2014/main" id="{4FC9EAE2-70F2-4D70-A5D6-F32A5D2B77F3}"/>
              </a:ext>
            </a:extLst>
          </p:cNvPr>
          <p:cNvSpPr/>
          <p:nvPr/>
        </p:nvSpPr>
        <p:spPr>
          <a:xfrm>
            <a:off x="6188306" y="2167182"/>
            <a:ext cx="357041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c + b : c</a:t>
            </a:r>
          </a:p>
        </p:txBody>
      </p:sp>
      <p:sp>
        <p:nvSpPr>
          <p:cNvPr id="29" name="Rectangle: Rounded Corners 28">
            <a:extLst>
              <a:ext uri="{FF2B5EF4-FFF2-40B4-BE49-F238E27FC236}">
                <a16:creationId xmlns:a16="http://schemas.microsoft.com/office/drawing/2014/main" id="{AE024F91-90A4-4FF2-ACDE-BD02BE370E78}"/>
              </a:ext>
            </a:extLst>
          </p:cNvPr>
          <p:cNvSpPr/>
          <p:nvPr/>
        </p:nvSpPr>
        <p:spPr>
          <a:xfrm>
            <a:off x="2893980" y="2345165"/>
            <a:ext cx="4135188" cy="889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3821859" y="2925397"/>
            <a:ext cx="4500797"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2" name="图片 21">
            <a:extLst>
              <a:ext uri="{FF2B5EF4-FFF2-40B4-BE49-F238E27FC236}">
                <a16:creationId xmlns:a16="http://schemas.microsoft.com/office/drawing/2014/main" id="{30ACC690-98EF-4850-A08B-2FAE47ABA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469241"/>
            <a:ext cx="2675584" cy="1413585"/>
          </a:xfrm>
          <a:prstGeom prst="rect">
            <a:avLst/>
          </a:prstGeom>
        </p:spPr>
      </p:pic>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spTree>
    <p:extLst>
      <p:ext uri="{BB962C8B-B14F-4D97-AF65-F5344CB8AC3E}">
        <p14:creationId xmlns:p14="http://schemas.microsoft.com/office/powerpoint/2010/main" val="3160747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grpId="1" nodeType="clickEffect">
                                  <p:stCondLst>
                                    <p:cond delay="0"/>
                                  </p:stCondLst>
                                  <p:childTnLst>
                                    <p:animMotion origin="layout" path="M -1.04167E-6 -2.96296E-6 L 0.29284 -0.00879 " pathEditMode="relative" rAng="0" ptsTypes="AA">
                                      <p:cBhvr>
                                        <p:cTn id="37" dur="2000" fill="hold"/>
                                        <p:tgtEl>
                                          <p:spTgt spid="29"/>
                                        </p:tgtEl>
                                        <p:attrNameLst>
                                          <p:attrName>ppt_x</p:attrName>
                                          <p:attrName>ppt_y</p:attrName>
                                        </p:attrNameLst>
                                      </p:cBhvr>
                                      <p:rCtr x="14635" y="-440"/>
                                    </p:animMotion>
                                  </p:childTnLst>
                                </p:cTn>
                              </p:par>
                              <p:par>
                                <p:cTn id="38" presetID="35" presetClass="path" presetSubtype="0" accel="50000" decel="50000" fill="hold" grpId="1" nodeType="withEffect">
                                  <p:stCondLst>
                                    <p:cond delay="0"/>
                                  </p:stCondLst>
                                  <p:childTnLst>
                                    <p:animMotion origin="layout" path="M 3.75E-6 4.44444E-6 L -0.31836 4.44444E-6 " pathEditMode="relative" rAng="0" ptsTypes="AA">
                                      <p:cBhvr>
                                        <p:cTn id="39" dur="2000" fill="hold"/>
                                        <p:tgtEl>
                                          <p:spTgt spid="28"/>
                                        </p:tgtEl>
                                        <p:attrNameLst>
                                          <p:attrName>ppt_x</p:attrName>
                                          <p:attrName>ppt_y</p:attrName>
                                        </p:attrNameLst>
                                      </p:cBhvr>
                                      <p:rCtr x="-15924" y="0"/>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1000"/>
                            </p:stCondLst>
                            <p:childTnLst>
                              <p:par>
                                <p:cTn id="56" presetID="42" presetClass="entr" presetSubtype="0" fill="hold" grpId="0" nodeType="afterEffect">
                                  <p:stCondLst>
                                    <p:cond delay="0"/>
                                  </p:stCondLst>
                                  <p:iterate type="lt">
                                    <p:tmPct val="0"/>
                                  </p:iterate>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anim calcmode="lin" valueType="num">
                                      <p:cBhvr>
                                        <p:cTn id="59" dur="750" fill="hold"/>
                                        <p:tgtEl>
                                          <p:spTgt spid="34"/>
                                        </p:tgtEl>
                                        <p:attrNameLst>
                                          <p:attrName>ppt_x</p:attrName>
                                        </p:attrNameLst>
                                      </p:cBhvr>
                                      <p:tavLst>
                                        <p:tav tm="0">
                                          <p:val>
                                            <p:strVal val="#ppt_x"/>
                                          </p:val>
                                        </p:tav>
                                        <p:tav tm="100000">
                                          <p:val>
                                            <p:strVal val="#ppt_x"/>
                                          </p:val>
                                        </p:tav>
                                      </p:tavLst>
                                    </p:anim>
                                    <p:anim calcmode="lin" valueType="num">
                                      <p:cBhvr>
                                        <p:cTn id="60" dur="75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750"/>
                            </p:stCondLst>
                            <p:childTnLst>
                              <p:par>
                                <p:cTn id="62" presetID="42" presetClass="entr" presetSubtype="0" fill="hold" grpId="0" nodeType="afterEffect">
                                  <p:stCondLst>
                                    <p:cond delay="0"/>
                                  </p:stCondLst>
                                  <p:iterate type="lt">
                                    <p:tmPct val="0"/>
                                  </p:iterate>
                                  <p:childTnLst>
                                    <p:set>
                                      <p:cBhvr>
                                        <p:cTn id="63" dur="1" fill="hold">
                                          <p:stCondLst>
                                            <p:cond delay="0"/>
                                          </p:stCondLst>
                                        </p:cTn>
                                        <p:tgtEl>
                                          <p:spTgt spid="15"/>
                                        </p:tgtEl>
                                        <p:attrNameLst>
                                          <p:attrName>style.visibility</p:attrName>
                                        </p:attrNameLst>
                                      </p:cBhvr>
                                      <p:to>
                                        <p:strVal val="visible"/>
                                      </p:to>
                                    </p:set>
                                    <p:animEffect transition="in" filter="fade">
                                      <p:cBhvr>
                                        <p:cTn id="64" dur="750"/>
                                        <p:tgtEl>
                                          <p:spTgt spid="15"/>
                                        </p:tgtEl>
                                      </p:cBhvr>
                                    </p:animEffect>
                                    <p:anim calcmode="lin" valueType="num">
                                      <p:cBhvr>
                                        <p:cTn id="65" dur="750" fill="hold"/>
                                        <p:tgtEl>
                                          <p:spTgt spid="15"/>
                                        </p:tgtEl>
                                        <p:attrNameLst>
                                          <p:attrName>ppt_x</p:attrName>
                                        </p:attrNameLst>
                                      </p:cBhvr>
                                      <p:tavLst>
                                        <p:tav tm="0">
                                          <p:val>
                                            <p:strVal val="#ppt_x"/>
                                          </p:val>
                                        </p:tav>
                                        <p:tav tm="100000">
                                          <p:val>
                                            <p:strVal val="#ppt_x"/>
                                          </p:val>
                                        </p:tav>
                                      </p:tavLst>
                                    </p:anim>
                                    <p:anim calcmode="lin" valueType="num">
                                      <p:cBhvr>
                                        <p:cTn id="66" dur="75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750"/>
                                        <p:tgtEl>
                                          <p:spTgt spid="41"/>
                                        </p:tgtEl>
                                      </p:cBhvr>
                                    </p:animEffect>
                                    <p:anim calcmode="lin" valueType="num">
                                      <p:cBhvr>
                                        <p:cTn id="70" dur="750" fill="hold"/>
                                        <p:tgtEl>
                                          <p:spTgt spid="41"/>
                                        </p:tgtEl>
                                        <p:attrNameLst>
                                          <p:attrName>ppt_x</p:attrName>
                                        </p:attrNameLst>
                                      </p:cBhvr>
                                      <p:tavLst>
                                        <p:tav tm="0">
                                          <p:val>
                                            <p:strVal val="#ppt_x"/>
                                          </p:val>
                                        </p:tav>
                                        <p:tav tm="100000">
                                          <p:val>
                                            <p:strVal val="#ppt_x"/>
                                          </p:val>
                                        </p:tav>
                                      </p:tavLst>
                                    </p:anim>
                                    <p:anim calcmode="lin" valueType="num">
                                      <p:cBhvr>
                                        <p:cTn id="71" dur="75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50"/>
                                        <p:tgtEl>
                                          <p:spTgt spid="42"/>
                                        </p:tgtEl>
                                      </p:cBhvr>
                                    </p:animEffect>
                                    <p:anim calcmode="lin" valueType="num">
                                      <p:cBhvr>
                                        <p:cTn id="75" dur="750" fill="hold"/>
                                        <p:tgtEl>
                                          <p:spTgt spid="42"/>
                                        </p:tgtEl>
                                        <p:attrNameLst>
                                          <p:attrName>ppt_x</p:attrName>
                                        </p:attrNameLst>
                                      </p:cBhvr>
                                      <p:tavLst>
                                        <p:tav tm="0">
                                          <p:val>
                                            <p:strVal val="#ppt_x"/>
                                          </p:val>
                                        </p:tav>
                                        <p:tav tm="100000">
                                          <p:val>
                                            <p:strVal val="#ppt_x"/>
                                          </p:val>
                                        </p:tav>
                                      </p:tavLst>
                                    </p:anim>
                                    <p:anim calcmode="lin" valueType="num">
                                      <p:cBhvr>
                                        <p:cTn id="76"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0"/>
                                  </p:iterate>
                                  <p:childTnLst>
                                    <p:set>
                                      <p:cBhvr>
                                        <p:cTn id="80" dur="1" fill="hold">
                                          <p:stCondLst>
                                            <p:cond delay="0"/>
                                          </p:stCondLst>
                                        </p:cTn>
                                        <p:tgtEl>
                                          <p:spTgt spid="40"/>
                                        </p:tgtEl>
                                        <p:attrNameLst>
                                          <p:attrName>style.visibility</p:attrName>
                                        </p:attrNameLst>
                                      </p:cBhvr>
                                      <p:to>
                                        <p:strVal val="visible"/>
                                      </p:to>
                                    </p:set>
                                    <p:animEffect transition="in" filter="fade">
                                      <p:cBhvr>
                                        <p:cTn id="81" dur="750"/>
                                        <p:tgtEl>
                                          <p:spTgt spid="40"/>
                                        </p:tgtEl>
                                      </p:cBhvr>
                                    </p:animEffect>
                                    <p:anim calcmode="lin" valueType="num">
                                      <p:cBhvr>
                                        <p:cTn id="82" dur="750" fill="hold"/>
                                        <p:tgtEl>
                                          <p:spTgt spid="40"/>
                                        </p:tgtEl>
                                        <p:attrNameLst>
                                          <p:attrName>ppt_x</p:attrName>
                                        </p:attrNameLst>
                                      </p:cBhvr>
                                      <p:tavLst>
                                        <p:tav tm="0">
                                          <p:val>
                                            <p:strVal val="#ppt_x"/>
                                          </p:val>
                                        </p:tav>
                                        <p:tav tm="100000">
                                          <p:val>
                                            <p:strVal val="#ppt_x"/>
                                          </p:val>
                                        </p:tav>
                                      </p:tavLst>
                                    </p:anim>
                                    <p:anim calcmode="lin" valueType="num">
                                      <p:cBhvr>
                                        <p:cTn id="83" dur="750" fill="hold"/>
                                        <p:tgtEl>
                                          <p:spTgt spid="40"/>
                                        </p:tgtEl>
                                        <p:attrNameLst>
                                          <p:attrName>ppt_y</p:attrName>
                                        </p:attrNameLst>
                                      </p:cBhvr>
                                      <p:tavLst>
                                        <p:tav tm="0">
                                          <p:val>
                                            <p:strVal val="#ppt_y+.1"/>
                                          </p:val>
                                        </p:tav>
                                        <p:tav tm="100000">
                                          <p:val>
                                            <p:strVal val="#ppt_y"/>
                                          </p:val>
                                        </p:tav>
                                      </p:tavLst>
                                    </p:anim>
                                  </p:childTnLst>
                                </p:cTn>
                              </p:par>
                            </p:childTnLst>
                          </p:cTn>
                        </p:par>
                        <p:par>
                          <p:cTn id="84" fill="hold">
                            <p:stCondLst>
                              <p:cond delay="75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anim calcmode="lin" valueType="num">
                                      <p:cBhvr>
                                        <p:cTn id="88" dur="750" fill="hold"/>
                                        <p:tgtEl>
                                          <p:spTgt spid="16"/>
                                        </p:tgtEl>
                                        <p:attrNameLst>
                                          <p:attrName>ppt_x</p:attrName>
                                        </p:attrNameLst>
                                      </p:cBhvr>
                                      <p:tavLst>
                                        <p:tav tm="0">
                                          <p:val>
                                            <p:strVal val="#ppt_x"/>
                                          </p:val>
                                        </p:tav>
                                        <p:tav tm="100000">
                                          <p:val>
                                            <p:strVal val="#ppt_x"/>
                                          </p:val>
                                        </p:tav>
                                      </p:tavLst>
                                    </p:anim>
                                    <p:anim calcmode="lin" valueType="num">
                                      <p:cBhvr>
                                        <p:cTn id="89" dur="75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750"/>
                                        <p:tgtEl>
                                          <p:spTgt spid="43"/>
                                        </p:tgtEl>
                                      </p:cBhvr>
                                    </p:animEffect>
                                    <p:anim calcmode="lin" valueType="num">
                                      <p:cBhvr>
                                        <p:cTn id="93" dur="750" fill="hold"/>
                                        <p:tgtEl>
                                          <p:spTgt spid="43"/>
                                        </p:tgtEl>
                                        <p:attrNameLst>
                                          <p:attrName>ppt_x</p:attrName>
                                        </p:attrNameLst>
                                      </p:cBhvr>
                                      <p:tavLst>
                                        <p:tav tm="0">
                                          <p:val>
                                            <p:strVal val="#ppt_x"/>
                                          </p:val>
                                        </p:tav>
                                        <p:tav tm="100000">
                                          <p:val>
                                            <p:strVal val="#ppt_x"/>
                                          </p:val>
                                        </p:tav>
                                      </p:tavLst>
                                    </p:anim>
                                    <p:anim calcmode="lin" valueType="num">
                                      <p:cBhvr>
                                        <p:cTn id="94" dur="75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750"/>
                                        <p:tgtEl>
                                          <p:spTgt spid="44"/>
                                        </p:tgtEl>
                                      </p:cBhvr>
                                    </p:animEffect>
                                    <p:anim calcmode="lin" valueType="num">
                                      <p:cBhvr>
                                        <p:cTn id="98" dur="750" fill="hold"/>
                                        <p:tgtEl>
                                          <p:spTgt spid="44"/>
                                        </p:tgtEl>
                                        <p:attrNameLst>
                                          <p:attrName>ppt_x</p:attrName>
                                        </p:attrNameLst>
                                      </p:cBhvr>
                                      <p:tavLst>
                                        <p:tav tm="0">
                                          <p:val>
                                            <p:strVal val="#ppt_x"/>
                                          </p:val>
                                        </p:tav>
                                        <p:tav tm="100000">
                                          <p:val>
                                            <p:strVal val="#ppt_x"/>
                                          </p:val>
                                        </p:tav>
                                      </p:tavLst>
                                    </p:anim>
                                    <p:anim calcmode="lin" valueType="num">
                                      <p:cBhvr>
                                        <p:cTn id="99" dur="75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750"/>
                                        <p:tgtEl>
                                          <p:spTgt spid="54"/>
                                        </p:tgtEl>
                                      </p:cBhvr>
                                    </p:animEffect>
                                    <p:anim calcmode="lin" valueType="num">
                                      <p:cBhvr>
                                        <p:cTn id="103" dur="750" fill="hold"/>
                                        <p:tgtEl>
                                          <p:spTgt spid="54"/>
                                        </p:tgtEl>
                                        <p:attrNameLst>
                                          <p:attrName>ppt_x</p:attrName>
                                        </p:attrNameLst>
                                      </p:cBhvr>
                                      <p:tavLst>
                                        <p:tav tm="0">
                                          <p:val>
                                            <p:strVal val="#ppt_x"/>
                                          </p:val>
                                        </p:tav>
                                        <p:tav tm="100000">
                                          <p:val>
                                            <p:strVal val="#ppt_x"/>
                                          </p:val>
                                        </p:tav>
                                      </p:tavLst>
                                    </p:anim>
                                    <p:anim calcmode="lin" valueType="num">
                                      <p:cBhvr>
                                        <p:cTn id="104"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28" grpId="0"/>
      <p:bldP spid="28" grpId="1"/>
      <p:bldP spid="28" grpId="2"/>
      <p:bldP spid="29" grpId="0"/>
      <p:bldP spid="29" grpId="1"/>
      <p:bldP spid="29" grpId="2"/>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770021" y="36747"/>
            <a:ext cx="10431379"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31187" y="-36892"/>
            <a:ext cx="9129626"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4</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(18 + 24) : 6</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42       : 6</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3</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(60 + 9) : 3</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69    : 3</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extLst>
      <p:ext uri="{BB962C8B-B14F-4D97-AF65-F5344CB8AC3E}">
        <p14:creationId xmlns:p14="http://schemas.microsoft.com/office/powerpoint/2010/main" val="15624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par>
                          <p:cTn id="16" fill="hold">
                            <p:stCondLst>
                              <p:cond delay="75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750"/>
                                        <p:tgtEl>
                                          <p:spTgt spid="34"/>
                                        </p:tgtEl>
                                      </p:cBhvr>
                                    </p:animEffect>
                                    <p:anim calcmode="lin" valueType="num">
                                      <p:cBhvr>
                                        <p:cTn id="20" dur="750" fill="hold"/>
                                        <p:tgtEl>
                                          <p:spTgt spid="34"/>
                                        </p:tgtEl>
                                        <p:attrNameLst>
                                          <p:attrName>ppt_x</p:attrName>
                                        </p:attrNameLst>
                                      </p:cBhvr>
                                      <p:tavLst>
                                        <p:tav tm="0">
                                          <p:val>
                                            <p:strVal val="#ppt_x"/>
                                          </p:val>
                                        </p:tav>
                                        <p:tav tm="100000">
                                          <p:val>
                                            <p:strVal val="#ppt_x"/>
                                          </p:val>
                                        </p:tav>
                                      </p:tavLst>
                                    </p:anim>
                                    <p:anim calcmode="lin" valueType="num">
                                      <p:cBhvr>
                                        <p:cTn id="21" dur="75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750"/>
                                        <p:tgtEl>
                                          <p:spTgt spid="40"/>
                                        </p:tgtEl>
                                      </p:cBhvr>
                                    </p:animEffect>
                                    <p:anim calcmode="lin" valueType="num">
                                      <p:cBhvr>
                                        <p:cTn id="26" dur="750" fill="hold"/>
                                        <p:tgtEl>
                                          <p:spTgt spid="40"/>
                                        </p:tgtEl>
                                        <p:attrNameLst>
                                          <p:attrName>ppt_x</p:attrName>
                                        </p:attrNameLst>
                                      </p:cBhvr>
                                      <p:tavLst>
                                        <p:tav tm="0">
                                          <p:val>
                                            <p:strVal val="#ppt_x"/>
                                          </p:val>
                                        </p:tav>
                                        <p:tav tm="100000">
                                          <p:val>
                                            <p:strVal val="#ppt_x"/>
                                          </p:val>
                                        </p:tav>
                                      </p:tavLst>
                                    </p:anim>
                                    <p:anim calcmode="lin" valueType="num">
                                      <p:cBhvr>
                                        <p:cTn id="27" dur="75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750"/>
                                        <p:tgtEl>
                                          <p:spTgt spid="59"/>
                                        </p:tgtEl>
                                      </p:cBhvr>
                                    </p:animEffect>
                                    <p:anim calcmode="lin" valueType="num">
                                      <p:cBhvr>
                                        <p:cTn id="43" dur="750" fill="hold"/>
                                        <p:tgtEl>
                                          <p:spTgt spid="59"/>
                                        </p:tgtEl>
                                        <p:attrNameLst>
                                          <p:attrName>ppt_x</p:attrName>
                                        </p:attrNameLst>
                                      </p:cBhvr>
                                      <p:tavLst>
                                        <p:tav tm="0">
                                          <p:val>
                                            <p:strVal val="#ppt_x"/>
                                          </p:val>
                                        </p:tav>
                                        <p:tav tm="100000">
                                          <p:val>
                                            <p:strVal val="#ppt_x"/>
                                          </p:val>
                                        </p:tav>
                                      </p:tavLst>
                                    </p:anim>
                                    <p:anim calcmode="lin" valueType="num">
                                      <p:cBhvr>
                                        <p:cTn id="44" dur="75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750"/>
                                        <p:tgtEl>
                                          <p:spTgt spid="60"/>
                                        </p:tgtEl>
                                      </p:cBhvr>
                                    </p:animEffect>
                                    <p:anim calcmode="lin" valueType="num">
                                      <p:cBhvr>
                                        <p:cTn id="48" dur="750" fill="hold"/>
                                        <p:tgtEl>
                                          <p:spTgt spid="60"/>
                                        </p:tgtEl>
                                        <p:attrNameLst>
                                          <p:attrName>ppt_x</p:attrName>
                                        </p:attrNameLst>
                                      </p:cBhvr>
                                      <p:tavLst>
                                        <p:tav tm="0">
                                          <p:val>
                                            <p:strVal val="#ppt_x"/>
                                          </p:val>
                                        </p:tav>
                                        <p:tav tm="100000">
                                          <p:val>
                                            <p:strVal val="#ppt_x"/>
                                          </p:val>
                                        </p:tav>
                                      </p:tavLst>
                                    </p:anim>
                                    <p:anim calcmode="lin" valueType="num">
                                      <p:cBhvr>
                                        <p:cTn id="49"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anim calcmode="lin" valueType="num">
                                      <p:cBhvr>
                                        <p:cTn id="55" dur="750" fill="hold"/>
                                        <p:tgtEl>
                                          <p:spTgt spid="41"/>
                                        </p:tgtEl>
                                        <p:attrNameLst>
                                          <p:attrName>ppt_x</p:attrName>
                                        </p:attrNameLst>
                                      </p:cBhvr>
                                      <p:tavLst>
                                        <p:tav tm="0">
                                          <p:val>
                                            <p:strVal val="#ppt_x"/>
                                          </p:val>
                                        </p:tav>
                                        <p:tav tm="100000">
                                          <p:val>
                                            <p:strVal val="#ppt_x"/>
                                          </p:val>
                                        </p:tav>
                                      </p:tavLst>
                                    </p:anim>
                                    <p:anim calcmode="lin" valueType="num">
                                      <p:cBhvr>
                                        <p:cTn id="56" dur="75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750"/>
                                        <p:tgtEl>
                                          <p:spTgt spid="42"/>
                                        </p:tgtEl>
                                      </p:cBhvr>
                                    </p:animEffect>
                                    <p:anim calcmode="lin" valueType="num">
                                      <p:cBhvr>
                                        <p:cTn id="60" dur="750" fill="hold"/>
                                        <p:tgtEl>
                                          <p:spTgt spid="42"/>
                                        </p:tgtEl>
                                        <p:attrNameLst>
                                          <p:attrName>ppt_x</p:attrName>
                                        </p:attrNameLst>
                                      </p:cBhvr>
                                      <p:tavLst>
                                        <p:tav tm="0">
                                          <p:val>
                                            <p:strVal val="#ppt_x"/>
                                          </p:val>
                                        </p:tav>
                                        <p:tav tm="100000">
                                          <p:val>
                                            <p:strVal val="#ppt_x"/>
                                          </p:val>
                                        </p:tav>
                                      </p:tavLst>
                                    </p:anim>
                                    <p:anim calcmode="lin" valueType="num">
                                      <p:cBhvr>
                                        <p:cTn id="6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750"/>
                                        <p:tgtEl>
                                          <p:spTgt spid="43"/>
                                        </p:tgtEl>
                                      </p:cBhvr>
                                    </p:animEffect>
                                    <p:anim calcmode="lin" valueType="num">
                                      <p:cBhvr>
                                        <p:cTn id="67" dur="750" fill="hold"/>
                                        <p:tgtEl>
                                          <p:spTgt spid="43"/>
                                        </p:tgtEl>
                                        <p:attrNameLst>
                                          <p:attrName>ppt_x</p:attrName>
                                        </p:attrNameLst>
                                      </p:cBhvr>
                                      <p:tavLst>
                                        <p:tav tm="0">
                                          <p:val>
                                            <p:strVal val="#ppt_x"/>
                                          </p:val>
                                        </p:tav>
                                        <p:tav tm="100000">
                                          <p:val>
                                            <p:strVal val="#ppt_x"/>
                                          </p:val>
                                        </p:tav>
                                      </p:tavLst>
                                    </p:anim>
                                    <p:anim calcmode="lin" valueType="num">
                                      <p:cBhvr>
                                        <p:cTn id="68" dur="75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750"/>
                                        <p:tgtEl>
                                          <p:spTgt spid="44"/>
                                        </p:tgtEl>
                                      </p:cBhvr>
                                    </p:animEffect>
                                    <p:anim calcmode="lin" valueType="num">
                                      <p:cBhvr>
                                        <p:cTn id="72" dur="750" fill="hold"/>
                                        <p:tgtEl>
                                          <p:spTgt spid="44"/>
                                        </p:tgtEl>
                                        <p:attrNameLst>
                                          <p:attrName>ppt_x</p:attrName>
                                        </p:attrNameLst>
                                      </p:cBhvr>
                                      <p:tavLst>
                                        <p:tav tm="0">
                                          <p:val>
                                            <p:strVal val="#ppt_x"/>
                                          </p:val>
                                        </p:tav>
                                        <p:tav tm="100000">
                                          <p:val>
                                            <p:strVal val="#ppt_x"/>
                                          </p:val>
                                        </p:tav>
                                      </p:tavLst>
                                    </p:anim>
                                    <p:anim calcmode="lin" valueType="num">
                                      <p:cBhvr>
                                        <p:cTn id="73" dur="75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750"/>
                                        <p:tgtEl>
                                          <p:spTgt spid="54"/>
                                        </p:tgtEl>
                                      </p:cBhvr>
                                    </p:animEffect>
                                    <p:anim calcmode="lin" valueType="num">
                                      <p:cBhvr>
                                        <p:cTn id="77" dur="750" fill="hold"/>
                                        <p:tgtEl>
                                          <p:spTgt spid="54"/>
                                        </p:tgtEl>
                                        <p:attrNameLst>
                                          <p:attrName>ppt_x</p:attrName>
                                        </p:attrNameLst>
                                      </p:cBhvr>
                                      <p:tavLst>
                                        <p:tav tm="0">
                                          <p:val>
                                            <p:strVal val="#ppt_x"/>
                                          </p:val>
                                        </p:tav>
                                        <p:tav tm="100000">
                                          <p:val>
                                            <p:strVal val="#ppt_x"/>
                                          </p:val>
                                        </p:tav>
                                      </p:tavLst>
                                    </p:anim>
                                    <p:anim calcmode="lin" valueType="num">
                                      <p:cBhvr>
                                        <p:cTn id="78"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750"/>
                                        <p:tgtEl>
                                          <p:spTgt spid="61"/>
                                        </p:tgtEl>
                                      </p:cBhvr>
                                    </p:animEffect>
                                    <p:anim calcmode="lin" valueType="num">
                                      <p:cBhvr>
                                        <p:cTn id="84" dur="750" fill="hold"/>
                                        <p:tgtEl>
                                          <p:spTgt spid="61"/>
                                        </p:tgtEl>
                                        <p:attrNameLst>
                                          <p:attrName>ppt_x</p:attrName>
                                        </p:attrNameLst>
                                      </p:cBhvr>
                                      <p:tavLst>
                                        <p:tav tm="0">
                                          <p:val>
                                            <p:strVal val="#ppt_x"/>
                                          </p:val>
                                        </p:tav>
                                        <p:tav tm="100000">
                                          <p:val>
                                            <p:strVal val="#ppt_x"/>
                                          </p:val>
                                        </p:tav>
                                      </p:tavLst>
                                    </p:anim>
                                    <p:anim calcmode="lin" valueType="num">
                                      <p:cBhvr>
                                        <p:cTn id="85" dur="750" fill="hold"/>
                                        <p:tgtEl>
                                          <p:spTgt spid="6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750"/>
                                        <p:tgtEl>
                                          <p:spTgt spid="62"/>
                                        </p:tgtEl>
                                      </p:cBhvr>
                                    </p:animEffect>
                                    <p:anim calcmode="lin" valueType="num">
                                      <p:cBhvr>
                                        <p:cTn id="89" dur="750" fill="hold"/>
                                        <p:tgtEl>
                                          <p:spTgt spid="62"/>
                                        </p:tgtEl>
                                        <p:attrNameLst>
                                          <p:attrName>ppt_x</p:attrName>
                                        </p:attrNameLst>
                                      </p:cBhvr>
                                      <p:tavLst>
                                        <p:tav tm="0">
                                          <p:val>
                                            <p:strVal val="#ppt_x"/>
                                          </p:val>
                                        </p:tav>
                                        <p:tav tm="100000">
                                          <p:val>
                                            <p:strVal val="#ppt_x"/>
                                          </p:val>
                                        </p:tav>
                                      </p:tavLst>
                                    </p:anim>
                                    <p:anim calcmode="lin" valueType="num">
                                      <p:cBhvr>
                                        <p:cTn id="90"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750"/>
                                        <p:tgtEl>
                                          <p:spTgt spid="63"/>
                                        </p:tgtEl>
                                      </p:cBhvr>
                                    </p:animEffect>
                                    <p:anim calcmode="lin" valueType="num">
                                      <p:cBhvr>
                                        <p:cTn id="96" dur="750" fill="hold"/>
                                        <p:tgtEl>
                                          <p:spTgt spid="63"/>
                                        </p:tgtEl>
                                        <p:attrNameLst>
                                          <p:attrName>ppt_x</p:attrName>
                                        </p:attrNameLst>
                                      </p:cBhvr>
                                      <p:tavLst>
                                        <p:tav tm="0">
                                          <p:val>
                                            <p:strVal val="#ppt_x"/>
                                          </p:val>
                                        </p:tav>
                                        <p:tav tm="100000">
                                          <p:val>
                                            <p:strVal val="#ppt_x"/>
                                          </p:val>
                                        </p:tav>
                                      </p:tavLst>
                                    </p:anim>
                                    <p:anim calcmode="lin" valueType="num">
                                      <p:cBhvr>
                                        <p:cTn id="97" dur="750" fill="hold"/>
                                        <p:tgtEl>
                                          <p:spTgt spid="6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750"/>
                                        <p:tgtEl>
                                          <p:spTgt spid="64"/>
                                        </p:tgtEl>
                                      </p:cBhvr>
                                    </p:animEffect>
                                    <p:anim calcmode="lin" valueType="num">
                                      <p:cBhvr>
                                        <p:cTn id="101" dur="750" fill="hold"/>
                                        <p:tgtEl>
                                          <p:spTgt spid="64"/>
                                        </p:tgtEl>
                                        <p:attrNameLst>
                                          <p:attrName>ppt_x</p:attrName>
                                        </p:attrNameLst>
                                      </p:cBhvr>
                                      <p:tavLst>
                                        <p:tav tm="0">
                                          <p:val>
                                            <p:strVal val="#ppt_x"/>
                                          </p:val>
                                        </p:tav>
                                        <p:tav tm="100000">
                                          <p:val>
                                            <p:strVal val="#ppt_x"/>
                                          </p:val>
                                        </p:tav>
                                      </p:tavLst>
                                    </p:anim>
                                    <p:anim calcmode="lin" valueType="num">
                                      <p:cBhvr>
                                        <p:cTn id="102" dur="750" fill="hold"/>
                                        <p:tgtEl>
                                          <p:spTgt spid="6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anim calcmode="lin" valueType="num">
                                      <p:cBhvr>
                                        <p:cTn id="106" dur="750" fill="hold"/>
                                        <p:tgtEl>
                                          <p:spTgt spid="65"/>
                                        </p:tgtEl>
                                        <p:attrNameLst>
                                          <p:attrName>ppt_x</p:attrName>
                                        </p:attrNameLst>
                                      </p:cBhvr>
                                      <p:tavLst>
                                        <p:tav tm="0">
                                          <p:val>
                                            <p:strVal val="#ppt_x"/>
                                          </p:val>
                                        </p:tav>
                                        <p:tav tm="100000">
                                          <p:val>
                                            <p:strVal val="#ppt_x"/>
                                          </p:val>
                                        </p:tav>
                                      </p:tavLst>
                                    </p:anim>
                                    <p:anim calcmode="lin" valueType="num">
                                      <p:cBhvr>
                                        <p:cTn id="10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59" grpId="0"/>
      <p:bldP spid="60" grpId="0"/>
      <p:bldP spid="61"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36796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001984"/>
            <a:ext cx="376426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001984"/>
            <a:ext cx="386053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87409" y="1448095"/>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85159" y="1403950"/>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2573158"/>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14      : 7</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146418"/>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2598229"/>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35 : 7 – 21 : 7</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139405"/>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    –     3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3682716"/>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(35 – 21) : 7</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1911770" y="5529432"/>
            <a:ext cx="9013503"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làm thế nào?</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6" name="文本框 1">
            <a:extLst>
              <a:ext uri="{FF2B5EF4-FFF2-40B4-BE49-F238E27FC236}">
                <a16:creationId xmlns:a16="http://schemas.microsoft.com/office/drawing/2014/main" id="{5DF17DA1-591D-47BC-95F1-E275EF7ABBF6}"/>
              </a:ext>
            </a:extLst>
          </p:cNvPr>
          <p:cNvSpPr txBox="1"/>
          <p:nvPr/>
        </p:nvSpPr>
        <p:spPr>
          <a:xfrm>
            <a:off x="2731344" y="4362028"/>
            <a:ext cx="7227034" cy="810350"/>
          </a:xfrm>
          <a:prstGeom prst="rect">
            <a:avLst/>
          </a:prstGeom>
          <a:noFill/>
        </p:spPr>
        <p:txBody>
          <a:bodyPr wrap="square" rtlCol="0">
            <a:spAutoFit/>
          </a:bodyPr>
          <a:lstStyle/>
          <a:p>
            <a:pPr>
              <a:lnSpc>
                <a:spcPct val="150000"/>
              </a:lnSpc>
            </a:pPr>
            <a:r>
              <a:rPr lang="en-US" altLang="zh-CN" sz="3600" b="1">
                <a:solidFill>
                  <a:srgbClr val="FF0000"/>
                </a:solidFill>
                <a:latin typeface="Tahoma" panose="020B0604030504040204" pitchFamily="34" charset="0"/>
                <a:ea typeface="方正稚艺简体" panose="03000509000000000000" pitchFamily="65" charset="-122"/>
              </a:rPr>
              <a:t>(35 – 21) : 7 = 35 : 7 – 21 : 7 </a:t>
            </a:r>
            <a:endParaRPr lang="zh-CN" altLang="en-US" sz="3600" b="1" dirty="0">
              <a:solidFill>
                <a:srgbClr val="FF0000"/>
              </a:solidFill>
              <a:latin typeface="Tahoma" panose="020B0604030504040204" pitchFamily="34" charset="0"/>
              <a:ea typeface="方正稚艺简体" panose="03000509000000000000" pitchFamily="65" charset="-122"/>
            </a:endParaRPr>
          </a:p>
        </p:txBody>
      </p:sp>
      <p:sp>
        <p:nvSpPr>
          <p:cNvPr id="39" name="Rectangle: Rounded Corners 38">
            <a:extLst>
              <a:ext uri="{FF2B5EF4-FFF2-40B4-BE49-F238E27FC236}">
                <a16:creationId xmlns:a16="http://schemas.microsoft.com/office/drawing/2014/main" id="{47DF7AAA-D765-4542-A2A1-06EA31B9BFC7}"/>
              </a:ext>
            </a:extLst>
          </p:cNvPr>
          <p:cNvSpPr/>
          <p:nvPr/>
        </p:nvSpPr>
        <p:spPr>
          <a:xfrm>
            <a:off x="1248817" y="5314227"/>
            <a:ext cx="102961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có thể chia lần lượt số bị trừ và số trừ cho số chia, rồi trừ hai kết quả vừa tìm được.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03067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0"/>
                                  </p:iterate>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anim calcmode="lin" valueType="num">
                                      <p:cBhvr>
                                        <p:cTn id="32" dur="750" fill="hold"/>
                                        <p:tgtEl>
                                          <p:spTgt spid="41"/>
                                        </p:tgtEl>
                                        <p:attrNameLst>
                                          <p:attrName>ppt_x</p:attrName>
                                        </p:attrNameLst>
                                      </p:cBhvr>
                                      <p:tavLst>
                                        <p:tav tm="0">
                                          <p:val>
                                            <p:strVal val="#ppt_x"/>
                                          </p:val>
                                        </p:tav>
                                        <p:tav tm="100000">
                                          <p:val>
                                            <p:strVal val="#ppt_x"/>
                                          </p:val>
                                        </p:tav>
                                      </p:tavLst>
                                    </p:anim>
                                    <p:anim calcmode="lin" valueType="num">
                                      <p:cBhvr>
                                        <p:cTn id="33" dur="75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750"/>
                                        <p:tgtEl>
                                          <p:spTgt spid="42"/>
                                        </p:tgtEl>
                                      </p:cBhvr>
                                    </p:animEffect>
                                    <p:anim calcmode="lin" valueType="num">
                                      <p:cBhvr>
                                        <p:cTn id="37" dur="750" fill="hold"/>
                                        <p:tgtEl>
                                          <p:spTgt spid="42"/>
                                        </p:tgtEl>
                                        <p:attrNameLst>
                                          <p:attrName>ppt_x</p:attrName>
                                        </p:attrNameLst>
                                      </p:cBhvr>
                                      <p:tavLst>
                                        <p:tav tm="0">
                                          <p:val>
                                            <p:strVal val="#ppt_x"/>
                                          </p:val>
                                        </p:tav>
                                        <p:tav tm="100000">
                                          <p:val>
                                            <p:strVal val="#ppt_x"/>
                                          </p:val>
                                        </p:tav>
                                      </p:tavLst>
                                    </p:anim>
                                    <p:anim calcmode="lin" valueType="num">
                                      <p:cBhvr>
                                        <p:cTn id="3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anim calcmode="lin" valueType="num">
                                      <p:cBhvr>
                                        <p:cTn id="44" dur="750" fill="hold"/>
                                        <p:tgtEl>
                                          <p:spTgt spid="40"/>
                                        </p:tgtEl>
                                        <p:attrNameLst>
                                          <p:attrName>ppt_x</p:attrName>
                                        </p:attrNameLst>
                                      </p:cBhvr>
                                      <p:tavLst>
                                        <p:tav tm="0">
                                          <p:val>
                                            <p:strVal val="#ppt_x"/>
                                          </p:val>
                                        </p:tav>
                                        <p:tav tm="100000">
                                          <p:val>
                                            <p:strVal val="#ppt_x"/>
                                          </p:val>
                                        </p:tav>
                                      </p:tavLst>
                                    </p:anim>
                                    <p:anim calcmode="lin" valueType="num">
                                      <p:cBhvr>
                                        <p:cTn id="45" dur="75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iterate type="lt">
                                    <p:tmPct val="0"/>
                                  </p:iterate>
                                  <p:childTnLst>
                                    <p:set>
                                      <p:cBhvr>
                                        <p:cTn id="47" dur="1" fill="hold">
                                          <p:stCondLst>
                                            <p:cond delay="0"/>
                                          </p:stCondLst>
                                        </p:cTn>
                                        <p:tgtEl>
                                          <p:spTgt spid="16"/>
                                        </p:tgtEl>
                                        <p:attrNameLst>
                                          <p:attrName>style.visibility</p:attrName>
                                        </p:attrNameLst>
                                      </p:cBhvr>
                                      <p:to>
                                        <p:strVal val="visible"/>
                                      </p:to>
                                    </p:set>
                                    <p:animEffect transition="in" filter="fade">
                                      <p:cBhvr>
                                        <p:cTn id="48" dur="750"/>
                                        <p:tgtEl>
                                          <p:spTgt spid="16"/>
                                        </p:tgtEl>
                                      </p:cBhvr>
                                    </p:animEffect>
                                    <p:anim calcmode="lin" valueType="num">
                                      <p:cBhvr>
                                        <p:cTn id="49" dur="750" fill="hold"/>
                                        <p:tgtEl>
                                          <p:spTgt spid="16"/>
                                        </p:tgtEl>
                                        <p:attrNameLst>
                                          <p:attrName>ppt_x</p:attrName>
                                        </p:attrNameLst>
                                      </p:cBhvr>
                                      <p:tavLst>
                                        <p:tav tm="0">
                                          <p:val>
                                            <p:strVal val="#ppt_x"/>
                                          </p:val>
                                        </p:tav>
                                        <p:tav tm="100000">
                                          <p:val>
                                            <p:strVal val="#ppt_x"/>
                                          </p:val>
                                        </p:tav>
                                      </p:tavLst>
                                    </p:anim>
                                    <p:anim calcmode="lin" valueType="num">
                                      <p:cBhvr>
                                        <p:cTn id="50" dur="75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750"/>
                                        <p:tgtEl>
                                          <p:spTgt spid="43"/>
                                        </p:tgtEl>
                                      </p:cBhvr>
                                    </p:animEffect>
                                    <p:anim calcmode="lin" valueType="num">
                                      <p:cBhvr>
                                        <p:cTn id="54" dur="750" fill="hold"/>
                                        <p:tgtEl>
                                          <p:spTgt spid="43"/>
                                        </p:tgtEl>
                                        <p:attrNameLst>
                                          <p:attrName>ppt_x</p:attrName>
                                        </p:attrNameLst>
                                      </p:cBhvr>
                                      <p:tavLst>
                                        <p:tav tm="0">
                                          <p:val>
                                            <p:strVal val="#ppt_x"/>
                                          </p:val>
                                        </p:tav>
                                        <p:tav tm="100000">
                                          <p:val>
                                            <p:strVal val="#ppt_x"/>
                                          </p:val>
                                        </p:tav>
                                      </p:tavLst>
                                    </p:anim>
                                    <p:anim calcmode="lin" valueType="num">
                                      <p:cBhvr>
                                        <p:cTn id="55" dur="75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anim calcmode="lin" valueType="num">
                                      <p:cBhvr>
                                        <p:cTn id="59" dur="750" fill="hold"/>
                                        <p:tgtEl>
                                          <p:spTgt spid="44"/>
                                        </p:tgtEl>
                                        <p:attrNameLst>
                                          <p:attrName>ppt_x</p:attrName>
                                        </p:attrNameLst>
                                      </p:cBhvr>
                                      <p:tavLst>
                                        <p:tav tm="0">
                                          <p:val>
                                            <p:strVal val="#ppt_x"/>
                                          </p:val>
                                        </p:tav>
                                        <p:tav tm="100000">
                                          <p:val>
                                            <p:strVal val="#ppt_x"/>
                                          </p:val>
                                        </p:tav>
                                      </p:tavLst>
                                    </p:anim>
                                    <p:anim calcmode="lin" valueType="num">
                                      <p:cBhvr>
                                        <p:cTn id="60" dur="75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750"/>
                                        <p:tgtEl>
                                          <p:spTgt spid="54"/>
                                        </p:tgtEl>
                                      </p:cBhvr>
                                    </p:animEffect>
                                    <p:anim calcmode="lin" valueType="num">
                                      <p:cBhvr>
                                        <p:cTn id="64" dur="750" fill="hold"/>
                                        <p:tgtEl>
                                          <p:spTgt spid="54"/>
                                        </p:tgtEl>
                                        <p:attrNameLst>
                                          <p:attrName>ppt_x</p:attrName>
                                        </p:attrNameLst>
                                      </p:cBhvr>
                                      <p:tavLst>
                                        <p:tav tm="0">
                                          <p:val>
                                            <p:strVal val="#ppt_x"/>
                                          </p:val>
                                        </p:tav>
                                        <p:tav tm="100000">
                                          <p:val>
                                            <p:strVal val="#ppt_x"/>
                                          </p:val>
                                        </p:tav>
                                      </p:tavLst>
                                    </p:anim>
                                    <p:anim calcmode="lin" valueType="num">
                                      <p:cBhvr>
                                        <p:cTn id="65"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31" grpId="0"/>
      <p:bldP spid="31" grpId="1"/>
      <p:bldP spid="36" grpId="0"/>
      <p:bldP spid="36" grpId="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544425"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0" name="文本框 1">
            <a:extLst>
              <a:ext uri="{FF2B5EF4-FFF2-40B4-BE49-F238E27FC236}">
                <a16:creationId xmlns:a16="http://schemas.microsoft.com/office/drawing/2014/main" id="{73467FCF-D366-4F5C-8D8A-0A777BD86BE1}"/>
              </a:ext>
            </a:extLst>
          </p:cNvPr>
          <p:cNvSpPr txBox="1"/>
          <p:nvPr/>
        </p:nvSpPr>
        <p:spPr>
          <a:xfrm>
            <a:off x="1871227"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32" name="文本框 1">
            <a:extLst>
              <a:ext uri="{FF2B5EF4-FFF2-40B4-BE49-F238E27FC236}">
                <a16:creationId xmlns:a16="http://schemas.microsoft.com/office/drawing/2014/main" id="{FF143BFE-5565-436C-BA01-060AEC845667}"/>
              </a:ext>
            </a:extLst>
          </p:cNvPr>
          <p:cNvSpPr txBox="1"/>
          <p:nvPr/>
        </p:nvSpPr>
        <p:spPr>
          <a:xfrm>
            <a:off x="7071553"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45" name="文本框 1">
            <a:extLst>
              <a:ext uri="{FF2B5EF4-FFF2-40B4-BE49-F238E27FC236}">
                <a16:creationId xmlns:a16="http://schemas.microsoft.com/office/drawing/2014/main" id="{51C4A5B7-9625-48F9-A3B6-7618697C90C8}"/>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6" name="文本框 1">
            <a:extLst>
              <a:ext uri="{FF2B5EF4-FFF2-40B4-BE49-F238E27FC236}">
                <a16:creationId xmlns:a16="http://schemas.microsoft.com/office/drawing/2014/main" id="{4EC51422-AA4A-41BF-A205-3DEEDDDB1AE4}"/>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7" name="文本框 1">
            <a:extLst>
              <a:ext uri="{FF2B5EF4-FFF2-40B4-BE49-F238E27FC236}">
                <a16:creationId xmlns:a16="http://schemas.microsoft.com/office/drawing/2014/main" id="{333AC0CD-3F21-4640-8B62-6D63317CE8A3}"/>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3</a:t>
            </a:r>
            <a:endParaRPr lang="zh-CN" altLang="en-US" sz="3600" b="1" dirty="0">
              <a:latin typeface="Tahoma" panose="020B0604030504040204" pitchFamily="34" charset="0"/>
              <a:ea typeface="方正稚艺简体" panose="03000509000000000000" pitchFamily="65" charset="-122"/>
            </a:endParaRPr>
          </a:p>
        </p:txBody>
      </p:sp>
      <p:sp>
        <p:nvSpPr>
          <p:cNvPr id="48" name="文本框 1">
            <a:extLst>
              <a:ext uri="{FF2B5EF4-FFF2-40B4-BE49-F238E27FC236}">
                <a16:creationId xmlns:a16="http://schemas.microsoft.com/office/drawing/2014/main" id="{96824399-F925-4B75-BDF0-E54991B60890}"/>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49" name="文本框 1">
            <a:extLst>
              <a:ext uri="{FF2B5EF4-FFF2-40B4-BE49-F238E27FC236}">
                <a16:creationId xmlns:a16="http://schemas.microsoft.com/office/drawing/2014/main" id="{F738D46E-E499-4B29-B1A9-9A603694DF95}"/>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27 : 3 – 18 : 3</a:t>
            </a:r>
            <a:endParaRPr lang="zh-CN" altLang="en-US" sz="3600" b="1" dirty="0">
              <a:latin typeface="Tahoma" panose="020B0604030504040204" pitchFamily="34" charset="0"/>
              <a:ea typeface="方正稚艺简体" panose="03000509000000000000" pitchFamily="65" charset="-122"/>
            </a:endParaRPr>
          </a:p>
        </p:txBody>
      </p:sp>
      <p:sp>
        <p:nvSpPr>
          <p:cNvPr id="50" name="文本框 1">
            <a:extLst>
              <a:ext uri="{FF2B5EF4-FFF2-40B4-BE49-F238E27FC236}">
                <a16:creationId xmlns:a16="http://schemas.microsoft.com/office/drawing/2014/main" id="{4083642E-7F84-4D7F-919A-2A5AA2AD2D67}"/>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6 </a:t>
            </a:r>
            <a:endParaRPr lang="zh-CN" altLang="en-US" sz="3600" b="1" dirty="0">
              <a:latin typeface="Tahoma" panose="020B0604030504040204" pitchFamily="34" charset="0"/>
              <a:ea typeface="方正稚艺简体" panose="03000509000000000000" pitchFamily="65" charset="-122"/>
            </a:endParaRPr>
          </a:p>
        </p:txBody>
      </p:sp>
      <p:sp>
        <p:nvSpPr>
          <p:cNvPr id="51" name="文本框 1">
            <a:extLst>
              <a:ext uri="{FF2B5EF4-FFF2-40B4-BE49-F238E27FC236}">
                <a16:creationId xmlns:a16="http://schemas.microsoft.com/office/drawing/2014/main" id="{85A68F2A-0BF7-4AB6-8554-F95BC246931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52" name="文本框 1">
            <a:extLst>
              <a:ext uri="{FF2B5EF4-FFF2-40B4-BE49-F238E27FC236}">
                <a16:creationId xmlns:a16="http://schemas.microsoft.com/office/drawing/2014/main" id="{467ADAC6-C401-40EF-AE82-8C6DB6C4C5B2}"/>
              </a:ext>
            </a:extLst>
          </p:cNvPr>
          <p:cNvSpPr txBox="1"/>
          <p:nvPr/>
        </p:nvSpPr>
        <p:spPr>
          <a:xfrm>
            <a:off x="1950039" y="39582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3" name="文本框 1">
            <a:extLst>
              <a:ext uri="{FF2B5EF4-FFF2-40B4-BE49-F238E27FC236}">
                <a16:creationId xmlns:a16="http://schemas.microsoft.com/office/drawing/2014/main" id="{B1CFEBA1-0C3D-4CE0-B496-9AF13C06DA99}"/>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5" name="文本框 1">
            <a:extLst>
              <a:ext uri="{FF2B5EF4-FFF2-40B4-BE49-F238E27FC236}">
                <a16:creationId xmlns:a16="http://schemas.microsoft.com/office/drawing/2014/main" id="{E5816227-C37F-44F4-8CDB-D7F0B29DF630}"/>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8</a:t>
            </a:r>
            <a:endParaRPr lang="zh-CN" altLang="en-US" sz="3600" b="1" dirty="0">
              <a:latin typeface="Tahoma" panose="020B0604030504040204" pitchFamily="34" charset="0"/>
              <a:ea typeface="方正稚艺简体" panose="03000509000000000000" pitchFamily="65" charset="-122"/>
            </a:endParaRPr>
          </a:p>
        </p:txBody>
      </p:sp>
      <p:sp>
        <p:nvSpPr>
          <p:cNvPr id="56" name="文本框 1">
            <a:extLst>
              <a:ext uri="{FF2B5EF4-FFF2-40B4-BE49-F238E27FC236}">
                <a16:creationId xmlns:a16="http://schemas.microsoft.com/office/drawing/2014/main" id="{3A0D5268-97E6-45EF-A300-A8546A6256F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sp>
        <p:nvSpPr>
          <p:cNvPr id="57" name="文本框 1">
            <a:extLst>
              <a:ext uri="{FF2B5EF4-FFF2-40B4-BE49-F238E27FC236}">
                <a16:creationId xmlns:a16="http://schemas.microsoft.com/office/drawing/2014/main" id="{A45EB306-83EF-4215-8E31-6190413422A9}"/>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64 : 8 – 32 : 8</a:t>
            </a:r>
            <a:endParaRPr lang="zh-CN" altLang="en-US" sz="3600" b="1" dirty="0">
              <a:latin typeface="Tahoma" panose="020B0604030504040204" pitchFamily="34" charset="0"/>
              <a:ea typeface="方正稚艺简体" panose="03000509000000000000" pitchFamily="65" charset="-122"/>
            </a:endParaRPr>
          </a:p>
        </p:txBody>
      </p:sp>
      <p:sp>
        <p:nvSpPr>
          <p:cNvPr id="58" name="文本框 1">
            <a:extLst>
              <a:ext uri="{FF2B5EF4-FFF2-40B4-BE49-F238E27FC236}">
                <a16:creationId xmlns:a16="http://schemas.microsoft.com/office/drawing/2014/main" id="{38C92369-D20A-49D8-B892-2E0429D07F11}"/>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   –     4 </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14A2D977-07B9-4024-BD4F-70F9F962E265}"/>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pic>
        <p:nvPicPr>
          <p:cNvPr id="61" name="图片 24">
            <a:extLst>
              <a:ext uri="{FF2B5EF4-FFF2-40B4-BE49-F238E27FC236}">
                <a16:creationId xmlns:a16="http://schemas.microsoft.com/office/drawing/2014/main" id="{04CD9CB2-D0FE-4878-B759-6A48B53FC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335" y="4818799"/>
            <a:ext cx="1631913" cy="198000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897171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iterate type="lt">
                                    <p:tmPct val="0"/>
                                  </p:iterate>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0"/>
                                  </p:iterate>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1000"/>
                                        <p:tgtEl>
                                          <p:spTgt spid="57"/>
                                        </p:tgtEl>
                                      </p:cBhvr>
                                    </p:animEffect>
                                    <p:anim calcmode="lin" valueType="num">
                                      <p:cBhvr>
                                        <p:cTn id="84" dur="1000" fill="hold"/>
                                        <p:tgtEl>
                                          <p:spTgt spid="57"/>
                                        </p:tgtEl>
                                        <p:attrNameLst>
                                          <p:attrName>ppt_x</p:attrName>
                                        </p:attrNameLst>
                                      </p:cBhvr>
                                      <p:tavLst>
                                        <p:tav tm="0">
                                          <p:val>
                                            <p:strVal val="#ppt_x"/>
                                          </p:val>
                                        </p:tav>
                                        <p:tav tm="100000">
                                          <p:val>
                                            <p:strVal val="#ppt_x"/>
                                          </p:val>
                                        </p:tav>
                                      </p:tavLst>
                                    </p:anim>
                                    <p:anim calcmode="lin" valueType="num">
                                      <p:cBhvr>
                                        <p:cTn id="85" dur="10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1000" fill="hold"/>
                                        <p:tgtEl>
                                          <p:spTgt spid="5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p:bldP spid="46" grpId="0"/>
      <p:bldP spid="47" grpId="0"/>
      <p:bldP spid="48" grpId="0"/>
      <p:bldP spid="49" grpId="0"/>
      <p:bldP spid="50" grpId="0"/>
      <p:bldP spid="51" grpId="0"/>
      <p:bldP spid="52" grpId="0"/>
      <p:bldP spid="53"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5F544E96-4200-422F-92AC-563B3557AD9F}"/>
              </a:ext>
            </a:extLst>
          </p:cNvPr>
          <p:cNvSpPr txBox="1">
            <a:spLocks noChangeArrowheads="1"/>
          </p:cNvSpPr>
          <p:nvPr/>
        </p:nvSpPr>
        <p:spPr bwMode="auto">
          <a:xfrm>
            <a:off x="2133600" y="304800"/>
            <a:ext cx="815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914377" eaLnBrk="0" fontAlgn="base" hangingPunct="0">
              <a:spcBef>
                <a:spcPct val="0"/>
              </a:spcBef>
              <a:spcAft>
                <a:spcPct val="0"/>
              </a:spcAft>
              <a:buNone/>
            </a:pPr>
            <a:r>
              <a:rPr lang="en-US" altLang="en-US" sz="3200" b="1">
                <a:solidFill>
                  <a:srgbClr val="FF0000"/>
                </a:solidFill>
                <a:latin typeface="Times New Roman" panose="02020603050405020304" pitchFamily="18" charset="0"/>
                <a:cs typeface="Times New Roman" panose="02020603050405020304" pitchFamily="18" charset="0"/>
              </a:rPr>
              <a:t>Bài 3:</a:t>
            </a:r>
            <a:r>
              <a:rPr lang="en-US" altLang="en-US" sz="3200" b="1">
                <a:solidFill>
                  <a:srgbClr val="00000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rPr>
              <a:t>Lớp 4A có 32 học sinh chia thành các nhóm, mỗi nhóm có 4 học sinh. Lớp 4B có 28 học sinh cũng chia thành các nhóm, mỗi nhóm có 4 học sinh. Hỏi tất cả có bao nhiêu nhóm?</a:t>
            </a:r>
          </a:p>
        </p:txBody>
      </p:sp>
      <p:sp>
        <p:nvSpPr>
          <p:cNvPr id="2" name="Rectangle 1">
            <a:extLst>
              <a:ext uri="{FF2B5EF4-FFF2-40B4-BE49-F238E27FC236}">
                <a16:creationId xmlns:a16="http://schemas.microsoft.com/office/drawing/2014/main" id="{87FF04EF-076B-4ADA-BC91-692430FF9E03}"/>
              </a:ext>
            </a:extLst>
          </p:cNvPr>
          <p:cNvSpPr>
            <a:spLocks noChangeArrowheads="1"/>
          </p:cNvSpPr>
          <p:nvPr/>
        </p:nvSpPr>
        <p:spPr bwMode="auto">
          <a:xfrm>
            <a:off x="2895600" y="2590800"/>
            <a:ext cx="7086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defTabSz="914377" eaLnBrk="0" fontAlgn="base" hangingPunct="0">
              <a:spcBef>
                <a:spcPct val="0"/>
              </a:spcBef>
              <a:spcAft>
                <a:spcPct val="0"/>
              </a:spcAft>
              <a:buNone/>
            </a:pPr>
            <a:r>
              <a:rPr lang="nl-NL" altLang="en-US" sz="3200" b="1" u="sng">
                <a:solidFill>
                  <a:srgbClr val="002060"/>
                </a:solidFill>
                <a:latin typeface="Times New Roman" panose="02020603050405020304" pitchFamily="18" charset="0"/>
                <a:cs typeface="Times New Roman" panose="02020603050405020304" pitchFamily="18" charset="0"/>
              </a:rPr>
              <a:t>Bài giải</a:t>
            </a:r>
            <a:endParaRPr lang="en-US" altLang="en-US" sz="3200" b="1">
              <a:solidFill>
                <a:srgbClr val="00206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Lớp 4A chia được số nhóm là:</a:t>
            </a:r>
            <a:br>
              <a:rPr lang="nl-NL" altLang="en-US" sz="3200" b="1">
                <a:solidFill>
                  <a:srgbClr val="002060"/>
                </a:solidFill>
                <a:latin typeface="Times New Roman" panose="02020603050405020304" pitchFamily="18" charset="0"/>
                <a:cs typeface="Times New Roman" panose="02020603050405020304" pitchFamily="18" charset="0"/>
              </a:rPr>
            </a:br>
            <a:r>
              <a:rPr lang="nl-NL" altLang="en-US" sz="3200" b="1">
                <a:solidFill>
                  <a:srgbClr val="002060"/>
                </a:solidFill>
                <a:latin typeface="Times New Roman" panose="02020603050405020304" pitchFamily="18" charset="0"/>
                <a:cs typeface="Times New Roman" panose="02020603050405020304" pitchFamily="18" charset="0"/>
              </a:rPr>
              <a:t>32 : 4 = 8 (nhóm)</a:t>
            </a:r>
            <a:endParaRPr lang="en-US" altLang="en-US" sz="3200" b="1">
              <a:solidFill>
                <a:srgbClr val="00206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Lớp 4B chia được số nhóm là:</a:t>
            </a:r>
            <a:endParaRPr lang="en-US" altLang="en-US" sz="3200" b="1">
              <a:solidFill>
                <a:srgbClr val="00206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28 : 4 = 7 (nhóm)</a:t>
            </a:r>
            <a:endParaRPr lang="en-US" altLang="en-US" sz="3200" b="1">
              <a:solidFill>
                <a:srgbClr val="00206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Tất cả có số nhóm là:</a:t>
            </a:r>
            <a:endParaRPr lang="en-US" altLang="en-US" sz="3200" b="1">
              <a:solidFill>
                <a:srgbClr val="00206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8 + 7 = 15 (nhóm)</a:t>
            </a:r>
            <a:endParaRPr lang="en-US" altLang="en-US" sz="3200" b="1">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buNone/>
            </a:pPr>
            <a:r>
              <a:rPr lang="nl-NL" altLang="en-US" sz="3200" b="1">
                <a:solidFill>
                  <a:srgbClr val="002060"/>
                </a:solidFill>
                <a:latin typeface="Times New Roman" panose="02020603050405020304" pitchFamily="18" charset="0"/>
                <a:cs typeface="Times New Roman" panose="02020603050405020304" pitchFamily="18" charset="0"/>
              </a:rPr>
              <a:t>                                   Đáp số: 15 nhóm</a:t>
            </a:r>
            <a:endParaRPr lang="en-US" altLang="en-US" sz="32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sp>
        <p:nvSpPr>
          <p:cNvPr id="7" name="!!文本框 6">
            <a:extLst>
              <a:ext uri="{FF2B5EF4-FFF2-40B4-BE49-F238E27FC236}">
                <a16:creationId xmlns:a16="http://schemas.microsoft.com/office/drawing/2014/main" id="{C86597C7-0935-4756-93C1-C1E5C1BD78A4}"/>
              </a:ext>
            </a:extLst>
          </p:cNvPr>
          <p:cNvSpPr txBox="1"/>
          <p:nvPr/>
        </p:nvSpPr>
        <p:spPr>
          <a:xfrm>
            <a:off x="4232882" y="2817720"/>
            <a:ext cx="4896369" cy="1428083"/>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VẬN DỤNG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endParaRPr>
          </a:p>
        </p:txBody>
      </p:sp>
      <p:cxnSp>
        <p:nvCxnSpPr>
          <p:cNvPr id="8" name="直接连接符 8">
            <a:extLst>
              <a:ext uri="{FF2B5EF4-FFF2-40B4-BE49-F238E27FC236}">
                <a16:creationId xmlns:a16="http://schemas.microsoft.com/office/drawing/2014/main" id="{A264AC4A-413D-4531-9151-0E078324F930}"/>
              </a:ext>
            </a:extLst>
          </p:cNvPr>
          <p:cNvCxnSpPr>
            <a:cxnSpLocks/>
          </p:cNvCxnSpPr>
          <p:nvPr/>
        </p:nvCxnSpPr>
        <p:spPr>
          <a:xfrm>
            <a:off x="3462480" y="4269528"/>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5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14:bounceEnd="65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KHỞI ĐỘNG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3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768" y="435077"/>
            <a:ext cx="11080619"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backgroundRemoval t="1961" b="99804" l="1323" r="95503"/>
                    </a14:imgEffect>
                  </a14:imgLayer>
                </a14:imgProps>
              </a:ext>
            </a:extLst>
          </a:blip>
          <a:stretch>
            <a:fillRect/>
          </a:stretch>
        </p:blipFill>
        <p:spPr>
          <a:xfrm>
            <a:off x="213865" y="3151591"/>
            <a:ext cx="2628273" cy="3546083"/>
          </a:xfrm>
          <a:prstGeom prst="rect">
            <a:avLst/>
          </a:prstGeom>
        </p:spPr>
      </p:pic>
      <p:sp>
        <p:nvSpPr>
          <p:cNvPr id="6" name="矩形 5">
            <a:extLst>
              <a:ext uri="{FF2B5EF4-FFF2-40B4-BE49-F238E27FC236}">
                <a16:creationId xmlns:a16="http://schemas.microsoft.com/office/drawing/2014/main" id="{874C3C05-95C1-4756-BCA3-F84DAA3AB6CA}"/>
              </a:ext>
            </a:extLst>
          </p:cNvPr>
          <p:cNvSpPr/>
          <p:nvPr/>
        </p:nvSpPr>
        <p:spPr>
          <a:xfrm>
            <a:off x="4023343" y="662550"/>
            <a:ext cx="4145314" cy="646331"/>
          </a:xfrm>
          <a:prstGeom prst="rect">
            <a:avLst/>
          </a:prstGeom>
        </p:spPr>
        <p:txBody>
          <a:bodyPr wrap="square">
            <a:spAutoFit/>
          </a:bodyPr>
          <a:lstStyle/>
          <a:p>
            <a:pPr algn="ctr"/>
            <a:r>
              <a:rPr lang="en-US" altLang="zh-CN" sz="3600" b="1">
                <a:solidFill>
                  <a:srgbClr val="FC7384"/>
                </a:solidFill>
                <a:latin typeface="Tahoma" panose="020B0604030504040204" pitchFamily="34" charset="0"/>
                <a:ea typeface="方正稚艺简体" panose="03000509000000000000" pitchFamily="65" charset="-122"/>
              </a:rPr>
              <a:t>ĐÚNG HAY SAI?</a:t>
            </a:r>
            <a:endParaRPr lang="en-US" altLang="zh-CN" sz="3600" b="1" dirty="0">
              <a:solidFill>
                <a:srgbClr val="FC7384"/>
              </a:solidFill>
              <a:latin typeface="Tahoma" panose="020B0604030504040204" pitchFamily="34" charset="0"/>
              <a:ea typeface="Tahoma" panose="020B0604030504040204" pitchFamily="34" charset="0"/>
            </a:endParaRPr>
          </a:p>
        </p:txBody>
      </p:sp>
      <p:sp>
        <p:nvSpPr>
          <p:cNvPr id="7" name="矩形 5">
            <a:extLst>
              <a:ext uri="{FF2B5EF4-FFF2-40B4-BE49-F238E27FC236}">
                <a16:creationId xmlns:a16="http://schemas.microsoft.com/office/drawing/2014/main" id="{38BEFC0D-7F36-4923-BEE6-51CD20E2AE8A}"/>
              </a:ext>
            </a:extLst>
          </p:cNvPr>
          <p:cNvSpPr/>
          <p:nvPr/>
        </p:nvSpPr>
        <p:spPr>
          <a:xfrm>
            <a:off x="3997384" y="1630912"/>
            <a:ext cx="7574847"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a. (30 + 65) : 6 = 30 : 6 + 65 : 6 </a:t>
            </a:r>
            <a:endParaRPr lang="en-US" altLang="zh-CN" sz="3600" b="1" dirty="0">
              <a:latin typeface="Tahoma" panose="020B0604030504040204" pitchFamily="34" charset="0"/>
              <a:ea typeface="Tahoma" panose="020B0604030504040204" pitchFamily="34" charset="0"/>
            </a:endParaRPr>
          </a:p>
        </p:txBody>
      </p:sp>
      <p:sp>
        <p:nvSpPr>
          <p:cNvPr id="8" name="矩形 5">
            <a:extLst>
              <a:ext uri="{FF2B5EF4-FFF2-40B4-BE49-F238E27FC236}">
                <a16:creationId xmlns:a16="http://schemas.microsoft.com/office/drawing/2014/main" id="{27449464-5C4A-47C5-A186-497187F57642}"/>
              </a:ext>
            </a:extLst>
          </p:cNvPr>
          <p:cNvSpPr/>
          <p:nvPr/>
        </p:nvSpPr>
        <p:spPr>
          <a:xfrm>
            <a:off x="3997385" y="3166331"/>
            <a:ext cx="7574846"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b. 45 : 5 + 50 : 5 = 45 + 50 : 5</a:t>
            </a:r>
            <a:endParaRPr lang="en-US" altLang="zh-CN" sz="3600" b="1" dirty="0">
              <a:latin typeface="Tahoma" panose="020B0604030504040204" pitchFamily="34" charset="0"/>
              <a:ea typeface="Tahoma" panose="020B0604030504040204" pitchFamily="34" charset="0"/>
            </a:endParaRPr>
          </a:p>
        </p:txBody>
      </p:sp>
      <p:sp>
        <p:nvSpPr>
          <p:cNvPr id="9" name="矩形 5">
            <a:extLst>
              <a:ext uri="{FF2B5EF4-FFF2-40B4-BE49-F238E27FC236}">
                <a16:creationId xmlns:a16="http://schemas.microsoft.com/office/drawing/2014/main" id="{0E286783-6C7D-426A-BB8B-36DF3C435FB4}"/>
              </a:ext>
            </a:extLst>
          </p:cNvPr>
          <p:cNvSpPr/>
          <p:nvPr/>
        </p:nvSpPr>
        <p:spPr>
          <a:xfrm>
            <a:off x="3997384" y="4386430"/>
            <a:ext cx="7574845"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c. (42 – 14) : 7 = 42 : 7 – 14 : 7</a:t>
            </a:r>
            <a:endParaRPr lang="en-US" altLang="zh-CN" sz="3600" b="1" dirty="0">
              <a:latin typeface="Tahoma" panose="020B0604030504040204" pitchFamily="34" charset="0"/>
              <a:ea typeface="Tahoma" panose="020B0604030504040204" pitchFamily="34" charset="0"/>
            </a:endParaRPr>
          </a:p>
        </p:txBody>
      </p:sp>
      <p:cxnSp>
        <p:nvCxnSpPr>
          <p:cNvPr id="3" name="Straight Connector 2">
            <a:extLst>
              <a:ext uri="{FF2B5EF4-FFF2-40B4-BE49-F238E27FC236}">
                <a16:creationId xmlns:a16="http://schemas.microsoft.com/office/drawing/2014/main" id="{8A341276-F1DE-4620-BC0A-BBA7BDFC50F1}"/>
              </a:ext>
            </a:extLst>
          </p:cNvPr>
          <p:cNvCxnSpPr/>
          <p:nvPr/>
        </p:nvCxnSpPr>
        <p:spPr>
          <a:xfrm>
            <a:off x="6085500" y="2277243"/>
            <a:ext cx="6421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69396-C990-4D35-AFFA-F8C4E6CC27CB}"/>
              </a:ext>
            </a:extLst>
          </p:cNvPr>
          <p:cNvCxnSpPr>
            <a:cxnSpLocks/>
          </p:cNvCxnSpPr>
          <p:nvPr/>
        </p:nvCxnSpPr>
        <p:spPr>
          <a:xfrm>
            <a:off x="10184534" y="2277243"/>
            <a:ext cx="12927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5">
            <a:extLst>
              <a:ext uri="{FF2B5EF4-FFF2-40B4-BE49-F238E27FC236}">
                <a16:creationId xmlns:a16="http://schemas.microsoft.com/office/drawing/2014/main" id="{B48FB130-0789-4E07-9C3A-58CDCDA640FD}"/>
              </a:ext>
            </a:extLst>
          </p:cNvPr>
          <p:cNvSpPr/>
          <p:nvPr/>
        </p:nvSpPr>
        <p:spPr>
          <a:xfrm>
            <a:off x="5704680" y="2350569"/>
            <a:ext cx="4558671" cy="584775"/>
          </a:xfrm>
          <a:prstGeom prst="rect">
            <a:avLst/>
          </a:prstGeom>
        </p:spPr>
        <p:txBody>
          <a:bodyPr wrap="square">
            <a:spAutoFit/>
          </a:bodyPr>
          <a:lstStyle/>
          <a:p>
            <a:r>
              <a:rPr lang="en-US" altLang="zh-CN" sz="3200">
                <a:solidFill>
                  <a:srgbClr val="C00000"/>
                </a:solidFill>
                <a:latin typeface="Tahoma" panose="020B0604030504040204" pitchFamily="34" charset="0"/>
                <a:ea typeface="方正稚艺简体" panose="03000509000000000000" pitchFamily="65" charset="-122"/>
              </a:rPr>
              <a:t>65 không chia hết cho 6</a:t>
            </a:r>
            <a:endParaRPr lang="en-US" altLang="zh-CN" sz="3200" dirty="0">
              <a:solidFill>
                <a:srgbClr val="C00000"/>
              </a:solidFill>
              <a:latin typeface="Tahoma" panose="020B0604030504040204" pitchFamily="34" charset="0"/>
              <a:ea typeface="Tahoma" panose="020B0604030504040204" pitchFamily="34" charset="0"/>
            </a:endParaRPr>
          </a:p>
        </p:txBody>
      </p:sp>
      <p:sp>
        <p:nvSpPr>
          <p:cNvPr id="12" name="Oval 11">
            <a:extLst>
              <a:ext uri="{FF2B5EF4-FFF2-40B4-BE49-F238E27FC236}">
                <a16:creationId xmlns:a16="http://schemas.microsoft.com/office/drawing/2014/main" id="{C530DD3C-B068-4B4B-810F-A2B36D95FD4A}"/>
              </a:ext>
            </a:extLst>
          </p:cNvPr>
          <p:cNvSpPr/>
          <p:nvPr/>
        </p:nvSpPr>
        <p:spPr>
          <a:xfrm>
            <a:off x="2474699" y="1630912"/>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5" name="Oval 14">
            <a:extLst>
              <a:ext uri="{FF2B5EF4-FFF2-40B4-BE49-F238E27FC236}">
                <a16:creationId xmlns:a16="http://schemas.microsoft.com/office/drawing/2014/main" id="{499A6753-FC73-4E4B-B2D8-9BCEA60CA978}"/>
              </a:ext>
            </a:extLst>
          </p:cNvPr>
          <p:cNvSpPr/>
          <p:nvPr/>
        </p:nvSpPr>
        <p:spPr>
          <a:xfrm>
            <a:off x="2474699" y="3093004"/>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6" name="矩形 5">
            <a:extLst>
              <a:ext uri="{FF2B5EF4-FFF2-40B4-BE49-F238E27FC236}">
                <a16:creationId xmlns:a16="http://schemas.microsoft.com/office/drawing/2014/main" id="{C0E679FC-8D39-4DED-B03C-F0F52169C47C}"/>
              </a:ext>
            </a:extLst>
          </p:cNvPr>
          <p:cNvSpPr/>
          <p:nvPr/>
        </p:nvSpPr>
        <p:spPr>
          <a:xfrm>
            <a:off x="8305994" y="3104776"/>
            <a:ext cx="333514"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sp>
        <p:nvSpPr>
          <p:cNvPr id="20" name="矩形 5">
            <a:extLst>
              <a:ext uri="{FF2B5EF4-FFF2-40B4-BE49-F238E27FC236}">
                <a16:creationId xmlns:a16="http://schemas.microsoft.com/office/drawing/2014/main" id="{81CA8B0D-D10D-4766-B6E8-845C6570929B}"/>
              </a:ext>
            </a:extLst>
          </p:cNvPr>
          <p:cNvSpPr/>
          <p:nvPr/>
        </p:nvSpPr>
        <p:spPr>
          <a:xfrm>
            <a:off x="10168765" y="3092028"/>
            <a:ext cx="311670"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cxnSp>
        <p:nvCxnSpPr>
          <p:cNvPr id="21" name="Straight Connector 20">
            <a:extLst>
              <a:ext uri="{FF2B5EF4-FFF2-40B4-BE49-F238E27FC236}">
                <a16:creationId xmlns:a16="http://schemas.microsoft.com/office/drawing/2014/main" id="{E04BE91A-64D2-4238-8E98-D12B28067460}"/>
              </a:ext>
            </a:extLst>
          </p:cNvPr>
          <p:cNvCxnSpPr>
            <a:cxnSpLocks/>
          </p:cNvCxnSpPr>
          <p:nvPr/>
        </p:nvCxnSpPr>
        <p:spPr>
          <a:xfrm>
            <a:off x="8639508" y="3835436"/>
            <a:ext cx="1685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F47CE12-9270-4B2F-9074-4F1026D77672}"/>
              </a:ext>
            </a:extLst>
          </p:cNvPr>
          <p:cNvSpPr/>
          <p:nvPr/>
        </p:nvSpPr>
        <p:spPr>
          <a:xfrm>
            <a:off x="1939159" y="4261349"/>
            <a:ext cx="2038078"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Đúng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10" presetClass="entr" presetSubtype="0" repeatCount="indefinite" fill="hold" grpId="0" nodeType="afterEffect">
                                  <p:stCondLst>
                                    <p:cond delay="0"/>
                                  </p:stCondLst>
                                  <p:endCondLst>
                                    <p:cond evt="onNext" delay="0">
                                      <p:tgtEl>
                                        <p:sldTgt/>
                                      </p:tgtEl>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repeatCount="indefinite" fill="hold" grpId="0" nodeType="withEffect">
                                  <p:stCondLst>
                                    <p:cond delay="0"/>
                                  </p:stCondLst>
                                  <p:endCondLst>
                                    <p:cond evt="onNext" delay="0">
                                      <p:tgtEl>
                                        <p:sldTgt/>
                                      </p:tgtEl>
                                    </p:cond>
                                  </p:end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6" grpId="1"/>
      <p:bldP spid="20" grpId="0"/>
      <p:bldP spid="20" grpId="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4D6F403C-FE06-44D4-9D51-6C04EA230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008" y="4013712"/>
            <a:ext cx="5344510" cy="2844288"/>
          </a:xfrm>
          <a:prstGeom prst="rect">
            <a:avLst/>
          </a:prstGeom>
        </p:spPr>
      </p:pic>
      <p:sp>
        <p:nvSpPr>
          <p:cNvPr id="8" name="Rectangle: Rounded Corners 7">
            <a:extLst>
              <a:ext uri="{FF2B5EF4-FFF2-40B4-BE49-F238E27FC236}">
                <a16:creationId xmlns:a16="http://schemas.microsoft.com/office/drawing/2014/main" id="{4C320FC4-E3FD-4DF3-94D0-C4E5FF17C6CB}"/>
              </a:ext>
            </a:extLst>
          </p:cNvPr>
          <p:cNvSpPr/>
          <p:nvPr/>
        </p:nvSpPr>
        <p:spPr>
          <a:xfrm>
            <a:off x="2417695" y="2782483"/>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 a : c + b : c </a:t>
            </a:r>
          </a:p>
          <a:p>
            <a:pPr algn="ctr"/>
            <a:r>
              <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4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AC3AE2E-8F8D-47D2-8DFC-184BE76BCBF2}"/>
              </a:ext>
            </a:extLst>
          </p:cNvPr>
          <p:cNvSpPr/>
          <p:nvPr/>
        </p:nvSpPr>
        <p:spPr>
          <a:xfrm>
            <a:off x="491613" y="1431496"/>
            <a:ext cx="1100144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nếu các số hạng của tổng đều chia hết cho số chia thì ta có thể chia từng số hạng cho số chia rồi cộng các kết quả với nhau.</a:t>
            </a:r>
          </a:p>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978775" y="1297050"/>
            <a:ext cx="3688985" cy="1306640"/>
          </a:xfrm>
          <a:prstGeom prst="rect">
            <a:avLst/>
          </a:prstGeom>
          <a:noFill/>
          <a:ln w="19050">
            <a:noFill/>
            <a:prstDash val="dash"/>
          </a:ln>
        </p:spPr>
        <p:txBody>
          <a:bodyPr wrap="square" rtlCol="0">
            <a:spAutoFit/>
          </a:bodyPr>
          <a:lstStyle/>
          <a:p>
            <a:pPr>
              <a:lnSpc>
                <a:spcPct val="150000"/>
              </a:lnSpc>
            </a:pPr>
            <a:r>
              <a:rPr lang="en-US" altLang="zh-CN" sz="60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DẶN DÒ</a:t>
            </a:r>
            <a:endParaRPr lang="zh-CN" altLang="en-US" sz="60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2635045" y="2768524"/>
            <a:ext cx="3460955"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D3EBE65-0459-4CAA-AFA9-60A9A592E142}"/>
              </a:ext>
            </a:extLst>
          </p:cNvPr>
          <p:cNvSpPr/>
          <p:nvPr/>
        </p:nvSpPr>
        <p:spPr>
          <a:xfrm>
            <a:off x="2330245" y="2856782"/>
            <a:ext cx="11001449" cy="1770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 BT vào vở Toán</a:t>
            </a:r>
          </a:p>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Chuẩn bị bài tiếp theo</a:t>
            </a:r>
          </a:p>
        </p:txBody>
      </p:sp>
    </p:spTree>
    <p:extLst>
      <p:ext uri="{BB962C8B-B14F-4D97-AF65-F5344CB8AC3E}">
        <p14:creationId xmlns:p14="http://schemas.microsoft.com/office/powerpoint/2010/main" val="230070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8098" y="1358442"/>
            <a:ext cx="7537694" cy="3888870"/>
          </a:xfrm>
          <a:prstGeom prst="rect">
            <a:avLst/>
          </a:prstGeom>
          <a:solidFill>
            <a:schemeClr val="bg1">
              <a:alpha val="66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22883AC5-2909-4818-B114-655B51211572}"/>
              </a:ext>
            </a:extLst>
          </p:cNvPr>
          <p:cNvSpPr/>
          <p:nvPr/>
        </p:nvSpPr>
        <p:spPr>
          <a:xfrm>
            <a:off x="1704297" y="1657104"/>
            <a:ext cx="8280400" cy="2951577"/>
          </a:xfrm>
          <a:prstGeom prst="rect">
            <a:avLst/>
          </a:prstGeom>
        </p:spPr>
        <p:txBody>
          <a:bodyPr wrap="square">
            <a:spAutoFit/>
          </a:bodyPr>
          <a:lstStyle/>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CHÚC CÁC EM </a:t>
            </a:r>
          </a:p>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HỌC TỐT!</a:t>
            </a:r>
            <a:endParaRPr lang="en-US" altLang="zh-CN"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endParaRPr>
          </a:p>
        </p:txBody>
      </p:sp>
      <p:pic>
        <p:nvPicPr>
          <p:cNvPr id="6" name="图片 5">
            <a:extLst>
              <a:ext uri="{FF2B5EF4-FFF2-40B4-BE49-F238E27FC236}">
                <a16:creationId xmlns:a16="http://schemas.microsoft.com/office/drawing/2014/main" id="{BFAB0C96-04F2-4315-B466-6DDAA01F4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6621" y="4577542"/>
            <a:ext cx="5855752" cy="2280458"/>
          </a:xfrm>
          <a:prstGeom prst="rect">
            <a:avLst/>
          </a:prstGeom>
        </p:spPr>
      </p:pic>
    </p:spTree>
    <p:extLst>
      <p:ext uri="{BB962C8B-B14F-4D97-AF65-F5344CB8AC3E}">
        <p14:creationId xmlns:p14="http://schemas.microsoft.com/office/powerpoint/2010/main" val="366650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4" y="945931"/>
            <a:ext cx="7267902" cy="2995448"/>
          </a:xfrm>
          <a:prstGeom prst="cloudCallout">
            <a:avLst>
              <a:gd name="adj1" fmla="val -63810"/>
              <a:gd name="adj2" fmla="val 43763"/>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371976" y="1538909"/>
            <a:ext cx="52813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3600" b="1">
                <a:solidFill>
                  <a:srgbClr val="305299"/>
                </a:solidFill>
                <a:latin typeface="Tahoma" panose="020B0604030504040204" pitchFamily="34" charset="0"/>
                <a:ea typeface="方正稚艺简体" panose="03000509000000000000" pitchFamily="65" charset="-122"/>
              </a:rPr>
              <a:t>Tính giá trị biểu thức:</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+ 40) : 8</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8 + 40 : 8</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26877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1396440" y="1011432"/>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a) (16 + 40) : 8</a:t>
            </a:r>
          </a:p>
          <a:p>
            <a:r>
              <a:rPr lang="en-US" altLang="zh-CN" sz="4400" b="1">
                <a:solidFill>
                  <a:srgbClr val="305299"/>
                </a:solidFill>
                <a:latin typeface="Tahoma" panose="020B0604030504040204" pitchFamily="34" charset="0"/>
                <a:ea typeface="方正稚艺简体" panose="03000509000000000000" pitchFamily="65" charset="-122"/>
              </a:rPr>
              <a:t> =       56 : 8</a:t>
            </a:r>
          </a:p>
          <a:p>
            <a:r>
              <a:rPr lang="en-US" altLang="zh-CN" sz="4400" b="1">
                <a:solidFill>
                  <a:srgbClr val="305299"/>
                </a:solidFill>
                <a:latin typeface="Tahoma" panose="020B0604030504040204" pitchFamily="34" charset="0"/>
                <a:ea typeface="方正稚艺简体" panose="03000509000000000000" pitchFamily="65" charset="-122"/>
              </a:rPr>
              <a:t> =         7 </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396" y="712101"/>
            <a:ext cx="4117316" cy="5934269"/>
          </a:xfrm>
          <a:prstGeom prst="rect">
            <a:avLst/>
          </a:prstGeom>
          <a:scene3d>
            <a:camera prst="orthographicFront">
              <a:rot lat="0" lon="10800000" rev="0"/>
            </a:camera>
            <a:lightRig rig="threePt" dir="t"/>
          </a:scene3d>
        </p:spPr>
      </p:pic>
      <p:sp>
        <p:nvSpPr>
          <p:cNvPr id="6" name="矩形 9">
            <a:extLst>
              <a:ext uri="{FF2B5EF4-FFF2-40B4-BE49-F238E27FC236}">
                <a16:creationId xmlns:a16="http://schemas.microsoft.com/office/drawing/2014/main" id="{CEC602A7-3DA1-4ADD-B327-6F7B1E7B38AD}"/>
              </a:ext>
            </a:extLst>
          </p:cNvPr>
          <p:cNvSpPr>
            <a:spLocks noChangeArrowheads="1"/>
          </p:cNvSpPr>
          <p:nvPr/>
        </p:nvSpPr>
        <p:spPr bwMode="auto">
          <a:xfrm>
            <a:off x="2623074" y="3371908"/>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b) 16 : 8 + 40 : 8</a:t>
            </a:r>
          </a:p>
          <a:p>
            <a:r>
              <a:rPr lang="en-US" altLang="zh-CN" sz="4400" b="1">
                <a:solidFill>
                  <a:srgbClr val="305299"/>
                </a:solidFill>
                <a:latin typeface="Tahoma" panose="020B0604030504040204" pitchFamily="34" charset="0"/>
                <a:ea typeface="方正稚艺简体" panose="03000509000000000000" pitchFamily="65" charset="-122"/>
              </a:rPr>
              <a:t>=      2     +   5</a:t>
            </a:r>
          </a:p>
          <a:p>
            <a:r>
              <a:rPr lang="en-US" altLang="zh-CN" sz="4400" b="1">
                <a:solidFill>
                  <a:srgbClr val="305299"/>
                </a:solidFill>
                <a:latin typeface="Tahoma" panose="020B0604030504040204" pitchFamily="34" charset="0"/>
                <a:ea typeface="方正稚艺简体" panose="03000509000000000000" pitchFamily="65" charset="-122"/>
              </a:rPr>
              <a:t>=      7</a:t>
            </a:r>
          </a:p>
        </p:txBody>
      </p:sp>
    </p:spTree>
    <p:extLst>
      <p:ext uri="{BB962C8B-B14F-4D97-AF65-F5344CB8AC3E}">
        <p14:creationId xmlns:p14="http://schemas.microsoft.com/office/powerpoint/2010/main" val="358762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3" y="945930"/>
            <a:ext cx="7669731" cy="3916001"/>
          </a:xfrm>
          <a:prstGeom prst="cloudCallout">
            <a:avLst>
              <a:gd name="adj1" fmla="val -62065"/>
              <a:gd name="adj2" fmla="val 3897"/>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676585" y="1626658"/>
            <a:ext cx="52813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sz="4000" b="1">
                <a:solidFill>
                  <a:srgbClr val="2C4996"/>
                </a:solidFill>
                <a:latin typeface="Tahoma" panose="020B0604030504040204" pitchFamily="34" charset="0"/>
                <a:ea typeface="方正稚艺简体" panose="03000509000000000000" pitchFamily="65" charset="-122"/>
              </a:rPr>
              <a:t>Các em có nhận ra điểm đặc biệt giữa hai biểu thức vừa thực hiện không?</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10372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wd">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图片 6">
            <a:extLst>
              <a:ext uri="{FF2B5EF4-FFF2-40B4-BE49-F238E27FC236}">
                <a16:creationId xmlns:a16="http://schemas.microsoft.com/office/drawing/2014/main" id="{E00C8885-A26A-402B-8435-04626421F040}"/>
              </a:ext>
            </a:extLst>
          </p:cNvPr>
          <p:cNvSpPr/>
          <p:nvPr/>
        </p:nvSpPr>
        <p:spPr>
          <a:xfrm>
            <a:off x="491613" y="973394"/>
            <a:ext cx="11208774" cy="4837471"/>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文本框 6"/>
          <p:cNvSpPr txBox="1"/>
          <p:nvPr/>
        </p:nvSpPr>
        <p:spPr>
          <a:xfrm>
            <a:off x="2917605" y="760097"/>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3266A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3266A2"/>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181349" y="216881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765715" y="2413493"/>
            <a:ext cx="10660565" cy="2800767"/>
          </a:xfrm>
          <a:prstGeom prst="rect">
            <a:avLst/>
          </a:prstGeom>
          <a:noFill/>
          <a:ln w="19050">
            <a:noFill/>
            <a:prstDash val="dash"/>
          </a:ln>
        </p:spPr>
        <p:txBody>
          <a:bodyPr wrap="square" rtlCol="0">
            <a:spAutoFit/>
          </a:bodyPr>
          <a:lstStyle/>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CHIA MỘT TỔNG </a:t>
            </a:r>
          </a:p>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CHO MỘT SỐ</a:t>
            </a:r>
            <a:endParaRPr lang="zh-CN" altLang="en-US" sz="8800" b="1" dirty="0">
              <a:solidFill>
                <a:srgbClr val="FFBD07"/>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pic>
        <p:nvPicPr>
          <p:cNvPr id="4" name="Picture 3">
            <a:extLst>
              <a:ext uri="{FF2B5EF4-FFF2-40B4-BE49-F238E27FC236}">
                <a16:creationId xmlns:a16="http://schemas.microsoft.com/office/drawing/2014/main" id="{E120171C-E9E6-4A35-B010-C7C10DCC225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467730" y="1860585"/>
            <a:ext cx="886235" cy="886235"/>
          </a:xfrm>
          <a:prstGeom prst="rect">
            <a:avLst/>
          </a:prstGeom>
        </p:spPr>
      </p:pic>
      <p:pic>
        <p:nvPicPr>
          <p:cNvPr id="10" name="Picture 9">
            <a:extLst>
              <a:ext uri="{FF2B5EF4-FFF2-40B4-BE49-F238E27FC236}">
                <a16:creationId xmlns:a16="http://schemas.microsoft.com/office/drawing/2014/main" id="{AEFCB32F-DE93-4830-8B60-EA1B60C2411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64522">
            <a:off x="457375" y="5074428"/>
            <a:ext cx="685051" cy="685051"/>
          </a:xfrm>
          <a:prstGeom prst="rect">
            <a:avLst/>
          </a:prstGeom>
        </p:spPr>
      </p:pic>
      <p:pic>
        <p:nvPicPr>
          <p:cNvPr id="11" name="Picture 10">
            <a:extLst>
              <a:ext uri="{FF2B5EF4-FFF2-40B4-BE49-F238E27FC236}">
                <a16:creationId xmlns:a16="http://schemas.microsoft.com/office/drawing/2014/main" id="{68AC6831-3264-4E8C-B5C4-5852E03670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0983163" y="723202"/>
            <a:ext cx="886235" cy="886235"/>
          </a:xfrm>
          <a:prstGeom prst="rect">
            <a:avLst/>
          </a:prstGeom>
        </p:spPr>
      </p:pic>
      <p:pic>
        <p:nvPicPr>
          <p:cNvPr id="14" name="Picture 13">
            <a:extLst>
              <a:ext uri="{FF2B5EF4-FFF2-40B4-BE49-F238E27FC236}">
                <a16:creationId xmlns:a16="http://schemas.microsoft.com/office/drawing/2014/main" id="{49AB75E3-A49C-4802-BD32-28295B1CD7E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020827">
            <a:off x="10342890" y="1160458"/>
            <a:ext cx="809471" cy="809471"/>
          </a:xfrm>
          <a:prstGeom prst="rect">
            <a:avLst/>
          </a:prstGeom>
        </p:spPr>
      </p:pic>
    </p:spTree>
    <p:extLst>
      <p:ext uri="{BB962C8B-B14F-4D97-AF65-F5344CB8AC3E}">
        <p14:creationId xmlns:p14="http://schemas.microsoft.com/office/powerpoint/2010/main" val="6179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03489 0.02569 L -0.03489 0.02593 C -0.0375 0.03773 -0.0418 0.04931 -0.04271 0.06227 C -0.04401 0.08287 -0.04479 0.10463 -0.04141 0.12454 C -0.0401 0.13241 -0.03398 0.13495 -0.02982 0.13819 C -0.02057 0.14514 -0.00247 0.14768 0.00651 0.14977 C 0.06081 0.14815 0.11511 0.14861 0.1694 0.14514 C 0.17474 0.14468 0.17969 0.14028 0.1849 0.13819 C 0.18919 0.13657 0.19349 0.13542 0.19779 0.13356 C 0.22253 0.12268 0.18529 0.13588 0.21589 0.12454 C 0.22057 0.12268 0.22526 0.12153 0.23008 0.11991 C 0.23399 0.11852 0.23776 0.1162 0.24167 0.11528 C 0.25807 0.11111 0.25651 0.11551 0.27279 0.10833 C 0.27813 0.10602 0.28281 0.10116 0.28815 0.09907 C 0.29323 0.09722 0.29857 0.09792 0.30365 0.09676 C 0.30899 0.0956 0.31406 0.09329 0.3194 0.09236 C 0.3362 0.08866 0.3707 0.08819 0.38138 0.08773 L 0.41758 0.0831 C 0.45247 0.0831 0.48737 0.08449 0.52227 0.08542 C 0.56406 0.09213 0.50716 0.08218 0.55195 0.09236 C 0.55716 0.09329 0.56237 0.09375 0.56758 0.09444 C 0.56966 0.09491 0.58685 0.09838 0.58958 0.09907 C 0.59349 0.10046 0.59727 0.10231 0.60117 0.1037 C 0.61419 0.10833 0.61419 0.10718 0.62578 0.11296 C 0.62826 0.11435 0.63099 0.11574 0.63346 0.11759 C 0.6362 0.11944 0.63867 0.12222 0.64115 0.12454 C 0.64219 0.13125 0.64414 0.13819 0.64388 0.14514 C 0.64271 0.16505 0.63906 0.16898 0.63099 0.17731 C 0.62747 0.18079 0.62422 0.18426 0.62044 0.18657 C 0.61862 0.1875 0.60039 0.19097 0.59974 0.1912 C 0.59557 0.1919 0.59128 0.19306 0.58685 0.19329 C 0.57448 0.19444 0.56185 0.19491 0.54948 0.1956 L 0.53516 0.19792 C 0.52917 0.19884 0.52318 0.19907 0.51719 0.20023 C 0.50026 0.2037 0.50052 0.20694 0.48359 0.20718 L 0.13451 0.21181 L 0.10208 0.21643 C 0.09935 0.2169 0.09688 0.21713 0.0944 0.21875 C 0.08815 0.22245 0.08216 0.22731 0.0763 0.23241 C 0.06667 0.24097 0.04779 0.25995 0.04779 0.26018 C 0.04609 0.26389 0.04453 0.26782 0.04271 0.27153 C 0.04063 0.27569 0.03802 0.2787 0.0362 0.2831 C 0.03412 0.28796 0.03268 0.29375 0.03099 0.29907 C 0.03229 0.31366 0.03151 0.3294 0.0349 0.34282 C 0.0362 0.34815 0.04076 0.34815 0.04388 0.34977 C 0.07305 0.36319 0.07136 0.36088 0.09831 0.36343 L 0.23516 0.36111 C 0.24961 0.36018 0.26354 0.35347 0.27787 0.35208 L 0.34649 0.34514 C 0.38815 0.33588 0.34766 0.34375 0.41367 0.33819 C 0.4263 0.33727 0.45117 0.33356 0.45117 0.3338 C 0.48008 0.33449 0.50899 0.33403 0.53789 0.33588 C 0.54427 0.33634 0.55078 0.33866 0.55716 0.34051 C 0.56615 0.34329 0.57539 0.34653 0.58438 0.34977 C 0.58867 0.35116 0.59284 0.35324 0.5974 0.3544 C 0.60508 0.35625 0.61289 0.35741 0.62044 0.35903 C 0.66445 0.37917 0.64675 0.36921 0.68906 0.3956 L 0.71745 0.41412 C 0.71875 0.41481 0.72018 0.41551 0.72136 0.41643 L 0.72539 0.41875 L 0.72656 0.42569 L 0.72656 0.42593 " pathEditMode="relative" rAng="0" ptsTypes="AAAAAAAAAAAAAAAAAAAAAAAAAAAAAAAAAAAAAAAAAAAAAAAAAAAAAAAAAAAAAA">
                                      <p:cBhvr>
                                        <p:cTn id="10" dur="4750" fill="hold"/>
                                        <p:tgtEl>
                                          <p:spTgt spid="4"/>
                                        </p:tgtEl>
                                        <p:attrNameLst>
                                          <p:attrName>ppt_x</p:attrName>
                                          <p:attrName>ppt_y</p:attrName>
                                        </p:attrNameLst>
                                      </p:cBhvr>
                                      <p:rCtr x="37630" y="20000"/>
                                    </p:animMotion>
                                  </p:childTnLst>
                                </p:cTn>
                              </p:par>
                              <p:par>
                                <p:cTn id="11" presetID="22" presetClass="entr" presetSubtype="8" fill="hold" grpId="0" nodeType="withEffect">
                                  <p:stCondLst>
                                    <p:cond delay="250"/>
                                  </p:stCondLst>
                                  <p:iterate type="lt">
                                    <p:tmPct val="20000"/>
                                  </p:iterate>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cxnSp>
        <p:nvCxnSpPr>
          <p:cNvPr id="7" name="直接连接符 8">
            <a:extLst>
              <a:ext uri="{FF2B5EF4-FFF2-40B4-BE49-F238E27FC236}">
                <a16:creationId xmlns:a16="http://schemas.microsoft.com/office/drawing/2014/main" id="{4F9DEBBA-CEC9-4F1C-B7C7-F075022EEDCD}"/>
              </a:ext>
            </a:extLst>
          </p:cNvPr>
          <p:cNvCxnSpPr>
            <a:cxnSpLocks/>
          </p:cNvCxnSpPr>
          <p:nvPr/>
        </p:nvCxnSpPr>
        <p:spPr>
          <a:xfrm>
            <a:off x="3355151" y="4355417"/>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框 6">
            <a:extLst>
              <a:ext uri="{FF2B5EF4-FFF2-40B4-BE49-F238E27FC236}">
                <a16:creationId xmlns:a16="http://schemas.microsoft.com/office/drawing/2014/main" id="{9C91B838-5E24-4670-935D-A29182C7E4BD}"/>
              </a:ext>
            </a:extLst>
          </p:cNvPr>
          <p:cNvSpPr txBox="1"/>
          <p:nvPr/>
        </p:nvSpPr>
        <p:spPr>
          <a:xfrm>
            <a:off x="3915874" y="2903609"/>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KHÁM PHÁ</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228600" y="435077"/>
            <a:ext cx="11471787" cy="5987845"/>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EF3B3EC9-57FE-48F0-90B7-DF6720649C88}"/>
              </a:ext>
            </a:extLst>
          </p:cNvPr>
          <p:cNvSpPr/>
          <p:nvPr/>
        </p:nvSpPr>
        <p:spPr>
          <a:xfrm>
            <a:off x="491613" y="489947"/>
            <a:ext cx="11208774" cy="930063"/>
          </a:xfrm>
          <a:prstGeom prst="rect">
            <a:avLst/>
          </a:prstGeom>
          <a:noFill/>
          <a:ln w="19050">
            <a:noFill/>
            <a:prstDash val="dash"/>
          </a:ln>
        </p:spPr>
        <p:txBody>
          <a:bodyPr wrap="square" rtlCol="0">
            <a:spAutoFit/>
          </a:bodyPr>
          <a:lstStyle/>
          <a:p>
            <a:pPr>
              <a:lnSpc>
                <a:spcPct val="150000"/>
              </a:lnSpc>
            </a:pPr>
            <a:r>
              <a:rPr lang="en-US" altLang="zh-CN" sz="4200" b="1">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rPr>
              <a:t>Tính và so sánh giá trị của hai biểu thức:</a:t>
            </a:r>
            <a:endParaRPr lang="zh-CN" altLang="en-US" sz="4200" b="1" dirty="0">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D37352AD-1CBA-4D93-A615-1686AF78701F}"/>
              </a:ext>
            </a:extLst>
          </p:cNvPr>
          <p:cNvSpPr txBox="1"/>
          <p:nvPr/>
        </p:nvSpPr>
        <p:spPr>
          <a:xfrm>
            <a:off x="1335140" y="1479445"/>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pic>
        <p:nvPicPr>
          <p:cNvPr id="3" name="图片 2"/>
          <p:cNvPicPr>
            <a:picLocks noChangeAspect="1"/>
          </p:cNvPicPr>
          <p:nvPr/>
        </p:nvPicPr>
        <p:blipFill rotWithShape="1">
          <a:blip r:embed="rId2"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8565575" y="1913860"/>
            <a:ext cx="3921657" cy="4944140"/>
          </a:xfrm>
          <a:prstGeom prst="rect">
            <a:avLst/>
          </a:prstGeom>
        </p:spPr>
      </p:pic>
      <p:sp>
        <p:nvSpPr>
          <p:cNvPr id="6" name="文本框 1">
            <a:extLst>
              <a:ext uri="{FF2B5EF4-FFF2-40B4-BE49-F238E27FC236}">
                <a16:creationId xmlns:a16="http://schemas.microsoft.com/office/drawing/2014/main" id="{0B9B2DF7-B0BA-4ACA-A0EE-81D48D55CD78}"/>
              </a:ext>
            </a:extLst>
          </p:cNvPr>
          <p:cNvSpPr txBox="1"/>
          <p:nvPr/>
        </p:nvSpPr>
        <p:spPr>
          <a:xfrm>
            <a:off x="6096000" y="1479445"/>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7" name="文本框 1">
            <a:extLst>
              <a:ext uri="{FF2B5EF4-FFF2-40B4-BE49-F238E27FC236}">
                <a16:creationId xmlns:a16="http://schemas.microsoft.com/office/drawing/2014/main" id="{6D767B6A-B27C-4771-9281-75CB458B074E}"/>
              </a:ext>
            </a:extLst>
          </p:cNvPr>
          <p:cNvSpPr txBox="1"/>
          <p:nvPr/>
        </p:nvSpPr>
        <p:spPr>
          <a:xfrm>
            <a:off x="947176" y="2266304"/>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56     : 7</a:t>
            </a:r>
            <a:endParaRPr lang="zh-CN" altLang="en-US" sz="4000" b="1" dirty="0">
              <a:latin typeface="Tahoma" panose="020B0604030504040204" pitchFamily="34" charset="0"/>
              <a:ea typeface="方正稚艺简体" panose="03000509000000000000" pitchFamily="65" charset="-122"/>
            </a:endParaRPr>
          </a:p>
        </p:txBody>
      </p:sp>
      <p:sp>
        <p:nvSpPr>
          <p:cNvPr id="8" name="文本框 1">
            <a:extLst>
              <a:ext uri="{FF2B5EF4-FFF2-40B4-BE49-F238E27FC236}">
                <a16:creationId xmlns:a16="http://schemas.microsoft.com/office/drawing/2014/main" id="{E1CEDFD1-3A5E-4B6B-AC93-5E391CDF0C95}"/>
              </a:ext>
            </a:extLst>
          </p:cNvPr>
          <p:cNvSpPr txBox="1"/>
          <p:nvPr/>
        </p:nvSpPr>
        <p:spPr>
          <a:xfrm>
            <a:off x="947175" y="2983942"/>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2" name="文本框 1">
            <a:extLst>
              <a:ext uri="{FF2B5EF4-FFF2-40B4-BE49-F238E27FC236}">
                <a16:creationId xmlns:a16="http://schemas.microsoft.com/office/drawing/2014/main" id="{29B8E7A3-922D-4ECA-BB99-2E2A5279EF74}"/>
              </a:ext>
            </a:extLst>
          </p:cNvPr>
          <p:cNvSpPr txBox="1"/>
          <p:nvPr/>
        </p:nvSpPr>
        <p:spPr>
          <a:xfrm>
            <a:off x="5557523" y="2291375"/>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  +    3</a:t>
            </a:r>
            <a:endParaRPr lang="zh-CN" altLang="en-US" sz="4000" b="1" dirty="0">
              <a:latin typeface="Tahoma" panose="020B0604030504040204" pitchFamily="34" charset="0"/>
              <a:ea typeface="方正稚艺简体" panose="03000509000000000000" pitchFamily="65" charset="-122"/>
            </a:endParaRPr>
          </a:p>
        </p:txBody>
      </p:sp>
      <p:sp>
        <p:nvSpPr>
          <p:cNvPr id="13" name="文本框 1">
            <a:extLst>
              <a:ext uri="{FF2B5EF4-FFF2-40B4-BE49-F238E27FC236}">
                <a16:creationId xmlns:a16="http://schemas.microsoft.com/office/drawing/2014/main" id="{0888EDCC-5E0B-4FC9-AC50-39CE6DF6F032}"/>
              </a:ext>
            </a:extLst>
          </p:cNvPr>
          <p:cNvSpPr txBox="1"/>
          <p:nvPr/>
        </p:nvSpPr>
        <p:spPr>
          <a:xfrm>
            <a:off x="5557522" y="3009013"/>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1326642" y="1480272"/>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87502" y="1480272"/>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099480" y="4305058"/>
            <a:ext cx="790958" cy="890115"/>
          </a:xfrm>
          <a:prstGeom prst="rect">
            <a:avLst/>
          </a:prstGeom>
          <a:noFill/>
        </p:spPr>
        <p:txBody>
          <a:bodyPr wrap="square" rtlCol="0">
            <a:spAutoFit/>
          </a:bodyPr>
          <a:lstStyle/>
          <a:p>
            <a:pPr>
              <a:lnSpc>
                <a:spcPct val="150000"/>
              </a:lnSpc>
            </a:pPr>
            <a:r>
              <a:rPr lang="en-US" altLang="zh-CN" sz="4000" b="1">
                <a:solidFill>
                  <a:srgbClr val="C00000"/>
                </a:solidFill>
                <a:latin typeface="Tahoma" panose="020B0604030504040204" pitchFamily="34" charset="0"/>
                <a:ea typeface="方正稚艺简体" panose="03000509000000000000" pitchFamily="65" charset="-122"/>
              </a:rPr>
              <a:t>=</a:t>
            </a:r>
            <a:endParaRPr lang="zh-CN" altLang="en-US" sz="4000" b="1" dirty="0">
              <a:solidFill>
                <a:srgbClr val="C00000"/>
              </a:solidFill>
              <a:latin typeface="Tahoma" panose="020B0604030504040204" pitchFamily="34" charset="0"/>
              <a:ea typeface="方正稚艺简体" panose="03000509000000000000" pitchFamily="65" charset="-122"/>
            </a:endParaRPr>
          </a:p>
        </p:txBody>
      </p:sp>
      <p:sp>
        <p:nvSpPr>
          <p:cNvPr id="5" name="Oval 4">
            <a:extLst>
              <a:ext uri="{FF2B5EF4-FFF2-40B4-BE49-F238E27FC236}">
                <a16:creationId xmlns:a16="http://schemas.microsoft.com/office/drawing/2014/main" id="{E1333DF2-9FEE-4A02-A297-0FA20E1A4493}"/>
              </a:ext>
            </a:extLst>
          </p:cNvPr>
          <p:cNvSpPr/>
          <p:nvPr/>
        </p:nvSpPr>
        <p:spPr>
          <a:xfrm>
            <a:off x="2266950" y="3142363"/>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E4A43B-636E-4EB6-B73D-AEE267C2854E}"/>
              </a:ext>
            </a:extLst>
          </p:cNvPr>
          <p:cNvSpPr/>
          <p:nvPr/>
        </p:nvSpPr>
        <p:spPr>
          <a:xfrm>
            <a:off x="6919308" y="3128829"/>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8">
            <a:extLst>
              <a:ext uri="{FF2B5EF4-FFF2-40B4-BE49-F238E27FC236}">
                <a16:creationId xmlns:a16="http://schemas.microsoft.com/office/drawing/2014/main" id="{7744B280-5546-4696-AB56-0A99D875BC58}"/>
              </a:ext>
            </a:extLst>
          </p:cNvPr>
          <p:cNvSpPr/>
          <p:nvPr/>
        </p:nvSpPr>
        <p:spPr>
          <a:xfrm>
            <a:off x="453513" y="470897"/>
            <a:ext cx="1451487"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Tính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矩形 8">
            <a:extLst>
              <a:ext uri="{FF2B5EF4-FFF2-40B4-BE49-F238E27FC236}">
                <a16:creationId xmlns:a16="http://schemas.microsoft.com/office/drawing/2014/main" id="{1C0702EE-9977-41A5-8E0E-3BE2A7532FC6}"/>
              </a:ext>
            </a:extLst>
          </p:cNvPr>
          <p:cNvSpPr/>
          <p:nvPr/>
        </p:nvSpPr>
        <p:spPr>
          <a:xfrm>
            <a:off x="2559301" y="470897"/>
            <a:ext cx="2625133"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so sánh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0"/>
                            </p:stCondLst>
                            <p:childTnLst>
                              <p:par>
                                <p:cTn id="69"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70" dur="500" fill="hold"/>
                                        <p:tgtEl>
                                          <p:spTgt spid="5"/>
                                        </p:tgtEl>
                                        <p:attrNameLst>
                                          <p:attrName>style.color</p:attrName>
                                        </p:attrNameLst>
                                      </p:cBhvr>
                                      <p:by>
                                        <p:hsl h="0" s="12549" l="25098"/>
                                      </p:by>
                                    </p:animClr>
                                    <p:animClr clrSpc="hsl" dir="cw">
                                      <p:cBhvr>
                                        <p:cTn id="71" dur="500" fill="hold"/>
                                        <p:tgtEl>
                                          <p:spTgt spid="5"/>
                                        </p:tgtEl>
                                        <p:attrNameLst>
                                          <p:attrName>fillcolor</p:attrName>
                                        </p:attrNameLst>
                                      </p:cBhvr>
                                      <p:by>
                                        <p:hsl h="0" s="12549" l="25098"/>
                                      </p:by>
                                    </p:animClr>
                                    <p:animClr clrSpc="hsl" dir="cw">
                                      <p:cBhvr>
                                        <p:cTn id="72" dur="500" fill="hold"/>
                                        <p:tgtEl>
                                          <p:spTgt spid="5"/>
                                        </p:tgtEl>
                                        <p:attrNameLst>
                                          <p:attrName>stroke.color</p:attrName>
                                        </p:attrNameLst>
                                      </p:cBhvr>
                                      <p:by>
                                        <p:hsl h="0" s="12549" l="25098"/>
                                      </p:by>
                                    </p:animClr>
                                    <p:set>
                                      <p:cBhvr>
                                        <p:cTn id="73"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subTnLst>
                                </p:cTn>
                              </p:par>
                              <p:par>
                                <p:cTn id="74"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75" dur="500" fill="hold"/>
                                        <p:tgtEl>
                                          <p:spTgt spid="20"/>
                                        </p:tgtEl>
                                        <p:attrNameLst>
                                          <p:attrName>style.color</p:attrName>
                                        </p:attrNameLst>
                                      </p:cBhvr>
                                      <p:by>
                                        <p:hsl h="0" s="12549" l="25098"/>
                                      </p:by>
                                    </p:animClr>
                                    <p:animClr clrSpc="hsl" dir="cw">
                                      <p:cBhvr>
                                        <p:cTn id="76" dur="500" fill="hold"/>
                                        <p:tgtEl>
                                          <p:spTgt spid="20"/>
                                        </p:tgtEl>
                                        <p:attrNameLst>
                                          <p:attrName>fillcolor</p:attrName>
                                        </p:attrNameLst>
                                      </p:cBhvr>
                                      <p:by>
                                        <p:hsl h="0" s="12549" l="25098"/>
                                      </p:by>
                                    </p:animClr>
                                    <p:animClr clrSpc="hsl" dir="cw">
                                      <p:cBhvr>
                                        <p:cTn id="77" dur="500" fill="hold"/>
                                        <p:tgtEl>
                                          <p:spTgt spid="20"/>
                                        </p:tgtEl>
                                        <p:attrNameLst>
                                          <p:attrName>stroke.color</p:attrName>
                                        </p:attrNameLst>
                                      </p:cBhvr>
                                      <p:by>
                                        <p:hsl h="0" s="12549" l="25098"/>
                                      </p:by>
                                    </p:animClr>
                                    <p:set>
                                      <p:cBhvr>
                                        <p:cTn id="78" dur="500" fill="hold"/>
                                        <p:tgtEl>
                                          <p:spTgt spid="20"/>
                                        </p:tgtEl>
                                        <p:attrNameLst>
                                          <p:attrName>fill.type</p:attrName>
                                        </p:attrNameLst>
                                      </p:cBhvr>
                                      <p:to>
                                        <p:strVal val="solid"/>
                                      </p:to>
                                    </p:set>
                                  </p:childTnLst>
                                  <p:subTnLst>
                                    <p:animClr clrSpc="rgb" dir="cw">
                                      <p:cBhvr override="childStyle">
                                        <p:cTn dur="1" fill="hold" display="0" masterRel="nextClick" afterEffect="1"/>
                                        <p:tgtEl>
                                          <p:spTgt spid="20"/>
                                        </p:tgtEl>
                                        <p:attrNameLst>
                                          <p:attrName>ppt_c</p:attrName>
                                        </p:attrNameLst>
                                      </p:cBhvr>
                                      <p:to>
                                        <a:schemeClr val="accent2"/>
                                      </p:to>
                                    </p:animClr>
                                  </p:sub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1500" fill="hold"/>
                                        <p:tgtEl>
                                          <p:spTgt spid="3"/>
                                        </p:tgtEl>
                                      </p:cBhvr>
                                      <p:by x="50000" y="50000"/>
                                    </p:animScale>
                                  </p:childTnLst>
                                </p:cTn>
                              </p:par>
                              <p:par>
                                <p:cTn id="83" presetID="49" presetClass="path" presetSubtype="0" accel="50000" decel="50000" fill="hold" nodeType="withEffect">
                                  <p:stCondLst>
                                    <p:cond delay="0"/>
                                  </p:stCondLst>
                                  <p:childTnLst>
                                    <p:animMotion origin="layout" path="M -1.45833E-6 -3.33333E-6 L 0.04909 0.16598 " pathEditMode="relative" rAng="0" ptsTypes="AA">
                                      <p:cBhvr>
                                        <p:cTn id="84" dur="1500" fill="hold"/>
                                        <p:tgtEl>
                                          <p:spTgt spid="3"/>
                                        </p:tgtEl>
                                        <p:attrNameLst>
                                          <p:attrName>ppt_x</p:attrName>
                                          <p:attrName>ppt_y</p:attrName>
                                        </p:attrNameLst>
                                      </p:cBhvr>
                                      <p:rCtr x="2448" y="8287"/>
                                    </p:animMotion>
                                  </p:childTnLst>
                                </p:cTn>
                              </p:par>
                              <p:par>
                                <p:cTn id="85" presetID="16" presetClass="emph" presetSubtype="0" fill="hold" grpId="1" nodeType="withEffect">
                                  <p:stCondLst>
                                    <p:cond delay="0"/>
                                  </p:stCondLst>
                                  <p:iterate type="lt">
                                    <p:tmPct val="4000"/>
                                  </p:iterate>
                                  <p:childTnLst>
                                    <p:set>
                                      <p:cBhvr override="childStyle">
                                        <p:cTn id="86" dur="500" fill="hold"/>
                                        <p:tgtEl>
                                          <p:spTgt spid="14"/>
                                        </p:tgtEl>
                                        <p:attrNameLst>
                                          <p:attrName>style.color</p:attrName>
                                        </p:attrNameLst>
                                      </p:cBhvr>
                                      <p:to>
                                        <p:clrVal>
                                          <a:srgbClr val="C00000"/>
                                        </p:clrVal>
                                      </p:to>
                                    </p:set>
                                    <p:set>
                                      <p:cBhvr>
                                        <p:cTn id="87" dur="500" fill="hold"/>
                                        <p:tgtEl>
                                          <p:spTgt spid="14"/>
                                        </p:tgtEl>
                                        <p:attrNameLst>
                                          <p:attrName>fillcolor</p:attrName>
                                        </p:attrNameLst>
                                      </p:cBhvr>
                                      <p:to>
                                        <p:clrVal>
                                          <a:srgbClr val="C00000"/>
                                        </p:clrVal>
                                      </p:to>
                                    </p:set>
                                    <p:set>
                                      <p:cBhvr>
                                        <p:cTn id="88" dur="500" fill="hold"/>
                                        <p:tgtEl>
                                          <p:spTgt spid="14"/>
                                        </p:tgtEl>
                                        <p:attrNameLst>
                                          <p:attrName>fill.type</p:attrName>
                                        </p:attrNameLst>
                                      </p:cBhvr>
                                      <p:to>
                                        <p:strVal val="solid"/>
                                      </p:to>
                                    </p:set>
                                  </p:childTnLst>
                                </p:cTn>
                              </p:par>
                              <p:par>
                                <p:cTn id="89" presetID="16" presetClass="emph" presetSubtype="0" fill="hold" grpId="1" nodeType="withEffect">
                                  <p:stCondLst>
                                    <p:cond delay="0"/>
                                  </p:stCondLst>
                                  <p:iterate type="lt">
                                    <p:tmPct val="4000"/>
                                  </p:iterate>
                                  <p:childTnLst>
                                    <p:set>
                                      <p:cBhvr override="childStyle">
                                        <p:cTn id="90" dur="500" fill="hold"/>
                                        <p:tgtEl>
                                          <p:spTgt spid="15"/>
                                        </p:tgtEl>
                                        <p:attrNameLst>
                                          <p:attrName>style.color</p:attrName>
                                        </p:attrNameLst>
                                      </p:cBhvr>
                                      <p:to>
                                        <p:clrVal>
                                          <a:srgbClr val="C00000"/>
                                        </p:clrVal>
                                      </p:to>
                                    </p:set>
                                    <p:set>
                                      <p:cBhvr>
                                        <p:cTn id="91" dur="500" fill="hold"/>
                                        <p:tgtEl>
                                          <p:spTgt spid="15"/>
                                        </p:tgtEl>
                                        <p:attrNameLst>
                                          <p:attrName>fillcolor</p:attrName>
                                        </p:attrNameLst>
                                      </p:cBhvr>
                                      <p:to>
                                        <p:clrVal>
                                          <a:srgbClr val="C00000"/>
                                        </p:clrVal>
                                      </p:to>
                                    </p:set>
                                    <p:set>
                                      <p:cBhvr>
                                        <p:cTn id="92" dur="500" fill="hold"/>
                                        <p:tgtEl>
                                          <p:spTgt spid="15"/>
                                        </p:tgtEl>
                                        <p:attrNameLst>
                                          <p:attrName>fill.type</p:attrName>
                                        </p:attrNameLst>
                                      </p:cBhvr>
                                      <p:to>
                                        <p:strVal val="solid"/>
                                      </p:to>
                                    </p:set>
                                  </p:childTnLst>
                                </p:cTn>
                              </p:par>
                              <p:par>
                                <p:cTn id="93" presetID="42" presetClass="path" presetSubtype="0" accel="50000" decel="50000" fill="hold" grpId="2" nodeType="withEffect">
                                  <p:stCondLst>
                                    <p:cond delay="0"/>
                                  </p:stCondLst>
                                  <p:iterate type="lt">
                                    <p:tmPct val="0"/>
                                  </p:iterate>
                                  <p:childTnLst>
                                    <p:animMotion origin="layout" path="M -3.33333E-6 4.44444E-6 L -3.33333E-6 0.41041 " pathEditMode="relative" rAng="0" ptsTypes="AA">
                                      <p:cBhvr>
                                        <p:cTn id="94" dur="1500" fill="hold"/>
                                        <p:tgtEl>
                                          <p:spTgt spid="14"/>
                                        </p:tgtEl>
                                        <p:attrNameLst>
                                          <p:attrName>ppt_x</p:attrName>
                                          <p:attrName>ppt_y</p:attrName>
                                        </p:attrNameLst>
                                      </p:cBhvr>
                                      <p:rCtr x="0" y="20509"/>
                                    </p:animMotion>
                                  </p:childTnLst>
                                </p:cTn>
                              </p:par>
                              <p:par>
                                <p:cTn id="95" presetID="42" presetClass="path" presetSubtype="0" accel="50000" decel="50000" fill="hold" grpId="2" nodeType="withEffect">
                                  <p:stCondLst>
                                    <p:cond delay="0"/>
                                  </p:stCondLst>
                                  <p:iterate type="lt">
                                    <p:tmPct val="0"/>
                                  </p:iterate>
                                  <p:childTnLst>
                                    <p:animMotion origin="layout" path="M -1.04167E-6 4.44444E-6 L -1.04167E-6 0.41041 " pathEditMode="relative" rAng="0" ptsTypes="AA">
                                      <p:cBhvr>
                                        <p:cTn id="96" dur="1500" fill="hold"/>
                                        <p:tgtEl>
                                          <p:spTgt spid="15"/>
                                        </p:tgtEl>
                                        <p:attrNameLst>
                                          <p:attrName>ppt_x</p:attrName>
                                          <p:attrName>ppt_y</p:attrName>
                                        </p:attrNameLst>
                                      </p:cBhvr>
                                      <p:rCtr x="0" y="20509"/>
                                    </p:animMotion>
                                  </p:childTnLst>
                                </p:cTn>
                              </p:par>
                            </p:childTnLst>
                          </p:cTn>
                        </p:par>
                        <p:par>
                          <p:cTn id="97" fill="hold">
                            <p:stCondLst>
                              <p:cond delay="150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P spid="13" grpId="0"/>
      <p:bldP spid="14" grpId="0"/>
      <p:bldP spid="14" grpId="1"/>
      <p:bldP spid="14" grpId="2"/>
      <p:bldP spid="15" grpId="0"/>
      <p:bldP spid="15" grpId="1"/>
      <p:bldP spid="15" grpId="2"/>
      <p:bldP spid="18" grpId="0"/>
      <p:bldP spid="5" grpId="0" animBg="1"/>
      <p:bldP spid="5" grpId="1" animBg="1"/>
      <p:bldP spid="20" grpId="0" animBg="1"/>
      <p:bldP spid="20" grpId="1"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rotWithShape="1">
          <a:blip r:embed="rId3"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9794903" y="3766689"/>
            <a:ext cx="2459291" cy="3100495"/>
          </a:xfrm>
          <a:prstGeom prst="rect">
            <a:avLst/>
          </a:prstGeom>
        </p:spPr>
      </p:pic>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文本框 1">
            <a:extLst>
              <a:ext uri="{FF2B5EF4-FFF2-40B4-BE49-F238E27FC236}">
                <a16:creationId xmlns:a16="http://schemas.microsoft.com/office/drawing/2014/main" id="{A24DA4A7-6030-49D9-AA74-4B691DC9358E}"/>
              </a:ext>
            </a:extLst>
          </p:cNvPr>
          <p:cNvSpPr txBox="1"/>
          <p:nvPr/>
        </p:nvSpPr>
        <p:spPr>
          <a:xfrm>
            <a:off x="3820587" y="1788427"/>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301679" y="-81508"/>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286446"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2076548" y="-63785"/>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533149"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1968673" y="4642905"/>
            <a:ext cx="7611636" cy="2128257"/>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Các số 35 và 21 </a:t>
            </a:r>
          </a:p>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như thế nào với 7?</a:t>
            </a:r>
          </a:p>
        </p:txBody>
      </p:sp>
      <p:sp>
        <p:nvSpPr>
          <p:cNvPr id="48" name="Right Brace 47">
            <a:extLst>
              <a:ext uri="{FF2B5EF4-FFF2-40B4-BE49-F238E27FC236}">
                <a16:creationId xmlns:a16="http://schemas.microsoft.com/office/drawing/2014/main" id="{5B9D64BC-2F99-4384-96C9-EFFFC3691DAF}"/>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文本框 1">
            <a:extLst>
              <a:ext uri="{FF2B5EF4-FFF2-40B4-BE49-F238E27FC236}">
                <a16:creationId xmlns:a16="http://schemas.microsoft.com/office/drawing/2014/main" id="{172372EA-04EA-40FC-B2E3-C8E541E2813B}"/>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50" name="Right Brace 49">
            <a:extLst>
              <a:ext uri="{FF2B5EF4-FFF2-40B4-BE49-F238E27FC236}">
                <a16:creationId xmlns:a16="http://schemas.microsoft.com/office/drawing/2014/main" id="{094CDF23-DC57-4C27-B451-75D89D57DB68}"/>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文本框 1">
            <a:extLst>
              <a:ext uri="{FF2B5EF4-FFF2-40B4-BE49-F238E27FC236}">
                <a16:creationId xmlns:a16="http://schemas.microsoft.com/office/drawing/2014/main" id="{298F84FA-8430-489C-A1AC-0322BD7F4698}"/>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Tree>
    <p:extLst>
      <p:ext uri="{BB962C8B-B14F-4D97-AF65-F5344CB8AC3E}">
        <p14:creationId xmlns:p14="http://schemas.microsoft.com/office/powerpoint/2010/main" val="426162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0"/>
                                        </p:tgtEl>
                                        <p:attrNameLst>
                                          <p:attrName>style.visibility</p:attrName>
                                        </p:attrNameLst>
                                      </p:cBhvr>
                                      <p:to>
                                        <p:strVal val="visible"/>
                                      </p:to>
                                    </p:set>
                                  </p:childTnLst>
                                </p:cTn>
                              </p:par>
                            </p:childTnLst>
                          </p:cTn>
                        </p:par>
                        <p:par>
                          <p:cTn id="29" fill="hold">
                            <p:stCondLst>
                              <p:cond delay="1000"/>
                            </p:stCondLst>
                            <p:childTnLst>
                              <p:par>
                                <p:cTn id="30" presetID="49" presetClass="path" presetSubtype="0" accel="50000" decel="50000" fill="hold" grpId="1" nodeType="afterEffect">
                                  <p:stCondLst>
                                    <p:cond delay="500"/>
                                  </p:stCondLst>
                                  <p:childTnLst>
                                    <p:animMotion origin="layout" path="M 1.25E-6 4.81481E-6 L 0.43542 0.275 " pathEditMode="relative" rAng="0" ptsTypes="AA">
                                      <p:cBhvr>
                                        <p:cTn id="31" dur="2000" fill="hold"/>
                                        <p:tgtEl>
                                          <p:spTgt spid="30"/>
                                        </p:tgtEl>
                                        <p:attrNameLst>
                                          <p:attrName>ppt_x</p:attrName>
                                          <p:attrName>ppt_y</p:attrName>
                                        </p:attrNameLst>
                                      </p:cBhvr>
                                      <p:rCtr x="21771" y="1375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35"/>
                                        </p:tgtEl>
                                        <p:attrNameLst>
                                          <p:attrName>style.visibility</p:attrName>
                                        </p:attrNameLst>
                                      </p:cBhvr>
                                      <p:to>
                                        <p:strVal val="visible"/>
                                      </p:to>
                                    </p:set>
                                  </p:childTnLst>
                                </p:cTn>
                              </p:par>
                            </p:childTnLst>
                          </p:cTn>
                        </p:par>
                        <p:par>
                          <p:cTn id="49" fill="hold">
                            <p:stCondLst>
                              <p:cond delay="1000"/>
                            </p:stCondLst>
                            <p:childTnLst>
                              <p:par>
                                <p:cTn id="50" presetID="49" presetClass="path" presetSubtype="0" accel="50000" decel="50000" fill="hold" grpId="1" nodeType="afterEffect">
                                  <p:stCondLst>
                                    <p:cond delay="500"/>
                                  </p:stCondLst>
                                  <p:childTnLst>
                                    <p:animMotion origin="layout" path="M -1.66667E-6 -1.48148E-6 L 0.56485 0.26968 " pathEditMode="relative" rAng="0" ptsTypes="AA">
                                      <p:cBhvr>
                                        <p:cTn id="51" dur="2000" fill="hold"/>
                                        <p:tgtEl>
                                          <p:spTgt spid="35"/>
                                        </p:tgtEl>
                                        <p:attrNameLst>
                                          <p:attrName>ppt_x</p:attrName>
                                          <p:attrName>ppt_y</p:attrName>
                                        </p:attrNameLst>
                                      </p:cBhvr>
                                      <p:rCtr x="28242" y="13472"/>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7" grpId="0"/>
      <p:bldP spid="30" grpId="0"/>
      <p:bldP spid="30" grpId="1"/>
      <p:bldP spid="33" grpId="0"/>
      <p:bldP spid="35" grpId="0"/>
      <p:bldP spid="35" grpId="1"/>
      <p:bldP spid="39" grpId="0"/>
      <p:bldP spid="41" grpId="0" animBg="1"/>
      <p:bldP spid="48" grpId="0" animBg="1"/>
      <p:bldP spid="49" grpId="0"/>
      <p:bldP spid="50" grpId="0" animBg="1"/>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016144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grwfyu2">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1075</Words>
  <Application>Microsoft Office PowerPoint</Application>
  <PresentationFormat>Widescreen</PresentationFormat>
  <Paragraphs>183</Paragraphs>
  <Slides>23</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UVN Binh Duong</vt:lpstr>
      <vt:lpstr>inpin heiti</vt:lpstr>
      <vt:lpstr>华康少女文字W5(P)</vt:lpstr>
      <vt:lpstr>Arial</vt:lpstr>
      <vt:lpstr>Times New Roman</vt:lpstr>
      <vt:lpstr>Tahoma</vt:lpstr>
      <vt:lpstr>Wingdings</vt:lpstr>
      <vt:lpstr>UTM Netmuc KT</vt:lpstr>
      <vt:lpstr>Calibri</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Toan 4</dc:subject>
  <dc:creator>KTUTS</dc:creator>
  <cp:keywords>Hai Ha</cp:keywords>
  <cp:lastModifiedBy>Phan Thị Hà Thu</cp:lastModifiedBy>
  <cp:revision>51</cp:revision>
  <dcterms:created xsi:type="dcterms:W3CDTF">2017-11-25T06:55:00Z</dcterms:created>
  <dcterms:modified xsi:type="dcterms:W3CDTF">2021-12-06T02:59:31Z</dcterms:modified>
  <cp:version>Z20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