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80" r:id="rId3"/>
    <p:sldId id="283" r:id="rId4"/>
    <p:sldId id="314" r:id="rId5"/>
    <p:sldId id="296" r:id="rId6"/>
    <p:sldId id="376" r:id="rId7"/>
    <p:sldId id="383" r:id="rId8"/>
    <p:sldId id="385" r:id="rId9"/>
    <p:sldId id="293" r:id="rId10"/>
    <p:sldId id="295" r:id="rId11"/>
    <p:sldId id="297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3333FF"/>
    <a:srgbClr val="00FF00"/>
    <a:srgbClr val="0000FF"/>
    <a:srgbClr val="6600CC"/>
    <a:srgbClr val="EBF5F5"/>
    <a:srgbClr val="D3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D96C-8CE8-4C7E-AE24-1F43318BC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636B4-F607-40C3-8C8C-3E50240EB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8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636B4-F607-40C3-8C8C-3E50240EB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6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636B4-F607-40C3-8C8C-3E50240EB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CBF3D-5009-46C4-AC6F-BD4E81C33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E493C-FD30-45C3-9486-B9FF29425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19E9-27C0-40DA-B5D3-42F6D047D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43567-93B4-4243-A7E0-8EB497269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6B3369-EF7E-40CF-937B-9B91907A6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6B3369-EF7E-40CF-937B-9B91907A6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0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ACDE99-9B6D-4C53-80D6-4FF33E01D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D96C-8CE8-4C7E-AE24-1F43318BC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1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0AE489-B30A-41E9-81A1-86DFD9B6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2F412DA-42F6-45AD-9F50-10CFEC30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96CD932-B198-446A-845C-46292112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62D1F-EE7A-46D4-860E-3EA2F09AB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075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94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23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06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D96C-8CE8-4C7E-AE24-1F43318BC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3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8EE22-C838-4F48-AF0C-61017E583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C33CF-0073-465A-8236-3C9F7CB6C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E701E-BDD8-4282-A3EF-17C06F8E2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57A78-12C4-4498-98D1-9ADC48FFA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EA431-27DB-4A41-ADEB-CFAF577E1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636B4-F607-40C3-8C8C-3E50240EB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DE7088-58D0-4891-B51C-C384B473B1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70" r:id="rId10"/>
    <p:sldLayoutId id="2147483668" r:id="rId11"/>
    <p:sldLayoutId id="214748366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9" r:id="rId18"/>
    <p:sldLayoutId id="2147483661" r:id="rId19"/>
    <p:sldLayoutId id="2147483662" r:id="rId20"/>
    <p:sldLayoutId id="2147483663" r:id="rId21"/>
    <p:sldLayoutId id="2147483671" r:id="rId22"/>
    <p:sldLayoutId id="2147483664" r:id="rId2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audio" Target="Khan%20quang%20thap%20sang%20binh%20minh.mp3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slide" Target="slide9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AAC84A-1C11-4E2B-8CB9-1577CF825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6" name="Picture 58" descr="WhitecornerFlower">
            <a:extLst>
              <a:ext uri="{FF2B5EF4-FFF2-40B4-BE49-F238E27FC236}">
                <a16:creationId xmlns:a16="http://schemas.microsoft.com/office/drawing/2014/main" id="{03B20CF1-9A9B-4E18-8A09-F1153987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88"/>
            <a:ext cx="13716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8" descr="WhitecornerFlower">
            <a:extLst>
              <a:ext uri="{FF2B5EF4-FFF2-40B4-BE49-F238E27FC236}">
                <a16:creationId xmlns:a16="http://schemas.microsoft.com/office/drawing/2014/main" id="{A66C80AC-AB28-4B2C-97C8-25F76A280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-3175"/>
            <a:ext cx="2106612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>
            <a:extLst>
              <a:ext uri="{FF2B5EF4-FFF2-40B4-BE49-F238E27FC236}">
                <a16:creationId xmlns:a16="http://schemas.microsoft.com/office/drawing/2014/main" id="{532D3EAA-5620-4275-B68B-49B310770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0019" y="4125119"/>
            <a:ext cx="2106612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8" descr="WhitecornerFlower">
            <a:extLst>
              <a:ext uri="{FF2B5EF4-FFF2-40B4-BE49-F238E27FC236}">
                <a16:creationId xmlns:a16="http://schemas.microsoft.com/office/drawing/2014/main" id="{53EE1984-5EC3-46B2-A685-1056168AA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4894" y="4298449"/>
            <a:ext cx="13716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E0E09CFC-31F8-4A0E-A48B-C2722020F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27" y="820877"/>
            <a:ext cx="78751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 TIỂU HỌC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 MỘ A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3">
            <a:extLst>
              <a:ext uri="{FF2B5EF4-FFF2-40B4-BE49-F238E27FC236}">
                <a16:creationId xmlns:a16="http://schemas.microsoft.com/office/drawing/2014/main" id="{33FEC813-E985-4C75-9DCB-B2687CFD23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6475" y="2133600"/>
            <a:ext cx="71628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1723B9-19BB-4C5F-8BB3-EBA018B9E3E7}"/>
              </a:ext>
            </a:extLst>
          </p:cNvPr>
          <p:cNvSpPr txBox="1">
            <a:spLocks/>
          </p:cNvSpPr>
          <p:nvPr/>
        </p:nvSpPr>
        <p:spPr>
          <a:xfrm>
            <a:off x="3733800" y="3954463"/>
            <a:ext cx="3048000" cy="144145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LỚP 3</a:t>
            </a:r>
            <a:endParaRPr lang="vi-VN" sz="5400" b="1" dirty="0">
              <a:solidFill>
                <a:srgbClr val="00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1"/>
          <p:cNvSpPr txBox="1">
            <a:spLocks noChangeArrowheads="1"/>
          </p:cNvSpPr>
          <p:nvPr/>
        </p:nvSpPr>
        <p:spPr bwMode="auto">
          <a:xfrm>
            <a:off x="-8798" y="168734"/>
            <a:ext cx="942120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4 .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8,9)</a:t>
            </a:r>
            <a:endParaRPr lang="en-SG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18600"/>
              </p:ext>
            </p:extLst>
          </p:nvPr>
        </p:nvGraphicFramePr>
        <p:xfrm>
          <a:off x="64699" y="1468928"/>
          <a:ext cx="8853438" cy="441911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04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03564" y="246943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9511" y="248963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7240" y="251102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4969" y="249295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8" name="Rectangle 7"/>
          <p:cNvSpPr/>
          <p:nvPr/>
        </p:nvSpPr>
        <p:spPr>
          <a:xfrm>
            <a:off x="5687595" y="251102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0919" y="251102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4207" y="251102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23040" y="252757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75785" y="333432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09242" y="332921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38232" y="333432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36375" y="333576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99735" y="333576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34765" y="334154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32908" y="332776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29452" y="335532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48321" y="421164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01104" y="422031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74285" y="423649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23629" y="421164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89913" y="422031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20004" y="422782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21886" y="421177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037688" y="419731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17177" y="513793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14587" y="515217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46557" y="51638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978667" y="518231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98888" y="518231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19109" y="515483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21845" y="516890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41751" y="518231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38654" y="3315435"/>
            <a:ext cx="415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773832" y="335028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69756" y="4247289"/>
            <a:ext cx="415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621284" y="422782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38654" y="5137933"/>
            <a:ext cx="268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633317" y="514065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314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1034791" y="2904247"/>
            <a:ext cx="2046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6 =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243540" y="2864920"/>
            <a:ext cx="696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148689" y="4696158"/>
            <a:ext cx="1626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0 = 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375297" y="4693647"/>
            <a:ext cx="271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3440961" y="2895697"/>
            <a:ext cx="1525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5 = 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659025" y="2864920"/>
            <a:ext cx="9515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6366416" y="2864919"/>
            <a:ext cx="1338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7 = 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7704653" y="2814169"/>
            <a:ext cx="9515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3551845" y="4672013"/>
            <a:ext cx="1881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Text Box 19"/>
          <p:cNvSpPr txBox="1">
            <a:spLocks noChangeArrowheads="1"/>
          </p:cNvSpPr>
          <p:nvPr/>
        </p:nvSpPr>
        <p:spPr bwMode="auto">
          <a:xfrm>
            <a:off x="6366416" y="4693647"/>
            <a:ext cx="1767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 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539147" y="4699515"/>
            <a:ext cx="714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</a:p>
        </p:txBody>
      </p:sp>
      <p:pic>
        <p:nvPicPr>
          <p:cNvPr id="17429" name="Picture 21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3545620" y="2557678"/>
            <a:ext cx="186928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081266" y="2560059"/>
            <a:ext cx="1695450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347869" y="2560059"/>
            <a:ext cx="1906190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1766428" y="1680013"/>
            <a:ext cx="501551" cy="663539"/>
          </a:xfrm>
          <a:prstGeom prst="rect">
            <a:avLst/>
          </a:prstGeom>
          <a:solidFill>
            <a:srgbClr val="F0FE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264007" y="1697221"/>
            <a:ext cx="501551" cy="646331"/>
          </a:xfrm>
          <a:prstGeom prst="rect">
            <a:avLst/>
          </a:prstGeom>
          <a:solidFill>
            <a:srgbClr val="F0FE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7126796" y="1697221"/>
            <a:ext cx="501551" cy="650323"/>
          </a:xfrm>
          <a:prstGeom prst="rect">
            <a:avLst/>
          </a:prstGeom>
          <a:solidFill>
            <a:srgbClr val="F0FE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439" name="Picture 31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3495751" y="4788795"/>
            <a:ext cx="1869281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3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034791" y="4787604"/>
            <a:ext cx="1745456" cy="10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Picture 3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232929" y="4787604"/>
            <a:ext cx="1881188" cy="10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2" name="Rectangle 34"/>
          <p:cNvSpPr>
            <a:spLocks noChangeArrowheads="1"/>
          </p:cNvSpPr>
          <p:nvPr/>
        </p:nvSpPr>
        <p:spPr bwMode="auto">
          <a:xfrm flipH="1">
            <a:off x="1711535" y="3910335"/>
            <a:ext cx="434729" cy="636480"/>
          </a:xfrm>
          <a:prstGeom prst="rect">
            <a:avLst/>
          </a:prstGeom>
          <a:solidFill>
            <a:srgbClr val="F0FE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4426883" y="3910336"/>
            <a:ext cx="539272" cy="664312"/>
          </a:xfrm>
          <a:prstGeom prst="rect">
            <a:avLst/>
          </a:prstGeom>
          <a:solidFill>
            <a:srgbClr val="F0FE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6904814" y="3957913"/>
            <a:ext cx="539272" cy="616735"/>
          </a:xfrm>
          <a:prstGeom prst="rect">
            <a:avLst/>
          </a:prstGeom>
          <a:solidFill>
            <a:srgbClr val="F0FE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5297" y="-70709"/>
            <a:ext cx="608815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CHƠI: 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397870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4"/>
                  </p:tgtEl>
                </p:cond>
              </p:nextCondLst>
            </p:seq>
          </p:childTnLst>
        </p:cTn>
      </p:par>
    </p:tnLst>
    <p:bldLst>
      <p:bldP spid="17417" grpId="0"/>
      <p:bldP spid="17419" grpId="0"/>
      <p:bldP spid="17421" grpId="0"/>
      <p:bldP spid="17423" grpId="0"/>
      <p:bldP spid="11274" grpId="0"/>
      <p:bldP spid="17428" grpId="0"/>
      <p:bldP spid="17432" grpId="0" animBg="1"/>
      <p:bldP spid="17433" grpId="0" animBg="1"/>
      <p:bldP spid="17434" grpId="0" animBg="1"/>
      <p:bldP spid="17442" grpId="0" animBg="1"/>
      <p:bldP spid="17443" grpId="0" animBg="1"/>
      <p:bldP spid="174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o do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3841750"/>
            <a:ext cx="3276600" cy="3016250"/>
          </a:xfrm>
          <a:noFill/>
          <a:ln/>
        </p:spPr>
      </p:pic>
      <p:pic>
        <p:nvPicPr>
          <p:cNvPr id="13317" name="Khan quang thap sang binh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77200" y="6172200"/>
            <a:ext cx="304800" cy="304800"/>
          </a:xfrm>
          <a:prstGeom prst="rect">
            <a:avLst/>
          </a:prstGeom>
          <a:noFill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3400" y="2209800"/>
            <a:ext cx="807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</a:t>
            </a:r>
          </a:p>
        </p:txBody>
      </p:sp>
      <p:pic>
        <p:nvPicPr>
          <p:cNvPr id="13322" name="Picture 10" descr="cho d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41750"/>
            <a:ext cx="3276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cho d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41750"/>
            <a:ext cx="3276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!danc_cl">
            <a:extLst>
              <a:ext uri="{FF2B5EF4-FFF2-40B4-BE49-F238E27FC236}">
                <a16:creationId xmlns:a16="http://schemas.microsoft.com/office/drawing/2014/main" id="{7640CBFF-17B7-4575-A5B3-06F495F29B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3074988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73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 descr="21b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62200" y="1828800"/>
            <a:ext cx="4572000" cy="2133600"/>
          </a:xfrm>
          <a:prstGeom prst="actionButtonBlank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0" name="AutoShape 4" descr="spider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62200" y="3962400"/>
            <a:ext cx="4572000" cy="2206625"/>
          </a:xfrm>
          <a:prstGeom prst="actionButtonBlank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2" name="AutoShap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2133600" y="1447800"/>
            <a:ext cx="4572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  <p:bldLst>
      <p:bldP spid="4099" grpId="0" animBg="1"/>
      <p:bldP spid="4099" grpId="1" animBg="1"/>
      <p:bldP spid="4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191000" y="609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63650" y="609600"/>
            <a:ext cx="7880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000099"/>
                </a:solidFill>
                <a:latin typeface="Times New Roman" pitchFamily="18" charset="0"/>
              </a:rPr>
              <a:t>     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762000" y="685800"/>
            <a:ext cx="5410200" cy="4800600"/>
            <a:chOff x="576" y="288"/>
            <a:chExt cx="3696" cy="3168"/>
          </a:xfrm>
        </p:grpSpPr>
        <p:pic>
          <p:nvPicPr>
            <p:cNvPr id="5125" name="Picture 5" descr="Tom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1776"/>
              <a:ext cx="113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576" y="288"/>
              <a:ext cx="3696" cy="1488"/>
            </a:xfrm>
            <a:prstGeom prst="cloudCallout">
              <a:avLst>
                <a:gd name="adj1" fmla="val -19454"/>
                <a:gd name="adj2" fmla="val 80778"/>
              </a:avLst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r>
                <a:rPr lang="en-US" sz="4400" b="1">
                  <a:solidFill>
                    <a:srgbClr val="3333FF"/>
                  </a:solidFill>
                  <a:latin typeface="Times New Roman" pitchFamily="18" charset="0"/>
                </a:rPr>
                <a:t>Mời bạn đọc bảng nhân 9</a:t>
              </a:r>
            </a:p>
          </p:txBody>
        </p:sp>
      </p:grpSp>
      <p:sp>
        <p:nvSpPr>
          <p:cNvPr id="5127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657600" y="2895600"/>
            <a:ext cx="17526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9 x 1 =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9 x 2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9 x 3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9 x 4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9 x 5 =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96000" y="2895600"/>
            <a:ext cx="19812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6 =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7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8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9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10 =</a:t>
            </a: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62000" y="685800"/>
            <a:ext cx="5410200" cy="4800600"/>
            <a:chOff x="576" y="288"/>
            <a:chExt cx="3696" cy="3168"/>
          </a:xfrm>
        </p:grpSpPr>
        <p:pic>
          <p:nvPicPr>
            <p:cNvPr id="5131" name="Picture 11" descr="Tom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1776"/>
              <a:ext cx="113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AutoShape 12"/>
            <p:cNvSpPr>
              <a:spLocks noChangeArrowheads="1"/>
            </p:cNvSpPr>
            <p:nvPr/>
          </p:nvSpPr>
          <p:spPr bwMode="auto">
            <a:xfrm>
              <a:off x="576" y="288"/>
              <a:ext cx="3696" cy="1488"/>
            </a:xfrm>
            <a:prstGeom prst="cloudCallout">
              <a:avLst>
                <a:gd name="adj1" fmla="val -19454"/>
                <a:gd name="adj2" fmla="val 80778"/>
              </a:avLst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r>
                <a:rPr lang="en-US" sz="4400" b="1">
                  <a:solidFill>
                    <a:srgbClr val="3333FF"/>
                  </a:solidFill>
                  <a:latin typeface="Times New Roman" pitchFamily="18" charset="0"/>
                </a:rPr>
                <a:t>Mời bạn đọc bảng nhân 9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581400" y="433889"/>
            <a:ext cx="198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solidFill>
                  <a:srgbClr val="3333FF"/>
                </a:solidFill>
                <a:latin typeface="Times New Roman" pitchFamily="18" charset="0"/>
              </a:rPr>
              <a:t>Toán</a:t>
            </a:r>
            <a:r>
              <a:rPr lang="en-US" sz="40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endParaRPr lang="en-US" sz="40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6048375" y="3276600"/>
            <a:ext cx="3095625" cy="3390900"/>
            <a:chOff x="3312" y="2160"/>
            <a:chExt cx="1950" cy="2281"/>
          </a:xfrm>
        </p:grpSpPr>
        <p:grpSp>
          <p:nvGrpSpPr>
            <p:cNvPr id="16394" name="Group 10"/>
            <p:cNvGrpSpPr>
              <a:grpSpLocks/>
            </p:cNvGrpSpPr>
            <p:nvPr/>
          </p:nvGrpSpPr>
          <p:grpSpPr bwMode="auto">
            <a:xfrm>
              <a:off x="3312" y="2160"/>
              <a:ext cx="1950" cy="2281"/>
              <a:chOff x="4176" y="2304"/>
              <a:chExt cx="1950" cy="2281"/>
            </a:xfrm>
          </p:grpSpPr>
          <p:sp>
            <p:nvSpPr>
              <p:cNvPr id="16395" name="Text Box 11"/>
              <p:cNvSpPr txBox="1">
                <a:spLocks noChangeArrowheads="1"/>
              </p:cNvSpPr>
              <p:nvPr/>
            </p:nvSpPr>
            <p:spPr bwMode="auto">
              <a:xfrm>
                <a:off x="4753" y="2400"/>
                <a:ext cx="719" cy="2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16396" name="Group 12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1"/>
                <a:chOff x="3456" y="1728"/>
                <a:chExt cx="1950" cy="2281"/>
              </a:xfrm>
            </p:grpSpPr>
            <p:grpSp>
              <p:nvGrpSpPr>
                <p:cNvPr id="16397" name="Group 13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1"/>
                  <a:chOff x="3648" y="1824"/>
                  <a:chExt cx="1950" cy="2281"/>
                </a:xfrm>
              </p:grpSpPr>
              <p:sp>
                <p:nvSpPr>
                  <p:cNvPr id="16398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16399" name="Picture 15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3648" y="1968"/>
                    <a:ext cx="1950" cy="2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16400" name="AutoShape 16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3744" y="2256"/>
              <a:ext cx="1200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800">
                <a:solidFill>
                  <a:schemeClr val="bg1"/>
                </a:solidFill>
                <a:latin typeface="VNI-Auchon" pitchFamily="2" charset="0"/>
              </a:endParaRP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90812" y="1126386"/>
            <a:ext cx="3762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0" y="-816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u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u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40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89428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71474" y="381000"/>
            <a:ext cx="313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hangingPunct="0">
              <a:spcBef>
                <a:spcPct val="50000"/>
              </a:spcBef>
              <a:buNone/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381" y="1069033"/>
            <a:ext cx="2045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x 1 =</a:t>
            </a:r>
          </a:p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2  =</a:t>
            </a:r>
          </a:p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 =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56974" y="1027331"/>
            <a:ext cx="21932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x 5  =</a:t>
            </a:r>
          </a:p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x 7  =</a:t>
            </a:r>
          </a:p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 9  =</a:t>
            </a:r>
            <a:endParaRPr lang="vi-VN" alt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50668" y="1017103"/>
            <a:ext cx="2193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 4 =</a:t>
            </a:r>
          </a:p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 8 =</a:t>
            </a:r>
          </a:p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 6 =</a:t>
            </a:r>
            <a:endParaRPr lang="vi-VN" alt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528998" y="985476"/>
            <a:ext cx="19372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x 10 =</a:t>
            </a:r>
          </a:p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x 0  =</a:t>
            </a:r>
          </a:p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x 9   =</a:t>
            </a:r>
            <a:endParaRPr lang="vi-VN" alt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540056" y="1031187"/>
            <a:ext cx="514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469221" y="1571101"/>
            <a:ext cx="748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455166" y="2152512"/>
            <a:ext cx="7483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718300" y="441146"/>
            <a:ext cx="7483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778856" y="1604485"/>
            <a:ext cx="748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vi-VN" alt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779512" y="2156725"/>
            <a:ext cx="686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741628" y="969219"/>
            <a:ext cx="788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19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901309" y="1571101"/>
            <a:ext cx="726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884903" y="2129899"/>
            <a:ext cx="726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8237750" y="1010080"/>
            <a:ext cx="78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8221344" y="1506181"/>
            <a:ext cx="314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alt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8276703" y="1518460"/>
            <a:ext cx="45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>
            <a:off x="6550849" y="1678476"/>
            <a:ext cx="22622" cy="1085850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6457950" y="2771429"/>
            <a:ext cx="1543050" cy="0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6515100" y="1641475"/>
            <a:ext cx="1485900" cy="0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7858125" y="1735626"/>
            <a:ext cx="0" cy="1028700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43710" y="3375756"/>
            <a:ext cx="89765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hangingPunct="0">
              <a:spcBef>
                <a:spcPts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2 =      9 x 5 =         9 x 8 =        9 x 10 =</a:t>
            </a:r>
          </a:p>
          <a:p>
            <a:pPr defTabSz="685800" eaLnBrk="0" hangingPunct="0">
              <a:spcBef>
                <a:spcPts val="0"/>
              </a:spcBef>
              <a:buNone/>
              <a:defRPr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9 =     5 x 9 =          8 x 9 =       10 x 9 =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1326763" y="3324685"/>
            <a:ext cx="673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hangingPunct="0">
              <a:spcBef>
                <a:spcPct val="50000"/>
              </a:spcBef>
              <a:buNone/>
              <a:defRPr/>
            </a:pPr>
            <a:r>
              <a:rPr lang="en-US" altLang="vi-VN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1326763" y="3927741"/>
            <a:ext cx="7579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hangingPunct="0">
              <a:spcBef>
                <a:spcPct val="50000"/>
              </a:spcBef>
              <a:buNone/>
              <a:defRPr/>
            </a:pPr>
            <a:r>
              <a:rPr lang="en-US" altLang="vi-VN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3402226" y="3296907"/>
            <a:ext cx="673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hangingPunct="0">
              <a:spcBef>
                <a:spcPct val="50000"/>
              </a:spcBef>
              <a:buNone/>
              <a:defRPr/>
            </a:pPr>
            <a:r>
              <a:rPr lang="en-US" altLang="vi-VN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3318122" y="3901233"/>
            <a:ext cx="7579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hangingPunct="0">
              <a:spcBef>
                <a:spcPct val="50000"/>
              </a:spcBef>
              <a:buNone/>
              <a:defRPr/>
            </a:pPr>
            <a:r>
              <a:rPr lang="en-US" altLang="vi-VN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5667321" y="3901233"/>
            <a:ext cx="7933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hangingPunct="0">
              <a:spcBef>
                <a:spcPct val="50000"/>
              </a:spcBef>
              <a:buNone/>
              <a:defRPr/>
            </a:pPr>
            <a:r>
              <a:rPr lang="en-US" altLang="vi-VN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5664168" y="3331186"/>
            <a:ext cx="673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hangingPunct="0">
              <a:spcBef>
                <a:spcPct val="50000"/>
              </a:spcBef>
              <a:buNone/>
              <a:defRPr/>
            </a:pPr>
            <a:r>
              <a:rPr lang="en-US" altLang="vi-VN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8268930" y="3362768"/>
            <a:ext cx="7933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hangingPunct="0">
              <a:spcBef>
                <a:spcPct val="50000"/>
              </a:spcBef>
              <a:buNone/>
              <a:defRPr/>
            </a:pPr>
            <a:r>
              <a:rPr lang="en-US" altLang="vi-VN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8193664" y="3895057"/>
            <a:ext cx="8750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hangingPunct="0">
              <a:spcBef>
                <a:spcPct val="50000"/>
              </a:spcBef>
              <a:buNone/>
              <a:defRPr/>
            </a:pPr>
            <a:r>
              <a:rPr lang="en-US" altLang="vi-VN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6" name="AutoShape 35">
            <a:extLst>
              <a:ext uri="{FF2B5EF4-FFF2-40B4-BE49-F238E27FC236}">
                <a16:creationId xmlns:a16="http://schemas.microsoft.com/office/drawing/2014/main" id="{6D6F6DDC-5263-495E-8859-41E0E9E94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719" y="306920"/>
            <a:ext cx="5867400" cy="3702179"/>
          </a:xfrm>
          <a:prstGeom prst="cloudCallout">
            <a:avLst>
              <a:gd name="adj1" fmla="val -58278"/>
              <a:gd name="adj2" fmla="val 58106"/>
            </a:avLst>
          </a:prstGeom>
          <a:solidFill>
            <a:srgbClr val="FFFF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* Khi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đổi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chỗ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thừa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phép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nhân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thì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tích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không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thay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đổi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44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3" grpId="0"/>
      <p:bldP spid="11295" grpId="0"/>
      <p:bldP spid="11296" grpId="0"/>
      <p:bldP spid="11297" grpId="0"/>
      <p:bldP spid="11298" grpId="0"/>
      <p:bldP spid="11299" grpId="0"/>
      <p:bldP spid="11300" grpId="0"/>
      <p:bldP spid="11301" grpId="0"/>
      <p:bldP spid="11302" grpId="0"/>
      <p:bldP spid="11303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>
            <a:extLst>
              <a:ext uri="{FF2B5EF4-FFF2-40B4-BE49-F238E27FC236}">
                <a16:creationId xmlns:a16="http://schemas.microsoft.com/office/drawing/2014/main" id="{3B24334C-83FE-45CF-8172-2CD1DBD53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739409"/>
            <a:ext cx="4202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19" name="Text Box 19">
            <a:extLst>
              <a:ext uri="{FF2B5EF4-FFF2-40B4-BE49-F238E27FC236}">
                <a16:creationId xmlns:a16="http://schemas.microsoft.com/office/drawing/2014/main" id="{657965D7-59B8-49E9-AFF2-8121325D7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2260600"/>
            <a:ext cx="3843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+ 9 =</a:t>
            </a:r>
          </a:p>
        </p:txBody>
      </p:sp>
      <p:sp>
        <p:nvSpPr>
          <p:cNvPr id="9220" name="AutoShape 73">
            <a:extLst>
              <a:ext uri="{FF2B5EF4-FFF2-40B4-BE49-F238E27FC236}">
                <a16:creationId xmlns:a16="http://schemas.microsoft.com/office/drawing/2014/main" id="{D7B365FB-19E4-4FEB-9607-739603838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4365625"/>
            <a:ext cx="1800225" cy="720725"/>
          </a:xfrm>
          <a:prstGeom prst="bracePair">
            <a:avLst>
              <a:gd name="adj" fmla="val 8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86" name="AutoShape 74">
            <a:extLst>
              <a:ext uri="{FF2B5EF4-FFF2-40B4-BE49-F238E27FC236}">
                <a16:creationId xmlns:a16="http://schemas.microsoft.com/office/drawing/2014/main" id="{BBDA2E0F-79AF-4BCB-A592-15E26589105C}"/>
              </a:ext>
            </a:extLst>
          </p:cNvPr>
          <p:cNvSpPr>
            <a:spLocks/>
          </p:cNvSpPr>
          <p:nvPr/>
        </p:nvSpPr>
        <p:spPr bwMode="auto">
          <a:xfrm rot="5400000">
            <a:off x="3217862" y="2389188"/>
            <a:ext cx="309563" cy="1322388"/>
          </a:xfrm>
          <a:prstGeom prst="rightBrace">
            <a:avLst>
              <a:gd name="adj1" fmla="val 27210"/>
              <a:gd name="adj2" fmla="val 5320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n w="57150">
                <a:solidFill>
                  <a:srgbClr val="000000"/>
                </a:solidFill>
              </a:ln>
              <a:cs typeface="Times New Roman" pitchFamily="18" charset="0"/>
            </a:endParaRPr>
          </a:p>
        </p:txBody>
      </p:sp>
      <p:sp>
        <p:nvSpPr>
          <p:cNvPr id="64589" name="Text Box 77">
            <a:extLst>
              <a:ext uri="{FF2B5EF4-FFF2-40B4-BE49-F238E27FC236}">
                <a16:creationId xmlns:a16="http://schemas.microsoft.com/office/drawing/2014/main" id="{8308B561-B0A5-490F-AC08-0E1D68ECE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7" y="2260600"/>
            <a:ext cx="1031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</a:p>
        </p:txBody>
      </p:sp>
      <p:sp>
        <p:nvSpPr>
          <p:cNvPr id="64592" name="Text Box 80">
            <a:extLst>
              <a:ext uri="{FF2B5EF4-FFF2-40B4-BE49-F238E27FC236}">
                <a16:creationId xmlns:a16="http://schemas.microsoft.com/office/drawing/2014/main" id="{B702DA54-3AD4-4AA1-BF49-3A7D3385B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0" y="2895600"/>
            <a:ext cx="803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F2C773ED-AB60-46A6-BCD3-E332EE16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3" y="3205163"/>
            <a:ext cx="422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CC"/>
                </a:solidFill>
                <a:latin typeface="Times New Roman" panose="02020603050405020304" pitchFamily="18" charset="0"/>
              </a:rPr>
              <a:t>=</a:t>
            </a:r>
            <a:endParaRPr lang="en-US" altLang="en-US" sz="48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4BD1DA-34A1-40A4-BDCC-E85190638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63" y="3230563"/>
            <a:ext cx="800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9226" name="Text Box 19">
            <a:extLst>
              <a:ext uri="{FF2B5EF4-FFF2-40B4-BE49-F238E27FC236}">
                <a16:creationId xmlns:a16="http://schemas.microsoft.com/office/drawing/2014/main" id="{2CE1E8A1-F4B5-481E-8274-0D5B9375A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4035425"/>
            <a:ext cx="3844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+ 9 =</a:t>
            </a:r>
          </a:p>
        </p:txBody>
      </p:sp>
      <p:sp>
        <p:nvSpPr>
          <p:cNvPr id="36" name="AutoShape 74">
            <a:extLst>
              <a:ext uri="{FF2B5EF4-FFF2-40B4-BE49-F238E27FC236}">
                <a16:creationId xmlns:a16="http://schemas.microsoft.com/office/drawing/2014/main" id="{53774945-CCFE-4E4A-9725-C9E0471227E6}"/>
              </a:ext>
            </a:extLst>
          </p:cNvPr>
          <p:cNvSpPr>
            <a:spLocks/>
          </p:cNvSpPr>
          <p:nvPr/>
        </p:nvSpPr>
        <p:spPr bwMode="auto">
          <a:xfrm rot="5400000">
            <a:off x="2966244" y="4206082"/>
            <a:ext cx="307975" cy="1322387"/>
          </a:xfrm>
          <a:prstGeom prst="rightBrace">
            <a:avLst>
              <a:gd name="adj1" fmla="val 27210"/>
              <a:gd name="adj2" fmla="val 5320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n w="57150">
                <a:solidFill>
                  <a:srgbClr val="000000"/>
                </a:solidFill>
              </a:ln>
              <a:cs typeface="Times New Roman" pitchFamily="18" charset="0"/>
            </a:endParaRPr>
          </a:p>
        </p:txBody>
      </p:sp>
      <p:sp>
        <p:nvSpPr>
          <p:cNvPr id="37" name="Text Box 80">
            <a:extLst>
              <a:ext uri="{FF2B5EF4-FFF2-40B4-BE49-F238E27FC236}">
                <a16:creationId xmlns:a16="http://schemas.microsoft.com/office/drawing/2014/main" id="{E31BB191-7976-43B8-9197-1ED731A67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4725988"/>
            <a:ext cx="803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42" name="Text Box 77">
            <a:extLst>
              <a:ext uri="{FF2B5EF4-FFF2-40B4-BE49-F238E27FC236}">
                <a16:creationId xmlns:a16="http://schemas.microsoft.com/office/drawing/2014/main" id="{12BE8D89-A21B-421E-9693-961B757E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570" y="4026253"/>
            <a:ext cx="1033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1AF4C864-FEC1-4F44-81AC-CE7659452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4760913"/>
            <a:ext cx="422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CC"/>
                </a:solidFill>
                <a:latin typeface="Times New Roman" panose="02020603050405020304" pitchFamily="18" charset="0"/>
              </a:rPr>
              <a:t>=</a:t>
            </a:r>
            <a:endParaRPr lang="en-US" altLang="en-US" sz="48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EFAFEE-DF70-471F-A7FF-F6A41CC5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4760913"/>
            <a:ext cx="800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45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2 -0.00647 L 0.29236 -0.098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-4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26232 -0.008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20231E-7 L 0.28698 -0.1024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-5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7168E-6 L 0.25833 -0.001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86" grpId="0" animBg="1"/>
      <p:bldP spid="64586" grpId="1" animBg="1"/>
      <p:bldP spid="64589" grpId="0"/>
      <p:bldP spid="64589" grpId="1"/>
      <p:bldP spid="64592" grpId="0"/>
      <p:bldP spid="64592" grpId="1"/>
      <p:bldP spid="29" grpId="0"/>
      <p:bldP spid="2" grpId="0"/>
      <p:bldP spid="36" grpId="0" animBg="1"/>
      <p:bldP spid="36" grpId="1" animBg="1"/>
      <p:bldP spid="37" grpId="0"/>
      <p:bldP spid="37" grpId="1"/>
      <p:bldP spid="42" grpId="0"/>
      <p:bldP spid="42" grpId="1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8">
            <a:extLst>
              <a:ext uri="{FF2B5EF4-FFF2-40B4-BE49-F238E27FC236}">
                <a16:creationId xmlns:a16="http://schemas.microsoft.com/office/drawing/2014/main" id="{AF53C775-BE4A-481C-B7B3-06D877AB8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619125"/>
            <a:ext cx="4202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3" name="Text Box 19">
            <a:extLst>
              <a:ext uri="{FF2B5EF4-FFF2-40B4-BE49-F238E27FC236}">
                <a16:creationId xmlns:a16="http://schemas.microsoft.com/office/drawing/2014/main" id="{3167D854-A32A-4F25-AF0B-EDF2456BD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2260600"/>
            <a:ext cx="3843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8 + 9 =</a:t>
            </a:r>
          </a:p>
        </p:txBody>
      </p:sp>
      <p:sp>
        <p:nvSpPr>
          <p:cNvPr id="10244" name="AutoShape 73">
            <a:extLst>
              <a:ext uri="{FF2B5EF4-FFF2-40B4-BE49-F238E27FC236}">
                <a16:creationId xmlns:a16="http://schemas.microsoft.com/office/drawing/2014/main" id="{8D083AD9-134D-48FC-9EEF-478563EDF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4365625"/>
            <a:ext cx="1800225" cy="720725"/>
          </a:xfrm>
          <a:prstGeom prst="bracePair">
            <a:avLst>
              <a:gd name="adj" fmla="val 8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86" name="AutoShape 74">
            <a:extLst>
              <a:ext uri="{FF2B5EF4-FFF2-40B4-BE49-F238E27FC236}">
                <a16:creationId xmlns:a16="http://schemas.microsoft.com/office/drawing/2014/main" id="{81C1A530-71E6-4B2B-B7FE-4EBDAF251C80}"/>
              </a:ext>
            </a:extLst>
          </p:cNvPr>
          <p:cNvSpPr>
            <a:spLocks/>
          </p:cNvSpPr>
          <p:nvPr/>
        </p:nvSpPr>
        <p:spPr bwMode="auto">
          <a:xfrm rot="5400000">
            <a:off x="3217862" y="2389188"/>
            <a:ext cx="309563" cy="1322388"/>
          </a:xfrm>
          <a:prstGeom prst="rightBrace">
            <a:avLst>
              <a:gd name="adj1" fmla="val 27210"/>
              <a:gd name="adj2" fmla="val 5320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n w="57150">
                <a:solidFill>
                  <a:srgbClr val="000000"/>
                </a:solidFill>
              </a:ln>
              <a:cs typeface="Times New Roman" pitchFamily="18" charset="0"/>
            </a:endParaRPr>
          </a:p>
        </p:txBody>
      </p:sp>
      <p:sp>
        <p:nvSpPr>
          <p:cNvPr id="64589" name="Text Box 77">
            <a:extLst>
              <a:ext uri="{FF2B5EF4-FFF2-40B4-BE49-F238E27FC236}">
                <a16:creationId xmlns:a16="http://schemas.microsoft.com/office/drawing/2014/main" id="{6D93C28A-5201-4153-94ED-1E1BFF6C6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364" y="2281237"/>
            <a:ext cx="1031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</a:p>
        </p:txBody>
      </p:sp>
      <p:sp>
        <p:nvSpPr>
          <p:cNvPr id="64592" name="Text Box 80">
            <a:extLst>
              <a:ext uri="{FF2B5EF4-FFF2-40B4-BE49-F238E27FC236}">
                <a16:creationId xmlns:a16="http://schemas.microsoft.com/office/drawing/2014/main" id="{9AFC7626-D75B-4536-BEAE-44B6971D4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0" y="2895600"/>
            <a:ext cx="803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56AB5632-A279-4CE8-9E9F-7275D4EB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3" y="3205163"/>
            <a:ext cx="422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CC"/>
                </a:solidFill>
                <a:latin typeface="Times New Roman" panose="02020603050405020304" pitchFamily="18" charset="0"/>
              </a:rPr>
              <a:t>=</a:t>
            </a:r>
            <a:endParaRPr lang="en-US" altLang="en-US" sz="48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7A408B-563E-44A9-91F3-D70BCFE4D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63" y="3230563"/>
            <a:ext cx="800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81</a:t>
            </a:r>
          </a:p>
        </p:txBody>
      </p:sp>
      <p:sp>
        <p:nvSpPr>
          <p:cNvPr id="10250" name="Text Box 19">
            <a:extLst>
              <a:ext uri="{FF2B5EF4-FFF2-40B4-BE49-F238E27FC236}">
                <a16:creationId xmlns:a16="http://schemas.microsoft.com/office/drawing/2014/main" id="{1DAB77EB-70AC-4B5B-AEE1-2863BD91E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4035425"/>
            <a:ext cx="3844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+ 9 =</a:t>
            </a:r>
          </a:p>
        </p:txBody>
      </p:sp>
      <p:sp>
        <p:nvSpPr>
          <p:cNvPr id="36" name="AutoShape 74">
            <a:extLst>
              <a:ext uri="{FF2B5EF4-FFF2-40B4-BE49-F238E27FC236}">
                <a16:creationId xmlns:a16="http://schemas.microsoft.com/office/drawing/2014/main" id="{0E81D96C-1906-4451-9188-4484BB5F27E1}"/>
              </a:ext>
            </a:extLst>
          </p:cNvPr>
          <p:cNvSpPr>
            <a:spLocks/>
          </p:cNvSpPr>
          <p:nvPr/>
        </p:nvSpPr>
        <p:spPr bwMode="auto">
          <a:xfrm rot="5400000">
            <a:off x="2966244" y="4206082"/>
            <a:ext cx="307975" cy="1322387"/>
          </a:xfrm>
          <a:prstGeom prst="rightBrace">
            <a:avLst>
              <a:gd name="adj1" fmla="val 27210"/>
              <a:gd name="adj2" fmla="val 5320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n w="57150">
                <a:solidFill>
                  <a:srgbClr val="000000"/>
                </a:solidFill>
              </a:ln>
              <a:cs typeface="Times New Roman" pitchFamily="18" charset="0"/>
            </a:endParaRPr>
          </a:p>
        </p:txBody>
      </p:sp>
      <p:sp>
        <p:nvSpPr>
          <p:cNvPr id="37" name="Text Box 80">
            <a:extLst>
              <a:ext uri="{FF2B5EF4-FFF2-40B4-BE49-F238E27FC236}">
                <a16:creationId xmlns:a16="http://schemas.microsoft.com/office/drawing/2014/main" id="{7BD081DB-C122-42EF-AC64-A226D53FB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4725988"/>
            <a:ext cx="803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42" name="Text Box 77">
            <a:extLst>
              <a:ext uri="{FF2B5EF4-FFF2-40B4-BE49-F238E27FC236}">
                <a16:creationId xmlns:a16="http://schemas.microsoft.com/office/drawing/2014/main" id="{4D94D467-85AE-4823-B90F-C18EC4D48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4057649"/>
            <a:ext cx="1033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48DBC886-9868-4EF0-AA5A-ACD3DE294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4760913"/>
            <a:ext cx="422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CC"/>
                </a:solidFill>
                <a:latin typeface="Times New Roman" panose="02020603050405020304" pitchFamily="18" charset="0"/>
              </a:rPr>
              <a:t>=</a:t>
            </a:r>
            <a:endParaRPr lang="en-US" altLang="en-US" sz="48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D48C9A9-BA3B-4172-9F2E-387BA9A4B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4760913"/>
            <a:ext cx="800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90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2 -0.00647 L 0.29236 -0.098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-4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78035E-8 L 0.26233 -0.008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20231E-7 L 0.28698 -0.1024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-5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7168E-6 L 0.25833 -0.001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86" grpId="0" animBg="1"/>
      <p:bldP spid="64586" grpId="1" animBg="1"/>
      <p:bldP spid="64589" grpId="0"/>
      <p:bldP spid="64589" grpId="1"/>
      <p:bldP spid="64592" grpId="0"/>
      <p:bldP spid="64592" grpId="1"/>
      <p:bldP spid="29" grpId="0"/>
      <p:bldP spid="2" grpId="0"/>
      <p:bldP spid="36" grpId="0" animBg="1"/>
      <p:bldP spid="36" grpId="1" animBg="1"/>
      <p:bldP spid="37" grpId="0"/>
      <p:bldP spid="37" grpId="1"/>
      <p:bldP spid="42" grpId="0"/>
      <p:bldP spid="42" grpId="1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1"/>
          <p:cNvSpPr txBox="1">
            <a:spLocks noChangeArrowheads="1"/>
          </p:cNvSpPr>
          <p:nvPr/>
        </p:nvSpPr>
        <p:spPr bwMode="auto">
          <a:xfrm>
            <a:off x="227916" y="196495"/>
            <a:ext cx="8688167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3.Một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3" name="Right Brace 22"/>
          <p:cNvSpPr/>
          <p:nvPr/>
        </p:nvSpPr>
        <p:spPr>
          <a:xfrm rot="16200000">
            <a:off x="2028846" y="2773680"/>
            <a:ext cx="422613" cy="1917944"/>
          </a:xfrm>
          <a:prstGeom prst="rightBrac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81181" y="3936422"/>
            <a:ext cx="6790174" cy="330339"/>
            <a:chOff x="2321169" y="3422301"/>
            <a:chExt cx="9053565" cy="440452"/>
          </a:xfrm>
        </p:grpSpPr>
        <p:grpSp>
          <p:nvGrpSpPr>
            <p:cNvPr id="18" name="Group 17"/>
            <p:cNvGrpSpPr/>
            <p:nvPr/>
          </p:nvGrpSpPr>
          <p:grpSpPr>
            <a:xfrm>
              <a:off x="2321169" y="3422301"/>
              <a:ext cx="9053565" cy="430404"/>
              <a:chOff x="2223656" y="3422301"/>
              <a:chExt cx="7955324" cy="43040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2223656" y="3637504"/>
                <a:ext cx="7955324" cy="1004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23656" y="3422302"/>
                <a:ext cx="0" cy="43040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0143661" y="3422301"/>
                <a:ext cx="0" cy="43040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>
              <a:off x="4878428" y="3432350"/>
              <a:ext cx="0" cy="43040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4805610" y="3943960"/>
            <a:ext cx="0" cy="3228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42226" y="3943959"/>
            <a:ext cx="0" cy="3228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96489" y="2956015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7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7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Right Brace 35"/>
          <p:cNvSpPr/>
          <p:nvPr/>
        </p:nvSpPr>
        <p:spPr>
          <a:xfrm rot="16200000">
            <a:off x="3791063" y="2936948"/>
            <a:ext cx="422613" cy="1606486"/>
          </a:xfrm>
          <a:prstGeom prst="rightBrac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907927" y="2956015"/>
            <a:ext cx="10310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7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" name="Right Brace 37"/>
          <p:cNvSpPr/>
          <p:nvPr/>
        </p:nvSpPr>
        <p:spPr>
          <a:xfrm rot="16200000">
            <a:off x="5412619" y="2929411"/>
            <a:ext cx="422613" cy="1606486"/>
          </a:xfrm>
          <a:prstGeom prst="rightBrac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Brace 38"/>
          <p:cNvSpPr/>
          <p:nvPr/>
        </p:nvSpPr>
        <p:spPr>
          <a:xfrm rot="16200000">
            <a:off x="7019090" y="2921873"/>
            <a:ext cx="422613" cy="1606486"/>
          </a:xfrm>
          <a:prstGeom prst="rightBrac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218045" y="2938458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7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7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24517" y="2946031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7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7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2" name="Right Brace 41"/>
          <p:cNvSpPr/>
          <p:nvPr/>
        </p:nvSpPr>
        <p:spPr>
          <a:xfrm rot="5400000">
            <a:off x="4381223" y="1166716"/>
            <a:ext cx="552371" cy="6752462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251529" y="5132804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7916" y="2298077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981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34" grpId="0"/>
      <p:bldP spid="36" grpId="0" animBg="1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6629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tô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đội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còn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lại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         9 x 3 = 27 ( ô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tô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tô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công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ti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đó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         10 + 27 =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37 (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                 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37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tô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352800" y="228600"/>
            <a:ext cx="1905000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55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80&quot;/&gt;&lt;/object&gt;&lt;object type=&quot;3&quot; unique_id=&quot;10007&quot;&gt;&lt;property id=&quot;20148&quot; value=&quot;5&quot;/&gt;&lt;property id=&quot;20300&quot; value=&quot;Slide 4&quot;/&gt;&lt;property id=&quot;20307&quot; value=&quot;283&quot;/&gt;&lt;/object&gt;&lt;object type=&quot;3&quot; unique_id=&quot;10008&quot;&gt;&lt;property id=&quot;20148&quot; value=&quot;5&quot;/&gt;&lt;property id=&quot;20300&quot; value=&quot;Slide 5&quot;/&gt;&lt;property id=&quot;20307&quot; value=&quot;270&quot;/&gt;&lt;/object&gt;&lt;object type=&quot;3&quot; unique_id=&quot;10009&quot;&gt;&lt;property id=&quot;20148&quot; value=&quot;5&quot;/&gt;&lt;property id=&quot;20300&quot; value=&quot;Slide 6&quot;/&gt;&lt;property id=&quot;20307&quot; value=&quot;285&quot;/&gt;&lt;/object&gt;&lt;object type=&quot;3&quot; unique_id=&quot;10010&quot;&gt;&lt;property id=&quot;20148&quot; value=&quot;5&quot;/&gt;&lt;property id=&quot;20300&quot; value=&quot;Slide 7&quot;/&gt;&lt;property id=&quot;20307&quot; value=&quot;286&quot;/&gt;&lt;/object&gt;&lt;object type=&quot;3&quot; unique_id=&quot;10011&quot;&gt;&lt;property id=&quot;20148&quot; value=&quot;5&quot;/&gt;&lt;property id=&quot;20300&quot; value=&quot;Slide 8&quot;/&gt;&lt;property id=&quot;20307&quot; value=&quot;288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91&quot;/&gt;&lt;/object&gt;&lt;object type=&quot;3&quot; unique_id=&quot;10014&quot;&gt;&lt;property id=&quot;20148&quot; value=&quot;5&quot;/&gt;&lt;property id=&quot;20300&quot; value=&quot;Slide 11&quot;/&gt;&lt;property id=&quot;20307&quot; value=&quot;292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/object&gt;&lt;/object&gt;&lt;/database&gt;"/>
  <p:tag name="VIOLETID" val="13290783"/>
  <p:tag name="VIOLETTITLE" val="Luyện tập Trang 64"/>
  <p:tag name="VIOLETLESSON" val="127"/>
  <p:tag name="VIOLETCATID" val="2194"/>
  <p:tag name="VIOLETSUBJECT" val="Toán học 3"/>
  <p:tag name="VIOLETAUTHORID" val="13513072"/>
  <p:tag name="VIOLETAUTHORNAME" val="Nguyễn Thị Mười"/>
  <p:tag name="VIOLETAUTHORAVATAR" val="no_avatar.jpg"/>
  <p:tag name="VIOLETAUTHORADDRESS" val="TH Tân Lộc - Vĩnh Long"/>
  <p:tag name="VIOLETDATE" val="2021-11-24 15:25:03"/>
  <p:tag name="VIOLETHIT" val="87"/>
  <p:tag name="VIOLETLIKE" val="0"/>
  <p:tag name="INKNOELEADERBOARD" val="-128862329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484</Words>
  <Application>Microsoft Office PowerPoint</Application>
  <PresentationFormat>On-screen Show (4:3)</PresentationFormat>
  <Paragraphs>167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Times New Roman</vt:lpstr>
      <vt:lpstr>VNI-Auchon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Huynh Kieu</dc:creator>
  <cp:lastModifiedBy>Admin</cp:lastModifiedBy>
  <cp:revision>195</cp:revision>
  <dcterms:created xsi:type="dcterms:W3CDTF">2009-10-29T13:43:50Z</dcterms:created>
  <dcterms:modified xsi:type="dcterms:W3CDTF">2021-11-27T02:50:57Z</dcterms:modified>
</cp:coreProperties>
</file>