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5" r:id="rId2"/>
    <p:sldId id="296" r:id="rId3"/>
    <p:sldId id="258" r:id="rId4"/>
    <p:sldId id="297" r:id="rId5"/>
    <p:sldId id="298" r:id="rId6"/>
    <p:sldId id="268" r:id="rId7"/>
    <p:sldId id="299" r:id="rId8"/>
    <p:sldId id="300" r:id="rId9"/>
    <p:sldId id="301" r:id="rId10"/>
    <p:sldId id="302" r:id="rId11"/>
    <p:sldId id="303" r:id="rId12"/>
    <p:sldId id="304" r:id="rId13"/>
    <p:sldId id="271" r:id="rId14"/>
    <p:sldId id="259" r:id="rId15"/>
    <p:sldId id="305" r:id="rId16"/>
    <p:sldId id="306" r:id="rId17"/>
    <p:sldId id="269" r:id="rId18"/>
    <p:sldId id="307" r:id="rId19"/>
    <p:sldId id="308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UTM Cookies" panose="02040603050506020204" pitchFamily="18" charset="0"/>
      <p:regular r:id="rId29"/>
    </p:embeddedFont>
    <p:embeddedFont>
      <p:font typeface="UTM Netmuc KT" panose="02040603050506020204" pitchFamily="18" charset="0"/>
      <p:regular r:id="rId30"/>
    </p:embeddedFont>
    <p:embeddedFont>
      <p:font typeface="UVN Bach Dang Nang" panose="02070803090706020303" pitchFamily="18" charset="0"/>
      <p:regular r:id="rId31"/>
      <p:italic r:id="rId32"/>
    </p:embeddedFont>
  </p:embeddedFontLst>
  <p:custDataLst>
    <p:tags r:id="rId33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6"/>
    <a:srgbClr val="CCB69E"/>
    <a:srgbClr val="BA9C7C"/>
    <a:srgbClr val="A68158"/>
    <a:srgbClr val="FFFFBD"/>
    <a:srgbClr val="EDE0D8"/>
    <a:srgbClr val="9E0000"/>
    <a:srgbClr val="540000"/>
    <a:srgbClr val="80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132" autoAdjust="0"/>
    <p:restoredTop sz="86004" autoAdjust="0"/>
  </p:normalViewPr>
  <p:slideViewPr>
    <p:cSldViewPr snapToGrid="0">
      <p:cViewPr>
        <p:scale>
          <a:sx n="75" d="100"/>
          <a:sy n="75" d="100"/>
        </p:scale>
        <p:origin x="366" y="-2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3200"/>
            <a:t>Nhìn bao quát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 sz="2400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 sz="2400"/>
        </a:p>
      </dgm:t>
    </dgm:pt>
    <dgm:pt modelId="{AE22382C-F43B-456A-AF98-13C15FC822B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Hình dáng</a:t>
          </a:r>
        </a:p>
      </dgm:t>
    </dgm:pt>
    <dgm:pt modelId="{F7946DD6-B34D-486A-BECC-868FA99F2F44}" type="parTrans" cxnId="{754D550D-61DC-49B2-B228-5010A93C2592}">
      <dgm:prSet custT="1"/>
      <dgm:spPr/>
      <dgm:t>
        <a:bodyPr/>
        <a:lstStyle/>
        <a:p>
          <a:endParaRPr lang="en-US" sz="800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 sz="2400"/>
        </a:p>
      </dgm:t>
    </dgm:pt>
    <dgm:pt modelId="{633CAEE1-1F5B-47DA-84CA-127FC3F6F8E8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Kích thước</a:t>
          </a:r>
        </a:p>
      </dgm:t>
    </dgm:pt>
    <dgm:pt modelId="{005FB0A4-EFC2-461A-AD04-E00C7E7DC305}" type="parTrans" cxnId="{F2E5E061-8B8D-451E-951A-4AFD786A6F0E}">
      <dgm:prSet custT="1"/>
      <dgm:spPr/>
      <dgm:t>
        <a:bodyPr/>
        <a:lstStyle/>
        <a:p>
          <a:endParaRPr lang="en-US" sz="700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 sz="2400"/>
        </a:p>
      </dgm:t>
    </dgm:pt>
    <dgm:pt modelId="{4C603E8D-5CAF-4792-8589-BDEC0393022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Màu sắc</a:t>
          </a:r>
        </a:p>
      </dgm:t>
    </dgm:pt>
    <dgm:pt modelId="{DD98E5FF-7ED6-4ACF-AD16-5785106B5323}" type="parTrans" cxnId="{20DC7A08-B452-458B-9537-556915F5B57A}">
      <dgm:prSet custT="1"/>
      <dgm:spPr/>
      <dgm:t>
        <a:bodyPr/>
        <a:lstStyle/>
        <a:p>
          <a:endParaRPr lang="en-US" sz="700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 sz="2400"/>
        </a:p>
      </dgm:t>
    </dgm:pt>
    <dgm:pt modelId="{B5BA0122-6919-4DC9-80F4-698A1BE32DF7}">
      <dgm:prSet phldrT="[Text]" custT="1"/>
      <dgm:spPr>
        <a:solidFill>
          <a:srgbClr val="A68158"/>
        </a:solidFill>
      </dgm:spPr>
      <dgm:t>
        <a:bodyPr/>
        <a:lstStyle/>
        <a:p>
          <a:r>
            <a:rPr lang="en-US" sz="3200"/>
            <a:t>Chất liệu</a:t>
          </a:r>
        </a:p>
      </dgm:t>
    </dgm:pt>
    <dgm:pt modelId="{1459CF13-AA4A-4BD1-8799-BF2BB8485D73}" type="parTrans" cxnId="{A7657435-BFC0-483E-AD21-42BAAAF01806}">
      <dgm:prSet custT="1"/>
      <dgm:spPr/>
      <dgm:t>
        <a:bodyPr/>
        <a:lstStyle/>
        <a:p>
          <a:endParaRPr lang="en-US" sz="800"/>
        </a:p>
      </dgm:t>
    </dgm:pt>
    <dgm:pt modelId="{AA057D70-7437-4F3F-AA95-152B362C46C9}" type="sibTrans" cxnId="{A7657435-BFC0-483E-AD21-42BAAAF01806}">
      <dgm:prSet/>
      <dgm:spPr/>
      <dgm:t>
        <a:bodyPr/>
        <a:lstStyle/>
        <a:p>
          <a:endParaRPr lang="en-US" sz="2400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Y="277891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4"/>
      <dgm:spPr/>
    </dgm:pt>
    <dgm:pt modelId="{33C51A82-1865-4E26-AC8C-87CCC086AA0A}" type="pres">
      <dgm:prSet presAssocID="{F7946DD6-B34D-486A-BECC-868FA99F2F44}" presName="connTx" presStyleLbl="parChTrans1D2" presStyleIdx="0" presStyleCnt="4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4" custScaleX="133400" custScaleY="169254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4"/>
      <dgm:spPr/>
    </dgm:pt>
    <dgm:pt modelId="{47BD2929-C835-46D8-81A3-24C0B03F31FF}" type="pres">
      <dgm:prSet presAssocID="{005FB0A4-EFC2-461A-AD04-E00C7E7DC305}" presName="connTx" presStyleLbl="parChTrans1D2" presStyleIdx="1" presStyleCnt="4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4" custScaleX="133400" custScaleY="178447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4"/>
      <dgm:spPr/>
    </dgm:pt>
    <dgm:pt modelId="{F2FB4519-1A1E-404C-A6AE-22D31E29C278}" type="pres">
      <dgm:prSet presAssocID="{DD98E5FF-7ED6-4ACF-AD16-5785106B5323}" presName="connTx" presStyleLbl="parChTrans1D2" presStyleIdx="2" presStyleCnt="4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4" custScaleX="133400" custScaleY="192898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  <dgm:pt modelId="{E03B2303-67ED-438A-960B-A8309CE1E5D7}" type="pres">
      <dgm:prSet presAssocID="{1459CF13-AA4A-4BD1-8799-BF2BB8485D73}" presName="conn2-1" presStyleLbl="parChTrans1D2" presStyleIdx="3" presStyleCnt="4"/>
      <dgm:spPr/>
    </dgm:pt>
    <dgm:pt modelId="{D9B48528-F670-48E6-95FF-D37CB363531F}" type="pres">
      <dgm:prSet presAssocID="{1459CF13-AA4A-4BD1-8799-BF2BB8485D73}" presName="connTx" presStyleLbl="parChTrans1D2" presStyleIdx="3" presStyleCnt="4"/>
      <dgm:spPr/>
    </dgm:pt>
    <dgm:pt modelId="{8CAD5A8C-77D6-4CD0-A1F8-4C1A6F0B4650}" type="pres">
      <dgm:prSet presAssocID="{B5BA0122-6919-4DC9-80F4-698A1BE32DF7}" presName="root2" presStyleCnt="0"/>
      <dgm:spPr/>
    </dgm:pt>
    <dgm:pt modelId="{04480CB1-08F9-4D8C-A18E-5F985C9D0152}" type="pres">
      <dgm:prSet presAssocID="{B5BA0122-6919-4DC9-80F4-698A1BE32DF7}" presName="LevelTwoTextNode" presStyleLbl="node2" presStyleIdx="3" presStyleCnt="4" custScaleX="133400" custScaleY="243467">
        <dgm:presLayoutVars>
          <dgm:chPref val="3"/>
        </dgm:presLayoutVars>
      </dgm:prSet>
      <dgm:spPr/>
    </dgm:pt>
    <dgm:pt modelId="{E81DB8DC-0589-46B1-B61A-FA6A84295F32}" type="pres">
      <dgm:prSet presAssocID="{B5BA0122-6919-4DC9-80F4-698A1BE32DF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A7657435-BFC0-483E-AD21-42BAAAF01806}" srcId="{5E7FCF35-88B7-4884-9662-AA1A0273105C}" destId="{B5BA0122-6919-4DC9-80F4-698A1BE32DF7}" srcOrd="3" destOrd="0" parTransId="{1459CF13-AA4A-4BD1-8799-BF2BB8485D73}" sibTransId="{AA057D70-7437-4F3F-AA95-152B362C46C9}"/>
    <dgm:cxn modelId="{A145B135-0ABD-42BC-813B-641AB268A2E1}" type="presOf" srcId="{1459CF13-AA4A-4BD1-8799-BF2BB8485D73}" destId="{D9B48528-F670-48E6-95FF-D37CB363531F}" srcOrd="1" destOrd="0" presId="urn:microsoft.com/office/officeart/2005/8/layout/hierarchy2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29BFCA7F-2F05-462B-9865-C0E45FF124F8}" type="presOf" srcId="{B5BA0122-6919-4DC9-80F4-698A1BE32DF7}" destId="{04480CB1-08F9-4D8C-A18E-5F985C9D0152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92624CE8-E4D9-45A4-B435-688054203162}" type="presOf" srcId="{1459CF13-AA4A-4BD1-8799-BF2BB8485D73}" destId="{E03B2303-67ED-438A-960B-A8309CE1E5D7}" srcOrd="0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  <dgm:cxn modelId="{4237BBF3-9D5F-4EC3-B37D-0FD12F8D97FC}" type="presParOf" srcId="{FE8980AB-B99B-4A83-BDA3-9F22F6833E31}" destId="{E03B2303-67ED-438A-960B-A8309CE1E5D7}" srcOrd="6" destOrd="0" presId="urn:microsoft.com/office/officeart/2005/8/layout/hierarchy2"/>
    <dgm:cxn modelId="{A861DF7F-46B8-4075-9B18-09A2DEACA47C}" type="presParOf" srcId="{E03B2303-67ED-438A-960B-A8309CE1E5D7}" destId="{D9B48528-F670-48E6-95FF-D37CB363531F}" srcOrd="0" destOrd="0" presId="urn:microsoft.com/office/officeart/2005/8/layout/hierarchy2"/>
    <dgm:cxn modelId="{0A51F769-2D13-445D-B4AC-15C764D9B89A}" type="presParOf" srcId="{FE8980AB-B99B-4A83-BDA3-9F22F6833E31}" destId="{8CAD5A8C-77D6-4CD0-A1F8-4C1A6F0B4650}" srcOrd="7" destOrd="0" presId="urn:microsoft.com/office/officeart/2005/8/layout/hierarchy2"/>
    <dgm:cxn modelId="{54836299-E1A1-416B-8AD6-1F03B324A06F}" type="presParOf" srcId="{8CAD5A8C-77D6-4CD0-A1F8-4C1A6F0B4650}" destId="{04480CB1-08F9-4D8C-A18E-5F985C9D0152}" srcOrd="0" destOrd="0" presId="urn:microsoft.com/office/officeart/2005/8/layout/hierarchy2"/>
    <dgm:cxn modelId="{3153529C-4666-437B-AB87-36B6E7D526FD}" type="presParOf" srcId="{8CAD5A8C-77D6-4CD0-A1F8-4C1A6F0B4650}" destId="{E81DB8DC-0589-46B1-B61A-FA6A84295F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401EE-A87F-4E6B-970A-A1F9CE03FDCD}" type="doc">
      <dgm:prSet loTypeId="urn:microsoft.com/office/officeart/2005/8/layout/hierarchy2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7FCF35-88B7-4884-9662-AA1A0273105C}">
      <dgm:prSet phldrT="[Text]"/>
      <dgm:spPr>
        <a:solidFill>
          <a:srgbClr val="9E0000"/>
        </a:solidFill>
      </dgm:spPr>
      <dgm:t>
        <a:bodyPr/>
        <a:lstStyle/>
        <a:p>
          <a:r>
            <a:rPr lang="en-US"/>
            <a:t>Quan sát từng bộ phận</a:t>
          </a:r>
        </a:p>
      </dgm:t>
    </dgm:pt>
    <dgm:pt modelId="{F9FE4BA2-D568-4A7C-81F1-149486B0B3E6}" type="parTrans" cxnId="{F7D57F3E-E174-4B52-8E5D-09DA480AEEF5}">
      <dgm:prSet/>
      <dgm:spPr/>
      <dgm:t>
        <a:bodyPr/>
        <a:lstStyle/>
        <a:p>
          <a:endParaRPr lang="en-US"/>
        </a:p>
      </dgm:t>
    </dgm:pt>
    <dgm:pt modelId="{BE64A4AC-0CBB-4AB1-A01B-64B2473F8E93}" type="sibTrans" cxnId="{F7D57F3E-E174-4B52-8E5D-09DA480AEEF5}">
      <dgm:prSet/>
      <dgm:spPr/>
      <dgm:t>
        <a:bodyPr/>
        <a:lstStyle/>
        <a:p>
          <a:endParaRPr lang="en-US"/>
        </a:p>
      </dgm:t>
    </dgm:pt>
    <dgm:pt modelId="{AE22382C-F43B-456A-AF98-13C15FC822B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ngoài/ bên trong</a:t>
          </a:r>
        </a:p>
      </dgm:t>
    </dgm:pt>
    <dgm:pt modelId="{F7946DD6-B34D-486A-BECC-868FA99F2F44}" type="parTrans" cxnId="{754D550D-61DC-49B2-B228-5010A93C2592}">
      <dgm:prSet/>
      <dgm:spPr/>
      <dgm:t>
        <a:bodyPr/>
        <a:lstStyle/>
        <a:p>
          <a:endParaRPr lang="en-US"/>
        </a:p>
      </dgm:t>
    </dgm:pt>
    <dgm:pt modelId="{ECE40F16-605C-478B-A40A-63A0589E1046}" type="sibTrans" cxnId="{754D550D-61DC-49B2-B228-5010A93C2592}">
      <dgm:prSet/>
      <dgm:spPr/>
      <dgm:t>
        <a:bodyPr/>
        <a:lstStyle/>
        <a:p>
          <a:endParaRPr lang="en-US"/>
        </a:p>
      </dgm:t>
    </dgm:pt>
    <dgm:pt modelId="{633CAEE1-1F5B-47DA-84CA-127FC3F6F8E8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Bên trên/ bên dưới</a:t>
          </a:r>
        </a:p>
      </dgm:t>
    </dgm:pt>
    <dgm:pt modelId="{005FB0A4-EFC2-461A-AD04-E00C7E7DC305}" type="parTrans" cxnId="{F2E5E061-8B8D-451E-951A-4AFD786A6F0E}">
      <dgm:prSet/>
      <dgm:spPr/>
      <dgm:t>
        <a:bodyPr/>
        <a:lstStyle/>
        <a:p>
          <a:endParaRPr lang="en-US"/>
        </a:p>
      </dgm:t>
    </dgm:pt>
    <dgm:pt modelId="{090AF6AA-C6B8-45E9-8AE5-510C746B9296}" type="sibTrans" cxnId="{F2E5E061-8B8D-451E-951A-4AFD786A6F0E}">
      <dgm:prSet/>
      <dgm:spPr/>
      <dgm:t>
        <a:bodyPr/>
        <a:lstStyle/>
        <a:p>
          <a:endParaRPr lang="en-US"/>
        </a:p>
      </dgm:t>
    </dgm:pt>
    <dgm:pt modelId="{4C603E8D-5CAF-4792-8589-BDEC03930227}">
      <dgm:prSet phldrT="[Text]"/>
      <dgm:spPr>
        <a:solidFill>
          <a:srgbClr val="BA9C7C"/>
        </a:solidFill>
      </dgm:spPr>
      <dgm:t>
        <a:bodyPr/>
        <a:lstStyle/>
        <a:p>
          <a:r>
            <a:rPr lang="en-US"/>
            <a:t>Đầu/ mình/ tay chân …</a:t>
          </a:r>
        </a:p>
      </dgm:t>
    </dgm:pt>
    <dgm:pt modelId="{DD98E5FF-7ED6-4ACF-AD16-5785106B5323}" type="parTrans" cxnId="{20DC7A08-B452-458B-9537-556915F5B57A}">
      <dgm:prSet/>
      <dgm:spPr/>
      <dgm:t>
        <a:bodyPr/>
        <a:lstStyle/>
        <a:p>
          <a:endParaRPr lang="en-US"/>
        </a:p>
      </dgm:t>
    </dgm:pt>
    <dgm:pt modelId="{4C62C0FB-A983-4FD4-8A6E-2A4DCBBFA460}" type="sibTrans" cxnId="{20DC7A08-B452-458B-9537-556915F5B57A}">
      <dgm:prSet/>
      <dgm:spPr/>
      <dgm:t>
        <a:bodyPr/>
        <a:lstStyle/>
        <a:p>
          <a:endParaRPr lang="en-US"/>
        </a:p>
      </dgm:t>
    </dgm:pt>
    <dgm:pt modelId="{F8C2ADEB-0C4F-4113-8AF7-16C8C10B2E52}" type="pres">
      <dgm:prSet presAssocID="{BC0401EE-A87F-4E6B-970A-A1F9CE03FD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239569-82E0-4E9E-A751-9F76DB63E9B1}" type="pres">
      <dgm:prSet presAssocID="{5E7FCF35-88B7-4884-9662-AA1A0273105C}" presName="root1" presStyleCnt="0"/>
      <dgm:spPr/>
    </dgm:pt>
    <dgm:pt modelId="{48283F2A-A23D-4C3D-B687-10C22862C34D}" type="pres">
      <dgm:prSet presAssocID="{5E7FCF35-88B7-4884-9662-AA1A0273105C}" presName="LevelOneTextNode" presStyleLbl="node0" presStyleIdx="0" presStyleCnt="1" custScaleX="74627" custScaleY="220687">
        <dgm:presLayoutVars>
          <dgm:chPref val="3"/>
        </dgm:presLayoutVars>
      </dgm:prSet>
      <dgm:spPr/>
    </dgm:pt>
    <dgm:pt modelId="{FE8980AB-B99B-4A83-BDA3-9F22F6833E31}" type="pres">
      <dgm:prSet presAssocID="{5E7FCF35-88B7-4884-9662-AA1A0273105C}" presName="level2hierChild" presStyleCnt="0"/>
      <dgm:spPr/>
    </dgm:pt>
    <dgm:pt modelId="{45E207DD-0C04-4C64-B0A2-E19795F243E1}" type="pres">
      <dgm:prSet presAssocID="{F7946DD6-B34D-486A-BECC-868FA99F2F44}" presName="conn2-1" presStyleLbl="parChTrans1D2" presStyleIdx="0" presStyleCnt="3"/>
      <dgm:spPr/>
    </dgm:pt>
    <dgm:pt modelId="{33C51A82-1865-4E26-AC8C-87CCC086AA0A}" type="pres">
      <dgm:prSet presAssocID="{F7946DD6-B34D-486A-BECC-868FA99F2F44}" presName="connTx" presStyleLbl="parChTrans1D2" presStyleIdx="0" presStyleCnt="3"/>
      <dgm:spPr/>
    </dgm:pt>
    <dgm:pt modelId="{F16ABEDF-EF2B-417E-ADE9-E7C68A738EB4}" type="pres">
      <dgm:prSet presAssocID="{AE22382C-F43B-456A-AF98-13C15FC822B7}" presName="root2" presStyleCnt="0"/>
      <dgm:spPr/>
    </dgm:pt>
    <dgm:pt modelId="{92F3CD88-F07F-43C9-B3F7-39C5C7FD3874}" type="pres">
      <dgm:prSet presAssocID="{AE22382C-F43B-456A-AF98-13C15FC822B7}" presName="LevelTwoTextNode" presStyleLbl="node2" presStyleIdx="0" presStyleCnt="3">
        <dgm:presLayoutVars>
          <dgm:chPref val="3"/>
        </dgm:presLayoutVars>
      </dgm:prSet>
      <dgm:spPr/>
    </dgm:pt>
    <dgm:pt modelId="{54A9EBB7-451A-4C00-B1A5-BDDB72995BE5}" type="pres">
      <dgm:prSet presAssocID="{AE22382C-F43B-456A-AF98-13C15FC822B7}" presName="level3hierChild" presStyleCnt="0"/>
      <dgm:spPr/>
    </dgm:pt>
    <dgm:pt modelId="{6898CB7D-1071-46C3-BA31-5595AF982B3B}" type="pres">
      <dgm:prSet presAssocID="{005FB0A4-EFC2-461A-AD04-E00C7E7DC305}" presName="conn2-1" presStyleLbl="parChTrans1D2" presStyleIdx="1" presStyleCnt="3"/>
      <dgm:spPr/>
    </dgm:pt>
    <dgm:pt modelId="{47BD2929-C835-46D8-81A3-24C0B03F31FF}" type="pres">
      <dgm:prSet presAssocID="{005FB0A4-EFC2-461A-AD04-E00C7E7DC305}" presName="connTx" presStyleLbl="parChTrans1D2" presStyleIdx="1" presStyleCnt="3"/>
      <dgm:spPr/>
    </dgm:pt>
    <dgm:pt modelId="{91D6FBA4-0977-484D-9FF7-58F467CCA55D}" type="pres">
      <dgm:prSet presAssocID="{633CAEE1-1F5B-47DA-84CA-127FC3F6F8E8}" presName="root2" presStyleCnt="0"/>
      <dgm:spPr/>
    </dgm:pt>
    <dgm:pt modelId="{8A278D26-6415-4698-86BE-3B78890E3735}" type="pres">
      <dgm:prSet presAssocID="{633CAEE1-1F5B-47DA-84CA-127FC3F6F8E8}" presName="LevelTwoTextNode" presStyleLbl="node2" presStyleIdx="1" presStyleCnt="3">
        <dgm:presLayoutVars>
          <dgm:chPref val="3"/>
        </dgm:presLayoutVars>
      </dgm:prSet>
      <dgm:spPr/>
    </dgm:pt>
    <dgm:pt modelId="{DC83ABD7-D120-4ABC-9477-135583BCEA6F}" type="pres">
      <dgm:prSet presAssocID="{633CAEE1-1F5B-47DA-84CA-127FC3F6F8E8}" presName="level3hierChild" presStyleCnt="0"/>
      <dgm:spPr/>
    </dgm:pt>
    <dgm:pt modelId="{C5448B6A-8EE3-40FC-A45E-F1C7E8CB07D5}" type="pres">
      <dgm:prSet presAssocID="{DD98E5FF-7ED6-4ACF-AD16-5785106B5323}" presName="conn2-1" presStyleLbl="parChTrans1D2" presStyleIdx="2" presStyleCnt="3"/>
      <dgm:spPr/>
    </dgm:pt>
    <dgm:pt modelId="{F2FB4519-1A1E-404C-A6AE-22D31E29C278}" type="pres">
      <dgm:prSet presAssocID="{DD98E5FF-7ED6-4ACF-AD16-5785106B5323}" presName="connTx" presStyleLbl="parChTrans1D2" presStyleIdx="2" presStyleCnt="3"/>
      <dgm:spPr/>
    </dgm:pt>
    <dgm:pt modelId="{9548633C-B55D-4813-9B1D-FDE8C26DEEB2}" type="pres">
      <dgm:prSet presAssocID="{4C603E8D-5CAF-4792-8589-BDEC03930227}" presName="root2" presStyleCnt="0"/>
      <dgm:spPr/>
    </dgm:pt>
    <dgm:pt modelId="{271ACAF8-6B45-4B56-85BA-BA4B917F4CBF}" type="pres">
      <dgm:prSet presAssocID="{4C603E8D-5CAF-4792-8589-BDEC03930227}" presName="LevelTwoTextNode" presStyleLbl="node2" presStyleIdx="2" presStyleCnt="3">
        <dgm:presLayoutVars>
          <dgm:chPref val="3"/>
        </dgm:presLayoutVars>
      </dgm:prSet>
      <dgm:spPr/>
    </dgm:pt>
    <dgm:pt modelId="{41091292-7325-4A98-BD5D-5B5E5A712FCC}" type="pres">
      <dgm:prSet presAssocID="{4C603E8D-5CAF-4792-8589-BDEC03930227}" presName="level3hierChild" presStyleCnt="0"/>
      <dgm:spPr/>
    </dgm:pt>
  </dgm:ptLst>
  <dgm:cxnLst>
    <dgm:cxn modelId="{20DC7A08-B452-458B-9537-556915F5B57A}" srcId="{5E7FCF35-88B7-4884-9662-AA1A0273105C}" destId="{4C603E8D-5CAF-4792-8589-BDEC03930227}" srcOrd="2" destOrd="0" parTransId="{DD98E5FF-7ED6-4ACF-AD16-5785106B5323}" sibTransId="{4C62C0FB-A983-4FD4-8A6E-2A4DCBBFA460}"/>
    <dgm:cxn modelId="{754D550D-61DC-49B2-B228-5010A93C2592}" srcId="{5E7FCF35-88B7-4884-9662-AA1A0273105C}" destId="{AE22382C-F43B-456A-AF98-13C15FC822B7}" srcOrd="0" destOrd="0" parTransId="{F7946DD6-B34D-486A-BECC-868FA99F2F44}" sibTransId="{ECE40F16-605C-478B-A40A-63A0589E1046}"/>
    <dgm:cxn modelId="{F7D57F3E-E174-4B52-8E5D-09DA480AEEF5}" srcId="{BC0401EE-A87F-4E6B-970A-A1F9CE03FDCD}" destId="{5E7FCF35-88B7-4884-9662-AA1A0273105C}" srcOrd="0" destOrd="0" parTransId="{F9FE4BA2-D568-4A7C-81F1-149486B0B3E6}" sibTransId="{BE64A4AC-0CBB-4AB1-A01B-64B2473F8E93}"/>
    <dgm:cxn modelId="{ECF3043F-B6F4-4535-A284-551F6C413C4A}" type="presOf" srcId="{005FB0A4-EFC2-461A-AD04-E00C7E7DC305}" destId="{47BD2929-C835-46D8-81A3-24C0B03F31FF}" srcOrd="1" destOrd="0" presId="urn:microsoft.com/office/officeart/2005/8/layout/hierarchy2"/>
    <dgm:cxn modelId="{F2E5E061-8B8D-451E-951A-4AFD786A6F0E}" srcId="{5E7FCF35-88B7-4884-9662-AA1A0273105C}" destId="{633CAEE1-1F5B-47DA-84CA-127FC3F6F8E8}" srcOrd="1" destOrd="0" parTransId="{005FB0A4-EFC2-461A-AD04-E00C7E7DC305}" sibTransId="{090AF6AA-C6B8-45E9-8AE5-510C746B9296}"/>
    <dgm:cxn modelId="{8D777F55-2910-41F9-B7B8-EED06A0805DC}" type="presOf" srcId="{005FB0A4-EFC2-461A-AD04-E00C7E7DC305}" destId="{6898CB7D-1071-46C3-BA31-5595AF982B3B}" srcOrd="0" destOrd="0" presId="urn:microsoft.com/office/officeart/2005/8/layout/hierarchy2"/>
    <dgm:cxn modelId="{F193287A-F0FA-409B-BE0B-7CA918031931}" type="presOf" srcId="{4C603E8D-5CAF-4792-8589-BDEC03930227}" destId="{271ACAF8-6B45-4B56-85BA-BA4B917F4CBF}" srcOrd="0" destOrd="0" presId="urn:microsoft.com/office/officeart/2005/8/layout/hierarchy2"/>
    <dgm:cxn modelId="{5F4761A6-0EDE-4D2B-BB4A-2D9FE42301F7}" type="presOf" srcId="{DD98E5FF-7ED6-4ACF-AD16-5785106B5323}" destId="{C5448B6A-8EE3-40FC-A45E-F1C7E8CB07D5}" srcOrd="0" destOrd="0" presId="urn:microsoft.com/office/officeart/2005/8/layout/hierarchy2"/>
    <dgm:cxn modelId="{A69C8CBA-49CA-49BF-BA47-786A6350E3BD}" type="presOf" srcId="{AE22382C-F43B-456A-AF98-13C15FC822B7}" destId="{92F3CD88-F07F-43C9-B3F7-39C5C7FD3874}" srcOrd="0" destOrd="0" presId="urn:microsoft.com/office/officeart/2005/8/layout/hierarchy2"/>
    <dgm:cxn modelId="{A6469BC7-3600-487C-82C6-26FDEAE6E823}" type="presOf" srcId="{F7946DD6-B34D-486A-BECC-868FA99F2F44}" destId="{33C51A82-1865-4E26-AC8C-87CCC086AA0A}" srcOrd="1" destOrd="0" presId="urn:microsoft.com/office/officeart/2005/8/layout/hierarchy2"/>
    <dgm:cxn modelId="{1F445FCB-6DF1-4300-BB6A-C15228AFBE77}" type="presOf" srcId="{5E7FCF35-88B7-4884-9662-AA1A0273105C}" destId="{48283F2A-A23D-4C3D-B687-10C22862C34D}" srcOrd="0" destOrd="0" presId="urn:microsoft.com/office/officeart/2005/8/layout/hierarchy2"/>
    <dgm:cxn modelId="{48CA0EE8-2AE6-4250-9D54-BDAE5851D1CA}" type="presOf" srcId="{DD98E5FF-7ED6-4ACF-AD16-5785106B5323}" destId="{F2FB4519-1A1E-404C-A6AE-22D31E29C278}" srcOrd="1" destOrd="0" presId="urn:microsoft.com/office/officeart/2005/8/layout/hierarchy2"/>
    <dgm:cxn modelId="{4BCFABEF-1CB0-4BB4-A9D1-672CF90FF67F}" type="presOf" srcId="{633CAEE1-1F5B-47DA-84CA-127FC3F6F8E8}" destId="{8A278D26-6415-4698-86BE-3B78890E3735}" srcOrd="0" destOrd="0" presId="urn:microsoft.com/office/officeart/2005/8/layout/hierarchy2"/>
    <dgm:cxn modelId="{044F6AFF-C307-450D-A423-F77AF418F3DD}" type="presOf" srcId="{BC0401EE-A87F-4E6B-970A-A1F9CE03FDCD}" destId="{F8C2ADEB-0C4F-4113-8AF7-16C8C10B2E52}" srcOrd="0" destOrd="0" presId="urn:microsoft.com/office/officeart/2005/8/layout/hierarchy2"/>
    <dgm:cxn modelId="{8B6795FF-E2A3-421C-8E4A-621534360107}" type="presOf" srcId="{F7946DD6-B34D-486A-BECC-868FA99F2F44}" destId="{45E207DD-0C04-4C64-B0A2-E19795F243E1}" srcOrd="0" destOrd="0" presId="urn:microsoft.com/office/officeart/2005/8/layout/hierarchy2"/>
    <dgm:cxn modelId="{632BC60F-24B1-48F7-959C-02677AB01554}" type="presParOf" srcId="{F8C2ADEB-0C4F-4113-8AF7-16C8C10B2E52}" destId="{0E239569-82E0-4E9E-A751-9F76DB63E9B1}" srcOrd="0" destOrd="0" presId="urn:microsoft.com/office/officeart/2005/8/layout/hierarchy2"/>
    <dgm:cxn modelId="{290AB94A-6EBB-475A-9ECA-36D31D562E60}" type="presParOf" srcId="{0E239569-82E0-4E9E-A751-9F76DB63E9B1}" destId="{48283F2A-A23D-4C3D-B687-10C22862C34D}" srcOrd="0" destOrd="0" presId="urn:microsoft.com/office/officeart/2005/8/layout/hierarchy2"/>
    <dgm:cxn modelId="{7AFBDD5E-25C5-4E9A-9D8F-7FCE750BD630}" type="presParOf" srcId="{0E239569-82E0-4E9E-A751-9F76DB63E9B1}" destId="{FE8980AB-B99B-4A83-BDA3-9F22F6833E31}" srcOrd="1" destOrd="0" presId="urn:microsoft.com/office/officeart/2005/8/layout/hierarchy2"/>
    <dgm:cxn modelId="{F2CB64DB-E0E0-496D-9928-92D7429968DF}" type="presParOf" srcId="{FE8980AB-B99B-4A83-BDA3-9F22F6833E31}" destId="{45E207DD-0C04-4C64-B0A2-E19795F243E1}" srcOrd="0" destOrd="0" presId="urn:microsoft.com/office/officeart/2005/8/layout/hierarchy2"/>
    <dgm:cxn modelId="{2C61EF97-A378-408B-84FF-DF5ED8A330D8}" type="presParOf" srcId="{45E207DD-0C04-4C64-B0A2-E19795F243E1}" destId="{33C51A82-1865-4E26-AC8C-87CCC086AA0A}" srcOrd="0" destOrd="0" presId="urn:microsoft.com/office/officeart/2005/8/layout/hierarchy2"/>
    <dgm:cxn modelId="{1F8A5867-0E75-43E2-863B-6075FE17D02A}" type="presParOf" srcId="{FE8980AB-B99B-4A83-BDA3-9F22F6833E31}" destId="{F16ABEDF-EF2B-417E-ADE9-E7C68A738EB4}" srcOrd="1" destOrd="0" presId="urn:microsoft.com/office/officeart/2005/8/layout/hierarchy2"/>
    <dgm:cxn modelId="{58A973DF-D674-4662-A2E7-5A556C72CBC0}" type="presParOf" srcId="{F16ABEDF-EF2B-417E-ADE9-E7C68A738EB4}" destId="{92F3CD88-F07F-43C9-B3F7-39C5C7FD3874}" srcOrd="0" destOrd="0" presId="urn:microsoft.com/office/officeart/2005/8/layout/hierarchy2"/>
    <dgm:cxn modelId="{8E895934-6812-4E89-94F7-98C7763E84B2}" type="presParOf" srcId="{F16ABEDF-EF2B-417E-ADE9-E7C68A738EB4}" destId="{54A9EBB7-451A-4C00-B1A5-BDDB72995BE5}" srcOrd="1" destOrd="0" presId="urn:microsoft.com/office/officeart/2005/8/layout/hierarchy2"/>
    <dgm:cxn modelId="{F3D549E3-073E-4A84-8236-5FEECC53F338}" type="presParOf" srcId="{FE8980AB-B99B-4A83-BDA3-9F22F6833E31}" destId="{6898CB7D-1071-46C3-BA31-5595AF982B3B}" srcOrd="2" destOrd="0" presId="urn:microsoft.com/office/officeart/2005/8/layout/hierarchy2"/>
    <dgm:cxn modelId="{EC62E4BF-CB14-4A30-9922-EE240AE2F86A}" type="presParOf" srcId="{6898CB7D-1071-46C3-BA31-5595AF982B3B}" destId="{47BD2929-C835-46D8-81A3-24C0B03F31FF}" srcOrd="0" destOrd="0" presId="urn:microsoft.com/office/officeart/2005/8/layout/hierarchy2"/>
    <dgm:cxn modelId="{16AA0B85-05CA-4B1D-A574-34565358EAC4}" type="presParOf" srcId="{FE8980AB-B99B-4A83-BDA3-9F22F6833E31}" destId="{91D6FBA4-0977-484D-9FF7-58F467CCA55D}" srcOrd="3" destOrd="0" presId="urn:microsoft.com/office/officeart/2005/8/layout/hierarchy2"/>
    <dgm:cxn modelId="{0E8B5F2A-1E95-4DC7-8A86-5C0B9BB237A9}" type="presParOf" srcId="{91D6FBA4-0977-484D-9FF7-58F467CCA55D}" destId="{8A278D26-6415-4698-86BE-3B78890E3735}" srcOrd="0" destOrd="0" presId="urn:microsoft.com/office/officeart/2005/8/layout/hierarchy2"/>
    <dgm:cxn modelId="{DC27310D-C100-4AEC-8E9C-25A28B5290D3}" type="presParOf" srcId="{91D6FBA4-0977-484D-9FF7-58F467CCA55D}" destId="{DC83ABD7-D120-4ABC-9477-135583BCEA6F}" srcOrd="1" destOrd="0" presId="urn:microsoft.com/office/officeart/2005/8/layout/hierarchy2"/>
    <dgm:cxn modelId="{256597E7-6F5B-4308-BF4A-F028112323DC}" type="presParOf" srcId="{FE8980AB-B99B-4A83-BDA3-9F22F6833E31}" destId="{C5448B6A-8EE3-40FC-A45E-F1C7E8CB07D5}" srcOrd="4" destOrd="0" presId="urn:microsoft.com/office/officeart/2005/8/layout/hierarchy2"/>
    <dgm:cxn modelId="{E6ED9CB6-11D2-4AB9-8011-F412401F6256}" type="presParOf" srcId="{C5448B6A-8EE3-40FC-A45E-F1C7E8CB07D5}" destId="{F2FB4519-1A1E-404C-A6AE-22D31E29C278}" srcOrd="0" destOrd="0" presId="urn:microsoft.com/office/officeart/2005/8/layout/hierarchy2"/>
    <dgm:cxn modelId="{EC78C0A9-5489-4608-A584-CA69F23500AA}" type="presParOf" srcId="{FE8980AB-B99B-4A83-BDA3-9F22F6833E31}" destId="{9548633C-B55D-4813-9B1D-FDE8C26DEEB2}" srcOrd="5" destOrd="0" presId="urn:microsoft.com/office/officeart/2005/8/layout/hierarchy2"/>
    <dgm:cxn modelId="{F24B3B4E-9640-42EA-9DBB-24822E45C258}" type="presParOf" srcId="{9548633C-B55D-4813-9B1D-FDE8C26DEEB2}" destId="{271ACAF8-6B45-4B56-85BA-BA4B917F4CBF}" srcOrd="0" destOrd="0" presId="urn:microsoft.com/office/officeart/2005/8/layout/hierarchy2"/>
    <dgm:cxn modelId="{AD9BCA36-EB49-4BB4-9956-DB7A5CBFC7B5}" type="presParOf" srcId="{9548633C-B55D-4813-9B1D-FDE8C26DEEB2}" destId="{41091292-7325-4A98-BD5D-5B5E5A712F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12033" y="1530985"/>
          <a:ext cx="1109270" cy="1541280"/>
        </a:xfrm>
        <a:prstGeom prst="roundRect">
          <a:avLst>
            <a:gd name="adj" fmla="val 10000"/>
          </a:avLst>
        </a:prstGeom>
        <a:solidFill>
          <a:srgbClr val="8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Nhìn bao quát</a:t>
          </a:r>
        </a:p>
      </dsp:txBody>
      <dsp:txXfrm>
        <a:off x="244522" y="1563474"/>
        <a:ext cx="1044292" cy="1476302"/>
      </dsp:txXfrm>
    </dsp:sp>
    <dsp:sp modelId="{45E207DD-0C04-4C64-B0A2-E19795F243E1}">
      <dsp:nvSpPr>
        <dsp:cNvPr id="0" name=""/>
        <dsp:cNvSpPr/>
      </dsp:nvSpPr>
      <dsp:spPr>
        <a:xfrm rot="17017844">
          <a:off x="601755" y="1375894"/>
          <a:ext cx="1882804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882804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496087" y="1339668"/>
        <a:ext cx="94140" cy="94140"/>
      </dsp:txXfrm>
    </dsp:sp>
    <dsp:sp modelId="{92F3CD88-F07F-43C9-B3F7-39C5C7FD3874}">
      <dsp:nvSpPr>
        <dsp:cNvPr id="0" name=""/>
        <dsp:cNvSpPr/>
      </dsp:nvSpPr>
      <dsp:spPr>
        <a:xfrm>
          <a:off x="1765011" y="2480"/>
          <a:ext cx="1479766" cy="938742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Hình dáng</a:t>
          </a:r>
        </a:p>
      </dsp:txBody>
      <dsp:txXfrm>
        <a:off x="1792506" y="29975"/>
        <a:ext cx="1424776" cy="883752"/>
      </dsp:txXfrm>
    </dsp:sp>
    <dsp:sp modelId="{6898CB7D-1071-46C3-BA31-5595AF982B3B}">
      <dsp:nvSpPr>
        <dsp:cNvPr id="0" name=""/>
        <dsp:cNvSpPr/>
      </dsp:nvSpPr>
      <dsp:spPr>
        <a:xfrm rot="17973591">
          <a:off x="1093452" y="1899609"/>
          <a:ext cx="899409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899409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0672" y="1887968"/>
        <a:ext cx="44970" cy="44970"/>
      </dsp:txXfrm>
    </dsp:sp>
    <dsp:sp modelId="{8A278D26-6415-4698-86BE-3B78890E3735}">
      <dsp:nvSpPr>
        <dsp:cNvPr id="0" name=""/>
        <dsp:cNvSpPr/>
      </dsp:nvSpPr>
      <dsp:spPr>
        <a:xfrm>
          <a:off x="1765011" y="1024417"/>
          <a:ext cx="1479766" cy="98972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Kích thước</a:t>
          </a:r>
        </a:p>
      </dsp:txBody>
      <dsp:txXfrm>
        <a:off x="1793999" y="1053405"/>
        <a:ext cx="1421790" cy="931753"/>
      </dsp:txXfrm>
    </dsp:sp>
    <dsp:sp modelId="{C5448B6A-8EE3-40FC-A45E-F1C7E8CB07D5}">
      <dsp:nvSpPr>
        <dsp:cNvPr id="0" name=""/>
        <dsp:cNvSpPr/>
      </dsp:nvSpPr>
      <dsp:spPr>
        <a:xfrm rot="2201636">
          <a:off x="1266475" y="2456110"/>
          <a:ext cx="55336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55336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529323" y="2453119"/>
        <a:ext cx="27668" cy="27668"/>
      </dsp:txXfrm>
    </dsp:sp>
    <dsp:sp modelId="{271ACAF8-6B45-4B56-85BA-BA4B917F4CBF}">
      <dsp:nvSpPr>
        <dsp:cNvPr id="0" name=""/>
        <dsp:cNvSpPr/>
      </dsp:nvSpPr>
      <dsp:spPr>
        <a:xfrm>
          <a:off x="1765011" y="2097342"/>
          <a:ext cx="1479766" cy="1069879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Màu sắc</a:t>
          </a:r>
        </a:p>
      </dsp:txBody>
      <dsp:txXfrm>
        <a:off x="1796347" y="2128678"/>
        <a:ext cx="1417094" cy="1007207"/>
      </dsp:txXfrm>
    </dsp:sp>
    <dsp:sp modelId="{E03B2303-67ED-438A-960B-A8309CE1E5D7}">
      <dsp:nvSpPr>
        <dsp:cNvPr id="0" name=""/>
        <dsp:cNvSpPr/>
      </dsp:nvSpPr>
      <dsp:spPr>
        <a:xfrm rot="4483102">
          <a:off x="701410" y="3102765"/>
          <a:ext cx="1683493" cy="21687"/>
        </a:xfrm>
        <a:custGeom>
          <a:avLst/>
          <a:gdLst/>
          <a:ahLst/>
          <a:cxnLst/>
          <a:rect l="0" t="0" r="0" b="0"/>
          <a:pathLst>
            <a:path>
              <a:moveTo>
                <a:pt x="0" y="10843"/>
              </a:moveTo>
              <a:lnTo>
                <a:pt x="1683493" y="1084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501070" y="3071522"/>
        <a:ext cx="84174" cy="84174"/>
      </dsp:txXfrm>
    </dsp:sp>
    <dsp:sp modelId="{04480CB1-08F9-4D8C-A18E-5F985C9D0152}">
      <dsp:nvSpPr>
        <dsp:cNvPr id="0" name=""/>
        <dsp:cNvSpPr/>
      </dsp:nvSpPr>
      <dsp:spPr>
        <a:xfrm>
          <a:off x="1765011" y="3250417"/>
          <a:ext cx="1479766" cy="1350353"/>
        </a:xfrm>
        <a:prstGeom prst="roundRect">
          <a:avLst>
            <a:gd name="adj" fmla="val 10000"/>
          </a:avLst>
        </a:prstGeom>
        <a:solidFill>
          <a:srgbClr val="A6815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Chất liệu</a:t>
          </a:r>
        </a:p>
      </dsp:txBody>
      <dsp:txXfrm>
        <a:off x="1804561" y="3289967"/>
        <a:ext cx="1400666" cy="12712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3F2A-A23D-4C3D-B687-10C22862C34D}">
      <dsp:nvSpPr>
        <dsp:cNvPr id="0" name=""/>
        <dsp:cNvSpPr/>
      </dsp:nvSpPr>
      <dsp:spPr>
        <a:xfrm>
          <a:off x="2681" y="784419"/>
          <a:ext cx="1571639" cy="2323825"/>
        </a:xfrm>
        <a:prstGeom prst="roundRect">
          <a:avLst>
            <a:gd name="adj" fmla="val 10000"/>
          </a:avLst>
        </a:prstGeom>
        <a:solidFill>
          <a:srgbClr val="9E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Quan sát từng bộ phận</a:t>
          </a:r>
        </a:p>
      </dsp:txBody>
      <dsp:txXfrm>
        <a:off x="48713" y="830451"/>
        <a:ext cx="1479575" cy="2231761"/>
      </dsp:txXfrm>
    </dsp:sp>
    <dsp:sp modelId="{45E207DD-0C04-4C64-B0A2-E19795F243E1}">
      <dsp:nvSpPr>
        <dsp:cNvPr id="0" name=""/>
        <dsp:cNvSpPr/>
      </dsp:nvSpPr>
      <dsp:spPr>
        <a:xfrm rot="18289469">
          <a:off x="1257951" y="1316513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1303981"/>
        <a:ext cx="73756" cy="73756"/>
      </dsp:txXfrm>
    </dsp:sp>
    <dsp:sp modelId="{92F3CD88-F07F-43C9-B3F7-39C5C7FD3874}">
      <dsp:nvSpPr>
        <dsp:cNvPr id="0" name=""/>
        <dsp:cNvSpPr/>
      </dsp:nvSpPr>
      <dsp:spPr>
        <a:xfrm>
          <a:off x="2416717" y="208888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ngoài/ bên trong</a:t>
          </a:r>
        </a:p>
      </dsp:txBody>
      <dsp:txXfrm>
        <a:off x="2447558" y="239729"/>
        <a:ext cx="2044310" cy="991314"/>
      </dsp:txXfrm>
    </dsp:sp>
    <dsp:sp modelId="{6898CB7D-1071-46C3-BA31-5595AF982B3B}">
      <dsp:nvSpPr>
        <dsp:cNvPr id="0" name=""/>
        <dsp:cNvSpPr/>
      </dsp:nvSpPr>
      <dsp:spPr>
        <a:xfrm>
          <a:off x="1574320" y="1921986"/>
          <a:ext cx="842397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842397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74459" y="1925272"/>
        <a:ext cx="42119" cy="42119"/>
      </dsp:txXfrm>
    </dsp:sp>
    <dsp:sp modelId="{8A278D26-6415-4698-86BE-3B78890E3735}">
      <dsp:nvSpPr>
        <dsp:cNvPr id="0" name=""/>
        <dsp:cNvSpPr/>
      </dsp:nvSpPr>
      <dsp:spPr>
        <a:xfrm>
          <a:off x="2416717" y="1419834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Bên trên/ bên dưới</a:t>
          </a:r>
        </a:p>
      </dsp:txBody>
      <dsp:txXfrm>
        <a:off x="2447558" y="1450675"/>
        <a:ext cx="2044310" cy="991314"/>
      </dsp:txXfrm>
    </dsp:sp>
    <dsp:sp modelId="{C5448B6A-8EE3-40FC-A45E-F1C7E8CB07D5}">
      <dsp:nvSpPr>
        <dsp:cNvPr id="0" name=""/>
        <dsp:cNvSpPr/>
      </dsp:nvSpPr>
      <dsp:spPr>
        <a:xfrm rot="3310531">
          <a:off x="1257951" y="2527459"/>
          <a:ext cx="1475134" cy="48691"/>
        </a:xfrm>
        <a:custGeom>
          <a:avLst/>
          <a:gdLst/>
          <a:ahLst/>
          <a:cxnLst/>
          <a:rect l="0" t="0" r="0" b="0"/>
          <a:pathLst>
            <a:path>
              <a:moveTo>
                <a:pt x="0" y="24345"/>
              </a:moveTo>
              <a:lnTo>
                <a:pt x="1475134" y="2434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8640" y="2514927"/>
        <a:ext cx="73756" cy="73756"/>
      </dsp:txXfrm>
    </dsp:sp>
    <dsp:sp modelId="{271ACAF8-6B45-4B56-85BA-BA4B917F4CBF}">
      <dsp:nvSpPr>
        <dsp:cNvPr id="0" name=""/>
        <dsp:cNvSpPr/>
      </dsp:nvSpPr>
      <dsp:spPr>
        <a:xfrm>
          <a:off x="2416717" y="2630780"/>
          <a:ext cx="2105992" cy="1052996"/>
        </a:xfrm>
        <a:prstGeom prst="roundRect">
          <a:avLst>
            <a:gd name="adj" fmla="val 10000"/>
          </a:avLst>
        </a:prstGeom>
        <a:solidFill>
          <a:srgbClr val="BA9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Đầu/ mình/ tay chân …</a:t>
          </a:r>
        </a:p>
      </dsp:txBody>
      <dsp:txXfrm>
        <a:off x="2447558" y="2661621"/>
        <a:ext cx="2044310" cy="99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CD8A-1E0F-411E-BAD7-C56FF9397966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5BE20-27F1-4F94-BCEC-41B14ABD7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4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1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0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9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1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Slide sẽ tự động chạy hiệu ứng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5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đang sử dụng phiên bản PowerPoint 2019 trở lên</a:t>
            </a:r>
          </a:p>
          <a:p>
            <a:pPr marL="171450" indent="-171450">
              <a:buFontTx/>
              <a:buChar char="-"/>
            </a:pPr>
            <a:r>
              <a:rPr lang="en-US"/>
              <a:t>Nhấn vào từng gợi ý để có hiệu ứng hay hơn.</a:t>
            </a:r>
          </a:p>
          <a:p>
            <a:pPr marL="171450" indent="-171450">
              <a:buFontTx/>
              <a:buChar char="-"/>
            </a:pPr>
            <a:r>
              <a:rPr lang="en-US"/>
              <a:t>Sau khi xem từng phần, nhấn vào nền để qua phần tiếp theo</a:t>
            </a:r>
          </a:p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5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72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Nếu đang sử dụng phiên bản PowerPoint 2019 trở lên, nhấn vào nền để quay lại trang gợi ý.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6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Thanh thời gian là 3 phút cho HS làm việc.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4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5BE20-27F1-4F94-BCEC-41B14ABD78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8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924C-DB1C-413B-B121-CF41C10F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3A2D6-3365-4BE1-95E6-FA079D900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97E21-75D2-4020-8D55-92F4EEA2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C6BCB-BD63-44BC-ABDF-51D323F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1C86-54BB-451C-A8DA-F42CA2252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675C0-1717-4125-AAB1-74BD9F4779FD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CF308E-B3D0-45E6-89C1-93CFAAF0FC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8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8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97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37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48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537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5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601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37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0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2C15-4BC6-4472-B7AF-BF47C0BB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A504-ACC0-4878-9E4D-88EC9AC2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8424-5BE3-4849-8828-85820D20C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CF50-919B-43CE-93D6-8A7C0717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DA543-50A9-410F-B15E-27B44CF0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067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03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16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87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12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65D8-6261-4961-82FD-7348308A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F362-E200-4B99-87DB-535C84CB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D56AB-F1EA-4780-B615-96B142EEA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681B0-C550-43A0-AB6C-E7BBE4414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38FFA-06DC-42F0-BC49-378C30A5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439B4-8503-44EC-B743-AB790CEDD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9344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C762-6AD5-4D6C-BF49-B8AFA1AA9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146DE-2641-451F-AA55-CB22FBC30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4EEA-5741-473E-8E24-DE63D5C7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4459-D693-4DDF-882E-11DF331BA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F9B8-9D48-4526-BB64-4F8419D0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641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D538-56FA-4907-9077-3683143E6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37F5D-A778-4DBF-AE45-089020147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AC8CB-300A-43B4-990A-E279C76F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B32AB-52ED-43A8-906E-8952102BF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BF20-8DBE-4274-95A1-653A43D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447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A6F7-5E42-427D-B055-5A717172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88C58-3E07-4FAA-9DD5-568112F4C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1B880-4243-41BD-A03F-ACA782BBC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7655-3692-4081-9D00-CFF9EAB1B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B4BA1-0B4D-446A-B7A1-07DA87F9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17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27BDF-D667-4333-AAE9-FB17D159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57DD0-D097-470C-9504-A2F12CAE6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EC97D-DD12-4B35-ACB0-067AE485F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50D7-7ECE-4B9C-B13B-5C834A982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310B8-616B-43B0-8162-890AC7D6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393-966A-477A-AA51-38E543CA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29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11E7-01E6-4746-9D39-1512E7A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DA496-EBE5-4698-9A65-7FBB5571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C97D7-DA17-4266-A7DC-D0CBD158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CD04C-6BFC-47E4-AF07-AE343A62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6279-B586-4933-96B1-811AAD699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60C0-03BE-4241-B9B7-529F75A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89060B-A7BE-453F-9B0A-AECB4E33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37E44-E4B1-4181-8496-05E6B654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623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1F015-0DD1-458D-A9CA-C8A1A5D7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894D1-1332-4EC8-B230-BF4678D7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7F02A-11C6-4211-BDF5-AACE9DC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2EE81-E063-4BB6-9AB7-FC28A351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185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48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7E3F1-86B2-4DEE-8BFE-7C24D55E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F7B29B-7B21-4A4C-AECF-4A620344E7B3}" type="datetimeFigureOut">
              <a:rPr lang="id-ID" smtClean="0"/>
              <a:t>12/12/2021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DA4E8-1F6E-4E40-95E5-AE41B917E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74961-74D8-4488-B6EA-BFECAF38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46CBD-5967-45D1-BCAA-25E0EADC8B30}" type="slidenum">
              <a:rPr lang="id-ID" smtClean="0"/>
              <a:t>‹#›</a:t>
            </a:fld>
            <a:endParaRPr lang="id-ID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16CEBF-F7DB-4914-A78E-5D95038607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42CF011-2FC9-4996-81F5-79BA77040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DEF72B-FCD4-4780-BE42-887F510F7E07}"/>
              </a:ext>
            </a:extLst>
          </p:cNvPr>
          <p:cNvSpPr txBox="1"/>
          <p:nvPr userDrawn="1"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7808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9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9B8DA4E-84CD-4895-BAF3-E314B0551755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56" y="-5880102"/>
            <a:ext cx="12303103" cy="18148302"/>
          </a:xfrm>
          <a:prstGeom prst="rect">
            <a:avLst/>
          </a:prstGeom>
        </p:spPr>
      </p:pic>
      <p:pic>
        <p:nvPicPr>
          <p:cNvPr id="25" name="Picture 2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8588E2-D132-4C8A-BCE0-504EC764B57A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8960" y="1971187"/>
            <a:ext cx="1881378" cy="1625303"/>
          </a:xfrm>
          <a:prstGeom prst="rect">
            <a:avLst/>
          </a:prstGeom>
        </p:spPr>
      </p:pic>
      <p:pic>
        <p:nvPicPr>
          <p:cNvPr id="26" name="Picture 2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57A787-4B17-42B2-B1BD-47C9E42C191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67671" y="2275983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  <p:sldLayoutId id="2147483660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slide" Target="slide10.xml"/><Relationship Id="rId5" Type="http://schemas.openxmlformats.org/officeDocument/2006/relationships/slide" Target="slide8.xml"/><Relationship Id="rId15" Type="http://schemas.openxmlformats.org/officeDocument/2006/relationships/image" Target="../media/image20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806356" y="1085044"/>
            <a:ext cx="4939586" cy="4687911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5787622" y="1764992"/>
            <a:ext cx="6625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400" dirty="0" err="1">
                <a:latin typeface="UTM Cookies" panose="02040603050506020204" pitchFamily="18" charset="0"/>
              </a:rPr>
              <a:t>Tập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làm</a:t>
            </a:r>
            <a:r>
              <a:rPr lang="en-US" sz="8400" dirty="0">
                <a:latin typeface="UTM Cookies" panose="02040603050506020204" pitchFamily="18" charset="0"/>
              </a:rPr>
              <a:t> </a:t>
            </a:r>
            <a:r>
              <a:rPr lang="en-US" sz="8400" dirty="0" err="1">
                <a:latin typeface="UTM Cookies" panose="02040603050506020204" pitchFamily="18" charset="0"/>
              </a:rPr>
              <a:t>văn</a:t>
            </a:r>
            <a:endParaRPr lang="id-ID" sz="8400" dirty="0">
              <a:latin typeface="UTM Cookies" panose="020406030505060202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8E5C07A-C530-48C6-87FB-D714B082E805}"/>
              </a:ext>
            </a:extLst>
          </p:cNvPr>
          <p:cNvSpPr txBox="1"/>
          <p:nvPr/>
        </p:nvSpPr>
        <p:spPr>
          <a:xfrm>
            <a:off x="6275826" y="3274694"/>
            <a:ext cx="4939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  <a:latin typeface="UTM Netmuc KT" panose="02040603050506020204" pitchFamily="18" charset="0"/>
              </a:rPr>
              <a:t>Lớp 4</a:t>
            </a:r>
            <a:endParaRPr lang="id-ID" sz="6600" dirty="0">
              <a:solidFill>
                <a:schemeClr val="tx1">
                  <a:lumMod val="75000"/>
                  <a:lumOff val="25000"/>
                </a:schemeClr>
              </a:solidFill>
              <a:latin typeface="UTM Netmuc KT" panose="02040603050506020204" pitchFamily="18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4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1" grpId="0"/>
      <p:bldP spid="172" grpId="0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9FBD4BBF-D428-4EF1-8F54-42EEBC570921}"/>
              </a:ext>
            </a:extLst>
          </p:cNvPr>
          <p:cNvGrpSpPr/>
          <p:nvPr/>
        </p:nvGrpSpPr>
        <p:grpSpPr>
          <a:xfrm>
            <a:off x="124220" y="1503268"/>
            <a:ext cx="2482406" cy="4059435"/>
            <a:chOff x="12397592" y="1376518"/>
            <a:chExt cx="2844800" cy="4441210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14D71B3-387A-45B8-9383-454CD0E2E88A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6B019D6-D9AE-45AD-80A3-2D986208EE00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466D75E-3E20-4BCA-98F7-7FB4DE26B82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B24D02C-3832-4811-A966-05339C2EB37D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25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920000"/>
                    </a:solidFill>
                    <a:latin typeface="Times New Roman" panose="02020603050405020304" pitchFamily="18" charset="0"/>
                  </a:rPr>
                  <a:t>c) Nên quan sát bằng nhiều giác quan</a:t>
                </a:r>
                <a:endParaRPr lang="id-ID" sz="3200" b="1" i="1" dirty="0">
                  <a:solidFill>
                    <a:srgbClr val="92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97472F6-C69B-43A0-9DF8-B5D2119CADE0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53BE22-FBC5-4526-9389-EFDB02840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328" y="5180271"/>
            <a:ext cx="3622518" cy="1811259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23A7772-5D4F-4B8C-94C7-791B839CE95F}"/>
              </a:ext>
            </a:extLst>
          </p:cNvPr>
          <p:cNvSpPr txBox="1"/>
          <p:nvPr/>
        </p:nvSpPr>
        <p:spPr>
          <a:xfrm>
            <a:off x="4206422" y="1226475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Mắt: </a:t>
            </a:r>
            <a:r>
              <a:rPr lang="en-US" altLang="en-US" sz="3600"/>
              <a:t>hình dáng, kích thước, màu sắc,…. của đồ vật 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0E0719-8F5C-4729-B2D9-A1693DDF7027}"/>
              </a:ext>
            </a:extLst>
          </p:cNvPr>
          <p:cNvGrpSpPr/>
          <p:nvPr/>
        </p:nvGrpSpPr>
        <p:grpSpPr>
          <a:xfrm>
            <a:off x="3179859" y="1027777"/>
            <a:ext cx="1602605" cy="1095789"/>
            <a:chOff x="6066764" y="3399764"/>
            <a:chExt cx="2465476" cy="135527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50B8A20-8DCB-487B-AF00-7BA223E37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764" y="3399764"/>
              <a:ext cx="1348497" cy="134849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4F24168-0397-4A93-8B19-E4EACCC54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3743" y="3406545"/>
              <a:ext cx="1348497" cy="1348497"/>
            </a:xfrm>
            <a:prstGeom prst="rect">
              <a:avLst/>
            </a:prstGeom>
          </p:spPr>
        </p:pic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E47D3695-7336-41E4-955B-5664D42999B2}"/>
              </a:ext>
            </a:extLst>
          </p:cNvPr>
          <p:cNvSpPr txBox="1"/>
          <p:nvPr/>
        </p:nvSpPr>
        <p:spPr>
          <a:xfrm>
            <a:off x="4206422" y="2686038"/>
            <a:ext cx="716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Tay: </a:t>
            </a:r>
            <a:r>
              <a:rPr lang="en-US" altLang="en-US" sz="3600"/>
              <a:t>mềm hay rắn, nhẵn nhụi hay thô ráp, nặng hay nhẹ,…</a:t>
            </a:r>
            <a:endParaRPr lang="id-ID" sz="3600" b="1" dirty="0">
              <a:latin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8FE04F8-E888-4091-94C6-56504DC21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36">
            <a:off x="3476376" y="2424033"/>
            <a:ext cx="976763" cy="97520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08221A8-858F-48AB-A798-EEB70CBEFA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 r="24821" b="37520"/>
          <a:stretch/>
        </p:blipFill>
        <p:spPr>
          <a:xfrm>
            <a:off x="3292022" y="3717307"/>
            <a:ext cx="1161291" cy="1165479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4206422" y="3937182"/>
            <a:ext cx="7423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Tai: </a:t>
            </a:r>
            <a:r>
              <a:rPr lang="en-US" altLang="en-US" sz="3600"/>
              <a:t>nghe đồ vật khi được sử dụng, có phát ra tiếng động không, tiếng động 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819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75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2" grpId="0"/>
      <p:bldP spid="127" grpId="0"/>
      <p:bldP spid="1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202394" y="91396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266994" y="872099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570269" y="1403006"/>
            <a:ext cx="7311267" cy="4612458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055857" y="80160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120457" y="759737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90" y="173514"/>
            <a:ext cx="1854233" cy="1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F8F3A4C-C2C0-4986-9952-41749C6F5F38}"/>
              </a:ext>
            </a:extLst>
          </p:cNvPr>
          <p:cNvSpPr txBox="1"/>
          <p:nvPr/>
        </p:nvSpPr>
        <p:spPr>
          <a:xfrm>
            <a:off x="3841535" y="2172550"/>
            <a:ext cx="674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Tìm ra những đặc điểm riêng của đồ vật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AF29EE-3CC1-4337-8F5A-C7CC153D748F}"/>
              </a:ext>
            </a:extLst>
          </p:cNvPr>
          <p:cNvGrpSpPr/>
          <p:nvPr/>
        </p:nvGrpSpPr>
        <p:grpSpPr>
          <a:xfrm>
            <a:off x="625443" y="1514917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8C04FE2-510E-4513-8FC9-AA6920BCA726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991C02B-D190-408E-9D32-A53C49E50912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84DDF122-E10B-4503-B61A-1B3884DB0E9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358F516-C7F9-40B5-B564-887B939E0CA7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d) Cố gắng tìm ra những đặc điểm riêng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nổi bật</a:t>
                </a:r>
                <a:r>
                  <a:rPr lang="vi-VN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 của đồ vật</a:t>
                </a:r>
                <a:r>
                  <a:rPr lang="en-US" sz="3200" b="1" i="1">
                    <a:solidFill>
                      <a:srgbClr val="540000"/>
                    </a:solidFill>
                    <a:latin typeface="Times New Roman" panose="02020603050405020304" pitchFamily="18" charset="0"/>
                  </a:rPr>
                  <a:t>.</a:t>
                </a:r>
                <a:endParaRPr lang="id-ID" sz="3200" b="1" i="1" dirty="0">
                  <a:solidFill>
                    <a:srgbClr val="54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50799594-AAC1-4E6B-BF92-1A7042536105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91A4346F-DC5A-4EBB-A86E-96AEEF7A881C}"/>
              </a:ext>
            </a:extLst>
          </p:cNvPr>
          <p:cNvSpPr txBox="1"/>
          <p:nvPr/>
        </p:nvSpPr>
        <p:spPr>
          <a:xfrm>
            <a:off x="3834657" y="2713038"/>
            <a:ext cx="682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3600" b="1">
                <a:latin typeface="Times New Roman" panose="02020603050405020304" pitchFamily="18" charset="0"/>
              </a:rPr>
              <a:t>                       Phân biệt nó với những đồ vật khác, nhất là những đồ vật cùng loại.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4929CAF-78FC-45AF-8600-283884C4EE64}"/>
              </a:ext>
            </a:extLst>
          </p:cNvPr>
          <p:cNvSpPr/>
          <p:nvPr/>
        </p:nvSpPr>
        <p:spPr>
          <a:xfrm>
            <a:off x="6079396" y="2922846"/>
            <a:ext cx="705711" cy="342627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0944A-4BEA-425C-BE45-A2FEAAB4B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22" b="95244" l="10000" r="90000">
                        <a14:foregroundMark x1="47195" y1="91463" x2="47195" y2="91463"/>
                        <a14:foregroundMark x1="31098" y1="9878" x2="31098" y2="9878"/>
                        <a14:foregroundMark x1="45122" y1="8902" x2="45122" y2="8902"/>
                        <a14:foregroundMark x1="35732" y1="5122" x2="35732" y2="5122"/>
                        <a14:foregroundMark x1="45610" y1="95244" x2="45610" y2="95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9" y="4300624"/>
            <a:ext cx="2250249" cy="22502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483F74-5365-4FAB-B9F2-9F427973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58" y="4442049"/>
            <a:ext cx="2651982" cy="265198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39E8C42-2225-49F7-BD55-2312AA0609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73" b="93367" l="9000" r="90000">
                        <a14:foregroundMark x1="10500" y1="38972" x2="10500" y2="38972"/>
                        <a14:foregroundMark x1="39667" y1="7131" x2="39667" y2="7131"/>
                        <a14:foregroundMark x1="70167" y1="90547" x2="70167" y2="90547"/>
                        <a14:foregroundMark x1="31167" y1="93367" x2="31167" y2="93367"/>
                        <a14:foregroundMark x1="37667" y1="5638" x2="37667" y2="5638"/>
                        <a14:foregroundMark x1="9000" y1="37148" x2="9000" y2="37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87" y="4421629"/>
            <a:ext cx="2488721" cy="25011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2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3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28" grpId="0"/>
      <p:bldP spid="11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46404" y="1855034"/>
            <a:ext cx="7328077" cy="4141793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277013" y="1803125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FFBD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rgbClr val="FFFFBD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2" y="1825249"/>
            <a:ext cx="3825105" cy="3825105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2BFC6683-6574-4866-A74E-14E8BDE29971}"/>
              </a:ext>
            </a:extLst>
          </p:cNvPr>
          <p:cNvSpPr/>
          <p:nvPr/>
        </p:nvSpPr>
        <p:spPr>
          <a:xfrm>
            <a:off x="828540" y="6141942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5AFC20-7944-4CBA-9E86-1ABE9241E0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8" y="3657364"/>
            <a:ext cx="431283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825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18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1825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88" grpId="0" animBg="1"/>
      <p:bldP spid="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579641" y="943540"/>
            <a:ext cx="3413283" cy="4479599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2059961"/>
              <a:ext cx="2362200" cy="18272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31831" y="4159112"/>
              <a:ext cx="2362200" cy="53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Times New Roman" panose="02020603050405020304" pitchFamily="18" charset="0"/>
                </a:rPr>
                <a:t>Bài 2</a:t>
              </a:r>
              <a:endParaRPr lang="id-ID" sz="4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777595E-D8E9-4B07-BB13-62ADF2ED8E30}"/>
              </a:ext>
            </a:extLst>
          </p:cNvPr>
          <p:cNvSpPr txBox="1"/>
          <p:nvPr/>
        </p:nvSpPr>
        <p:spPr>
          <a:xfrm>
            <a:off x="4407046" y="1644906"/>
            <a:ext cx="72255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id-ID" sz="60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Theo em, khi quan sát đồ vật cần chú ý những gì?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D09146-CD08-4CDF-9660-D22212E87B58}"/>
              </a:ext>
            </a:extLst>
          </p:cNvPr>
          <p:cNvSpPr/>
          <p:nvPr/>
        </p:nvSpPr>
        <p:spPr>
          <a:xfrm>
            <a:off x="4163568" y="2240543"/>
            <a:ext cx="2420115" cy="2420130"/>
          </a:xfrm>
          <a:custGeom>
            <a:avLst/>
            <a:gdLst>
              <a:gd name="connsiteX0" fmla="*/ 0 w 2420115"/>
              <a:gd name="connsiteY0" fmla="*/ 1210065 h 2420130"/>
              <a:gd name="connsiteX1" fmla="*/ 1210058 w 2420115"/>
              <a:gd name="connsiteY1" fmla="*/ 0 h 2420130"/>
              <a:gd name="connsiteX2" fmla="*/ 2420116 w 2420115"/>
              <a:gd name="connsiteY2" fmla="*/ 1210065 h 2420130"/>
              <a:gd name="connsiteX3" fmla="*/ 1210058 w 2420115"/>
              <a:gd name="connsiteY3" fmla="*/ 2420130 h 2420130"/>
              <a:gd name="connsiteX4" fmla="*/ 0 w 2420115"/>
              <a:gd name="connsiteY4" fmla="*/ 1210065 h 242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0115" h="2420130">
                <a:moveTo>
                  <a:pt x="0" y="1210065"/>
                </a:moveTo>
                <a:cubicBezTo>
                  <a:pt x="0" y="541765"/>
                  <a:pt x="541761" y="0"/>
                  <a:pt x="1210058" y="0"/>
                </a:cubicBezTo>
                <a:cubicBezTo>
                  <a:pt x="1878355" y="0"/>
                  <a:pt x="2420116" y="541765"/>
                  <a:pt x="2420116" y="1210065"/>
                </a:cubicBezTo>
                <a:cubicBezTo>
                  <a:pt x="2420116" y="1878365"/>
                  <a:pt x="1878355" y="2420130"/>
                  <a:pt x="1210058" y="2420130"/>
                </a:cubicBezTo>
                <a:cubicBezTo>
                  <a:pt x="541761" y="2420130"/>
                  <a:pt x="0" y="1878365"/>
                  <a:pt x="0" y="1210065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0298" tIns="410300" rIns="410298" bIns="41030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lang="en-US" sz="4400" kern="1200"/>
              <a:t> </a:t>
            </a:r>
            <a:r>
              <a:rPr lang="en-US" sz="4400" b="1" kern="1200">
                <a:latin typeface="Times New Roman" panose="02020603050405020304" pitchFamily="18" charset="0"/>
                <a:ea typeface="+mn-ea"/>
                <a:cs typeface="+mn-cs"/>
              </a:rPr>
              <a:t>sát đồ vật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AD319640-5D70-4291-A8A6-7F5027E6D5EE}"/>
              </a:ext>
            </a:extLst>
          </p:cNvPr>
          <p:cNvSpPr/>
          <p:nvPr/>
        </p:nvSpPr>
        <p:spPr>
          <a:xfrm>
            <a:off x="2171454" y="680071"/>
            <a:ext cx="5291388" cy="5515950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A8DC7-AE53-42F1-9515-6FEEE01359A2}"/>
              </a:ext>
            </a:extLst>
          </p:cNvPr>
          <p:cNvSpPr/>
          <p:nvPr/>
        </p:nvSpPr>
        <p:spPr>
          <a:xfrm>
            <a:off x="5803399" y="1054829"/>
            <a:ext cx="1406174" cy="140656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AE6944-DBD8-4870-B4C5-780DDA67E5AC}"/>
              </a:ext>
            </a:extLst>
          </p:cNvPr>
          <p:cNvSpPr/>
          <p:nvPr/>
        </p:nvSpPr>
        <p:spPr>
          <a:xfrm>
            <a:off x="7572738" y="1052104"/>
            <a:ext cx="4025162" cy="1361336"/>
          </a:xfrm>
          <a:custGeom>
            <a:avLst/>
            <a:gdLst>
              <a:gd name="connsiteX0" fmla="*/ 0 w 4025162"/>
              <a:gd name="connsiteY0" fmla="*/ 0 h 1361336"/>
              <a:gd name="connsiteX1" fmla="*/ 4025162 w 4025162"/>
              <a:gd name="connsiteY1" fmla="*/ 0 h 1361336"/>
              <a:gd name="connsiteX2" fmla="*/ 4025162 w 4025162"/>
              <a:gd name="connsiteY2" fmla="*/ 1361336 h 1361336"/>
              <a:gd name="connsiteX3" fmla="*/ 0 w 4025162"/>
              <a:gd name="connsiteY3" fmla="*/ 1361336 h 1361336"/>
              <a:gd name="connsiteX4" fmla="*/ 0 w 4025162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5162" h="1361336">
                <a:moveTo>
                  <a:pt x="0" y="0"/>
                </a:moveTo>
                <a:lnTo>
                  <a:pt x="4025162" y="0"/>
                </a:lnTo>
                <a:lnTo>
                  <a:pt x="4025162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theo trình tự hợp lí: từ bao quát đến các bộ phận.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9FAF0-747B-44D2-812F-BBB6B20F029A}"/>
              </a:ext>
            </a:extLst>
          </p:cNvPr>
          <p:cNvSpPr/>
          <p:nvPr/>
        </p:nvSpPr>
        <p:spPr>
          <a:xfrm>
            <a:off x="6754244" y="2691113"/>
            <a:ext cx="1406174" cy="140656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82ADC1-7E69-4690-9793-31BAAC9A707F}"/>
              </a:ext>
            </a:extLst>
          </p:cNvPr>
          <p:cNvSpPr/>
          <p:nvPr/>
        </p:nvSpPr>
        <p:spPr>
          <a:xfrm>
            <a:off x="8453385" y="2667881"/>
            <a:ext cx="3157121" cy="1361336"/>
          </a:xfrm>
          <a:custGeom>
            <a:avLst/>
            <a:gdLst>
              <a:gd name="connsiteX0" fmla="*/ 0 w 3157121"/>
              <a:gd name="connsiteY0" fmla="*/ 0 h 1361336"/>
              <a:gd name="connsiteX1" fmla="*/ 3157121 w 3157121"/>
              <a:gd name="connsiteY1" fmla="*/ 0 h 1361336"/>
              <a:gd name="connsiteX2" fmla="*/ 3157121 w 3157121"/>
              <a:gd name="connsiteY2" fmla="*/ 1361336 h 1361336"/>
              <a:gd name="connsiteX3" fmla="*/ 0 w 3157121"/>
              <a:gd name="connsiteY3" fmla="*/ 1361336 h 1361336"/>
              <a:gd name="connsiteX4" fmla="*/ 0 w 3157121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7121" h="1361336">
                <a:moveTo>
                  <a:pt x="0" y="0"/>
                </a:moveTo>
                <a:lnTo>
                  <a:pt x="3157121" y="0"/>
                </a:lnTo>
                <a:lnTo>
                  <a:pt x="3157121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bằng nhiều giác quan.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EEB58A-CC77-41D5-A37B-1149FB5142E0}"/>
              </a:ext>
            </a:extLst>
          </p:cNvPr>
          <p:cNvSpPr/>
          <p:nvPr/>
        </p:nvSpPr>
        <p:spPr>
          <a:xfrm>
            <a:off x="5691678" y="4646826"/>
            <a:ext cx="1406174" cy="1406567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6865ADF-F936-4931-A3B2-8AA87EDEDB03}"/>
              </a:ext>
            </a:extLst>
          </p:cNvPr>
          <p:cNvSpPr/>
          <p:nvPr/>
        </p:nvSpPr>
        <p:spPr>
          <a:xfrm>
            <a:off x="7302574" y="4742472"/>
            <a:ext cx="4659978" cy="1361336"/>
          </a:xfrm>
          <a:custGeom>
            <a:avLst/>
            <a:gdLst>
              <a:gd name="connsiteX0" fmla="*/ 0 w 4659978"/>
              <a:gd name="connsiteY0" fmla="*/ 0 h 1361336"/>
              <a:gd name="connsiteX1" fmla="*/ 4659978 w 4659978"/>
              <a:gd name="connsiteY1" fmla="*/ 0 h 1361336"/>
              <a:gd name="connsiteX2" fmla="*/ 4659978 w 4659978"/>
              <a:gd name="connsiteY2" fmla="*/ 1361336 h 1361336"/>
              <a:gd name="connsiteX3" fmla="*/ 0 w 4659978"/>
              <a:gd name="connsiteY3" fmla="*/ 1361336 h 1361336"/>
              <a:gd name="connsiteX4" fmla="*/ 0 w 4659978"/>
              <a:gd name="connsiteY4" fmla="*/ 0 h 136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9978" h="1361336">
                <a:moveTo>
                  <a:pt x="0" y="0"/>
                </a:moveTo>
                <a:lnTo>
                  <a:pt x="4659978" y="0"/>
                </a:lnTo>
                <a:lnTo>
                  <a:pt x="4659978" y="1361336"/>
                </a:lnTo>
                <a:lnTo>
                  <a:pt x="0" y="136133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marL="0" lvl="0" indent="0" algn="l" defTabSz="13335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US" sz="3200" b="1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Tìm ra những đặc điểm riêng của đồ vật, phân biệt nó với những đồ vật khác.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5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75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5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75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80" grpId="0"/>
      <p:bldP spid="6" grpId="0" animBg="1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Ghi nhớ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99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7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5407484" y="2300042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4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3.33333E-6 -7.40741E-7 L -3.333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113986"/>
            <a:ext cx="6998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dirty="0" err="1">
                <a:latin typeface="Times New Roman" panose="02020603050405020304" pitchFamily="18" charset="0"/>
              </a:rPr>
              <a:t>Dựa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kết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, </a:t>
            </a:r>
            <a:r>
              <a:rPr lang="en-US" altLang="en-US" sz="4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dàn</a:t>
            </a:r>
            <a:r>
              <a:rPr lang="en-US" altLang="en-US" sz="4800" dirty="0">
                <a:latin typeface="Times New Roman" panose="02020603050405020304" pitchFamily="18" charset="0"/>
              </a:rPr>
              <a:t> ý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chơi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em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4800" dirty="0">
                <a:latin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4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B6A5338-1061-4917-96CD-285C79948719}"/>
              </a:ext>
            </a:extLst>
          </p:cNvPr>
          <p:cNvSpPr/>
          <p:nvPr/>
        </p:nvSpPr>
        <p:spPr>
          <a:xfrm>
            <a:off x="8847923" y="1840068"/>
            <a:ext cx="2844800" cy="395505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dist="76200" dir="30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16" y="1962514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3554569" y="2838814"/>
            <a:ext cx="3759177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4519529" y="3637480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270688" y="4325672"/>
            <a:ext cx="2282512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!!TextBox 107">
            <a:extLst>
              <a:ext uri="{FF2B5EF4-FFF2-40B4-BE49-F238E27FC236}">
                <a16:creationId xmlns:a16="http://schemas.microsoft.com/office/drawing/2014/main" id="{37A45724-0BF8-4358-BEC4-D239D3FFA64E}"/>
              </a:ext>
            </a:extLst>
          </p:cNvPr>
          <p:cNvSpPr txBox="1"/>
          <p:nvPr/>
        </p:nvSpPr>
        <p:spPr>
          <a:xfrm>
            <a:off x="1006787" y="-81754"/>
            <a:ext cx="63069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UTM Cookies" panose="02040603050506020204" pitchFamily="18" charset="0"/>
              </a:rPr>
              <a:t>Luyện tập</a:t>
            </a:r>
            <a:endParaRPr lang="id-ID" sz="8800" dirty="0"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11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4.16667E-6 1.48148E-6 L 4.16667E-6 -0.07222 " pathEditMode="relative" rAng="0" ptsTypes="AA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1" grpId="0"/>
      <p:bldP spid="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val 247">
            <a:extLst>
              <a:ext uri="{FF2B5EF4-FFF2-40B4-BE49-F238E27FC236}">
                <a16:creationId xmlns:a16="http://schemas.microsoft.com/office/drawing/2014/main" id="{89B80CF5-5970-4E45-B62F-859770638A1C}"/>
              </a:ext>
            </a:extLst>
          </p:cNvPr>
          <p:cNvSpPr/>
          <p:nvPr/>
        </p:nvSpPr>
        <p:spPr>
          <a:xfrm>
            <a:off x="998370" y="474266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4C9EC8C-E589-4C7D-ADB3-EECEE7F12DF7}"/>
              </a:ext>
            </a:extLst>
          </p:cNvPr>
          <p:cNvSpPr/>
          <p:nvPr/>
        </p:nvSpPr>
        <p:spPr>
          <a:xfrm>
            <a:off x="1102655" y="503552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0" name="Oval 249">
            <a:extLst>
              <a:ext uri="{FF2B5EF4-FFF2-40B4-BE49-F238E27FC236}">
                <a16:creationId xmlns:a16="http://schemas.microsoft.com/office/drawing/2014/main" id="{E7F48A66-0CEC-4963-A607-AB773A66FB02}"/>
              </a:ext>
            </a:extLst>
          </p:cNvPr>
          <p:cNvSpPr/>
          <p:nvPr/>
        </p:nvSpPr>
        <p:spPr>
          <a:xfrm>
            <a:off x="970836" y="620127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3B786C2E-1125-426F-A192-2D990540CB38}"/>
              </a:ext>
            </a:extLst>
          </p:cNvPr>
          <p:cNvSpPr/>
          <p:nvPr/>
        </p:nvSpPr>
        <p:spPr>
          <a:xfrm>
            <a:off x="802035" y="510671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id="{416C5D0D-EDCE-409D-9FBF-E16C4AF59F82}"/>
              </a:ext>
            </a:extLst>
          </p:cNvPr>
          <p:cNvSpPr/>
          <p:nvPr/>
        </p:nvSpPr>
        <p:spPr>
          <a:xfrm>
            <a:off x="804145" y="542769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DF362CDB-6A71-43C9-8BD7-2E37F8F46D67}"/>
              </a:ext>
            </a:extLst>
          </p:cNvPr>
          <p:cNvSpPr/>
          <p:nvPr/>
        </p:nvSpPr>
        <p:spPr>
          <a:xfrm>
            <a:off x="961472" y="689067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B8E163A8-64A9-445C-9ECA-D4D9B08494AB}"/>
              </a:ext>
            </a:extLst>
          </p:cNvPr>
          <p:cNvSpPr/>
          <p:nvPr/>
        </p:nvSpPr>
        <p:spPr>
          <a:xfrm>
            <a:off x="354583" y="500441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D6E71DA9-0EA8-4021-AE08-1B2ADB0CF4BF}"/>
              </a:ext>
            </a:extLst>
          </p:cNvPr>
          <p:cNvSpPr/>
          <p:nvPr/>
        </p:nvSpPr>
        <p:spPr>
          <a:xfrm>
            <a:off x="1147012" y="657450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7B1E6B0-D746-405C-A23E-67964A0C1127}"/>
              </a:ext>
            </a:extLst>
          </p:cNvPr>
          <p:cNvSpPr/>
          <p:nvPr/>
        </p:nvSpPr>
        <p:spPr>
          <a:xfrm>
            <a:off x="1383425" y="68940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5C74ADA-281E-40EC-AC4E-957241D15B4C}"/>
              </a:ext>
            </a:extLst>
          </p:cNvPr>
          <p:cNvSpPr/>
          <p:nvPr/>
        </p:nvSpPr>
        <p:spPr>
          <a:xfrm>
            <a:off x="641025" y="582435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F57EFAD4-0413-4F0C-B4AE-4E30DEB0955D}"/>
              </a:ext>
            </a:extLst>
          </p:cNvPr>
          <p:cNvSpPr/>
          <p:nvPr/>
        </p:nvSpPr>
        <p:spPr>
          <a:xfrm>
            <a:off x="296929" y="540484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7643173F-0CA4-4260-9701-EC64B951367F}"/>
              </a:ext>
            </a:extLst>
          </p:cNvPr>
          <p:cNvSpPr/>
          <p:nvPr/>
        </p:nvSpPr>
        <p:spPr>
          <a:xfrm>
            <a:off x="2110200" y="52117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9326BBF-8FE8-4028-83EC-52AA89E58F9C}"/>
              </a:ext>
            </a:extLst>
          </p:cNvPr>
          <p:cNvSpPr/>
          <p:nvPr/>
        </p:nvSpPr>
        <p:spPr>
          <a:xfrm>
            <a:off x="2214485" y="55046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FC04047E-8D82-42D0-B222-20C7224A0F46}"/>
              </a:ext>
            </a:extLst>
          </p:cNvPr>
          <p:cNvSpPr/>
          <p:nvPr/>
        </p:nvSpPr>
        <p:spPr>
          <a:xfrm>
            <a:off x="2501557" y="52614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DF682840-A8F7-4B27-8E8A-BA93C7FC18F7}"/>
              </a:ext>
            </a:extLst>
          </p:cNvPr>
          <p:cNvSpPr/>
          <p:nvPr/>
        </p:nvSpPr>
        <p:spPr>
          <a:xfrm>
            <a:off x="1913865" y="55758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81BFE383-F875-4352-A871-0DB686B07E48}"/>
              </a:ext>
            </a:extLst>
          </p:cNvPr>
          <p:cNvSpPr/>
          <p:nvPr/>
        </p:nvSpPr>
        <p:spPr>
          <a:xfrm>
            <a:off x="1915975" y="58968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6" name="Oval 265">
            <a:extLst>
              <a:ext uri="{FF2B5EF4-FFF2-40B4-BE49-F238E27FC236}">
                <a16:creationId xmlns:a16="http://schemas.microsoft.com/office/drawing/2014/main" id="{B95A8F43-0487-4123-88C6-285AA853806E}"/>
              </a:ext>
            </a:extLst>
          </p:cNvPr>
          <p:cNvSpPr/>
          <p:nvPr/>
        </p:nvSpPr>
        <p:spPr>
          <a:xfrm>
            <a:off x="2492193" y="59508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75C1692-F0B0-4A14-A431-150A5066CC72}"/>
              </a:ext>
            </a:extLst>
          </p:cNvPr>
          <p:cNvSpPr/>
          <p:nvPr/>
        </p:nvSpPr>
        <p:spPr>
          <a:xfrm>
            <a:off x="1466413" y="54735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id="{F250435D-7E8F-41F9-876F-EC950D4510C6}"/>
              </a:ext>
            </a:extLst>
          </p:cNvPr>
          <p:cNvSpPr/>
          <p:nvPr/>
        </p:nvSpPr>
        <p:spPr>
          <a:xfrm>
            <a:off x="2677733" y="56346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9947F72D-136B-48FF-9E45-59DA98029AC3}"/>
              </a:ext>
            </a:extLst>
          </p:cNvPr>
          <p:cNvSpPr/>
          <p:nvPr/>
        </p:nvSpPr>
        <p:spPr>
          <a:xfrm>
            <a:off x="2914146" y="59542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0" name="Oval 269">
            <a:extLst>
              <a:ext uri="{FF2B5EF4-FFF2-40B4-BE49-F238E27FC236}">
                <a16:creationId xmlns:a16="http://schemas.microsoft.com/office/drawing/2014/main" id="{49615B02-5A11-45D0-91FD-8008A4B5B63B}"/>
              </a:ext>
            </a:extLst>
          </p:cNvPr>
          <p:cNvSpPr/>
          <p:nvPr/>
        </p:nvSpPr>
        <p:spPr>
          <a:xfrm>
            <a:off x="1752855" y="62934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2BD32FE4-C258-4407-A897-6DC926C61987}"/>
              </a:ext>
            </a:extLst>
          </p:cNvPr>
          <p:cNvSpPr/>
          <p:nvPr/>
        </p:nvSpPr>
        <p:spPr>
          <a:xfrm>
            <a:off x="1408759" y="58739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61226" y="87696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65511" y="11698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52583" y="92665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64891" y="12410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67001" y="156199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43219" y="161605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317439" y="11387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528759" y="129988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65172" y="161942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603881" y="195866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59785" y="153914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189D5B6-5020-422C-B4A1-23703EE028D0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7671B4DA-921A-403E-8307-119C992D4766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699D1C0-5F83-4669-BBD3-836937FE74E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31789B3-3FC7-43A0-A15A-DF692E5AD62C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8A33E8E-CD27-44EC-A6CF-2F424544D64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86F6BCC-4732-46C6-9AA7-B28878301AB5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8E630F8-9C45-4353-B485-F3CF0E48C421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E66D72F-B835-47E0-9114-28D957A3F13F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8854EAE3-49CB-4E52-BD75-5A7A6EEC3B3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07EC139-6BC1-4B65-ACE8-4ED26F7731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478FF64-4D30-455C-9F0E-6C4FCFBC376D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E901CF4-9F20-488F-9D12-84C6C316CCF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E36CA69-8A19-4811-869D-71F0B22A04D4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F0937EC-9E89-48D5-B178-CEE6E5D6938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8D0AD25-0CA9-49CE-A39F-6C4495667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0A243E0-7240-4011-A858-8FAD9C35DA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9689BFB-EAAE-44DC-9E79-B5D11FF8D7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8ACBF63-A828-418D-848D-DE987D7D4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136E5364-43BF-4D85-B107-D9FFC96664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6F22568F-91A7-4F4A-A6C8-E43FABBD26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C8418E0A-F13D-45E2-B7B4-0059186FD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D692A738-EF03-4864-BF3B-7AEC01469F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35E5E2A-0F7F-4803-BF1E-9CABF2535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7F61715C-FE3D-4019-9439-E8E92F498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C7E135C-1938-48A5-A81E-E10717D7AE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D71A5EE-904C-4E28-B3B0-0A14F8E0E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598A6D7F-D1EC-4539-91C3-6444DD806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B89C0227-F8DA-43D8-8F01-65E7B0C9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D47ECCCD-53E5-42C4-9083-CBA256BC5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3228CBA-C6CB-401E-A174-B3FE131178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5EAD04B-D856-471E-A709-04E27DE051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2BBF751-B92E-46DD-8A25-07D42958E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39F986-C0FC-4753-844D-26B21ED27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58DEE15-2D6D-4744-AB3F-B02B01DE70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23F9847-B72F-483C-ADF0-2036072F1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7E941FC-566D-4C3F-8B80-6C66AEF0F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0" name="Oval 179">
            <a:extLst>
              <a:ext uri="{FF2B5EF4-FFF2-40B4-BE49-F238E27FC236}">
                <a16:creationId xmlns:a16="http://schemas.microsoft.com/office/drawing/2014/main" id="{F0436C23-1803-40E1-9E9F-DC3B75CD72FD}"/>
              </a:ext>
            </a:extLst>
          </p:cNvPr>
          <p:cNvSpPr/>
          <p:nvPr/>
        </p:nvSpPr>
        <p:spPr>
          <a:xfrm>
            <a:off x="2491947" y="-6285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078F8A9-AA2E-4B77-9FB1-8BDBC60F4AC8}"/>
              </a:ext>
            </a:extLst>
          </p:cNvPr>
          <p:cNvSpPr/>
          <p:nvPr/>
        </p:nvSpPr>
        <p:spPr>
          <a:xfrm>
            <a:off x="2596232" y="2300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C205D5FE-3359-4CB3-842C-03C4BA808691}"/>
              </a:ext>
            </a:extLst>
          </p:cNvPr>
          <p:cNvSpPr/>
          <p:nvPr/>
        </p:nvSpPr>
        <p:spPr>
          <a:xfrm>
            <a:off x="2883304" y="-1316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9378DD4-BD00-484A-84B8-52FD334B7256}"/>
              </a:ext>
            </a:extLst>
          </p:cNvPr>
          <p:cNvSpPr/>
          <p:nvPr/>
        </p:nvSpPr>
        <p:spPr>
          <a:xfrm>
            <a:off x="2295612" y="301198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5A878FD-8D94-4402-ADB6-FF76CCCA59F7}"/>
              </a:ext>
            </a:extLst>
          </p:cNvPr>
          <p:cNvSpPr/>
          <p:nvPr/>
        </p:nvSpPr>
        <p:spPr>
          <a:xfrm>
            <a:off x="2297722" y="622184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3D02594D-4189-449D-BDA4-3A4B06790342}"/>
              </a:ext>
            </a:extLst>
          </p:cNvPr>
          <p:cNvSpPr/>
          <p:nvPr/>
        </p:nvSpPr>
        <p:spPr>
          <a:xfrm>
            <a:off x="2873940" y="67623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EA57D680-B8C5-4F2D-9F2C-DFB36C91F520}"/>
              </a:ext>
            </a:extLst>
          </p:cNvPr>
          <p:cNvSpPr/>
          <p:nvPr/>
        </p:nvSpPr>
        <p:spPr>
          <a:xfrm>
            <a:off x="1848160" y="198905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29667610-3DFF-4AB4-B4A3-A6E948A1C0F2}"/>
              </a:ext>
            </a:extLst>
          </p:cNvPr>
          <p:cNvSpPr/>
          <p:nvPr/>
        </p:nvSpPr>
        <p:spPr>
          <a:xfrm>
            <a:off x="3059480" y="36007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1CA7322-CC21-43EF-A9C1-148ED0F4B94A}"/>
              </a:ext>
            </a:extLst>
          </p:cNvPr>
          <p:cNvSpPr/>
          <p:nvPr/>
        </p:nvSpPr>
        <p:spPr>
          <a:xfrm>
            <a:off x="3295893" y="67960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544F31C9-695C-4A90-AD37-5A1EFBBCF82B}"/>
              </a:ext>
            </a:extLst>
          </p:cNvPr>
          <p:cNvSpPr/>
          <p:nvPr/>
        </p:nvSpPr>
        <p:spPr>
          <a:xfrm>
            <a:off x="2134602" y="1018845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D659D47-C54E-45C1-AD3E-847427B4FD5C}"/>
              </a:ext>
            </a:extLst>
          </p:cNvPr>
          <p:cNvSpPr/>
          <p:nvPr/>
        </p:nvSpPr>
        <p:spPr>
          <a:xfrm>
            <a:off x="1790506" y="59932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C5E5BC-8B15-4B50-BEC9-43415EFE1FEF}"/>
              </a:ext>
            </a:extLst>
          </p:cNvPr>
          <p:cNvGrpSpPr/>
          <p:nvPr/>
        </p:nvGrpSpPr>
        <p:grpSpPr>
          <a:xfrm>
            <a:off x="8663135" y="1344928"/>
            <a:ext cx="3000632" cy="4215572"/>
            <a:chOff x="5215978" y="773270"/>
            <a:chExt cx="2400170" cy="3750565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7031D371-DD3A-462F-A43B-30EEA539EE27}"/>
                </a:ext>
              </a:extLst>
            </p:cNvPr>
            <p:cNvGrpSpPr/>
            <p:nvPr/>
          </p:nvGrpSpPr>
          <p:grpSpPr>
            <a:xfrm rot="246477">
              <a:off x="5215978" y="1186938"/>
              <a:ext cx="2400170" cy="3336897"/>
              <a:chOff x="7021117" y="1238494"/>
              <a:chExt cx="2844800" cy="3955055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052EF704-E3CE-4082-B190-07CFA984ED7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49906227-08E8-4A8C-B304-F44419CD4EC1}"/>
                  </a:ext>
                </a:extLst>
              </p:cNvPr>
              <p:cNvSpPr txBox="1"/>
              <p:nvPr/>
            </p:nvSpPr>
            <p:spPr>
              <a:xfrm>
                <a:off x="7261756" y="1708150"/>
                <a:ext cx="2362200" cy="61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Kết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2" name="Rectangle: Rounded Corners 211">
              <a:extLst>
                <a:ext uri="{FF2B5EF4-FFF2-40B4-BE49-F238E27FC236}">
                  <a16:creationId xmlns:a16="http://schemas.microsoft.com/office/drawing/2014/main" id="{4E230703-F399-48EE-B59D-9BC11725FBDB}"/>
                </a:ext>
              </a:extLst>
            </p:cNvPr>
            <p:cNvSpPr/>
            <p:nvPr/>
          </p:nvSpPr>
          <p:spPr>
            <a:xfrm rot="358561">
              <a:off x="6417569" y="773270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F990AB-E4A3-433E-9936-D7B53D3C596E}"/>
              </a:ext>
            </a:extLst>
          </p:cNvPr>
          <p:cNvGrpSpPr/>
          <p:nvPr/>
        </p:nvGrpSpPr>
        <p:grpSpPr>
          <a:xfrm>
            <a:off x="1726201" y="1743898"/>
            <a:ext cx="3126845" cy="4370146"/>
            <a:chOff x="1134042" y="1287501"/>
            <a:chExt cx="2400170" cy="3670219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145A088-89A9-4893-8461-3C28F47FC406}"/>
                </a:ext>
              </a:extLst>
            </p:cNvPr>
            <p:cNvGrpSpPr/>
            <p:nvPr/>
          </p:nvGrpSpPr>
          <p:grpSpPr>
            <a:xfrm rot="429795">
              <a:off x="1134042" y="1620823"/>
              <a:ext cx="2400170" cy="3336897"/>
              <a:chOff x="7022323" y="1239082"/>
              <a:chExt cx="2844800" cy="395505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ABFA918-787E-4D9F-8A2B-4B09FE38E5C0}"/>
                  </a:ext>
                </a:extLst>
              </p:cNvPr>
              <p:cNvSpPr/>
              <p:nvPr/>
            </p:nvSpPr>
            <p:spPr>
              <a:xfrm>
                <a:off x="7022323" y="1239082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06BFA0AC-692C-41AC-A99D-FD4E15891980}"/>
                  </a:ext>
                </a:extLst>
              </p:cNvPr>
              <p:cNvSpPr txBox="1"/>
              <p:nvPr/>
            </p:nvSpPr>
            <p:spPr>
              <a:xfrm>
                <a:off x="7271893" y="1888577"/>
                <a:ext cx="2362200" cy="58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Mở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6512FE86-B3E7-49AE-A4B2-491283F5EEFD}"/>
                </a:ext>
              </a:extLst>
            </p:cNvPr>
            <p:cNvSpPr/>
            <p:nvPr/>
          </p:nvSpPr>
          <p:spPr>
            <a:xfrm rot="620620">
              <a:off x="2377453" y="1287501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EC3FD-44DB-48ED-8C84-A676B3F0E4A1}"/>
              </a:ext>
            </a:extLst>
          </p:cNvPr>
          <p:cNvGrpSpPr/>
          <p:nvPr/>
        </p:nvGrpSpPr>
        <p:grpSpPr>
          <a:xfrm>
            <a:off x="4853542" y="979894"/>
            <a:ext cx="3854444" cy="5565166"/>
            <a:chOff x="3006253" y="2873466"/>
            <a:chExt cx="2400170" cy="3601153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9E6610D-4A87-4D35-A352-1273B0969637}"/>
                </a:ext>
              </a:extLst>
            </p:cNvPr>
            <p:cNvGrpSpPr/>
            <p:nvPr/>
          </p:nvGrpSpPr>
          <p:grpSpPr>
            <a:xfrm rot="21245657">
              <a:off x="3006253" y="3137722"/>
              <a:ext cx="2400170" cy="3336897"/>
              <a:chOff x="7021117" y="1238494"/>
              <a:chExt cx="2844800" cy="3955055"/>
            </a:xfrm>
          </p:grpSpPr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1A1B8EF6-E41B-4281-BEE9-1101EFC35ADD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C2C74079-FEAE-4267-8995-806350D1859B}"/>
                  </a:ext>
                </a:extLst>
              </p:cNvPr>
              <p:cNvSpPr txBox="1"/>
              <p:nvPr/>
            </p:nvSpPr>
            <p:spPr>
              <a:xfrm rot="21477138">
                <a:off x="7185197" y="1489295"/>
                <a:ext cx="2362200" cy="57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latin typeface="Times New Roman" panose="02020603050405020304" pitchFamily="18" charset="0"/>
                  </a:rPr>
                  <a:t>Thân bài</a:t>
                </a:r>
                <a:endParaRPr lang="id-ID" sz="32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5" name="Rectangle: Rounded Corners 214">
              <a:extLst>
                <a:ext uri="{FF2B5EF4-FFF2-40B4-BE49-F238E27FC236}">
                  <a16:creationId xmlns:a16="http://schemas.microsoft.com/office/drawing/2014/main" id="{134E2FD3-6408-4859-BA50-0110ACC85A75}"/>
                </a:ext>
              </a:extLst>
            </p:cNvPr>
            <p:cNvSpPr/>
            <p:nvPr/>
          </p:nvSpPr>
          <p:spPr>
            <a:xfrm rot="21096955">
              <a:off x="3835869" y="2873466"/>
              <a:ext cx="297613" cy="557879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54" name="Oval 253">
            <a:extLst>
              <a:ext uri="{FF2B5EF4-FFF2-40B4-BE49-F238E27FC236}">
                <a16:creationId xmlns:a16="http://schemas.microsoft.com/office/drawing/2014/main" id="{F58B9D90-9FAD-4BA0-A512-4361BF4E5B86}"/>
              </a:ext>
            </a:extLst>
          </p:cNvPr>
          <p:cNvSpPr/>
          <p:nvPr/>
        </p:nvSpPr>
        <p:spPr>
          <a:xfrm>
            <a:off x="1017518" y="799462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2C269CF1-B52F-40DA-9FF0-9859FF0C86FC}"/>
              </a:ext>
            </a:extLst>
          </p:cNvPr>
          <p:cNvSpPr/>
          <p:nvPr/>
        </p:nvSpPr>
        <p:spPr>
          <a:xfrm>
            <a:off x="1525752" y="801891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A28B20-6DA8-4599-9769-59198236A935}"/>
              </a:ext>
            </a:extLst>
          </p:cNvPr>
          <p:cNvSpPr/>
          <p:nvPr/>
        </p:nvSpPr>
        <p:spPr>
          <a:xfrm rot="439338">
            <a:off x="1864409" y="3022722"/>
            <a:ext cx="2679237" cy="318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38B32AA-DA5D-4C15-BEA1-A71925EF967F}"/>
              </a:ext>
            </a:extLst>
          </p:cNvPr>
          <p:cNvSpPr/>
          <p:nvPr/>
        </p:nvSpPr>
        <p:spPr>
          <a:xfrm rot="21224478">
            <a:off x="4871176" y="2362308"/>
            <a:ext cx="3869954" cy="3898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quát: </a:t>
            </a:r>
            <a:r>
              <a:rPr lang="vi-VN" altLang="en-US" sz="2800" dirty="0">
                <a:solidFill>
                  <a:srgbClr val="9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dáng, kích thước, màu sắc, chất liệu, </a:t>
            </a:r>
            <a:r>
              <a:rPr lang="vi-VN" altLang="en-US" sz="2800" dirty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chi tiết các bộ phận: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đầu, tai, mắt, mũi, chân, tay,…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0074888-BAF6-46D6-8DE9-CDC7B3B3136C}"/>
              </a:ext>
            </a:extLst>
          </p:cNvPr>
          <p:cNvSpPr/>
          <p:nvPr/>
        </p:nvSpPr>
        <p:spPr>
          <a:xfrm rot="210520">
            <a:off x="8768408" y="2309711"/>
            <a:ext cx="2760873" cy="2594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đối với đồ chơi đó.</a:t>
            </a: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4BE3FEC7-F4EA-4910-86EA-8133EFA0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9" y="276987"/>
            <a:ext cx="2645663" cy="2516683"/>
          </a:xfrm>
          <a:prstGeom prst="rect">
            <a:avLst/>
          </a:prstGeom>
        </p:spPr>
      </p:pic>
      <p:sp>
        <p:nvSpPr>
          <p:cNvPr id="152" name="!!TextBox 107">
            <a:extLst>
              <a:ext uri="{FF2B5EF4-FFF2-40B4-BE49-F238E27FC236}">
                <a16:creationId xmlns:a16="http://schemas.microsoft.com/office/drawing/2014/main" id="{194E0EBE-06E2-4189-ADB7-4348D1A68147}"/>
              </a:ext>
            </a:extLst>
          </p:cNvPr>
          <p:cNvSpPr txBox="1"/>
          <p:nvPr/>
        </p:nvSpPr>
        <p:spPr>
          <a:xfrm>
            <a:off x="3752228" y="-81982"/>
            <a:ext cx="7432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UTM Cookies" panose="02040603050506020204" pitchFamily="18" charset="0"/>
              </a:rPr>
              <a:t>Dàn ý chung</a:t>
            </a:r>
            <a:endParaRPr lang="id-ID" sz="6600" dirty="0">
              <a:latin typeface="UTM Cookies" panose="02040603050506020204" pitchFamily="18" charset="0"/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961DD54E-D67F-4F0D-9138-7DA59D726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7" y="-614198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0 1.38778E-17 L 0 -4.81481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3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2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7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6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2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1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4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2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7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6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2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2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1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6" dur="14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8" dur="12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2" dur="14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4" dur="12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2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7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6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2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8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2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1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4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2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"/>
                            </p:stCondLst>
                            <p:childTnLst>
                              <p:par>
                                <p:cTn id="3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50"/>
                            </p:stCondLst>
                            <p:childTnLst>
                              <p:par>
                                <p:cTn id="3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50"/>
                            </p:stCondLst>
                            <p:childTnLst>
                              <p:par>
                                <p:cTn id="3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25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54" grpId="0" animBg="1"/>
      <p:bldP spid="254" grpId="1" animBg="1"/>
      <p:bldP spid="259" grpId="0" animBg="1"/>
      <p:bldP spid="259" grpId="1" animBg="1"/>
      <p:bldP spid="2" grpId="0"/>
      <p:bldP spid="142" grpId="0"/>
      <p:bldP spid="143" grpId="0"/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81C2DFE-C824-4F26-9C07-2EFF93B8A5CD}"/>
              </a:ext>
            </a:extLst>
          </p:cNvPr>
          <p:cNvGrpSpPr/>
          <p:nvPr/>
        </p:nvGrpSpPr>
        <p:grpSpPr>
          <a:xfrm>
            <a:off x="9578396" y="4286758"/>
            <a:ext cx="1625866" cy="2098943"/>
            <a:chOff x="9555356" y="2323342"/>
            <a:chExt cx="1625866" cy="20989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7CF7ED-B6EE-4614-B2CD-A00DD3A85A9E}"/>
                </a:ext>
              </a:extLst>
            </p:cNvPr>
            <p:cNvSpPr/>
            <p:nvPr/>
          </p:nvSpPr>
          <p:spPr>
            <a:xfrm>
              <a:off x="9555356" y="2323342"/>
              <a:ext cx="1625866" cy="20989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00282-7A89-4ED7-84D9-587F6C36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62808" y="2572840"/>
              <a:ext cx="1437458" cy="14374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EFE8AF08-B4A7-409E-8A11-9357C0AE6F98}"/>
              </a:ext>
            </a:extLst>
          </p:cNvPr>
          <p:cNvSpPr/>
          <p:nvPr/>
        </p:nvSpPr>
        <p:spPr>
          <a:xfrm>
            <a:off x="9621562" y="89939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D4258E-E031-4FC6-9983-4227A832E861}"/>
              </a:ext>
            </a:extLst>
          </p:cNvPr>
          <p:cNvSpPr/>
          <p:nvPr/>
        </p:nvSpPr>
        <p:spPr>
          <a:xfrm>
            <a:off x="9725847" y="119225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0DA23C3-DD9A-417B-8346-B2207CE551B2}"/>
              </a:ext>
            </a:extLst>
          </p:cNvPr>
          <p:cNvSpPr/>
          <p:nvPr/>
        </p:nvSpPr>
        <p:spPr>
          <a:xfrm>
            <a:off x="10012919" y="94907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1F37476-2EA1-45D8-A5A2-1D204C00D186}"/>
              </a:ext>
            </a:extLst>
          </p:cNvPr>
          <p:cNvSpPr/>
          <p:nvPr/>
        </p:nvSpPr>
        <p:spPr>
          <a:xfrm>
            <a:off x="8931492" y="34669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0988BB-620E-4953-9532-7D0E90A9C06D}"/>
              </a:ext>
            </a:extLst>
          </p:cNvPr>
          <p:cNvSpPr/>
          <p:nvPr/>
        </p:nvSpPr>
        <p:spPr>
          <a:xfrm>
            <a:off x="8933602" y="667681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4D5EA3C-8101-41C6-BC4B-C36046DFB2AF}"/>
              </a:ext>
            </a:extLst>
          </p:cNvPr>
          <p:cNvSpPr/>
          <p:nvPr/>
        </p:nvSpPr>
        <p:spPr>
          <a:xfrm>
            <a:off x="10003555" y="16384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276D037-C4FC-460A-A082-62EECD950B97}"/>
              </a:ext>
            </a:extLst>
          </p:cNvPr>
          <p:cNvSpPr/>
          <p:nvPr/>
        </p:nvSpPr>
        <p:spPr>
          <a:xfrm>
            <a:off x="9348094" y="1048318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F0190BB-2FFA-4EFA-BAFE-7E896F884498}"/>
              </a:ext>
            </a:extLst>
          </p:cNvPr>
          <p:cNvSpPr/>
          <p:nvPr/>
        </p:nvSpPr>
        <p:spPr>
          <a:xfrm>
            <a:off x="8484040" y="244402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7A07B92-B21C-44DF-B410-F54BB3C8BDB3}"/>
              </a:ext>
            </a:extLst>
          </p:cNvPr>
          <p:cNvSpPr/>
          <p:nvPr/>
        </p:nvSpPr>
        <p:spPr>
          <a:xfrm>
            <a:off x="10189095" y="13223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4BF9A00-2CFE-4797-B97D-C747B5B0945B}"/>
              </a:ext>
            </a:extLst>
          </p:cNvPr>
          <p:cNvSpPr/>
          <p:nvPr/>
        </p:nvSpPr>
        <p:spPr>
          <a:xfrm>
            <a:off x="10425508" y="164184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19C13D3-AE22-4DF4-9EB5-A201424FD4D5}"/>
              </a:ext>
            </a:extLst>
          </p:cNvPr>
          <p:cNvSpPr/>
          <p:nvPr/>
        </p:nvSpPr>
        <p:spPr>
          <a:xfrm>
            <a:off x="8770482" y="106434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48A5448-CC06-4638-8C1B-35A03B00CB5E}"/>
              </a:ext>
            </a:extLst>
          </p:cNvPr>
          <p:cNvSpPr/>
          <p:nvPr/>
        </p:nvSpPr>
        <p:spPr>
          <a:xfrm>
            <a:off x="9856328" y="107260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110E627-7B4E-42AA-BEE6-C49E2ED1FA8B}"/>
              </a:ext>
            </a:extLst>
          </p:cNvPr>
          <p:cNvSpPr/>
          <p:nvPr/>
        </p:nvSpPr>
        <p:spPr>
          <a:xfrm>
            <a:off x="8367239" y="79072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85FFD2F-1924-4FAB-B772-7A1B22E363E4}"/>
              </a:ext>
            </a:extLst>
          </p:cNvPr>
          <p:cNvSpPr/>
          <p:nvPr/>
        </p:nvSpPr>
        <p:spPr>
          <a:xfrm>
            <a:off x="11438544" y="171589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286D51F-CAF1-49D1-89C3-0CFA2D7A9592}"/>
              </a:ext>
            </a:extLst>
          </p:cNvPr>
          <p:cNvSpPr/>
          <p:nvPr/>
        </p:nvSpPr>
        <p:spPr>
          <a:xfrm>
            <a:off x="11181222" y="111868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9A1CB93-2E3F-4E8B-A20E-F653C6D03B21}"/>
              </a:ext>
            </a:extLst>
          </p:cNvPr>
          <p:cNvSpPr/>
          <p:nvPr/>
        </p:nvSpPr>
        <p:spPr>
          <a:xfrm>
            <a:off x="11105777" y="14661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AA6D6DE-1A1B-4AB0-8EE0-764E4F2E0104}"/>
              </a:ext>
            </a:extLst>
          </p:cNvPr>
          <p:cNvSpPr/>
          <p:nvPr/>
        </p:nvSpPr>
        <p:spPr>
          <a:xfrm>
            <a:off x="11535376" y="79847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3D43D2-B7C0-4B2B-B8B6-2DFAE7308AD0}"/>
              </a:ext>
            </a:extLst>
          </p:cNvPr>
          <p:cNvSpPr/>
          <p:nvPr/>
        </p:nvSpPr>
        <p:spPr>
          <a:xfrm>
            <a:off x="10438875" y="97066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ACDE480-ACCA-4BD4-867A-F50711B79389}"/>
              </a:ext>
            </a:extLst>
          </p:cNvPr>
          <p:cNvSpPr/>
          <p:nvPr/>
        </p:nvSpPr>
        <p:spPr>
          <a:xfrm>
            <a:off x="10624132" y="70453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ED18A2F-55A6-4A0A-9E35-C42ED4B7F28F}"/>
              </a:ext>
            </a:extLst>
          </p:cNvPr>
          <p:cNvSpPr/>
          <p:nvPr/>
        </p:nvSpPr>
        <p:spPr>
          <a:xfrm>
            <a:off x="10304960" y="66768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8DA8BCE-DEC2-48F2-95C4-C7994DC31304}"/>
              </a:ext>
            </a:extLst>
          </p:cNvPr>
          <p:cNvSpPr/>
          <p:nvPr/>
        </p:nvSpPr>
        <p:spPr>
          <a:xfrm>
            <a:off x="11508067" y="1191897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B750F75-6CCB-4C3E-B955-F370C4B9D55C}"/>
              </a:ext>
            </a:extLst>
          </p:cNvPr>
          <p:cNvSpPr/>
          <p:nvPr/>
        </p:nvSpPr>
        <p:spPr>
          <a:xfrm>
            <a:off x="10856782" y="124768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833AEFE-8CF2-432B-B420-C8E889131D83}"/>
              </a:ext>
            </a:extLst>
          </p:cNvPr>
          <p:cNvSpPr/>
          <p:nvPr/>
        </p:nvSpPr>
        <p:spPr>
          <a:xfrm>
            <a:off x="10721562" y="136930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3E97A3F-CD6B-46F4-9F94-27CB063707ED}"/>
              </a:ext>
            </a:extLst>
          </p:cNvPr>
          <p:cNvSpPr/>
          <p:nvPr/>
        </p:nvSpPr>
        <p:spPr>
          <a:xfrm>
            <a:off x="708337" y="824248"/>
            <a:ext cx="8152721" cy="5789350"/>
          </a:xfrm>
          <a:custGeom>
            <a:avLst/>
            <a:gdLst>
              <a:gd name="connsiteX0" fmla="*/ 174380 w 7959144"/>
              <a:gd name="connsiteY0" fmla="*/ 0 h 5537915"/>
              <a:gd name="connsiteX1" fmla="*/ 2543062 w 7959144"/>
              <a:gd name="connsiteY1" fmla="*/ 0 h 5537915"/>
              <a:gd name="connsiteX2" fmla="*/ 2717442 w 7959144"/>
              <a:gd name="connsiteY2" fmla="*/ 697521 h 5537915"/>
              <a:gd name="connsiteX3" fmla="*/ 7959144 w 7959144"/>
              <a:gd name="connsiteY3" fmla="*/ 697521 h 5537915"/>
              <a:gd name="connsiteX4" fmla="*/ 7959144 w 7959144"/>
              <a:gd name="connsiteY4" fmla="*/ 5537915 h 5537915"/>
              <a:gd name="connsiteX5" fmla="*/ 0 w 7959144"/>
              <a:gd name="connsiteY5" fmla="*/ 5537915 h 5537915"/>
              <a:gd name="connsiteX6" fmla="*/ 0 w 7959144"/>
              <a:gd name="connsiteY6" fmla="*/ 697521 h 553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9144" h="5537915">
                <a:moveTo>
                  <a:pt x="174380" y="0"/>
                </a:moveTo>
                <a:lnTo>
                  <a:pt x="2543062" y="0"/>
                </a:lnTo>
                <a:lnTo>
                  <a:pt x="2717442" y="697521"/>
                </a:lnTo>
                <a:lnTo>
                  <a:pt x="7959144" y="697521"/>
                </a:lnTo>
                <a:lnTo>
                  <a:pt x="7959144" y="5537915"/>
                </a:lnTo>
                <a:lnTo>
                  <a:pt x="0" y="5537915"/>
                </a:lnTo>
                <a:lnTo>
                  <a:pt x="0" y="697521"/>
                </a:lnTo>
                <a:close/>
              </a:path>
            </a:pathLst>
          </a:custGeom>
          <a:solidFill>
            <a:srgbClr val="CFA77E"/>
          </a:solidFill>
          <a:ln w="28575">
            <a:solidFill>
              <a:schemeClr val="tx1"/>
            </a:solidFill>
          </a:ln>
          <a:effectLst>
            <a:outerShdw blurRad="25400" dist="76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18AD0E-94BD-4863-B53E-6263EE37F5DF}"/>
              </a:ext>
            </a:extLst>
          </p:cNvPr>
          <p:cNvCxnSpPr>
            <a:cxnSpLocks/>
          </p:cNvCxnSpPr>
          <p:nvPr/>
        </p:nvCxnSpPr>
        <p:spPr>
          <a:xfrm>
            <a:off x="965915" y="2021983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83BF58-2390-49AC-B5B1-644BB8647E65}"/>
              </a:ext>
            </a:extLst>
          </p:cNvPr>
          <p:cNvCxnSpPr>
            <a:cxnSpLocks/>
          </p:cNvCxnSpPr>
          <p:nvPr/>
        </p:nvCxnSpPr>
        <p:spPr>
          <a:xfrm>
            <a:off x="965915" y="2135746"/>
            <a:ext cx="73023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BEEF54-DB32-4FBA-8C81-834C984B6AFE}"/>
              </a:ext>
            </a:extLst>
          </p:cNvPr>
          <p:cNvCxnSpPr>
            <a:cxnSpLocks/>
          </p:cNvCxnSpPr>
          <p:nvPr/>
        </p:nvCxnSpPr>
        <p:spPr>
          <a:xfrm>
            <a:off x="1536236" y="2610117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A25E7E-96C0-46AE-AC7D-A6F9BC8FD294}"/>
              </a:ext>
            </a:extLst>
          </p:cNvPr>
          <p:cNvCxnSpPr>
            <a:cxnSpLocks/>
          </p:cNvCxnSpPr>
          <p:nvPr/>
        </p:nvCxnSpPr>
        <p:spPr>
          <a:xfrm>
            <a:off x="1536236" y="3084488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B282B6-1832-4D0B-A382-FB9D58F8E442}"/>
              </a:ext>
            </a:extLst>
          </p:cNvPr>
          <p:cNvCxnSpPr>
            <a:cxnSpLocks/>
          </p:cNvCxnSpPr>
          <p:nvPr/>
        </p:nvCxnSpPr>
        <p:spPr>
          <a:xfrm>
            <a:off x="1536236" y="3558859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DB6DF-1632-4E92-9F4D-9697331E2366}"/>
              </a:ext>
            </a:extLst>
          </p:cNvPr>
          <p:cNvCxnSpPr>
            <a:cxnSpLocks/>
          </p:cNvCxnSpPr>
          <p:nvPr/>
        </p:nvCxnSpPr>
        <p:spPr>
          <a:xfrm>
            <a:off x="1536236" y="4033230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A35F6-582D-4D3B-9D8B-1681E1DAB9D9}"/>
              </a:ext>
            </a:extLst>
          </p:cNvPr>
          <p:cNvCxnSpPr>
            <a:cxnSpLocks/>
          </p:cNvCxnSpPr>
          <p:nvPr/>
        </p:nvCxnSpPr>
        <p:spPr>
          <a:xfrm>
            <a:off x="1536236" y="4507601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7A5EA44-4656-4FCF-9906-0A70E3C20B66}"/>
              </a:ext>
            </a:extLst>
          </p:cNvPr>
          <p:cNvCxnSpPr>
            <a:cxnSpLocks/>
          </p:cNvCxnSpPr>
          <p:nvPr/>
        </p:nvCxnSpPr>
        <p:spPr>
          <a:xfrm>
            <a:off x="1536236" y="4981972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546092-9228-4D5A-8C94-A9AB6A165B1F}"/>
              </a:ext>
            </a:extLst>
          </p:cNvPr>
          <p:cNvCxnSpPr>
            <a:cxnSpLocks/>
          </p:cNvCxnSpPr>
          <p:nvPr/>
        </p:nvCxnSpPr>
        <p:spPr>
          <a:xfrm>
            <a:off x="1536236" y="5456343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B0F527-B4DE-4FBA-9DDB-24C4A72EE6D8}"/>
              </a:ext>
            </a:extLst>
          </p:cNvPr>
          <p:cNvCxnSpPr>
            <a:cxnSpLocks/>
          </p:cNvCxnSpPr>
          <p:nvPr/>
        </p:nvCxnSpPr>
        <p:spPr>
          <a:xfrm>
            <a:off x="1536236" y="593071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00291CE-1F13-470D-B978-BB68C6B32607}"/>
              </a:ext>
            </a:extLst>
          </p:cNvPr>
          <p:cNvSpPr/>
          <p:nvPr/>
        </p:nvSpPr>
        <p:spPr>
          <a:xfrm>
            <a:off x="1084690" y="2323342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BB9CD5B-B7D0-4910-8A58-FC3C5EC2A972}"/>
              </a:ext>
            </a:extLst>
          </p:cNvPr>
          <p:cNvSpPr/>
          <p:nvPr/>
        </p:nvSpPr>
        <p:spPr>
          <a:xfrm>
            <a:off x="1089980" y="2802681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769BD9-8F62-489F-A39C-286C5301683E}"/>
              </a:ext>
            </a:extLst>
          </p:cNvPr>
          <p:cNvSpPr/>
          <p:nvPr/>
        </p:nvSpPr>
        <p:spPr>
          <a:xfrm>
            <a:off x="1088922" y="3282020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F15C76-76A3-4718-A75F-95108C426695}"/>
              </a:ext>
            </a:extLst>
          </p:cNvPr>
          <p:cNvSpPr/>
          <p:nvPr/>
        </p:nvSpPr>
        <p:spPr>
          <a:xfrm>
            <a:off x="1087864" y="3761359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FB711F-F93F-4660-BC57-8958124BC25B}"/>
              </a:ext>
            </a:extLst>
          </p:cNvPr>
          <p:cNvSpPr/>
          <p:nvPr/>
        </p:nvSpPr>
        <p:spPr>
          <a:xfrm>
            <a:off x="1086806" y="4240698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1731612-C231-49F0-9077-EE4AB484036A}"/>
              </a:ext>
            </a:extLst>
          </p:cNvPr>
          <p:cNvSpPr/>
          <p:nvPr/>
        </p:nvSpPr>
        <p:spPr>
          <a:xfrm>
            <a:off x="1085748" y="4720037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BC6677-EE27-4727-916C-EB11B13FDAD1}"/>
              </a:ext>
            </a:extLst>
          </p:cNvPr>
          <p:cNvSpPr/>
          <p:nvPr/>
        </p:nvSpPr>
        <p:spPr>
          <a:xfrm>
            <a:off x="1084690" y="5199376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FAA354-BC7F-41BD-8832-9BA17C4BEB67}"/>
              </a:ext>
            </a:extLst>
          </p:cNvPr>
          <p:cNvSpPr/>
          <p:nvPr/>
        </p:nvSpPr>
        <p:spPr>
          <a:xfrm>
            <a:off x="1084690" y="567871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606999-D5A4-449D-95AE-B2CF476F890C}"/>
              </a:ext>
            </a:extLst>
          </p:cNvPr>
          <p:cNvSpPr txBox="1"/>
          <p:nvPr/>
        </p:nvSpPr>
        <p:spPr>
          <a:xfrm>
            <a:off x="4190575" y="243457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Củng cố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3293BCE-3D1B-44DA-AEB6-AC3CDBA0A5F3}"/>
              </a:ext>
            </a:extLst>
          </p:cNvPr>
          <p:cNvSpPr txBox="1"/>
          <p:nvPr/>
        </p:nvSpPr>
        <p:spPr>
          <a:xfrm>
            <a:off x="1480608" y="2099147"/>
            <a:ext cx="673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</a:rPr>
              <a:t>1. Muốn miêu tả đồ vật, trước hết phải quan sát đồ vật đó.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85B8C0-7137-4837-B90C-F51B31620358}"/>
              </a:ext>
            </a:extLst>
          </p:cNvPr>
          <p:cNvSpPr txBox="1"/>
          <p:nvPr/>
        </p:nvSpPr>
        <p:spPr>
          <a:xfrm>
            <a:off x="1482218" y="3539480"/>
            <a:ext cx="684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2. Quan sát đồ vật phải theo một trình tự hợp lí, bằng nhiều cách khác nhau (mắt nhìn, tai nghe, tay sờ,…)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942105-D41E-4760-B697-003F47C53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883" y="4173182"/>
            <a:ext cx="2445309" cy="2326097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113BD01-D4FB-4D23-846D-E655DEB0D332}"/>
              </a:ext>
            </a:extLst>
          </p:cNvPr>
          <p:cNvCxnSpPr>
            <a:cxnSpLocks/>
          </p:cNvCxnSpPr>
          <p:nvPr/>
        </p:nvCxnSpPr>
        <p:spPr>
          <a:xfrm>
            <a:off x="1517186" y="6406964"/>
            <a:ext cx="673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C6E603C5-8D40-4937-8B7D-1E7916FD98B3}"/>
              </a:ext>
            </a:extLst>
          </p:cNvPr>
          <p:cNvSpPr/>
          <p:nvPr/>
        </p:nvSpPr>
        <p:spPr>
          <a:xfrm>
            <a:off x="1065640" y="6154964"/>
            <a:ext cx="252000" cy="252000"/>
          </a:xfrm>
          <a:prstGeom prst="ellipse">
            <a:avLst/>
          </a:prstGeom>
          <a:solidFill>
            <a:srgbClr val="CFA77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1C4FD6D-2BA7-4F66-8C2F-F7351A875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22" y="3138714"/>
            <a:ext cx="2667000" cy="2667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219C738-322E-4752-B2B4-DB70EE217449}"/>
              </a:ext>
            </a:extLst>
          </p:cNvPr>
          <p:cNvSpPr txBox="1"/>
          <p:nvPr/>
        </p:nvSpPr>
        <p:spPr>
          <a:xfrm>
            <a:off x="1457729" y="5414992"/>
            <a:ext cx="715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3. Cần chú ý phát hiện những đặc điểm riêng phân biệt đồ vật này với đồ vật khác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id-ID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013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2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9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6" presetClass="emph" presetSubtype="0" repeatCount="indefinite" accel="15500" decel="1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43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20528450">
            <a:off x="346506" y="4126776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271300" y="102503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6370839" y="183669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7509129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12" y="206846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08" name="!!TextBox 107">
            <a:extLst>
              <a:ext uri="{FF2B5EF4-FFF2-40B4-BE49-F238E27FC236}">
                <a16:creationId xmlns:a16="http://schemas.microsoft.com/office/drawing/2014/main" id="{33F79F48-F4F1-42F3-80F8-546A4A800317}"/>
              </a:ext>
            </a:extLst>
          </p:cNvPr>
          <p:cNvSpPr txBox="1"/>
          <p:nvPr/>
        </p:nvSpPr>
        <p:spPr>
          <a:xfrm>
            <a:off x="1560246" y="1882138"/>
            <a:ext cx="63069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latin typeface="UTM Cookies" panose="02040603050506020204" pitchFamily="18" charset="0"/>
              </a:rPr>
              <a:t>Dặn dò</a:t>
            </a:r>
            <a:endParaRPr lang="id-ID" sz="13800" dirty="0"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0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34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45833E-6 3.7037E-7 L 1.45833E-6 -0.07222 " pathEditMode="relative" rAng="0" ptsTypes="AA">
                                      <p:cBhvr>
                                        <p:cTn id="1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4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0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08" grpId="0"/>
      <p:bldP spid="1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 flipV="1">
            <a:off x="6809741" y="-100541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 flipV="1">
            <a:off x="-30874" y="358229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8839756" y="158760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8944041" y="188047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231113" y="163729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8149686" y="103491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8151796" y="135589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221749" y="232669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8566288" y="173653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7702234" y="93262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9407289" y="2010531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9643702" y="233006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7988676" y="175256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9074522" y="17608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7585433" y="1478943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656738" y="2404114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0399416" y="1806905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0323971" y="2154407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0753570" y="14866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9657069" y="1658885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9842326" y="1392755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9523154" y="135589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0726261" y="188011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074976" y="1935907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9939756" y="205752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927835" y="512404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032120" y="541690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319192" y="517373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731500" y="548809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733610" y="580907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309828" y="586313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148102" y="618971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284048" y="538579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495368" y="554696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731781" y="586650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570490" y="620573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656336" y="621400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226394" y="578622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42A7650-E957-4F7B-9444-0E1AA19BC198}"/>
              </a:ext>
            </a:extLst>
          </p:cNvPr>
          <p:cNvGrpSpPr/>
          <p:nvPr/>
        </p:nvGrpSpPr>
        <p:grpSpPr>
          <a:xfrm>
            <a:off x="15112549" y="1946771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748A61C-E7F1-4B7B-ABF3-9DBB2C831B9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BABE0DD3-1A15-4E6F-90AB-8AFA5AD9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76C519-043D-485F-8BF9-A662DCFC4D18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9A85AFC-3780-45ED-8C99-14CADF352B15}"/>
              </a:ext>
            </a:extLst>
          </p:cNvPr>
          <p:cNvGrpSpPr/>
          <p:nvPr/>
        </p:nvGrpSpPr>
        <p:grpSpPr>
          <a:xfrm>
            <a:off x="11797849" y="1946771"/>
            <a:ext cx="2844800" cy="3955055"/>
            <a:chOff x="7021117" y="1238494"/>
            <a:chExt cx="2844800" cy="3955055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4078820-B259-4CEF-AF57-93E3774A0B98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3742678-83E1-452A-AC05-DDCB281F8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580284-EAE8-414A-B4EC-98C583A9AF55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Bộ xếp hình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026E563-0FB2-4152-81C1-C5137B42367C}"/>
              </a:ext>
            </a:extLst>
          </p:cNvPr>
          <p:cNvGrpSpPr/>
          <p:nvPr/>
        </p:nvGrpSpPr>
        <p:grpSpPr>
          <a:xfrm>
            <a:off x="8483149" y="1946772"/>
            <a:ext cx="2844800" cy="3955055"/>
            <a:chOff x="7021117" y="1238494"/>
            <a:chExt cx="2844800" cy="3955055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E12EBB0-2FCF-40FA-9CF7-63BAFD9456FF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683F13CD-F4BC-4B42-8A36-24D90516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071F13-49C9-429E-A0EB-421E6E081D1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Rô bốt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B4931DE-D079-4287-B7F9-E9C53942505C}"/>
              </a:ext>
            </a:extLst>
          </p:cNvPr>
          <p:cNvGrpSpPr/>
          <p:nvPr/>
        </p:nvGrpSpPr>
        <p:grpSpPr>
          <a:xfrm>
            <a:off x="5168449" y="1946772"/>
            <a:ext cx="2844800" cy="3955055"/>
            <a:chOff x="7021117" y="1238494"/>
            <a:chExt cx="2844800" cy="395505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B78FF493-37C5-4010-8898-A125628305C6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71CE08DD-714F-4697-8A02-3D816DABA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AB7C98F-CE33-43A8-8655-3397DD2D49C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Ô tô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6E87D72-3AF2-4FBC-A278-893302DC25D6}"/>
              </a:ext>
            </a:extLst>
          </p:cNvPr>
          <p:cNvGrpSpPr/>
          <p:nvPr/>
        </p:nvGrpSpPr>
        <p:grpSpPr>
          <a:xfrm>
            <a:off x="1853749" y="7033868"/>
            <a:ext cx="2844800" cy="3955055"/>
            <a:chOff x="7021117" y="1238494"/>
            <a:chExt cx="2844800" cy="395505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241F572-3184-4DE5-A12B-71953E71D30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01F4A43-C1E3-4578-80A8-B637E4F57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0E6637A-5550-4A0D-8274-D94B298BDE40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Búp bê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FF36030-F632-4665-B8CD-459F2D524D9B}"/>
              </a:ext>
            </a:extLst>
          </p:cNvPr>
          <p:cNvSpPr/>
          <p:nvPr/>
        </p:nvSpPr>
        <p:spPr>
          <a:xfrm>
            <a:off x="1853749" y="418011"/>
            <a:ext cx="8178525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solidFill>
                  <a:schemeClr val="tx1"/>
                </a:solidFill>
                <a:latin typeface="UTM Cookies" panose="02040603050506020204" pitchFamily="18" charset="0"/>
              </a:rPr>
              <a:t>Khởi động</a:t>
            </a:r>
            <a:endParaRPr lang="id-ID" sz="11500" dirty="0">
              <a:solidFill>
                <a:schemeClr val="tx1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3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7416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83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7188 -2.22222E-6 L 5E-6 -2.22222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4375 -2.22222E-6 L 0 -2.22222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81563 -2.22222E-6 L 5E-6 -2.22222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81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875 -2.22222E-6 L 2.22045E-16 -2.22222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74167 L -0.55807 -0.7472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-278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063 -2.22222E-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4375 -1.48148E-6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39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54375 -1.48148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13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54375 -2.22222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18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4808896" y="2555189"/>
            <a:ext cx="2664127" cy="3441676"/>
            <a:chOff x="7021117" y="1238494"/>
            <a:chExt cx="2844800" cy="398315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12708" y="1500369"/>
              <a:ext cx="2261617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67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Thank You</a:t>
              </a:r>
            </a:p>
          </p:txBody>
        </p:sp>
      </p:grp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4081076" y="3004726"/>
            <a:ext cx="3991045" cy="3787698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968115" y="324762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1072400" y="3540484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1359472" y="329730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771780" y="3611669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773890" y="3932655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1350108" y="398671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1188382" y="431329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324328" y="3509376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1535648" y="367054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1772061" y="399007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610770" y="4329316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1696616" y="433758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266674" y="3909799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A0D5FFBE-002B-4F99-A11E-EF456F48E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55" y="2302823"/>
            <a:ext cx="2667000" cy="2667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220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13 -0.3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2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748434" y="2062875"/>
            <a:ext cx="7006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Quan sát hình ảnh trong 30 giây,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Sau đó nêu các đặc điểm của thú bông mà em quan sát được. </a:t>
            </a:r>
          </a:p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- Mỗi bạn sẽ nêu một đặc điểm nhưng bạn sau không được nêu trùng với các bạn.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D8D52-7699-49DD-AD38-382360EE2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72" y="-73079"/>
            <a:ext cx="2272791" cy="18428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FA2827F-4322-447A-9853-7F8B22A14729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219F43-C585-477E-82A6-517A9554D7D8}"/>
              </a:ext>
            </a:extLst>
          </p:cNvPr>
          <p:cNvSpPr/>
          <p:nvPr/>
        </p:nvSpPr>
        <p:spPr>
          <a:xfrm>
            <a:off x="811369" y="6060904"/>
            <a:ext cx="10393389" cy="456875"/>
          </a:xfrm>
          <a:prstGeom prst="roundRect">
            <a:avLst/>
          </a:prstGeom>
          <a:solidFill>
            <a:srgbClr val="A68158"/>
          </a:solidFill>
          <a:ln>
            <a:solidFill>
              <a:srgbClr val="473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3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3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662628" y="1451414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C1ECAA-7DD5-4028-8BC6-91EBCAA60FE0}"/>
              </a:ext>
            </a:extLst>
          </p:cNvPr>
          <p:cNvGrpSpPr/>
          <p:nvPr/>
        </p:nvGrpSpPr>
        <p:grpSpPr>
          <a:xfrm>
            <a:off x="303369" y="1821119"/>
            <a:ext cx="2844800" cy="3955055"/>
            <a:chOff x="7021117" y="1238494"/>
            <a:chExt cx="2844800" cy="395505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39F4D8B-AC02-48C1-9A14-ABDA252F498A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32D69D13-FB7D-4067-8A5D-7646719DB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6AE9FF5-12EF-4C52-926F-CCA79AC4C593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latin typeface="Times New Roman" panose="02020603050405020304" pitchFamily="18" charset="0"/>
                </a:rPr>
                <a:t>Thú bông</a:t>
              </a:r>
              <a:endParaRPr lang="id-ID" sz="32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516091" y="1339052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3512571" y="389479"/>
            <a:ext cx="6063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Ai tinh mắt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3903880" y="2064015"/>
            <a:ext cx="7006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các em có thể biết được các đặc điểm của thú bông?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1F85BDE-3FE4-47F3-842F-729342B86693}"/>
              </a:ext>
            </a:extLst>
          </p:cNvPr>
          <p:cNvSpPr txBox="1"/>
          <p:nvPr/>
        </p:nvSpPr>
        <p:spPr>
          <a:xfrm>
            <a:off x="3780748" y="3292127"/>
            <a:ext cx="7006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   Làm sao để biết được các đặc điểm của những đồ vật mà em muốn miêu tả?</a:t>
            </a:r>
            <a:endParaRPr lang="id-ID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A3B4144-E3BC-4C11-A950-1F10215991CB}"/>
              </a:ext>
            </a:extLst>
          </p:cNvPr>
          <p:cNvSpPr/>
          <p:nvPr/>
        </p:nvSpPr>
        <p:spPr>
          <a:xfrm>
            <a:off x="386814" y="2247167"/>
            <a:ext cx="2643383" cy="2830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ABC1A2-935F-4C31-83BF-B015E4C1F278}"/>
              </a:ext>
            </a:extLst>
          </p:cNvPr>
          <p:cNvSpPr txBox="1"/>
          <p:nvPr/>
        </p:nvSpPr>
        <p:spPr>
          <a:xfrm>
            <a:off x="4270276" y="2428970"/>
            <a:ext cx="5525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latin typeface="Times New Roman" panose="02020603050405020304" pitchFamily="18" charset="0"/>
              </a:rPr>
              <a:t>Em quan sát được gì?</a:t>
            </a:r>
            <a:endParaRPr lang="id-ID" sz="7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84F9FB-A3C9-4AA4-A47B-DF4CC6DDE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441" y="-160368"/>
            <a:ext cx="2508337" cy="20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5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1.25E-6 -7.40741E-7 L 1.25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5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  <p:bldP spid="110" grpId="0"/>
      <p:bldP spid="111" grpId="1" animBg="1"/>
      <p:bldP spid="112" grpId="0"/>
      <p:bldP spid="1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>
            <a:extLst>
              <a:ext uri="{FF2B5EF4-FFF2-40B4-BE49-F238E27FC236}">
                <a16:creationId xmlns:a16="http://schemas.microsoft.com/office/drawing/2014/main" id="{275B7F49-D438-429A-9415-49B94EFC3835}"/>
              </a:ext>
            </a:extLst>
          </p:cNvPr>
          <p:cNvSpPr/>
          <p:nvPr/>
        </p:nvSpPr>
        <p:spPr>
          <a:xfrm>
            <a:off x="0" y="-19049"/>
            <a:ext cx="7620788" cy="3316537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8D4BDD3F-CD0D-46DE-B9B6-26F0A30E5717}"/>
              </a:ext>
            </a:extLst>
          </p:cNvPr>
          <p:cNvSpPr/>
          <p:nvPr/>
        </p:nvSpPr>
        <p:spPr>
          <a:xfrm rot="10800000">
            <a:off x="6818186" y="3521272"/>
            <a:ext cx="5373814" cy="3376242"/>
          </a:xfrm>
          <a:custGeom>
            <a:avLst/>
            <a:gdLst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6058688 w 6058688"/>
              <a:gd name="connsiteY2" fmla="*/ 32973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1258088 w 6058688"/>
              <a:gd name="connsiteY2" fmla="*/ 167810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6058688"/>
              <a:gd name="connsiteY0" fmla="*/ 0 h 3297355"/>
              <a:gd name="connsiteX1" fmla="*/ 6058688 w 6058688"/>
              <a:gd name="connsiteY1" fmla="*/ 0 h 3297355"/>
              <a:gd name="connsiteX2" fmla="*/ 2305838 w 6058688"/>
              <a:gd name="connsiteY2" fmla="*/ 1506655 h 3297355"/>
              <a:gd name="connsiteX3" fmla="*/ 0 w 6058688"/>
              <a:gd name="connsiteY3" fmla="*/ 3297355 h 3297355"/>
              <a:gd name="connsiteX4" fmla="*/ 0 w 6058688"/>
              <a:gd name="connsiteY4" fmla="*/ 0 h 329735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405"/>
              <a:gd name="connsiteX1" fmla="*/ 7620788 w 7620788"/>
              <a:gd name="connsiteY1" fmla="*/ 0 h 3316405"/>
              <a:gd name="connsiteX2" fmla="*/ 2305838 w 7620788"/>
              <a:gd name="connsiteY2" fmla="*/ 1525705 h 3316405"/>
              <a:gd name="connsiteX3" fmla="*/ 0 w 7620788"/>
              <a:gd name="connsiteY3" fmla="*/ 3316405 h 3316405"/>
              <a:gd name="connsiteX4" fmla="*/ 0 w 7620788"/>
              <a:gd name="connsiteY4" fmla="*/ 19050 h 3316405"/>
              <a:gd name="connsiteX0" fmla="*/ 0 w 7620788"/>
              <a:gd name="connsiteY0" fmla="*/ 19050 h 3316516"/>
              <a:gd name="connsiteX1" fmla="*/ 7620788 w 7620788"/>
              <a:gd name="connsiteY1" fmla="*/ 0 h 3316516"/>
              <a:gd name="connsiteX2" fmla="*/ 2305838 w 7620788"/>
              <a:gd name="connsiteY2" fmla="*/ 1525705 h 3316516"/>
              <a:gd name="connsiteX3" fmla="*/ 0 w 7620788"/>
              <a:gd name="connsiteY3" fmla="*/ 3316405 h 3316516"/>
              <a:gd name="connsiteX4" fmla="*/ 0 w 7620788"/>
              <a:gd name="connsiteY4" fmla="*/ 19050 h 3316516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1791488 w 7620788"/>
              <a:gd name="connsiteY2" fmla="*/ 1697155 h 3316537"/>
              <a:gd name="connsiteX3" fmla="*/ 0 w 7620788"/>
              <a:gd name="connsiteY3" fmla="*/ 3316405 h 3316537"/>
              <a:gd name="connsiteX4" fmla="*/ 0 w 7620788"/>
              <a:gd name="connsiteY4" fmla="*/ 19050 h 3316537"/>
              <a:gd name="connsiteX0" fmla="*/ 0 w 7791989"/>
              <a:gd name="connsiteY0" fmla="*/ 19050 h 3316537"/>
              <a:gd name="connsiteX1" fmla="*/ 7620788 w 7791989"/>
              <a:gd name="connsiteY1" fmla="*/ 0 h 3316537"/>
              <a:gd name="connsiteX2" fmla="*/ 4933950 w 7791989"/>
              <a:gd name="connsiteY2" fmla="*/ 1581149 h 3316537"/>
              <a:gd name="connsiteX3" fmla="*/ 1791488 w 7791989"/>
              <a:gd name="connsiteY3" fmla="*/ 1697155 h 3316537"/>
              <a:gd name="connsiteX4" fmla="*/ 0 w 7791989"/>
              <a:gd name="connsiteY4" fmla="*/ 3316405 h 3316537"/>
              <a:gd name="connsiteX5" fmla="*/ 0 w 7791989"/>
              <a:gd name="connsiteY5" fmla="*/ 19050 h 3316537"/>
              <a:gd name="connsiteX0" fmla="*/ 0 w 7760111"/>
              <a:gd name="connsiteY0" fmla="*/ 19050 h 3316537"/>
              <a:gd name="connsiteX1" fmla="*/ 7620788 w 7760111"/>
              <a:gd name="connsiteY1" fmla="*/ 0 h 3316537"/>
              <a:gd name="connsiteX2" fmla="*/ 4191000 w 7760111"/>
              <a:gd name="connsiteY2" fmla="*/ 1943099 h 3316537"/>
              <a:gd name="connsiteX3" fmla="*/ 1791488 w 7760111"/>
              <a:gd name="connsiteY3" fmla="*/ 1697155 h 3316537"/>
              <a:gd name="connsiteX4" fmla="*/ 0 w 7760111"/>
              <a:gd name="connsiteY4" fmla="*/ 3316405 h 3316537"/>
              <a:gd name="connsiteX5" fmla="*/ 0 w 7760111"/>
              <a:gd name="connsiteY5" fmla="*/ 19050 h 3316537"/>
              <a:gd name="connsiteX0" fmla="*/ 0 w 7738303"/>
              <a:gd name="connsiteY0" fmla="*/ 19050 h 3316537"/>
              <a:gd name="connsiteX1" fmla="*/ 7620788 w 7738303"/>
              <a:gd name="connsiteY1" fmla="*/ 0 h 3316537"/>
              <a:gd name="connsiteX2" fmla="*/ 4191000 w 7738303"/>
              <a:gd name="connsiteY2" fmla="*/ 1943099 h 3316537"/>
              <a:gd name="connsiteX3" fmla="*/ 1791488 w 7738303"/>
              <a:gd name="connsiteY3" fmla="*/ 1697155 h 3316537"/>
              <a:gd name="connsiteX4" fmla="*/ 0 w 7738303"/>
              <a:gd name="connsiteY4" fmla="*/ 3316405 h 3316537"/>
              <a:gd name="connsiteX5" fmla="*/ 0 w 7738303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  <a:gd name="connsiteX0" fmla="*/ 0 w 7620788"/>
              <a:gd name="connsiteY0" fmla="*/ 19050 h 3316537"/>
              <a:gd name="connsiteX1" fmla="*/ 7620788 w 7620788"/>
              <a:gd name="connsiteY1" fmla="*/ 0 h 3316537"/>
              <a:gd name="connsiteX2" fmla="*/ 4191000 w 7620788"/>
              <a:gd name="connsiteY2" fmla="*/ 1943099 h 3316537"/>
              <a:gd name="connsiteX3" fmla="*/ 1791488 w 7620788"/>
              <a:gd name="connsiteY3" fmla="*/ 1697155 h 3316537"/>
              <a:gd name="connsiteX4" fmla="*/ 0 w 7620788"/>
              <a:gd name="connsiteY4" fmla="*/ 3316405 h 3316537"/>
              <a:gd name="connsiteX5" fmla="*/ 0 w 7620788"/>
              <a:gd name="connsiteY5" fmla="*/ 19050 h 331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788" h="3316537">
                <a:moveTo>
                  <a:pt x="0" y="19050"/>
                </a:moveTo>
                <a:lnTo>
                  <a:pt x="7620788" y="0"/>
                </a:lnTo>
                <a:cubicBezTo>
                  <a:pt x="7541413" y="1085850"/>
                  <a:pt x="5695950" y="517240"/>
                  <a:pt x="4191000" y="1943099"/>
                </a:cubicBezTo>
                <a:cubicBezTo>
                  <a:pt x="2686050" y="2035458"/>
                  <a:pt x="2645563" y="1338096"/>
                  <a:pt x="1791488" y="1697155"/>
                </a:cubicBezTo>
                <a:cubicBezTo>
                  <a:pt x="184675" y="2427405"/>
                  <a:pt x="1321063" y="3329105"/>
                  <a:pt x="0" y="3316405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DCC2B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D6113531-97A3-4763-9267-F60C644F5981}"/>
              </a:ext>
            </a:extLst>
          </p:cNvPr>
          <p:cNvSpPr/>
          <p:nvPr/>
        </p:nvSpPr>
        <p:spPr>
          <a:xfrm>
            <a:off x="9564111" y="493119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58677844-572D-4E9F-A5EA-90E71B915A4B}"/>
              </a:ext>
            </a:extLst>
          </p:cNvPr>
          <p:cNvSpPr/>
          <p:nvPr/>
        </p:nvSpPr>
        <p:spPr>
          <a:xfrm>
            <a:off x="9668396" y="5224057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A159FC4D-F2E5-4ED1-A663-C500878897BF}"/>
              </a:ext>
            </a:extLst>
          </p:cNvPr>
          <p:cNvSpPr/>
          <p:nvPr/>
        </p:nvSpPr>
        <p:spPr>
          <a:xfrm>
            <a:off x="9955468" y="498088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486FDAB1-A6A8-468A-B1AF-3E1E9FF658A0}"/>
              </a:ext>
            </a:extLst>
          </p:cNvPr>
          <p:cNvSpPr/>
          <p:nvPr/>
        </p:nvSpPr>
        <p:spPr>
          <a:xfrm>
            <a:off x="9367776" y="529524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id="{5F7937F6-F419-40CB-B5A0-D80B5842CEDA}"/>
              </a:ext>
            </a:extLst>
          </p:cNvPr>
          <p:cNvSpPr/>
          <p:nvPr/>
        </p:nvSpPr>
        <p:spPr>
          <a:xfrm>
            <a:off x="9369886" y="5616228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id="{FD9A40BB-8551-4CED-96B1-61F3DC341D56}"/>
              </a:ext>
            </a:extLst>
          </p:cNvPr>
          <p:cNvSpPr/>
          <p:nvPr/>
        </p:nvSpPr>
        <p:spPr>
          <a:xfrm>
            <a:off x="9946104" y="567028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3603680A-FB4F-4B02-ADC8-DF6BE89B6456}"/>
              </a:ext>
            </a:extLst>
          </p:cNvPr>
          <p:cNvSpPr/>
          <p:nvPr/>
        </p:nvSpPr>
        <p:spPr>
          <a:xfrm>
            <a:off x="9784378" y="599686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id="{0F91B3F7-5D95-43E5-91DC-4A38CC34B7A0}"/>
              </a:ext>
            </a:extLst>
          </p:cNvPr>
          <p:cNvSpPr/>
          <p:nvPr/>
        </p:nvSpPr>
        <p:spPr>
          <a:xfrm>
            <a:off x="8920324" y="519294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6" name="Oval 335">
            <a:extLst>
              <a:ext uri="{FF2B5EF4-FFF2-40B4-BE49-F238E27FC236}">
                <a16:creationId xmlns:a16="http://schemas.microsoft.com/office/drawing/2014/main" id="{E9D763E1-0CF2-4FCC-B567-B1849A8DA70A}"/>
              </a:ext>
            </a:extLst>
          </p:cNvPr>
          <p:cNvSpPr/>
          <p:nvPr/>
        </p:nvSpPr>
        <p:spPr>
          <a:xfrm>
            <a:off x="10131644" y="5354115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7" name="Oval 336">
            <a:extLst>
              <a:ext uri="{FF2B5EF4-FFF2-40B4-BE49-F238E27FC236}">
                <a16:creationId xmlns:a16="http://schemas.microsoft.com/office/drawing/2014/main" id="{3CCEFEC8-59A9-4416-8619-B36B1127A535}"/>
              </a:ext>
            </a:extLst>
          </p:cNvPr>
          <p:cNvSpPr/>
          <p:nvPr/>
        </p:nvSpPr>
        <p:spPr>
          <a:xfrm>
            <a:off x="10368057" y="567365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8" name="Oval 337">
            <a:extLst>
              <a:ext uri="{FF2B5EF4-FFF2-40B4-BE49-F238E27FC236}">
                <a16:creationId xmlns:a16="http://schemas.microsoft.com/office/drawing/2014/main" id="{2F5F1D19-BE6F-4026-8AE3-46B0262FBD26}"/>
              </a:ext>
            </a:extLst>
          </p:cNvPr>
          <p:cNvSpPr/>
          <p:nvPr/>
        </p:nvSpPr>
        <p:spPr>
          <a:xfrm>
            <a:off x="9206766" y="601288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9" name="Oval 338">
            <a:extLst>
              <a:ext uri="{FF2B5EF4-FFF2-40B4-BE49-F238E27FC236}">
                <a16:creationId xmlns:a16="http://schemas.microsoft.com/office/drawing/2014/main" id="{8D57E035-4985-45F1-B3A8-59F65E7E463B}"/>
              </a:ext>
            </a:extLst>
          </p:cNvPr>
          <p:cNvSpPr/>
          <p:nvPr/>
        </p:nvSpPr>
        <p:spPr>
          <a:xfrm>
            <a:off x="10292612" y="6021153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0" name="Oval 339">
            <a:extLst>
              <a:ext uri="{FF2B5EF4-FFF2-40B4-BE49-F238E27FC236}">
                <a16:creationId xmlns:a16="http://schemas.microsoft.com/office/drawing/2014/main" id="{B7391F20-9A24-49AE-985B-C055D718FC8C}"/>
              </a:ext>
            </a:extLst>
          </p:cNvPr>
          <p:cNvSpPr/>
          <p:nvPr/>
        </p:nvSpPr>
        <p:spPr>
          <a:xfrm>
            <a:off x="8803523" y="5739272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1" name="Oval 340">
            <a:extLst>
              <a:ext uri="{FF2B5EF4-FFF2-40B4-BE49-F238E27FC236}">
                <a16:creationId xmlns:a16="http://schemas.microsoft.com/office/drawing/2014/main" id="{0F99D047-3B63-42B4-A6E4-EDFE78F7B114}"/>
              </a:ext>
            </a:extLst>
          </p:cNvPr>
          <p:cNvSpPr/>
          <p:nvPr/>
        </p:nvSpPr>
        <p:spPr>
          <a:xfrm>
            <a:off x="10913864" y="462598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2" name="Oval 341">
            <a:extLst>
              <a:ext uri="{FF2B5EF4-FFF2-40B4-BE49-F238E27FC236}">
                <a16:creationId xmlns:a16="http://schemas.microsoft.com/office/drawing/2014/main" id="{66CEFC5E-8E1C-4106-A872-0B9CE9F23478}"/>
              </a:ext>
            </a:extLst>
          </p:cNvPr>
          <p:cNvSpPr/>
          <p:nvPr/>
        </p:nvSpPr>
        <p:spPr>
          <a:xfrm>
            <a:off x="11150277" y="4945522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3" name="Oval 342">
            <a:extLst>
              <a:ext uri="{FF2B5EF4-FFF2-40B4-BE49-F238E27FC236}">
                <a16:creationId xmlns:a16="http://schemas.microsoft.com/office/drawing/2014/main" id="{52D9F806-94CF-481F-8D09-0930534817B6}"/>
              </a:ext>
            </a:extLst>
          </p:cNvPr>
          <p:cNvSpPr/>
          <p:nvPr/>
        </p:nvSpPr>
        <p:spPr>
          <a:xfrm>
            <a:off x="11074832" y="5293024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4" name="Oval 343">
            <a:extLst>
              <a:ext uri="{FF2B5EF4-FFF2-40B4-BE49-F238E27FC236}">
                <a16:creationId xmlns:a16="http://schemas.microsoft.com/office/drawing/2014/main" id="{E538241C-2D11-44F4-93B2-DEB8A6470438}"/>
              </a:ext>
            </a:extLst>
          </p:cNvPr>
          <p:cNvSpPr/>
          <p:nvPr/>
        </p:nvSpPr>
        <p:spPr>
          <a:xfrm>
            <a:off x="11504431" y="4625313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5" name="Oval 344">
            <a:extLst>
              <a:ext uri="{FF2B5EF4-FFF2-40B4-BE49-F238E27FC236}">
                <a16:creationId xmlns:a16="http://schemas.microsoft.com/office/drawing/2014/main" id="{DE497B62-BC54-4EB3-AB1C-55F15F53FCA3}"/>
              </a:ext>
            </a:extLst>
          </p:cNvPr>
          <p:cNvSpPr/>
          <p:nvPr/>
        </p:nvSpPr>
        <p:spPr>
          <a:xfrm>
            <a:off x="10381424" y="500246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6" name="Oval 345">
            <a:extLst>
              <a:ext uri="{FF2B5EF4-FFF2-40B4-BE49-F238E27FC236}">
                <a16:creationId xmlns:a16="http://schemas.microsoft.com/office/drawing/2014/main" id="{AA737276-6437-4BAC-ABEE-3B405DC252E7}"/>
              </a:ext>
            </a:extLst>
          </p:cNvPr>
          <p:cNvSpPr/>
          <p:nvPr/>
        </p:nvSpPr>
        <p:spPr>
          <a:xfrm>
            <a:off x="10566681" y="4736339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7" name="Oval 346">
            <a:extLst>
              <a:ext uri="{FF2B5EF4-FFF2-40B4-BE49-F238E27FC236}">
                <a16:creationId xmlns:a16="http://schemas.microsoft.com/office/drawing/2014/main" id="{244F96FD-AF98-400F-982D-5F6FD559547D}"/>
              </a:ext>
            </a:extLst>
          </p:cNvPr>
          <p:cNvSpPr/>
          <p:nvPr/>
        </p:nvSpPr>
        <p:spPr>
          <a:xfrm>
            <a:off x="10247509" y="469948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8" name="Oval 347">
            <a:extLst>
              <a:ext uri="{FF2B5EF4-FFF2-40B4-BE49-F238E27FC236}">
                <a16:creationId xmlns:a16="http://schemas.microsoft.com/office/drawing/2014/main" id="{D119B2C0-E9B0-46BD-A073-07F444E6A5EA}"/>
              </a:ext>
            </a:extLst>
          </p:cNvPr>
          <p:cNvSpPr/>
          <p:nvPr/>
        </p:nvSpPr>
        <p:spPr>
          <a:xfrm>
            <a:off x="11477122" y="5018732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9" name="Oval 348">
            <a:extLst>
              <a:ext uri="{FF2B5EF4-FFF2-40B4-BE49-F238E27FC236}">
                <a16:creationId xmlns:a16="http://schemas.microsoft.com/office/drawing/2014/main" id="{01654AA7-6975-407C-8BA8-FBE81B6C0E59}"/>
              </a:ext>
            </a:extLst>
          </p:cNvPr>
          <p:cNvSpPr/>
          <p:nvPr/>
        </p:nvSpPr>
        <p:spPr>
          <a:xfrm>
            <a:off x="10825837" y="5074524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0" name="Oval 349">
            <a:extLst>
              <a:ext uri="{FF2B5EF4-FFF2-40B4-BE49-F238E27FC236}">
                <a16:creationId xmlns:a16="http://schemas.microsoft.com/office/drawing/2014/main" id="{AFBC5259-5FB2-4541-B92D-90D066C32D9A}"/>
              </a:ext>
            </a:extLst>
          </p:cNvPr>
          <p:cNvSpPr/>
          <p:nvPr/>
        </p:nvSpPr>
        <p:spPr>
          <a:xfrm>
            <a:off x="10664111" y="5401106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92B7FA7E-370F-4046-9811-D6472B600DBF}"/>
              </a:ext>
            </a:extLst>
          </p:cNvPr>
          <p:cNvSpPr/>
          <p:nvPr/>
        </p:nvSpPr>
        <p:spPr>
          <a:xfrm>
            <a:off x="1178998" y="165433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D5370A80-B258-4CE1-B973-15D67FE9516C}"/>
              </a:ext>
            </a:extLst>
          </p:cNvPr>
          <p:cNvSpPr/>
          <p:nvPr/>
        </p:nvSpPr>
        <p:spPr>
          <a:xfrm>
            <a:off x="1283283" y="1947198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EC7CA3CF-6DA9-4CE0-9845-83CC55000108}"/>
              </a:ext>
            </a:extLst>
          </p:cNvPr>
          <p:cNvSpPr/>
          <p:nvPr/>
        </p:nvSpPr>
        <p:spPr>
          <a:xfrm>
            <a:off x="1570355" y="170402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40F3627C-9923-403C-B030-4D17DF7F30D4}"/>
              </a:ext>
            </a:extLst>
          </p:cNvPr>
          <p:cNvSpPr/>
          <p:nvPr/>
        </p:nvSpPr>
        <p:spPr>
          <a:xfrm>
            <a:off x="982663" y="201838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0FB30592-0008-46D3-91A0-35181D0AEABC}"/>
              </a:ext>
            </a:extLst>
          </p:cNvPr>
          <p:cNvSpPr/>
          <p:nvPr/>
        </p:nvSpPr>
        <p:spPr>
          <a:xfrm>
            <a:off x="984773" y="2339369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1105093-32B3-49E4-B1AA-6C935480B7F4}"/>
              </a:ext>
            </a:extLst>
          </p:cNvPr>
          <p:cNvSpPr/>
          <p:nvPr/>
        </p:nvSpPr>
        <p:spPr>
          <a:xfrm>
            <a:off x="1560991" y="2393424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39DACB99-742C-4012-B5A7-49932C44B421}"/>
              </a:ext>
            </a:extLst>
          </p:cNvPr>
          <p:cNvSpPr/>
          <p:nvPr/>
        </p:nvSpPr>
        <p:spPr>
          <a:xfrm>
            <a:off x="1399265" y="272000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AB559199-E42E-42AC-BB8D-78F4DEE591D1}"/>
              </a:ext>
            </a:extLst>
          </p:cNvPr>
          <p:cNvSpPr/>
          <p:nvPr/>
        </p:nvSpPr>
        <p:spPr>
          <a:xfrm>
            <a:off x="535211" y="191609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CB7429F7-B4E1-4F0E-AEAF-0F38A6CDE33F}"/>
              </a:ext>
            </a:extLst>
          </p:cNvPr>
          <p:cNvSpPr/>
          <p:nvPr/>
        </p:nvSpPr>
        <p:spPr>
          <a:xfrm>
            <a:off x="1746531" y="2077256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E3E5F500-688E-4C5A-AC2F-347430728B79}"/>
              </a:ext>
            </a:extLst>
          </p:cNvPr>
          <p:cNvSpPr/>
          <p:nvPr/>
        </p:nvSpPr>
        <p:spPr>
          <a:xfrm>
            <a:off x="1982944" y="239679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235F7EEC-7336-47CB-8948-43249D2FE98E}"/>
              </a:ext>
            </a:extLst>
          </p:cNvPr>
          <p:cNvSpPr/>
          <p:nvPr/>
        </p:nvSpPr>
        <p:spPr>
          <a:xfrm>
            <a:off x="821653" y="2736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6B6B88E2-4D34-473B-AE35-EF9036BF3137}"/>
              </a:ext>
            </a:extLst>
          </p:cNvPr>
          <p:cNvSpPr/>
          <p:nvPr/>
        </p:nvSpPr>
        <p:spPr>
          <a:xfrm>
            <a:off x="1907499" y="2744294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9D1A6F20-6661-4B99-9D02-07406F67D370}"/>
              </a:ext>
            </a:extLst>
          </p:cNvPr>
          <p:cNvSpPr/>
          <p:nvPr/>
        </p:nvSpPr>
        <p:spPr>
          <a:xfrm>
            <a:off x="477557" y="2316513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67957D8-6BE1-4C76-9A5E-546D209DAB40}"/>
              </a:ext>
            </a:extLst>
          </p:cNvPr>
          <p:cNvGrpSpPr/>
          <p:nvPr/>
        </p:nvGrpSpPr>
        <p:grpSpPr>
          <a:xfrm>
            <a:off x="1853749" y="1238494"/>
            <a:ext cx="2844800" cy="3955055"/>
            <a:chOff x="7021117" y="1238494"/>
            <a:chExt cx="2844800" cy="395505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561B5F8-DA46-4397-A2FD-5CB4C754EC6B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3E1B16E-BF30-4B63-ADAB-E5D005449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17" y="1500369"/>
              <a:ext cx="2362200" cy="29464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533B956-7A13-4542-96EC-57BA08A641DB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>
                  <a:latin typeface="Times New Roman" panose="02020603050405020304" pitchFamily="18" charset="0"/>
                </a:rPr>
                <a:t>Member 1</a:t>
              </a:r>
            </a:p>
          </p:txBody>
        </p:sp>
      </p:grpSp>
      <p:sp>
        <p:nvSpPr>
          <p:cNvPr id="174" name="Oval 173">
            <a:extLst>
              <a:ext uri="{FF2B5EF4-FFF2-40B4-BE49-F238E27FC236}">
                <a16:creationId xmlns:a16="http://schemas.microsoft.com/office/drawing/2014/main" id="{A173C2D0-40C5-4B69-BA17-C5FB094A8891}"/>
              </a:ext>
            </a:extLst>
          </p:cNvPr>
          <p:cNvSpPr/>
          <p:nvPr/>
        </p:nvSpPr>
        <p:spPr>
          <a:xfrm>
            <a:off x="6264906" y="33257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75A1B63-494E-4039-86ED-59CBF54F97E5}"/>
              </a:ext>
            </a:extLst>
          </p:cNvPr>
          <p:cNvSpPr/>
          <p:nvPr/>
        </p:nvSpPr>
        <p:spPr>
          <a:xfrm>
            <a:off x="6369191" y="625436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4B0F177-7DF5-45EE-9ECC-CAD42B55B701}"/>
              </a:ext>
            </a:extLst>
          </p:cNvPr>
          <p:cNvSpPr/>
          <p:nvPr/>
        </p:nvSpPr>
        <p:spPr>
          <a:xfrm>
            <a:off x="6656263" y="382260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D3C3595-4D8C-4669-9FC9-4EAE9C0A7158}"/>
              </a:ext>
            </a:extLst>
          </p:cNvPr>
          <p:cNvSpPr/>
          <p:nvPr/>
        </p:nvSpPr>
        <p:spPr>
          <a:xfrm>
            <a:off x="6068571" y="696621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0A42988-076B-4C87-B1E6-ADA97F2F1FA7}"/>
              </a:ext>
            </a:extLst>
          </p:cNvPr>
          <p:cNvSpPr/>
          <p:nvPr/>
        </p:nvSpPr>
        <p:spPr>
          <a:xfrm>
            <a:off x="6070681" y="1017607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C857DB2-7DB2-4EAD-B341-052A12166993}"/>
              </a:ext>
            </a:extLst>
          </p:cNvPr>
          <p:cNvSpPr/>
          <p:nvPr/>
        </p:nvSpPr>
        <p:spPr>
          <a:xfrm>
            <a:off x="6646899" y="1071662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50A78FAD-1DD1-46DD-9F6E-0B0C9D9E6774}"/>
              </a:ext>
            </a:extLst>
          </p:cNvPr>
          <p:cNvSpPr/>
          <p:nvPr/>
        </p:nvSpPr>
        <p:spPr>
          <a:xfrm>
            <a:off x="6485173" y="139824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2BFB1772-A1AC-4487-9455-FB26E0108912}"/>
              </a:ext>
            </a:extLst>
          </p:cNvPr>
          <p:cNvSpPr/>
          <p:nvPr/>
        </p:nvSpPr>
        <p:spPr>
          <a:xfrm>
            <a:off x="5621119" y="594328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D25771BD-08FD-4AEB-8BAC-58331BB04393}"/>
              </a:ext>
            </a:extLst>
          </p:cNvPr>
          <p:cNvSpPr/>
          <p:nvPr/>
        </p:nvSpPr>
        <p:spPr>
          <a:xfrm>
            <a:off x="6832439" y="755494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9915178-315C-4B45-8508-E3EECD527458}"/>
              </a:ext>
            </a:extLst>
          </p:cNvPr>
          <p:cNvSpPr/>
          <p:nvPr/>
        </p:nvSpPr>
        <p:spPr>
          <a:xfrm>
            <a:off x="7068852" y="1075030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5A85A78B-9D37-4E91-A85C-9049044D2E81}"/>
              </a:ext>
            </a:extLst>
          </p:cNvPr>
          <p:cNvSpPr/>
          <p:nvPr/>
        </p:nvSpPr>
        <p:spPr>
          <a:xfrm>
            <a:off x="5907561" y="1414268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D8CECB91-A337-4B15-9719-FEFA9EF2CEEC}"/>
              </a:ext>
            </a:extLst>
          </p:cNvPr>
          <p:cNvSpPr/>
          <p:nvPr/>
        </p:nvSpPr>
        <p:spPr>
          <a:xfrm>
            <a:off x="6993407" y="1422532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08A0C06F-2FB8-49B6-ABC9-EF44A342B138}"/>
              </a:ext>
            </a:extLst>
          </p:cNvPr>
          <p:cNvSpPr/>
          <p:nvPr/>
        </p:nvSpPr>
        <p:spPr>
          <a:xfrm>
            <a:off x="5563465" y="994751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68639F-21B0-4D34-A1AA-5E99C946827D}"/>
              </a:ext>
            </a:extLst>
          </p:cNvPr>
          <p:cNvGrpSpPr/>
          <p:nvPr/>
        </p:nvGrpSpPr>
        <p:grpSpPr>
          <a:xfrm rot="708941">
            <a:off x="10474650" y="4236189"/>
            <a:ext cx="1737360" cy="2468880"/>
            <a:chOff x="7021117" y="1238494"/>
            <a:chExt cx="2844800" cy="395505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D5E2193-CEB7-4967-8EC5-F2EB6F46067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03325B9-1770-4EF2-84E7-594B2036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DB019C-2CD6-4E2A-B614-1FE43B8BF63F}"/>
              </a:ext>
            </a:extLst>
          </p:cNvPr>
          <p:cNvGrpSpPr/>
          <p:nvPr/>
        </p:nvGrpSpPr>
        <p:grpSpPr>
          <a:xfrm rot="1066418">
            <a:off x="5780332" y="5132848"/>
            <a:ext cx="1097280" cy="1554480"/>
            <a:chOff x="7021117" y="1238494"/>
            <a:chExt cx="2844800" cy="395505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EE07EAB-A7A3-4254-9368-ACB7E00A8672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3C948F19-BE88-4D93-BB35-A8E8086C6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8767" y="1800385"/>
              <a:ext cx="2349500" cy="23463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D317BAE-8667-46F3-8F66-B31484E3533C}"/>
              </a:ext>
            </a:extLst>
          </p:cNvPr>
          <p:cNvGrpSpPr/>
          <p:nvPr/>
        </p:nvGrpSpPr>
        <p:grpSpPr>
          <a:xfrm rot="20902824">
            <a:off x="9371691" y="-125546"/>
            <a:ext cx="1097280" cy="1463040"/>
            <a:chOff x="7021117" y="1238494"/>
            <a:chExt cx="2844800" cy="3955055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78B3B3C1-96C2-4CDA-AFA4-81965F1D529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F3F7AD1-C9C8-442F-8FD9-0F82CC710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863981"/>
              <a:ext cx="2362200" cy="221917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926E252-1238-428F-80AE-30E8097F50F0}"/>
              </a:ext>
            </a:extLst>
          </p:cNvPr>
          <p:cNvGrpSpPr/>
          <p:nvPr/>
        </p:nvGrpSpPr>
        <p:grpSpPr>
          <a:xfrm rot="1014739">
            <a:off x="10445891" y="127645"/>
            <a:ext cx="1371600" cy="1828800"/>
            <a:chOff x="7021117" y="1238494"/>
            <a:chExt cx="2844800" cy="395505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A525F095-249F-465D-8496-51C33DA298F0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AD9CA8CF-1517-41A1-9C43-B65A3FE0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0059" y="1800111"/>
              <a:ext cx="2346916" cy="23469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8BCEDB21-D0A6-4402-999A-39DD340633BD}"/>
              </a:ext>
            </a:extLst>
          </p:cNvPr>
          <p:cNvSpPr txBox="1"/>
          <p:nvPr/>
        </p:nvSpPr>
        <p:spPr>
          <a:xfrm>
            <a:off x="-4556590" y="1644807"/>
            <a:ext cx="662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UTM Cookies" panose="02040603050506020204" pitchFamily="18" charset="0"/>
              </a:rPr>
              <a:t>Tập làm văn</a:t>
            </a:r>
            <a:endParaRPr lang="id-ID" sz="5400" dirty="0">
              <a:latin typeface="UTM Cookies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48B622E-2ED3-4A9B-98CC-FFC65A48CAF7}"/>
              </a:ext>
            </a:extLst>
          </p:cNvPr>
          <p:cNvSpPr txBox="1"/>
          <p:nvPr/>
        </p:nvSpPr>
        <p:spPr>
          <a:xfrm>
            <a:off x="-6503485" y="2569007"/>
            <a:ext cx="819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Quan sát </a:t>
            </a:r>
          </a:p>
          <a:p>
            <a:pPr algn="ctr"/>
            <a:r>
              <a:rPr lang="en-US" sz="8000"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Cookies" panose="02040603050506020204" pitchFamily="18" charset="0"/>
              </a:rPr>
              <a:t>đồ vật</a:t>
            </a:r>
            <a:endParaRPr lang="id-ID" sz="8000" dirty="0"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UTM Cookies" panose="02040603050506020204" pitchFamily="18" charset="0"/>
            </a:endParaRPr>
          </a:p>
        </p:txBody>
      </p:sp>
      <p:grpSp>
        <p:nvGrpSpPr>
          <p:cNvPr id="103" name="a">
            <a:extLst>
              <a:ext uri="{FF2B5EF4-FFF2-40B4-BE49-F238E27FC236}">
                <a16:creationId xmlns:a16="http://schemas.microsoft.com/office/drawing/2014/main" id="{87AFC8BE-09BB-4560-8299-5C8F9C37F0A6}"/>
              </a:ext>
            </a:extLst>
          </p:cNvPr>
          <p:cNvGrpSpPr/>
          <p:nvPr/>
        </p:nvGrpSpPr>
        <p:grpSpPr>
          <a:xfrm>
            <a:off x="-379023" y="755494"/>
            <a:ext cx="5378617" cy="5068736"/>
            <a:chOff x="1992767" y="1493948"/>
            <a:chExt cx="4939586" cy="4687911"/>
          </a:xfrm>
        </p:grpSpPr>
        <p:sp>
          <p:nvSpPr>
            <p:cNvPr id="104" name="Chord 103">
              <a:extLst>
                <a:ext uri="{FF2B5EF4-FFF2-40B4-BE49-F238E27FC236}">
                  <a16:creationId xmlns:a16="http://schemas.microsoft.com/office/drawing/2014/main" id="{C9557D87-7983-49E4-8AA8-827BC0FB2AF5}"/>
                </a:ext>
              </a:extLst>
            </p:cNvPr>
            <p:cNvSpPr/>
            <p:nvPr/>
          </p:nvSpPr>
          <p:spPr>
            <a:xfrm rot="10800000">
              <a:off x="5668045" y="1511163"/>
              <a:ext cx="1129183" cy="1116005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5" name="Rectangle: Rounded Corners 3">
              <a:extLst>
                <a:ext uri="{FF2B5EF4-FFF2-40B4-BE49-F238E27FC236}">
                  <a16:creationId xmlns:a16="http://schemas.microsoft.com/office/drawing/2014/main" id="{A7BA3F13-3A93-4C11-AA2A-6D9B7E67F1F7}"/>
                </a:ext>
              </a:extLst>
            </p:cNvPr>
            <p:cNvSpPr/>
            <p:nvPr/>
          </p:nvSpPr>
          <p:spPr>
            <a:xfrm>
              <a:off x="2472745" y="1493948"/>
              <a:ext cx="4459608" cy="4675031"/>
            </a:xfrm>
            <a:custGeom>
              <a:avLst/>
              <a:gdLst>
                <a:gd name="connsiteX0" fmla="*/ 0 w 4971245"/>
                <a:gd name="connsiteY0" fmla="*/ 609623 h 4662152"/>
                <a:gd name="connsiteX1" fmla="*/ 609623 w 4971245"/>
                <a:gd name="connsiteY1" fmla="*/ 0 h 4662152"/>
                <a:gd name="connsiteX2" fmla="*/ 4361622 w 4971245"/>
                <a:gd name="connsiteY2" fmla="*/ 0 h 4662152"/>
                <a:gd name="connsiteX3" fmla="*/ 4971245 w 4971245"/>
                <a:gd name="connsiteY3" fmla="*/ 609623 h 4662152"/>
                <a:gd name="connsiteX4" fmla="*/ 4971245 w 4971245"/>
                <a:gd name="connsiteY4" fmla="*/ 4052529 h 4662152"/>
                <a:gd name="connsiteX5" fmla="*/ 4361622 w 4971245"/>
                <a:gd name="connsiteY5" fmla="*/ 4662152 h 4662152"/>
                <a:gd name="connsiteX6" fmla="*/ 609623 w 4971245"/>
                <a:gd name="connsiteY6" fmla="*/ 4662152 h 4662152"/>
                <a:gd name="connsiteX7" fmla="*/ 0 w 4971245"/>
                <a:gd name="connsiteY7" fmla="*/ 4052529 h 4662152"/>
                <a:gd name="connsiteX8" fmla="*/ 0 w 4971245"/>
                <a:gd name="connsiteY8" fmla="*/ 609623 h 4662152"/>
                <a:gd name="connsiteX0" fmla="*/ 0 w 4971245"/>
                <a:gd name="connsiteY0" fmla="*/ 677878 h 4730407"/>
                <a:gd name="connsiteX1" fmla="*/ 609623 w 4971245"/>
                <a:gd name="connsiteY1" fmla="*/ 68255 h 4730407"/>
                <a:gd name="connsiteX2" fmla="*/ 4361622 w 4971245"/>
                <a:gd name="connsiteY2" fmla="*/ 68255 h 4730407"/>
                <a:gd name="connsiteX3" fmla="*/ 4971245 w 4971245"/>
                <a:gd name="connsiteY3" fmla="*/ 677878 h 4730407"/>
                <a:gd name="connsiteX4" fmla="*/ 4971245 w 4971245"/>
                <a:gd name="connsiteY4" fmla="*/ 4120784 h 4730407"/>
                <a:gd name="connsiteX5" fmla="*/ 4361622 w 4971245"/>
                <a:gd name="connsiteY5" fmla="*/ 4730407 h 4730407"/>
                <a:gd name="connsiteX6" fmla="*/ 609623 w 4971245"/>
                <a:gd name="connsiteY6" fmla="*/ 4730407 h 4730407"/>
                <a:gd name="connsiteX7" fmla="*/ 0 w 4971245"/>
                <a:gd name="connsiteY7" fmla="*/ 4120784 h 4730407"/>
                <a:gd name="connsiteX8" fmla="*/ 0 w 4971245"/>
                <a:gd name="connsiteY8" fmla="*/ 677878 h 4730407"/>
                <a:gd name="connsiteX0" fmla="*/ 0 w 4997003"/>
                <a:gd name="connsiteY0" fmla="*/ 653638 h 4706167"/>
                <a:gd name="connsiteX1" fmla="*/ 609623 w 4997003"/>
                <a:gd name="connsiteY1" fmla="*/ 44015 h 4706167"/>
                <a:gd name="connsiteX2" fmla="*/ 4361622 w 4997003"/>
                <a:gd name="connsiteY2" fmla="*/ 44015 h 4706167"/>
                <a:gd name="connsiteX3" fmla="*/ 4997003 w 4997003"/>
                <a:gd name="connsiteY3" fmla="*/ 1065762 h 4706167"/>
                <a:gd name="connsiteX4" fmla="*/ 4971245 w 4997003"/>
                <a:gd name="connsiteY4" fmla="*/ 4096544 h 4706167"/>
                <a:gd name="connsiteX5" fmla="*/ 4361622 w 4997003"/>
                <a:gd name="connsiteY5" fmla="*/ 4706167 h 4706167"/>
                <a:gd name="connsiteX6" fmla="*/ 609623 w 4997003"/>
                <a:gd name="connsiteY6" fmla="*/ 4706167 h 4706167"/>
                <a:gd name="connsiteX7" fmla="*/ 0 w 4997003"/>
                <a:gd name="connsiteY7" fmla="*/ 4096544 h 4706167"/>
                <a:gd name="connsiteX8" fmla="*/ 0 w 4997003"/>
                <a:gd name="connsiteY8" fmla="*/ 653638 h 4706167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361622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052529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4997003"/>
                <a:gd name="connsiteY0" fmla="*/ 609623 h 4662152"/>
                <a:gd name="connsiteX1" fmla="*/ 609623 w 4997003"/>
                <a:gd name="connsiteY1" fmla="*/ 0 h 4662152"/>
                <a:gd name="connsiteX2" fmla="*/ 4207076 w 4997003"/>
                <a:gd name="connsiteY2" fmla="*/ 0 h 4662152"/>
                <a:gd name="connsiteX3" fmla="*/ 4997003 w 4997003"/>
                <a:gd name="connsiteY3" fmla="*/ 1021747 h 4662152"/>
                <a:gd name="connsiteX4" fmla="*/ 4971245 w 4997003"/>
                <a:gd name="connsiteY4" fmla="*/ 4219954 h 4662152"/>
                <a:gd name="connsiteX5" fmla="*/ 4361622 w 4997003"/>
                <a:gd name="connsiteY5" fmla="*/ 4662152 h 4662152"/>
                <a:gd name="connsiteX6" fmla="*/ 609623 w 4997003"/>
                <a:gd name="connsiteY6" fmla="*/ 4662152 h 4662152"/>
                <a:gd name="connsiteX7" fmla="*/ 0 w 4997003"/>
                <a:gd name="connsiteY7" fmla="*/ 4052529 h 4662152"/>
                <a:gd name="connsiteX8" fmla="*/ 0 w 4997003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4207076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09623 h 4662152"/>
                <a:gd name="connsiteX1" fmla="*/ 609623 w 5165159"/>
                <a:gd name="connsiteY1" fmla="*/ 0 h 4662152"/>
                <a:gd name="connsiteX2" fmla="*/ 3774500 w 5165159"/>
                <a:gd name="connsiteY2" fmla="*/ 0 h 4662152"/>
                <a:gd name="connsiteX3" fmla="*/ 4997003 w 5165159"/>
                <a:gd name="connsiteY3" fmla="*/ 1021747 h 4662152"/>
                <a:gd name="connsiteX4" fmla="*/ 5165159 w 5165159"/>
                <a:gd name="connsiteY4" fmla="*/ 4026771 h 4662152"/>
                <a:gd name="connsiteX5" fmla="*/ 4361622 w 5165159"/>
                <a:gd name="connsiteY5" fmla="*/ 4662152 h 4662152"/>
                <a:gd name="connsiteX6" fmla="*/ 609623 w 5165159"/>
                <a:gd name="connsiteY6" fmla="*/ 4662152 h 4662152"/>
                <a:gd name="connsiteX7" fmla="*/ 0 w 5165159"/>
                <a:gd name="connsiteY7" fmla="*/ 4052529 h 4662152"/>
                <a:gd name="connsiteX8" fmla="*/ 0 w 5165159"/>
                <a:gd name="connsiteY8" fmla="*/ 609623 h 4662152"/>
                <a:gd name="connsiteX0" fmla="*/ 0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0 w 5165159"/>
                <a:gd name="connsiteY8" fmla="*/ 622502 h 4675031"/>
                <a:gd name="connsiteX0" fmla="*/ 104415 w 5165159"/>
                <a:gd name="connsiteY0" fmla="*/ 622502 h 4675031"/>
                <a:gd name="connsiteX1" fmla="*/ 878119 w 5165159"/>
                <a:gd name="connsiteY1" fmla="*/ 0 h 4675031"/>
                <a:gd name="connsiteX2" fmla="*/ 3774500 w 5165159"/>
                <a:gd name="connsiteY2" fmla="*/ 12879 h 4675031"/>
                <a:gd name="connsiteX3" fmla="*/ 4997003 w 5165159"/>
                <a:gd name="connsiteY3" fmla="*/ 1034626 h 4675031"/>
                <a:gd name="connsiteX4" fmla="*/ 5165159 w 5165159"/>
                <a:gd name="connsiteY4" fmla="*/ 4039650 h 4675031"/>
                <a:gd name="connsiteX5" fmla="*/ 4361622 w 5165159"/>
                <a:gd name="connsiteY5" fmla="*/ 4675031 h 4675031"/>
                <a:gd name="connsiteX6" fmla="*/ 609623 w 5165159"/>
                <a:gd name="connsiteY6" fmla="*/ 4675031 h 4675031"/>
                <a:gd name="connsiteX7" fmla="*/ 0 w 5165159"/>
                <a:gd name="connsiteY7" fmla="*/ 4065408 h 4675031"/>
                <a:gd name="connsiteX8" fmla="*/ 104415 w 5165159"/>
                <a:gd name="connsiteY8" fmla="*/ 622502 h 467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65159" h="4675031">
                  <a:moveTo>
                    <a:pt x="104415" y="622502"/>
                  </a:moveTo>
                  <a:cubicBezTo>
                    <a:pt x="104415" y="285817"/>
                    <a:pt x="541434" y="0"/>
                    <a:pt x="878119" y="0"/>
                  </a:cubicBezTo>
                  <a:lnTo>
                    <a:pt x="3774500" y="12879"/>
                  </a:lnTo>
                  <a:cubicBezTo>
                    <a:pt x="4136942" y="128788"/>
                    <a:pt x="4906851" y="736577"/>
                    <a:pt x="4997003" y="1034626"/>
                  </a:cubicBezTo>
                  <a:lnTo>
                    <a:pt x="5165159" y="4039650"/>
                  </a:lnTo>
                  <a:cubicBezTo>
                    <a:pt x="5165159" y="4376335"/>
                    <a:pt x="4698307" y="4675031"/>
                    <a:pt x="4361622" y="4675031"/>
                  </a:cubicBezTo>
                  <a:lnTo>
                    <a:pt x="609623" y="4675031"/>
                  </a:lnTo>
                  <a:cubicBezTo>
                    <a:pt x="272938" y="4675031"/>
                    <a:pt x="0" y="4402093"/>
                    <a:pt x="0" y="4065408"/>
                  </a:cubicBezTo>
                  <a:lnTo>
                    <a:pt x="104415" y="622502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6" name="Chord 105">
              <a:extLst>
                <a:ext uri="{FF2B5EF4-FFF2-40B4-BE49-F238E27FC236}">
                  <a16:creationId xmlns:a16="http://schemas.microsoft.com/office/drawing/2014/main" id="{A304BEF4-78BA-4A81-A44A-AD36DA76F00B}"/>
                </a:ext>
              </a:extLst>
            </p:cNvPr>
            <p:cNvSpPr/>
            <p:nvPr/>
          </p:nvSpPr>
          <p:spPr>
            <a:xfrm rot="15948932">
              <a:off x="5296216" y="4590533"/>
              <a:ext cx="735069" cy="726490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7" name="Rectangle: Rounded Corners 4">
              <a:extLst>
                <a:ext uri="{FF2B5EF4-FFF2-40B4-BE49-F238E27FC236}">
                  <a16:creationId xmlns:a16="http://schemas.microsoft.com/office/drawing/2014/main" id="{3EABBCE1-9FE4-40FA-AC9B-9484E79EB914}"/>
                </a:ext>
              </a:extLst>
            </p:cNvPr>
            <p:cNvSpPr/>
            <p:nvPr/>
          </p:nvSpPr>
          <p:spPr>
            <a:xfrm>
              <a:off x="1992767" y="1884652"/>
              <a:ext cx="2077628" cy="4297207"/>
            </a:xfrm>
            <a:custGeom>
              <a:avLst/>
              <a:gdLst>
                <a:gd name="connsiteX0" fmla="*/ 0 w 1970468"/>
                <a:gd name="connsiteY0" fmla="*/ 495849 h 3953814"/>
                <a:gd name="connsiteX1" fmla="*/ 495849 w 1970468"/>
                <a:gd name="connsiteY1" fmla="*/ 0 h 3953814"/>
                <a:gd name="connsiteX2" fmla="*/ 1474619 w 1970468"/>
                <a:gd name="connsiteY2" fmla="*/ 0 h 3953814"/>
                <a:gd name="connsiteX3" fmla="*/ 1970468 w 1970468"/>
                <a:gd name="connsiteY3" fmla="*/ 495849 h 3953814"/>
                <a:gd name="connsiteX4" fmla="*/ 1970468 w 1970468"/>
                <a:gd name="connsiteY4" fmla="*/ 3457965 h 3953814"/>
                <a:gd name="connsiteX5" fmla="*/ 1474619 w 1970468"/>
                <a:gd name="connsiteY5" fmla="*/ 3953814 h 3953814"/>
                <a:gd name="connsiteX6" fmla="*/ 495849 w 1970468"/>
                <a:gd name="connsiteY6" fmla="*/ 3953814 h 3953814"/>
                <a:gd name="connsiteX7" fmla="*/ 0 w 1970468"/>
                <a:gd name="connsiteY7" fmla="*/ 3457965 h 3953814"/>
                <a:gd name="connsiteX8" fmla="*/ 0 w 1970468"/>
                <a:gd name="connsiteY8" fmla="*/ 495849 h 3953814"/>
                <a:gd name="connsiteX0" fmla="*/ 0 w 1970468"/>
                <a:gd name="connsiteY0" fmla="*/ 547364 h 4005329"/>
                <a:gd name="connsiteX1" fmla="*/ 508728 w 1970468"/>
                <a:gd name="connsiteY1" fmla="*/ 0 h 4005329"/>
                <a:gd name="connsiteX2" fmla="*/ 1474619 w 1970468"/>
                <a:gd name="connsiteY2" fmla="*/ 51515 h 4005329"/>
                <a:gd name="connsiteX3" fmla="*/ 1970468 w 1970468"/>
                <a:gd name="connsiteY3" fmla="*/ 547364 h 4005329"/>
                <a:gd name="connsiteX4" fmla="*/ 1970468 w 1970468"/>
                <a:gd name="connsiteY4" fmla="*/ 3509480 h 4005329"/>
                <a:gd name="connsiteX5" fmla="*/ 1474619 w 1970468"/>
                <a:gd name="connsiteY5" fmla="*/ 4005329 h 4005329"/>
                <a:gd name="connsiteX6" fmla="*/ 495849 w 1970468"/>
                <a:gd name="connsiteY6" fmla="*/ 4005329 h 4005329"/>
                <a:gd name="connsiteX7" fmla="*/ 0 w 1970468"/>
                <a:gd name="connsiteY7" fmla="*/ 3509480 h 4005329"/>
                <a:gd name="connsiteX8" fmla="*/ 0 w 1970468"/>
                <a:gd name="connsiteY8" fmla="*/ 547364 h 4005329"/>
                <a:gd name="connsiteX0" fmla="*/ 0 w 1970468"/>
                <a:gd name="connsiteY0" fmla="*/ 830700 h 4288665"/>
                <a:gd name="connsiteX1" fmla="*/ 508728 w 1970468"/>
                <a:gd name="connsiteY1" fmla="*/ 283336 h 4288665"/>
                <a:gd name="connsiteX2" fmla="*/ 1448861 w 1970468"/>
                <a:gd name="connsiteY2" fmla="*/ 0 h 4288665"/>
                <a:gd name="connsiteX3" fmla="*/ 1970468 w 1970468"/>
                <a:gd name="connsiteY3" fmla="*/ 830700 h 4288665"/>
                <a:gd name="connsiteX4" fmla="*/ 1970468 w 1970468"/>
                <a:gd name="connsiteY4" fmla="*/ 3792816 h 4288665"/>
                <a:gd name="connsiteX5" fmla="*/ 1474619 w 1970468"/>
                <a:gd name="connsiteY5" fmla="*/ 4288665 h 4288665"/>
                <a:gd name="connsiteX6" fmla="*/ 495849 w 1970468"/>
                <a:gd name="connsiteY6" fmla="*/ 4288665 h 4288665"/>
                <a:gd name="connsiteX7" fmla="*/ 0 w 1970468"/>
                <a:gd name="connsiteY7" fmla="*/ 3792816 h 4288665"/>
                <a:gd name="connsiteX8" fmla="*/ 0 w 1970468"/>
                <a:gd name="connsiteY8" fmla="*/ 830700 h 4288665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0 w 1970468"/>
                <a:gd name="connsiteY0" fmla="*/ 839242 h 4297207"/>
                <a:gd name="connsiteX1" fmla="*/ 508728 w 1970468"/>
                <a:gd name="connsiteY1" fmla="*/ 291878 h 4297207"/>
                <a:gd name="connsiteX2" fmla="*/ 1448861 w 1970468"/>
                <a:gd name="connsiteY2" fmla="*/ 8542 h 4297207"/>
                <a:gd name="connsiteX3" fmla="*/ 1970468 w 1970468"/>
                <a:gd name="connsiteY3" fmla="*/ 839242 h 4297207"/>
                <a:gd name="connsiteX4" fmla="*/ 1970468 w 1970468"/>
                <a:gd name="connsiteY4" fmla="*/ 3801358 h 4297207"/>
                <a:gd name="connsiteX5" fmla="*/ 1474619 w 1970468"/>
                <a:gd name="connsiteY5" fmla="*/ 4297207 h 4297207"/>
                <a:gd name="connsiteX6" fmla="*/ 495849 w 1970468"/>
                <a:gd name="connsiteY6" fmla="*/ 4297207 h 4297207"/>
                <a:gd name="connsiteX7" fmla="*/ 0 w 1970468"/>
                <a:gd name="connsiteY7" fmla="*/ 3801358 h 4297207"/>
                <a:gd name="connsiteX8" fmla="*/ 0 w 1970468"/>
                <a:gd name="connsiteY8" fmla="*/ 839242 h 4297207"/>
                <a:gd name="connsiteX0" fmla="*/ 103031 w 2073499"/>
                <a:gd name="connsiteY0" fmla="*/ 839242 h 4297207"/>
                <a:gd name="connsiteX1" fmla="*/ 611759 w 2073499"/>
                <a:gd name="connsiteY1" fmla="*/ 291878 h 4297207"/>
                <a:gd name="connsiteX2" fmla="*/ 1551892 w 2073499"/>
                <a:gd name="connsiteY2" fmla="*/ 8542 h 4297207"/>
                <a:gd name="connsiteX3" fmla="*/ 2073499 w 2073499"/>
                <a:gd name="connsiteY3" fmla="*/ 839242 h 4297207"/>
                <a:gd name="connsiteX4" fmla="*/ 2073499 w 2073499"/>
                <a:gd name="connsiteY4" fmla="*/ 3801358 h 4297207"/>
                <a:gd name="connsiteX5" fmla="*/ 1577650 w 2073499"/>
                <a:gd name="connsiteY5" fmla="*/ 4297207 h 4297207"/>
                <a:gd name="connsiteX6" fmla="*/ 598880 w 2073499"/>
                <a:gd name="connsiteY6" fmla="*/ 4297207 h 4297207"/>
                <a:gd name="connsiteX7" fmla="*/ 0 w 2073499"/>
                <a:gd name="connsiteY7" fmla="*/ 3247567 h 4297207"/>
                <a:gd name="connsiteX8" fmla="*/ 103031 w 2073499"/>
                <a:gd name="connsiteY8" fmla="*/ 839242 h 4297207"/>
                <a:gd name="connsiteX0" fmla="*/ 107803 w 2078271"/>
                <a:gd name="connsiteY0" fmla="*/ 839242 h 4297207"/>
                <a:gd name="connsiteX1" fmla="*/ 616531 w 2078271"/>
                <a:gd name="connsiteY1" fmla="*/ 291878 h 4297207"/>
                <a:gd name="connsiteX2" fmla="*/ 1556664 w 2078271"/>
                <a:gd name="connsiteY2" fmla="*/ 8542 h 4297207"/>
                <a:gd name="connsiteX3" fmla="*/ 2078271 w 2078271"/>
                <a:gd name="connsiteY3" fmla="*/ 839242 h 4297207"/>
                <a:gd name="connsiteX4" fmla="*/ 2078271 w 2078271"/>
                <a:gd name="connsiteY4" fmla="*/ 3801358 h 4297207"/>
                <a:gd name="connsiteX5" fmla="*/ 1582422 w 2078271"/>
                <a:gd name="connsiteY5" fmla="*/ 4297207 h 4297207"/>
                <a:gd name="connsiteX6" fmla="*/ 603652 w 2078271"/>
                <a:gd name="connsiteY6" fmla="*/ 4297207 h 4297207"/>
                <a:gd name="connsiteX7" fmla="*/ 4772 w 2078271"/>
                <a:gd name="connsiteY7" fmla="*/ 3247567 h 4297207"/>
                <a:gd name="connsiteX8" fmla="*/ 107803 w 2078271"/>
                <a:gd name="connsiteY8" fmla="*/ 839242 h 4297207"/>
                <a:gd name="connsiteX0" fmla="*/ 106604 w 2077072"/>
                <a:gd name="connsiteY0" fmla="*/ 839242 h 4297207"/>
                <a:gd name="connsiteX1" fmla="*/ 615332 w 2077072"/>
                <a:gd name="connsiteY1" fmla="*/ 291878 h 4297207"/>
                <a:gd name="connsiteX2" fmla="*/ 1555465 w 2077072"/>
                <a:gd name="connsiteY2" fmla="*/ 8542 h 4297207"/>
                <a:gd name="connsiteX3" fmla="*/ 2077072 w 2077072"/>
                <a:gd name="connsiteY3" fmla="*/ 839242 h 4297207"/>
                <a:gd name="connsiteX4" fmla="*/ 2077072 w 2077072"/>
                <a:gd name="connsiteY4" fmla="*/ 3801358 h 4297207"/>
                <a:gd name="connsiteX5" fmla="*/ 1581223 w 2077072"/>
                <a:gd name="connsiteY5" fmla="*/ 4297207 h 4297207"/>
                <a:gd name="connsiteX6" fmla="*/ 744120 w 2077072"/>
                <a:gd name="connsiteY6" fmla="*/ 4284328 h 4297207"/>
                <a:gd name="connsiteX7" fmla="*/ 3573 w 2077072"/>
                <a:gd name="connsiteY7" fmla="*/ 3247567 h 4297207"/>
                <a:gd name="connsiteX8" fmla="*/ 106604 w 2077072"/>
                <a:gd name="connsiteY8" fmla="*/ 839242 h 4297207"/>
                <a:gd name="connsiteX0" fmla="*/ 106862 w 2077330"/>
                <a:gd name="connsiteY0" fmla="*/ 839242 h 4297207"/>
                <a:gd name="connsiteX1" fmla="*/ 615590 w 2077330"/>
                <a:gd name="connsiteY1" fmla="*/ 291878 h 4297207"/>
                <a:gd name="connsiteX2" fmla="*/ 1555723 w 2077330"/>
                <a:gd name="connsiteY2" fmla="*/ 8542 h 4297207"/>
                <a:gd name="connsiteX3" fmla="*/ 2077330 w 2077330"/>
                <a:gd name="connsiteY3" fmla="*/ 839242 h 4297207"/>
                <a:gd name="connsiteX4" fmla="*/ 2077330 w 2077330"/>
                <a:gd name="connsiteY4" fmla="*/ 3801358 h 4297207"/>
                <a:gd name="connsiteX5" fmla="*/ 1581481 w 2077330"/>
                <a:gd name="connsiteY5" fmla="*/ 4297207 h 4297207"/>
                <a:gd name="connsiteX6" fmla="*/ 744378 w 2077330"/>
                <a:gd name="connsiteY6" fmla="*/ 4284328 h 4297207"/>
                <a:gd name="connsiteX7" fmla="*/ 3831 w 2077330"/>
                <a:gd name="connsiteY7" fmla="*/ 3247567 h 4297207"/>
                <a:gd name="connsiteX8" fmla="*/ 106862 w 2077330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839242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839242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  <a:gd name="connsiteX0" fmla="*/ 107160 w 2077628"/>
                <a:gd name="connsiteY0" fmla="*/ 1380155 h 4297207"/>
                <a:gd name="connsiteX1" fmla="*/ 615888 w 2077628"/>
                <a:gd name="connsiteY1" fmla="*/ 291878 h 4297207"/>
                <a:gd name="connsiteX2" fmla="*/ 1556021 w 2077628"/>
                <a:gd name="connsiteY2" fmla="*/ 8542 h 4297207"/>
                <a:gd name="connsiteX3" fmla="*/ 2077628 w 2077628"/>
                <a:gd name="connsiteY3" fmla="*/ 839242 h 4297207"/>
                <a:gd name="connsiteX4" fmla="*/ 2077628 w 2077628"/>
                <a:gd name="connsiteY4" fmla="*/ 3801358 h 4297207"/>
                <a:gd name="connsiteX5" fmla="*/ 1581779 w 2077628"/>
                <a:gd name="connsiteY5" fmla="*/ 4297207 h 4297207"/>
                <a:gd name="connsiteX6" fmla="*/ 744676 w 2077628"/>
                <a:gd name="connsiteY6" fmla="*/ 4284328 h 4297207"/>
                <a:gd name="connsiteX7" fmla="*/ 4129 w 2077628"/>
                <a:gd name="connsiteY7" fmla="*/ 3247567 h 4297207"/>
                <a:gd name="connsiteX8" fmla="*/ 107160 w 2077628"/>
                <a:gd name="connsiteY8" fmla="*/ 1380155 h 429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7628" h="4297207">
                  <a:moveTo>
                    <a:pt x="107160" y="1380155"/>
                  </a:moveTo>
                  <a:cubicBezTo>
                    <a:pt x="107160" y="1106305"/>
                    <a:pt x="251886" y="446424"/>
                    <a:pt x="615888" y="291878"/>
                  </a:cubicBezTo>
                  <a:cubicBezTo>
                    <a:pt x="787599" y="188847"/>
                    <a:pt x="1229764" y="8542"/>
                    <a:pt x="1556021" y="8542"/>
                  </a:cubicBezTo>
                  <a:cubicBezTo>
                    <a:pt x="2061691" y="-81610"/>
                    <a:pt x="2077628" y="565392"/>
                    <a:pt x="2077628" y="839242"/>
                  </a:cubicBezTo>
                  <a:cubicBezTo>
                    <a:pt x="1085955" y="1440248"/>
                    <a:pt x="596558" y="2749592"/>
                    <a:pt x="2077628" y="3801358"/>
                  </a:cubicBezTo>
                  <a:cubicBezTo>
                    <a:pt x="2077628" y="4075208"/>
                    <a:pt x="1855629" y="4297207"/>
                    <a:pt x="1581779" y="4297207"/>
                  </a:cubicBezTo>
                  <a:lnTo>
                    <a:pt x="744676" y="4284328"/>
                  </a:lnTo>
                  <a:cubicBezTo>
                    <a:pt x="393553" y="4155539"/>
                    <a:pt x="-47386" y="3907783"/>
                    <a:pt x="4129" y="3247567"/>
                  </a:cubicBezTo>
                  <a:lnTo>
                    <a:pt x="107160" y="1380155"/>
                  </a:lnTo>
                  <a:close/>
                </a:path>
              </a:pathLst>
            </a:custGeom>
            <a:solidFill>
              <a:srgbClr val="BA9C7C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DDEE9DA-A6CA-4B41-8A5E-B55F781B2C6E}"/>
                </a:ext>
              </a:extLst>
            </p:cNvPr>
            <p:cNvSpPr/>
            <p:nvPr/>
          </p:nvSpPr>
          <p:spPr>
            <a:xfrm>
              <a:off x="3407272" y="2872070"/>
              <a:ext cx="2590555" cy="2590555"/>
            </a:xfrm>
            <a:prstGeom prst="ellipse">
              <a:avLst/>
            </a:prstGeom>
            <a:solidFill>
              <a:srgbClr val="E5DDCA"/>
            </a:solidFill>
            <a:ln w="28575">
              <a:solidFill>
                <a:schemeClr val="tx1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B464262-97C6-4F60-A1D6-385C123137DF}"/>
                </a:ext>
              </a:extLst>
            </p:cNvPr>
            <p:cNvSpPr/>
            <p:nvPr/>
          </p:nvSpPr>
          <p:spPr>
            <a:xfrm>
              <a:off x="3797809" y="3262606"/>
              <a:ext cx="1809481" cy="1809481"/>
            </a:xfrm>
            <a:prstGeom prst="ellipse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1D9143F-8C90-4151-B8DF-2047B0732E17}"/>
                </a:ext>
              </a:extLst>
            </p:cNvPr>
            <p:cNvSpPr/>
            <p:nvPr/>
          </p:nvSpPr>
          <p:spPr>
            <a:xfrm>
              <a:off x="4252840" y="3717637"/>
              <a:ext cx="899417" cy="8994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6" name="Chord 155">
              <a:extLst>
                <a:ext uri="{FF2B5EF4-FFF2-40B4-BE49-F238E27FC236}">
                  <a16:creationId xmlns:a16="http://schemas.microsoft.com/office/drawing/2014/main" id="{52EEAD5C-5B73-474D-A116-FA476C18282A}"/>
                </a:ext>
              </a:extLst>
            </p:cNvPr>
            <p:cNvSpPr/>
            <p:nvPr/>
          </p:nvSpPr>
          <p:spPr>
            <a:xfrm rot="2607016">
              <a:off x="3869789" y="3878921"/>
              <a:ext cx="583659" cy="576847"/>
            </a:xfrm>
            <a:prstGeom prst="chord">
              <a:avLst>
                <a:gd name="adj1" fmla="val 2700000"/>
                <a:gd name="adj2" fmla="val 135789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208394D6-2EC3-4E1E-AC38-B79378D0A624}"/>
                </a:ext>
              </a:extLst>
            </p:cNvPr>
            <p:cNvSpPr/>
            <p:nvPr/>
          </p:nvSpPr>
          <p:spPr>
            <a:xfrm>
              <a:off x="4195004" y="1772923"/>
              <a:ext cx="422932" cy="854245"/>
            </a:xfrm>
            <a:prstGeom prst="roundRect">
              <a:avLst>
                <a:gd name="adj" fmla="val 4711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8" name="Rectangle: Beveled 157">
              <a:extLst>
                <a:ext uri="{FF2B5EF4-FFF2-40B4-BE49-F238E27FC236}">
                  <a16:creationId xmlns:a16="http://schemas.microsoft.com/office/drawing/2014/main" id="{E2B7E022-533C-494C-B4BD-E16795F968D5}"/>
                </a:ext>
              </a:extLst>
            </p:cNvPr>
            <p:cNvSpPr/>
            <p:nvPr/>
          </p:nvSpPr>
          <p:spPr>
            <a:xfrm>
              <a:off x="2648997" y="2500922"/>
              <a:ext cx="518286" cy="742296"/>
            </a:xfrm>
            <a:prstGeom prst="bevel">
              <a:avLst>
                <a:gd name="adj" fmla="val 34202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AC6CF5A-6D08-497B-8315-70426CFF3FC0}"/>
                </a:ext>
              </a:extLst>
            </p:cNvPr>
            <p:cNvSpPr/>
            <p:nvPr/>
          </p:nvSpPr>
          <p:spPr>
            <a:xfrm>
              <a:off x="2403979" y="3566550"/>
              <a:ext cx="611634" cy="611634"/>
            </a:xfrm>
            <a:prstGeom prst="ellipse">
              <a:avLst/>
            </a:prstGeom>
            <a:solidFill>
              <a:srgbClr val="E5DDC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CB14DED-BE0F-4F8E-8BFC-6C6A0CE1CC9E}"/>
                </a:ext>
              </a:extLst>
            </p:cNvPr>
            <p:cNvSpPr/>
            <p:nvPr/>
          </p:nvSpPr>
          <p:spPr>
            <a:xfrm>
              <a:off x="2774909" y="2624756"/>
              <a:ext cx="266462" cy="4946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D8F3F634-D94C-4A34-AFBA-64A248085CDE}"/>
                </a:ext>
              </a:extLst>
            </p:cNvPr>
            <p:cNvSpPr/>
            <p:nvPr/>
          </p:nvSpPr>
          <p:spPr>
            <a:xfrm>
              <a:off x="5039852" y="1911307"/>
              <a:ext cx="305068" cy="616182"/>
            </a:xfrm>
            <a:prstGeom prst="roundRect">
              <a:avLst>
                <a:gd name="adj" fmla="val 47118"/>
              </a:avLst>
            </a:prstGeom>
            <a:solidFill>
              <a:srgbClr val="E5DDCA"/>
            </a:solidFill>
            <a:ln w="28575">
              <a:solidFill>
                <a:srgbClr val="CCB6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77BC47E-F03A-4B11-9F46-77B151A24ACF}"/>
                </a:ext>
              </a:extLst>
            </p:cNvPr>
            <p:cNvSpPr/>
            <p:nvPr/>
          </p:nvSpPr>
          <p:spPr>
            <a:xfrm>
              <a:off x="2462355" y="3624926"/>
              <a:ext cx="494882" cy="494882"/>
            </a:xfrm>
            <a:prstGeom prst="ellipse">
              <a:avLst/>
            </a:prstGeom>
            <a:solidFill>
              <a:srgbClr val="E5DDCA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5EC2A36F-3951-4F9B-A870-D7ACA74A53B2}"/>
                </a:ext>
              </a:extLst>
            </p:cNvPr>
            <p:cNvSpPr/>
            <p:nvPr/>
          </p:nvSpPr>
          <p:spPr>
            <a:xfrm>
              <a:off x="5101199" y="1985036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BDA12AF-FFDC-4317-9899-4542B064EDD5}"/>
                </a:ext>
              </a:extLst>
            </p:cNvPr>
            <p:cNvSpPr/>
            <p:nvPr/>
          </p:nvSpPr>
          <p:spPr>
            <a:xfrm>
              <a:off x="5101199" y="2239445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763F4E9-7D26-4F74-ABBC-05A20B13F190}"/>
                </a:ext>
              </a:extLst>
            </p:cNvPr>
            <p:cNvSpPr/>
            <p:nvPr/>
          </p:nvSpPr>
          <p:spPr>
            <a:xfrm>
              <a:off x="2817800" y="278173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:a16="http://schemas.microsoft.com/office/drawing/2014/main" id="{056230A7-5D7C-4EA2-A3F6-4D310899A8EB}"/>
                </a:ext>
              </a:extLst>
            </p:cNvPr>
            <p:cNvSpPr/>
            <p:nvPr/>
          </p:nvSpPr>
          <p:spPr>
            <a:xfrm>
              <a:off x="4486708" y="3875933"/>
              <a:ext cx="431680" cy="567835"/>
            </a:xfrm>
            <a:prstGeom prst="roundRect">
              <a:avLst>
                <a:gd name="adj" fmla="val 47118"/>
              </a:avLst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907D15B-E8D9-47CA-8DA2-E1E7DE00655C}"/>
                </a:ext>
              </a:extLst>
            </p:cNvPr>
            <p:cNvSpPr/>
            <p:nvPr/>
          </p:nvSpPr>
          <p:spPr>
            <a:xfrm>
              <a:off x="4618671" y="4069510"/>
              <a:ext cx="180680" cy="180680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D4B2EA7A-D33E-4106-A749-D4EF808CA15A}"/>
                </a:ext>
              </a:extLst>
            </p:cNvPr>
            <p:cNvCxnSpPr>
              <a:cxnSpLocks/>
              <a:stCxn id="157" idx="0"/>
              <a:endCxn id="157" idx="2"/>
            </p:cNvCxnSpPr>
            <p:nvPr/>
          </p:nvCxnSpPr>
          <p:spPr>
            <a:xfrm>
              <a:off x="4406470" y="1772923"/>
              <a:ext cx="0" cy="8542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5B690B77-08C4-4A38-8216-920D901E69A3}"/>
                </a:ext>
              </a:extLst>
            </p:cNvPr>
            <p:cNvCxnSpPr>
              <a:cxnSpLocks/>
            </p:cNvCxnSpPr>
            <p:nvPr/>
          </p:nvCxnSpPr>
          <p:spPr>
            <a:xfrm>
              <a:off x="4499336" y="1775008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8CD9079-9371-42A6-AE44-2AE4456DF36E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82" y="1772923"/>
              <a:ext cx="0" cy="8368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9A58BD9-7864-49BE-AEA4-8D7C8D0DC3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60" y="225928"/>
            <a:ext cx="2667000" cy="266700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DF00842-734A-4940-BB29-7E1F5177502A}"/>
              </a:ext>
            </a:extLst>
          </p:cNvPr>
          <p:cNvGrpSpPr/>
          <p:nvPr/>
        </p:nvGrpSpPr>
        <p:grpSpPr>
          <a:xfrm rot="20645604">
            <a:off x="4521689" y="4966345"/>
            <a:ext cx="1097280" cy="1463040"/>
            <a:chOff x="7021117" y="1238494"/>
            <a:chExt cx="2844800" cy="3955055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3631B5D-B4B8-45D2-BEC3-EB9409B47064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3959229-9D00-472A-BCC1-A759AFE3B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62417" y="1792469"/>
              <a:ext cx="2362200" cy="2362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171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accel="19000" decel="1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7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6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8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1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4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2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4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2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2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22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1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8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8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8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2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4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7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6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9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4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2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7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2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7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6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8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2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4" dur="11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4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2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2" dur="14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4" dur="1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"/>
                            </p:stCondLst>
                            <p:childTnLst>
                              <p:par>
                                <p:cTn id="24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90976 4.07407E-6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250"/>
                            </p:stCondLst>
                            <p:childTnLst>
                              <p:par>
                                <p:cTn id="2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25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90782 1.85185E-6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9" grpId="0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2" grpId="0" animBg="1"/>
      <p:bldP spid="332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  <p:bldP spid="337" grpId="0" animBg="1"/>
      <p:bldP spid="337" grpId="1" animBg="1"/>
      <p:bldP spid="338" grpId="0" animBg="1"/>
      <p:bldP spid="338" grpId="1" animBg="1"/>
      <p:bldP spid="339" grpId="0" animBg="1"/>
      <p:bldP spid="33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7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986F94AA-A0FF-4253-83FD-6F9EEAC275AE}"/>
              </a:ext>
            </a:extLst>
          </p:cNvPr>
          <p:cNvSpPr/>
          <p:nvPr/>
        </p:nvSpPr>
        <p:spPr>
          <a:xfrm rot="261746">
            <a:off x="10164488" y="1532567"/>
            <a:ext cx="332693" cy="765969"/>
          </a:xfrm>
          <a:prstGeom prst="roundRect">
            <a:avLst/>
          </a:prstGeom>
          <a:solidFill>
            <a:srgbClr val="BA9C7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1094439" y="1838657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539565" y="451346"/>
            <a:ext cx="54718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Nhận xét</a:t>
            </a:r>
            <a:endParaRPr lang="id-ID" sz="8000" dirty="0">
              <a:latin typeface="UTM Cookies" panose="02040603050506020204" pitchFamily="18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7B3BF4-B911-48B8-9956-1F9487CDE2D3}"/>
              </a:ext>
            </a:extLst>
          </p:cNvPr>
          <p:cNvSpPr txBox="1"/>
          <p:nvPr/>
        </p:nvSpPr>
        <p:spPr>
          <a:xfrm>
            <a:off x="1195566" y="2511243"/>
            <a:ext cx="69988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</a:rPr>
              <a:t>Quan sát một đồ chơi mà em thích và ghi lại những điều quan sát được.</a:t>
            </a:r>
            <a:endParaRPr lang="id-ID" sz="4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F424EFC-27F8-4443-8162-8562F3F45955}"/>
              </a:ext>
            </a:extLst>
          </p:cNvPr>
          <p:cNvGrpSpPr/>
          <p:nvPr/>
        </p:nvGrpSpPr>
        <p:grpSpPr>
          <a:xfrm>
            <a:off x="8847923" y="1840068"/>
            <a:ext cx="2844800" cy="3955055"/>
            <a:chOff x="7021117" y="1238494"/>
            <a:chExt cx="2844800" cy="3955055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B6A5338-1061-4917-96CD-285C79948719}"/>
                </a:ext>
              </a:extLst>
            </p:cNvPr>
            <p:cNvSpPr/>
            <p:nvPr/>
          </p:nvSpPr>
          <p:spPr>
            <a:xfrm>
              <a:off x="7021117" y="1238494"/>
              <a:ext cx="2844800" cy="395505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dist="76200" dir="30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9DA4EE0-A256-4F99-94CB-D69C226AC3A4}"/>
                </a:ext>
              </a:extLst>
            </p:cNvPr>
            <p:cNvSpPr txBox="1"/>
            <p:nvPr/>
          </p:nvSpPr>
          <p:spPr>
            <a:xfrm>
              <a:off x="7262417" y="4544874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>
                  <a:latin typeface="Times New Roman" panose="02020603050405020304" pitchFamily="18" charset="0"/>
                </a:rPr>
                <a:t>Bài 1</a:t>
              </a:r>
              <a:endParaRPr lang="id-ID" sz="32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3520AB6-D8DB-4DED-9CEF-9F3425851697}"/>
              </a:ext>
            </a:extLst>
          </p:cNvPr>
          <p:cNvSpPr/>
          <p:nvPr/>
        </p:nvSpPr>
        <p:spPr>
          <a:xfrm rot="21208305">
            <a:off x="10017951" y="1420205"/>
            <a:ext cx="332693" cy="867852"/>
          </a:xfrm>
          <a:prstGeom prst="roundRect">
            <a:avLst>
              <a:gd name="adj" fmla="val 20188"/>
            </a:avLst>
          </a:prstGeom>
          <a:solidFill>
            <a:srgbClr val="CCB69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AD069AD3-95EC-48C2-90CD-15E213A3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17" y="2344956"/>
            <a:ext cx="2865543" cy="28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9B769-6D4D-4919-9E22-6E437215D6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29" y="1856982"/>
            <a:ext cx="3825105" cy="382510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13DDE1D-420A-46F8-B9AD-15A1B4063638}"/>
              </a:ext>
            </a:extLst>
          </p:cNvPr>
          <p:cNvCxnSpPr>
            <a:cxnSpLocks/>
          </p:cNvCxnSpPr>
          <p:nvPr/>
        </p:nvCxnSpPr>
        <p:spPr>
          <a:xfrm>
            <a:off x="1539565" y="3253998"/>
            <a:ext cx="2135319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AF402B7-5B88-40DF-9D4D-9DC06C9508B6}"/>
              </a:ext>
            </a:extLst>
          </p:cNvPr>
          <p:cNvCxnSpPr>
            <a:cxnSpLocks/>
          </p:cNvCxnSpPr>
          <p:nvPr/>
        </p:nvCxnSpPr>
        <p:spPr>
          <a:xfrm>
            <a:off x="3858509" y="3253998"/>
            <a:ext cx="315294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ED12250-F2A2-46FE-A6FB-0969D51FCB4B}"/>
              </a:ext>
            </a:extLst>
          </p:cNvPr>
          <p:cNvCxnSpPr>
            <a:cxnSpLocks/>
          </p:cNvCxnSpPr>
          <p:nvPr/>
        </p:nvCxnSpPr>
        <p:spPr>
          <a:xfrm>
            <a:off x="4468969" y="4036240"/>
            <a:ext cx="1627031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4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1.04167E-6 1.48148E-6 L -1.04167E-6 -0.07222 " pathEditMode="relative" rAng="0" ptsTypes="AA">
                                      <p:cBhvr>
                                        <p:cTn id="15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5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5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750"/>
                            </p:stCondLst>
                            <p:childTnLst>
                              <p:par>
                                <p:cTn id="186" presetID="10" presetClass="exit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25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10906536" y="12953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11010821" y="422397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11297893" y="17922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10710201" y="493582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10712311" y="814568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11288529" y="868623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11126803" y="119520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10262749" y="39128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11474069" y="552455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11710482" y="87199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10549191" y="121122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11635037" y="1219493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10205095" y="791712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F68FED5-2A18-4429-B90E-38B86E36FDD7}"/>
              </a:ext>
            </a:extLst>
          </p:cNvPr>
          <p:cNvSpPr txBox="1"/>
          <p:nvPr/>
        </p:nvSpPr>
        <p:spPr>
          <a:xfrm>
            <a:off x="1202781" y="-31816"/>
            <a:ext cx="3296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latin typeface="UTM Cookies" panose="02040603050506020204" pitchFamily="18" charset="0"/>
              </a:rPr>
              <a:t>Gợi ý:</a:t>
            </a:r>
            <a:endParaRPr lang="id-ID" sz="8000" dirty="0"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3363772"/>
                  </p:ext>
                </p:extLst>
              </p:nvPr>
            </p:nvGraphicFramePr>
            <p:xfrm>
              <a:off x="323109" y="1411358"/>
              <a:ext cx="2776133" cy="4389120"/>
            </p:xfrm>
            <a:graphic>
              <a:graphicData uri="http://schemas.microsoft.com/office/powerpoint/2016/slidezoom">
                <pslz:sldZm>
                  <pslz:sldZmObj sldId="300" cId="21088217">
                    <pslz:zmPr id="{B42864ED-CC70-4096-AD3D-DA425CD58201}" imageType="cover" transitionDur="1000" showBg="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76133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5A414622-87F3-4CF5-AD29-56A841A69A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109" y="1411358"/>
                <a:ext cx="2776133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3" name="Slide Zoom 42"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714707"/>
                  </p:ext>
                </p:extLst>
              </p:nvPr>
            </p:nvGraphicFramePr>
            <p:xfrm>
              <a:off x="3357468" y="1408179"/>
              <a:ext cx="2705446" cy="4389120"/>
            </p:xfrm>
            <a:graphic>
              <a:graphicData uri="http://schemas.microsoft.com/office/powerpoint/2016/slidezoom">
                <pslz:sldZm>
                  <pslz:sldZmObj sldId="301" cId="3826612687">
                    <pslz:zmPr id="{6029A7C4-CFAF-44CC-972F-D142B39F3F76}" imageType="cover" transitionDur="1000" showBg="0">
                      <p166:blipFill xmlns:p166="http://schemas.microsoft.com/office/powerpoint/2016/6/main"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3" name="Slide Zoom 42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E51A9AA-DE44-4C56-80DB-1943E908EC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7468" y="1408179"/>
                <a:ext cx="2705446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5" name="Slide Zoom 44"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13913251"/>
                  </p:ext>
                </p:extLst>
              </p:nvPr>
            </p:nvGraphicFramePr>
            <p:xfrm>
              <a:off x="6302486" y="1430258"/>
              <a:ext cx="2718298" cy="4389120"/>
            </p:xfrm>
            <a:graphic>
              <a:graphicData uri="http://schemas.microsoft.com/office/powerpoint/2016/slidezoom">
                <pslz:sldZm>
                  <pslz:sldZmObj sldId="302" cId="3819508111">
                    <pslz:zmPr id="{C9C3DB18-AA74-47E8-AFCE-20C719B07E17}" imageType="cover" transitionDur="1000" showBg="0">
                      <p166:blipFill xmlns:p166="http://schemas.microsoft.com/office/powerpoint/2016/6/main"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18298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5" name="Slide Zoom 4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506C09FA-A2DE-4EE6-8C7B-E700BB00DD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486" y="1430258"/>
                <a:ext cx="2718298" cy="43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7" name="Slide Zoom 46"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4910328"/>
                  </p:ext>
                </p:extLst>
              </p:nvPr>
            </p:nvGraphicFramePr>
            <p:xfrm>
              <a:off x="9279945" y="1453335"/>
              <a:ext cx="2705446" cy="4389120"/>
            </p:xfrm>
            <a:graphic>
              <a:graphicData uri="http://schemas.microsoft.com/office/powerpoint/2016/slidezoom">
                <pslz:sldZm>
                  <pslz:sldZmObj sldId="303" cId="1679292918">
                    <pslz:zmPr id="{065025E3-9221-465B-AA5F-6F17C0878FFC}" imageType="cover" transitionDur="1000" showBg="0">
                      <p166:blipFill xmlns:p166="http://schemas.microsoft.com/office/powerpoint/2016/6/main"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705446" cy="43891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7" name="Slide Zoom 46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BD5BDC21-B7FA-4C20-9F53-6203F5ED6F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9945" y="1453335"/>
                <a:ext cx="2705446" cy="438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993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4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animMotion origin="layout" path="M -4.16667E-6 1.85185E-6 L -4.16667E-6 -0.07222 " pathEditMode="relative" rAng="0" ptsTypes="AA">
                                      <p:cBhvr>
                                        <p:cTn id="15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141157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F47FBD-7E74-4D1C-8598-847F0FF146A7}"/>
              </a:ext>
            </a:extLst>
          </p:cNvPr>
          <p:cNvGrpSpPr/>
          <p:nvPr/>
        </p:nvGrpSpPr>
        <p:grpSpPr>
          <a:xfrm>
            <a:off x="515501" y="1455473"/>
            <a:ext cx="2482406" cy="4059435"/>
            <a:chOff x="12397592" y="1376518"/>
            <a:chExt cx="2844800" cy="4441210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545DF99B-4BB7-49B1-A3AD-63B458DFFBAC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B14BF80C-C907-44BF-8620-1FBE3B85DB3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FD4CD2F-9B2E-4CE4-A8D2-1C51E9EC2091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D34D85F0-4C23-4FEC-A5C1-DE05168D80E3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333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a) Các đồ chơi để  quan sát</a:t>
                </a:r>
                <a:r>
                  <a:rPr lang="en-US" sz="3200" b="1" i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 có thể là: </a:t>
                </a:r>
              </a:p>
              <a:p>
                <a:pPr algn="ctr"/>
                <a:r>
                  <a:rPr lang="en-US" sz="3200" b="1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búp bê, gấu bông, …</a:t>
                </a:r>
                <a:endParaRPr lang="id-ID" sz="3200" b="1" i="1" dirty="0">
                  <a:solidFill>
                    <a:srgbClr val="C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ECC025D4-1522-426C-A82E-0CF23F089A8C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1369707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696237" y="1821119"/>
            <a:ext cx="7328077" cy="389113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29921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4BCE2-00F9-43A2-9689-3E4AE57E8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30" y="1899972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69D123-969B-49E0-97BC-09DC2EAA0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3795173"/>
            <a:ext cx="1828800" cy="18288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C807EE-045D-4935-BD33-244548390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25" y="3784405"/>
            <a:ext cx="1828800" cy="1828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D8C252D-5853-4CEF-9E52-C85EB66DC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954" y="1908238"/>
            <a:ext cx="1946664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F053017-7FF1-4BCC-B187-B36F87CCA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04" y="1901349"/>
            <a:ext cx="1831242" cy="18288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257345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C21C79-CE16-4A45-B8E7-CAF1E877B21A}"/>
              </a:ext>
            </a:extLst>
          </p:cNvPr>
          <p:cNvSpPr txBox="1"/>
          <p:nvPr/>
        </p:nvSpPr>
        <p:spPr>
          <a:xfrm>
            <a:off x="8367424" y="4595802"/>
            <a:ext cx="186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>
                <a:solidFill>
                  <a:srgbClr val="C00000"/>
                </a:solidFill>
              </a:rPr>
              <a:t> ...</a:t>
            </a:r>
          </a:p>
        </p:txBody>
      </p:sp>
      <p:pic>
        <p:nvPicPr>
          <p:cNvPr id="128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7DE01D52-ECF6-456A-9E4D-9D83DAD4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579" y="-5969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>
            <a:extLst>
              <a:ext uri="{FF2B5EF4-FFF2-40B4-BE49-F238E27FC236}">
                <a16:creationId xmlns:a16="http://schemas.microsoft.com/office/drawing/2014/main" id="{1173FFAD-BF3B-4B89-8F69-68CA58D96240}"/>
              </a:ext>
            </a:extLst>
          </p:cNvPr>
          <p:cNvSpPr/>
          <p:nvPr/>
        </p:nvSpPr>
        <p:spPr>
          <a:xfrm>
            <a:off x="9814900" y="576804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741CE68-ECCB-47F1-983E-4C9A9BBA5DEE}"/>
              </a:ext>
            </a:extLst>
          </p:cNvPr>
          <p:cNvSpPr/>
          <p:nvPr/>
        </p:nvSpPr>
        <p:spPr>
          <a:xfrm>
            <a:off x="9919185" y="6060904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011E42-9B2A-443E-9E41-4DA4796700CA}"/>
              </a:ext>
            </a:extLst>
          </p:cNvPr>
          <p:cNvSpPr/>
          <p:nvPr/>
        </p:nvSpPr>
        <p:spPr>
          <a:xfrm>
            <a:off x="10206257" y="5817728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C82C7D8-0B0C-4AC4-801B-B599D0D81B12}"/>
              </a:ext>
            </a:extLst>
          </p:cNvPr>
          <p:cNvSpPr/>
          <p:nvPr/>
        </p:nvSpPr>
        <p:spPr>
          <a:xfrm>
            <a:off x="9618565" y="6132089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71C502E1-B3DA-426A-8BA1-C0581EEBCF3E}"/>
              </a:ext>
            </a:extLst>
          </p:cNvPr>
          <p:cNvSpPr/>
          <p:nvPr/>
        </p:nvSpPr>
        <p:spPr>
          <a:xfrm>
            <a:off x="9620675" y="6453075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C8B7D26-D7D9-41CF-BB36-253CE787A85B}"/>
              </a:ext>
            </a:extLst>
          </p:cNvPr>
          <p:cNvSpPr/>
          <p:nvPr/>
        </p:nvSpPr>
        <p:spPr>
          <a:xfrm>
            <a:off x="10196893" y="650713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39A4B41-ABB4-4237-B67C-3A09D90644A1}"/>
              </a:ext>
            </a:extLst>
          </p:cNvPr>
          <p:cNvSpPr/>
          <p:nvPr/>
        </p:nvSpPr>
        <p:spPr>
          <a:xfrm>
            <a:off x="10035167" y="683371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274C953C-86A8-4C82-9C9E-3FA7A03C0F0E}"/>
              </a:ext>
            </a:extLst>
          </p:cNvPr>
          <p:cNvSpPr/>
          <p:nvPr/>
        </p:nvSpPr>
        <p:spPr>
          <a:xfrm>
            <a:off x="9171113" y="602979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BBAB998-6BE6-4F50-9C13-17F3F3063053}"/>
              </a:ext>
            </a:extLst>
          </p:cNvPr>
          <p:cNvSpPr/>
          <p:nvPr/>
        </p:nvSpPr>
        <p:spPr>
          <a:xfrm>
            <a:off x="10382433" y="6190962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DF475E-C41D-4C3D-B4FB-26A9B046AFA9}"/>
              </a:ext>
            </a:extLst>
          </p:cNvPr>
          <p:cNvSpPr/>
          <p:nvPr/>
        </p:nvSpPr>
        <p:spPr>
          <a:xfrm>
            <a:off x="10618846" y="6510498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46EB00C-8EDB-4AD8-A016-F6E2BE7DEAAC}"/>
              </a:ext>
            </a:extLst>
          </p:cNvPr>
          <p:cNvSpPr/>
          <p:nvPr/>
        </p:nvSpPr>
        <p:spPr>
          <a:xfrm>
            <a:off x="9457555" y="6849736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0BC3D12-1A1A-42DE-82C0-4A82CFC97F04}"/>
              </a:ext>
            </a:extLst>
          </p:cNvPr>
          <p:cNvSpPr/>
          <p:nvPr/>
        </p:nvSpPr>
        <p:spPr>
          <a:xfrm>
            <a:off x="10543401" y="6858000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9A3361-F98F-4204-9598-7061449ABF13}"/>
              </a:ext>
            </a:extLst>
          </p:cNvPr>
          <p:cNvSpPr/>
          <p:nvPr/>
        </p:nvSpPr>
        <p:spPr>
          <a:xfrm>
            <a:off x="9054312" y="6576119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2449AB5-5F83-4D13-A954-9D66FA01F548}"/>
              </a:ext>
            </a:extLst>
          </p:cNvPr>
          <p:cNvSpPr/>
          <p:nvPr/>
        </p:nvSpPr>
        <p:spPr>
          <a:xfrm>
            <a:off x="11164653" y="546283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C8FCE9-C97A-4915-B8FA-2785E6C17638}"/>
              </a:ext>
            </a:extLst>
          </p:cNvPr>
          <p:cNvSpPr/>
          <p:nvPr/>
        </p:nvSpPr>
        <p:spPr>
          <a:xfrm>
            <a:off x="11401066" y="5782369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939AC18-0E79-4B7C-83BF-E9D63C73A397}"/>
              </a:ext>
            </a:extLst>
          </p:cNvPr>
          <p:cNvSpPr/>
          <p:nvPr/>
        </p:nvSpPr>
        <p:spPr>
          <a:xfrm>
            <a:off x="11325621" y="6129871"/>
            <a:ext cx="46081" cy="46081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D91A84B-F289-4AD1-AB26-DEDCA8859295}"/>
              </a:ext>
            </a:extLst>
          </p:cNvPr>
          <p:cNvSpPr/>
          <p:nvPr/>
        </p:nvSpPr>
        <p:spPr>
          <a:xfrm>
            <a:off x="11755220" y="5462160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6C49B4A-4F86-4B6E-ABE3-627A9A39B5A4}"/>
              </a:ext>
            </a:extLst>
          </p:cNvPr>
          <p:cNvSpPr/>
          <p:nvPr/>
        </p:nvSpPr>
        <p:spPr>
          <a:xfrm>
            <a:off x="10632213" y="5839316"/>
            <a:ext cx="180867" cy="180867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A5DDC3FB-2350-4E91-AEBA-337236EFC3BF}"/>
              </a:ext>
            </a:extLst>
          </p:cNvPr>
          <p:cNvSpPr/>
          <p:nvPr/>
        </p:nvSpPr>
        <p:spPr>
          <a:xfrm>
            <a:off x="10817470" y="5573186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030BB89-3959-4694-9C17-28776610C604}"/>
              </a:ext>
            </a:extLst>
          </p:cNvPr>
          <p:cNvSpPr/>
          <p:nvPr/>
        </p:nvSpPr>
        <p:spPr>
          <a:xfrm>
            <a:off x="10498298" y="5536330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91E6A7A-E329-49EA-BC45-583C712A34B7}"/>
              </a:ext>
            </a:extLst>
          </p:cNvPr>
          <p:cNvSpPr/>
          <p:nvPr/>
        </p:nvSpPr>
        <p:spPr>
          <a:xfrm>
            <a:off x="11727911" y="5855579"/>
            <a:ext cx="266769" cy="266769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AB06841-E831-4221-A638-8475993B70C9}"/>
              </a:ext>
            </a:extLst>
          </p:cNvPr>
          <p:cNvSpPr/>
          <p:nvPr/>
        </p:nvSpPr>
        <p:spPr>
          <a:xfrm>
            <a:off x="11076626" y="5911371"/>
            <a:ext cx="128132" cy="128132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834D0F1-F7C0-41D5-9C91-0D2AAF497940}"/>
              </a:ext>
            </a:extLst>
          </p:cNvPr>
          <p:cNvSpPr/>
          <p:nvPr/>
        </p:nvSpPr>
        <p:spPr>
          <a:xfrm>
            <a:off x="10914900" y="6237953"/>
            <a:ext cx="69523" cy="69523"/>
          </a:xfrm>
          <a:prstGeom prst="ellipse">
            <a:avLst/>
          </a:prstGeom>
          <a:solidFill>
            <a:srgbClr val="BD835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160F37-2CDC-4C74-B79C-9391AC639B8A}"/>
              </a:ext>
            </a:extLst>
          </p:cNvPr>
          <p:cNvSpPr/>
          <p:nvPr/>
        </p:nvSpPr>
        <p:spPr>
          <a:xfrm>
            <a:off x="3521887" y="15659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02489D-C88F-43DA-A816-F123B2C7CDC0}"/>
              </a:ext>
            </a:extLst>
          </p:cNvPr>
          <p:cNvSpPr/>
          <p:nvPr/>
        </p:nvSpPr>
        <p:spPr>
          <a:xfrm>
            <a:off x="3626172" y="449455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798F373-A822-41A5-A0E8-6817D609E77D}"/>
              </a:ext>
            </a:extLst>
          </p:cNvPr>
          <p:cNvSpPr/>
          <p:nvPr/>
        </p:nvSpPr>
        <p:spPr>
          <a:xfrm>
            <a:off x="3913244" y="206279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60CC8C-E2E4-4D8C-B548-64C6D8C974BB}"/>
              </a:ext>
            </a:extLst>
          </p:cNvPr>
          <p:cNvSpPr/>
          <p:nvPr/>
        </p:nvSpPr>
        <p:spPr>
          <a:xfrm>
            <a:off x="3325552" y="520640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C3EFE-9955-49AA-8354-E80EF35E1978}"/>
              </a:ext>
            </a:extLst>
          </p:cNvPr>
          <p:cNvSpPr/>
          <p:nvPr/>
        </p:nvSpPr>
        <p:spPr>
          <a:xfrm>
            <a:off x="3327662" y="841626"/>
            <a:ext cx="266769" cy="266769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6B9DE1-9E11-428B-A873-D949DCB92E16}"/>
              </a:ext>
            </a:extLst>
          </p:cNvPr>
          <p:cNvSpPr/>
          <p:nvPr/>
        </p:nvSpPr>
        <p:spPr>
          <a:xfrm>
            <a:off x="3903880" y="895681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267D0A-616D-4D49-94C8-D893A3811018}"/>
              </a:ext>
            </a:extLst>
          </p:cNvPr>
          <p:cNvSpPr/>
          <p:nvPr/>
        </p:nvSpPr>
        <p:spPr>
          <a:xfrm>
            <a:off x="3742154" y="122226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B979D-5A73-4487-B5E2-579E0FEC3F36}"/>
              </a:ext>
            </a:extLst>
          </p:cNvPr>
          <p:cNvSpPr/>
          <p:nvPr/>
        </p:nvSpPr>
        <p:spPr>
          <a:xfrm>
            <a:off x="2878100" y="418347"/>
            <a:ext cx="128132" cy="128132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B5F869-8B41-44A2-8E41-5C1CDDBED0C6}"/>
              </a:ext>
            </a:extLst>
          </p:cNvPr>
          <p:cNvSpPr/>
          <p:nvPr/>
        </p:nvSpPr>
        <p:spPr>
          <a:xfrm>
            <a:off x="4089420" y="579513"/>
            <a:ext cx="69523" cy="69523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096B6D4-5D93-4F39-9389-77369F0446CC}"/>
              </a:ext>
            </a:extLst>
          </p:cNvPr>
          <p:cNvSpPr/>
          <p:nvPr/>
        </p:nvSpPr>
        <p:spPr>
          <a:xfrm>
            <a:off x="4325833" y="899049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1F4B266-01B0-41FD-A139-2833AC6F1EE5}"/>
              </a:ext>
            </a:extLst>
          </p:cNvPr>
          <p:cNvSpPr/>
          <p:nvPr/>
        </p:nvSpPr>
        <p:spPr>
          <a:xfrm>
            <a:off x="3164542" y="1238287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E63229-6D0F-4855-A9C1-CB93FC7EDC48}"/>
              </a:ext>
            </a:extLst>
          </p:cNvPr>
          <p:cNvSpPr/>
          <p:nvPr/>
        </p:nvSpPr>
        <p:spPr>
          <a:xfrm>
            <a:off x="4250388" y="1246551"/>
            <a:ext cx="46081" cy="46081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1A90B60-EED6-4FA5-AD0D-90F6B500792C}"/>
              </a:ext>
            </a:extLst>
          </p:cNvPr>
          <p:cNvSpPr/>
          <p:nvPr/>
        </p:nvSpPr>
        <p:spPr>
          <a:xfrm>
            <a:off x="2820446" y="818770"/>
            <a:ext cx="180867" cy="180867"/>
          </a:xfrm>
          <a:prstGeom prst="ellipse">
            <a:avLst/>
          </a:prstGeom>
          <a:solidFill>
            <a:srgbClr val="BD83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359800F-9203-401C-847E-C99BABEDAC51}"/>
              </a:ext>
            </a:extLst>
          </p:cNvPr>
          <p:cNvGrpSpPr/>
          <p:nvPr/>
        </p:nvGrpSpPr>
        <p:grpSpPr>
          <a:xfrm>
            <a:off x="811369" y="647164"/>
            <a:ext cx="10474816" cy="5718219"/>
            <a:chOff x="811369" y="647164"/>
            <a:chExt cx="10474816" cy="571821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8300D0-1445-4C7B-AFF6-C4AB70055087}"/>
                </a:ext>
              </a:extLst>
            </p:cNvPr>
            <p:cNvSpPr/>
            <p:nvPr/>
          </p:nvSpPr>
          <p:spPr>
            <a:xfrm>
              <a:off x="828540" y="647164"/>
              <a:ext cx="10457645" cy="5718219"/>
            </a:xfrm>
            <a:prstGeom prst="roundRect">
              <a:avLst>
                <a:gd name="adj" fmla="val 7658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735EEC-635F-400D-BFF0-58252527652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08182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03425-E2E3-4E0D-92F2-9950E478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521073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9D58BCC-AAB8-403C-8E02-BD759918F173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1960320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7611A7-A8F5-4928-ADA7-B9FE644379E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39956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D54B2-34DA-49B1-838D-277576C4F02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2838814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66A0562-AA94-41A7-9E5B-185EA607076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278061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9AA421-E68A-447C-8E23-1CB360E920AE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3717308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5B422DC-473A-4FE9-BBF7-0D8FDB034AB7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156555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5F84007-3E38-4B41-B0BC-48FB27032D92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4595802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FAD165-2E9E-4708-92F9-6B80D3E4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035049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B132270-F0FE-42FC-AC0C-9F961FA84C06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474296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E7772E-397A-4C14-932B-383E37EE4C3A}"/>
                </a:ext>
              </a:extLst>
            </p:cNvPr>
            <p:cNvCxnSpPr>
              <a:cxnSpLocks/>
            </p:cNvCxnSpPr>
            <p:nvPr/>
          </p:nvCxnSpPr>
          <p:spPr>
            <a:xfrm>
              <a:off x="811369" y="5913547"/>
              <a:ext cx="1047481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708163-02B4-4605-B0AB-E6F124420C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8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DAC320F-7F30-4CF5-AD6F-830F916584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5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56C3F9-D71B-4299-B8F5-3D22813B6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2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53BBD6C-49E0-4E59-A0B4-913B11A77D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0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3E83DAA-4862-4430-B919-815B02CBA8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7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9B1F7-5C19-4FF9-B552-7170FC0929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4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1974B4-F77B-4BBA-A0CD-CB6AF31F4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1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4F2A48-4BBD-481F-989A-EF40368DB4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8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7778F16-81B4-4447-AEAC-8CF3D42C5E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6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921BC-60FF-46FE-A752-2EF888D3B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3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A181C1-EA1C-44C2-94E6-7DBB35FB25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40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5220B3A-DAF7-4AE9-AE62-57E85A53C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7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36B9673-39FF-4F3A-89A0-44541F43CD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4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9F1F23-8F6D-420B-A77E-B6016AC5E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2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8153AC2-1897-428F-A347-35AABFF047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9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897C70-6E1A-42B1-9BE8-8A4920DDA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6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2730935-8C47-4A07-AEE3-4DAC43DFA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3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87087DB-7B95-4D0E-A51C-F7BF761E82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09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C8EF75-51E6-4AAF-AA9B-C3454515A7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81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5A6BD1-97DE-448C-9CED-9A8E7ED8F6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553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DA4E01-5B1F-466D-B746-79E4AD47AE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25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58CF55-B0D2-487B-906E-E1F9F8ED1E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9769" y="647165"/>
              <a:ext cx="0" cy="57182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5DEC5F3-5F35-45AF-8AE1-124FE41065D7}"/>
              </a:ext>
            </a:extLst>
          </p:cNvPr>
          <p:cNvSpPr/>
          <p:nvPr/>
        </p:nvSpPr>
        <p:spPr>
          <a:xfrm rot="261746">
            <a:off x="10343292" y="25654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4D26ECE1-EE1D-491E-B30A-4C4BAE7D1FD5}"/>
              </a:ext>
            </a:extLst>
          </p:cNvPr>
          <p:cNvSpPr/>
          <p:nvPr/>
        </p:nvSpPr>
        <p:spPr>
          <a:xfrm rot="261746">
            <a:off x="4407892" y="214676"/>
            <a:ext cx="332693" cy="765969"/>
          </a:xfrm>
          <a:prstGeom prst="roundRect">
            <a:avLst/>
          </a:prstGeom>
          <a:solidFill>
            <a:srgbClr val="7E806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5" name="Rectangle: Folded Corner 84">
            <a:extLst>
              <a:ext uri="{FF2B5EF4-FFF2-40B4-BE49-F238E27FC236}">
                <a16:creationId xmlns:a16="http://schemas.microsoft.com/office/drawing/2014/main" id="{56249684-7482-4D21-9DC7-A51F16840C59}"/>
              </a:ext>
            </a:extLst>
          </p:cNvPr>
          <p:cNvSpPr/>
          <p:nvPr/>
        </p:nvSpPr>
        <p:spPr>
          <a:xfrm>
            <a:off x="3023041" y="711643"/>
            <a:ext cx="8660140" cy="5768649"/>
          </a:xfrm>
          <a:prstGeom prst="foldedCorner">
            <a:avLst/>
          </a:prstGeom>
          <a:solidFill>
            <a:srgbClr val="CCB69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1C2AFC58-0DCF-44FD-B681-7B6239D1F5E7}"/>
              </a:ext>
            </a:extLst>
          </p:cNvPr>
          <p:cNvSpPr/>
          <p:nvPr/>
        </p:nvSpPr>
        <p:spPr>
          <a:xfrm rot="21208305">
            <a:off x="10196755" y="14418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2283BB7B-744E-46FF-B750-C7CCAE550A0E}"/>
              </a:ext>
            </a:extLst>
          </p:cNvPr>
          <p:cNvSpPr/>
          <p:nvPr/>
        </p:nvSpPr>
        <p:spPr>
          <a:xfrm rot="21208305">
            <a:off x="4261355" y="102314"/>
            <a:ext cx="332693" cy="867852"/>
          </a:xfrm>
          <a:prstGeom prst="roundRect">
            <a:avLst>
              <a:gd name="adj" fmla="val 20188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D066A21-2764-46FD-BB2C-F092616173B9}"/>
              </a:ext>
            </a:extLst>
          </p:cNvPr>
          <p:cNvGrpSpPr/>
          <p:nvPr/>
        </p:nvGrpSpPr>
        <p:grpSpPr>
          <a:xfrm>
            <a:off x="419321" y="1452980"/>
            <a:ext cx="2482406" cy="4059435"/>
            <a:chOff x="12397592" y="1376518"/>
            <a:chExt cx="2844800" cy="4441210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441B95CF-5FB1-4474-8E7F-E210BAA4B77E}"/>
                </a:ext>
              </a:extLst>
            </p:cNvPr>
            <p:cNvSpPr/>
            <p:nvPr/>
          </p:nvSpPr>
          <p:spPr>
            <a:xfrm rot="261746">
              <a:off x="13653646" y="1488880"/>
              <a:ext cx="332693" cy="765969"/>
            </a:xfrm>
            <a:prstGeom prst="roundRect">
              <a:avLst/>
            </a:prstGeom>
            <a:solidFill>
              <a:srgbClr val="BA9C7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3BC4CE3D-82CF-4141-91C9-15F60BA5149F}"/>
                </a:ext>
              </a:extLst>
            </p:cNvPr>
            <p:cNvGrpSpPr/>
            <p:nvPr/>
          </p:nvGrpSpPr>
          <p:grpSpPr>
            <a:xfrm>
              <a:off x="12397592" y="1862673"/>
              <a:ext cx="2844800" cy="3955055"/>
              <a:chOff x="7021117" y="1238494"/>
              <a:chExt cx="2844800" cy="3955055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D2D17AD9-57B4-462E-9A1C-18588D3EBA5F}"/>
                  </a:ext>
                </a:extLst>
              </p:cNvPr>
              <p:cNvSpPr/>
              <p:nvPr/>
            </p:nvSpPr>
            <p:spPr>
              <a:xfrm>
                <a:off x="7021117" y="1238494"/>
                <a:ext cx="2844800" cy="39550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1ECFBA3-A712-4E0E-9FB2-1F9E47BF5055}"/>
                  </a:ext>
                </a:extLst>
              </p:cNvPr>
              <p:cNvSpPr txBox="1"/>
              <p:nvPr/>
            </p:nvSpPr>
            <p:spPr>
              <a:xfrm>
                <a:off x="7104687" y="1747705"/>
                <a:ext cx="2530288" cy="279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>
                    <a:solidFill>
                      <a:srgbClr val="9E0000"/>
                    </a:solidFill>
                    <a:latin typeface="Times New Roman" panose="02020603050405020304" pitchFamily="18" charset="0"/>
                  </a:rPr>
                  <a:t>b) Nên quan sát theo một trình tự nhất định.</a:t>
                </a:r>
                <a:endParaRPr lang="id-ID" sz="3200" b="1" i="1" dirty="0">
                  <a:solidFill>
                    <a:srgbClr val="9E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F45C57C2-9CC2-4469-AE7B-758BFBDF4652}"/>
                </a:ext>
              </a:extLst>
            </p:cNvPr>
            <p:cNvSpPr/>
            <p:nvPr/>
          </p:nvSpPr>
          <p:spPr>
            <a:xfrm rot="21208305">
              <a:off x="13507109" y="1376518"/>
              <a:ext cx="332693" cy="867852"/>
            </a:xfrm>
            <a:prstGeom prst="roundRect">
              <a:avLst>
                <a:gd name="adj" fmla="val 20188"/>
              </a:avLst>
            </a:prstGeom>
            <a:solidFill>
              <a:srgbClr val="CCB69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16" name="Picture 2" descr="3,054 See Through Cliparts, Stock Vector and Royalty Free See Through  Illustrations">
            <a:extLst>
              <a:ext uri="{FF2B5EF4-FFF2-40B4-BE49-F238E27FC236}">
                <a16:creationId xmlns:a16="http://schemas.microsoft.com/office/drawing/2014/main" id="{513A33D6-4C1B-44A2-B9AA-6C4D5015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1" b="93556" l="5556" r="91333">
                        <a14:foregroundMark x1="29111" y1="38000" x2="26222" y2="54889"/>
                        <a14:foregroundMark x1="30222" y1="40222" x2="10667" y2="45556"/>
                        <a14:foregroundMark x1="10667" y1="45556" x2="5556" y2="50889"/>
                        <a14:foregroundMark x1="38000" y1="41333" x2="64444" y2="49111"/>
                        <a14:foregroundMark x1="64444" y1="49111" x2="64889" y2="49778"/>
                        <a14:foregroundMark x1="19556" y1="44222" x2="22222" y2="52000"/>
                        <a14:foregroundMark x1="50444" y1="66667" x2="43556" y2="82889"/>
                        <a14:foregroundMark x1="43556" y1="82889" x2="43556" y2="82889"/>
                        <a14:foregroundMark x1="38000" y1="91333" x2="38000" y2="91333"/>
                        <a14:foregroundMark x1="34667" y1="92444" x2="34667" y2="92444"/>
                        <a14:foregroundMark x1="54222" y1="93556" x2="54222" y2="93556"/>
                        <a14:foregroundMark x1="51556" y1="37333" x2="60000" y2="54222"/>
                        <a14:foregroundMark x1="40222" y1="9333" x2="40222" y2="9333"/>
                        <a14:foregroundMark x1="91333" y1="34000" x2="91333" y2="34000"/>
                        <a14:foregroundMark x1="6667" y1="56000" x2="6667" y2="56000"/>
                        <a14:foregroundMark x1="7111" y1="58667" x2="7111" y2="58667"/>
                        <a14:foregroundMark x1="85111" y1="26222" x2="85111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69" y="1985"/>
            <a:ext cx="2499002" cy="24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3D12AE36-A899-4BE6-82A5-4E4F5B741D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98555"/>
              </p:ext>
            </p:extLst>
          </p:nvPr>
        </p:nvGraphicFramePr>
        <p:xfrm>
          <a:off x="3052993" y="1273319"/>
          <a:ext cx="3456811" cy="460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8" name="Diagram 117">
            <a:extLst>
              <a:ext uri="{FF2B5EF4-FFF2-40B4-BE49-F238E27FC236}">
                <a16:creationId xmlns:a16="http://schemas.microsoft.com/office/drawing/2014/main" id="{A01046ED-F62A-49BD-9192-C8019BC8D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007448"/>
              </p:ext>
            </p:extLst>
          </p:nvPr>
        </p:nvGraphicFramePr>
        <p:xfrm>
          <a:off x="7005958" y="1575733"/>
          <a:ext cx="4525392" cy="389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4" name="Arrow: Right 43">
            <a:extLst>
              <a:ext uri="{FF2B5EF4-FFF2-40B4-BE49-F238E27FC236}">
                <a16:creationId xmlns:a16="http://schemas.microsoft.com/office/drawing/2014/main" id="{93081558-B245-4AE7-854A-C1A6E429646F}"/>
              </a:ext>
            </a:extLst>
          </p:cNvPr>
          <p:cNvSpPr/>
          <p:nvPr/>
        </p:nvSpPr>
        <p:spPr>
          <a:xfrm>
            <a:off x="6438915" y="3059877"/>
            <a:ext cx="407481" cy="1078189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1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8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4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4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2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8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2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8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22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4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7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9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Graphic spid="42" grpId="0">
        <p:bldAsOne/>
      </p:bldGraphic>
      <p:bldGraphic spid="118" grpId="0">
        <p:bldAsOne/>
      </p:bldGraphic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935570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834</Words>
  <Application>Microsoft Office PowerPoint</Application>
  <PresentationFormat>Widescreen</PresentationFormat>
  <Paragraphs>106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UVN Bach Dang Nang</vt:lpstr>
      <vt:lpstr>Times New Roman</vt:lpstr>
      <vt:lpstr>Arial</vt:lpstr>
      <vt:lpstr>Calibri</vt:lpstr>
      <vt:lpstr>UTM Cookies</vt:lpstr>
      <vt:lpstr>Calibri Light</vt:lpstr>
      <vt:lpstr>UTM Netmuc KT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Izza Nasira Azzahra</dc:creator>
  <dc:description>KTUTS</dc:description>
  <cp:lastModifiedBy>PHAN HOÀNG PHƯỚC HẠNH</cp:lastModifiedBy>
  <cp:revision>57</cp:revision>
  <dcterms:created xsi:type="dcterms:W3CDTF">2021-04-16T14:21:40Z</dcterms:created>
  <dcterms:modified xsi:type="dcterms:W3CDTF">2021-12-12T06:37:35Z</dcterms:modified>
  <cp:category>KTUTS</cp:category>
  <cp:version>H20</cp:version>
</cp:coreProperties>
</file>