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sldIdLst>
    <p:sldId id="256" r:id="rId3"/>
    <p:sldId id="257" r:id="rId4"/>
    <p:sldId id="267" r:id="rId5"/>
    <p:sldId id="258" r:id="rId6"/>
    <p:sldId id="260" r:id="rId7"/>
    <p:sldId id="281" r:id="rId8"/>
    <p:sldId id="268" r:id="rId9"/>
    <p:sldId id="264" r:id="rId10"/>
    <p:sldId id="259" r:id="rId11"/>
    <p:sldId id="276" r:id="rId12"/>
    <p:sldId id="263" r:id="rId13"/>
    <p:sldId id="1774" r:id="rId14"/>
    <p:sldId id="1775" r:id="rId15"/>
    <p:sldId id="1778" r:id="rId16"/>
    <p:sldId id="1780" r:id="rId17"/>
    <p:sldId id="1781" r:id="rId18"/>
    <p:sldId id="266" r:id="rId19"/>
    <p:sldId id="269" r:id="rId20"/>
    <p:sldId id="278" r:id="rId21"/>
    <p:sldId id="279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6C3E"/>
    <a:srgbClr val="FCF7E3"/>
    <a:srgbClr val="653210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28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A890DA-8199-4B47-8924-F9E27DF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6CDFB-96D1-4E2E-9267-835C5D7AD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1C721D-052A-4A61-A37B-4BF737E4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86C56-E9BE-411D-B13A-533E1603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3A0988-A182-4CFE-ABAA-1C46D356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4DED2-65F9-4D21-AB4C-9B8F0AA9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8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7565D-F5E3-4B2F-95C7-8597B1BC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3BB3DC-42B3-4A04-8DAD-E91BFEF1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CFD9B-330D-4FCE-954A-B22E94F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CDD5F-6071-4A1D-A6DB-8F40981E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AA5C96-0D7D-49B7-A0E1-35242CEA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003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B79F9A-99D7-4D37-A099-B155B762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658A96-5138-4CD9-827A-8A89BE7D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2226A5-27EB-4465-AE8F-E936BC5B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667A8A-742D-42FD-8682-27F39F57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A4C51-AFC6-425D-A2DF-3B9A5C37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62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2021/12/21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79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2021/12/21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070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1F3142-081E-4A14-A836-451E126E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839F1-3C85-42A5-A507-C501A9079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68DB7-797F-40DD-9C3A-C33A4A02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4AA37-88A1-4607-93E1-3C629C86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56B922-DCD3-4953-BA8C-E7DF513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33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A621C-C1FA-41DB-AB51-4D2B588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794BED-3139-4120-ABB9-54FAF77E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7F1055-1717-4F96-8499-5C4121F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15731-50AD-4310-8152-56B184DF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441DE-64C3-435A-9EB2-374BA69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320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04E1C-8EB2-4523-ABA8-3B33B74CE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EED9A-820A-4C81-9F8C-A95AB4C7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295E2B-E898-4184-B856-3ED5A72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3CA20A-81BC-4F22-9249-4CDFB3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5F470-9B06-4EA6-8EB5-03CE9CDB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0549D9-F23B-4687-9235-3E5685A2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0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33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3957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70964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A1136-B371-424C-B423-2A649DA1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2CEC5-A753-4E07-8110-FAA99F8D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EFF429-2417-4C48-BB63-09E22856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16FD3E-3060-4234-8FD8-1F464EF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67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0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2EF69D-AFB6-4C3C-9F76-F169F41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A54B8-81F9-4AD4-A97E-50980CE7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55E496-4D09-4E0E-9B31-0E783346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E1CD1-32A2-4F3E-A722-5CB46D29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D56418-C15B-4F78-BAFD-28F30F1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8E97B0-3186-44B2-817B-1356352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29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C439BB-0A4A-4E33-9B2E-F88E8AD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561CC7-CDDE-4FC4-A90C-488EE8BD2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8D43D5-E0AA-4894-BAA2-FFBDAE0DE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7EF63-31EF-429D-9A41-B39277A8D1DA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B6642E-CB90-49E1-A903-DAC92E31A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9EE623-CF5A-42D3-B5E9-83DE25AA1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52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2722"/>
            <a:ext cx="12192000" cy="68491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52" y="0"/>
            <a:ext cx="10655838" cy="6990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624AE-F3AF-47A6-BA84-AFDDBAB9E8DC}"/>
              </a:ext>
            </a:extLst>
          </p:cNvPr>
          <p:cNvSpPr txBox="1"/>
          <p:nvPr/>
        </p:nvSpPr>
        <p:spPr>
          <a:xfrm>
            <a:off x="3288145" y="1334707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C964C1-3D51-4D72-B13C-66BDE3C1A992}"/>
              </a:ext>
            </a:extLst>
          </p:cNvPr>
          <p:cNvSpPr txBox="1"/>
          <p:nvPr/>
        </p:nvSpPr>
        <p:spPr>
          <a:xfrm>
            <a:off x="1570181" y="3224318"/>
            <a:ext cx="85528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C741F956-4718-4862-A5F6-687B125E68D0}"/>
              </a:ext>
            </a:extLst>
          </p:cNvPr>
          <p:cNvSpPr txBox="1"/>
          <p:nvPr/>
        </p:nvSpPr>
        <p:spPr>
          <a:xfrm>
            <a:off x="1646435" y="1917401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5912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828" y="-626164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4476427" y="528339"/>
            <a:ext cx="28068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GỢI Ý CÁC BƯỚC THỰC HIỆN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200073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02CDBB-FBE2-4568-8B3E-EC10B74CE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87" y="2147261"/>
            <a:ext cx="2447636" cy="1899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086D43-3393-4579-883B-0F6347165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9119" y="2174465"/>
            <a:ext cx="2669309" cy="1912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2931B5-F648-4C90-8CF7-DF76E52CE1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864" y="2147260"/>
            <a:ext cx="2669309" cy="1899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67C0CF-89F0-418F-946E-25C144460C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8609" y="2131428"/>
            <a:ext cx="2669309" cy="1895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A8522BB-09BA-4F4D-9934-AA79511603C4}"/>
              </a:ext>
            </a:extLst>
          </p:cNvPr>
          <p:cNvGrpSpPr/>
          <p:nvPr/>
        </p:nvGrpSpPr>
        <p:grpSpPr>
          <a:xfrm>
            <a:off x="0" y="3429000"/>
            <a:ext cx="3347491" cy="2444690"/>
            <a:chOff x="0" y="3429000"/>
            <a:chExt cx="3347491" cy="244469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8B44FE29-4F51-441D-8DFA-43874E855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E9F7A63-D7C8-4160-B807-E2C1D58D5C28}"/>
                </a:ext>
              </a:extLst>
            </p:cNvPr>
            <p:cNvSpPr txBox="1"/>
            <p:nvPr/>
          </p:nvSpPr>
          <p:spPr>
            <a:xfrm>
              <a:off x="685541" y="4969163"/>
              <a:ext cx="2179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B1: </a:t>
              </a:r>
              <a:r>
                <a:rPr lang="en-US" dirty="0" err="1">
                  <a:latin typeface="#9Slide03 Ample" panose="02000000000000000000" pitchFamily="2" charset="0"/>
                </a:rPr>
                <a:t>Cắt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rời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hình</a:t>
              </a:r>
              <a:r>
                <a:rPr lang="en-US" dirty="0">
                  <a:latin typeface="#9Slide03 Ample" panose="02000000000000000000" pitchFamily="2" charset="0"/>
                </a:rPr>
                <a:t> in </a:t>
              </a:r>
              <a:r>
                <a:rPr lang="en-US" dirty="0" err="1">
                  <a:latin typeface="#9Slide03 Ample" panose="02000000000000000000" pitchFamily="2" charset="0"/>
                </a:rPr>
                <a:t>lá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cây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chà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xát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9797C4-9A52-4DC4-845A-243F98FB13B9}"/>
              </a:ext>
            </a:extLst>
          </p:cNvPr>
          <p:cNvGrpSpPr/>
          <p:nvPr/>
        </p:nvGrpSpPr>
        <p:grpSpPr>
          <a:xfrm>
            <a:off x="2802681" y="3447763"/>
            <a:ext cx="3347491" cy="2444690"/>
            <a:chOff x="0" y="3429000"/>
            <a:chExt cx="3347491" cy="2444690"/>
          </a:xfrm>
        </p:grpSpPr>
        <p:pic>
          <p:nvPicPr>
            <p:cNvPr id="33" name="图片 4">
              <a:extLst>
                <a:ext uri="{FF2B5EF4-FFF2-40B4-BE49-F238E27FC236}">
                  <a16:creationId xmlns:a16="http://schemas.microsoft.com/office/drawing/2014/main" id="{D743D83C-7185-48A7-BEF7-F3D0B57C8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3A40A26-A4C0-4938-BD2B-1AB6E75B51F4}"/>
                </a:ext>
              </a:extLst>
            </p:cNvPr>
            <p:cNvSpPr txBox="1"/>
            <p:nvPr/>
          </p:nvSpPr>
          <p:spPr>
            <a:xfrm>
              <a:off x="563129" y="4950400"/>
              <a:ext cx="2607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B2: </a:t>
              </a:r>
              <a:r>
                <a:rPr lang="en-US" dirty="0" err="1">
                  <a:latin typeface="#9Slide03 Ample" panose="02000000000000000000" pitchFamily="2" charset="0"/>
                </a:rPr>
                <a:t>Sắp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xếp</a:t>
              </a:r>
              <a:r>
                <a:rPr lang="en-US" dirty="0">
                  <a:latin typeface="#9Slide03 Ample" panose="02000000000000000000" pitchFamily="2" charset="0"/>
                </a:rPr>
                <a:t>, </a:t>
              </a:r>
              <a:r>
                <a:rPr lang="en-US" dirty="0" err="1">
                  <a:latin typeface="#9Slide03 Ample" panose="02000000000000000000" pitchFamily="2" charset="0"/>
                </a:rPr>
                <a:t>tưởng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tượng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hình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ảnh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776948-CB4C-49EE-B65E-043A711255D4}"/>
              </a:ext>
            </a:extLst>
          </p:cNvPr>
          <p:cNvGrpSpPr/>
          <p:nvPr/>
        </p:nvGrpSpPr>
        <p:grpSpPr>
          <a:xfrm>
            <a:off x="5962283" y="3447763"/>
            <a:ext cx="3347491" cy="2444690"/>
            <a:chOff x="0" y="3429000"/>
            <a:chExt cx="3347491" cy="2444690"/>
          </a:xfrm>
        </p:grpSpPr>
        <p:pic>
          <p:nvPicPr>
            <p:cNvPr id="44" name="图片 4">
              <a:extLst>
                <a:ext uri="{FF2B5EF4-FFF2-40B4-BE49-F238E27FC236}">
                  <a16:creationId xmlns:a16="http://schemas.microsoft.com/office/drawing/2014/main" id="{1BA1D2F7-E908-4DEE-AB26-59E34228B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F691DC-7971-4D20-AF0C-653CD0BA3F72}"/>
                </a:ext>
              </a:extLst>
            </p:cNvPr>
            <p:cNvSpPr txBox="1"/>
            <p:nvPr/>
          </p:nvSpPr>
          <p:spPr>
            <a:xfrm>
              <a:off x="685541" y="4969163"/>
              <a:ext cx="2179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B3: </a:t>
              </a:r>
              <a:r>
                <a:rPr lang="en-US" dirty="0" err="1">
                  <a:latin typeface="#9Slide03 Ample" panose="02000000000000000000" pitchFamily="2" charset="0"/>
                </a:rPr>
                <a:t>Vẽ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thêm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hình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ảnh</a:t>
              </a:r>
              <a:r>
                <a:rPr lang="en-US" dirty="0">
                  <a:latin typeface="#9Slide03 Ample" panose="02000000000000000000" pitchFamily="2" charset="0"/>
                </a:rPr>
                <a:t>, </a:t>
              </a:r>
              <a:r>
                <a:rPr lang="en-US" dirty="0" err="1">
                  <a:latin typeface="#9Slide03 Ample" panose="02000000000000000000" pitchFamily="2" charset="0"/>
                </a:rPr>
                <a:t>vẽ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màu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22BE7C8-8B72-4895-811A-F71312D2A5A9}"/>
              </a:ext>
            </a:extLst>
          </p:cNvPr>
          <p:cNvGrpSpPr/>
          <p:nvPr/>
        </p:nvGrpSpPr>
        <p:grpSpPr>
          <a:xfrm>
            <a:off x="8960101" y="3391219"/>
            <a:ext cx="3347491" cy="2444690"/>
            <a:chOff x="0" y="3429000"/>
            <a:chExt cx="3347491" cy="2444690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id="{BCA7CF54-9FBC-4CC6-B4AE-A5010A586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38D7B9A-C7D0-483F-9C16-389CB4C07EA0}"/>
                </a:ext>
              </a:extLst>
            </p:cNvPr>
            <p:cNvSpPr txBox="1"/>
            <p:nvPr/>
          </p:nvSpPr>
          <p:spPr>
            <a:xfrm>
              <a:off x="685541" y="4969163"/>
              <a:ext cx="21797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B4: Trang </a:t>
              </a:r>
              <a:r>
                <a:rPr lang="en-US" dirty="0" err="1">
                  <a:latin typeface="#9Slide03 Ample" panose="02000000000000000000" pitchFamily="2" charset="0"/>
                </a:rPr>
                <a:t>trí</a:t>
              </a:r>
              <a:r>
                <a:rPr lang="en-US" dirty="0">
                  <a:latin typeface="#9Slide03 Ample" panose="02000000000000000000" pitchFamily="2" charset="0"/>
                </a:rPr>
                <a:t>, </a:t>
              </a:r>
              <a:r>
                <a:rPr lang="en-US" dirty="0" err="1">
                  <a:latin typeface="#9Slide03 Ample" panose="02000000000000000000" pitchFamily="2" charset="0"/>
                </a:rPr>
                <a:t>hoàn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thiện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bức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tranh</a:t>
              </a:r>
              <a:endParaRPr lang="vi-VN" dirty="0">
                <a:latin typeface="#9Slide03 Ample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522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E3348-2934-4E36-9275-0A4586DB9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06" y="1240000"/>
            <a:ext cx="3164029" cy="3515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AF4B51-15B1-448F-BE33-283A19931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551" y="1547960"/>
            <a:ext cx="4057843" cy="2899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4B2DF36-07EE-4081-B33B-B9D25C2612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1" y="664636"/>
            <a:ext cx="3284183" cy="437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575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E92CAF-1FFD-4901-AE7D-5E3FA9372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23" y="497453"/>
            <a:ext cx="4034509" cy="5210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A0B9F5-26C6-407B-98E1-B5CE9FDF6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25" y="1330556"/>
            <a:ext cx="5474136" cy="3881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596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2AB724-78E5-4423-9F3B-492EDDBF7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10" y="746333"/>
            <a:ext cx="4704168" cy="468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D84BF8-A421-4363-830E-97A4E2AC2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574" y="1271966"/>
            <a:ext cx="5206039" cy="3633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003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3904D5-BC8F-4F20-8131-52837FBED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255" y="406400"/>
            <a:ext cx="7645606" cy="5429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E5551A-FFAB-43A6-A0B6-E2AFDCEC0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485" y="0"/>
            <a:ext cx="9657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2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813B64-48C9-424E-8F23-8B72B31DB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654" y="480291"/>
            <a:ext cx="7763686" cy="5361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1028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C024A3-7B6C-48F8-920A-ACE2F37BC2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577" y="1727482"/>
            <a:ext cx="5056828" cy="50568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3: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LUYỆN TẬP - SÁNG TẠO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692726" y="2577621"/>
            <a:ext cx="4887733" cy="133859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EM HÃY SÁNG TẠO MỘT BỨC TRANH TỪ CÁC HÌNH IN LÁ CÂY  CHÀ XÁT.</a:t>
            </a:r>
            <a:endParaRPr lang="vi-VN" sz="20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125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4: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PHÂN TÍCH – ĐÁNH GIÁ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877454" y="2594648"/>
            <a:ext cx="4887733" cy="271481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EM HÃY GIỚI THIỆU BỨC TRANH CỦA MÌNH VỚI NGƯỜI THÂN, BẠN BÈ NHÉ!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Nội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dung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hãy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giới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thiệu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vẽ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thích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ảnh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nào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nhất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  <p:pic>
        <p:nvPicPr>
          <p:cNvPr id="21" name="图片 21">
            <a:extLst>
              <a:ext uri="{FF2B5EF4-FFF2-40B4-BE49-F238E27FC236}">
                <a16:creationId xmlns:a16="http://schemas.microsoft.com/office/drawing/2014/main" id="{502B07E2-97DF-4B95-8C4A-2E3E7BDB8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1613">
            <a:off x="6631979" y="1697806"/>
            <a:ext cx="45085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5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505" y="-413997"/>
            <a:ext cx="4210095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6FD989-2D9B-4179-9A3E-F7DA003A6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49" y="2101468"/>
            <a:ext cx="6205871" cy="43059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4F8271-2CB8-4342-9AB7-EA26C95D23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434" y="2058303"/>
            <a:ext cx="4764618" cy="45744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65A6BC-C57F-467C-B468-30FD989E933E}"/>
              </a:ext>
            </a:extLst>
          </p:cNvPr>
          <p:cNvSpPr txBox="1"/>
          <p:nvPr/>
        </p:nvSpPr>
        <p:spPr>
          <a:xfrm>
            <a:off x="3843863" y="727445"/>
            <a:ext cx="4009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7030A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5: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7030A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VẬN DỤNG – PHÁT TRIỂN</a:t>
            </a:r>
            <a:endParaRPr lang="zh-CN" altLang="en-US" sz="2400" dirty="0">
              <a:solidFill>
                <a:srgbClr val="7030A0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B48C5-3B37-450D-9668-13A00AB2E1C6}"/>
              </a:ext>
            </a:extLst>
          </p:cNvPr>
          <p:cNvSpPr txBox="1"/>
          <p:nvPr/>
        </p:nvSpPr>
        <p:spPr>
          <a:xfrm>
            <a:off x="983934" y="2871649"/>
            <a:ext cx="47646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#9Slide03 AmpleSoft" panose="02000000000000000000" pitchFamily="2" charset="0"/>
              </a:rPr>
              <a:t>   </a:t>
            </a:r>
            <a:r>
              <a:rPr lang="en-US" sz="2400" dirty="0" err="1">
                <a:latin typeface="#9Slide03 AmpleSoft" panose="02000000000000000000" pitchFamily="2" charset="0"/>
              </a:rPr>
              <a:t>Em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hãy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quan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sát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cối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trong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gia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đình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tập</a:t>
            </a:r>
            <a:r>
              <a:rPr lang="en-US" sz="2400" dirty="0">
                <a:latin typeface="#9Slide03 AmpleSoft" panose="02000000000000000000" pitchFamily="2" charset="0"/>
              </a:rPr>
              <a:t> in </a:t>
            </a:r>
            <a:r>
              <a:rPr lang="en-US" sz="2400" dirty="0" err="1">
                <a:latin typeface="#9Slide03 AmpleSoft" panose="02000000000000000000" pitchFamily="2" charset="0"/>
              </a:rPr>
              <a:t>chà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xát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lá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với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một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số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chất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liệu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màu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khác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nhau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như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màu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nước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dạ</a:t>
            </a:r>
            <a:r>
              <a:rPr lang="en-US" sz="2400" dirty="0">
                <a:latin typeface="#9Slide03 AmpleSoft" panose="02000000000000000000" pitchFamily="2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</a:rPr>
              <a:t>chì</a:t>
            </a:r>
            <a:r>
              <a:rPr lang="en-US" sz="2400" dirty="0">
                <a:latin typeface="#9Slide03 AmpleSoft" panose="02000000000000000000" pitchFamily="2" charset="0"/>
              </a:rPr>
              <a:t>…</a:t>
            </a:r>
            <a:r>
              <a:rPr lang="en-US" sz="2400" dirty="0" err="1">
                <a:latin typeface="#9Slide03 AmpleSoft" panose="02000000000000000000" pitchFamily="2" charset="0"/>
              </a:rPr>
              <a:t>để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tìm</a:t>
            </a:r>
            <a:r>
              <a:rPr lang="en-US" sz="2400" dirty="0">
                <a:latin typeface="#9Slide03 AmpleSoft" panose="02000000000000000000" pitchFamily="2" charset="0"/>
              </a:rPr>
              <a:t> ra </a:t>
            </a:r>
            <a:r>
              <a:rPr lang="en-US" sz="2400" dirty="0" err="1">
                <a:latin typeface="#9Slide03 AmpleSoft" panose="02000000000000000000" pitchFamily="2" charset="0"/>
              </a:rPr>
              <a:t>vẻ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đẹp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của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lá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nhé</a:t>
            </a:r>
            <a:r>
              <a:rPr lang="en-US" sz="2400" dirty="0">
                <a:latin typeface="#9Slide03 AmpleSoft" panose="02000000000000000000" pitchFamily="2" charset="0"/>
              </a:rPr>
              <a:t>!</a:t>
            </a:r>
          </a:p>
          <a:p>
            <a:pPr algn="just"/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 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Hãy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chăm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sóc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cối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khỏe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mạnh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phát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triển</a:t>
            </a:r>
            <a:r>
              <a:rPr lang="en-US" sz="2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!</a:t>
            </a:r>
            <a:endParaRPr lang="vi-VN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39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99" y="-413997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4642293" y="886086"/>
            <a:ext cx="27577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40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DẶN DÒ</a:t>
            </a:r>
            <a:endParaRPr lang="zh-CN" altLang="en-US" sz="40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6A4EFF1-685D-4437-83BB-DB64681E3441}"/>
              </a:ext>
            </a:extLst>
          </p:cNvPr>
          <p:cNvGrpSpPr/>
          <p:nvPr/>
        </p:nvGrpSpPr>
        <p:grpSpPr>
          <a:xfrm>
            <a:off x="197698" y="1910692"/>
            <a:ext cx="4677797" cy="3429000"/>
            <a:chOff x="197698" y="1910692"/>
            <a:chExt cx="4677797" cy="3429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6F5103C-226A-4BC7-95CA-FD6B0B7AD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698" y="1910692"/>
              <a:ext cx="4677797" cy="3429000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14AE396-ADED-4902-A6BB-FA158DACEE9B}"/>
                </a:ext>
              </a:extLst>
            </p:cNvPr>
            <p:cNvGrpSpPr/>
            <p:nvPr/>
          </p:nvGrpSpPr>
          <p:grpSpPr>
            <a:xfrm>
              <a:off x="778164" y="2930130"/>
              <a:ext cx="3560235" cy="685126"/>
              <a:chOff x="6354026" y="1417986"/>
              <a:chExt cx="3560235" cy="685126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D8D5ADC-7D3C-4099-9C1F-8D582478C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2837" y="1417986"/>
                <a:ext cx="184731" cy="662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B06C3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" name="文本框 18">
                <a:extLst>
                  <a:ext uri="{FF2B5EF4-FFF2-40B4-BE49-F238E27FC236}">
                    <a16:creationId xmlns:a16="http://schemas.microsoft.com/office/drawing/2014/main" id="{2D97E7C7-F410-4751-9602-8E556114B5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54026" y="1641447"/>
                <a:ext cx="356023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Hoàn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thành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bài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đầy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đủ</a:t>
                </a:r>
                <a:r>
                  <a:rPr kumimoji="0" lang="zh-CN" alt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.</a:t>
                </a:r>
              </a:p>
            </p:txBody>
          </p:sp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1FA2896A-DB02-4783-B294-FABAACD7D089}"/>
              </a:ext>
            </a:extLst>
          </p:cNvPr>
          <p:cNvGrpSpPr/>
          <p:nvPr/>
        </p:nvGrpSpPr>
        <p:grpSpPr>
          <a:xfrm>
            <a:off x="6843686" y="2331720"/>
            <a:ext cx="4677797" cy="3429000"/>
            <a:chOff x="6843686" y="2331720"/>
            <a:chExt cx="4677797" cy="3429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6807891-6594-4609-A3CA-4B02D6E98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3686" y="2331720"/>
              <a:ext cx="4677797" cy="3429000"/>
            </a:xfrm>
            <a:prstGeom prst="rect">
              <a:avLst/>
            </a:prstGeom>
          </p:spPr>
        </p:pic>
        <p:sp>
          <p:nvSpPr>
            <p:cNvPr id="15" name="文本框 18">
              <a:extLst>
                <a:ext uri="{FF2B5EF4-FFF2-40B4-BE49-F238E27FC236}">
                  <a16:creationId xmlns:a16="http://schemas.microsoft.com/office/drawing/2014/main" id="{D955F0C8-9554-47EE-992F-E3C259F88B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4814" y="3439688"/>
              <a:ext cx="381870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Chụp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gửi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cho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thầy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cô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giáo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kiểm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tra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và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đánh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giá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16" name="图片 28">
            <a:extLst>
              <a:ext uri="{FF2B5EF4-FFF2-40B4-BE49-F238E27FC236}">
                <a16:creationId xmlns:a16="http://schemas.microsoft.com/office/drawing/2014/main" id="{086E7317-521D-44AD-AC5A-52E8857B17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67320" y="2869079"/>
            <a:ext cx="4517591" cy="366118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34861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5D9CBF9-D65A-48B3-8602-893C9F5A63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72" y="4506325"/>
            <a:ext cx="11071124" cy="25548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E236450-CD91-4B16-8F9D-E864BC6F93D6}"/>
              </a:ext>
            </a:extLst>
          </p:cNvPr>
          <p:cNvGrpSpPr/>
          <p:nvPr/>
        </p:nvGrpSpPr>
        <p:grpSpPr>
          <a:xfrm>
            <a:off x="323272" y="43481"/>
            <a:ext cx="3659473" cy="1443247"/>
            <a:chOff x="895943" y="207087"/>
            <a:chExt cx="3659473" cy="1443247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09050D3-5B00-47AF-B13F-9BE2D9FD9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943" y="207087"/>
              <a:ext cx="3483973" cy="1443247"/>
            </a:xfrm>
            <a:prstGeom prst="rect">
              <a:avLst/>
            </a:prstGeom>
          </p:spPr>
        </p:pic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id="{649A9A54-11C4-457A-B861-63099B1787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5943" y="616962"/>
              <a:ext cx="365947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 dirty="0">
                  <a:solidFill>
                    <a:srgbClr val="B06C3E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TRÒ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0796145-A666-4431-9138-77035A8B4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50" y="88304"/>
            <a:ext cx="3820790" cy="5385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50EEA1-3E54-4432-8C34-583FEAABBCE9}"/>
              </a:ext>
            </a:extLst>
          </p:cNvPr>
          <p:cNvSpPr txBox="1"/>
          <p:nvPr/>
        </p:nvSpPr>
        <p:spPr>
          <a:xfrm>
            <a:off x="4020268" y="976576"/>
            <a:ext cx="41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640BC9-EB50-4801-84F6-42CED85C6813}"/>
              </a:ext>
            </a:extLst>
          </p:cNvPr>
          <p:cNvSpPr txBox="1"/>
          <p:nvPr/>
        </p:nvSpPr>
        <p:spPr>
          <a:xfrm>
            <a:off x="4042422" y="2348295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FA8359-947A-4FA5-999A-0CD68BC2E573}"/>
              </a:ext>
            </a:extLst>
          </p:cNvPr>
          <p:cNvSpPr txBox="1"/>
          <p:nvPr/>
        </p:nvSpPr>
        <p:spPr>
          <a:xfrm>
            <a:off x="4042422" y="3429000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60173D-153D-43B2-9C07-A3B78B6CA1B2}"/>
              </a:ext>
            </a:extLst>
          </p:cNvPr>
          <p:cNvSpPr txBox="1"/>
          <p:nvPr/>
        </p:nvSpPr>
        <p:spPr>
          <a:xfrm>
            <a:off x="4042422" y="4533838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B7B077-72A8-4A13-B661-C9B7270F0F84}"/>
              </a:ext>
            </a:extLst>
          </p:cNvPr>
          <p:cNvSpPr txBox="1"/>
          <p:nvPr/>
        </p:nvSpPr>
        <p:spPr>
          <a:xfrm>
            <a:off x="7901992" y="1015698"/>
            <a:ext cx="41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272CA6-807A-406A-B5D9-2688E5D90DFD}"/>
              </a:ext>
            </a:extLst>
          </p:cNvPr>
          <p:cNvSpPr txBox="1"/>
          <p:nvPr/>
        </p:nvSpPr>
        <p:spPr>
          <a:xfrm>
            <a:off x="7924146" y="2387417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1689AA-A3BA-48CA-83C4-6B0C9B05D27F}"/>
              </a:ext>
            </a:extLst>
          </p:cNvPr>
          <p:cNvSpPr txBox="1"/>
          <p:nvPr/>
        </p:nvSpPr>
        <p:spPr>
          <a:xfrm>
            <a:off x="7924146" y="3468122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93DA9D-E6EE-4FB7-A431-1EBA3DB527C2}"/>
              </a:ext>
            </a:extLst>
          </p:cNvPr>
          <p:cNvSpPr txBox="1"/>
          <p:nvPr/>
        </p:nvSpPr>
        <p:spPr>
          <a:xfrm>
            <a:off x="7924146" y="4572960"/>
            <a:ext cx="36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  <a:endParaRPr lang="vi-VN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F13790A-FEB8-4D43-84C3-807264D39C08}"/>
              </a:ext>
            </a:extLst>
          </p:cNvPr>
          <p:cNvCxnSpPr/>
          <p:nvPr/>
        </p:nvCxnSpPr>
        <p:spPr>
          <a:xfrm>
            <a:off x="5495636" y="1161242"/>
            <a:ext cx="988291" cy="6860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E6C989E-88D8-4316-8AFB-91C189559C73}"/>
              </a:ext>
            </a:extLst>
          </p:cNvPr>
          <p:cNvCxnSpPr/>
          <p:nvPr/>
        </p:nvCxnSpPr>
        <p:spPr>
          <a:xfrm>
            <a:off x="5671127" y="2493818"/>
            <a:ext cx="1302328" cy="20125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719A38-2CAB-4A4D-869F-73D5DD13AF9D}"/>
              </a:ext>
            </a:extLst>
          </p:cNvPr>
          <p:cNvCxnSpPr>
            <a:cxnSpLocks/>
          </p:cNvCxnSpPr>
          <p:nvPr/>
        </p:nvCxnSpPr>
        <p:spPr>
          <a:xfrm flipV="1">
            <a:off x="5581704" y="786394"/>
            <a:ext cx="969818" cy="2626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9B3A7D6-B45F-466D-B3BC-C7D7FF3E8E08}"/>
              </a:ext>
            </a:extLst>
          </p:cNvPr>
          <p:cNvCxnSpPr>
            <a:cxnSpLocks/>
          </p:cNvCxnSpPr>
          <p:nvPr/>
        </p:nvCxnSpPr>
        <p:spPr>
          <a:xfrm flipV="1">
            <a:off x="5578744" y="3613666"/>
            <a:ext cx="1191511" cy="10768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01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F31A6B46-279F-4364-9BE4-7B161F252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61" y="1536736"/>
            <a:ext cx="4284199" cy="518089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" name="组合 35">
            <a:extLst>
              <a:ext uri="{FF2B5EF4-FFF2-40B4-BE49-F238E27FC236}">
                <a16:creationId xmlns:a16="http://schemas.microsoft.com/office/drawing/2014/main" id="{25E50D31-34A5-4428-9359-F2D3839F5DCE}"/>
              </a:ext>
            </a:extLst>
          </p:cNvPr>
          <p:cNvGrpSpPr/>
          <p:nvPr/>
        </p:nvGrpSpPr>
        <p:grpSpPr>
          <a:xfrm>
            <a:off x="4786470" y="1911729"/>
            <a:ext cx="1154796" cy="1162774"/>
            <a:chOff x="6096000" y="2072602"/>
            <a:chExt cx="1072427" cy="1079918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0C0917BD-BFDE-4A92-9A04-BFC0415FF12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096000" y="2072602"/>
              <a:ext cx="1072427" cy="1079918"/>
              <a:chOff x="1983909" y="2663640"/>
              <a:chExt cx="1657350" cy="1668463"/>
            </a:xfrm>
            <a:solidFill>
              <a:schemeClr val="accent1"/>
            </a:solidFill>
          </p:grpSpPr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E4D42903-1834-4616-ACBE-EEF9AF790D04}"/>
                  </a:ext>
                </a:extLst>
              </p:cNvPr>
              <p:cNvSpPr/>
              <p:nvPr/>
            </p:nvSpPr>
            <p:spPr bwMode="auto">
              <a:xfrm>
                <a:off x="1983909" y="3062103"/>
                <a:ext cx="1216025" cy="1270000"/>
              </a:xfrm>
              <a:custGeom>
                <a:avLst/>
                <a:gdLst>
                  <a:gd name="T0" fmla="*/ 71 w 540"/>
                  <a:gd name="T1" fmla="*/ 536 h 564"/>
                  <a:gd name="T2" fmla="*/ 24 w 540"/>
                  <a:gd name="T3" fmla="*/ 488 h 564"/>
                  <a:gd name="T4" fmla="*/ 24 w 540"/>
                  <a:gd name="T5" fmla="*/ 0 h 564"/>
                  <a:gd name="T6" fmla="*/ 0 w 540"/>
                  <a:gd name="T7" fmla="*/ 0 h 564"/>
                  <a:gd name="T8" fmla="*/ 0 w 540"/>
                  <a:gd name="T9" fmla="*/ 489 h 564"/>
                  <a:gd name="T10" fmla="*/ 72 w 540"/>
                  <a:gd name="T11" fmla="*/ 564 h 564"/>
                  <a:gd name="T12" fmla="*/ 540 w 540"/>
                  <a:gd name="T13" fmla="*/ 564 h 564"/>
                  <a:gd name="T14" fmla="*/ 540 w 540"/>
                  <a:gd name="T15" fmla="*/ 536 h 564"/>
                  <a:gd name="T16" fmla="*/ 71 w 540"/>
                  <a:gd name="T17" fmla="*/ 536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0" h="564">
                    <a:moveTo>
                      <a:pt x="71" y="536"/>
                    </a:moveTo>
                    <a:cubicBezTo>
                      <a:pt x="44" y="536"/>
                      <a:pt x="24" y="515"/>
                      <a:pt x="24" y="48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89"/>
                      <a:pt x="0" y="489"/>
                      <a:pt x="0" y="489"/>
                    </a:cubicBezTo>
                    <a:cubicBezTo>
                      <a:pt x="0" y="529"/>
                      <a:pt x="32" y="564"/>
                      <a:pt x="72" y="564"/>
                    </a:cubicBezTo>
                    <a:cubicBezTo>
                      <a:pt x="540" y="564"/>
                      <a:pt x="540" y="564"/>
                      <a:pt x="540" y="564"/>
                    </a:cubicBezTo>
                    <a:cubicBezTo>
                      <a:pt x="540" y="536"/>
                      <a:pt x="540" y="536"/>
                      <a:pt x="540" y="536"/>
                    </a:cubicBezTo>
                    <a:lnTo>
                      <a:pt x="71" y="536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A26161E1-3C4C-4D5F-9DD9-6E7737864CCA}"/>
                  </a:ext>
                </a:extLst>
              </p:cNvPr>
              <p:cNvSpPr/>
              <p:nvPr/>
            </p:nvSpPr>
            <p:spPr bwMode="auto">
              <a:xfrm>
                <a:off x="2433171" y="2674753"/>
                <a:ext cx="1208088" cy="1243013"/>
              </a:xfrm>
              <a:custGeom>
                <a:avLst/>
                <a:gdLst>
                  <a:gd name="T0" fmla="*/ 461 w 536"/>
                  <a:gd name="T1" fmla="*/ 24 h 552"/>
                  <a:gd name="T2" fmla="*/ 508 w 536"/>
                  <a:gd name="T3" fmla="*/ 70 h 552"/>
                  <a:gd name="T4" fmla="*/ 508 w 536"/>
                  <a:gd name="T5" fmla="*/ 552 h 552"/>
                  <a:gd name="T6" fmla="*/ 536 w 536"/>
                  <a:gd name="T7" fmla="*/ 552 h 552"/>
                  <a:gd name="T8" fmla="*/ 536 w 536"/>
                  <a:gd name="T9" fmla="*/ 72 h 552"/>
                  <a:gd name="T10" fmla="*/ 462 w 536"/>
                  <a:gd name="T11" fmla="*/ 0 h 552"/>
                  <a:gd name="T12" fmla="*/ 0 w 536"/>
                  <a:gd name="T13" fmla="*/ 0 h 552"/>
                  <a:gd name="T14" fmla="*/ 0 w 536"/>
                  <a:gd name="T15" fmla="*/ 24 h 552"/>
                  <a:gd name="T16" fmla="*/ 461 w 536"/>
                  <a:gd name="T17" fmla="*/ 24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6" h="552">
                    <a:moveTo>
                      <a:pt x="461" y="24"/>
                    </a:moveTo>
                    <a:cubicBezTo>
                      <a:pt x="488" y="24"/>
                      <a:pt x="508" y="44"/>
                      <a:pt x="508" y="70"/>
                    </a:cubicBezTo>
                    <a:cubicBezTo>
                      <a:pt x="508" y="552"/>
                      <a:pt x="508" y="552"/>
                      <a:pt x="508" y="552"/>
                    </a:cubicBezTo>
                    <a:cubicBezTo>
                      <a:pt x="536" y="552"/>
                      <a:pt x="536" y="552"/>
                      <a:pt x="536" y="552"/>
                    </a:cubicBezTo>
                    <a:cubicBezTo>
                      <a:pt x="536" y="72"/>
                      <a:pt x="536" y="72"/>
                      <a:pt x="536" y="72"/>
                    </a:cubicBezTo>
                    <a:cubicBezTo>
                      <a:pt x="536" y="32"/>
                      <a:pt x="502" y="0"/>
                      <a:pt x="46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461" y="24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363E7B15-4187-49E3-81E4-06BCB29AECCF}"/>
                  </a:ext>
                </a:extLst>
              </p:cNvPr>
              <p:cNvSpPr/>
              <p:nvPr/>
            </p:nvSpPr>
            <p:spPr bwMode="auto">
              <a:xfrm>
                <a:off x="3277721" y="4006665"/>
                <a:ext cx="358775" cy="315913"/>
              </a:xfrm>
              <a:custGeom>
                <a:avLst/>
                <a:gdLst>
                  <a:gd name="T0" fmla="*/ 43 w 159"/>
                  <a:gd name="T1" fmla="*/ 69 h 140"/>
                  <a:gd name="T2" fmla="*/ 34 w 159"/>
                  <a:gd name="T3" fmla="*/ 61 h 140"/>
                  <a:gd name="T4" fmla="*/ 24 w 159"/>
                  <a:gd name="T5" fmla="*/ 61 h 140"/>
                  <a:gd name="T6" fmla="*/ 7 w 159"/>
                  <a:gd name="T7" fmla="*/ 52 h 140"/>
                  <a:gd name="T8" fmla="*/ 0 w 159"/>
                  <a:gd name="T9" fmla="*/ 32 h 140"/>
                  <a:gd name="T10" fmla="*/ 10 w 159"/>
                  <a:gd name="T11" fmla="*/ 9 h 140"/>
                  <a:gd name="T12" fmla="*/ 34 w 159"/>
                  <a:gd name="T13" fmla="*/ 0 h 140"/>
                  <a:gd name="T14" fmla="*/ 61 w 159"/>
                  <a:gd name="T15" fmla="*/ 13 h 140"/>
                  <a:gd name="T16" fmla="*/ 72 w 159"/>
                  <a:gd name="T17" fmla="*/ 47 h 140"/>
                  <a:gd name="T18" fmla="*/ 42 w 159"/>
                  <a:gd name="T19" fmla="*/ 126 h 140"/>
                  <a:gd name="T20" fmla="*/ 23 w 159"/>
                  <a:gd name="T21" fmla="*/ 140 h 140"/>
                  <a:gd name="T22" fmla="*/ 13 w 159"/>
                  <a:gd name="T23" fmla="*/ 131 h 140"/>
                  <a:gd name="T24" fmla="*/ 18 w 159"/>
                  <a:gd name="T25" fmla="*/ 120 h 140"/>
                  <a:gd name="T26" fmla="*/ 36 w 159"/>
                  <a:gd name="T27" fmla="*/ 92 h 140"/>
                  <a:gd name="T28" fmla="*/ 43 w 159"/>
                  <a:gd name="T29" fmla="*/ 69 h 140"/>
                  <a:gd name="T30" fmla="*/ 130 w 159"/>
                  <a:gd name="T31" fmla="*/ 69 h 140"/>
                  <a:gd name="T32" fmla="*/ 121 w 159"/>
                  <a:gd name="T33" fmla="*/ 61 h 140"/>
                  <a:gd name="T34" fmla="*/ 112 w 159"/>
                  <a:gd name="T35" fmla="*/ 61 h 140"/>
                  <a:gd name="T36" fmla="*/ 94 w 159"/>
                  <a:gd name="T37" fmla="*/ 52 h 140"/>
                  <a:gd name="T38" fmla="*/ 87 w 159"/>
                  <a:gd name="T39" fmla="*/ 32 h 140"/>
                  <a:gd name="T40" fmla="*/ 96 w 159"/>
                  <a:gd name="T41" fmla="*/ 9 h 140"/>
                  <a:gd name="T42" fmla="*/ 120 w 159"/>
                  <a:gd name="T43" fmla="*/ 0 h 140"/>
                  <a:gd name="T44" fmla="*/ 148 w 159"/>
                  <a:gd name="T45" fmla="*/ 13 h 140"/>
                  <a:gd name="T46" fmla="*/ 159 w 159"/>
                  <a:gd name="T47" fmla="*/ 47 h 140"/>
                  <a:gd name="T48" fmla="*/ 129 w 159"/>
                  <a:gd name="T49" fmla="*/ 126 h 140"/>
                  <a:gd name="T50" fmla="*/ 109 w 159"/>
                  <a:gd name="T51" fmla="*/ 140 h 140"/>
                  <a:gd name="T52" fmla="*/ 100 w 159"/>
                  <a:gd name="T53" fmla="*/ 131 h 140"/>
                  <a:gd name="T54" fmla="*/ 106 w 159"/>
                  <a:gd name="T55" fmla="*/ 120 h 140"/>
                  <a:gd name="T56" fmla="*/ 122 w 159"/>
                  <a:gd name="T57" fmla="*/ 92 h 140"/>
                  <a:gd name="T58" fmla="*/ 130 w 159"/>
                  <a:gd name="T59" fmla="*/ 6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9" h="140">
                    <a:moveTo>
                      <a:pt x="43" y="69"/>
                    </a:moveTo>
                    <a:cubicBezTo>
                      <a:pt x="43" y="64"/>
                      <a:pt x="40" y="61"/>
                      <a:pt x="3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18" y="60"/>
                      <a:pt x="12" y="57"/>
                      <a:pt x="7" y="52"/>
                    </a:cubicBezTo>
                    <a:cubicBezTo>
                      <a:pt x="2" y="46"/>
                      <a:pt x="0" y="40"/>
                      <a:pt x="0" y="32"/>
                    </a:cubicBezTo>
                    <a:cubicBezTo>
                      <a:pt x="0" y="23"/>
                      <a:pt x="3" y="15"/>
                      <a:pt x="10" y="9"/>
                    </a:cubicBezTo>
                    <a:cubicBezTo>
                      <a:pt x="16" y="3"/>
                      <a:pt x="24" y="0"/>
                      <a:pt x="34" y="0"/>
                    </a:cubicBezTo>
                    <a:cubicBezTo>
                      <a:pt x="44" y="0"/>
                      <a:pt x="54" y="4"/>
                      <a:pt x="61" y="13"/>
                    </a:cubicBezTo>
                    <a:cubicBezTo>
                      <a:pt x="68" y="22"/>
                      <a:pt x="72" y="33"/>
                      <a:pt x="72" y="47"/>
                    </a:cubicBezTo>
                    <a:cubicBezTo>
                      <a:pt x="72" y="73"/>
                      <a:pt x="62" y="99"/>
                      <a:pt x="42" y="126"/>
                    </a:cubicBezTo>
                    <a:cubicBezTo>
                      <a:pt x="34" y="136"/>
                      <a:pt x="28" y="140"/>
                      <a:pt x="23" y="140"/>
                    </a:cubicBezTo>
                    <a:cubicBezTo>
                      <a:pt x="16" y="140"/>
                      <a:pt x="13" y="137"/>
                      <a:pt x="13" y="131"/>
                    </a:cubicBezTo>
                    <a:cubicBezTo>
                      <a:pt x="13" y="128"/>
                      <a:pt x="15" y="125"/>
                      <a:pt x="18" y="120"/>
                    </a:cubicBezTo>
                    <a:cubicBezTo>
                      <a:pt x="25" y="112"/>
                      <a:pt x="30" y="103"/>
                      <a:pt x="36" y="92"/>
                    </a:cubicBezTo>
                    <a:cubicBezTo>
                      <a:pt x="41" y="82"/>
                      <a:pt x="43" y="74"/>
                      <a:pt x="43" y="69"/>
                    </a:cubicBezTo>
                    <a:close/>
                    <a:moveTo>
                      <a:pt x="130" y="69"/>
                    </a:moveTo>
                    <a:cubicBezTo>
                      <a:pt x="130" y="64"/>
                      <a:pt x="127" y="61"/>
                      <a:pt x="121" y="61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05" y="60"/>
                      <a:pt x="99" y="57"/>
                      <a:pt x="94" y="52"/>
                    </a:cubicBezTo>
                    <a:cubicBezTo>
                      <a:pt x="89" y="46"/>
                      <a:pt x="87" y="40"/>
                      <a:pt x="87" y="32"/>
                    </a:cubicBezTo>
                    <a:cubicBezTo>
                      <a:pt x="87" y="23"/>
                      <a:pt x="90" y="15"/>
                      <a:pt x="96" y="9"/>
                    </a:cubicBezTo>
                    <a:cubicBezTo>
                      <a:pt x="103" y="3"/>
                      <a:pt x="111" y="0"/>
                      <a:pt x="120" y="0"/>
                    </a:cubicBezTo>
                    <a:cubicBezTo>
                      <a:pt x="132" y="0"/>
                      <a:pt x="141" y="4"/>
                      <a:pt x="148" y="13"/>
                    </a:cubicBezTo>
                    <a:cubicBezTo>
                      <a:pt x="155" y="22"/>
                      <a:pt x="159" y="33"/>
                      <a:pt x="159" y="47"/>
                    </a:cubicBezTo>
                    <a:cubicBezTo>
                      <a:pt x="159" y="73"/>
                      <a:pt x="149" y="99"/>
                      <a:pt x="129" y="126"/>
                    </a:cubicBezTo>
                    <a:cubicBezTo>
                      <a:pt x="121" y="136"/>
                      <a:pt x="115" y="140"/>
                      <a:pt x="109" y="140"/>
                    </a:cubicBezTo>
                    <a:cubicBezTo>
                      <a:pt x="103" y="140"/>
                      <a:pt x="100" y="137"/>
                      <a:pt x="100" y="131"/>
                    </a:cubicBezTo>
                    <a:cubicBezTo>
                      <a:pt x="100" y="128"/>
                      <a:pt x="102" y="125"/>
                      <a:pt x="106" y="120"/>
                    </a:cubicBezTo>
                    <a:cubicBezTo>
                      <a:pt x="112" y="112"/>
                      <a:pt x="117" y="103"/>
                      <a:pt x="122" y="92"/>
                    </a:cubicBezTo>
                    <a:cubicBezTo>
                      <a:pt x="127" y="82"/>
                      <a:pt x="130" y="74"/>
                      <a:pt x="130" y="69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B450CCEF-75AC-463C-9C1B-0E5473850385}"/>
                  </a:ext>
                </a:extLst>
              </p:cNvPr>
              <p:cNvSpPr/>
              <p:nvPr/>
            </p:nvSpPr>
            <p:spPr bwMode="auto">
              <a:xfrm>
                <a:off x="1983909" y="2663640"/>
                <a:ext cx="355600" cy="317500"/>
              </a:xfrm>
              <a:custGeom>
                <a:avLst/>
                <a:gdLst>
                  <a:gd name="T0" fmla="*/ 115 w 158"/>
                  <a:gd name="T1" fmla="*/ 72 h 141"/>
                  <a:gd name="T2" fmla="*/ 124 w 158"/>
                  <a:gd name="T3" fmla="*/ 80 h 141"/>
                  <a:gd name="T4" fmla="*/ 134 w 158"/>
                  <a:gd name="T5" fmla="*/ 80 h 141"/>
                  <a:gd name="T6" fmla="*/ 151 w 158"/>
                  <a:gd name="T7" fmla="*/ 89 h 141"/>
                  <a:gd name="T8" fmla="*/ 158 w 158"/>
                  <a:gd name="T9" fmla="*/ 109 h 141"/>
                  <a:gd name="T10" fmla="*/ 149 w 158"/>
                  <a:gd name="T11" fmla="*/ 132 h 141"/>
                  <a:gd name="T12" fmla="*/ 125 w 158"/>
                  <a:gd name="T13" fmla="*/ 141 h 141"/>
                  <a:gd name="T14" fmla="*/ 98 w 158"/>
                  <a:gd name="T15" fmla="*/ 128 h 141"/>
                  <a:gd name="T16" fmla="*/ 87 w 158"/>
                  <a:gd name="T17" fmla="*/ 94 h 141"/>
                  <a:gd name="T18" fmla="*/ 117 w 158"/>
                  <a:gd name="T19" fmla="*/ 15 h 141"/>
                  <a:gd name="T20" fmla="*/ 136 w 158"/>
                  <a:gd name="T21" fmla="*/ 0 h 141"/>
                  <a:gd name="T22" fmla="*/ 145 w 158"/>
                  <a:gd name="T23" fmla="*/ 10 h 141"/>
                  <a:gd name="T24" fmla="*/ 140 w 158"/>
                  <a:gd name="T25" fmla="*/ 21 h 141"/>
                  <a:gd name="T26" fmla="*/ 123 w 158"/>
                  <a:gd name="T27" fmla="*/ 48 h 141"/>
                  <a:gd name="T28" fmla="*/ 115 w 158"/>
                  <a:gd name="T29" fmla="*/ 72 h 141"/>
                  <a:gd name="T30" fmla="*/ 28 w 158"/>
                  <a:gd name="T31" fmla="*/ 72 h 141"/>
                  <a:gd name="T32" fmla="*/ 37 w 158"/>
                  <a:gd name="T33" fmla="*/ 80 h 141"/>
                  <a:gd name="T34" fmla="*/ 47 w 158"/>
                  <a:gd name="T35" fmla="*/ 80 h 141"/>
                  <a:gd name="T36" fmla="*/ 64 w 158"/>
                  <a:gd name="T37" fmla="*/ 89 h 141"/>
                  <a:gd name="T38" fmla="*/ 72 w 158"/>
                  <a:gd name="T39" fmla="*/ 109 h 141"/>
                  <a:gd name="T40" fmla="*/ 62 w 158"/>
                  <a:gd name="T41" fmla="*/ 132 h 141"/>
                  <a:gd name="T42" fmla="*/ 38 w 158"/>
                  <a:gd name="T43" fmla="*/ 141 h 141"/>
                  <a:gd name="T44" fmla="*/ 10 w 158"/>
                  <a:gd name="T45" fmla="*/ 128 h 141"/>
                  <a:gd name="T46" fmla="*/ 0 w 158"/>
                  <a:gd name="T47" fmla="*/ 94 h 141"/>
                  <a:gd name="T48" fmla="*/ 30 w 158"/>
                  <a:gd name="T49" fmla="*/ 15 h 141"/>
                  <a:gd name="T50" fmla="*/ 49 w 158"/>
                  <a:gd name="T51" fmla="*/ 0 h 141"/>
                  <a:gd name="T52" fmla="*/ 58 w 158"/>
                  <a:gd name="T53" fmla="*/ 10 h 141"/>
                  <a:gd name="T54" fmla="*/ 53 w 158"/>
                  <a:gd name="T55" fmla="*/ 21 h 141"/>
                  <a:gd name="T56" fmla="*/ 36 w 158"/>
                  <a:gd name="T57" fmla="*/ 48 h 141"/>
                  <a:gd name="T58" fmla="*/ 28 w 158"/>
                  <a:gd name="T59" fmla="*/ 7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8" h="141">
                    <a:moveTo>
                      <a:pt x="115" y="72"/>
                    </a:moveTo>
                    <a:cubicBezTo>
                      <a:pt x="115" y="77"/>
                      <a:pt x="118" y="80"/>
                      <a:pt x="124" y="80"/>
                    </a:cubicBezTo>
                    <a:cubicBezTo>
                      <a:pt x="134" y="80"/>
                      <a:pt x="134" y="80"/>
                      <a:pt x="134" y="80"/>
                    </a:cubicBezTo>
                    <a:cubicBezTo>
                      <a:pt x="140" y="80"/>
                      <a:pt x="146" y="83"/>
                      <a:pt x="151" y="89"/>
                    </a:cubicBezTo>
                    <a:cubicBezTo>
                      <a:pt x="156" y="95"/>
                      <a:pt x="158" y="101"/>
                      <a:pt x="158" y="109"/>
                    </a:cubicBezTo>
                    <a:cubicBezTo>
                      <a:pt x="158" y="118"/>
                      <a:pt x="155" y="126"/>
                      <a:pt x="149" y="132"/>
                    </a:cubicBezTo>
                    <a:cubicBezTo>
                      <a:pt x="142" y="138"/>
                      <a:pt x="134" y="141"/>
                      <a:pt x="125" y="141"/>
                    </a:cubicBezTo>
                    <a:cubicBezTo>
                      <a:pt x="114" y="141"/>
                      <a:pt x="105" y="137"/>
                      <a:pt x="98" y="128"/>
                    </a:cubicBezTo>
                    <a:cubicBezTo>
                      <a:pt x="90" y="119"/>
                      <a:pt x="87" y="108"/>
                      <a:pt x="87" y="94"/>
                    </a:cubicBezTo>
                    <a:cubicBezTo>
                      <a:pt x="87" y="68"/>
                      <a:pt x="97" y="42"/>
                      <a:pt x="117" y="15"/>
                    </a:cubicBezTo>
                    <a:cubicBezTo>
                      <a:pt x="124" y="5"/>
                      <a:pt x="130" y="0"/>
                      <a:pt x="136" y="0"/>
                    </a:cubicBezTo>
                    <a:cubicBezTo>
                      <a:pt x="142" y="0"/>
                      <a:pt x="145" y="4"/>
                      <a:pt x="145" y="10"/>
                    </a:cubicBezTo>
                    <a:cubicBezTo>
                      <a:pt x="145" y="13"/>
                      <a:pt x="144" y="16"/>
                      <a:pt x="140" y="21"/>
                    </a:cubicBezTo>
                    <a:cubicBezTo>
                      <a:pt x="134" y="29"/>
                      <a:pt x="128" y="38"/>
                      <a:pt x="123" y="48"/>
                    </a:cubicBezTo>
                    <a:cubicBezTo>
                      <a:pt x="118" y="59"/>
                      <a:pt x="115" y="67"/>
                      <a:pt x="115" y="72"/>
                    </a:cubicBezTo>
                    <a:close/>
                    <a:moveTo>
                      <a:pt x="28" y="72"/>
                    </a:moveTo>
                    <a:cubicBezTo>
                      <a:pt x="28" y="77"/>
                      <a:pt x="31" y="80"/>
                      <a:pt x="37" y="80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53" y="80"/>
                      <a:pt x="59" y="83"/>
                      <a:pt x="64" y="89"/>
                    </a:cubicBezTo>
                    <a:cubicBezTo>
                      <a:pt x="69" y="95"/>
                      <a:pt x="72" y="101"/>
                      <a:pt x="72" y="109"/>
                    </a:cubicBezTo>
                    <a:cubicBezTo>
                      <a:pt x="72" y="118"/>
                      <a:pt x="68" y="126"/>
                      <a:pt x="62" y="132"/>
                    </a:cubicBezTo>
                    <a:cubicBezTo>
                      <a:pt x="56" y="138"/>
                      <a:pt x="48" y="141"/>
                      <a:pt x="38" y="141"/>
                    </a:cubicBezTo>
                    <a:cubicBezTo>
                      <a:pt x="27" y="141"/>
                      <a:pt x="18" y="137"/>
                      <a:pt x="10" y="128"/>
                    </a:cubicBezTo>
                    <a:cubicBezTo>
                      <a:pt x="3" y="119"/>
                      <a:pt x="0" y="108"/>
                      <a:pt x="0" y="94"/>
                    </a:cubicBezTo>
                    <a:cubicBezTo>
                      <a:pt x="0" y="68"/>
                      <a:pt x="10" y="42"/>
                      <a:pt x="30" y="15"/>
                    </a:cubicBezTo>
                    <a:cubicBezTo>
                      <a:pt x="37" y="5"/>
                      <a:pt x="44" y="0"/>
                      <a:pt x="49" y="0"/>
                    </a:cubicBezTo>
                    <a:cubicBezTo>
                      <a:pt x="55" y="0"/>
                      <a:pt x="58" y="4"/>
                      <a:pt x="58" y="10"/>
                    </a:cubicBezTo>
                    <a:cubicBezTo>
                      <a:pt x="58" y="13"/>
                      <a:pt x="56" y="16"/>
                      <a:pt x="53" y="21"/>
                    </a:cubicBezTo>
                    <a:cubicBezTo>
                      <a:pt x="47" y="29"/>
                      <a:pt x="41" y="38"/>
                      <a:pt x="36" y="48"/>
                    </a:cubicBezTo>
                    <a:cubicBezTo>
                      <a:pt x="31" y="59"/>
                      <a:pt x="28" y="67"/>
                      <a:pt x="28" y="72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26" name="图片 8">
              <a:extLst>
                <a:ext uri="{FF2B5EF4-FFF2-40B4-BE49-F238E27FC236}">
                  <a16:creationId xmlns:a16="http://schemas.microsoft.com/office/drawing/2014/main" id="{C67B1C18-19B7-44AF-9829-962DFD39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6771"/>
            <a:stretch>
              <a:fillRect/>
            </a:stretch>
          </p:blipFill>
          <p:spPr>
            <a:xfrm>
              <a:off x="6096000" y="2205690"/>
              <a:ext cx="1067157" cy="91386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0FD5E2-F66A-4910-B53F-D0D9AA549EF8}"/>
              </a:ext>
            </a:extLst>
          </p:cNvPr>
          <p:cNvSpPr txBox="1"/>
          <p:nvPr/>
        </p:nvSpPr>
        <p:spPr>
          <a:xfrm>
            <a:off x="4528787" y="2985941"/>
            <a:ext cx="7407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#9Slide03 AllRoundGothic" panose="020B0703020202020104" pitchFamily="34" charset="0"/>
              </a:rPr>
              <a:t>XIN CHÀO VÀ HẸN GẶP LẠI CÁC EM!</a:t>
            </a:r>
            <a:endParaRPr lang="vi-VN" sz="32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108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400" y="-692724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3609781" y="448034"/>
            <a:ext cx="47254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YÊU CẦU </a:t>
            </a:r>
          </a:p>
          <a:p>
            <a:pPr lvl="0" algn="ctr">
              <a:buNone/>
            </a:pPr>
            <a:r>
              <a:rPr lang="en-US" altLang="zh-CN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CẦN ĐẠT</a:t>
            </a:r>
            <a:endParaRPr lang="zh-CN" altLang="en-US" sz="32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DB6304B7-9E3E-49C8-8164-E5DFDE6D5C2B}"/>
              </a:ext>
            </a:extLst>
          </p:cNvPr>
          <p:cNvGrpSpPr/>
          <p:nvPr/>
        </p:nvGrpSpPr>
        <p:grpSpPr>
          <a:xfrm>
            <a:off x="1078478" y="1622538"/>
            <a:ext cx="6764881" cy="4255669"/>
            <a:chOff x="1078478" y="1849567"/>
            <a:chExt cx="4007030" cy="406728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85E8033-D5E6-48AE-88EF-CC10B650E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8478" y="1849567"/>
              <a:ext cx="4007030" cy="4067286"/>
            </a:xfrm>
            <a:prstGeom prst="rect">
              <a:avLst/>
            </a:prstGeom>
          </p:spPr>
        </p:pic>
        <p:sp>
          <p:nvSpPr>
            <p:cNvPr id="22" name="文本框 18">
              <a:extLst>
                <a:ext uri="{FF2B5EF4-FFF2-40B4-BE49-F238E27FC236}">
                  <a16:creationId xmlns:a16="http://schemas.microsoft.com/office/drawing/2014/main" id="{D9A478BB-20D0-4554-9224-186DA27F3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2607" y="2268778"/>
              <a:ext cx="369877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Biết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sử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dụng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hình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in,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chà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xát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lá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cây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tạo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sản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phẩm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mĩ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thuật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đơn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giản</a:t>
              </a:r>
              <a:r>
                <a:rPr kumimoji="0" lang="zh-CN" alt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.</a:t>
              </a: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240AD2D5-0981-4F15-904A-9B6EC34E47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4693" y="3525067"/>
              <a:ext cx="3676685" cy="1058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Tạo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được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sản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phẩm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mĩ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thuật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từ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hình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in,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chà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xát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lá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cây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bằng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cách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vẽ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,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cắt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dán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…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theo</a:t>
              </a: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ý </a:t>
              </a:r>
              <a:r>
                <a:rPr kumimoji="0" lang="en-US" altLang="zh-CN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thích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,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giới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thiệu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được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bức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tranh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với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người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thân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trong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gia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18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đình</a:t>
              </a:r>
              <a:r>
                <a:rPr lang="en-US" altLang="zh-CN" sz="18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ea"/>
                <a:sym typeface="+mn-lt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endPara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文本框 18">
              <a:extLst>
                <a:ext uri="{FF2B5EF4-FFF2-40B4-BE49-F238E27FC236}">
                  <a16:creationId xmlns:a16="http://schemas.microsoft.com/office/drawing/2014/main" id="{9A55A317-A48B-4391-B59E-A2304BD72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309" y="5206864"/>
              <a:ext cx="369877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.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EFE323BB-BA11-40E2-95F1-25151D7B0F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188" y="2143235"/>
            <a:ext cx="4007030" cy="37000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FFDB26-B6C6-4C62-BB5C-79564A68F147}"/>
              </a:ext>
            </a:extLst>
          </p:cNvPr>
          <p:cNvSpPr txBox="1"/>
          <p:nvPr/>
        </p:nvSpPr>
        <p:spPr>
          <a:xfrm>
            <a:off x="1520321" y="5101997"/>
            <a:ext cx="61698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Cảm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nhận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về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vẻ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đẹp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của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lá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cây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,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thêm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yêu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thiên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nhiên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và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có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ý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thức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chăm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sóc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cây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xanh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.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120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554480" y="228600"/>
            <a:ext cx="8869680" cy="5410200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EF2BF5B4-CF6A-496A-BAC9-1A8D34BB0D54}"/>
              </a:ext>
            </a:extLst>
          </p:cNvPr>
          <p:cNvGrpSpPr/>
          <p:nvPr/>
        </p:nvGrpSpPr>
        <p:grpSpPr>
          <a:xfrm>
            <a:off x="4461908" y="2638604"/>
            <a:ext cx="3633944" cy="788610"/>
            <a:chOff x="4461908" y="2638604"/>
            <a:chExt cx="3633944" cy="788610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6481093-C338-403F-91F8-428DFCBD4336}"/>
                </a:ext>
              </a:extLst>
            </p:cNvPr>
            <p:cNvSpPr/>
            <p:nvPr/>
          </p:nvSpPr>
          <p:spPr>
            <a:xfrm>
              <a:off x="5251694" y="2638604"/>
              <a:ext cx="20116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None/>
              </a:pPr>
              <a:r>
                <a:rPr lang="en-US" altLang="zh-CN" sz="3200" dirty="0">
                  <a:solidFill>
                    <a:srgbClr val="B06C3E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ĐỒ DÙNG</a:t>
              </a:r>
              <a:endParaRPr lang="zh-CN" altLang="en-US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B28AB7A6-4ABC-4C7D-8410-5AE794F47C7D}"/>
                </a:ext>
              </a:extLst>
            </p:cNvPr>
            <p:cNvGrpSpPr/>
            <p:nvPr/>
          </p:nvGrpSpPr>
          <p:grpSpPr>
            <a:xfrm>
              <a:off x="4461908" y="2930992"/>
              <a:ext cx="811132" cy="496222"/>
              <a:chOff x="4358640" y="2921168"/>
              <a:chExt cx="1295400" cy="792480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3EFD6D44-59C4-49CF-B546-38DC1C9B0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1560" y="2921168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9FB3F03E-436D-4A81-9AD6-7AF90B847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640" y="2921168"/>
                <a:ext cx="792480" cy="792480"/>
              </a:xfrm>
              <a:prstGeom prst="rect">
                <a:avLst/>
              </a:prstGeom>
            </p:spPr>
          </p:pic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43F9C23-14A5-4876-937F-A92167F8EFF8}"/>
                </a:ext>
              </a:extLst>
            </p:cNvPr>
            <p:cNvGrpSpPr/>
            <p:nvPr/>
          </p:nvGrpSpPr>
          <p:grpSpPr>
            <a:xfrm>
              <a:off x="7284720" y="2930992"/>
              <a:ext cx="811132" cy="496222"/>
              <a:chOff x="4358640" y="2921168"/>
              <a:chExt cx="1295400" cy="792480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38C6D174-DF70-4AB6-9BAD-6696EE98C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1560" y="2921168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E29E71C1-4F95-471C-AE6A-31448B685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640" y="2921168"/>
                <a:ext cx="792480" cy="792480"/>
              </a:xfrm>
              <a:prstGeom prst="rect">
                <a:avLst/>
              </a:prstGeom>
            </p:spPr>
          </p:pic>
        </p:grp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47" y="4073545"/>
            <a:ext cx="12594294" cy="29063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557" y="579120"/>
            <a:ext cx="1409205" cy="1280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0C49E-85CB-4950-BA10-317A07E498B9}"/>
              </a:ext>
            </a:extLst>
          </p:cNvPr>
          <p:cNvSpPr txBox="1"/>
          <p:nvPr/>
        </p:nvSpPr>
        <p:spPr>
          <a:xfrm>
            <a:off x="3749964" y="3427214"/>
            <a:ext cx="5237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- </a:t>
            </a:r>
            <a:r>
              <a:rPr lang="en-US" sz="2400" dirty="0" err="1">
                <a:solidFill>
                  <a:srgbClr val="002060"/>
                </a:solidFill>
              </a:rPr>
              <a:t>Sách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mĩ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thuật</a:t>
            </a:r>
            <a:r>
              <a:rPr lang="en-US" sz="2400" dirty="0">
                <a:solidFill>
                  <a:srgbClr val="002060"/>
                </a:solidFill>
              </a:rPr>
              <a:t> 1, </a:t>
            </a:r>
            <a:r>
              <a:rPr lang="en-US" sz="2400" dirty="0" err="1">
                <a:solidFill>
                  <a:srgbClr val="002060"/>
                </a:solidFill>
              </a:rPr>
              <a:t>vở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bài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mĩ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thuật</a:t>
            </a:r>
            <a:r>
              <a:rPr lang="en-US" sz="2400" dirty="0">
                <a:solidFill>
                  <a:srgbClr val="002060"/>
                </a:solidFill>
              </a:rPr>
              <a:t> 1( </a:t>
            </a:r>
            <a:r>
              <a:rPr lang="en-US" sz="2400" dirty="0" err="1">
                <a:solidFill>
                  <a:srgbClr val="002060"/>
                </a:solidFill>
              </a:rPr>
              <a:t>Giấy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vẽ</a:t>
            </a:r>
            <a:r>
              <a:rPr lang="en-US" sz="2400" dirty="0">
                <a:solidFill>
                  <a:srgbClr val="002060"/>
                </a:solidFill>
              </a:rPr>
              <a:t>), </a:t>
            </a:r>
            <a:r>
              <a:rPr lang="en-US" sz="2400" dirty="0" err="1">
                <a:solidFill>
                  <a:srgbClr val="002060"/>
                </a:solidFill>
              </a:rPr>
              <a:t>bút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chì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tẩy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màu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kéo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hồ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giấy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màu</a:t>
            </a:r>
            <a:r>
              <a:rPr lang="en-US" sz="2400" dirty="0">
                <a:solidFill>
                  <a:srgbClr val="002060"/>
                </a:solidFill>
              </a:rPr>
              <a:t>…</a:t>
            </a:r>
            <a:endParaRPr lang="vi-VN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330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 descr="2223be3d229db37d30f334096b915142">
            <a:extLst>
              <a:ext uri="{FF2B5EF4-FFF2-40B4-BE49-F238E27FC236}">
                <a16:creationId xmlns:a16="http://schemas.microsoft.com/office/drawing/2014/main" id="{5594FFA9-3EDF-499A-A4C5-51574235EB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8151" y="4171056"/>
            <a:ext cx="2798238" cy="26332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1EFD92-33AA-4598-83A2-40990318B9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227" y="203655"/>
            <a:ext cx="1409205" cy="12801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E5E98A4-5ACC-4E6E-B3A9-EBFE0A9A8F8D}"/>
              </a:ext>
            </a:extLst>
          </p:cNvPr>
          <p:cNvGrpSpPr/>
          <p:nvPr/>
        </p:nvGrpSpPr>
        <p:grpSpPr>
          <a:xfrm>
            <a:off x="0" y="-527073"/>
            <a:ext cx="3515201" cy="2515465"/>
            <a:chOff x="4338399" y="-413997"/>
            <a:chExt cx="3515201" cy="251546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C09F252-F7DB-494D-A868-3AA96ACEF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399" y="-413997"/>
              <a:ext cx="3515201" cy="251546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64905A-9B3D-471E-95D5-8DCAF4B3E12C}"/>
                </a:ext>
              </a:extLst>
            </p:cNvPr>
            <p:cNvSpPr txBox="1"/>
            <p:nvPr/>
          </p:nvSpPr>
          <p:spPr>
            <a:xfrm>
              <a:off x="4890055" y="699726"/>
              <a:ext cx="279216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buNone/>
              </a:pPr>
              <a:r>
                <a:rPr lang="en-US" altLang="zh-CN" sz="2800" dirty="0">
                  <a:solidFill>
                    <a:srgbClr val="B06C3E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HOẠT ĐỘNG 1:</a:t>
              </a:r>
            </a:p>
            <a:p>
              <a:pPr lvl="0">
                <a:buNone/>
              </a:pPr>
              <a:r>
                <a:rPr lang="en-US" altLang="zh-CN" sz="2800" dirty="0">
                  <a:solidFill>
                    <a:srgbClr val="B06C3E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 KHÁM PHÁ</a:t>
              </a:r>
              <a:endParaRPr lang="zh-CN" altLang="en-US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AB11FA6-AAA4-4A40-8592-9EAA7FC6F5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8" t="3477" r="2489" b="2398"/>
          <a:stretch/>
        </p:blipFill>
        <p:spPr>
          <a:xfrm>
            <a:off x="3515201" y="452582"/>
            <a:ext cx="3809235" cy="2826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4E9E1-232B-4A00-905C-459E908B3B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88" t="3320" b="11191"/>
          <a:stretch/>
        </p:blipFill>
        <p:spPr>
          <a:xfrm rot="807412">
            <a:off x="7333671" y="1386299"/>
            <a:ext cx="3961019" cy="2328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D046D9-544E-44D8-9B61-52CAC4FDDD37}"/>
              </a:ext>
            </a:extLst>
          </p:cNvPr>
          <p:cNvSpPr/>
          <p:nvPr/>
        </p:nvSpPr>
        <p:spPr>
          <a:xfrm>
            <a:off x="1643736" y="3433619"/>
            <a:ext cx="5473379" cy="10875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dirty="0">
                <a:latin typeface="#9Slide03 AmpleSoft" panose="02000000000000000000" pitchFamily="2" charset="0"/>
              </a:rPr>
              <a:t>- </a:t>
            </a:r>
            <a:r>
              <a:rPr lang="en-US" dirty="0" err="1">
                <a:latin typeface="#9Slide03 AmpleSoft" panose="02000000000000000000" pitchFamily="2" charset="0"/>
              </a:rPr>
              <a:t>Những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chiếc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trên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bằng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cách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gì</a:t>
            </a:r>
            <a:r>
              <a:rPr lang="en-US" dirty="0">
                <a:latin typeface="#9Slide03 AmpleSoft" panose="02000000000000000000" pitchFamily="2" charset="0"/>
              </a:rPr>
              <a:t>?</a:t>
            </a:r>
          </a:p>
          <a:p>
            <a:r>
              <a:rPr lang="en-US" dirty="0">
                <a:latin typeface="#9Slide03 AmpleSoft" panose="02000000000000000000" pitchFamily="2" charset="0"/>
              </a:rPr>
              <a:t>- </a:t>
            </a:r>
            <a:r>
              <a:rPr lang="en-US" dirty="0" err="1">
                <a:latin typeface="#9Slide03 AmpleSoft" panose="02000000000000000000" pitchFamily="2" charset="0"/>
              </a:rPr>
              <a:t>Em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hãy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nêu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dáng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màu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sắc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của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cây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trong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?</a:t>
            </a:r>
          </a:p>
          <a:p>
            <a:r>
              <a:rPr lang="en-US" dirty="0">
                <a:latin typeface="#9Slide03 AmpleSoft" panose="02000000000000000000" pitchFamily="2" charset="0"/>
              </a:rPr>
              <a:t>  </a:t>
            </a:r>
          </a:p>
          <a:p>
            <a:pPr marL="285750" indent="-285750" algn="ctr">
              <a:buFontTx/>
              <a:buChar char="-"/>
            </a:pPr>
            <a:endParaRPr lang="vi-VN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BA3623D-0B69-44BD-87EB-8710536C0C99}"/>
              </a:ext>
            </a:extLst>
          </p:cNvPr>
          <p:cNvSpPr/>
          <p:nvPr/>
        </p:nvSpPr>
        <p:spPr>
          <a:xfrm>
            <a:off x="6030368" y="4630967"/>
            <a:ext cx="5636897" cy="162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endParaRPr lang="en-US" dirty="0"/>
          </a:p>
          <a:p>
            <a:r>
              <a:rPr lang="en-US" dirty="0">
                <a:latin typeface="#9Slide03 AmpleSoft" panose="02000000000000000000" pitchFamily="2" charset="0"/>
              </a:rPr>
              <a:t>-   </a:t>
            </a:r>
            <a:r>
              <a:rPr lang="en-US" dirty="0" err="1">
                <a:latin typeface="#9Slide03 AmpleSoft" panose="02000000000000000000" pitchFamily="2" charset="0"/>
              </a:rPr>
              <a:t>Những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chiếc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trên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ra </a:t>
            </a:r>
            <a:r>
              <a:rPr lang="en-US" dirty="0" err="1">
                <a:latin typeface="#9Slide03 AmpleSoft" panose="02000000000000000000" pitchFamily="2" charset="0"/>
              </a:rPr>
              <a:t>từ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việc</a:t>
            </a:r>
            <a:r>
              <a:rPr lang="en-US" dirty="0">
                <a:latin typeface="#9Slide03 AmpleSoft" panose="02000000000000000000" pitchFamily="2" charset="0"/>
              </a:rPr>
              <a:t> in </a:t>
            </a:r>
            <a:r>
              <a:rPr lang="en-US" dirty="0" err="1">
                <a:latin typeface="#9Slide03 AmpleSoft" panose="02000000000000000000" pitchFamily="2" charset="0"/>
              </a:rPr>
              <a:t>chà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xát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cây</a:t>
            </a:r>
            <a:r>
              <a:rPr lang="en-US" dirty="0">
                <a:latin typeface="#9Slide03 AmpleSoft" panose="02000000000000000000" pitchFamily="2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#9Slide03 AmpleSoft" panose="02000000000000000000" pitchFamily="2" charset="0"/>
              </a:rPr>
              <a:t>Những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chiếc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có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dáng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màu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sắc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được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ra </a:t>
            </a:r>
            <a:r>
              <a:rPr lang="en-US" dirty="0" err="1">
                <a:latin typeface="#9Slide03 AmpleSoft" panose="02000000000000000000" pitchFamily="2" charset="0"/>
              </a:rPr>
              <a:t>khác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nhau</a:t>
            </a:r>
            <a:r>
              <a:rPr lang="en-US" dirty="0">
                <a:latin typeface="#9Slide03 AmpleSoft" panose="02000000000000000000" pitchFamily="2" charset="0"/>
              </a:rPr>
              <a:t>. (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thon </a:t>
            </a:r>
            <a:r>
              <a:rPr lang="en-US" dirty="0" err="1">
                <a:latin typeface="#9Slide03 AmpleSoft" panose="02000000000000000000" pitchFamily="2" charset="0"/>
              </a:rPr>
              <a:t>dài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ngắn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tròn</a:t>
            </a:r>
            <a:r>
              <a:rPr lang="en-US" dirty="0">
                <a:latin typeface="#9Slide03 AmpleSoft" panose="02000000000000000000" pitchFamily="2" charset="0"/>
              </a:rPr>
              <a:t>…).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#9Slide03 AmpleSoft" panose="02000000000000000000" pitchFamily="2" charset="0"/>
              </a:rPr>
              <a:t>Từ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cây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xát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chúng</a:t>
            </a:r>
            <a:r>
              <a:rPr lang="en-US" dirty="0">
                <a:latin typeface="#9Slide03 AmpleSoft" panose="02000000000000000000" pitchFamily="2" charset="0"/>
              </a:rPr>
              <a:t> ta </a:t>
            </a:r>
            <a:r>
              <a:rPr lang="en-US" dirty="0" err="1">
                <a:latin typeface="#9Slide03 AmpleSoft" panose="02000000000000000000" pitchFamily="2" charset="0"/>
              </a:rPr>
              <a:t>có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thể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tưởng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tượng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để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ra </a:t>
            </a:r>
            <a:r>
              <a:rPr lang="en-US" dirty="0" err="1">
                <a:latin typeface="#9Slide03 AmpleSoft" panose="02000000000000000000" pitchFamily="2" charset="0"/>
              </a:rPr>
              <a:t>nhiều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hình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ảnh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khác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nhau</a:t>
            </a:r>
            <a:r>
              <a:rPr lang="en-US" dirty="0">
                <a:latin typeface="#9Slide03 AmpleSoft" panose="02000000000000000000" pitchFamily="2" charset="0"/>
              </a:rPr>
              <a:t>.</a:t>
            </a:r>
          </a:p>
          <a:p>
            <a:r>
              <a:rPr lang="en-US" dirty="0">
                <a:latin typeface="#9Slide03 AmpleSoft" panose="02000000000000000000" pitchFamily="2" charset="0"/>
              </a:rPr>
              <a:t>  </a:t>
            </a:r>
          </a:p>
          <a:p>
            <a:pPr marL="285750" indent="-285750" algn="ctr">
              <a:buFontTx/>
              <a:buChar char="-"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341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19" y="5172363"/>
            <a:ext cx="12594294" cy="228784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66" y="71120"/>
            <a:ext cx="1409205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F49324-DDF7-4327-922B-775470873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25" y="189009"/>
            <a:ext cx="4006849" cy="2841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C930DE-0AB1-42B4-858D-4F6CF2776A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398" b="3731"/>
          <a:stretch/>
        </p:blipFill>
        <p:spPr>
          <a:xfrm>
            <a:off x="6483927" y="204585"/>
            <a:ext cx="3519633" cy="2817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4C870B-574F-4BC7-A2B8-D38DA0305970}"/>
              </a:ext>
            </a:extLst>
          </p:cNvPr>
          <p:cNvSpPr txBox="1"/>
          <p:nvPr/>
        </p:nvSpPr>
        <p:spPr>
          <a:xfrm>
            <a:off x="2419927" y="3257869"/>
            <a:ext cx="735214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hãy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nôi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xát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tưởng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  <a:endParaRPr lang="vi-VN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BE38F9-D166-4EE8-8191-E3C598CA15D2}"/>
              </a:ext>
            </a:extLst>
          </p:cNvPr>
          <p:cNvSpPr txBox="1"/>
          <p:nvPr/>
        </p:nvSpPr>
        <p:spPr>
          <a:xfrm>
            <a:off x="2419927" y="4563129"/>
            <a:ext cx="735214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1: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chim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đậu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xung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màu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2: Con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bướm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–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Cánh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bướm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tạo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lá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in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xát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giấy</a:t>
            </a:r>
            <a:r>
              <a:rPr lang="en-US" dirty="0">
                <a:solidFill>
                  <a:srgbClr val="7030A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E4F2F7-006D-488A-8908-2A8DDDCD3B1D}"/>
              </a:ext>
            </a:extLst>
          </p:cNvPr>
          <p:cNvSpPr txBox="1"/>
          <p:nvPr/>
        </p:nvSpPr>
        <p:spPr>
          <a:xfrm>
            <a:off x="5163706" y="262698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vi-VN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CA6F50-0055-4477-83A4-7E0C1CB057A8}"/>
              </a:ext>
            </a:extLst>
          </p:cNvPr>
          <p:cNvSpPr txBox="1"/>
          <p:nvPr/>
        </p:nvSpPr>
        <p:spPr>
          <a:xfrm>
            <a:off x="9587924" y="254090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98841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wind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99" y="-413997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4754880" y="865557"/>
            <a:ext cx="2678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40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GHI NHỚ</a:t>
            </a:r>
            <a:endParaRPr lang="zh-CN" altLang="en-US" sz="40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63E1D40-882C-4C74-9D12-B9AB69EDDA1C}"/>
              </a:ext>
            </a:extLst>
          </p:cNvPr>
          <p:cNvGrpSpPr/>
          <p:nvPr/>
        </p:nvGrpSpPr>
        <p:grpSpPr>
          <a:xfrm>
            <a:off x="1460493" y="1573443"/>
            <a:ext cx="9013544" cy="4756532"/>
            <a:chOff x="726884" y="1271649"/>
            <a:chExt cx="4756532" cy="475653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92F8792-DCC8-41BA-9ABF-645745A3C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884" y="1271649"/>
              <a:ext cx="4756532" cy="4756532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0F39837C-2CE0-4E27-B473-975AE0A780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6026" y="3079228"/>
              <a:ext cx="321824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Từ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lá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cây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chà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xát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có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thể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tưởng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tượng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ra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rất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nhiều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các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hình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ảnh</a:t>
              </a:r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dirty="0" err="1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khác</a:t>
              </a:r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dirty="0" err="1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nhau</a:t>
              </a:r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#9Slide03 AmpleSoft" panose="02000000000000000000" pitchFamily="2" charset="0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3 AmpleSoft" panose="02000000000000000000" pitchFamily="2" charset="0"/>
                <a:ea typeface="+mn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484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836" y="-702429"/>
            <a:ext cx="7022327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876977-192E-4A13-93DC-FEEBA4BA9A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20" y="918609"/>
            <a:ext cx="3515200" cy="624701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17D388-EA88-4872-91DE-4B4331028A0D}"/>
              </a:ext>
            </a:extLst>
          </p:cNvPr>
          <p:cNvSpPr txBox="1"/>
          <p:nvPr/>
        </p:nvSpPr>
        <p:spPr>
          <a:xfrm>
            <a:off x="3005405" y="441556"/>
            <a:ext cx="55720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2:</a:t>
            </a:r>
          </a:p>
          <a:p>
            <a:pPr lvl="0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KIẾN TẠO KIẾN THỨC – KĨ NĂNG </a:t>
            </a:r>
            <a:endParaRPr lang="zh-CN" altLang="en-US" sz="28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74B3DF7-9BB9-46F3-AC21-7D20A147CED0}"/>
              </a:ext>
            </a:extLst>
          </p:cNvPr>
          <p:cNvSpPr/>
          <p:nvPr/>
        </p:nvSpPr>
        <p:spPr>
          <a:xfrm rot="1160967">
            <a:off x="5529483" y="2217723"/>
            <a:ext cx="5430981" cy="2733964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3 AmpleSoft" panose="02000000000000000000" pitchFamily="2" charset="0"/>
              </a:rPr>
              <a:t>SÁNG TẠO BỨC TRANH TỪ NHỮNG LÁ CÂY CHÀ XÁT!</a:t>
            </a:r>
            <a:endParaRPr lang="vi-VN" sz="28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73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2AFF118-54BC-439A-85C4-B9A97AEF50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668" y="632422"/>
            <a:ext cx="8862621" cy="5113965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BA7B7AC6-085B-4F72-9B85-E17D1A758D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8241" y="2803412"/>
            <a:ext cx="2978265" cy="342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4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bmeybk4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647</Words>
  <Application>Microsoft Office PowerPoint</Application>
  <PresentationFormat>Widescreen</PresentationFormat>
  <Paragraphs>70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微软雅黑</vt:lpstr>
      <vt:lpstr>#9Slide03 AllRoundGothic</vt:lpstr>
      <vt:lpstr>#9Slide03 Ample</vt:lpstr>
      <vt:lpstr>#9Slide03 AmpleSoft</vt:lpstr>
      <vt:lpstr>#9Slide03 Arima Madurai</vt:lpstr>
      <vt:lpstr>Arial</vt:lpstr>
      <vt:lpstr>Calibri</vt:lpstr>
      <vt:lpstr>Times New Roman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ngmPhuong</cp:lastModifiedBy>
  <cp:revision>39</cp:revision>
  <dcterms:created xsi:type="dcterms:W3CDTF">2020-01-29T09:42:18Z</dcterms:created>
  <dcterms:modified xsi:type="dcterms:W3CDTF">2021-12-21T02:48:23Z</dcterms:modified>
</cp:coreProperties>
</file>