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4" r:id="rId3"/>
    <p:sldId id="269" r:id="rId4"/>
    <p:sldId id="353" r:id="rId5"/>
    <p:sldId id="352" r:id="rId6"/>
    <p:sldId id="318" r:id="rId7"/>
    <p:sldId id="355" r:id="rId8"/>
    <p:sldId id="266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9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8451"/>
    <a:srgbClr val="EC2C46"/>
    <a:srgbClr val="3993E1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1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1296" y="-606"/>
      </p:cViewPr>
      <p:guideLst>
        <p:guide orient="horz" pos="299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inpin heiti" charset="-122"/>
                <a:ea typeface="inpin heiti" charset="-122"/>
              </a:rPr>
              <a:t>2021/12/10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BD62458C-6CBB-49AC-A22D-FD1EFA9ED967}" type="datetimeFigureOut">
              <a:rPr lang="zh-CN" altLang="en-US" smtClean="0"/>
              <a:pPr/>
              <a:t>2021/12/10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55F11574-EF26-4E2A-AE6D-376A5D71A62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220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1049388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3739239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6429090" y="2231537"/>
            <a:ext cx="1681112" cy="1671026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9118940" y="2231537"/>
            <a:ext cx="1681113" cy="1671026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09E3E6F-DAE1-4F34-A6AF-636EA22045BF}" type="datetimeFigureOut">
              <a:rPr lang="zh-CN" altLang="en-US" smtClean="0"/>
              <a:pPr/>
              <a:t>2021/12/10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6E00D485-99CD-4423-90E1-03335F6FFA6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176871" y="-2069956"/>
            <a:ext cx="5838258" cy="109966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1755" y="-67945"/>
            <a:ext cx="2997200" cy="42589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6" b="100000" l="8250" r="94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5598" y="3362429"/>
            <a:ext cx="4070474" cy="363080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81770" y="-249555"/>
            <a:ext cx="2512695" cy="2444115"/>
          </a:xfrm>
          <a:prstGeom prst="rect">
            <a:avLst/>
          </a:prstGeom>
        </p:spPr>
      </p:pic>
      <p:pic>
        <p:nvPicPr>
          <p:cNvPr id="18" name="图片 17" descr="3fd2276eb8d1af7114ff715b7cb13b8d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3489" y="1231023"/>
            <a:ext cx="2537072" cy="155924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245" y="3649345"/>
            <a:ext cx="2686685" cy="28200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8723" y="969709"/>
            <a:ext cx="1882684" cy="1427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2E57B2B-7257-4BD9-B9DD-5E37B2BB5BB8}"/>
              </a:ext>
            </a:extLst>
          </p:cNvPr>
          <p:cNvSpPr txBox="1"/>
          <p:nvPr/>
        </p:nvSpPr>
        <p:spPr>
          <a:xfrm>
            <a:off x="4833620" y="2190548"/>
            <a:ext cx="7524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Jealous" pitchFamily="50" charset="-128"/>
                <a:ea typeface="SVN-Jealous" pitchFamily="50" charset="-128"/>
                <a:cs typeface="SVN-Jealous" pitchFamily="50" charset="-128"/>
              </a:rPr>
              <a:t>TOÁN LỚP 4</a:t>
            </a:r>
            <a:endParaRPr lang="en-US" sz="6000" dirty="0">
              <a:solidFill>
                <a:srgbClr val="00206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Jealous" pitchFamily="50" charset="-128"/>
              <a:ea typeface="SVN-Jealous" pitchFamily="50" charset="-128"/>
              <a:cs typeface="SVN-Jealous" pitchFamily="50" charset="-128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FCF8DEA-484F-4A74-B45D-F5B6ABDEC8AD}"/>
              </a:ext>
            </a:extLst>
          </p:cNvPr>
          <p:cNvSpPr txBox="1"/>
          <p:nvPr/>
        </p:nvSpPr>
        <p:spPr>
          <a:xfrm>
            <a:off x="2414587" y="3362429"/>
            <a:ext cx="8592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Bài</a:t>
            </a:r>
            <a:r>
              <a:rPr lang="en-US" sz="8000" dirty="0" smtClean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: LUYỆN </a:t>
            </a:r>
            <a:r>
              <a:rPr lang="en-US" sz="8000" dirty="0"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UTM Showcard" panose="02040603050506020204" pitchFamily="18" charset="0"/>
                <a:ea typeface="SVN-Jealous" pitchFamily="50" charset="-128"/>
                <a:cs typeface="SVN-Jealous" pitchFamily="50" charset="-128"/>
              </a:rPr>
              <a:t>TẬP (TRANG 84)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5632" y="769358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TRƯỜNG TIỂU HỌC ÁI MỘ 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74266" y="778677"/>
            <a:ext cx="84112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Bài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1</a:t>
            </a:r>
            <a:r>
              <a:rPr lang="zh-CN" altLang="en-US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：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Đặt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rồi</a:t>
            </a: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 </a:t>
            </a:r>
            <a:r>
              <a:rPr lang="en-US" altLang="zh-CN" sz="4800" dirty="0" err="1">
                <a:solidFill>
                  <a:schemeClr val="accent2">
                    <a:lumMod val="50000"/>
                  </a:schemeClr>
                </a:solidFill>
                <a:latin typeface="UTM Aristote" panose="02040603050506020204" pitchFamily="18" charset="0"/>
                <a:ea typeface="inpin heiti" charset="-122"/>
              </a:rPr>
              <a:t>tính</a:t>
            </a:r>
            <a:endParaRPr lang="zh-CN" altLang="en-US" sz="4800" dirty="0">
              <a:solidFill>
                <a:schemeClr val="accent2">
                  <a:lumMod val="50000"/>
                </a:schemeClr>
              </a:solidFill>
              <a:latin typeface="UTM Aristote" panose="02040603050506020204" pitchFamily="18" charset="0"/>
              <a:ea typeface="inpin heiti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0355" y="-262211"/>
            <a:ext cx="2997089" cy="3993621"/>
          </a:xfrm>
          <a:prstGeom prst="rect">
            <a:avLst/>
          </a:prstGeom>
        </p:spPr>
      </p:pic>
      <p:pic>
        <p:nvPicPr>
          <p:cNvPr id="3" name="图片 2" descr="图片包含 餐桌, 室内, 事情&#10;&#10;已生成高可信度的说明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62981" y="3156355"/>
            <a:ext cx="3251835" cy="34848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242DF34-5364-4D7B-998C-7761808F5673}"/>
              </a:ext>
            </a:extLst>
          </p:cNvPr>
          <p:cNvSpPr txBox="1"/>
          <p:nvPr/>
        </p:nvSpPr>
        <p:spPr>
          <a:xfrm>
            <a:off x="816067" y="2535856"/>
            <a:ext cx="291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237AC7-62CA-4610-AD86-4204FA159A44}"/>
              </a:ext>
            </a:extLst>
          </p:cNvPr>
          <p:cNvSpPr txBox="1"/>
          <p:nvPr/>
        </p:nvSpPr>
        <p:spPr>
          <a:xfrm>
            <a:off x="1374266" y="3499252"/>
            <a:ext cx="2206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13A165F-C804-4A5B-A9EF-92532E721822}"/>
              </a:ext>
            </a:extLst>
          </p:cNvPr>
          <p:cNvSpPr txBox="1"/>
          <p:nvPr/>
        </p:nvSpPr>
        <p:spPr>
          <a:xfrm>
            <a:off x="1305743" y="4514074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4935: 44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ECD5E1B-7BE9-4AC3-A160-A57F6BBB47C8}"/>
              </a:ext>
            </a:extLst>
          </p:cNvPr>
          <p:cNvSpPr txBox="1"/>
          <p:nvPr/>
        </p:nvSpPr>
        <p:spPr>
          <a:xfrm>
            <a:off x="4913625" y="2535856"/>
            <a:ext cx="3225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CF9CAB5-265D-4F0C-8652-A42C0BE1004F}"/>
              </a:ext>
            </a:extLst>
          </p:cNvPr>
          <p:cNvSpPr txBox="1"/>
          <p:nvPr/>
        </p:nvSpPr>
        <p:spPr>
          <a:xfrm>
            <a:off x="5452169" y="3487072"/>
            <a:ext cx="26292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4B85D1A-31A6-4B70-B75D-DBD04B8FBD17}"/>
              </a:ext>
            </a:extLst>
          </p:cNvPr>
          <p:cNvSpPr txBox="1"/>
          <p:nvPr/>
        </p:nvSpPr>
        <p:spPr>
          <a:xfrm>
            <a:off x="5367804" y="4438288"/>
            <a:ext cx="27885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17826 : 48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2375" y="686435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904EA18-2534-4BE9-9E60-E1147ABC459D}"/>
              </a:ext>
            </a:extLst>
          </p:cNvPr>
          <p:cNvSpPr txBox="1"/>
          <p:nvPr/>
        </p:nvSpPr>
        <p:spPr>
          <a:xfrm>
            <a:off x="958077" y="19016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4725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5F2016B9-C8F1-4F60-A284-8119CAEBBC58}"/>
              </a:ext>
            </a:extLst>
          </p:cNvPr>
          <p:cNvCxnSpPr/>
          <p:nvPr/>
        </p:nvCxnSpPr>
        <p:spPr>
          <a:xfrm>
            <a:off x="2326229" y="200400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8D3D9B7E-6824-4877-A5C5-32D4EB872994}"/>
              </a:ext>
            </a:extLst>
          </p:cNvPr>
          <p:cNvCxnSpPr/>
          <p:nvPr/>
        </p:nvCxnSpPr>
        <p:spPr>
          <a:xfrm>
            <a:off x="2254221" y="254794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6C28E2-980E-4220-956C-E07D9DAC04F5}"/>
              </a:ext>
            </a:extLst>
          </p:cNvPr>
          <p:cNvSpPr txBox="1"/>
          <p:nvPr/>
        </p:nvSpPr>
        <p:spPr>
          <a:xfrm>
            <a:off x="2421843" y="19016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F54845D-3270-41DC-9B0C-AA55D6AF3F7E}"/>
              </a:ext>
            </a:extLst>
          </p:cNvPr>
          <p:cNvSpPr txBox="1"/>
          <p:nvPr/>
        </p:nvSpPr>
        <p:spPr>
          <a:xfrm>
            <a:off x="2455467" y="266449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1C35F83-B63D-4501-9305-A2DDBAACB833}"/>
              </a:ext>
            </a:extLst>
          </p:cNvPr>
          <p:cNvSpPr txBox="1"/>
          <p:nvPr/>
        </p:nvSpPr>
        <p:spPr>
          <a:xfrm>
            <a:off x="933169" y="255276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FED747D-2711-4C74-B2A0-3D7BC5546B17}"/>
              </a:ext>
            </a:extLst>
          </p:cNvPr>
          <p:cNvSpPr txBox="1"/>
          <p:nvPr/>
        </p:nvSpPr>
        <p:spPr>
          <a:xfrm>
            <a:off x="1165752" y="3210452"/>
            <a:ext cx="447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F90A761-066D-4BAE-A2DD-0D75556C74C0}"/>
              </a:ext>
            </a:extLst>
          </p:cNvPr>
          <p:cNvSpPr txBox="1"/>
          <p:nvPr/>
        </p:nvSpPr>
        <p:spPr>
          <a:xfrm>
            <a:off x="2758278" y="26600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2613DAB-8FD1-46DF-971F-3065FF8B8D74}"/>
              </a:ext>
            </a:extLst>
          </p:cNvPr>
          <p:cNvSpPr txBox="1"/>
          <p:nvPr/>
        </p:nvSpPr>
        <p:spPr>
          <a:xfrm>
            <a:off x="1156615" y="381130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B692724-62E4-4E15-829E-C8BFE9DC29B8}"/>
              </a:ext>
            </a:extLst>
          </p:cNvPr>
          <p:cNvSpPr txBox="1"/>
          <p:nvPr/>
        </p:nvSpPr>
        <p:spPr>
          <a:xfrm>
            <a:off x="1493740" y="451326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8BDD0A60-1A18-488B-AEAA-096A5275A3AF}"/>
              </a:ext>
            </a:extLst>
          </p:cNvPr>
          <p:cNvCxnSpPr/>
          <p:nvPr/>
        </p:nvCxnSpPr>
        <p:spPr>
          <a:xfrm>
            <a:off x="932072" y="3160256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F1E39D07-3E9D-4F18-85E6-85789003BFFB}"/>
              </a:ext>
            </a:extLst>
          </p:cNvPr>
          <p:cNvCxnSpPr/>
          <p:nvPr/>
        </p:nvCxnSpPr>
        <p:spPr>
          <a:xfrm>
            <a:off x="777497" y="4503113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A03B86F-BC4D-462C-B672-A7F004556752}"/>
              </a:ext>
            </a:extLst>
          </p:cNvPr>
          <p:cNvSpPr txBox="1"/>
          <p:nvPr/>
        </p:nvSpPr>
        <p:spPr>
          <a:xfrm>
            <a:off x="1475062" y="3210452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2C14D5-D9B6-4681-81C9-94E3240AA90F}"/>
              </a:ext>
            </a:extLst>
          </p:cNvPr>
          <p:cNvSpPr txBox="1"/>
          <p:nvPr/>
        </p:nvSpPr>
        <p:spPr>
          <a:xfrm>
            <a:off x="4853316" y="2051912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C839901-95E1-45C3-AF61-60EA6110422B}"/>
              </a:ext>
            </a:extLst>
          </p:cNvPr>
          <p:cNvCxnSpPr/>
          <p:nvPr/>
        </p:nvCxnSpPr>
        <p:spPr>
          <a:xfrm>
            <a:off x="6221468" y="2154302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C261647-0118-4957-97AC-ABA4EBA2389F}"/>
              </a:ext>
            </a:extLst>
          </p:cNvPr>
          <p:cNvCxnSpPr/>
          <p:nvPr/>
        </p:nvCxnSpPr>
        <p:spPr>
          <a:xfrm>
            <a:off x="6149460" y="269824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1EB4B08-24DA-434C-9594-B98AA5AA83D9}"/>
              </a:ext>
            </a:extLst>
          </p:cNvPr>
          <p:cNvSpPr txBox="1"/>
          <p:nvPr/>
        </p:nvSpPr>
        <p:spPr>
          <a:xfrm>
            <a:off x="6317082" y="20519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966817-AECF-455B-B923-1650125F5A4A}"/>
              </a:ext>
            </a:extLst>
          </p:cNvPr>
          <p:cNvSpPr txBox="1"/>
          <p:nvPr/>
        </p:nvSpPr>
        <p:spPr>
          <a:xfrm>
            <a:off x="6350706" y="27668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3A2452A-2740-4280-A5D6-6A650E97B307}"/>
              </a:ext>
            </a:extLst>
          </p:cNvPr>
          <p:cNvSpPr txBox="1"/>
          <p:nvPr/>
        </p:nvSpPr>
        <p:spPr>
          <a:xfrm>
            <a:off x="6672926" y="27668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4EA46D-BC6C-4E4F-A983-3B1766B065AF}"/>
              </a:ext>
            </a:extLst>
          </p:cNvPr>
          <p:cNvSpPr txBox="1"/>
          <p:nvPr/>
        </p:nvSpPr>
        <p:spPr>
          <a:xfrm>
            <a:off x="5131569" y="3918730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34B0969-B32F-4857-8313-1A9D244851E3}"/>
              </a:ext>
            </a:extLst>
          </p:cNvPr>
          <p:cNvSpPr txBox="1"/>
          <p:nvPr/>
        </p:nvSpPr>
        <p:spPr>
          <a:xfrm>
            <a:off x="5635001" y="457559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EF861-40BA-419B-8B6E-8A631BFAF626}"/>
              </a:ext>
            </a:extLst>
          </p:cNvPr>
          <p:cNvSpPr txBox="1"/>
          <p:nvPr/>
        </p:nvSpPr>
        <p:spPr>
          <a:xfrm>
            <a:off x="4840459" y="2654245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CD7A93F7-7F10-4758-927E-3C660C161512}"/>
              </a:ext>
            </a:extLst>
          </p:cNvPr>
          <p:cNvSpPr txBox="1"/>
          <p:nvPr/>
        </p:nvSpPr>
        <p:spPr>
          <a:xfrm>
            <a:off x="5131569" y="3261869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57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C1C18E36-B630-4434-AEA3-D37D1B64451D}"/>
              </a:ext>
            </a:extLst>
          </p:cNvPr>
          <p:cNvCxnSpPr/>
          <p:nvPr/>
        </p:nvCxnSpPr>
        <p:spPr>
          <a:xfrm>
            <a:off x="4805524" y="3239152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213C9CD-745C-4658-95EB-3546D81DC9DC}"/>
              </a:ext>
            </a:extLst>
          </p:cNvPr>
          <p:cNvCxnSpPr/>
          <p:nvPr/>
        </p:nvCxnSpPr>
        <p:spPr>
          <a:xfrm>
            <a:off x="4992071" y="4546069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534BD80-71BE-47D5-972E-9A5615DA9ED5}"/>
              </a:ext>
            </a:extLst>
          </p:cNvPr>
          <p:cNvSpPr txBox="1"/>
          <p:nvPr/>
        </p:nvSpPr>
        <p:spPr>
          <a:xfrm>
            <a:off x="5625251" y="3250511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28D732D-916D-4D54-B655-AADE645769B9}"/>
              </a:ext>
            </a:extLst>
          </p:cNvPr>
          <p:cNvSpPr txBox="1"/>
          <p:nvPr/>
        </p:nvSpPr>
        <p:spPr>
          <a:xfrm>
            <a:off x="8757709" y="1956611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4935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677AAC0C-4891-4F6A-8DEA-814ECE0A3AE2}"/>
              </a:ext>
            </a:extLst>
          </p:cNvPr>
          <p:cNvCxnSpPr/>
          <p:nvPr/>
        </p:nvCxnSpPr>
        <p:spPr>
          <a:xfrm>
            <a:off x="10125861" y="2059001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5F5D36B-1524-4EA6-89DA-F97F03D2A2BF}"/>
              </a:ext>
            </a:extLst>
          </p:cNvPr>
          <p:cNvCxnSpPr/>
          <p:nvPr/>
        </p:nvCxnSpPr>
        <p:spPr>
          <a:xfrm>
            <a:off x="10053853" y="2602942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BB558F09-1FBE-4F3A-82AE-5C379B283FEA}"/>
              </a:ext>
            </a:extLst>
          </p:cNvPr>
          <p:cNvSpPr txBox="1"/>
          <p:nvPr/>
        </p:nvSpPr>
        <p:spPr>
          <a:xfrm>
            <a:off x="10221475" y="1956611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E42125E-E70D-424E-8AB5-5651182C8687}"/>
              </a:ext>
            </a:extLst>
          </p:cNvPr>
          <p:cNvSpPr txBox="1"/>
          <p:nvPr/>
        </p:nvSpPr>
        <p:spPr>
          <a:xfrm>
            <a:off x="10255099" y="26715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42B3F81-CF3D-4DFA-AA43-6A55A7A8035F}"/>
              </a:ext>
            </a:extLst>
          </p:cNvPr>
          <p:cNvSpPr txBox="1"/>
          <p:nvPr/>
        </p:nvSpPr>
        <p:spPr>
          <a:xfrm>
            <a:off x="10557910" y="266710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0E7A7248-0D74-4258-B435-B4CD9C3C05C7}"/>
              </a:ext>
            </a:extLst>
          </p:cNvPr>
          <p:cNvSpPr txBox="1"/>
          <p:nvPr/>
        </p:nvSpPr>
        <p:spPr>
          <a:xfrm>
            <a:off x="9297657" y="4561145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14237ECA-2B28-4039-9D1E-58DB2D23A237}"/>
              </a:ext>
            </a:extLst>
          </p:cNvPr>
          <p:cNvSpPr txBox="1"/>
          <p:nvPr/>
        </p:nvSpPr>
        <p:spPr>
          <a:xfrm>
            <a:off x="8744004" y="254543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5D50FB9-2DA4-49CB-AC1A-7DB3405DB2F3}"/>
              </a:ext>
            </a:extLst>
          </p:cNvPr>
          <p:cNvSpPr txBox="1"/>
          <p:nvPr/>
        </p:nvSpPr>
        <p:spPr>
          <a:xfrm>
            <a:off x="8983141" y="3155210"/>
            <a:ext cx="456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5D0AA77-8D44-4C6A-BA91-E07A15D7339D}"/>
              </a:ext>
            </a:extLst>
          </p:cNvPr>
          <p:cNvSpPr txBox="1"/>
          <p:nvPr/>
        </p:nvSpPr>
        <p:spPr>
          <a:xfrm>
            <a:off x="9253896" y="3153999"/>
            <a:ext cx="4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6598B97D-8042-4DAF-AE8A-E3B32DD8E811}"/>
              </a:ext>
            </a:extLst>
          </p:cNvPr>
          <p:cNvCxnSpPr/>
          <p:nvPr/>
        </p:nvCxnSpPr>
        <p:spPr>
          <a:xfrm>
            <a:off x="8708820" y="3249715"/>
            <a:ext cx="936104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xmlns="" id="{51DF7980-86CD-4928-9261-4F8BC7C83BA9}"/>
              </a:ext>
            </a:extLst>
          </p:cNvPr>
          <p:cNvCxnSpPr/>
          <p:nvPr/>
        </p:nvCxnSpPr>
        <p:spPr>
          <a:xfrm>
            <a:off x="8776474" y="4561145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49E0B46A-8116-41E0-8F7D-6FEBAFBF96BA}"/>
              </a:ext>
            </a:extLst>
          </p:cNvPr>
          <p:cNvSpPr txBox="1"/>
          <p:nvPr/>
        </p:nvSpPr>
        <p:spPr>
          <a:xfrm>
            <a:off x="8985620" y="378058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44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F204274-09D5-4340-93E4-7BF4AF8FEF47}"/>
              </a:ext>
            </a:extLst>
          </p:cNvPr>
          <p:cNvSpPr txBox="1"/>
          <p:nvPr/>
        </p:nvSpPr>
        <p:spPr>
          <a:xfrm>
            <a:off x="9588958" y="456855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3A40C59-41BB-4CB6-9DD3-017D5DD7BCBF}"/>
              </a:ext>
            </a:extLst>
          </p:cNvPr>
          <p:cNvSpPr txBox="1"/>
          <p:nvPr/>
        </p:nvSpPr>
        <p:spPr>
          <a:xfrm>
            <a:off x="10850491" y="266263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32CE7D9E-A661-4116-811B-E895CD68986E}"/>
              </a:ext>
            </a:extLst>
          </p:cNvPr>
          <p:cNvSpPr txBox="1"/>
          <p:nvPr/>
        </p:nvSpPr>
        <p:spPr>
          <a:xfrm>
            <a:off x="9328090" y="507354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88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E28817E2-6E19-4428-B031-73FAC6DFA645}"/>
              </a:ext>
            </a:extLst>
          </p:cNvPr>
          <p:cNvCxnSpPr/>
          <p:nvPr/>
        </p:nvCxnSpPr>
        <p:spPr>
          <a:xfrm>
            <a:off x="8896464" y="5705487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F20242AD-43D5-4C38-A399-DA0E0E3A99DA}"/>
              </a:ext>
            </a:extLst>
          </p:cNvPr>
          <p:cNvSpPr txBox="1"/>
          <p:nvPr/>
        </p:nvSpPr>
        <p:spPr>
          <a:xfrm>
            <a:off x="9612707" y="570548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66FEF167-06B2-40BD-9424-7E1388A99E5C}"/>
              </a:ext>
            </a:extLst>
          </p:cNvPr>
          <p:cNvSpPr txBox="1"/>
          <p:nvPr/>
        </p:nvSpPr>
        <p:spPr>
          <a:xfrm>
            <a:off x="690777" y="1175866"/>
            <a:ext cx="2664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a. 4725 : 15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3DC7B864-8DFA-47D0-9B03-42CFBB735E2A}"/>
              </a:ext>
            </a:extLst>
          </p:cNvPr>
          <p:cNvSpPr txBox="1"/>
          <p:nvPr/>
        </p:nvSpPr>
        <p:spPr>
          <a:xfrm>
            <a:off x="4788335" y="1150034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4674: 82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7199469-442A-4227-9164-F259B0AA70CC}"/>
              </a:ext>
            </a:extLst>
          </p:cNvPr>
          <p:cNvSpPr txBox="1"/>
          <p:nvPr/>
        </p:nvSpPr>
        <p:spPr>
          <a:xfrm>
            <a:off x="8631425" y="1139495"/>
            <a:ext cx="27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4935: 44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15DB8248-F182-4E8D-AC86-D898E3FF05BE}"/>
              </a:ext>
            </a:extLst>
          </p:cNvPr>
          <p:cNvSpPr txBox="1"/>
          <p:nvPr/>
        </p:nvSpPr>
        <p:spPr>
          <a:xfrm>
            <a:off x="2984288" y="266002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48BC8EAD-F86D-4B87-AF54-6590474F8601}"/>
              </a:ext>
            </a:extLst>
          </p:cNvPr>
          <p:cNvSpPr txBox="1"/>
          <p:nvPr/>
        </p:nvSpPr>
        <p:spPr>
          <a:xfrm>
            <a:off x="1751253" y="448800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8B4677A-40DE-4C69-A8B3-08CD415AF8B6}"/>
              </a:ext>
            </a:extLst>
          </p:cNvPr>
          <p:cNvSpPr txBox="1"/>
          <p:nvPr/>
        </p:nvSpPr>
        <p:spPr>
          <a:xfrm>
            <a:off x="1479500" y="496706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75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xmlns="" id="{3B0C7765-71C6-4170-A037-A7217FD4B2D2}"/>
              </a:ext>
            </a:extLst>
          </p:cNvPr>
          <p:cNvCxnSpPr/>
          <p:nvPr/>
        </p:nvCxnSpPr>
        <p:spPr>
          <a:xfrm>
            <a:off x="1156615" y="5613394"/>
            <a:ext cx="1157389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9B5AFCA1-1DA0-4443-AE6E-0D068EE9C20E}"/>
              </a:ext>
            </a:extLst>
          </p:cNvPr>
          <p:cNvSpPr txBox="1"/>
          <p:nvPr/>
        </p:nvSpPr>
        <p:spPr>
          <a:xfrm>
            <a:off x="1751253" y="560733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  <p:bldP spid="16" grpId="0"/>
      <p:bldP spid="17" grpId="0"/>
      <p:bldP spid="19" grpId="0"/>
      <p:bldP spid="22" grpId="0"/>
      <p:bldP spid="23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5" grpId="0"/>
      <p:bldP spid="59" grpId="0"/>
      <p:bldP spid="60" grpId="0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222375" y="686435"/>
            <a:ext cx="1764665" cy="1290955"/>
            <a:chOff x="812" y="-16"/>
            <a:chExt cx="2779" cy="2033"/>
          </a:xfrm>
        </p:grpSpPr>
        <p:sp>
          <p:nvSpPr>
            <p:cNvPr id="286" name="五边形 286"/>
            <p:cNvSpPr/>
            <p:nvPr/>
          </p:nvSpPr>
          <p:spPr>
            <a:xfrm rot="5400000">
              <a:off x="1711" y="-915"/>
              <a:ext cx="981" cy="2779"/>
            </a:xfrm>
            <a:prstGeom prst="homePlate">
              <a:avLst>
                <a:gd name="adj" fmla="val 25269"/>
              </a:avLst>
            </a:prstGeom>
            <a:solidFill>
              <a:srgbClr val="E8C0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cxnSp>
          <p:nvCxnSpPr>
            <p:cNvPr id="25" name="直接连接符 24"/>
            <p:cNvCxnSpPr/>
            <p:nvPr/>
          </p:nvCxnSpPr>
          <p:spPr>
            <a:xfrm>
              <a:off x="889" y="2017"/>
              <a:ext cx="2625" cy="0"/>
            </a:xfrm>
            <a:prstGeom prst="line">
              <a:avLst/>
            </a:prstGeom>
            <a:ln>
              <a:solidFill>
                <a:srgbClr val="D1845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38555" y="-277495"/>
            <a:ext cx="1799590" cy="175069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C69601E8-0933-48C9-89D2-272EC7CEBA79}"/>
              </a:ext>
            </a:extLst>
          </p:cNvPr>
          <p:cNvSpPr txBox="1"/>
          <p:nvPr/>
        </p:nvSpPr>
        <p:spPr>
          <a:xfrm>
            <a:off x="1273220" y="2497148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35136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3A43A8A1-F209-40AB-BAF9-D309E3C1D411}"/>
              </a:ext>
            </a:extLst>
          </p:cNvPr>
          <p:cNvCxnSpPr/>
          <p:nvPr/>
        </p:nvCxnSpPr>
        <p:spPr>
          <a:xfrm>
            <a:off x="2641372" y="2599538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5E8E6C82-E287-461D-875B-A31B3CB4C4CB}"/>
              </a:ext>
            </a:extLst>
          </p:cNvPr>
          <p:cNvCxnSpPr/>
          <p:nvPr/>
        </p:nvCxnSpPr>
        <p:spPr>
          <a:xfrm>
            <a:off x="2569364" y="3143479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690F058A-0F8E-4E53-BCDA-87DA20C2D335}"/>
              </a:ext>
            </a:extLst>
          </p:cNvPr>
          <p:cNvSpPr txBox="1"/>
          <p:nvPr/>
        </p:nvSpPr>
        <p:spPr>
          <a:xfrm>
            <a:off x="2736986" y="249714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0CF55F58-6811-4644-A70D-A33AA7809D6A}"/>
              </a:ext>
            </a:extLst>
          </p:cNvPr>
          <p:cNvSpPr txBox="1"/>
          <p:nvPr/>
        </p:nvSpPr>
        <p:spPr>
          <a:xfrm>
            <a:off x="2770610" y="326003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96289252-B3F3-4335-87F2-7AB964C4231C}"/>
              </a:ext>
            </a:extLst>
          </p:cNvPr>
          <p:cNvSpPr txBox="1"/>
          <p:nvPr/>
        </p:nvSpPr>
        <p:spPr>
          <a:xfrm>
            <a:off x="1271535" y="3054378"/>
            <a:ext cx="804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8BC1AC9-DD2F-440F-9463-56F0DEF705EB}"/>
              </a:ext>
            </a:extLst>
          </p:cNvPr>
          <p:cNvSpPr txBox="1"/>
          <p:nvPr/>
        </p:nvSpPr>
        <p:spPr>
          <a:xfrm>
            <a:off x="3073421" y="32555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0B00BC4-93C7-4F21-92CB-24D1C72A2244}"/>
              </a:ext>
            </a:extLst>
          </p:cNvPr>
          <p:cNvSpPr txBox="1"/>
          <p:nvPr/>
        </p:nvSpPr>
        <p:spPr>
          <a:xfrm>
            <a:off x="1801346" y="35947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5CE336F-9B56-4EE5-9DB9-434E02A145A5}"/>
              </a:ext>
            </a:extLst>
          </p:cNvPr>
          <p:cNvSpPr txBox="1"/>
          <p:nvPr/>
        </p:nvSpPr>
        <p:spPr>
          <a:xfrm>
            <a:off x="1759731" y="3052414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7D1A3D02-0050-493C-97DC-0B021DCAE826}"/>
              </a:ext>
            </a:extLst>
          </p:cNvPr>
          <p:cNvSpPr txBox="1"/>
          <p:nvPr/>
        </p:nvSpPr>
        <p:spPr>
          <a:xfrm>
            <a:off x="5006807" y="2524924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5179687-46BA-4004-BAA7-5A283828B0C7}"/>
              </a:ext>
            </a:extLst>
          </p:cNvPr>
          <p:cNvCxnSpPr/>
          <p:nvPr/>
        </p:nvCxnSpPr>
        <p:spPr>
          <a:xfrm>
            <a:off x="6466501" y="2627314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xmlns="" id="{C58540D6-811A-4327-8CD0-E23439F3AD76}"/>
              </a:ext>
            </a:extLst>
          </p:cNvPr>
          <p:cNvCxnSpPr/>
          <p:nvPr/>
        </p:nvCxnSpPr>
        <p:spPr>
          <a:xfrm>
            <a:off x="6470573" y="3146950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7E4B3E2B-9CD9-4070-83CA-A4A4DC739B14}"/>
              </a:ext>
            </a:extLst>
          </p:cNvPr>
          <p:cNvSpPr txBox="1"/>
          <p:nvPr/>
        </p:nvSpPr>
        <p:spPr>
          <a:xfrm>
            <a:off x="6470573" y="252492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F3F0FE34-51CF-4014-9FE0-67FF83843597}"/>
              </a:ext>
            </a:extLst>
          </p:cNvPr>
          <p:cNvSpPr txBox="1"/>
          <p:nvPr/>
        </p:nvSpPr>
        <p:spPr>
          <a:xfrm>
            <a:off x="6504197" y="3239899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7D1CD117-66DC-4C6F-9369-ED0592EB0017}"/>
              </a:ext>
            </a:extLst>
          </p:cNvPr>
          <p:cNvSpPr txBox="1"/>
          <p:nvPr/>
        </p:nvSpPr>
        <p:spPr>
          <a:xfrm>
            <a:off x="6807008" y="323542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98FB8C-9E2B-4C4A-A77C-B43BDA65ABB3}"/>
              </a:ext>
            </a:extLst>
          </p:cNvPr>
          <p:cNvSpPr txBox="1"/>
          <p:nvPr/>
        </p:nvSpPr>
        <p:spPr>
          <a:xfrm>
            <a:off x="5478638" y="3656500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D16DA7-3718-484F-A45B-EBEA85C94C81}"/>
              </a:ext>
            </a:extLst>
          </p:cNvPr>
          <p:cNvSpPr txBox="1"/>
          <p:nvPr/>
        </p:nvSpPr>
        <p:spPr>
          <a:xfrm>
            <a:off x="6011333" y="420694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6588DB4A-584B-4BE7-8280-104B6E8474FA}"/>
              </a:ext>
            </a:extLst>
          </p:cNvPr>
          <p:cNvSpPr txBox="1"/>
          <p:nvPr/>
        </p:nvSpPr>
        <p:spPr>
          <a:xfrm>
            <a:off x="5229525" y="3087805"/>
            <a:ext cx="697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8DDD2192-1010-4494-9ECB-84DB4CB57D94}"/>
              </a:ext>
            </a:extLst>
          </p:cNvPr>
          <p:cNvSpPr txBox="1"/>
          <p:nvPr/>
        </p:nvSpPr>
        <p:spPr>
          <a:xfrm>
            <a:off x="5758293" y="3106796"/>
            <a:ext cx="300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ED437678-4674-4C5C-87C4-AD1534EC6525}"/>
              </a:ext>
            </a:extLst>
          </p:cNvPr>
          <p:cNvSpPr txBox="1"/>
          <p:nvPr/>
        </p:nvSpPr>
        <p:spPr>
          <a:xfrm>
            <a:off x="9014509" y="2334926"/>
            <a:ext cx="14670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17826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xmlns="" id="{93C21CCD-4E27-47B9-8FDF-C2D5A689A56E}"/>
              </a:ext>
            </a:extLst>
          </p:cNvPr>
          <p:cNvCxnSpPr/>
          <p:nvPr/>
        </p:nvCxnSpPr>
        <p:spPr>
          <a:xfrm>
            <a:off x="10382661" y="2437316"/>
            <a:ext cx="0" cy="2376264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377868BD-7862-4252-8C09-2467030D1FD7}"/>
              </a:ext>
            </a:extLst>
          </p:cNvPr>
          <p:cNvCxnSpPr/>
          <p:nvPr/>
        </p:nvCxnSpPr>
        <p:spPr>
          <a:xfrm>
            <a:off x="10310653" y="2958473"/>
            <a:ext cx="1224136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51373AB-6825-4058-9DD3-89B404ACE3E2}"/>
              </a:ext>
            </a:extLst>
          </p:cNvPr>
          <p:cNvSpPr txBox="1"/>
          <p:nvPr/>
        </p:nvSpPr>
        <p:spPr>
          <a:xfrm>
            <a:off x="10478275" y="233492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323EE9C0-AF0D-4653-9914-1912792EBBE7}"/>
              </a:ext>
            </a:extLst>
          </p:cNvPr>
          <p:cNvSpPr txBox="1"/>
          <p:nvPr/>
        </p:nvSpPr>
        <p:spPr>
          <a:xfrm>
            <a:off x="10511899" y="3049901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D5E704A-E69A-409F-8E43-1DB5B841756D}"/>
              </a:ext>
            </a:extLst>
          </p:cNvPr>
          <p:cNvSpPr txBox="1"/>
          <p:nvPr/>
        </p:nvSpPr>
        <p:spPr>
          <a:xfrm>
            <a:off x="10814710" y="304542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E2D2A38E-4B3C-4A6B-9172-1443900842F3}"/>
              </a:ext>
            </a:extLst>
          </p:cNvPr>
          <p:cNvSpPr txBox="1"/>
          <p:nvPr/>
        </p:nvSpPr>
        <p:spPr>
          <a:xfrm>
            <a:off x="9788210" y="352978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9ACF1FC7-EEAB-4445-80FC-FCC0F80960E6}"/>
              </a:ext>
            </a:extLst>
          </p:cNvPr>
          <p:cNvSpPr txBox="1"/>
          <p:nvPr/>
        </p:nvSpPr>
        <p:spPr>
          <a:xfrm>
            <a:off x="9219266" y="2900373"/>
            <a:ext cx="69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ED902D71-232F-40C0-8338-85361084BF28}"/>
              </a:ext>
            </a:extLst>
          </p:cNvPr>
          <p:cNvSpPr txBox="1"/>
          <p:nvPr/>
        </p:nvSpPr>
        <p:spPr>
          <a:xfrm>
            <a:off x="9747677" y="2892964"/>
            <a:ext cx="426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A56BFE15-D3B5-4DD5-9C87-0BA51AA742C3}"/>
              </a:ext>
            </a:extLst>
          </p:cNvPr>
          <p:cNvSpPr txBox="1"/>
          <p:nvPr/>
        </p:nvSpPr>
        <p:spPr>
          <a:xfrm>
            <a:off x="10051167" y="354184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1D01B906-162F-4E56-BAB2-B065EF0C3B07}"/>
              </a:ext>
            </a:extLst>
          </p:cNvPr>
          <p:cNvSpPr txBox="1"/>
          <p:nvPr/>
        </p:nvSpPr>
        <p:spPr>
          <a:xfrm>
            <a:off x="11107291" y="304094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C15A67E-1FC1-4F62-A89E-076EEB5152C4}"/>
              </a:ext>
            </a:extLst>
          </p:cNvPr>
          <p:cNvSpPr txBox="1"/>
          <p:nvPr/>
        </p:nvSpPr>
        <p:spPr>
          <a:xfrm>
            <a:off x="9788210" y="4151874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8E927DA6-9A9D-4AC6-9488-0478A8A598C7}"/>
              </a:ext>
            </a:extLst>
          </p:cNvPr>
          <p:cNvSpPr txBox="1"/>
          <p:nvPr/>
        </p:nvSpPr>
        <p:spPr>
          <a:xfrm>
            <a:off x="3299431" y="3255556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25E1A1F-FE09-4FB4-AAAE-D6863D628DD4}"/>
              </a:ext>
            </a:extLst>
          </p:cNvPr>
          <p:cNvSpPr txBox="1"/>
          <p:nvPr/>
        </p:nvSpPr>
        <p:spPr>
          <a:xfrm>
            <a:off x="2056777" y="3591727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4D104D9F-E49A-4845-8CE6-19B19D252BCE}"/>
              </a:ext>
            </a:extLst>
          </p:cNvPr>
          <p:cNvSpPr txBox="1"/>
          <p:nvPr/>
        </p:nvSpPr>
        <p:spPr>
          <a:xfrm>
            <a:off x="2076454" y="416055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1CE95DD-CCB4-4749-BBAD-6499A4BD81E4}"/>
              </a:ext>
            </a:extLst>
          </p:cNvPr>
          <p:cNvSpPr txBox="1"/>
          <p:nvPr/>
        </p:nvSpPr>
        <p:spPr>
          <a:xfrm>
            <a:off x="699380" y="1499032"/>
            <a:ext cx="29498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b. 35136 : 18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F49B5CA6-E3E2-4F5A-B92D-2E5D9F85366E}"/>
              </a:ext>
            </a:extLst>
          </p:cNvPr>
          <p:cNvSpPr txBox="1"/>
          <p:nvPr/>
        </p:nvSpPr>
        <p:spPr>
          <a:xfrm>
            <a:off x="4796938" y="147320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18408 : 52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E832DFE0-2C7B-4F2E-A5A7-F36A59D60E1A}"/>
              </a:ext>
            </a:extLst>
          </p:cNvPr>
          <p:cNvSpPr txBox="1"/>
          <p:nvPr/>
        </p:nvSpPr>
        <p:spPr>
          <a:xfrm>
            <a:off x="8788445" y="1473200"/>
            <a:ext cx="27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17826 : 48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519DC1C7-DCBA-41CE-A476-D79BED44AD02}"/>
              </a:ext>
            </a:extLst>
          </p:cNvPr>
          <p:cNvSpPr txBox="1"/>
          <p:nvPr/>
        </p:nvSpPr>
        <p:spPr>
          <a:xfrm>
            <a:off x="2341103" y="416055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F75DC584-7E59-4ADF-870D-0A6AEC953177}"/>
              </a:ext>
            </a:extLst>
          </p:cNvPr>
          <p:cNvSpPr txBox="1"/>
          <p:nvPr/>
        </p:nvSpPr>
        <p:spPr>
          <a:xfrm>
            <a:off x="2336554" y="4704113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047BE26A-C920-4F90-AB66-A99AAE14784B}"/>
              </a:ext>
            </a:extLst>
          </p:cNvPr>
          <p:cNvSpPr txBox="1"/>
          <p:nvPr/>
        </p:nvSpPr>
        <p:spPr>
          <a:xfrm>
            <a:off x="3564999" y="324978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D355710D-C3B1-4944-8F72-14DC29330BA7}"/>
              </a:ext>
            </a:extLst>
          </p:cNvPr>
          <p:cNvSpPr txBox="1"/>
          <p:nvPr/>
        </p:nvSpPr>
        <p:spPr>
          <a:xfrm>
            <a:off x="7061074" y="323542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E715696C-1B5C-407D-91BF-C11C3435CA04}"/>
              </a:ext>
            </a:extLst>
          </p:cNvPr>
          <p:cNvSpPr txBox="1"/>
          <p:nvPr/>
        </p:nvSpPr>
        <p:spPr>
          <a:xfrm>
            <a:off x="5984939" y="365650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8127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01" grpId="0"/>
      <p:bldP spid="102" grpId="0"/>
      <p:bldP spid="103" grpId="0"/>
      <p:bldP spid="104" grpId="0"/>
      <p:bldP spid="1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79981" y="-526326"/>
            <a:ext cx="1799590" cy="17506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ABF1A8A9-B599-4DBE-87CB-856A5E1AAEAF}"/>
                  </a:ext>
                </a:extLst>
              </p:cNvPr>
              <p:cNvSpPr txBox="1"/>
              <p:nvPr/>
            </p:nvSpPr>
            <p:spPr>
              <a:xfrm>
                <a:off x="672106" y="891608"/>
                <a:ext cx="10962640" cy="1768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25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hoa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2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dùng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1050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lát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mét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nền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2400" b="1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F1A8A9-B599-4DBE-87CB-856A5E1AA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106" y="891608"/>
                <a:ext cx="10962640" cy="1768241"/>
              </a:xfrm>
              <a:prstGeom prst="rect">
                <a:avLst/>
              </a:prstGeom>
              <a:blipFill>
                <a:blip r:embed="rId3"/>
                <a:stretch>
                  <a:fillRect l="-1390" t="-2414" r="-1390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18448D3-9A57-412E-B3B6-EA1E671F3459}"/>
                  </a:ext>
                </a:extLst>
              </p:cNvPr>
              <p:cNvSpPr txBox="1"/>
              <p:nvPr/>
            </p:nvSpPr>
            <p:spPr>
              <a:xfrm>
                <a:off x="817439" y="3135183"/>
                <a:ext cx="4446987" cy="16549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B050"/>
                    </a:solidFill>
                  </a:rPr>
                  <a:t>Tóm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tắt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: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</a:rPr>
                  <a:t>25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</a:rPr>
                  <a:t>: 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1050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viên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gạch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: …?</a:t>
                </a:r>
                <a:r>
                  <a:rPr lang="en-US" sz="3200" b="1" dirty="0">
                    <a:solidFill>
                      <a:srgbClr val="00B050"/>
                    </a:solidFill>
                    <a:effectLst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2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18448D3-9A57-412E-B3B6-EA1E671F3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39" y="3135183"/>
                <a:ext cx="4446987" cy="1654940"/>
              </a:xfrm>
              <a:prstGeom prst="rect">
                <a:avLst/>
              </a:prstGeom>
              <a:blipFill>
                <a:blip r:embed="rId4"/>
                <a:stretch>
                  <a:fillRect l="-3425" t="-4779" b="-9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A36C8AF9-6C51-4EF9-A99A-520B55C3A309}"/>
                  </a:ext>
                </a:extLst>
              </p:cNvPr>
              <p:cNvSpPr txBox="1"/>
              <p:nvPr/>
            </p:nvSpPr>
            <p:spPr>
              <a:xfrm>
                <a:off x="5396506" y="3178175"/>
                <a:ext cx="6238240" cy="2576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i="1" u="sng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3200" b="1" i="1" u="sng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3200" b="1" i="1" u="sng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hết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1050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viên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gạch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loại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lát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mét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nền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nhà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algn="ctr"/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1050 : 25 =  42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</a:t>
                </a:r>
              </a:p>
              <a:p>
                <a:pPr algn="ctr"/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3200" b="1" i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42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b="1" i="1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6C8AF9-6C51-4EF9-A99A-520B55C3A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506" y="3178175"/>
                <a:ext cx="6238240" cy="2576859"/>
              </a:xfrm>
              <a:prstGeom prst="rect">
                <a:avLst/>
              </a:prstGeom>
              <a:blipFill>
                <a:blip r:embed="rId5"/>
                <a:stretch>
                  <a:fillRect l="-2051" t="-3310" r="-1953" b="-6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33CEF53-711C-48CC-B326-B0C72816FBA8}"/>
              </a:ext>
            </a:extLst>
          </p:cNvPr>
          <p:cNvCxnSpPr/>
          <p:nvPr/>
        </p:nvCxnSpPr>
        <p:spPr>
          <a:xfrm>
            <a:off x="5234222" y="2688604"/>
            <a:ext cx="0" cy="3556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09621" y="-553280"/>
            <a:ext cx="1799590" cy="1750695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-955085" y="4852643"/>
            <a:ext cx="4229189" cy="2653548"/>
            <a:chOff x="1652956" y="-308918"/>
            <a:chExt cx="5139669" cy="3632184"/>
          </a:xfrm>
        </p:grpSpPr>
        <p:pic>
          <p:nvPicPr>
            <p:cNvPr id="28" name="Picture 9" descr="C:\Users\Administrator\Desktop\新作卡通用图\1130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2956" y="-308918"/>
              <a:ext cx="5139669" cy="3632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E:\我图PPT\00001PNG素材\儿童卡通\fty.pn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548" y="48132"/>
              <a:ext cx="1245105" cy="1780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54D598-7E51-4B16-A235-FC1274EA0206}"/>
              </a:ext>
            </a:extLst>
          </p:cNvPr>
          <p:cNvSpPr txBox="1"/>
          <p:nvPr/>
        </p:nvSpPr>
        <p:spPr>
          <a:xfrm>
            <a:off x="614680" y="753143"/>
            <a:ext cx="10962640" cy="2321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3: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855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920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1350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tháng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trung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13536B5-FD03-4D82-8298-3039155CDC41}"/>
              </a:ext>
            </a:extLst>
          </p:cNvPr>
          <p:cNvCxnSpPr/>
          <p:nvPr/>
        </p:nvCxnSpPr>
        <p:spPr>
          <a:xfrm>
            <a:off x="5427980" y="1338404"/>
            <a:ext cx="1503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03B5080D-3965-4A49-BB1B-F533CD8ECFD5}"/>
              </a:ext>
            </a:extLst>
          </p:cNvPr>
          <p:cNvCxnSpPr>
            <a:cxnSpLocks/>
          </p:cNvCxnSpPr>
          <p:nvPr/>
        </p:nvCxnSpPr>
        <p:spPr>
          <a:xfrm>
            <a:off x="690174" y="193814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F61065AF-03CC-472B-AC5A-871B90ED39B6}"/>
              </a:ext>
            </a:extLst>
          </p:cNvPr>
          <p:cNvCxnSpPr>
            <a:cxnSpLocks/>
          </p:cNvCxnSpPr>
          <p:nvPr/>
        </p:nvCxnSpPr>
        <p:spPr>
          <a:xfrm>
            <a:off x="6697980" y="1914006"/>
            <a:ext cx="24993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2DD3AF3B-57AD-41F2-90B9-5D85660DBB85}"/>
              </a:ext>
            </a:extLst>
          </p:cNvPr>
          <p:cNvCxnSpPr>
            <a:cxnSpLocks/>
          </p:cNvCxnSpPr>
          <p:nvPr/>
        </p:nvCxnSpPr>
        <p:spPr>
          <a:xfrm>
            <a:off x="1732915" y="2507546"/>
            <a:ext cx="276288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7F566EED-87D2-417F-B7F0-B0165C02EA36}"/>
              </a:ext>
            </a:extLst>
          </p:cNvPr>
          <p:cNvCxnSpPr>
            <a:cxnSpLocks/>
          </p:cNvCxnSpPr>
          <p:nvPr/>
        </p:nvCxnSpPr>
        <p:spPr>
          <a:xfrm>
            <a:off x="9433560" y="2507546"/>
            <a:ext cx="214376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C701E32-2AC8-420F-A5BE-3D3EA61EEB66}"/>
              </a:ext>
            </a:extLst>
          </p:cNvPr>
          <p:cNvSpPr txBox="1"/>
          <p:nvPr/>
        </p:nvSpPr>
        <p:spPr>
          <a:xfrm>
            <a:off x="179444" y="2975189"/>
            <a:ext cx="118331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1" u="sng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 + 920 + 1350 = 3125 (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3125 : 25 = 125 (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125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203200" y="287338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 b="1" u="sng">
                <a:solidFill>
                  <a:srgbClr val="CC0000"/>
                </a:solidFill>
                <a:cs typeface="Times New Roman" pitchFamily="18" charset="0"/>
              </a:rPr>
              <a:t>Bài 4: </a:t>
            </a:r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Sai ở đâu?</a:t>
            </a:r>
          </a:p>
        </p:txBody>
      </p:sp>
      <p:sp>
        <p:nvSpPr>
          <p:cNvPr id="60425" name="Rectangle 2"/>
          <p:cNvSpPr>
            <a:spLocks noChangeArrowheads="1"/>
          </p:cNvSpPr>
          <p:nvPr/>
        </p:nvSpPr>
        <p:spPr bwMode="auto">
          <a:xfrm>
            <a:off x="673100" y="1819275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95  </a:t>
            </a:r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>
            <a:off x="1828800" y="118268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1828800" y="15827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8" name="Rectangle 2"/>
          <p:cNvSpPr>
            <a:spLocks noChangeArrowheads="1"/>
          </p:cNvSpPr>
          <p:nvPr/>
        </p:nvSpPr>
        <p:spPr bwMode="auto">
          <a:xfrm>
            <a:off x="241300" y="1220788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12345     67  </a:t>
            </a:r>
          </a:p>
        </p:txBody>
      </p:sp>
      <p:sp>
        <p:nvSpPr>
          <p:cNvPr id="60429" name="Rectangle 2"/>
          <p:cNvSpPr>
            <a:spLocks noChangeArrowheads="1"/>
          </p:cNvSpPr>
          <p:nvPr/>
        </p:nvSpPr>
        <p:spPr bwMode="auto">
          <a:xfrm>
            <a:off x="364067" y="1430338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564 </a:t>
            </a:r>
          </a:p>
        </p:txBody>
      </p:sp>
      <p:sp>
        <p:nvSpPr>
          <p:cNvPr id="60430" name="Rectangle 2"/>
          <p:cNvSpPr>
            <a:spLocks noChangeArrowheads="1"/>
          </p:cNvSpPr>
          <p:nvPr/>
        </p:nvSpPr>
        <p:spPr bwMode="auto">
          <a:xfrm>
            <a:off x="609600" y="206533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285  </a:t>
            </a:r>
          </a:p>
        </p:txBody>
      </p:sp>
      <p:sp>
        <p:nvSpPr>
          <p:cNvPr id="60431" name="Rectangle 2"/>
          <p:cNvSpPr>
            <a:spLocks noChangeArrowheads="1"/>
          </p:cNvSpPr>
          <p:nvPr/>
        </p:nvSpPr>
        <p:spPr bwMode="auto">
          <a:xfrm>
            <a:off x="812800" y="2427288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17 </a:t>
            </a:r>
          </a:p>
        </p:txBody>
      </p:sp>
      <p:sp>
        <p:nvSpPr>
          <p:cNvPr id="60434" name="Line 18"/>
          <p:cNvSpPr>
            <a:spLocks noChangeShapeType="1"/>
          </p:cNvSpPr>
          <p:nvPr/>
        </p:nvSpPr>
        <p:spPr bwMode="auto">
          <a:xfrm>
            <a:off x="7893051" y="1392238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5" name="Line 19"/>
          <p:cNvSpPr>
            <a:spLocks noChangeShapeType="1"/>
          </p:cNvSpPr>
          <p:nvPr/>
        </p:nvSpPr>
        <p:spPr bwMode="auto">
          <a:xfrm>
            <a:off x="7893051" y="1773238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9" name="Rectangle 2"/>
          <p:cNvSpPr>
            <a:spLocks noChangeArrowheads="1"/>
          </p:cNvSpPr>
          <p:nvPr/>
        </p:nvSpPr>
        <p:spPr bwMode="auto">
          <a:xfrm>
            <a:off x="6400800" y="1316038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12345   67</a:t>
            </a:r>
          </a:p>
        </p:txBody>
      </p:sp>
      <p:sp>
        <p:nvSpPr>
          <p:cNvPr id="60449" name="Rectangle 2"/>
          <p:cNvSpPr>
            <a:spLocks noChangeArrowheads="1"/>
          </p:cNvSpPr>
          <p:nvPr/>
        </p:nvSpPr>
        <p:spPr bwMode="auto">
          <a:xfrm>
            <a:off x="4315884" y="3529013"/>
            <a:ext cx="223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12345   67  </a:t>
            </a:r>
          </a:p>
        </p:txBody>
      </p:sp>
      <p:sp>
        <p:nvSpPr>
          <p:cNvPr id="60450" name="Line 34"/>
          <p:cNvSpPr>
            <a:spLocks noChangeShapeType="1"/>
          </p:cNvSpPr>
          <p:nvPr/>
        </p:nvSpPr>
        <p:spPr bwMode="auto">
          <a:xfrm>
            <a:off x="5689600" y="3616325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1" name="Line 35"/>
          <p:cNvSpPr>
            <a:spLocks noChangeShapeType="1"/>
          </p:cNvSpPr>
          <p:nvPr/>
        </p:nvSpPr>
        <p:spPr bwMode="auto">
          <a:xfrm>
            <a:off x="5689600" y="3997325"/>
            <a:ext cx="81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52" name="Rectangle 2"/>
          <p:cNvSpPr>
            <a:spLocks noChangeArrowheads="1"/>
          </p:cNvSpPr>
          <p:nvPr/>
        </p:nvSpPr>
        <p:spPr bwMode="auto">
          <a:xfrm>
            <a:off x="4572000" y="39211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564 </a:t>
            </a:r>
          </a:p>
        </p:txBody>
      </p:sp>
      <p:sp>
        <p:nvSpPr>
          <p:cNvPr id="60453" name="Rectangle 2"/>
          <p:cNvSpPr>
            <a:spLocks noChangeArrowheads="1"/>
          </p:cNvSpPr>
          <p:nvPr/>
        </p:nvSpPr>
        <p:spPr bwMode="auto">
          <a:xfrm>
            <a:off x="4775200" y="42259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285 </a:t>
            </a:r>
          </a:p>
        </p:txBody>
      </p:sp>
      <p:sp>
        <p:nvSpPr>
          <p:cNvPr id="60457" name="Rectangle 2"/>
          <p:cNvSpPr>
            <a:spLocks noChangeArrowheads="1"/>
          </p:cNvSpPr>
          <p:nvPr/>
        </p:nvSpPr>
        <p:spPr bwMode="auto">
          <a:xfrm>
            <a:off x="1524000" y="1430338"/>
            <a:ext cx="1625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1714 </a:t>
            </a:r>
          </a:p>
        </p:txBody>
      </p:sp>
      <p:sp>
        <p:nvSpPr>
          <p:cNvPr id="60458" name="Rectangle 2"/>
          <p:cNvSpPr>
            <a:spLocks noChangeArrowheads="1"/>
          </p:cNvSpPr>
          <p:nvPr/>
        </p:nvSpPr>
        <p:spPr bwMode="auto">
          <a:xfrm>
            <a:off x="6502400" y="1620838"/>
            <a:ext cx="1219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564 </a:t>
            </a:r>
          </a:p>
        </p:txBody>
      </p:sp>
      <p:sp>
        <p:nvSpPr>
          <p:cNvPr id="60459" name="Rectangle 2"/>
          <p:cNvSpPr>
            <a:spLocks noChangeArrowheads="1"/>
          </p:cNvSpPr>
          <p:nvPr/>
        </p:nvSpPr>
        <p:spPr bwMode="auto">
          <a:xfrm>
            <a:off x="6756400" y="193198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285  </a:t>
            </a:r>
          </a:p>
        </p:txBody>
      </p:sp>
      <p:sp>
        <p:nvSpPr>
          <p:cNvPr id="60460" name="Rectangle 2"/>
          <p:cNvSpPr>
            <a:spLocks noChangeArrowheads="1"/>
          </p:cNvSpPr>
          <p:nvPr/>
        </p:nvSpPr>
        <p:spPr bwMode="auto">
          <a:xfrm>
            <a:off x="6881284" y="2311400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47  </a:t>
            </a:r>
          </a:p>
        </p:txBody>
      </p:sp>
      <p:sp>
        <p:nvSpPr>
          <p:cNvPr id="60461" name="Rectangle 2"/>
          <p:cNvSpPr>
            <a:spLocks noChangeArrowheads="1"/>
          </p:cNvSpPr>
          <p:nvPr/>
        </p:nvSpPr>
        <p:spPr bwMode="auto">
          <a:xfrm>
            <a:off x="7721600" y="1697038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cs typeface="Times New Roman" pitchFamily="18" charset="0"/>
              </a:rPr>
              <a:t>184  </a:t>
            </a:r>
          </a:p>
        </p:txBody>
      </p:sp>
      <p:sp>
        <p:nvSpPr>
          <p:cNvPr id="60462" name="Rectangle 2"/>
          <p:cNvSpPr>
            <a:spLocks noChangeArrowheads="1"/>
          </p:cNvSpPr>
          <p:nvPr/>
        </p:nvSpPr>
        <p:spPr bwMode="auto">
          <a:xfrm>
            <a:off x="673100" y="1820863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95</a:t>
            </a:r>
            <a:r>
              <a:rPr lang="en-US" altLang="en-US" sz="2400" b="1">
                <a:cs typeface="Times New Roman" pitchFamily="18" charset="0"/>
              </a:rPr>
              <a:t>  </a:t>
            </a:r>
          </a:p>
        </p:txBody>
      </p:sp>
      <p:sp>
        <p:nvSpPr>
          <p:cNvPr id="60463" name="Rectangle 2"/>
          <p:cNvSpPr>
            <a:spLocks noChangeArrowheads="1"/>
          </p:cNvSpPr>
          <p:nvPr/>
        </p:nvSpPr>
        <p:spPr bwMode="auto">
          <a:xfrm>
            <a:off x="6881284" y="2311400"/>
            <a:ext cx="1117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CC0000"/>
                </a:solidFill>
                <a:cs typeface="Times New Roman" pitchFamily="18" charset="0"/>
              </a:rPr>
              <a:t>47</a:t>
            </a:r>
            <a:r>
              <a:rPr lang="en-US" altLang="en-US" sz="2400" b="1">
                <a:cs typeface="Times New Roman" pitchFamily="18" charset="0"/>
              </a:rPr>
              <a:t>  </a:t>
            </a:r>
          </a:p>
        </p:txBody>
      </p:sp>
      <p:sp>
        <p:nvSpPr>
          <p:cNvPr id="60464" name="Rectangle 2"/>
          <p:cNvSpPr>
            <a:spLocks noChangeArrowheads="1"/>
          </p:cNvSpPr>
          <p:nvPr/>
        </p:nvSpPr>
        <p:spPr bwMode="auto">
          <a:xfrm>
            <a:off x="4876800" y="45307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17 </a:t>
            </a:r>
          </a:p>
        </p:txBody>
      </p:sp>
      <p:sp>
        <p:nvSpPr>
          <p:cNvPr id="60465" name="Rectangle 2"/>
          <p:cNvSpPr>
            <a:spLocks noChangeArrowheads="1"/>
          </p:cNvSpPr>
          <p:nvPr/>
        </p:nvSpPr>
        <p:spPr bwMode="auto">
          <a:xfrm>
            <a:off x="5535084" y="3981450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184</a:t>
            </a:r>
            <a:r>
              <a:rPr lang="en-US" altLang="en-US" sz="2400" b="1">
                <a:cs typeface="Times New Roman" pitchFamily="18" charset="0"/>
              </a:rPr>
              <a:t> </a:t>
            </a:r>
          </a:p>
        </p:txBody>
      </p:sp>
      <p:sp>
        <p:nvSpPr>
          <p:cNvPr id="60466" name="Rectangle 2"/>
          <p:cNvSpPr>
            <a:spLocks noChangeArrowheads="1"/>
          </p:cNvSpPr>
          <p:nvPr/>
        </p:nvSpPr>
        <p:spPr bwMode="auto">
          <a:xfrm>
            <a:off x="3556000" y="3044825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838200" indent="-838200" algn="ctr" eaLnBrk="1" hangingPunct="1"/>
            <a:r>
              <a:rPr lang="en-US" altLang="en-US" sz="2400" b="1">
                <a:solidFill>
                  <a:srgbClr val="0000FF"/>
                </a:solidFill>
                <a:cs typeface="Times New Roman" pitchFamily="18" charset="0"/>
              </a:rPr>
              <a:t>Phép tính đúng: </a:t>
            </a:r>
          </a:p>
        </p:txBody>
      </p:sp>
    </p:spTree>
    <p:extLst>
      <p:ext uri="{BB962C8B-B14F-4D97-AF65-F5344CB8AC3E}">
        <p14:creationId xmlns:p14="http://schemas.microsoft.com/office/powerpoint/2010/main" val="171699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4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4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0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0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0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60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animBg="1"/>
      <p:bldP spid="60427" grpId="0" animBg="1"/>
      <p:bldP spid="60434" grpId="0" animBg="1"/>
      <p:bldP spid="60435" grpId="0" animBg="1"/>
      <p:bldP spid="60450" grpId="0" animBg="1"/>
      <p:bldP spid="60451" grpId="0" animBg="1"/>
      <p:bldP spid="60452" grpId="0"/>
      <p:bldP spid="60453" grpId="0"/>
      <p:bldP spid="60464" grpId="0"/>
      <p:bldP spid="60465" grpId="0"/>
      <p:bldP spid="604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任意多边形 28"/>
          <p:cNvSpPr/>
          <p:nvPr/>
        </p:nvSpPr>
        <p:spPr>
          <a:xfrm>
            <a:off x="1884680" y="1860550"/>
            <a:ext cx="7841532" cy="3136861"/>
          </a:xfrm>
          <a:custGeom>
            <a:avLst/>
            <a:gdLst>
              <a:gd name="connisteX0" fmla="*/ 4025774 w 8652536"/>
              <a:gd name="connsiteY0" fmla="*/ 3336089 h 3461669"/>
              <a:gd name="connisteX1" fmla="*/ 1125094 w 8652536"/>
              <a:gd name="connsiteY1" fmla="*/ 3384349 h 3461669"/>
              <a:gd name="connisteX2" fmla="*/ 129414 w 8652536"/>
              <a:gd name="connsiteY2" fmla="*/ 2359459 h 3461669"/>
              <a:gd name="connisteX3" fmla="*/ 255144 w 8652536"/>
              <a:gd name="connsiteY3" fmla="*/ 464619 h 3461669"/>
              <a:gd name="connisteX4" fmla="*/ 1802004 w 8652536"/>
              <a:gd name="connsiteY4" fmla="*/ 434 h 3461669"/>
              <a:gd name="connisteX5" fmla="*/ 4199764 w 8652536"/>
              <a:gd name="connsiteY5" fmla="*/ 387149 h 3461669"/>
              <a:gd name="connisteX6" fmla="*/ 6974714 w 8652536"/>
              <a:gd name="connsiteY6" fmla="*/ 58219 h 3461669"/>
              <a:gd name="connisteX7" fmla="*/ 8308849 w 8652536"/>
              <a:gd name="connsiteY7" fmla="*/ 570664 h 3461669"/>
              <a:gd name="connisteX8" fmla="*/ 8599044 w 8652536"/>
              <a:gd name="connsiteY8" fmla="*/ 2194994 h 3461669"/>
              <a:gd name="connisteX9" fmla="*/ 7690359 w 8652536"/>
              <a:gd name="connsiteY9" fmla="*/ 3297354 h 3461669"/>
              <a:gd name="connisteX10" fmla="*/ 5746624 w 8652536"/>
              <a:gd name="connsiteY10" fmla="*/ 3345614 h 3461669"/>
              <a:gd name="connisteX11" fmla="*/ 4025774 w 8652536"/>
              <a:gd name="connsiteY11" fmla="*/ 3336089 h 3461669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</a:cxnLst>
            <a:rect l="l" t="t" r="r" b="b"/>
            <a:pathLst>
              <a:path w="8652536" h="3461669">
                <a:moveTo>
                  <a:pt x="4025774" y="3336090"/>
                </a:moveTo>
                <a:cubicBezTo>
                  <a:pt x="3101214" y="3343710"/>
                  <a:pt x="1904239" y="3579930"/>
                  <a:pt x="1125094" y="3384350"/>
                </a:cubicBezTo>
                <a:cubicBezTo>
                  <a:pt x="345949" y="3188770"/>
                  <a:pt x="303404" y="2943660"/>
                  <a:pt x="129414" y="2359460"/>
                </a:cubicBezTo>
                <a:cubicBezTo>
                  <a:pt x="-44576" y="1775260"/>
                  <a:pt x="-79501" y="936425"/>
                  <a:pt x="255144" y="464620"/>
                </a:cubicBezTo>
                <a:cubicBezTo>
                  <a:pt x="589789" y="-7185"/>
                  <a:pt x="1013334" y="15675"/>
                  <a:pt x="1802004" y="435"/>
                </a:cubicBezTo>
                <a:cubicBezTo>
                  <a:pt x="2590674" y="-14805"/>
                  <a:pt x="3165349" y="375720"/>
                  <a:pt x="4199764" y="387150"/>
                </a:cubicBezTo>
                <a:cubicBezTo>
                  <a:pt x="5234179" y="398580"/>
                  <a:pt x="6153024" y="21390"/>
                  <a:pt x="6974714" y="58220"/>
                </a:cubicBezTo>
                <a:cubicBezTo>
                  <a:pt x="7796404" y="95050"/>
                  <a:pt x="7983729" y="143310"/>
                  <a:pt x="8308849" y="570665"/>
                </a:cubicBezTo>
                <a:cubicBezTo>
                  <a:pt x="8633969" y="998020"/>
                  <a:pt x="8722869" y="1649530"/>
                  <a:pt x="8599044" y="2194995"/>
                </a:cubicBezTo>
                <a:cubicBezTo>
                  <a:pt x="8475219" y="2740460"/>
                  <a:pt x="8260589" y="3067485"/>
                  <a:pt x="7690359" y="3297355"/>
                </a:cubicBezTo>
                <a:cubicBezTo>
                  <a:pt x="7120129" y="3527225"/>
                  <a:pt x="6479414" y="3337995"/>
                  <a:pt x="5746624" y="3345615"/>
                </a:cubicBezTo>
                <a:cubicBezTo>
                  <a:pt x="5013834" y="3353235"/>
                  <a:pt x="4950334" y="3328470"/>
                  <a:pt x="4025774" y="333609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972906" y="2356688"/>
            <a:ext cx="7104637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Chúc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các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con </a:t>
            </a:r>
          </a:p>
          <a:p>
            <a:pPr algn="ctr"/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học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 </a:t>
            </a:r>
            <a:r>
              <a:rPr lang="en-US" altLang="zh-CN" sz="7200" dirty="0" err="1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tốt</a:t>
            </a:r>
            <a:r>
              <a:rPr lang="en-US" altLang="zh-CN" sz="7200" dirty="0">
                <a:solidFill>
                  <a:schemeClr val="accent2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SVN-Cheeseburga" pitchFamily="50" charset="0"/>
                <a:ea typeface="inpin heiti" charset="-122"/>
                <a:cs typeface="inpin heiti" charset="-122"/>
                <a:sym typeface="+mn-lt"/>
              </a:rPr>
              <a:t>!</a:t>
            </a:r>
            <a:endParaRPr lang="zh-CN" altLang="en-US" sz="7200" dirty="0">
              <a:solidFill>
                <a:schemeClr val="accent2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SVN-Cheeseburga" pitchFamily="50" charset="0"/>
              <a:ea typeface="inpin heiti" charset="-122"/>
              <a:cs typeface="inpin heiti" charset="-122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724605" y="2314347"/>
            <a:ext cx="2705876" cy="316942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345" y="1064895"/>
            <a:ext cx="2178050" cy="2035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392</Words>
  <Application>Microsoft Office PowerPoint</Application>
  <PresentationFormat>Custom</PresentationFormat>
  <Paragraphs>121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Sony 622</cp:lastModifiedBy>
  <cp:revision>65</cp:revision>
  <dcterms:created xsi:type="dcterms:W3CDTF">2017-05-18T14:26:00Z</dcterms:created>
  <dcterms:modified xsi:type="dcterms:W3CDTF">2021-12-10T03:07:12Z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