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31" r:id="rId2"/>
    <p:sldId id="414" r:id="rId3"/>
    <p:sldId id="432" r:id="rId4"/>
    <p:sldId id="411" r:id="rId5"/>
    <p:sldId id="430" r:id="rId6"/>
    <p:sldId id="433" r:id="rId7"/>
    <p:sldId id="417" r:id="rId8"/>
    <p:sldId id="435" r:id="rId9"/>
    <p:sldId id="436" r:id="rId10"/>
    <p:sldId id="409" r:id="rId11"/>
    <p:sldId id="443" r:id="rId12"/>
    <p:sldId id="437" r:id="rId13"/>
    <p:sldId id="438" r:id="rId14"/>
    <p:sldId id="412" r:id="rId15"/>
    <p:sldId id="439" r:id="rId16"/>
    <p:sldId id="440" r:id="rId17"/>
    <p:sldId id="441" r:id="rId18"/>
    <p:sldId id="4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Deutsch Gothic" panose="02040603050506020204" pitchFamily="18" charset="0"/>
      <p:regular r:id="rId25"/>
    </p:embeddedFont>
    <p:embeddedFont>
      <p:font typeface="UTM French Vanilla" panose="02040603050506020204" pitchFamily="18" charset="0"/>
      <p:regular r:id="rId26"/>
    </p:embeddedFont>
    <p:embeddedFont>
      <p:font typeface="UTM Futura Extra" panose="02040603050506020204" pitchFamily="18" charset="0"/>
      <p:bold r:id="rId27"/>
    </p:embeddedFont>
    <p:embeddedFont>
      <p:font typeface="UTM Iron Gothic" panose="02040603050506020204" pitchFamily="18" charset="0"/>
      <p:regular r:id="rId28"/>
    </p:embeddedFont>
    <p:embeddedFont>
      <p:font typeface="UTM Rockwell" panose="02040603050506020204" pitchFamily="18" charset="0"/>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91" d="100"/>
          <a:sy n="91" d="100"/>
        </p:scale>
        <p:origin x="350" y="-12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8519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2021/12/11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4.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2.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7521055" y="1002671"/>
            <a:ext cx="3151340"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340264" y="181290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3565001"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45448" y="524747"/>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87150" y="440771"/>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26910" y="47865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94995" y="64583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95505" y="636504"/>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518395" y="916240"/>
            <a:ext cx="312390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a:t>
            </a:r>
            <a:endParaRPr lang="zh-CN" altLang="en-US"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0" name="矩形 23"/>
          <p:cNvSpPr/>
          <p:nvPr/>
        </p:nvSpPr>
        <p:spPr>
          <a:xfrm>
            <a:off x="6483687" y="1480259"/>
            <a:ext cx="6164281" cy="2092881"/>
          </a:xfrm>
          <a:prstGeom prst="rect">
            <a:avLst/>
          </a:prstGeom>
        </p:spPr>
        <p:txBody>
          <a:bodyPr wrap="square">
            <a:spAutoFit/>
          </a:bodyPr>
          <a:lstStyle/>
          <a:p>
            <a:pPr algn="l">
              <a:defRPr/>
            </a:pPr>
            <a:r>
              <a:rPr lang="en-US" altLang="zh-CN"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8080347" y="2949823"/>
            <a:ext cx="4938211" cy="1569660"/>
          </a:xfrm>
          <a:prstGeom prst="rect">
            <a:avLst/>
          </a:prstGeom>
        </p:spPr>
        <p:txBody>
          <a:bodyPr wrap="square">
            <a:spAutoFit/>
          </a:bodyPr>
          <a:lstStyle/>
          <a:p>
            <a:pPr algn="l">
              <a:defRPr/>
            </a:pP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193167" y="2471395"/>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 y="-65029"/>
            <a:ext cx="13119694" cy="744582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26787" y="757389"/>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68489" y="673413"/>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08249" y="711294"/>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76334" y="878477"/>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76844" y="869146"/>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639</Words>
  <Application>Microsoft Office PowerPoint</Application>
  <PresentationFormat>Widescreen</PresentationFormat>
  <Paragraphs>87</Paragraphs>
  <Slides>18</Slides>
  <Notes>17</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UTM Rockwell</vt:lpstr>
      <vt:lpstr>Wingdings</vt:lpstr>
      <vt:lpstr>UTM Deutsch Gothic</vt:lpstr>
      <vt:lpstr>Arial</vt:lpstr>
      <vt:lpstr>Times New Roman</vt:lpstr>
      <vt:lpstr>UTM Futura Extra</vt:lpstr>
      <vt:lpstr>UTM Iron Gothic</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Nguyen Huu Hieu</cp:lastModifiedBy>
  <cp:revision>202</cp:revision>
  <dcterms:created xsi:type="dcterms:W3CDTF">2019-06-19T02:08:00Z</dcterms:created>
  <dcterms:modified xsi:type="dcterms:W3CDTF">2021-12-11T08:02:49Z</dcterms:modified>
  <cp:category>KTUTS</cp:category>
  <cp:version>H20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