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95" r:id="rId2"/>
    <p:sldId id="258" r:id="rId3"/>
    <p:sldId id="315" r:id="rId4"/>
    <p:sldId id="316" r:id="rId5"/>
    <p:sldId id="317" r:id="rId6"/>
    <p:sldId id="318" r:id="rId7"/>
    <p:sldId id="319" r:id="rId8"/>
    <p:sldId id="320" r:id="rId9"/>
    <p:sldId id="321" r:id="rId10"/>
    <p:sldId id="322" r:id="rId11"/>
    <p:sldId id="323" r:id="rId12"/>
    <p:sldId id="282" r:id="rId13"/>
    <p:sldId id="283" r:id="rId14"/>
    <p:sldId id="284" r:id="rId15"/>
    <p:sldId id="285" r:id="rId16"/>
    <p:sldId id="286" r:id="rId17"/>
    <p:sldId id="294" r:id="rId18"/>
    <p:sldId id="287" r:id="rId19"/>
    <p:sldId id="293" r:id="rId20"/>
    <p:sldId id="288" r:id="rId21"/>
    <p:sldId id="289" r:id="rId22"/>
  </p:sldIdLst>
  <p:sldSz cx="12192000" cy="6858000"/>
  <p:notesSz cx="6858000" cy="9144000"/>
  <p:embeddedFontLst>
    <p:embeddedFont>
      <p:font typeface="Tahoma" pitchFamily="34" charset="0"/>
      <p:regular r:id="rId24"/>
      <p:bold r:id="rId25"/>
    </p:embeddedFont>
    <p:embeddedFont>
      <p:font typeface="Calibri" pitchFamily="34" charset="0"/>
      <p:regular r:id="rId26"/>
      <p:bold r:id="rId27"/>
      <p:italic r:id="rId28"/>
      <p:boldItalic r:id="rId29"/>
    </p:embeddedFont>
    <p:embeddedFont>
      <p:font typeface="Calibri Light" pitchFamily="34" charset="0"/>
      <p:regular r:id="rId30"/>
      <p:italic r:id="rId31"/>
    </p:embeddedFont>
    <p:embeddedFont>
      <p:font typeface="Bahnschrift SemiBold Condensed" pitchFamily="34" charset="0"/>
      <p:bold r:id="rId32"/>
    </p:embeddedFont>
    <p:embeddedFont>
      <p:font typeface=".VnAristote"/>
      <p:regular r:id="rId33"/>
    </p:embeddedFont>
    <p:embeddedFont>
      <p:font typeface="Arial Black" pitchFamily="34" charset="0"/>
      <p:bold r:id="rId34"/>
    </p:embeddedFont>
    <p:embeddedFont>
      <p:font typeface="Elephant" pitchFamily="18" charset="0"/>
      <p:regular r:id="rId35"/>
      <p:italic r:id="rId36"/>
    </p:embeddedFont>
    <p:embeddedFont>
      <p:font typeface="宋体" pitchFamily="2" charset="-122"/>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80E"/>
    <a:srgbClr val="FEF9B7"/>
    <a:srgbClr val="00CAF4"/>
    <a:srgbClr val="6B72D5"/>
    <a:srgbClr val="0996FF"/>
    <a:srgbClr val="D5E40E"/>
    <a:srgbClr val="36FC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6" d="100"/>
          <a:sy n="76" d="100"/>
        </p:scale>
        <p:origin x="-296" y="-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432CD-1729-4401-9D90-76BC32486740}" type="datetimeFigureOut">
              <a:rPr lang="en-US" smtClean="0"/>
              <a:t>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52515-DABC-4F72-B3B8-B21077F6A06B}" type="slidenum">
              <a:rPr lang="en-US" smtClean="0"/>
              <a:t>‹#›</a:t>
            </a:fld>
            <a:endParaRPr lang="en-US"/>
          </a:p>
        </p:txBody>
      </p:sp>
    </p:spTree>
    <p:extLst>
      <p:ext uri="{BB962C8B-B14F-4D97-AF65-F5344CB8AC3E}">
        <p14:creationId xmlns:p14="http://schemas.microsoft.com/office/powerpoint/2010/main" val="3023872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Powerpoint thật dễ</a:t>
            </a:r>
            <a:endParaRPr lang="en-US" dirty="0"/>
          </a:p>
        </p:txBody>
      </p:sp>
      <p:sp>
        <p:nvSpPr>
          <p:cNvPr id="4" name="Slide Number Placeholder 3"/>
          <p:cNvSpPr>
            <a:spLocks noGrp="1"/>
          </p:cNvSpPr>
          <p:nvPr>
            <p:ph type="sldNum" sz="quarter" idx="10"/>
          </p:nvPr>
        </p:nvSpPr>
        <p:spPr/>
        <p:txBody>
          <a:bodyPr/>
          <a:lstStyle/>
          <a:p>
            <a:fld id="{A4FB09A0-43D4-412D-8E37-3798A5A2BC16}" type="slidenum">
              <a:rPr lang="en-US" smtClean="0"/>
              <a:t>3</a:t>
            </a:fld>
            <a:endParaRPr lang="en-US"/>
          </a:p>
        </p:txBody>
      </p:sp>
    </p:spTree>
    <p:extLst>
      <p:ext uri="{BB962C8B-B14F-4D97-AF65-F5344CB8AC3E}">
        <p14:creationId xmlns:p14="http://schemas.microsoft.com/office/powerpoint/2010/main" val="2113115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200990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3845253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585266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50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230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643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294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734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383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796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457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2256671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801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70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554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961209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8/24/2021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59960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8/24/2021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25068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8/24/2021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245939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8/24/2021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192134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8/24/2021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4121334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8/24/2021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3565400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4"/>
          <a:stretch>
            <a:fillRect/>
          </a:stretch>
        </p:blipFill>
        <p:spPr>
          <a:xfrm>
            <a:off x="-9673" y="-30780"/>
            <a:ext cx="12211346" cy="6919560"/>
          </a:xfrm>
          <a:prstGeom prst="rect">
            <a:avLst/>
          </a:prstGeom>
        </p:spPr>
      </p:pic>
    </p:spTree>
    <p:extLst>
      <p:ext uri="{BB962C8B-B14F-4D97-AF65-F5344CB8AC3E}">
        <p14:creationId xmlns:p14="http://schemas.microsoft.com/office/powerpoint/2010/main" val="1673955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4.wav"/><Relationship Id="rId7"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7.png"/><Relationship Id="rId4" Type="http://schemas.openxmlformats.org/officeDocument/2006/relationships/image" Target="../media/image2.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4.wav"/><Relationship Id="rId7"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2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8.png"/><Relationship Id="rId4" Type="http://schemas.openxmlformats.org/officeDocument/2006/relationships/image" Target="../media/image2.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6.wav"/><Relationship Id="rId7" Type="http://schemas.openxmlformats.org/officeDocument/2006/relationships/image" Target="../media/image29.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audio" Target="../media/audio10.wav"/></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audio" Target="NULL"/><Relationship Id="rId3" Type="http://schemas.openxmlformats.org/officeDocument/2006/relationships/tags" Target="../tags/tag1.xml"/><Relationship Id="rId7" Type="http://schemas.openxmlformats.org/officeDocument/2006/relationships/image" Target="../media/image2.png"/><Relationship Id="rId12"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6.png"/><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14.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slide" Target="slide2.xml"/><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5.png"/><Relationship Id="rId20"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image" Target="../media/image9.png"/><Relationship Id="rId11" Type="http://schemas.openxmlformats.org/officeDocument/2006/relationships/slide" Target="slide13.xml"/><Relationship Id="rId5" Type="http://schemas.openxmlformats.org/officeDocument/2006/relationships/image" Target="../media/image8.png"/><Relationship Id="rId15" Type="http://schemas.openxmlformats.org/officeDocument/2006/relationships/image" Target="../media/image4.png"/><Relationship Id="rId10" Type="http://schemas.openxmlformats.org/officeDocument/2006/relationships/image" Target="../media/image12.png"/><Relationship Id="rId19" Type="http://schemas.microsoft.com/office/2007/relationships/hdphoto" Target="../media/hdphoto2.wdp"/><Relationship Id="rId4" Type="http://schemas.openxmlformats.org/officeDocument/2006/relationships/image" Target="../media/image7.png"/><Relationship Id="rId9" Type="http://schemas.openxmlformats.org/officeDocument/2006/relationships/slide" Target="slide12.xml"/><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audio" Target="NUL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4.wav"/><Relationship Id="rId7"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3.png"/><Relationship Id="rId4" Type="http://schemas.openxmlformats.org/officeDocument/2006/relationships/image" Target="../media/image2.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4.wav"/><Relationship Id="rId7"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4.jpeg"/><Relationship Id="rId4" Type="http://schemas.openxmlformats.org/officeDocument/2006/relationships/image" Target="../media/image2.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3.wav"/><Relationship Id="rId7" Type="http://schemas.openxmlformats.org/officeDocument/2006/relationships/image" Target="../media/image19.png"/><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5.png"/><Relationship Id="rId4" Type="http://schemas.openxmlformats.org/officeDocument/2006/relationships/image" Target="../media/image2.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3.wav"/><Relationship Id="rId7" Type="http://schemas.openxmlformats.org/officeDocument/2006/relationships/image" Target="../media/image19.png"/><Relationship Id="rId2" Type="http://schemas.openxmlformats.org/officeDocument/2006/relationships/audio" Target="../media/audio4.wav"/><Relationship Id="rId1" Type="http://schemas.openxmlformats.org/officeDocument/2006/relationships/slideLayout" Target="../slideLayouts/slideLayout20.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547023" y="840140"/>
            <a:ext cx="1627369" cy="1015663"/>
          </a:xfrm>
          <a:prstGeom prst="rect">
            <a:avLst/>
          </a:prstGeom>
          <a:noFill/>
        </p:spPr>
        <p:txBody>
          <a:bodyPr wrap="none" rtlCol="0">
            <a:spAutoFit/>
          </a:bodyPr>
          <a:lstStyle/>
          <a:p>
            <a:r>
              <a:rPr lang="en-US" sz="6000" b="1">
                <a:ln w="0">
                  <a:solidFill>
                    <a:srgbClr val="D5E40E"/>
                  </a:solidFill>
                </a:ln>
                <a:solidFill>
                  <a:srgbClr val="0996FF"/>
                </a:solidFill>
                <a:effectLst>
                  <a:outerShdw blurRad="38100" dist="19050" dir="2700000" algn="tl" rotWithShape="0">
                    <a:schemeClr val="dk1">
                      <a:alpha val="40000"/>
                    </a:schemeClr>
                  </a:outerShdw>
                </a:effectLst>
                <a:latin typeface="Bahnschrift SemiBold Condensed" panose="020B0502040204020203" pitchFamily="34" charset="0"/>
              </a:rPr>
              <a:t>Unit 9</a:t>
            </a:r>
          </a:p>
        </p:txBody>
      </p:sp>
      <p:sp>
        <p:nvSpPr>
          <p:cNvPr id="5" name="Mspham-0936082789"/>
          <p:cNvSpPr txBox="1"/>
          <p:nvPr/>
        </p:nvSpPr>
        <p:spPr>
          <a:xfrm>
            <a:off x="8700847" y="5191541"/>
            <a:ext cx="2299027" cy="1015663"/>
          </a:xfrm>
          <a:prstGeom prst="rect">
            <a:avLst/>
          </a:prstGeom>
          <a:noFill/>
        </p:spPr>
        <p:txBody>
          <a:bodyPr wrap="none" rtlCol="0">
            <a:spAutoFit/>
          </a:bodyPr>
          <a:lstStyle/>
          <a:p>
            <a:r>
              <a:rPr lang="en-US" sz="6000" b="1">
                <a:ln w="0">
                  <a:solidFill>
                    <a:srgbClr val="D5E40E"/>
                  </a:solidFill>
                </a:ln>
                <a:solidFill>
                  <a:srgbClr val="0996FF"/>
                </a:solidFill>
                <a:effectLst>
                  <a:outerShdw blurRad="38100" dist="19050" dir="2700000" algn="tl" rotWithShape="0">
                    <a:schemeClr val="dk1">
                      <a:alpha val="40000"/>
                    </a:schemeClr>
                  </a:outerShdw>
                </a:effectLst>
                <a:latin typeface="Bahnschrift SemiBold Condensed" panose="020B0502040204020203" pitchFamily="34" charset="0"/>
              </a:rPr>
              <a:t>Lesson 1</a:t>
            </a:r>
          </a:p>
        </p:txBody>
      </p:sp>
      <p:sp>
        <p:nvSpPr>
          <p:cNvPr id="6" name="Mspham-0936082789"/>
          <p:cNvSpPr txBox="1"/>
          <p:nvPr/>
        </p:nvSpPr>
        <p:spPr>
          <a:xfrm>
            <a:off x="1136591" y="1347972"/>
            <a:ext cx="10417322" cy="3629923"/>
          </a:xfrm>
          <a:prstGeom prst="rect">
            <a:avLst/>
          </a:prstGeom>
          <a:noFill/>
        </p:spPr>
        <p:txBody>
          <a:bodyPr wrap="none" rtlCol="0">
            <a:prstTxWarp prst="textInflateTop">
              <a:avLst/>
            </a:prstTxWarp>
            <a:spAutoFit/>
          </a:bodyPr>
          <a:lstStyle/>
          <a:p>
            <a:pPr algn="ctr"/>
            <a:r>
              <a:rPr lang="en-US" sz="8800" b="1">
                <a:ln w="12700" cmpd="sng">
                  <a:solidFill>
                    <a:schemeClr val="accent4"/>
                  </a:solidFill>
                  <a:prstDash val="solid"/>
                </a:ln>
                <a:solidFill>
                  <a:srgbClr val="FF180E"/>
                </a:solidFill>
                <a:effectLst>
                  <a:outerShdw blurRad="50800" dist="38100" dir="18900000" algn="bl" rotWithShape="0">
                    <a:prstClr val="black">
                      <a:alpha val="40000"/>
                    </a:prstClr>
                  </a:outerShdw>
                </a:effectLst>
                <a:latin typeface=".VnAristote" panose="020B7200000000000000" pitchFamily="34" charset="0"/>
              </a:rPr>
              <a:t>What did you see </a:t>
            </a:r>
          </a:p>
          <a:p>
            <a:pPr algn="ctr"/>
            <a:r>
              <a:rPr lang="en-US" sz="8800" b="1">
                <a:ln w="12700" cmpd="sng">
                  <a:solidFill>
                    <a:schemeClr val="accent4"/>
                  </a:solidFill>
                  <a:prstDash val="solid"/>
                </a:ln>
                <a:solidFill>
                  <a:srgbClr val="FF180E"/>
                </a:solidFill>
                <a:effectLst>
                  <a:outerShdw blurRad="50800" dist="38100" dir="18900000" algn="bl" rotWithShape="0">
                    <a:prstClr val="black">
                      <a:alpha val="40000"/>
                    </a:prstClr>
                  </a:outerShdw>
                </a:effectLst>
                <a:latin typeface=".VnAristote" panose="020B7200000000000000" pitchFamily="34" charset="0"/>
              </a:rPr>
              <a:t>at the zoo?</a:t>
            </a:r>
          </a:p>
        </p:txBody>
      </p:sp>
    </p:spTree>
    <p:extLst>
      <p:ext uri="{BB962C8B-B14F-4D97-AF65-F5344CB8AC3E}">
        <p14:creationId xmlns:p14="http://schemas.microsoft.com/office/powerpoint/2010/main" val="17885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0-#ppt_w/2"/>
                                          </p:val>
                                        </p:tav>
                                        <p:tav tm="100000">
                                          <p:val>
                                            <p:strVal val="#ppt_x"/>
                                          </p:val>
                                        </p:tav>
                                      </p:tavLst>
                                    </p:anim>
                                    <p:anim calcmode="lin" valueType="num">
                                      <p:cBhvr additive="base">
                                        <p:cTn id="17"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4722"/>
          <a:stretch/>
        </p:blipFill>
        <p:spPr>
          <a:xfrm>
            <a:off x="-37107" y="-36889"/>
            <a:ext cx="12266215" cy="6894889"/>
          </a:xfrm>
          <a:prstGeom prst="rect">
            <a:avLst/>
          </a:prstGeom>
        </p:spPr>
      </p:pic>
      <p:grpSp>
        <p:nvGrpSpPr>
          <p:cNvPr id="22" name="Group 21"/>
          <p:cNvGrpSpPr/>
          <p:nvPr/>
        </p:nvGrpSpPr>
        <p:grpSpPr>
          <a:xfrm>
            <a:off x="450401" y="3999201"/>
            <a:ext cx="3579163" cy="2435442"/>
            <a:chOff x="450401" y="3999201"/>
            <a:chExt cx="3579163" cy="2435442"/>
          </a:xfrm>
        </p:grpSpPr>
        <p:sp>
          <p:nvSpPr>
            <p:cNvPr id="23" name="Freeform 8">
              <a:extLst>
                <a:ext uri="{FF2B5EF4-FFF2-40B4-BE49-F238E27FC236}">
                  <a16:creationId xmlns:a16="http://schemas.microsoft.com/office/drawing/2014/main" xmlns=""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4" name="Rectangle 23"/>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do</a:t>
              </a:r>
            </a:p>
          </p:txBody>
        </p:sp>
      </p:grpSp>
      <p:grpSp>
        <p:nvGrpSpPr>
          <p:cNvPr id="25" name="Group 24"/>
          <p:cNvGrpSpPr/>
          <p:nvPr/>
        </p:nvGrpSpPr>
        <p:grpSpPr>
          <a:xfrm>
            <a:off x="4226461" y="3957548"/>
            <a:ext cx="3703866" cy="2477095"/>
            <a:chOff x="4226461" y="3957548"/>
            <a:chExt cx="3703866" cy="2477095"/>
          </a:xfrm>
        </p:grpSpPr>
        <p:sp>
          <p:nvSpPr>
            <p:cNvPr id="26" name="Freeform 8">
              <a:extLst>
                <a:ext uri="{FF2B5EF4-FFF2-40B4-BE49-F238E27FC236}">
                  <a16:creationId xmlns:a16="http://schemas.microsoft.com/office/drawing/2014/main" xmlns=""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7" name="Rectangle 26"/>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doing</a:t>
              </a:r>
            </a:p>
          </p:txBody>
        </p:sp>
      </p:grpSp>
      <p:grpSp>
        <p:nvGrpSpPr>
          <p:cNvPr id="28" name="Group 27"/>
          <p:cNvGrpSpPr/>
          <p:nvPr/>
        </p:nvGrpSpPr>
        <p:grpSpPr>
          <a:xfrm>
            <a:off x="8127223" y="3957548"/>
            <a:ext cx="3703868" cy="2477095"/>
            <a:chOff x="8127223" y="3957548"/>
            <a:chExt cx="3703868" cy="2477095"/>
          </a:xfrm>
        </p:grpSpPr>
        <p:sp>
          <p:nvSpPr>
            <p:cNvPr id="29" name="Freeform 28">
              <a:extLst>
                <a:ext uri="{FF2B5EF4-FFF2-40B4-BE49-F238E27FC236}">
                  <a16:creationId xmlns:a16="http://schemas.microsoft.com/office/drawing/2014/main" xmlns=""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30" name="Rectangle 29"/>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does</a:t>
              </a:r>
            </a:p>
          </p:txBody>
        </p:sp>
      </p:grpSp>
      <p:pic>
        <p:nvPicPr>
          <p:cNvPr id="31"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156" y="4042217"/>
            <a:ext cx="854803" cy="854803"/>
          </a:xfrm>
          <a:prstGeom prst="ellipse">
            <a:avLst/>
          </a:prstGeom>
        </p:spPr>
      </p:pic>
      <p:pic>
        <p:nvPicPr>
          <p:cNvPr id="32"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2338" y="4090619"/>
            <a:ext cx="837291" cy="847141"/>
          </a:xfrm>
          <a:prstGeom prst="ellipse">
            <a:avLst/>
          </a:prstGeom>
        </p:spPr>
      </p:pic>
      <p:pic>
        <p:nvPicPr>
          <p:cNvPr id="33"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6713" y="4090618"/>
            <a:ext cx="837291" cy="847141"/>
          </a:xfrm>
          <a:prstGeom prst="ellipse">
            <a:avLst/>
          </a:prstGeom>
        </p:spPr>
      </p:pic>
      <p:pic>
        <p:nvPicPr>
          <p:cNvPr id="35" name="a1">
            <a:extLst>
              <a:ext uri="{FF2B5EF4-FFF2-40B4-BE49-F238E27FC236}">
                <a16:creationId xmlns:a16="http://schemas.microsoft.com/office/drawing/2014/main" xmlns=""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pic>
        <p:nvPicPr>
          <p:cNvPr id="37" name="2">
            <a:hlinkClick r:id="" action="ppaction://noaction"/>
            <a:extLst>
              <a:ext uri="{FF2B5EF4-FFF2-40B4-BE49-F238E27FC236}">
                <a16:creationId xmlns:a16="http://schemas.microsoft.com/office/drawing/2014/main" xmlns="" id="{C9521808-5863-43EA-8900-C5CC0455EA7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39" name="Oval 38">
            <a:hlinkClick r:id="" action="ppaction://noaction"/>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10"/>
          <a:stretch>
            <a:fillRect/>
          </a:stretch>
        </p:blipFill>
        <p:spPr>
          <a:xfrm>
            <a:off x="6246146" y="1048877"/>
            <a:ext cx="2227010" cy="1597559"/>
          </a:xfrm>
          <a:prstGeom prst="rect">
            <a:avLst/>
          </a:prstGeom>
        </p:spPr>
      </p:pic>
      <p:sp>
        <p:nvSpPr>
          <p:cNvPr id="42" name="TextBox 41"/>
          <p:cNvSpPr txBox="1"/>
          <p:nvPr/>
        </p:nvSpPr>
        <p:spPr>
          <a:xfrm>
            <a:off x="2175164" y="1199254"/>
            <a:ext cx="4572000" cy="2308324"/>
          </a:xfrm>
          <a:prstGeom prst="rect">
            <a:avLst/>
          </a:prstGeom>
          <a:noFill/>
        </p:spPr>
        <p:txBody>
          <a:bodyPr wrap="square" rtlCol="0">
            <a:spAutoFit/>
          </a:bodyPr>
          <a:lstStyle/>
          <a:p>
            <a:pPr algn="ctr"/>
            <a:r>
              <a:rPr lang="en-US" sz="3600" b="1" dirty="0">
                <a:solidFill>
                  <a:srgbClr val="FF0000"/>
                </a:solidFill>
              </a:rPr>
              <a:t>What are you going to___?</a:t>
            </a:r>
          </a:p>
          <a:p>
            <a:pPr algn="ctr"/>
            <a:r>
              <a:rPr lang="en-US" sz="3600" b="1" dirty="0">
                <a:solidFill>
                  <a:srgbClr val="FF0000"/>
                </a:solidFill>
              </a:rPr>
              <a:t>I’m going to build the sandcastles.</a:t>
            </a:r>
          </a:p>
        </p:txBody>
      </p:sp>
    </p:spTree>
    <p:extLst>
      <p:ext uri="{BB962C8B-B14F-4D97-AF65-F5344CB8AC3E}">
        <p14:creationId xmlns:p14="http://schemas.microsoft.com/office/powerpoint/2010/main" val="13730236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anim calcmode="lin" valueType="num">
                                      <p:cBhvr>
                                        <p:cTn id="17" dur="500" fill="hold"/>
                                        <p:tgtEl>
                                          <p:spTgt spid="38"/>
                                        </p:tgtEl>
                                        <p:attrNameLst>
                                          <p:attrName>ppt_x</p:attrName>
                                        </p:attrNameLst>
                                      </p:cBhvr>
                                      <p:tavLst>
                                        <p:tav tm="0">
                                          <p:val>
                                            <p:strVal val="#ppt_x"/>
                                          </p:val>
                                        </p:tav>
                                        <p:tav tm="100000">
                                          <p:val>
                                            <p:strVal val="#ppt_x"/>
                                          </p:val>
                                        </p:tav>
                                      </p:tavLst>
                                    </p:anim>
                                    <p:anim calcmode="lin" valueType="num">
                                      <p:cBhvr>
                                        <p:cTn id="18"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19" restart="whenNotActive" fill="hold" evtFilter="cancelBubble" nodeType="interactiveSeq">
                <p:stCondLst>
                  <p:cond evt="onClick" delay="0">
                    <p:tgtEl>
                      <p:spTgt spid="25"/>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subTnLst>
                                    <p:audio>
                                      <p:cMediaNode>
                                        <p:cTn display="0" masterRel="sameClick">
                                          <p:stCondLst>
                                            <p:cond evt="begin" delay="0">
                                              <p:tn val="22"/>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5"/>
                  </p:tgtEl>
                </p:cond>
              </p:nextCondLst>
            </p:seq>
            <p:seq concurrent="1" nextAc="seek">
              <p:cTn id="25" restart="whenNotActive" fill="hold" evtFilter="cancelBubble" nodeType="interactiveSeq">
                <p:stCondLst>
                  <p:cond evt="onClick" delay="0">
                    <p:tgtEl>
                      <p:spTgt spid="28"/>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subTnLst>
                                    <p:audio>
                                      <p:cMediaNode>
                                        <p:cTn display="0" masterRel="sameClick">
                                          <p:stCondLst>
                                            <p:cond evt="begin" delay="0">
                                              <p:tn val="28"/>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8"/>
                  </p:tgtEl>
                </p:cond>
              </p:nextCondLst>
            </p:seq>
          </p:childTnLst>
        </p:cTn>
      </p:par>
    </p:tnLst>
    <p:bldLst>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4722"/>
          <a:stretch/>
        </p:blipFill>
        <p:spPr>
          <a:xfrm>
            <a:off x="-37107" y="-36889"/>
            <a:ext cx="12266215" cy="6894889"/>
          </a:xfrm>
          <a:prstGeom prst="rect">
            <a:avLst/>
          </a:prstGeom>
        </p:spPr>
      </p:pic>
      <p:grpSp>
        <p:nvGrpSpPr>
          <p:cNvPr id="22" name="Group 21"/>
          <p:cNvGrpSpPr/>
          <p:nvPr/>
        </p:nvGrpSpPr>
        <p:grpSpPr>
          <a:xfrm>
            <a:off x="450401" y="3999201"/>
            <a:ext cx="3579163" cy="2435442"/>
            <a:chOff x="450401" y="3999201"/>
            <a:chExt cx="3579163" cy="2435442"/>
          </a:xfrm>
        </p:grpSpPr>
        <p:sp>
          <p:nvSpPr>
            <p:cNvPr id="23" name="Freeform 8">
              <a:extLst>
                <a:ext uri="{FF2B5EF4-FFF2-40B4-BE49-F238E27FC236}">
                  <a16:creationId xmlns:a16="http://schemas.microsoft.com/office/drawing/2014/main" xmlns=""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4" name="Rectangle 23"/>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are</a:t>
              </a:r>
            </a:p>
          </p:txBody>
        </p:sp>
      </p:grpSp>
      <p:grpSp>
        <p:nvGrpSpPr>
          <p:cNvPr id="25" name="Group 24"/>
          <p:cNvGrpSpPr/>
          <p:nvPr/>
        </p:nvGrpSpPr>
        <p:grpSpPr>
          <a:xfrm>
            <a:off x="4226461" y="3957548"/>
            <a:ext cx="3703866" cy="2477095"/>
            <a:chOff x="4226461" y="3957548"/>
            <a:chExt cx="3703866" cy="2477095"/>
          </a:xfrm>
        </p:grpSpPr>
        <p:sp>
          <p:nvSpPr>
            <p:cNvPr id="26" name="Freeform 8">
              <a:extLst>
                <a:ext uri="{FF2B5EF4-FFF2-40B4-BE49-F238E27FC236}">
                  <a16:creationId xmlns:a16="http://schemas.microsoft.com/office/drawing/2014/main" xmlns=""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7" name="Rectangle 26"/>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is</a:t>
              </a:r>
            </a:p>
          </p:txBody>
        </p:sp>
      </p:grpSp>
      <p:grpSp>
        <p:nvGrpSpPr>
          <p:cNvPr id="28" name="Group 27"/>
          <p:cNvGrpSpPr/>
          <p:nvPr/>
        </p:nvGrpSpPr>
        <p:grpSpPr>
          <a:xfrm>
            <a:off x="8127223" y="3957548"/>
            <a:ext cx="3703868" cy="2477095"/>
            <a:chOff x="8127223" y="3957548"/>
            <a:chExt cx="3703868" cy="2477095"/>
          </a:xfrm>
        </p:grpSpPr>
        <p:sp>
          <p:nvSpPr>
            <p:cNvPr id="29" name="Freeform 28">
              <a:extLst>
                <a:ext uri="{FF2B5EF4-FFF2-40B4-BE49-F238E27FC236}">
                  <a16:creationId xmlns:a16="http://schemas.microsoft.com/office/drawing/2014/main" xmlns=""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30" name="Rectangle 29"/>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does</a:t>
              </a:r>
            </a:p>
          </p:txBody>
        </p:sp>
      </p:grpSp>
      <p:pic>
        <p:nvPicPr>
          <p:cNvPr id="31"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9201" y="4105183"/>
            <a:ext cx="854803" cy="854803"/>
          </a:xfrm>
          <a:prstGeom prst="ellipse">
            <a:avLst/>
          </a:prstGeom>
        </p:spPr>
      </p:pic>
      <p:pic>
        <p:nvPicPr>
          <p:cNvPr id="32"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2338" y="4090619"/>
            <a:ext cx="837291" cy="847141"/>
          </a:xfrm>
          <a:prstGeom prst="ellipse">
            <a:avLst/>
          </a:prstGeom>
        </p:spPr>
      </p:pic>
      <p:pic>
        <p:nvPicPr>
          <p:cNvPr id="33"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945" y="4017466"/>
            <a:ext cx="837291" cy="847141"/>
          </a:xfrm>
          <a:prstGeom prst="ellipse">
            <a:avLst/>
          </a:prstGeom>
        </p:spPr>
      </p:pic>
      <p:grpSp>
        <p:nvGrpSpPr>
          <p:cNvPr id="34" name="Group 33"/>
          <p:cNvGrpSpPr/>
          <p:nvPr/>
        </p:nvGrpSpPr>
        <p:grpSpPr>
          <a:xfrm>
            <a:off x="1400175" y="-1907838"/>
            <a:ext cx="7815263" cy="5951201"/>
            <a:chOff x="1400175" y="-1907838"/>
            <a:chExt cx="7815263" cy="5951201"/>
          </a:xfrm>
        </p:grpSpPr>
        <p:pic>
          <p:nvPicPr>
            <p:cNvPr id="35" name="a1">
              <a:extLst>
                <a:ext uri="{FF2B5EF4-FFF2-40B4-BE49-F238E27FC236}">
                  <a16:creationId xmlns:a16="http://schemas.microsoft.com/office/drawing/2014/main" xmlns=""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sp>
          <p:nvSpPr>
            <p:cNvPr id="36" name="TextBox 35"/>
            <p:cNvSpPr txBox="1"/>
            <p:nvPr/>
          </p:nvSpPr>
          <p:spPr>
            <a:xfrm>
              <a:off x="1704548" y="2278998"/>
              <a:ext cx="7051963" cy="1077218"/>
            </a:xfrm>
            <a:prstGeom prst="rect">
              <a:avLst/>
            </a:prstGeom>
            <a:noFill/>
          </p:spPr>
          <p:txBody>
            <a:bodyPr wrap="square" rtlCol="0">
              <a:spAutoFit/>
            </a:bodyPr>
            <a:lstStyle/>
            <a:p>
              <a:pPr algn="ctr"/>
              <a:r>
                <a:rPr lang="en-US" sz="3200" b="1" dirty="0">
                  <a:solidFill>
                    <a:srgbClr val="FF0000"/>
                  </a:solidFill>
                </a:rPr>
                <a:t>What ___ your mother going to do?</a:t>
              </a:r>
            </a:p>
            <a:p>
              <a:pPr algn="ctr"/>
              <a:r>
                <a:rPr lang="en-US" sz="3200" b="1" dirty="0">
                  <a:solidFill>
                    <a:srgbClr val="FF0000"/>
                  </a:solidFill>
                </a:rPr>
                <a:t>She is going to stay in the hotel.</a:t>
              </a:r>
            </a:p>
          </p:txBody>
        </p:sp>
      </p:grpSp>
      <p:pic>
        <p:nvPicPr>
          <p:cNvPr id="37" name="2">
            <a:hlinkClick r:id="" action="ppaction://noaction"/>
            <a:extLst>
              <a:ext uri="{FF2B5EF4-FFF2-40B4-BE49-F238E27FC236}">
                <a16:creationId xmlns:a16="http://schemas.microsoft.com/office/drawing/2014/main" xmlns="" id="{C9521808-5863-43EA-8900-C5CC0455EA7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39" name="Oval 38">
            <a:hlinkClick r:id="" action="ppaction://noaction"/>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10"/>
          <a:srcRect r="4314" b="9603"/>
          <a:stretch/>
        </p:blipFill>
        <p:spPr>
          <a:xfrm>
            <a:off x="3897025" y="854062"/>
            <a:ext cx="1963448" cy="1380482"/>
          </a:xfrm>
          <a:prstGeom prst="roundRect">
            <a:avLst>
              <a:gd name="adj" fmla="val 7461"/>
            </a:avLst>
          </a:prstGeom>
        </p:spPr>
      </p:pic>
    </p:spTree>
    <p:extLst>
      <p:ext uri="{BB962C8B-B14F-4D97-AF65-F5344CB8AC3E}">
        <p14:creationId xmlns:p14="http://schemas.microsoft.com/office/powerpoint/2010/main" val="11547810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anim calcmode="lin" valueType="num">
                                      <p:cBhvr>
                                        <p:cTn id="17" dur="500" fill="hold"/>
                                        <p:tgtEl>
                                          <p:spTgt spid="38"/>
                                        </p:tgtEl>
                                        <p:attrNameLst>
                                          <p:attrName>ppt_x</p:attrName>
                                        </p:attrNameLst>
                                      </p:cBhvr>
                                      <p:tavLst>
                                        <p:tav tm="0">
                                          <p:val>
                                            <p:strVal val="#ppt_x"/>
                                          </p:val>
                                        </p:tav>
                                        <p:tav tm="100000">
                                          <p:val>
                                            <p:strVal val="#ppt_x"/>
                                          </p:val>
                                        </p:tav>
                                      </p:tavLst>
                                    </p:anim>
                                    <p:anim calcmode="lin" valueType="num">
                                      <p:cBhvr>
                                        <p:cTn id="18"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8"/>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subTnLst>
                                    <p:audio>
                                      <p:cMediaNode>
                                        <p:cTn display="0" masterRel="sameClick">
                                          <p:stCondLst>
                                            <p:cond evt="begin" delay="0">
                                              <p:tn val="28"/>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2"/>
                  </p:tgtEl>
                </p:cond>
              </p:nextCondLst>
            </p:seq>
          </p:childTnLst>
        </p:cTn>
      </p:par>
    </p:tnLst>
    <p:bldLst>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200329"/>
          </a:xfrm>
          <a:prstGeom prst="rect">
            <a:avLst/>
          </a:prstGeom>
          <a:noFill/>
        </p:spPr>
        <p:txBody>
          <a:bodyPr wrap="square" rtlCol="0">
            <a:spAutoFit/>
          </a:bodyPr>
          <a:lstStyle/>
          <a:p>
            <a:pPr algn="ctr"/>
            <a:r>
              <a:rPr lang="en-US" sz="7200" b="1">
                <a:ln w="9525">
                  <a:solidFill>
                    <a:schemeClr val="bg1"/>
                  </a:solidFill>
                  <a:prstDash val="solid"/>
                </a:ln>
                <a:solidFill>
                  <a:srgbClr val="D5E40E"/>
                </a:solidFill>
                <a:effectLst>
                  <a:outerShdw blurRad="12700" dist="38100" dir="2700000" algn="tl" rotWithShape="0">
                    <a:schemeClr val="bg1">
                      <a:lumMod val="50000"/>
                    </a:schemeClr>
                  </a:outerShdw>
                </a:effectLst>
                <a:latin typeface="Elephant" panose="02020904090505020303" pitchFamily="18" charset="0"/>
              </a:rPr>
              <a:t>PRONUNCIATION</a:t>
            </a:r>
          </a:p>
        </p:txBody>
      </p:sp>
    </p:spTree>
    <p:extLst>
      <p:ext uri="{BB962C8B-B14F-4D97-AF65-F5344CB8AC3E}">
        <p14:creationId xmlns:p14="http://schemas.microsoft.com/office/powerpoint/2010/main" val="10515269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0 -2.22222E-6 L 0 -0.07222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p:nvPr/>
        </p:nvSpPr>
        <p:spPr>
          <a:xfrm>
            <a:off x="705662" y="237906"/>
            <a:ext cx="266130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1. Listen and repeat.</a:t>
            </a:r>
            <a:endParaRPr lang="en-US" sz="2000">
              <a:latin typeface="Arial" panose="020B0604020202020204" pitchFamily="34" charset="0"/>
              <a:cs typeface="Arial" panose="020B0604020202020204" pitchFamily="34" charset="0"/>
            </a:endParaRPr>
          </a:p>
        </p:txBody>
      </p:sp>
      <p:pic>
        <p:nvPicPr>
          <p:cNvPr id="6" name="Msphamsound"/>
          <p:cNvPicPr>
            <a:picLocks noChangeAspect="1"/>
          </p:cNvPicPr>
          <p:nvPr/>
        </p:nvPicPr>
        <p:blipFill>
          <a:blip r:embed="rId7"/>
          <a:stretch>
            <a:fillRect/>
          </a:stretch>
        </p:blipFill>
        <p:spPr>
          <a:xfrm>
            <a:off x="5531556" y="780102"/>
            <a:ext cx="371888" cy="365792"/>
          </a:xfrm>
          <a:prstGeom prst="rect">
            <a:avLst/>
          </a:prstGeom>
        </p:spPr>
      </p:pic>
      <p:pic>
        <p:nvPicPr>
          <p:cNvPr id="7" name="Picture 6"/>
          <p:cNvPicPr>
            <a:picLocks noChangeAspect="1"/>
          </p:cNvPicPr>
          <p:nvPr/>
        </p:nvPicPr>
        <p:blipFill>
          <a:blip r:embed="rId8"/>
          <a:stretch>
            <a:fillRect/>
          </a:stretch>
        </p:blipFill>
        <p:spPr>
          <a:xfrm>
            <a:off x="451413" y="1145894"/>
            <a:ext cx="11045299" cy="4096318"/>
          </a:xfrm>
          <a:prstGeom prst="rect">
            <a:avLst/>
          </a:prstGeom>
        </p:spPr>
      </p:pic>
      <p:pic>
        <p:nvPicPr>
          <p:cNvPr id="9" name="Msphamsound"/>
          <p:cNvPicPr>
            <a:picLocks noChangeAspect="1"/>
          </p:cNvPicPr>
          <p:nvPr/>
        </p:nvPicPr>
        <p:blipFill>
          <a:blip r:embed="rId7"/>
          <a:stretch>
            <a:fillRect/>
          </a:stretch>
        </p:blipFill>
        <p:spPr>
          <a:xfrm>
            <a:off x="5612579" y="5213275"/>
            <a:ext cx="371888" cy="365792"/>
          </a:xfrm>
          <a:prstGeom prst="rect">
            <a:avLst/>
          </a:prstGeom>
        </p:spPr>
      </p:pic>
      <p:pic>
        <p:nvPicPr>
          <p:cNvPr id="10" name="Msphamsound"/>
          <p:cNvPicPr>
            <a:picLocks noChangeAspect="1"/>
          </p:cNvPicPr>
          <p:nvPr/>
        </p:nvPicPr>
        <p:blipFill>
          <a:blip r:embed="rId7"/>
          <a:stretch>
            <a:fillRect/>
          </a:stretch>
        </p:blipFill>
        <p:spPr>
          <a:xfrm>
            <a:off x="7248409" y="791682"/>
            <a:ext cx="371888" cy="365792"/>
          </a:xfrm>
          <a:prstGeom prst="rect">
            <a:avLst/>
          </a:prstGeom>
        </p:spPr>
      </p:pic>
      <p:pic>
        <p:nvPicPr>
          <p:cNvPr id="11" name="Msphamsound"/>
          <p:cNvPicPr>
            <a:picLocks noChangeAspect="1"/>
          </p:cNvPicPr>
          <p:nvPr/>
        </p:nvPicPr>
        <p:blipFill>
          <a:blip r:embed="rId7"/>
          <a:stretch>
            <a:fillRect/>
          </a:stretch>
        </p:blipFill>
        <p:spPr>
          <a:xfrm>
            <a:off x="7248409" y="5213275"/>
            <a:ext cx="371888" cy="365792"/>
          </a:xfrm>
          <a:prstGeom prst="rect">
            <a:avLst/>
          </a:prstGeom>
        </p:spPr>
      </p:pic>
      <p:pic>
        <p:nvPicPr>
          <p:cNvPr id="12" name="Msphamsound"/>
          <p:cNvPicPr>
            <a:picLocks noChangeAspect="1"/>
          </p:cNvPicPr>
          <p:nvPr/>
        </p:nvPicPr>
        <p:blipFill>
          <a:blip r:embed="rId7"/>
          <a:stretch>
            <a:fillRect/>
          </a:stretch>
        </p:blipFill>
        <p:spPr>
          <a:xfrm>
            <a:off x="10994806" y="5849813"/>
            <a:ext cx="557783" cy="548640"/>
          </a:xfrm>
          <a:prstGeom prst="rect">
            <a:avLst/>
          </a:prstGeom>
        </p:spPr>
      </p:pic>
    </p:spTree>
    <p:extLst>
      <p:ext uri="{BB962C8B-B14F-4D97-AF65-F5344CB8AC3E}">
        <p14:creationId xmlns:p14="http://schemas.microsoft.com/office/powerpoint/2010/main" val="940346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1 - Unit 9 What did you see at the zoo- - Lesson 3 - 1 Listen and repeat (mp3cut.net) (1).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1 - Unit 9 What did you see at the zoo- - Lesson 3 - 1 Listen and repeat (mp3cut.net) (3).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1 - Unit 9 What did you see at the zoo- - Lesson 3 - 1 Listen and repeat (mp3cut.net) (2).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iếng Anh 5 Tập 1 - Unit 9 What did you see at the zoo- - Lesson 3 - 1 Listen and repeat (mp3cut.net) (4).wav"/>
                                        </p:tgtEl>
                                      </p:cMediaNode>
                                    </p:audio>
                                  </p:sub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12"/>
                                        </p:tgtEl>
                                      </p:cBhvr>
                                    </p:animEffect>
                                    <p:animScale>
                                      <p:cBhvr>
                                        <p:cTn id="31" dur="250" autoRev="1" fill="hold"/>
                                        <p:tgtEl>
                                          <p:spTgt spid="12"/>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6" name="Tiếng Anh 5 Tập 1 - Unit 9 What did you see at the zoo- - Lesson 3 - 1 Listen and repeat (mp3cut.net).wav"/>
                                        </p:tgtEl>
                                      </p:cMediaNode>
                                    </p:audio>
                                  </p:subTnLst>
                                </p:cTn>
                              </p:par>
                            </p:childTnLst>
                          </p:cTn>
                        </p:par>
                      </p:childTnLst>
                    </p:cTn>
                  </p:par>
                </p:childTnLst>
              </p:cTn>
              <p:nextCondLst>
                <p:cond evt="onClick" delay="0">
                  <p:tgtEl>
                    <p:spTgt spid="1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5924" y="1480271"/>
            <a:ext cx="10602380" cy="3217843"/>
          </a:xfrm>
          <a:prstGeom prst="rect">
            <a:avLst/>
          </a:prstGeom>
        </p:spPr>
      </p:pic>
      <p:sp>
        <p:nvSpPr>
          <p:cNvPr id="2" name="Mspham-0936082789"/>
          <p:cNvSpPr/>
          <p:nvPr/>
        </p:nvSpPr>
        <p:spPr>
          <a:xfrm>
            <a:off x="616315" y="258574"/>
            <a:ext cx="9241632"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2. Listen and underline the stressed words. Then say the sentences aloud.</a:t>
            </a:r>
          </a:p>
        </p:txBody>
      </p:sp>
      <p:pic>
        <p:nvPicPr>
          <p:cNvPr id="7" name="Msphamsound-0936082789"/>
          <p:cNvPicPr>
            <a:picLocks noChangeAspect="1"/>
          </p:cNvPicPr>
          <p:nvPr/>
        </p:nvPicPr>
        <p:blipFill>
          <a:blip r:embed="rId3"/>
          <a:stretch>
            <a:fillRect/>
          </a:stretch>
        </p:blipFill>
        <p:spPr>
          <a:xfrm>
            <a:off x="11208657" y="5731075"/>
            <a:ext cx="539647" cy="548640"/>
          </a:xfrm>
          <a:prstGeom prst="rect">
            <a:avLst/>
          </a:prstGeom>
        </p:spPr>
      </p:pic>
      <p:pic>
        <p:nvPicPr>
          <p:cNvPr id="9" name="Msphamsound-0936082789"/>
          <p:cNvPicPr>
            <a:picLocks noChangeAspect="1"/>
          </p:cNvPicPr>
          <p:nvPr/>
        </p:nvPicPr>
        <p:blipFill>
          <a:blip r:embed="rId3"/>
          <a:stretch>
            <a:fillRect/>
          </a:stretch>
        </p:blipFill>
        <p:spPr>
          <a:xfrm>
            <a:off x="7594923" y="1837062"/>
            <a:ext cx="359765" cy="365760"/>
          </a:xfrm>
          <a:prstGeom prst="rect">
            <a:avLst/>
          </a:prstGeom>
        </p:spPr>
      </p:pic>
      <p:pic>
        <p:nvPicPr>
          <p:cNvPr id="10" name="Msphamsound-0936082789"/>
          <p:cNvPicPr>
            <a:picLocks noChangeAspect="1"/>
          </p:cNvPicPr>
          <p:nvPr/>
        </p:nvPicPr>
        <p:blipFill>
          <a:blip r:embed="rId3"/>
          <a:stretch>
            <a:fillRect/>
          </a:stretch>
        </p:blipFill>
        <p:spPr>
          <a:xfrm>
            <a:off x="5939743" y="2519968"/>
            <a:ext cx="359765" cy="365760"/>
          </a:xfrm>
          <a:prstGeom prst="rect">
            <a:avLst/>
          </a:prstGeom>
        </p:spPr>
      </p:pic>
      <p:pic>
        <p:nvPicPr>
          <p:cNvPr id="11" name="Msphamsound-0936082789"/>
          <p:cNvPicPr>
            <a:picLocks noChangeAspect="1"/>
          </p:cNvPicPr>
          <p:nvPr/>
        </p:nvPicPr>
        <p:blipFill>
          <a:blip r:embed="rId3"/>
          <a:stretch>
            <a:fillRect/>
          </a:stretch>
        </p:blipFill>
        <p:spPr>
          <a:xfrm>
            <a:off x="11388539" y="3422793"/>
            <a:ext cx="359765" cy="365760"/>
          </a:xfrm>
          <a:prstGeom prst="rect">
            <a:avLst/>
          </a:prstGeom>
        </p:spPr>
      </p:pic>
      <p:pic>
        <p:nvPicPr>
          <p:cNvPr id="12" name="Msphamsound-0936082789"/>
          <p:cNvPicPr>
            <a:picLocks noChangeAspect="1"/>
          </p:cNvPicPr>
          <p:nvPr/>
        </p:nvPicPr>
        <p:blipFill>
          <a:blip r:embed="rId3"/>
          <a:stretch>
            <a:fillRect/>
          </a:stretch>
        </p:blipFill>
        <p:spPr>
          <a:xfrm>
            <a:off x="6538747" y="4013102"/>
            <a:ext cx="359765" cy="365760"/>
          </a:xfrm>
          <a:prstGeom prst="rect">
            <a:avLst/>
          </a:prstGeom>
        </p:spPr>
      </p:pic>
      <p:cxnSp>
        <p:nvCxnSpPr>
          <p:cNvPr id="15" name="Mspham-0936082789"/>
          <p:cNvCxnSpPr/>
          <p:nvPr/>
        </p:nvCxnSpPr>
        <p:spPr>
          <a:xfrm>
            <a:off x="1853220" y="2249122"/>
            <a:ext cx="1006998"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3" name="Mspham-0936082789"/>
          <p:cNvCxnSpPr/>
          <p:nvPr/>
        </p:nvCxnSpPr>
        <p:spPr>
          <a:xfrm>
            <a:off x="4516173" y="2213973"/>
            <a:ext cx="694156"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4" name="Mspham-0936082789"/>
          <p:cNvCxnSpPr/>
          <p:nvPr/>
        </p:nvCxnSpPr>
        <p:spPr>
          <a:xfrm>
            <a:off x="6551434" y="2238590"/>
            <a:ext cx="694156"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6" name="Mspham-0936082789"/>
          <p:cNvCxnSpPr/>
          <p:nvPr/>
        </p:nvCxnSpPr>
        <p:spPr>
          <a:xfrm>
            <a:off x="2062977" y="2882304"/>
            <a:ext cx="741486"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7" name="Mspham-0936082789"/>
          <p:cNvCxnSpPr/>
          <p:nvPr/>
        </p:nvCxnSpPr>
        <p:spPr>
          <a:xfrm>
            <a:off x="2955075" y="2868715"/>
            <a:ext cx="669071" cy="13589"/>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8" name="Mspham-0936082789"/>
          <p:cNvCxnSpPr/>
          <p:nvPr/>
        </p:nvCxnSpPr>
        <p:spPr>
          <a:xfrm>
            <a:off x="4279078" y="2882304"/>
            <a:ext cx="1486102" cy="6794"/>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1" name="Mspham-0936082789"/>
          <p:cNvCxnSpPr/>
          <p:nvPr/>
        </p:nvCxnSpPr>
        <p:spPr>
          <a:xfrm>
            <a:off x="1852164" y="3740524"/>
            <a:ext cx="1006998"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2" name="Mspham-0936082789"/>
          <p:cNvCxnSpPr/>
          <p:nvPr/>
        </p:nvCxnSpPr>
        <p:spPr>
          <a:xfrm>
            <a:off x="4382054" y="3743949"/>
            <a:ext cx="1828800"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3" name="Mspham-0936082789"/>
          <p:cNvCxnSpPr/>
          <p:nvPr/>
        </p:nvCxnSpPr>
        <p:spPr>
          <a:xfrm>
            <a:off x="6384093" y="3729373"/>
            <a:ext cx="457200" cy="13589"/>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5" name="Mspham-0936082789"/>
          <p:cNvCxnSpPr/>
          <p:nvPr/>
        </p:nvCxnSpPr>
        <p:spPr>
          <a:xfrm>
            <a:off x="10136460" y="3742962"/>
            <a:ext cx="970155"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7" name="Mspham-0936082789"/>
          <p:cNvCxnSpPr/>
          <p:nvPr/>
        </p:nvCxnSpPr>
        <p:spPr>
          <a:xfrm>
            <a:off x="2888169" y="4352712"/>
            <a:ext cx="1335154"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9" name="Mspham-0936082789"/>
          <p:cNvCxnSpPr/>
          <p:nvPr/>
        </p:nvCxnSpPr>
        <p:spPr>
          <a:xfrm>
            <a:off x="4354552" y="4352712"/>
            <a:ext cx="1856302"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20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7"/>
                                        </p:tgtEl>
                                      </p:cBhvr>
                                    </p:animEffect>
                                    <p:animScale>
                                      <p:cBhvr>
                                        <p:cTn id="58"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9"/>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9"/>
                                        </p:tgtEl>
                                      </p:cBhvr>
                                    </p:animEffect>
                                    <p:animScale>
                                      <p:cBhvr>
                                        <p:cTn id="6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10"/>
                                        </p:tgtEl>
                                      </p:cBhvr>
                                    </p:animEffect>
                                    <p:animScale>
                                      <p:cBhvr>
                                        <p:cTn id="70"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71" restart="whenNotActive" fill="hold" evtFilter="cancelBubble" nodeType="interactiveSeq">
                <p:stCondLst>
                  <p:cond evt="onClick" delay="0">
                    <p:tgtEl>
                      <p:spTgt spid="11"/>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11"/>
                                        </p:tgtEl>
                                      </p:cBhvr>
                                    </p:animEffect>
                                    <p:animScale>
                                      <p:cBhvr>
                                        <p:cTn id="76"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1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2"/>
                                        </p:tgtEl>
                                      </p:cBhvr>
                                    </p:animEffect>
                                    <p:animScale>
                                      <p:cBhvr>
                                        <p:cTn id="82" dur="250" autoRev="1" fill="hold"/>
                                        <p:tgtEl>
                                          <p:spTgt spid="12"/>
                                        </p:tgtEl>
                                      </p:cBhvr>
                                      <p:by x="105000" y="105000"/>
                                    </p:animScale>
                                  </p:childTnLst>
                                </p:cTn>
                              </p:par>
                            </p:childTnLst>
                          </p:cTn>
                        </p:par>
                      </p:childTnLst>
                    </p:cTn>
                  </p:par>
                </p:childTnLst>
              </p:cTn>
              <p:nextCondLst>
                <p:cond evt="onClick" delay="0">
                  <p:tgtEl>
                    <p:spTgt spid="1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323439"/>
          </a:xfrm>
          <a:prstGeom prst="rect">
            <a:avLst/>
          </a:prstGeom>
          <a:noFill/>
        </p:spPr>
        <p:txBody>
          <a:bodyPr wrap="square" rtlCol="0">
            <a:spAutoFit/>
          </a:bodyPr>
          <a:lstStyle/>
          <a:p>
            <a:pPr algn="ctr"/>
            <a:r>
              <a:rPr lang="en-US" sz="8000" b="1">
                <a:ln w="9525">
                  <a:solidFill>
                    <a:schemeClr val="bg1"/>
                  </a:solidFill>
                  <a:prstDash val="solid"/>
                </a:ln>
                <a:solidFill>
                  <a:srgbClr val="D5E40E"/>
                </a:solidFill>
                <a:effectLst>
                  <a:outerShdw blurRad="12700" dist="38100" dir="2700000" algn="tl" rotWithShape="0">
                    <a:schemeClr val="bg1">
                      <a:lumMod val="50000"/>
                    </a:schemeClr>
                  </a:outerShdw>
                </a:effectLst>
                <a:latin typeface="Elephant" panose="02020904090505020303" pitchFamily="18" charset="0"/>
              </a:rPr>
              <a:t>PRACTISE</a:t>
            </a:r>
          </a:p>
        </p:txBody>
      </p:sp>
    </p:spTree>
    <p:extLst>
      <p:ext uri="{BB962C8B-B14F-4D97-AF65-F5344CB8AC3E}">
        <p14:creationId xmlns:p14="http://schemas.microsoft.com/office/powerpoint/2010/main" val="5443503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3.54167E-6 4.81481E-6 L 3.54167E-6 -0.07223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spham-093608278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8046" y="1011434"/>
            <a:ext cx="9335197" cy="5251048"/>
          </a:xfrm>
          <a:prstGeom prst="rect">
            <a:avLst/>
          </a:prstGeom>
        </p:spPr>
      </p:pic>
      <p:pic>
        <p:nvPicPr>
          <p:cNvPr id="2" name="Mspham-0936082789"/>
          <p:cNvPicPr>
            <a:picLocks noChangeAspect="1"/>
          </p:cNvPicPr>
          <p:nvPr/>
        </p:nvPicPr>
        <p:blipFill>
          <a:blip r:embed="rId6"/>
          <a:stretch>
            <a:fillRect/>
          </a:stretch>
        </p:blipFill>
        <p:spPr>
          <a:xfrm>
            <a:off x="949124" y="213179"/>
            <a:ext cx="10313043" cy="6310340"/>
          </a:xfrm>
          <a:prstGeom prst="roundRect">
            <a:avLst>
              <a:gd name="adj" fmla="val 13626"/>
            </a:avLst>
          </a:prstGeom>
        </p:spPr>
      </p:pic>
      <p:sp>
        <p:nvSpPr>
          <p:cNvPr id="14" name="Mspham-0936082789"/>
          <p:cNvSpPr/>
          <p:nvPr/>
        </p:nvSpPr>
        <p:spPr>
          <a:xfrm>
            <a:off x="688040" y="213179"/>
            <a:ext cx="181184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3. Let’s chant</a:t>
            </a:r>
            <a:endParaRPr lang="en-US" sz="2000">
              <a:latin typeface="Arial" panose="020B0604020202020204" pitchFamily="34" charset="0"/>
              <a:cs typeface="Arial" panose="020B0604020202020204" pitchFamily="34" charset="0"/>
            </a:endParaRPr>
          </a:p>
        </p:txBody>
      </p:sp>
      <p:pic>
        <p:nvPicPr>
          <p:cNvPr id="6" name="Mspham0936082789">
            <a:extLst>
              <a:ext uri="{FF2B5EF4-FFF2-40B4-BE49-F238E27FC236}">
                <a16:creationId xmlns:a16="http://schemas.microsoft.com/office/drawing/2014/main" xmlns="" id="{7FE67062-5D82-4304-8C9C-D5E5E947DEF8}"/>
              </a:ext>
            </a:extLst>
          </p:cNvPr>
          <p:cNvPicPr>
            <a:picLocks noChangeAspect="1"/>
          </p:cNvPicPr>
          <p:nvPr/>
        </p:nvPicPr>
        <p:blipFill>
          <a:blip r:embed="rId7"/>
          <a:stretch>
            <a:fillRect/>
          </a:stretch>
        </p:blipFill>
        <p:spPr>
          <a:xfrm>
            <a:off x="11298666" y="5672574"/>
            <a:ext cx="452423" cy="457200"/>
          </a:xfrm>
          <a:prstGeom prst="rect">
            <a:avLst/>
          </a:prstGeom>
        </p:spPr>
      </p:pic>
      <p:pic>
        <p:nvPicPr>
          <p:cNvPr id="7" name="Mspham0936082789">
            <a:extLst>
              <a:ext uri="{FF2B5EF4-FFF2-40B4-BE49-F238E27FC236}">
                <a16:creationId xmlns:a16="http://schemas.microsoft.com/office/drawing/2014/main" xmlns="" id="{1364AFD2-6098-4746-B2D6-82F3369418C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210325" y="504980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29239765"/>
      </p:ext>
    </p:extLst>
  </p:cSld>
  <p:clrMapOvr>
    <a:masterClrMapping/>
  </p:clrMapOvr>
  <p:timing>
    <p:tnLst>
      <p:par>
        <p:cTn id="1" dur="indefinite" restart="never" nodeType="tmRoot">
          <p:childTnLst>
            <p:video fullScrn="1">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6"/>
                                        </p:tgtEl>
                                      </p:cBhvr>
                                    </p:animEffect>
                                    <p:animScale>
                                      <p:cBhvr>
                                        <p:cTn id="8" dur="250" autoRev="1" fill="hold"/>
                                        <p:tgtEl>
                                          <p:spTgt spid="6"/>
                                        </p:tgtEl>
                                      </p:cBhvr>
                                      <p:by x="105000" y="105000"/>
                                    </p:animScale>
                                  </p:childTnLst>
                                  <p:subTnLst>
                                    <p:audio>
                                      <p:cMediaNode>
                                        <p:cTn display="0" masterRel="sameClick">
                                          <p:stCondLst>
                                            <p:cond evt="begin" delay="0">
                                              <p:tn val="6"/>
                                            </p:cond>
                                          </p:stCondLst>
                                          <p:endCondLst>
                                            <p:cond evt="onStopAudio" delay="0">
                                              <p:tgtEl>
                                                <p:sldTgt/>
                                              </p:tgtEl>
                                            </p:cond>
                                          </p:endCondLst>
                                        </p:cTn>
                                        <p:tgtEl>
                                          <p:sndTgt r:embed="rId4" name="Tiếng Anh 5 Tập 1 - Unit 9 What did you see at the zoo- - Lesson 3 - 3 Let’s chant (mp3cut.net).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36967" fill="hold"/>
                                        <p:tgtEl>
                                          <p:spTgt spid="3"/>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621603" y="240989"/>
            <a:ext cx="282000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complete</a:t>
            </a:r>
            <a:endParaRPr lang="en-US" sz="2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66510"/>
          <a:stretch/>
        </p:blipFill>
        <p:spPr>
          <a:xfrm>
            <a:off x="5567423" y="937554"/>
            <a:ext cx="5776769" cy="5105977"/>
          </a:xfrm>
          <a:prstGeom prst="rect">
            <a:avLst/>
          </a:prstGeom>
        </p:spPr>
      </p:pic>
      <p:pic>
        <p:nvPicPr>
          <p:cNvPr id="4" name="Picture 3"/>
          <p:cNvPicPr>
            <a:picLocks noChangeAspect="1"/>
          </p:cNvPicPr>
          <p:nvPr/>
        </p:nvPicPr>
        <p:blipFill rotWithShape="1">
          <a:blip r:embed="rId2"/>
          <a:srcRect t="2513" r="83552" b="9515"/>
          <a:stretch/>
        </p:blipFill>
        <p:spPr>
          <a:xfrm>
            <a:off x="1241346" y="1210347"/>
            <a:ext cx="3052862" cy="4833184"/>
          </a:xfrm>
          <a:prstGeom prst="rect">
            <a:avLst/>
          </a:prstGeom>
        </p:spPr>
      </p:pic>
      <p:sp>
        <p:nvSpPr>
          <p:cNvPr id="5" name="Rounded Rectangle 4"/>
          <p:cNvSpPr/>
          <p:nvPr/>
        </p:nvSpPr>
        <p:spPr>
          <a:xfrm>
            <a:off x="1103972" y="5079821"/>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Rounded Rectangle 5"/>
          <p:cNvSpPr/>
          <p:nvPr/>
        </p:nvSpPr>
        <p:spPr>
          <a:xfrm>
            <a:off x="1103972" y="3758304"/>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ounded Rectangle 6"/>
          <p:cNvSpPr/>
          <p:nvPr/>
        </p:nvSpPr>
        <p:spPr>
          <a:xfrm>
            <a:off x="1103970" y="2404956"/>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ounded Rectangle 7"/>
          <p:cNvSpPr/>
          <p:nvPr/>
        </p:nvSpPr>
        <p:spPr>
          <a:xfrm>
            <a:off x="1103971" y="1062449"/>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2463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p:cNvSpPr/>
          <p:nvPr/>
        </p:nvSpPr>
        <p:spPr>
          <a:xfrm>
            <a:off x="621603" y="240989"/>
            <a:ext cx="282000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complete</a:t>
            </a:r>
            <a:endParaRPr lang="en-US" sz="2000">
              <a:latin typeface="Arial" panose="020B0604020202020204" pitchFamily="34" charset="0"/>
              <a:cs typeface="Arial" panose="020B0604020202020204" pitchFamily="34" charset="0"/>
            </a:endParaRPr>
          </a:p>
        </p:txBody>
      </p:sp>
      <p:sp>
        <p:nvSpPr>
          <p:cNvPr id="6" name="Rectangle 5"/>
          <p:cNvSpPr/>
          <p:nvPr/>
        </p:nvSpPr>
        <p:spPr>
          <a:xfrm>
            <a:off x="1226916" y="668740"/>
            <a:ext cx="10243595" cy="5780044"/>
          </a:xfrm>
          <a:prstGeom prst="rect">
            <a:avLst/>
          </a:prstGeom>
        </p:spPr>
        <p:txBody>
          <a:bodyPr wrap="square">
            <a:spAutoFit/>
          </a:bodyPr>
          <a:lstStyle/>
          <a:p>
            <a:pPr algn="just">
              <a:lnSpc>
                <a:spcPct val="110000"/>
              </a:lnSpc>
            </a:pPr>
            <a:r>
              <a:rPr lang="en-US" sz="2800">
                <a:solidFill>
                  <a:srgbClr val="333333"/>
                </a:solidFill>
                <a:latin typeface="Arial" panose="020B0604020202020204" pitchFamily="34" charset="0"/>
                <a:cs typeface="Arial" panose="020B0604020202020204" pitchFamily="34" charset="0"/>
              </a:rPr>
              <a:t>Dear Tuan,</a:t>
            </a:r>
            <a:endParaRPr lang="en-US" sz="2800">
              <a:latin typeface="Arial" panose="020B0604020202020204" pitchFamily="34" charset="0"/>
              <a:cs typeface="Arial" panose="020B0604020202020204" pitchFamily="34" charset="0"/>
            </a:endParaRPr>
          </a:p>
          <a:p>
            <a:pPr algn="just">
              <a:lnSpc>
                <a:spcPct val="110000"/>
              </a:lnSpc>
            </a:pPr>
            <a:r>
              <a:rPr lang="en-US" sz="2800">
                <a:solidFill>
                  <a:srgbClr val="333333"/>
                </a:solidFill>
                <a:latin typeface="Arial" panose="020B0604020202020204" pitchFamily="34" charset="0"/>
                <a:cs typeface="Arial" panose="020B0604020202020204" pitchFamily="34" charset="0"/>
              </a:rPr>
              <a:t>I went to the zoo with my classmates last Friday. First, we saw the monkeys. They were fun to watch because they jumped up and down quickly. Then we went to see the elephants. They moved slowly and quietly. We also saw the tigers. I liked them very much because they were fast. Next, we saw the peacocks. My classmates liked them because they moved beautifully. In the end, we saw the pandas. They were very cute and did everything slowly. I had a really good time at the zoo.</a:t>
            </a:r>
            <a:endParaRPr lang="en-US" sz="2800">
              <a:latin typeface="Arial" panose="020B0604020202020204" pitchFamily="34" charset="0"/>
              <a:cs typeface="Arial" panose="020B0604020202020204" pitchFamily="34" charset="0"/>
            </a:endParaRPr>
          </a:p>
          <a:p>
            <a:pPr algn="just">
              <a:lnSpc>
                <a:spcPct val="110000"/>
              </a:lnSpc>
            </a:pPr>
            <a:r>
              <a:rPr lang="en-US" sz="2800">
                <a:solidFill>
                  <a:srgbClr val="333333"/>
                </a:solidFill>
                <a:latin typeface="Arial" panose="020B0604020202020204" pitchFamily="34" charset="0"/>
                <a:cs typeface="Arial" panose="020B0604020202020204" pitchFamily="34" charset="0"/>
              </a:rPr>
              <a:t>See you soon.</a:t>
            </a:r>
            <a:endParaRPr lang="en-US" sz="2800">
              <a:latin typeface="Arial" panose="020B0604020202020204" pitchFamily="34" charset="0"/>
              <a:cs typeface="Arial" panose="020B0604020202020204" pitchFamily="34" charset="0"/>
            </a:endParaRPr>
          </a:p>
          <a:p>
            <a:pPr algn="just">
              <a:lnSpc>
                <a:spcPct val="110000"/>
              </a:lnSpc>
            </a:pPr>
            <a:r>
              <a:rPr lang="en-US" sz="2800">
                <a:solidFill>
                  <a:srgbClr val="333333"/>
                </a:solidFill>
                <a:latin typeface="Arial" panose="020B0604020202020204" pitchFamily="34" charset="0"/>
                <a:cs typeface="Arial" panose="020B0604020202020204" pitchFamily="34" charset="0"/>
              </a:rPr>
              <a:t>Best wishes,</a:t>
            </a:r>
            <a:endParaRPr lang="en-US" sz="2800">
              <a:latin typeface="Arial" panose="020B0604020202020204" pitchFamily="34" charset="0"/>
              <a:cs typeface="Arial" panose="020B0604020202020204" pitchFamily="34" charset="0"/>
            </a:endParaRPr>
          </a:p>
          <a:p>
            <a:pPr algn="just">
              <a:lnSpc>
                <a:spcPct val="110000"/>
              </a:lnSpc>
            </a:pPr>
            <a:r>
              <a:rPr lang="en-US" sz="2800">
                <a:solidFill>
                  <a:srgbClr val="333333"/>
                </a:solidFill>
                <a:latin typeface="Arial" panose="020B0604020202020204" pitchFamily="34" charset="0"/>
                <a:cs typeface="Arial" panose="020B0604020202020204" pitchFamily="34" charset="0"/>
              </a:rPr>
              <a:t>Phong</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2892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621603" y="240989"/>
            <a:ext cx="282000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complete</a:t>
            </a:r>
            <a:endParaRPr lang="en-US" sz="2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66510"/>
          <a:stretch/>
        </p:blipFill>
        <p:spPr>
          <a:xfrm>
            <a:off x="5567423" y="937554"/>
            <a:ext cx="5776769" cy="5105977"/>
          </a:xfrm>
          <a:prstGeom prst="rect">
            <a:avLst/>
          </a:prstGeom>
        </p:spPr>
      </p:pic>
      <p:pic>
        <p:nvPicPr>
          <p:cNvPr id="4" name="Picture 3"/>
          <p:cNvPicPr>
            <a:picLocks noChangeAspect="1"/>
          </p:cNvPicPr>
          <p:nvPr/>
        </p:nvPicPr>
        <p:blipFill rotWithShape="1">
          <a:blip r:embed="rId2"/>
          <a:srcRect t="2513" r="83552" b="9515"/>
          <a:stretch/>
        </p:blipFill>
        <p:spPr>
          <a:xfrm>
            <a:off x="1241346" y="1210347"/>
            <a:ext cx="3052862" cy="4833184"/>
          </a:xfrm>
          <a:prstGeom prst="rect">
            <a:avLst/>
          </a:prstGeom>
        </p:spPr>
      </p:pic>
      <p:sp>
        <p:nvSpPr>
          <p:cNvPr id="5" name="Rounded Rectangle 4"/>
          <p:cNvSpPr/>
          <p:nvPr/>
        </p:nvSpPr>
        <p:spPr>
          <a:xfrm>
            <a:off x="1103972" y="5079821"/>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Rounded Rectangle 5"/>
          <p:cNvSpPr/>
          <p:nvPr/>
        </p:nvSpPr>
        <p:spPr>
          <a:xfrm>
            <a:off x="1103972" y="3758304"/>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ounded Rectangle 6"/>
          <p:cNvSpPr/>
          <p:nvPr/>
        </p:nvSpPr>
        <p:spPr>
          <a:xfrm>
            <a:off x="1103970" y="2404956"/>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ounded Rectangle 7"/>
          <p:cNvSpPr/>
          <p:nvPr/>
        </p:nvSpPr>
        <p:spPr>
          <a:xfrm>
            <a:off x="1103971" y="1062449"/>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10" name="Straight Arrow Connector 9"/>
          <p:cNvCxnSpPr>
            <a:stCxn id="8" idx="3"/>
          </p:cNvCxnSpPr>
          <p:nvPr/>
        </p:nvCxnSpPr>
        <p:spPr>
          <a:xfrm>
            <a:off x="4062604" y="1472037"/>
            <a:ext cx="1504819" cy="143843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062604" y="2712562"/>
            <a:ext cx="1602216" cy="246160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3"/>
          </p:cNvCxnSpPr>
          <p:nvPr/>
        </p:nvCxnSpPr>
        <p:spPr>
          <a:xfrm flipV="1">
            <a:off x="4062605" y="1663998"/>
            <a:ext cx="1602215" cy="25038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3"/>
          </p:cNvCxnSpPr>
          <p:nvPr/>
        </p:nvCxnSpPr>
        <p:spPr>
          <a:xfrm flipV="1">
            <a:off x="4062605" y="4150993"/>
            <a:ext cx="1602215" cy="133841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74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323439"/>
          </a:xfrm>
          <a:prstGeom prst="rect">
            <a:avLst/>
          </a:prstGeom>
          <a:noFill/>
        </p:spPr>
        <p:txBody>
          <a:bodyPr wrap="square" rtlCol="0">
            <a:spAutoFit/>
          </a:bodyPr>
          <a:lstStyle/>
          <a:p>
            <a:pPr algn="ctr"/>
            <a:r>
              <a:rPr lang="en-US" sz="8000" b="1">
                <a:ln w="9525">
                  <a:solidFill>
                    <a:schemeClr val="bg1"/>
                  </a:solidFill>
                  <a:prstDash val="solid"/>
                </a:ln>
                <a:solidFill>
                  <a:srgbClr val="D5E40E"/>
                </a:solidFill>
                <a:effectLst>
                  <a:outerShdw blurRad="12700" dist="38100" dir="2700000" algn="tl" rotWithShape="0">
                    <a:schemeClr val="bg1">
                      <a:lumMod val="50000"/>
                    </a:schemeClr>
                  </a:outerShdw>
                </a:effectLst>
                <a:latin typeface="Elephant" panose="02020904090505020303" pitchFamily="18" charset="0"/>
              </a:rPr>
              <a:t>VOCABULARY</a:t>
            </a:r>
          </a:p>
        </p:txBody>
      </p:sp>
    </p:spTree>
    <p:extLst>
      <p:ext uri="{BB962C8B-B14F-4D97-AF65-F5344CB8AC3E}">
        <p14:creationId xmlns:p14="http://schemas.microsoft.com/office/powerpoint/2010/main" val="35761428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3.54167E-6 4.81481E-6 L 3.54167E-6 -0.07223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6753" y="274717"/>
            <a:ext cx="4931350"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5. </a:t>
            </a:r>
            <a:r>
              <a:rPr lang="en-US" sz="2000" b="1"/>
              <a:t> </a:t>
            </a:r>
            <a:r>
              <a:rPr lang="en-US" sz="2000" b="1">
                <a:latin typeface="Arial" panose="020B0604020202020204" pitchFamily="34" charset="0"/>
                <a:cs typeface="Arial" panose="020B0604020202020204" pitchFamily="34" charset="0"/>
              </a:rPr>
              <a:t>Write about your last visit to the zoo</a:t>
            </a:r>
          </a:p>
        </p:txBody>
      </p:sp>
      <p:sp>
        <p:nvSpPr>
          <p:cNvPr id="2" name="Rectangle 1"/>
          <p:cNvSpPr/>
          <p:nvPr/>
        </p:nvSpPr>
        <p:spPr>
          <a:xfrm>
            <a:off x="1064510" y="1372553"/>
            <a:ext cx="10548360" cy="3416320"/>
          </a:xfrm>
          <a:prstGeom prst="rect">
            <a:avLst/>
          </a:prstGeom>
        </p:spPr>
        <p:txBody>
          <a:bodyPr wrap="square">
            <a:spAutoFit/>
          </a:bodyPr>
          <a:lstStyle/>
          <a:p>
            <a:pPr>
              <a:lnSpc>
                <a:spcPct val="150000"/>
              </a:lnSpc>
            </a:pPr>
            <a:r>
              <a:rPr lang="en-US" sz="3600">
                <a:solidFill>
                  <a:srgbClr val="002060"/>
                </a:solidFill>
                <a:latin typeface="Arial" panose="020B0604020202020204" pitchFamily="34" charset="0"/>
                <a:cs typeface="Arial" panose="020B0604020202020204" pitchFamily="34" charset="0"/>
              </a:rPr>
              <a:t>I went to the zoo with_________last _________.</a:t>
            </a:r>
          </a:p>
          <a:p>
            <a:pPr>
              <a:lnSpc>
                <a:spcPct val="150000"/>
              </a:lnSpc>
            </a:pPr>
            <a:r>
              <a:rPr lang="en-US" sz="3600">
                <a:solidFill>
                  <a:srgbClr val="002060"/>
                </a:solidFill>
                <a:latin typeface="Arial" panose="020B0604020202020204" pitchFamily="34" charset="0"/>
                <a:cs typeface="Arial" panose="020B0604020202020204" pitchFamily="34" charset="0"/>
              </a:rPr>
              <a:t>At the zoo, I saw  ________________________.</a:t>
            </a:r>
          </a:p>
          <a:p>
            <a:pPr>
              <a:lnSpc>
                <a:spcPct val="150000"/>
              </a:lnSpc>
            </a:pPr>
            <a:r>
              <a:rPr lang="en-US" sz="3600">
                <a:solidFill>
                  <a:srgbClr val="002060"/>
                </a:solidFill>
                <a:latin typeface="Arial" panose="020B0604020202020204" pitchFamily="34" charset="0"/>
                <a:cs typeface="Arial" panose="020B0604020202020204" pitchFamily="34" charset="0"/>
              </a:rPr>
              <a:t>The _________ and the _________.</a:t>
            </a:r>
          </a:p>
          <a:p>
            <a:pPr>
              <a:lnSpc>
                <a:spcPct val="150000"/>
              </a:lnSpc>
            </a:pPr>
            <a:r>
              <a:rPr lang="en-US" sz="3600">
                <a:solidFill>
                  <a:srgbClr val="002060"/>
                </a:solidFill>
                <a:latin typeface="Arial" panose="020B0604020202020204" pitchFamily="34" charset="0"/>
                <a:cs typeface="Arial" panose="020B0604020202020204" pitchFamily="34" charset="0"/>
              </a:rPr>
              <a:t>I think the animals at the zoo are ____________.</a:t>
            </a:r>
          </a:p>
        </p:txBody>
      </p:sp>
    </p:spTree>
    <p:extLst>
      <p:ext uri="{BB962C8B-B14F-4D97-AF65-F5344CB8AC3E}">
        <p14:creationId xmlns:p14="http://schemas.microsoft.com/office/powerpoint/2010/main" val="1691358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p:nvPr/>
        </p:nvSpPr>
        <p:spPr>
          <a:xfrm>
            <a:off x="825269" y="367359"/>
            <a:ext cx="133722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6. Project</a:t>
            </a:r>
          </a:p>
        </p:txBody>
      </p:sp>
      <p:sp>
        <p:nvSpPr>
          <p:cNvPr id="3" name="Rectangle 2"/>
          <p:cNvSpPr/>
          <p:nvPr/>
        </p:nvSpPr>
        <p:spPr>
          <a:xfrm>
            <a:off x="1641657" y="567414"/>
            <a:ext cx="9340770" cy="707886"/>
          </a:xfrm>
          <a:prstGeom prst="rect">
            <a:avLst/>
          </a:prstGeom>
        </p:spPr>
        <p:txBody>
          <a:bodyPr wrap="square">
            <a:spAutoFit/>
          </a:bodyPr>
          <a:lstStyle/>
          <a:p>
            <a:pPr algn="ctr"/>
            <a:r>
              <a:rPr lang="en-US" sz="4000" b="1">
                <a:solidFill>
                  <a:srgbClr val="0996FF"/>
                </a:solidFill>
                <a:latin typeface="Arial" panose="020B0604020202020204" pitchFamily="34" charset="0"/>
                <a:cs typeface="Arial" panose="020B0604020202020204" pitchFamily="34" charset="0"/>
              </a:rPr>
              <a:t>Draw your dream zoo.</a:t>
            </a:r>
            <a:endParaRPr lang="en-US" sz="4000">
              <a:solidFill>
                <a:srgbClr val="0996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6994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7"/>
          <a:srcRect t="4722"/>
          <a:stretch/>
        </p:blipFill>
        <p:spPr>
          <a:xfrm>
            <a:off x="-37107" y="-36889"/>
            <a:ext cx="12266215" cy="6894889"/>
          </a:xfrm>
          <a:prstGeom prst="rect">
            <a:avLst/>
          </a:prstGeom>
        </p:spPr>
      </p:pic>
      <p:sp>
        <p:nvSpPr>
          <p:cNvPr id="4" name="5-Point Star 3"/>
          <p:cNvSpPr/>
          <p:nvPr/>
        </p:nvSpPr>
        <p:spPr>
          <a:xfrm>
            <a:off x="7622331" y="1049219"/>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pic>
        <p:nvPicPr>
          <p:cNvPr id="5" name="BOM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0712" y="1432230"/>
            <a:ext cx="610474" cy="671931"/>
          </a:xfrm>
          <a:prstGeom prst="rect">
            <a:avLst/>
          </a:prstGeom>
        </p:spPr>
      </p:pic>
      <p:pic>
        <p:nvPicPr>
          <p:cNvPr id="6" name="no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2331" y="1130522"/>
            <a:ext cx="1276941" cy="1275345"/>
          </a:xfrm>
          <a:prstGeom prst="rect">
            <a:avLst/>
          </a:prstGeom>
        </p:spPr>
      </p:pic>
      <p:pic>
        <p:nvPicPr>
          <p:cNvPr id="7" name="nhacnen">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92075" y="-1476252"/>
            <a:ext cx="609600" cy="609600"/>
          </a:xfrm>
          <a:prstGeom prst="rect">
            <a:avLst/>
          </a:prstGeom>
        </p:spPr>
      </p:pic>
      <p:sp>
        <p:nvSpPr>
          <p:cNvPr id="8" name="5-Point Star 7"/>
          <p:cNvSpPr/>
          <p:nvPr/>
        </p:nvSpPr>
        <p:spPr>
          <a:xfrm>
            <a:off x="7644931" y="1049219"/>
            <a:ext cx="1254341" cy="1257198"/>
          </a:xfrm>
          <a:prstGeom prst="star5">
            <a:avLst>
              <a:gd name="adj" fmla="val 21818"/>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9" name="TextBox 8"/>
          <p:cNvSpPr txBox="1"/>
          <p:nvPr/>
        </p:nvSpPr>
        <p:spPr>
          <a:xfrm>
            <a:off x="1700212" y="2072132"/>
            <a:ext cx="8786813" cy="2524844"/>
          </a:xfrm>
          <a:prstGeom prst="rect">
            <a:avLst/>
          </a:prstGeom>
          <a:noFill/>
        </p:spPr>
        <p:txBody>
          <a:bodyPr wrap="none" rtlCol="0">
            <a:prstTxWarp prst="textWave1">
              <a:avLst>
                <a:gd name="adj1" fmla="val 20000"/>
                <a:gd name="adj2" fmla="val 0"/>
              </a:avLst>
            </a:prstTxWarp>
            <a:spAutoFit/>
          </a:bodyPr>
          <a:lstStyle/>
          <a:p>
            <a:r>
              <a:rPr lang="en-US" sz="8000" b="1" dirty="0">
                <a:ln w="9525">
                  <a:solidFill>
                    <a:schemeClr val="bg1"/>
                  </a:solidFill>
                  <a:prstDash val="solid"/>
                </a:ln>
                <a:solidFill>
                  <a:srgbClr val="FF4B4B"/>
                </a:solidFill>
                <a:effectLst>
                  <a:glow rad="101600">
                    <a:schemeClr val="bg1"/>
                  </a:glow>
                  <a:outerShdw blurRad="12700" dist="38100" dir="2700000" algn="tl" rotWithShape="0">
                    <a:schemeClr val="bg1">
                      <a:lumMod val="50000"/>
                    </a:schemeClr>
                  </a:outerShdw>
                </a:effectLst>
                <a:latin typeface="Arial Black" panose="020B0A04020102020204" pitchFamily="34" charset="0"/>
              </a:rPr>
              <a:t>BOMSTAR</a:t>
            </a:r>
          </a:p>
        </p:txBody>
      </p:sp>
      <p:sp>
        <p:nvSpPr>
          <p:cNvPr id="10" name="5-Point Star 9"/>
          <p:cNvSpPr/>
          <p:nvPr/>
        </p:nvSpPr>
        <p:spPr>
          <a:xfrm>
            <a:off x="2793156" y="446393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pic>
        <p:nvPicPr>
          <p:cNvPr id="11" name="BOM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1537" y="4846943"/>
            <a:ext cx="610474" cy="671931"/>
          </a:xfrm>
          <a:prstGeom prst="rect">
            <a:avLst/>
          </a:prstGeom>
        </p:spPr>
      </p:pic>
      <p:pic>
        <p:nvPicPr>
          <p:cNvPr id="12" name="no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3156" y="4545235"/>
            <a:ext cx="1276941" cy="1275345"/>
          </a:xfrm>
          <a:prstGeom prst="rect">
            <a:avLst/>
          </a:prstGeom>
        </p:spPr>
      </p:pic>
      <p:sp>
        <p:nvSpPr>
          <p:cNvPr id="13" name="5-Point Star 12"/>
          <p:cNvSpPr/>
          <p:nvPr/>
        </p:nvSpPr>
        <p:spPr>
          <a:xfrm>
            <a:off x="2815756" y="4463932"/>
            <a:ext cx="1254341" cy="1257198"/>
          </a:xfrm>
          <a:prstGeom prst="star5">
            <a:avLst>
              <a:gd name="adj" fmla="val 21818"/>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pic>
        <p:nvPicPr>
          <p:cNvPr id="14" name="2">
            <a:hlinkClick r:id="" action="ppaction://hlinkshowjump?jump=nextslide"/>
            <a:extLst>
              <a:ext uri="{FF2B5EF4-FFF2-40B4-BE49-F238E27FC236}">
                <a16:creationId xmlns:a16="http://schemas.microsoft.com/office/drawing/2014/main" xmlns="" id="{C9521808-5863-43EA-8900-C5CC0455EA74}"/>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7875771" y="5036212"/>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149192" y="5804526"/>
            <a:ext cx="803988" cy="369332"/>
          </a:xfrm>
          <a:prstGeom prst="rect">
            <a:avLst/>
          </a:prstGeom>
          <a:noFill/>
        </p:spPr>
        <p:txBody>
          <a:bodyPr wrap="square" rtlCol="0">
            <a:spAutoFit/>
          </a:bodyPr>
          <a:lstStyle/>
          <a:p>
            <a:pPr algn="ctr"/>
            <a:r>
              <a:rPr lang="en-US" b="1" dirty="0">
                <a:solidFill>
                  <a:schemeClr val="accent2">
                    <a:lumMod val="50000"/>
                  </a:schemeClr>
                </a:solidFill>
              </a:rPr>
              <a:t>PLAY</a:t>
            </a:r>
          </a:p>
        </p:txBody>
      </p:sp>
      <p:sp>
        <p:nvSpPr>
          <p:cNvPr id="16" name="Oval 15">
            <a:hlinkClick r:id="" action="ppaction://hlinkshowjump?jump=nextslide"/>
          </p:cNvPr>
          <p:cNvSpPr/>
          <p:nvPr/>
        </p:nvSpPr>
        <p:spPr>
          <a:xfrm>
            <a:off x="7946441" y="5036212"/>
            <a:ext cx="1280160" cy="1146456"/>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55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2" presetClass="entr" presetSubtype="1"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50" fill="hold"/>
                                            <p:tgtEl>
                                              <p:spTgt spid="9"/>
                                            </p:tgtEl>
                                            <p:attrNameLst>
                                              <p:attrName>ppt_x</p:attrName>
                                            </p:attrNameLst>
                                          </p:cBhvr>
                                          <p:tavLst>
                                            <p:tav tm="0">
                                              <p:val>
                                                <p:strVal val="#ppt_x"/>
                                              </p:val>
                                            </p:tav>
                                            <p:tav tm="100000">
                                              <p:val>
                                                <p:strVal val="#ppt_x"/>
                                              </p:val>
                                            </p:tav>
                                          </p:tavLst>
                                        </p:anim>
                                        <p:anim calcmode="lin" valueType="num">
                                          <p:cBhvr additive="base">
                                            <p:cTn id="10" dur="250" fill="hold"/>
                                            <p:tgtEl>
                                              <p:spTgt spid="9"/>
                                            </p:tgtEl>
                                            <p:attrNameLst>
                                              <p:attrName>ppt_y</p:attrName>
                                            </p:attrNameLst>
                                          </p:cBhvr>
                                          <p:tavLst>
                                            <p:tav tm="0">
                                              <p:val>
                                                <p:strVal val="0-#ppt_h/2"/>
                                              </p:val>
                                            </p:tav>
                                            <p:tav tm="100000">
                                              <p:val>
                                                <p:strVal val="#ppt_y"/>
                                              </p:val>
                                            </p:tav>
                                          </p:tavLst>
                                        </p:anim>
                                      </p:childTnLst>
                                    </p:cTn>
                                  </p:par>
                                </p:childTnLst>
                              </p:cTn>
                            </p:par>
                            <p:par>
                              <p:cTn id="11" fill="hold">
                                <p:stCondLst>
                                  <p:cond delay="750"/>
                                </p:stCondLst>
                                <p:childTnLst>
                                  <p:par>
                                    <p:cTn id="12" presetID="53" presetClass="exit" presetSubtype="32" fill="hold" grpId="0" nodeType="after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6" name="bomb.wav"/>
                                            </p:tgtEl>
                                          </p:cMediaNode>
                                        </p:audio>
                                      </p:subTnLst>
                                    </p:cTn>
                                  </p:par>
                                </p:childTnLst>
                              </p:cTn>
                            </p:par>
                            <p:par>
                              <p:cTn id="27" fill="hold">
                                <p:stCondLst>
                                  <p:cond delay="2250"/>
                                </p:stCondLst>
                                <p:childTnLst>
                                  <p:par>
                                    <p:cTn id="28" presetID="53" presetClass="exit" presetSubtype="32" fill="hold" grpId="0" nodeType="afterEffect">
                                      <p:stCondLst>
                                        <p:cond delay="0"/>
                                      </p:stCondLst>
                                      <p:childTnLst>
                                        <p:anim calcmode="lin" valueType="num">
                                          <p:cBhvr>
                                            <p:cTn id="29" dur="500"/>
                                            <p:tgtEl>
                                              <p:spTgt spid="13"/>
                                            </p:tgtEl>
                                            <p:attrNameLst>
                                              <p:attrName>ppt_w</p:attrName>
                                            </p:attrNameLst>
                                          </p:cBhvr>
                                          <p:tavLst>
                                            <p:tav tm="0">
                                              <p:val>
                                                <p:strVal val="ppt_w"/>
                                              </p:val>
                                            </p:tav>
                                            <p:tav tm="100000">
                                              <p:val>
                                                <p:fltVal val="0"/>
                                              </p:val>
                                            </p:tav>
                                          </p:tavLst>
                                        </p:anim>
                                        <p:anim calcmode="lin" valueType="num">
                                          <p:cBhvr>
                                            <p:cTn id="30" dur="500"/>
                                            <p:tgtEl>
                                              <p:spTgt spid="13"/>
                                            </p:tgtEl>
                                            <p:attrNameLst>
                                              <p:attrName>ppt_h</p:attrName>
                                            </p:attrNameLst>
                                          </p:cBhvr>
                                          <p:tavLst>
                                            <p:tav tm="0">
                                              <p:val>
                                                <p:strVal val="ppt_h"/>
                                              </p:val>
                                            </p:tav>
                                            <p:tav tm="100000">
                                              <p:val>
                                                <p:fltVal val="0"/>
                                              </p:val>
                                            </p:tav>
                                          </p:tavLst>
                                        </p:anim>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par>
                              <p:cTn id="33" fill="hold">
                                <p:stCondLst>
                                  <p:cond delay="2750"/>
                                </p:stCondLst>
                                <p:childTnLst>
                                  <p:par>
                                    <p:cTn id="34" presetID="10"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3250"/>
                                </p:stCondLst>
                                <p:childTnLst>
                                  <p:par>
                                    <p:cTn id="38" presetID="53" presetClass="entr" presetSubtype="16"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6" name="bomb.wav"/>
                                            </p:tgtEl>
                                          </p:cMediaNode>
                                        </p:audio>
                                      </p:subTnLst>
                                    </p:cTn>
                                  </p:par>
                                </p:childTnLst>
                              </p:cTn>
                            </p:par>
                            <p:par>
                              <p:cTn id="43" fill="hold">
                                <p:stCondLst>
                                  <p:cond delay="3750"/>
                                </p:stCondLst>
                                <p:childTnLst>
                                  <p:par>
                                    <p:cTn id="44" presetID="2" presetClass="entr" presetSubtype="4" fill="hold" nodeType="afterEffect" p14:presetBounceEnd="40000">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14:bounceEnd="40000">
                                          <p:cBhvr additive="base">
                                            <p:cTn id="46"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47" dur="750" fill="hold"/>
                                            <p:tgtEl>
                                              <p:spTgt spid="1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14:presetBounceEnd="40000">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14:bounceEnd="40000">
                                          <p:cBhvr additive="base">
                                            <p:cTn id="50" dur="75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51"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52" repeatCount="indefinite" fill="hold" display="0">
                      <p:stCondLst>
                        <p:cond delay="indefinite"/>
                      </p:stCondLst>
                      <p:endCondLst>
                        <p:cond evt="onStopAudio" delay="0">
                          <p:tgtEl>
                            <p:sldTgt/>
                          </p:tgtEl>
                        </p:cond>
                      </p:endCondLst>
                    </p:cTn>
                    <p:tgtEl>
                      <p:spTgt spid="7"/>
                    </p:tgtEl>
                  </p:cMediaNode>
                </p:audio>
              </p:childTnLst>
            </p:cTn>
          </p:par>
        </p:tnLst>
        <p:bldLst>
          <p:bldP spid="8" grpId="0" animBg="1"/>
          <p:bldP spid="9" grpId="0"/>
          <p:bldP spid="13"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2" presetClass="entr" presetSubtype="1"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50" fill="hold"/>
                                            <p:tgtEl>
                                              <p:spTgt spid="9"/>
                                            </p:tgtEl>
                                            <p:attrNameLst>
                                              <p:attrName>ppt_x</p:attrName>
                                            </p:attrNameLst>
                                          </p:cBhvr>
                                          <p:tavLst>
                                            <p:tav tm="0">
                                              <p:val>
                                                <p:strVal val="#ppt_x"/>
                                              </p:val>
                                            </p:tav>
                                            <p:tav tm="100000">
                                              <p:val>
                                                <p:strVal val="#ppt_x"/>
                                              </p:val>
                                            </p:tav>
                                          </p:tavLst>
                                        </p:anim>
                                        <p:anim calcmode="lin" valueType="num">
                                          <p:cBhvr additive="base">
                                            <p:cTn id="10" dur="250" fill="hold"/>
                                            <p:tgtEl>
                                              <p:spTgt spid="9"/>
                                            </p:tgtEl>
                                            <p:attrNameLst>
                                              <p:attrName>ppt_y</p:attrName>
                                            </p:attrNameLst>
                                          </p:cBhvr>
                                          <p:tavLst>
                                            <p:tav tm="0">
                                              <p:val>
                                                <p:strVal val="0-#ppt_h/2"/>
                                              </p:val>
                                            </p:tav>
                                            <p:tav tm="100000">
                                              <p:val>
                                                <p:strVal val="#ppt_y"/>
                                              </p:val>
                                            </p:tav>
                                          </p:tavLst>
                                        </p:anim>
                                      </p:childTnLst>
                                    </p:cTn>
                                  </p:par>
                                </p:childTnLst>
                              </p:cTn>
                            </p:par>
                            <p:par>
                              <p:cTn id="11" fill="hold">
                                <p:stCondLst>
                                  <p:cond delay="750"/>
                                </p:stCondLst>
                                <p:childTnLst>
                                  <p:par>
                                    <p:cTn id="12" presetID="53" presetClass="exit" presetSubtype="32" fill="hold" grpId="0" nodeType="after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13" name="bomb.wav"/>
                                            </p:tgtEl>
                                          </p:cMediaNode>
                                        </p:audio>
                                      </p:subTnLst>
                                    </p:cTn>
                                  </p:par>
                                </p:childTnLst>
                              </p:cTn>
                            </p:par>
                            <p:par>
                              <p:cTn id="27" fill="hold">
                                <p:stCondLst>
                                  <p:cond delay="2250"/>
                                </p:stCondLst>
                                <p:childTnLst>
                                  <p:par>
                                    <p:cTn id="28" presetID="53" presetClass="exit" presetSubtype="32" fill="hold" grpId="0" nodeType="afterEffect">
                                      <p:stCondLst>
                                        <p:cond delay="0"/>
                                      </p:stCondLst>
                                      <p:childTnLst>
                                        <p:anim calcmode="lin" valueType="num">
                                          <p:cBhvr>
                                            <p:cTn id="29" dur="500"/>
                                            <p:tgtEl>
                                              <p:spTgt spid="13"/>
                                            </p:tgtEl>
                                            <p:attrNameLst>
                                              <p:attrName>ppt_w</p:attrName>
                                            </p:attrNameLst>
                                          </p:cBhvr>
                                          <p:tavLst>
                                            <p:tav tm="0">
                                              <p:val>
                                                <p:strVal val="ppt_w"/>
                                              </p:val>
                                            </p:tav>
                                            <p:tav tm="100000">
                                              <p:val>
                                                <p:fltVal val="0"/>
                                              </p:val>
                                            </p:tav>
                                          </p:tavLst>
                                        </p:anim>
                                        <p:anim calcmode="lin" valueType="num">
                                          <p:cBhvr>
                                            <p:cTn id="30" dur="500"/>
                                            <p:tgtEl>
                                              <p:spTgt spid="13"/>
                                            </p:tgtEl>
                                            <p:attrNameLst>
                                              <p:attrName>ppt_h</p:attrName>
                                            </p:attrNameLst>
                                          </p:cBhvr>
                                          <p:tavLst>
                                            <p:tav tm="0">
                                              <p:val>
                                                <p:strVal val="ppt_h"/>
                                              </p:val>
                                            </p:tav>
                                            <p:tav tm="100000">
                                              <p:val>
                                                <p:fltVal val="0"/>
                                              </p:val>
                                            </p:tav>
                                          </p:tavLst>
                                        </p:anim>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par>
                              <p:cTn id="33" fill="hold">
                                <p:stCondLst>
                                  <p:cond delay="2750"/>
                                </p:stCondLst>
                                <p:childTnLst>
                                  <p:par>
                                    <p:cTn id="34" presetID="10"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3250"/>
                                </p:stCondLst>
                                <p:childTnLst>
                                  <p:par>
                                    <p:cTn id="38" presetID="53" presetClass="entr" presetSubtype="16"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13" name="bomb.wav"/>
                                            </p:tgtEl>
                                          </p:cMediaNode>
                                        </p:audio>
                                      </p:subTnLst>
                                    </p:cTn>
                                  </p:par>
                                </p:childTnLst>
                              </p:cTn>
                            </p:par>
                            <p:par>
                              <p:cTn id="43" fill="hold">
                                <p:stCondLst>
                                  <p:cond delay="3750"/>
                                </p:stCondLst>
                                <p:childTnLst>
                                  <p:par>
                                    <p:cTn id="44" presetID="2" presetClass="entr" presetSubtype="4"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750" fill="hold"/>
                                            <p:tgtEl>
                                              <p:spTgt spid="14"/>
                                            </p:tgtEl>
                                            <p:attrNameLst>
                                              <p:attrName>ppt_x</p:attrName>
                                            </p:attrNameLst>
                                          </p:cBhvr>
                                          <p:tavLst>
                                            <p:tav tm="0">
                                              <p:val>
                                                <p:strVal val="#ppt_x"/>
                                              </p:val>
                                            </p:tav>
                                            <p:tav tm="100000">
                                              <p:val>
                                                <p:strVal val="#ppt_x"/>
                                              </p:val>
                                            </p:tav>
                                          </p:tavLst>
                                        </p:anim>
                                        <p:anim calcmode="lin" valueType="num">
                                          <p:cBhvr additive="base">
                                            <p:cTn id="47" dur="750" fill="hold"/>
                                            <p:tgtEl>
                                              <p:spTgt spid="1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750" fill="hold"/>
                                            <p:tgtEl>
                                              <p:spTgt spid="15"/>
                                            </p:tgtEl>
                                            <p:attrNameLst>
                                              <p:attrName>ppt_x</p:attrName>
                                            </p:attrNameLst>
                                          </p:cBhvr>
                                          <p:tavLst>
                                            <p:tav tm="0">
                                              <p:val>
                                                <p:strVal val="#ppt_x"/>
                                              </p:val>
                                            </p:tav>
                                            <p:tav tm="100000">
                                              <p:val>
                                                <p:strVal val="#ppt_x"/>
                                              </p:val>
                                            </p:tav>
                                          </p:tavLst>
                                        </p:anim>
                                        <p:anim calcmode="lin" valueType="num">
                                          <p:cBhvr additive="base">
                                            <p:cTn id="51"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52" repeatCount="indefinite" fill="hold" display="0">
                      <p:stCondLst>
                        <p:cond delay="indefinite"/>
                      </p:stCondLst>
                      <p:endCondLst>
                        <p:cond evt="onStopAudio" delay="0">
                          <p:tgtEl>
                            <p:sldTgt/>
                          </p:tgtEl>
                        </p:cond>
                      </p:endCondLst>
                    </p:cTn>
                    <p:tgtEl>
                      <p:spTgt spid="7"/>
                    </p:tgtEl>
                  </p:cMediaNode>
                </p:audio>
              </p:childTnLst>
            </p:cTn>
          </p:par>
        </p:tnLst>
        <p:bldLst>
          <p:bldP spid="8" grpId="0" animBg="1"/>
          <p:bldP spid="9" grpId="0"/>
          <p:bldP spid="13" grpId="0" animBg="1"/>
          <p:bldP spid="1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rotWithShape="1">
          <a:blip r:embed="rId3"/>
          <a:srcRect t="4722"/>
          <a:stretch/>
        </p:blipFill>
        <p:spPr>
          <a:xfrm>
            <a:off x="-37107" y="-36889"/>
            <a:ext cx="12266215" cy="6894889"/>
          </a:xfrm>
          <a:prstGeom prst="rect">
            <a:avLst/>
          </a:prstGeom>
        </p:spPr>
      </p:pic>
      <p:sp>
        <p:nvSpPr>
          <p:cNvPr id="2" name="5-Point Star 1"/>
          <p:cNvSpPr/>
          <p:nvPr/>
        </p:nvSpPr>
        <p:spPr>
          <a:xfrm>
            <a:off x="1858176"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+2</a:t>
            </a:r>
          </a:p>
        </p:txBody>
      </p:sp>
      <p:sp>
        <p:nvSpPr>
          <p:cNvPr id="3" name="5-Point Star 2"/>
          <p:cNvSpPr/>
          <p:nvPr/>
        </p:nvSpPr>
        <p:spPr>
          <a:xfrm>
            <a:off x="3709837"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-2</a:t>
            </a:r>
          </a:p>
        </p:txBody>
      </p:sp>
      <p:sp>
        <p:nvSpPr>
          <p:cNvPr id="4" name="5-Point Star 3"/>
          <p:cNvSpPr/>
          <p:nvPr/>
        </p:nvSpPr>
        <p:spPr>
          <a:xfrm>
            <a:off x="5557946"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+5</a:t>
            </a:r>
          </a:p>
        </p:txBody>
      </p:sp>
      <p:sp>
        <p:nvSpPr>
          <p:cNvPr id="5" name="5-Point Star 4"/>
          <p:cNvSpPr/>
          <p:nvPr/>
        </p:nvSpPr>
        <p:spPr>
          <a:xfrm>
            <a:off x="7394785"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+3</a:t>
            </a:r>
          </a:p>
        </p:txBody>
      </p:sp>
      <p:sp>
        <p:nvSpPr>
          <p:cNvPr id="6" name="5-Point Star 5"/>
          <p:cNvSpPr/>
          <p:nvPr/>
        </p:nvSpPr>
        <p:spPr>
          <a:xfrm>
            <a:off x="9230013"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7" name="5-Point Star 6"/>
          <p:cNvSpPr/>
          <p:nvPr/>
        </p:nvSpPr>
        <p:spPr>
          <a:xfrm>
            <a:off x="1735515"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+5</a:t>
            </a:r>
          </a:p>
        </p:txBody>
      </p:sp>
      <p:sp>
        <p:nvSpPr>
          <p:cNvPr id="8" name="5-Point Star 7"/>
          <p:cNvSpPr/>
          <p:nvPr/>
        </p:nvSpPr>
        <p:spPr>
          <a:xfrm>
            <a:off x="3587176"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9" name="5-Point Star 8"/>
          <p:cNvSpPr/>
          <p:nvPr/>
        </p:nvSpPr>
        <p:spPr>
          <a:xfrm>
            <a:off x="5435285"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-2</a:t>
            </a:r>
          </a:p>
        </p:txBody>
      </p:sp>
      <p:sp>
        <p:nvSpPr>
          <p:cNvPr id="10" name="5-Point Star 9"/>
          <p:cNvSpPr/>
          <p:nvPr/>
        </p:nvSpPr>
        <p:spPr>
          <a:xfrm>
            <a:off x="7272124"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+4</a:t>
            </a:r>
          </a:p>
        </p:txBody>
      </p:sp>
      <p:sp>
        <p:nvSpPr>
          <p:cNvPr id="11" name="5-Point Star 10"/>
          <p:cNvSpPr/>
          <p:nvPr/>
        </p:nvSpPr>
        <p:spPr>
          <a:xfrm>
            <a:off x="9107352"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-1</a:t>
            </a:r>
          </a:p>
        </p:txBody>
      </p:sp>
      <p:pic>
        <p:nvPicPr>
          <p:cNvPr id="22" name="1">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547" y="1734711"/>
            <a:ext cx="1371600" cy="1371600"/>
          </a:xfrm>
          <a:prstGeom prst="rect">
            <a:avLst/>
          </a:prstGeom>
        </p:spPr>
      </p:pic>
      <p:pic>
        <p:nvPicPr>
          <p:cNvPr id="23" name="2">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1207" y="1734711"/>
            <a:ext cx="1371600" cy="1371600"/>
          </a:xfrm>
          <a:prstGeom prst="rect">
            <a:avLst/>
          </a:prstGeom>
        </p:spPr>
      </p:pic>
      <p:pic>
        <p:nvPicPr>
          <p:cNvPr id="24" name="3">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9316" y="1734711"/>
            <a:ext cx="1371600" cy="1371600"/>
          </a:xfrm>
          <a:prstGeom prst="rect">
            <a:avLst/>
          </a:prstGeom>
        </p:spPr>
      </p:pic>
      <p:pic>
        <p:nvPicPr>
          <p:cNvPr id="25" name="4">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6155" y="1734711"/>
            <a:ext cx="1371600" cy="1371600"/>
          </a:xfrm>
          <a:prstGeom prst="rect">
            <a:avLst/>
          </a:prstGeom>
        </p:spPr>
      </p:pic>
      <p:pic>
        <p:nvPicPr>
          <p:cNvPr id="26" name="Picture 25">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6886" y="3559462"/>
            <a:ext cx="1371600" cy="1371600"/>
          </a:xfrm>
          <a:prstGeom prst="rect">
            <a:avLst/>
          </a:prstGeom>
        </p:spPr>
      </p:pic>
      <p:pic>
        <p:nvPicPr>
          <p:cNvPr id="27" name="Picture 26">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76655" y="3559462"/>
            <a:ext cx="1371600" cy="1371600"/>
          </a:xfrm>
          <a:prstGeom prst="rect">
            <a:avLst/>
          </a:prstGeom>
        </p:spPr>
      </p:pic>
      <p:pic>
        <p:nvPicPr>
          <p:cNvPr id="28" name="Picture 27">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13494" y="3559462"/>
            <a:ext cx="1371600" cy="1371600"/>
          </a:xfrm>
          <a:prstGeom prst="rect">
            <a:avLst/>
          </a:prstGeom>
        </p:spPr>
      </p:pic>
      <p:pic>
        <p:nvPicPr>
          <p:cNvPr id="29" name="Picture 28">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47110" y="3559462"/>
            <a:ext cx="1374825" cy="1371600"/>
          </a:xfrm>
          <a:prstGeom prst="rect">
            <a:avLst/>
          </a:prstGeom>
        </p:spPr>
      </p:pic>
      <p:pic>
        <p:nvPicPr>
          <p:cNvPr id="39" name="BOM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05557" y="3999674"/>
            <a:ext cx="610474" cy="671931"/>
          </a:xfrm>
          <a:prstGeom prst="rect">
            <a:avLst/>
          </a:prstGeom>
        </p:spPr>
      </p:pic>
      <p:pic>
        <p:nvPicPr>
          <p:cNvPr id="40" name="no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83624" y="3724297"/>
            <a:ext cx="1276941" cy="1275345"/>
          </a:xfrm>
          <a:prstGeom prst="rect">
            <a:avLst/>
          </a:prstGeom>
        </p:spPr>
      </p:pic>
      <p:pic>
        <p:nvPicPr>
          <p:cNvPr id="42" name="BOM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79251" y="2174923"/>
            <a:ext cx="610474" cy="671931"/>
          </a:xfrm>
          <a:prstGeom prst="rect">
            <a:avLst/>
          </a:prstGeom>
        </p:spPr>
      </p:pic>
      <p:pic>
        <p:nvPicPr>
          <p:cNvPr id="43" name="no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57318" y="1899546"/>
            <a:ext cx="1276941" cy="1275345"/>
          </a:xfrm>
          <a:prstGeom prst="rect">
            <a:avLst/>
          </a:prstGeom>
        </p:spPr>
      </p:pic>
      <p:pic>
        <p:nvPicPr>
          <p:cNvPr id="46" name="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28546" y="3559462"/>
            <a:ext cx="1371600" cy="1371600"/>
          </a:xfrm>
          <a:prstGeom prst="rect">
            <a:avLst/>
          </a:prstGeom>
        </p:spPr>
      </p:pic>
      <p:pic>
        <p:nvPicPr>
          <p:cNvPr id="51" name="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171383" y="1734711"/>
            <a:ext cx="1371600" cy="1371600"/>
          </a:xfrm>
          <a:prstGeom prst="rect">
            <a:avLst/>
          </a:prstGeom>
        </p:spPr>
      </p:pic>
      <p:pic>
        <p:nvPicPr>
          <p:cNvPr id="52" name="2">
            <a:hlinkClick r:id="" action="ppaction://hlinkshowjump?jump=nextslide"/>
            <a:extLst>
              <a:ext uri="{FF2B5EF4-FFF2-40B4-BE49-F238E27FC236}">
                <a16:creationId xmlns:a16="http://schemas.microsoft.com/office/drawing/2014/main" xmlns="" id="{C9521808-5863-43EA-8900-C5CC0455EA74}"/>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829649" y="5711355"/>
            <a:ext cx="1173480" cy="99745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20"/>
          <a:stretch>
            <a:fillRect/>
          </a:stretch>
        </p:blipFill>
        <p:spPr>
          <a:xfrm>
            <a:off x="11263528" y="6322259"/>
            <a:ext cx="278563" cy="274320"/>
          </a:xfrm>
          <a:prstGeom prst="rect">
            <a:avLst/>
          </a:prstGeom>
        </p:spPr>
      </p:pic>
      <p:sp>
        <p:nvSpPr>
          <p:cNvPr id="57" name="Oval 56">
            <a:hlinkClick r:id="rId21" action="ppaction://hlinksldjump"/>
          </p:cNvPr>
          <p:cNvSpPr/>
          <p:nvPr/>
        </p:nvSpPr>
        <p:spPr>
          <a:xfrm>
            <a:off x="11005671" y="5746163"/>
            <a:ext cx="821436" cy="9144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04627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1"/>
                                        </p:tgtEl>
                                      </p:cBhvr>
                                    </p:animEffect>
                                    <p:set>
                                      <p:cBhvr>
                                        <p:cTn id="31" dur="1" fill="hold">
                                          <p:stCondLst>
                                            <p:cond delay="499"/>
                                          </p:stCondLst>
                                        </p:cTn>
                                        <p:tgtEl>
                                          <p:spTgt spid="51"/>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animEffect transition="in" filter="fade">
                                      <p:cBhvr>
                                        <p:cTn id="40" dur="500"/>
                                        <p:tgtEl>
                                          <p:spTgt spid="43"/>
                                        </p:tgtEl>
                                      </p:cBhvr>
                                    </p:animEffect>
                                  </p:childTnLst>
                                  <p:subTnLst>
                                    <p:audio>
                                      <p:cMediaNode>
                                        <p:cTn display="0" masterRel="sameClick">
                                          <p:stCondLst>
                                            <p:cond evt="begin" delay="0">
                                              <p:tn val="3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1"/>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6"/>
                                        </p:tgtEl>
                                      </p:cBhvr>
                                    </p:animEffect>
                                    <p:set>
                                      <p:cBhvr>
                                        <p:cTn id="52" dur="1" fill="hold">
                                          <p:stCondLst>
                                            <p:cond delay="499"/>
                                          </p:stCondLst>
                                        </p:cTn>
                                        <p:tgtEl>
                                          <p:spTgt spid="46"/>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p:cTn id="59" dur="500" fill="hold"/>
                                        <p:tgtEl>
                                          <p:spTgt spid="40"/>
                                        </p:tgtEl>
                                        <p:attrNameLst>
                                          <p:attrName>ppt_w</p:attrName>
                                        </p:attrNameLst>
                                      </p:cBhvr>
                                      <p:tavLst>
                                        <p:tav tm="0">
                                          <p:val>
                                            <p:fltVal val="0"/>
                                          </p:val>
                                        </p:tav>
                                        <p:tav tm="100000">
                                          <p:val>
                                            <p:strVal val="#ppt_w"/>
                                          </p:val>
                                        </p:tav>
                                      </p:tavLst>
                                    </p:anim>
                                    <p:anim calcmode="lin" valueType="num">
                                      <p:cBhvr>
                                        <p:cTn id="60" dur="500" fill="hold"/>
                                        <p:tgtEl>
                                          <p:spTgt spid="40"/>
                                        </p:tgtEl>
                                        <p:attrNameLst>
                                          <p:attrName>ppt_h</p:attrName>
                                        </p:attrNameLst>
                                      </p:cBhvr>
                                      <p:tavLst>
                                        <p:tav tm="0">
                                          <p:val>
                                            <p:fltVal val="0"/>
                                          </p:val>
                                        </p:tav>
                                        <p:tav tm="100000">
                                          <p:val>
                                            <p:strVal val="#ppt_h"/>
                                          </p:val>
                                        </p:tav>
                                      </p:tavLst>
                                    </p:anim>
                                    <p:animEffect transition="in" filter="fade">
                                      <p:cBhvr>
                                        <p:cTn id="61" dur="500"/>
                                        <p:tgtEl>
                                          <p:spTgt spid="40"/>
                                        </p:tgtEl>
                                      </p:cBhvr>
                                    </p:animEffect>
                                  </p:childTnLst>
                                  <p:subTnLst>
                                    <p:audio>
                                      <p:cMediaNode>
                                        <p:cTn display="0" masterRel="sameClick">
                                          <p:stCondLst>
                                            <p:cond evt="begin" delay="0">
                                              <p:tn val="5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8" restart="whenNotActive" fill="hold" evtFilter="cancelBubble" nodeType="interactiveSeq">
                <p:stCondLst>
                  <p:cond evt="onClick" delay="0">
                    <p:tgtEl>
                      <p:spTgt spid="2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9"/>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spham0936082789"/>
          <p:cNvPicPr>
            <a:picLocks noChangeAspect="1"/>
          </p:cNvPicPr>
          <p:nvPr/>
        </p:nvPicPr>
        <p:blipFill rotWithShape="1">
          <a:blip r:embed="rId3"/>
          <a:srcRect t="4722"/>
          <a:stretch/>
        </p:blipFill>
        <p:spPr>
          <a:xfrm>
            <a:off x="-37107" y="-36889"/>
            <a:ext cx="12266215" cy="6894889"/>
          </a:xfrm>
          <a:prstGeom prst="rect">
            <a:avLst/>
          </a:prstGeom>
        </p:spPr>
      </p:pic>
      <p:pic>
        <p:nvPicPr>
          <p:cNvPr id="2" name="a1">
            <a:extLst>
              <a:ext uri="{FF2B5EF4-FFF2-40B4-BE49-F238E27FC236}">
                <a16:creationId xmlns:a16="http://schemas.microsoft.com/office/drawing/2014/main" xmlns="" id="{8167E989-995B-418D-911F-33D355428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734" y="-600638"/>
            <a:ext cx="8517405" cy="6384641"/>
          </a:xfrm>
          <a:prstGeom prst="rect">
            <a:avLst/>
          </a:prstGeom>
        </p:spPr>
      </p:pic>
      <p:sp>
        <p:nvSpPr>
          <p:cNvPr id="3" name="TextBox 2"/>
          <p:cNvSpPr txBox="1"/>
          <p:nvPr/>
        </p:nvSpPr>
        <p:spPr>
          <a:xfrm>
            <a:off x="2536559" y="2180210"/>
            <a:ext cx="4486556" cy="2554545"/>
          </a:xfrm>
          <a:prstGeom prst="rect">
            <a:avLst/>
          </a:prstGeom>
          <a:noFill/>
        </p:spPr>
        <p:txBody>
          <a:bodyPr wrap="square" rtlCol="0">
            <a:spAutoFit/>
          </a:bodyPr>
          <a:lstStyle/>
          <a:p>
            <a:pPr algn="ctr"/>
            <a:r>
              <a:rPr lang="en-US" sz="8000" b="1">
                <a:solidFill>
                  <a:srgbClr val="FF0000"/>
                </a:solidFill>
              </a:rPr>
              <a:t>Thêm </a:t>
            </a:r>
          </a:p>
          <a:p>
            <a:pPr algn="ctr"/>
            <a:r>
              <a:rPr lang="en-US" sz="8000" b="1">
                <a:solidFill>
                  <a:srgbClr val="FF0000"/>
                </a:solidFill>
              </a:rPr>
              <a:t>1 lượt</a:t>
            </a:r>
            <a:endParaRPr lang="en-US" sz="8000" b="1" dirty="0">
              <a:solidFill>
                <a:srgbClr val="FF0000"/>
              </a:solidFill>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8982" t="-1" r="27631" b="60565"/>
          <a:stretch/>
        </p:blipFill>
        <p:spPr>
          <a:xfrm>
            <a:off x="6170777" y="1606314"/>
            <a:ext cx="3409950" cy="2488805"/>
          </a:xfrm>
          <a:prstGeom prst="ellipse">
            <a:avLst/>
          </a:prstGeom>
        </p:spPr>
      </p:pic>
      <p:pic>
        <p:nvPicPr>
          <p:cNvPr id="5" name="2">
            <a:hlinkClick r:id="" action="ppaction://noaction"/>
            <a:extLst>
              <a:ext uri="{FF2B5EF4-FFF2-40B4-BE49-F238E27FC236}">
                <a16:creationId xmlns:a16="http://schemas.microsoft.com/office/drawing/2014/main" xmlns="" id="{C9521808-5863-43EA-8900-C5CC0455EA7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7" name="Oval 6">
            <a:hlinkClick r:id="" action="ppaction://noaction"/>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3946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par>
                                    <p:cTn id="17" presetID="2" presetClass="entr" presetSubtype="4" fill="hold" nodeType="withEffect" p14:presetBounceEnd="4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40000">
                                          <p:cBhvr additive="base">
                                            <p:cTn id="19"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40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40000">
                                          <p:cBhvr additive="base">
                                            <p:cTn id="23"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9" name="applause.wav"/>
                                            </p:tgtEl>
                                          </p:cMediaNode>
                                        </p:audio>
                                      </p:sub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ppt_x"/>
                                              </p:val>
                                            </p:tav>
                                            <p:tav tm="100000">
                                              <p:val>
                                                <p:strVal val="#ppt_x"/>
                                              </p:val>
                                            </p:tav>
                                          </p:tavLst>
                                        </p:anim>
                                        <p:anim calcmode="lin" valueType="num">
                                          <p:cBhvr additive="base">
                                            <p:cTn id="20" dur="75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ppt_x"/>
                                              </p:val>
                                            </p:tav>
                                            <p:tav tm="100000">
                                              <p:val>
                                                <p:strVal val="#ppt_x"/>
                                              </p:val>
                                            </p:tav>
                                          </p:tavLst>
                                        </p:anim>
                                        <p:anim calcmode="lin" valueType="num">
                                          <p:cBhvr additive="base">
                                            <p:cTn id="24"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4"/>
          <a:srcRect t="4722"/>
          <a:stretch/>
        </p:blipFill>
        <p:spPr>
          <a:xfrm>
            <a:off x="-37107" y="-36889"/>
            <a:ext cx="12266215" cy="6894889"/>
          </a:xfrm>
          <a:prstGeom prst="rect">
            <a:avLst/>
          </a:prstGeom>
        </p:spPr>
      </p:pic>
      <p:grpSp>
        <p:nvGrpSpPr>
          <p:cNvPr id="24" name="Group 23"/>
          <p:cNvGrpSpPr/>
          <p:nvPr/>
        </p:nvGrpSpPr>
        <p:grpSpPr>
          <a:xfrm>
            <a:off x="450401" y="3999201"/>
            <a:ext cx="3579163" cy="2435442"/>
            <a:chOff x="450401" y="3999201"/>
            <a:chExt cx="3579163" cy="2435442"/>
          </a:xfrm>
        </p:grpSpPr>
        <p:sp>
          <p:nvSpPr>
            <p:cNvPr id="3" name="Freeform 8">
              <a:extLst>
                <a:ext uri="{FF2B5EF4-FFF2-40B4-BE49-F238E27FC236}">
                  <a16:creationId xmlns:a16="http://schemas.microsoft.com/office/drawing/2014/main" xmlns=""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0" name="Rectangle 19"/>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is he</a:t>
              </a:r>
            </a:p>
          </p:txBody>
        </p:sp>
      </p:grpSp>
      <p:grpSp>
        <p:nvGrpSpPr>
          <p:cNvPr id="25" name="Group 24"/>
          <p:cNvGrpSpPr/>
          <p:nvPr/>
        </p:nvGrpSpPr>
        <p:grpSpPr>
          <a:xfrm>
            <a:off x="4226461" y="3957548"/>
            <a:ext cx="3703866" cy="2477095"/>
            <a:chOff x="4226461" y="3957548"/>
            <a:chExt cx="3703866" cy="2477095"/>
          </a:xfrm>
        </p:grpSpPr>
        <p:sp>
          <p:nvSpPr>
            <p:cNvPr id="6" name="Freeform 8">
              <a:extLst>
                <a:ext uri="{FF2B5EF4-FFF2-40B4-BE49-F238E27FC236}">
                  <a16:creationId xmlns:a16="http://schemas.microsoft.com/office/drawing/2014/main" xmlns=""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1" name="Rectangle 20"/>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are you</a:t>
              </a:r>
            </a:p>
          </p:txBody>
        </p:sp>
      </p:grpSp>
      <p:grpSp>
        <p:nvGrpSpPr>
          <p:cNvPr id="26" name="Group 25"/>
          <p:cNvGrpSpPr/>
          <p:nvPr/>
        </p:nvGrpSpPr>
        <p:grpSpPr>
          <a:xfrm>
            <a:off x="8127223" y="3957548"/>
            <a:ext cx="3703868" cy="2477095"/>
            <a:chOff x="8127223" y="3957548"/>
            <a:chExt cx="3703868" cy="2477095"/>
          </a:xfrm>
        </p:grpSpPr>
        <p:sp>
          <p:nvSpPr>
            <p:cNvPr id="9" name="Freeform 8">
              <a:extLst>
                <a:ext uri="{FF2B5EF4-FFF2-40B4-BE49-F238E27FC236}">
                  <a16:creationId xmlns:a16="http://schemas.microsoft.com/office/drawing/2014/main" xmlns=""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2" name="Rectangle 21"/>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is she</a:t>
              </a:r>
            </a:p>
          </p:txBody>
        </p:sp>
      </p:grpSp>
      <p:pic>
        <p:nvPicPr>
          <p:cNvPr id="11"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156" y="4042217"/>
            <a:ext cx="854803" cy="854803"/>
          </a:xfrm>
          <a:prstGeom prst="ellipse">
            <a:avLst/>
          </a:prstGeom>
        </p:spPr>
      </p:pic>
      <p:pic>
        <p:nvPicPr>
          <p:cNvPr id="12"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2338" y="4090619"/>
            <a:ext cx="837291" cy="847141"/>
          </a:xfrm>
          <a:prstGeom prst="ellipse">
            <a:avLst/>
          </a:prstGeom>
        </p:spPr>
      </p:pic>
      <p:pic>
        <p:nvPicPr>
          <p:cNvPr id="13"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6713" y="4090618"/>
            <a:ext cx="837291" cy="847141"/>
          </a:xfrm>
          <a:prstGeom prst="ellipse">
            <a:avLst/>
          </a:prstGeom>
        </p:spPr>
      </p:pic>
      <p:grpSp>
        <p:nvGrpSpPr>
          <p:cNvPr id="14" name="Group 13"/>
          <p:cNvGrpSpPr/>
          <p:nvPr/>
        </p:nvGrpSpPr>
        <p:grpSpPr>
          <a:xfrm>
            <a:off x="1400175" y="-1907838"/>
            <a:ext cx="7815263" cy="5951201"/>
            <a:chOff x="1400175" y="-1907838"/>
            <a:chExt cx="7815263" cy="5951201"/>
          </a:xfrm>
        </p:grpSpPr>
        <p:pic>
          <p:nvPicPr>
            <p:cNvPr id="15" name="a1">
              <a:extLst>
                <a:ext uri="{FF2B5EF4-FFF2-40B4-BE49-F238E27FC236}">
                  <a16:creationId xmlns:a16="http://schemas.microsoft.com/office/drawing/2014/main" xmlns=""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sp>
          <p:nvSpPr>
            <p:cNvPr id="16" name="TextBox 15"/>
            <p:cNvSpPr txBox="1"/>
            <p:nvPr/>
          </p:nvSpPr>
          <p:spPr>
            <a:xfrm>
              <a:off x="2406212" y="2114458"/>
              <a:ext cx="5544041" cy="1200329"/>
            </a:xfrm>
            <a:prstGeom prst="rect">
              <a:avLst/>
            </a:prstGeom>
            <a:noFill/>
          </p:spPr>
          <p:txBody>
            <a:bodyPr wrap="square" rtlCol="0">
              <a:spAutoFit/>
            </a:bodyPr>
            <a:lstStyle/>
            <a:p>
              <a:pPr algn="ctr"/>
              <a:r>
                <a:rPr lang="en-US" sz="3600" b="1" dirty="0">
                  <a:solidFill>
                    <a:srgbClr val="FF0000"/>
                  </a:solidFill>
                </a:rPr>
                <a:t>What ____ going to do?</a:t>
              </a:r>
            </a:p>
            <a:p>
              <a:pPr algn="ctr"/>
              <a:r>
                <a:rPr lang="en-US" sz="3600" b="1" dirty="0">
                  <a:solidFill>
                    <a:srgbClr val="FF0000"/>
                  </a:solidFill>
                </a:rPr>
                <a:t>He is going to swim.</a:t>
              </a:r>
            </a:p>
          </p:txBody>
        </p:sp>
      </p:grpSp>
      <p:pic>
        <p:nvPicPr>
          <p:cNvPr id="17" name="2">
            <a:hlinkClick r:id="" action="ppaction://noaction"/>
            <a:extLst>
              <a:ext uri="{FF2B5EF4-FFF2-40B4-BE49-F238E27FC236}">
                <a16:creationId xmlns:a16="http://schemas.microsoft.com/office/drawing/2014/main" xmlns="" id="{C9521808-5863-43EA-8900-C5CC0455EA7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19" name="Oval 18">
            <a:hlinkClick r:id="" action="ppaction://noaction"/>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rotWithShape="1">
          <a:blip r:embed="rId10"/>
          <a:srcRect t="2334" r="14024" b="10854"/>
          <a:stretch/>
        </p:blipFill>
        <p:spPr>
          <a:xfrm>
            <a:off x="4226461" y="699108"/>
            <a:ext cx="2033117" cy="1461871"/>
          </a:xfrm>
          <a:prstGeom prst="roundRect">
            <a:avLst>
              <a:gd name="adj" fmla="val 7461"/>
            </a:avLst>
          </a:prstGeom>
        </p:spPr>
      </p:pic>
    </p:spTree>
    <p:extLst>
      <p:ext uri="{BB962C8B-B14F-4D97-AF65-F5344CB8AC3E}">
        <p14:creationId xmlns:p14="http://schemas.microsoft.com/office/powerpoint/2010/main" val="26086615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19" restart="whenNotActive" fill="hold" evtFilter="cancelBubble" nodeType="interactiveSeq">
                <p:stCondLst>
                  <p:cond evt="onClick" delay="0">
                    <p:tgtEl>
                      <p:spTgt spid="25"/>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5"/>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6"/>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4722"/>
          <a:stretch/>
        </p:blipFill>
        <p:spPr>
          <a:xfrm>
            <a:off x="-37107" y="-36889"/>
            <a:ext cx="12266215" cy="6894889"/>
          </a:xfrm>
          <a:prstGeom prst="rect">
            <a:avLst/>
          </a:prstGeom>
        </p:spPr>
      </p:pic>
      <p:grpSp>
        <p:nvGrpSpPr>
          <p:cNvPr id="37" name="Group 36"/>
          <p:cNvGrpSpPr/>
          <p:nvPr/>
        </p:nvGrpSpPr>
        <p:grpSpPr>
          <a:xfrm>
            <a:off x="450401" y="3999201"/>
            <a:ext cx="3579163" cy="2435442"/>
            <a:chOff x="450401" y="3999201"/>
            <a:chExt cx="3579163" cy="2435442"/>
          </a:xfrm>
        </p:grpSpPr>
        <p:sp>
          <p:nvSpPr>
            <p:cNvPr id="38" name="Freeform 8">
              <a:extLst>
                <a:ext uri="{FF2B5EF4-FFF2-40B4-BE49-F238E27FC236}">
                  <a16:creationId xmlns:a16="http://schemas.microsoft.com/office/drawing/2014/main" xmlns=""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39" name="Rectangle 38"/>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He is</a:t>
              </a:r>
            </a:p>
          </p:txBody>
        </p:sp>
      </p:grpSp>
      <p:grpSp>
        <p:nvGrpSpPr>
          <p:cNvPr id="40" name="Group 39"/>
          <p:cNvGrpSpPr/>
          <p:nvPr/>
        </p:nvGrpSpPr>
        <p:grpSpPr>
          <a:xfrm>
            <a:off x="4226461" y="3957548"/>
            <a:ext cx="3703866" cy="2477095"/>
            <a:chOff x="4226461" y="3957548"/>
            <a:chExt cx="3703866" cy="2477095"/>
          </a:xfrm>
        </p:grpSpPr>
        <p:sp>
          <p:nvSpPr>
            <p:cNvPr id="41" name="Freeform 8">
              <a:extLst>
                <a:ext uri="{FF2B5EF4-FFF2-40B4-BE49-F238E27FC236}">
                  <a16:creationId xmlns:a16="http://schemas.microsoft.com/office/drawing/2014/main" xmlns=""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42" name="Rectangle 41"/>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She is </a:t>
              </a:r>
            </a:p>
          </p:txBody>
        </p:sp>
      </p:grpSp>
      <p:grpSp>
        <p:nvGrpSpPr>
          <p:cNvPr id="43" name="Group 42"/>
          <p:cNvGrpSpPr/>
          <p:nvPr/>
        </p:nvGrpSpPr>
        <p:grpSpPr>
          <a:xfrm>
            <a:off x="8127223" y="3957548"/>
            <a:ext cx="3703868" cy="2477095"/>
            <a:chOff x="8127223" y="3957548"/>
            <a:chExt cx="3703868" cy="2477095"/>
          </a:xfrm>
        </p:grpSpPr>
        <p:sp>
          <p:nvSpPr>
            <p:cNvPr id="44" name="Freeform 43">
              <a:extLst>
                <a:ext uri="{FF2B5EF4-FFF2-40B4-BE49-F238E27FC236}">
                  <a16:creationId xmlns:a16="http://schemas.microsoft.com/office/drawing/2014/main" xmlns=""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45" name="Rectangle 44"/>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I am</a:t>
              </a:r>
            </a:p>
          </p:txBody>
        </p:sp>
      </p:grpSp>
      <p:pic>
        <p:nvPicPr>
          <p:cNvPr id="46"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9201" y="4105183"/>
            <a:ext cx="854803" cy="854803"/>
          </a:xfrm>
          <a:prstGeom prst="ellipse">
            <a:avLst/>
          </a:prstGeom>
        </p:spPr>
      </p:pic>
      <p:pic>
        <p:nvPicPr>
          <p:cNvPr id="47"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2338" y="4090619"/>
            <a:ext cx="837291" cy="847141"/>
          </a:xfrm>
          <a:prstGeom prst="ellipse">
            <a:avLst/>
          </a:prstGeom>
        </p:spPr>
      </p:pic>
      <p:pic>
        <p:nvPicPr>
          <p:cNvPr id="48"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945" y="4017466"/>
            <a:ext cx="837291" cy="847141"/>
          </a:xfrm>
          <a:prstGeom prst="ellipse">
            <a:avLst/>
          </a:prstGeom>
        </p:spPr>
      </p:pic>
      <p:grpSp>
        <p:nvGrpSpPr>
          <p:cNvPr id="49" name="Group 48"/>
          <p:cNvGrpSpPr/>
          <p:nvPr/>
        </p:nvGrpSpPr>
        <p:grpSpPr>
          <a:xfrm>
            <a:off x="1400175" y="-1907838"/>
            <a:ext cx="7815263" cy="5951201"/>
            <a:chOff x="1400175" y="-1907838"/>
            <a:chExt cx="7815263" cy="5951201"/>
          </a:xfrm>
        </p:grpSpPr>
        <p:pic>
          <p:nvPicPr>
            <p:cNvPr id="50" name="a1">
              <a:extLst>
                <a:ext uri="{FF2B5EF4-FFF2-40B4-BE49-F238E27FC236}">
                  <a16:creationId xmlns:a16="http://schemas.microsoft.com/office/drawing/2014/main" xmlns=""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sp>
          <p:nvSpPr>
            <p:cNvPr id="51" name="TextBox 50"/>
            <p:cNvSpPr txBox="1"/>
            <p:nvPr/>
          </p:nvSpPr>
          <p:spPr>
            <a:xfrm>
              <a:off x="1568060" y="2006748"/>
              <a:ext cx="7479491" cy="1077218"/>
            </a:xfrm>
            <a:prstGeom prst="rect">
              <a:avLst/>
            </a:prstGeom>
            <a:noFill/>
          </p:spPr>
          <p:txBody>
            <a:bodyPr wrap="square" rtlCol="0">
              <a:spAutoFit/>
            </a:bodyPr>
            <a:lstStyle/>
            <a:p>
              <a:pPr algn="ctr"/>
              <a:r>
                <a:rPr lang="en-US" sz="3200" b="1" dirty="0">
                  <a:solidFill>
                    <a:srgbClr val="FF0000"/>
                  </a:solidFill>
                </a:rPr>
                <a:t>What is she going to do?</a:t>
              </a:r>
            </a:p>
            <a:p>
              <a:pPr algn="ctr"/>
              <a:r>
                <a:rPr lang="en-US" sz="3200" b="1" dirty="0">
                  <a:solidFill>
                    <a:srgbClr val="FF0000"/>
                  </a:solidFill>
                </a:rPr>
                <a:t>____ going to go on a boat cruise.</a:t>
              </a:r>
            </a:p>
          </p:txBody>
        </p:sp>
      </p:grpSp>
      <p:pic>
        <p:nvPicPr>
          <p:cNvPr id="52" name="2">
            <a:hlinkClick r:id="" action="ppaction://noaction"/>
            <a:extLst>
              <a:ext uri="{FF2B5EF4-FFF2-40B4-BE49-F238E27FC236}">
                <a16:creationId xmlns:a16="http://schemas.microsoft.com/office/drawing/2014/main" xmlns="" id="{C9521808-5863-43EA-8900-C5CC0455EA7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54" name="Oval 53">
            <a:hlinkClick r:id="" action="ppaction://noaction"/>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https://s.sachmem.vn/public/images/TA4T2SHS/U20-L2-2-5-xddbdbhhntdfyips.jpg"/>
          <p:cNvPicPr>
            <a:picLocks noChangeAspect="1" noChangeArrowheads="1"/>
          </p:cNvPicPr>
          <p:nvPr/>
        </p:nvPicPr>
        <p:blipFill rotWithShape="1">
          <a:blip r:embed="rId10">
            <a:extLst>
              <a:ext uri="{28A0092B-C50C-407E-A947-70E740481C1C}">
                <a14:useLocalDpi xmlns:a14="http://schemas.microsoft.com/office/drawing/2010/main" val="0"/>
              </a:ext>
            </a:extLst>
          </a:blip>
          <a:srcRect l="3072" t="6238" r="-72" b="9230"/>
          <a:stretch/>
        </p:blipFill>
        <p:spPr bwMode="auto">
          <a:xfrm>
            <a:off x="4226461" y="518117"/>
            <a:ext cx="2290901" cy="1485830"/>
          </a:xfrm>
          <a:prstGeom prst="roundRect">
            <a:avLst>
              <a:gd name="adj" fmla="val 7461"/>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2417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anim calcmode="lin" valueType="num">
                                      <p:cBhvr>
                                        <p:cTn id="12" dur="500" fill="hold"/>
                                        <p:tgtEl>
                                          <p:spTgt spid="52"/>
                                        </p:tgtEl>
                                        <p:attrNameLst>
                                          <p:attrName>ppt_x</p:attrName>
                                        </p:attrNameLst>
                                      </p:cBhvr>
                                      <p:tavLst>
                                        <p:tav tm="0">
                                          <p:val>
                                            <p:strVal val="#ppt_x"/>
                                          </p:val>
                                        </p:tav>
                                        <p:tav tm="100000">
                                          <p:val>
                                            <p:strVal val="#ppt_x"/>
                                          </p:val>
                                        </p:tav>
                                      </p:tavLst>
                                    </p:anim>
                                    <p:anim calcmode="lin" valueType="num">
                                      <p:cBhvr>
                                        <p:cTn id="13" dur="500" fill="hold"/>
                                        <p:tgtEl>
                                          <p:spTgt spid="5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anim calcmode="lin" valueType="num">
                                      <p:cBhvr>
                                        <p:cTn id="17" dur="500" fill="hold"/>
                                        <p:tgtEl>
                                          <p:spTgt spid="53"/>
                                        </p:tgtEl>
                                        <p:attrNameLst>
                                          <p:attrName>ppt_x</p:attrName>
                                        </p:attrNameLst>
                                      </p:cBhvr>
                                      <p:tavLst>
                                        <p:tav tm="0">
                                          <p:val>
                                            <p:strVal val="#ppt_x"/>
                                          </p:val>
                                        </p:tav>
                                        <p:tav tm="100000">
                                          <p:val>
                                            <p:strVal val="#ppt_x"/>
                                          </p:val>
                                        </p:tav>
                                      </p:tavLst>
                                    </p:anim>
                                    <p:anim calcmode="lin" valueType="num">
                                      <p:cBhvr>
                                        <p:cTn id="18"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
                  </p:tgtEl>
                </p:cond>
              </p:nextCondLst>
            </p:seq>
            <p:seq concurrent="1" nextAc="seek">
              <p:cTn id="19" restart="whenNotActive" fill="hold" evtFilter="cancelBubble" nodeType="interactiveSeq">
                <p:stCondLst>
                  <p:cond evt="onClick" delay="0">
                    <p:tgtEl>
                      <p:spTgt spid="4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subTnLst>
                                    <p:audio>
                                      <p:cMediaNode>
                                        <p:cTn display="0" masterRel="sameClick">
                                          <p:stCondLst>
                                            <p:cond evt="begin" delay="0">
                                              <p:tn val="22"/>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43"/>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subTnLst>
                                    <p:audio>
                                      <p:cMediaNode>
                                        <p:cTn display="0" masterRel="sameClick">
                                          <p:stCondLst>
                                            <p:cond evt="begin" delay="0">
                                              <p:tn val="28"/>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37"/>
                  </p:tgtEl>
                </p:cond>
              </p:nextCondLst>
            </p:seq>
          </p:childTnLst>
        </p:cTn>
      </p:par>
    </p:tnLst>
    <p:bldLst>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4722"/>
          <a:stretch/>
        </p:blipFill>
        <p:spPr>
          <a:xfrm>
            <a:off x="-37107" y="-36889"/>
            <a:ext cx="12266215" cy="6894889"/>
          </a:xfrm>
          <a:prstGeom prst="rect">
            <a:avLst/>
          </a:prstGeom>
        </p:spPr>
      </p:pic>
      <p:grpSp>
        <p:nvGrpSpPr>
          <p:cNvPr id="22" name="Group 21"/>
          <p:cNvGrpSpPr/>
          <p:nvPr/>
        </p:nvGrpSpPr>
        <p:grpSpPr>
          <a:xfrm>
            <a:off x="450401" y="3999201"/>
            <a:ext cx="3579163" cy="2435442"/>
            <a:chOff x="450401" y="3999201"/>
            <a:chExt cx="3579163" cy="2435442"/>
          </a:xfrm>
        </p:grpSpPr>
        <p:sp>
          <p:nvSpPr>
            <p:cNvPr id="23" name="Freeform 8">
              <a:extLst>
                <a:ext uri="{FF2B5EF4-FFF2-40B4-BE49-F238E27FC236}">
                  <a16:creationId xmlns:a16="http://schemas.microsoft.com/office/drawing/2014/main" xmlns=""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4" name="Rectangle 23"/>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Where</a:t>
              </a:r>
            </a:p>
          </p:txBody>
        </p:sp>
      </p:grpSp>
      <p:grpSp>
        <p:nvGrpSpPr>
          <p:cNvPr id="25" name="Group 24"/>
          <p:cNvGrpSpPr/>
          <p:nvPr/>
        </p:nvGrpSpPr>
        <p:grpSpPr>
          <a:xfrm>
            <a:off x="4226461" y="3957548"/>
            <a:ext cx="3703866" cy="2477095"/>
            <a:chOff x="4226461" y="3957548"/>
            <a:chExt cx="3703866" cy="2477095"/>
          </a:xfrm>
        </p:grpSpPr>
        <p:sp>
          <p:nvSpPr>
            <p:cNvPr id="26" name="Freeform 8">
              <a:extLst>
                <a:ext uri="{FF2B5EF4-FFF2-40B4-BE49-F238E27FC236}">
                  <a16:creationId xmlns:a16="http://schemas.microsoft.com/office/drawing/2014/main" xmlns=""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7" name="Rectangle 26"/>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What’s</a:t>
              </a:r>
            </a:p>
          </p:txBody>
        </p:sp>
      </p:grpSp>
      <p:grpSp>
        <p:nvGrpSpPr>
          <p:cNvPr id="28" name="Group 27"/>
          <p:cNvGrpSpPr/>
          <p:nvPr/>
        </p:nvGrpSpPr>
        <p:grpSpPr>
          <a:xfrm>
            <a:off x="8127223" y="3957548"/>
            <a:ext cx="3703868" cy="2477095"/>
            <a:chOff x="8127223" y="3957548"/>
            <a:chExt cx="3703868" cy="2477095"/>
          </a:xfrm>
        </p:grpSpPr>
        <p:sp>
          <p:nvSpPr>
            <p:cNvPr id="29" name="Freeform 28">
              <a:extLst>
                <a:ext uri="{FF2B5EF4-FFF2-40B4-BE49-F238E27FC236}">
                  <a16:creationId xmlns:a16="http://schemas.microsoft.com/office/drawing/2014/main" xmlns=""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30" name="Rectangle 29"/>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What</a:t>
              </a:r>
            </a:p>
          </p:txBody>
        </p:sp>
      </p:grpSp>
      <p:pic>
        <p:nvPicPr>
          <p:cNvPr id="31"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7193" y="3955398"/>
            <a:ext cx="854803" cy="854803"/>
          </a:xfrm>
          <a:prstGeom prst="ellipse">
            <a:avLst/>
          </a:prstGeom>
        </p:spPr>
      </p:pic>
      <p:pic>
        <p:nvPicPr>
          <p:cNvPr id="32"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5039" y="3974611"/>
            <a:ext cx="837291" cy="847141"/>
          </a:xfrm>
          <a:prstGeom prst="ellipse">
            <a:avLst/>
          </a:prstGeom>
        </p:spPr>
      </p:pic>
      <p:pic>
        <p:nvPicPr>
          <p:cNvPr id="33"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945" y="4017466"/>
            <a:ext cx="837291" cy="847141"/>
          </a:xfrm>
          <a:prstGeom prst="ellipse">
            <a:avLst/>
          </a:prstGeom>
        </p:spPr>
      </p:pic>
      <p:pic>
        <p:nvPicPr>
          <p:cNvPr id="35" name="a1">
            <a:extLst>
              <a:ext uri="{FF2B5EF4-FFF2-40B4-BE49-F238E27FC236}">
                <a16:creationId xmlns:a16="http://schemas.microsoft.com/office/drawing/2014/main" xmlns=""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pic>
        <p:nvPicPr>
          <p:cNvPr id="37" name="2">
            <a:hlinkClick r:id="" action="ppaction://noaction"/>
            <a:extLst>
              <a:ext uri="{FF2B5EF4-FFF2-40B4-BE49-F238E27FC236}">
                <a16:creationId xmlns:a16="http://schemas.microsoft.com/office/drawing/2014/main" xmlns="" id="{C9521808-5863-43EA-8900-C5CC0455EA7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39" name="Oval 38">
            <a:hlinkClick r:id="" action="ppaction://noaction"/>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rotWithShape="1">
          <a:blip r:embed="rId10"/>
          <a:srcRect l="8551" t="-3375" r="1667" b="-1"/>
          <a:stretch/>
        </p:blipFill>
        <p:spPr>
          <a:xfrm>
            <a:off x="6148376" y="772463"/>
            <a:ext cx="2398817" cy="2053864"/>
          </a:xfrm>
          <a:prstGeom prst="ellipse">
            <a:avLst/>
          </a:prstGeom>
        </p:spPr>
      </p:pic>
      <p:sp>
        <p:nvSpPr>
          <p:cNvPr id="44" name="TextBox 43"/>
          <p:cNvSpPr txBox="1"/>
          <p:nvPr/>
        </p:nvSpPr>
        <p:spPr>
          <a:xfrm>
            <a:off x="1895254" y="1562018"/>
            <a:ext cx="4915712" cy="1754326"/>
          </a:xfrm>
          <a:prstGeom prst="rect">
            <a:avLst/>
          </a:prstGeom>
          <a:noFill/>
        </p:spPr>
        <p:txBody>
          <a:bodyPr wrap="square" rtlCol="0">
            <a:spAutoFit/>
          </a:bodyPr>
          <a:lstStyle/>
          <a:p>
            <a:pPr algn="ctr"/>
            <a:r>
              <a:rPr lang="en-US" sz="3600" b="1" dirty="0">
                <a:solidFill>
                  <a:srgbClr val="FF0000"/>
                </a:solidFill>
              </a:rPr>
              <a:t>____ are you going </a:t>
            </a:r>
          </a:p>
          <a:p>
            <a:pPr algn="ctr"/>
            <a:r>
              <a:rPr lang="en-US" sz="3600" b="1" dirty="0">
                <a:solidFill>
                  <a:srgbClr val="FF0000"/>
                </a:solidFill>
              </a:rPr>
              <a:t>to do?</a:t>
            </a:r>
          </a:p>
          <a:p>
            <a:pPr algn="ctr"/>
            <a:r>
              <a:rPr lang="en-US" sz="3600" b="1" dirty="0">
                <a:solidFill>
                  <a:srgbClr val="FF0000"/>
                </a:solidFill>
              </a:rPr>
              <a:t>I’m going to eat seafood.</a:t>
            </a:r>
          </a:p>
        </p:txBody>
      </p:sp>
    </p:spTree>
    <p:extLst>
      <p:ext uri="{BB962C8B-B14F-4D97-AF65-F5344CB8AC3E}">
        <p14:creationId xmlns:p14="http://schemas.microsoft.com/office/powerpoint/2010/main" val="29215409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subTnLst>
                                    <p:audio>
                                      <p:cMediaNode>
                                        <p:cTn display="0" masterRel="sameClick">
                                          <p:stCondLst>
                                            <p:cond evt="begin" delay="0">
                                              <p:tn val="11"/>
                                            </p:cond>
                                          </p:stCondLst>
                                          <p:endCondLst>
                                            <p:cond evt="onStopAudio" delay="0">
                                              <p:tgtEl>
                                                <p:sldTgt/>
                                              </p:tgtEl>
                                            </p:cond>
                                          </p:endCondLst>
                                        </p:cTn>
                                        <p:tgtEl>
                                          <p:sndTgt r:embed="rId3" name="correctWAV.wav"/>
                                        </p:tgtEl>
                                      </p:cMediaNode>
                                    </p:audio>
                                  </p:sub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anim calcmode="lin" valueType="num">
                                      <p:cBhvr>
                                        <p:cTn id="18" dur="500" fill="hold"/>
                                        <p:tgtEl>
                                          <p:spTgt spid="37"/>
                                        </p:tgtEl>
                                        <p:attrNameLst>
                                          <p:attrName>ppt_x</p:attrName>
                                        </p:attrNameLst>
                                      </p:cBhvr>
                                      <p:tavLst>
                                        <p:tav tm="0">
                                          <p:val>
                                            <p:strVal val="#ppt_x"/>
                                          </p:val>
                                        </p:tav>
                                        <p:tav tm="100000">
                                          <p:val>
                                            <p:strVal val="#ppt_x"/>
                                          </p:val>
                                        </p:tav>
                                      </p:tavLst>
                                    </p:anim>
                                    <p:anim calcmode="lin" valueType="num">
                                      <p:cBhvr>
                                        <p:cTn id="19" dur="5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anim calcmode="lin" valueType="num">
                                      <p:cBhvr>
                                        <p:cTn id="23" dur="500" fill="hold"/>
                                        <p:tgtEl>
                                          <p:spTgt spid="38"/>
                                        </p:tgtEl>
                                        <p:attrNameLst>
                                          <p:attrName>ppt_x</p:attrName>
                                        </p:attrNameLst>
                                      </p:cBhvr>
                                      <p:tavLst>
                                        <p:tav tm="0">
                                          <p:val>
                                            <p:strVal val="#ppt_x"/>
                                          </p:val>
                                        </p:tav>
                                        <p:tav tm="100000">
                                          <p:val>
                                            <p:strVal val="#ppt_x"/>
                                          </p:val>
                                        </p:tav>
                                      </p:tavLst>
                                    </p:anim>
                                    <p:anim calcmode="lin" valueType="num">
                                      <p:cBhvr>
                                        <p:cTn id="2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subTnLst>
                                    <p:audio>
                                      <p:cMediaNode>
                                        <p:cTn display="0" masterRel="sameClick">
                                          <p:stCondLst>
                                            <p:cond evt="begin" delay="0">
                                              <p:tn val="28"/>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2"/>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4"/>
          <a:srcRect t="4722"/>
          <a:stretch/>
        </p:blipFill>
        <p:spPr>
          <a:xfrm>
            <a:off x="-37107" y="-36889"/>
            <a:ext cx="12266215" cy="6894889"/>
          </a:xfrm>
          <a:prstGeom prst="rect">
            <a:avLst/>
          </a:prstGeom>
        </p:spPr>
      </p:pic>
      <p:grpSp>
        <p:nvGrpSpPr>
          <p:cNvPr id="20" name="Group 19"/>
          <p:cNvGrpSpPr/>
          <p:nvPr/>
        </p:nvGrpSpPr>
        <p:grpSpPr>
          <a:xfrm>
            <a:off x="450401" y="3999201"/>
            <a:ext cx="3579163" cy="2435442"/>
            <a:chOff x="450401" y="3999201"/>
            <a:chExt cx="3579163" cy="2435442"/>
          </a:xfrm>
        </p:grpSpPr>
        <p:sp>
          <p:nvSpPr>
            <p:cNvPr id="21" name="Freeform 8">
              <a:extLst>
                <a:ext uri="{FF2B5EF4-FFF2-40B4-BE49-F238E27FC236}">
                  <a16:creationId xmlns:a16="http://schemas.microsoft.com/office/drawing/2014/main" xmlns=""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2" name="Rectangle 21"/>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to do</a:t>
              </a:r>
            </a:p>
          </p:txBody>
        </p:sp>
      </p:grpSp>
      <p:grpSp>
        <p:nvGrpSpPr>
          <p:cNvPr id="23" name="Group 22"/>
          <p:cNvGrpSpPr/>
          <p:nvPr/>
        </p:nvGrpSpPr>
        <p:grpSpPr>
          <a:xfrm>
            <a:off x="4226461" y="3957548"/>
            <a:ext cx="3703866" cy="2477095"/>
            <a:chOff x="4226461" y="3957548"/>
            <a:chExt cx="3703866" cy="2477095"/>
          </a:xfrm>
        </p:grpSpPr>
        <p:sp>
          <p:nvSpPr>
            <p:cNvPr id="24" name="Freeform 8">
              <a:extLst>
                <a:ext uri="{FF2B5EF4-FFF2-40B4-BE49-F238E27FC236}">
                  <a16:creationId xmlns:a16="http://schemas.microsoft.com/office/drawing/2014/main" xmlns=""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5" name="Rectangle 24"/>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going to do</a:t>
              </a:r>
            </a:p>
          </p:txBody>
        </p:sp>
      </p:grpSp>
      <p:grpSp>
        <p:nvGrpSpPr>
          <p:cNvPr id="26" name="Group 25"/>
          <p:cNvGrpSpPr/>
          <p:nvPr/>
        </p:nvGrpSpPr>
        <p:grpSpPr>
          <a:xfrm>
            <a:off x="8127223" y="3957548"/>
            <a:ext cx="3703868" cy="2477095"/>
            <a:chOff x="8127223" y="3957548"/>
            <a:chExt cx="3703868" cy="2477095"/>
          </a:xfrm>
        </p:grpSpPr>
        <p:sp>
          <p:nvSpPr>
            <p:cNvPr id="27" name="Freeform 26">
              <a:extLst>
                <a:ext uri="{FF2B5EF4-FFF2-40B4-BE49-F238E27FC236}">
                  <a16:creationId xmlns:a16="http://schemas.microsoft.com/office/drawing/2014/main" xmlns=""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8" name="Rectangle 27"/>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doing</a:t>
              </a:r>
            </a:p>
          </p:txBody>
        </p:sp>
      </p:grpSp>
      <p:pic>
        <p:nvPicPr>
          <p:cNvPr id="29"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7193" y="3955398"/>
            <a:ext cx="854803" cy="854803"/>
          </a:xfrm>
          <a:prstGeom prst="ellipse">
            <a:avLst/>
          </a:prstGeom>
        </p:spPr>
      </p:pic>
      <p:pic>
        <p:nvPicPr>
          <p:cNvPr id="30"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5039" y="3974611"/>
            <a:ext cx="837291" cy="847141"/>
          </a:xfrm>
          <a:prstGeom prst="ellipse">
            <a:avLst/>
          </a:prstGeom>
        </p:spPr>
      </p:pic>
      <p:pic>
        <p:nvPicPr>
          <p:cNvPr id="31"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945" y="4017466"/>
            <a:ext cx="837291" cy="847141"/>
          </a:xfrm>
          <a:prstGeom prst="ellipse">
            <a:avLst/>
          </a:prstGeom>
        </p:spPr>
      </p:pic>
      <p:grpSp>
        <p:nvGrpSpPr>
          <p:cNvPr id="32" name="Group 31"/>
          <p:cNvGrpSpPr/>
          <p:nvPr/>
        </p:nvGrpSpPr>
        <p:grpSpPr>
          <a:xfrm>
            <a:off x="1400175" y="-1907838"/>
            <a:ext cx="7815263" cy="5951201"/>
            <a:chOff x="1400175" y="-1907838"/>
            <a:chExt cx="7815263" cy="5951201"/>
          </a:xfrm>
        </p:grpSpPr>
        <p:pic>
          <p:nvPicPr>
            <p:cNvPr id="33" name="a1">
              <a:extLst>
                <a:ext uri="{FF2B5EF4-FFF2-40B4-BE49-F238E27FC236}">
                  <a16:creationId xmlns:a16="http://schemas.microsoft.com/office/drawing/2014/main" xmlns=""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sp>
          <p:nvSpPr>
            <p:cNvPr id="34" name="TextBox 33"/>
            <p:cNvSpPr txBox="1"/>
            <p:nvPr/>
          </p:nvSpPr>
          <p:spPr>
            <a:xfrm>
              <a:off x="2121434" y="1538077"/>
              <a:ext cx="4460760" cy="1754326"/>
            </a:xfrm>
            <a:prstGeom prst="rect">
              <a:avLst/>
            </a:prstGeom>
            <a:noFill/>
          </p:spPr>
          <p:txBody>
            <a:bodyPr wrap="square" rtlCol="0">
              <a:spAutoFit/>
            </a:bodyPr>
            <a:lstStyle/>
            <a:p>
              <a:pPr algn="ctr"/>
              <a:r>
                <a:rPr lang="en-US" sz="3600" b="1" dirty="0">
                  <a:solidFill>
                    <a:srgbClr val="FF0000"/>
                  </a:solidFill>
                </a:rPr>
                <a:t>What are you ____?</a:t>
              </a:r>
            </a:p>
            <a:p>
              <a:pPr algn="ctr"/>
              <a:r>
                <a:rPr lang="en-US" sz="3600" b="1" dirty="0">
                  <a:solidFill>
                    <a:srgbClr val="FF0000"/>
                  </a:solidFill>
                </a:rPr>
                <a:t>I’m preparing for my summer holiday.</a:t>
              </a:r>
            </a:p>
          </p:txBody>
        </p:sp>
      </p:grpSp>
      <p:pic>
        <p:nvPicPr>
          <p:cNvPr id="35" name="2">
            <a:hlinkClick r:id="" action="ppaction://noaction"/>
            <a:extLst>
              <a:ext uri="{FF2B5EF4-FFF2-40B4-BE49-F238E27FC236}">
                <a16:creationId xmlns:a16="http://schemas.microsoft.com/office/drawing/2014/main" xmlns="" id="{C9521808-5863-43EA-8900-C5CC0455EA7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37" name="Oval 36">
            <a:hlinkClick r:id="" action="ppaction://noaction"/>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rotWithShape="1">
          <a:blip r:embed="rId10"/>
          <a:srcRect l="31401" t="8159" r="7715" b="8661"/>
          <a:stretch/>
        </p:blipFill>
        <p:spPr>
          <a:xfrm>
            <a:off x="6881372" y="1066456"/>
            <a:ext cx="1528338" cy="1203950"/>
          </a:xfrm>
          <a:prstGeom prst="roundRect">
            <a:avLst>
              <a:gd name="adj" fmla="val 10865"/>
            </a:avLst>
          </a:prstGeom>
        </p:spPr>
      </p:pic>
    </p:spTree>
    <p:extLst>
      <p:ext uri="{BB962C8B-B14F-4D97-AF65-F5344CB8AC3E}">
        <p14:creationId xmlns:p14="http://schemas.microsoft.com/office/powerpoint/2010/main" val="20794726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3" name="correctWAV.wav"/>
                                        </p:tgtEl>
                                      </p:cMediaNode>
                                    </p:audio>
                                  </p:sub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anim calcmode="lin" valueType="num">
                                      <p:cBhvr>
                                        <p:cTn id="18" dur="500" fill="hold"/>
                                        <p:tgtEl>
                                          <p:spTgt spid="35"/>
                                        </p:tgtEl>
                                        <p:attrNameLst>
                                          <p:attrName>ppt_x</p:attrName>
                                        </p:attrNameLst>
                                      </p:cBhvr>
                                      <p:tavLst>
                                        <p:tav tm="0">
                                          <p:val>
                                            <p:strVal val="#ppt_x"/>
                                          </p:val>
                                        </p:tav>
                                        <p:tav tm="100000">
                                          <p:val>
                                            <p:strVal val="#ppt_x"/>
                                          </p:val>
                                        </p:tav>
                                      </p:tavLst>
                                    </p:anim>
                                    <p:anim calcmode="lin" valueType="num">
                                      <p:cBhvr>
                                        <p:cTn id="19" dur="5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subTnLst>
                                    <p:audio>
                                      <p:cMediaNode>
                                        <p:cTn display="0" masterRel="sameClick">
                                          <p:stCondLst>
                                            <p:cond evt="begin" delay="0">
                                              <p:tn val="28"/>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0"/>
                  </p:tgtEl>
                </p:cond>
              </p:nextCondLst>
            </p:seq>
          </p:childTnLst>
        </p:cTn>
      </p:par>
    </p:tnLst>
    <p:bldLst>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313</Words>
  <Application>Microsoft Office PowerPoint</Application>
  <PresentationFormat>Custom</PresentationFormat>
  <Paragraphs>77</Paragraphs>
  <Slides>21</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Tahoma</vt:lpstr>
      <vt:lpstr>Calibri</vt:lpstr>
      <vt:lpstr>Calibri Light</vt:lpstr>
      <vt:lpstr>Bahnschrift SemiBold Condensed</vt:lpstr>
      <vt:lpstr>.VnAristote</vt:lpstr>
      <vt:lpstr>Arial Black</vt:lpstr>
      <vt:lpstr>Elephant</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PC</cp:lastModifiedBy>
  <cp:revision>60</cp:revision>
  <dcterms:created xsi:type="dcterms:W3CDTF">2021-05-24T07:54:15Z</dcterms:created>
  <dcterms:modified xsi:type="dcterms:W3CDTF">2021-08-24T16:44:45Z</dcterms:modified>
</cp:coreProperties>
</file>