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6"/>
  </p:notesMasterIdLst>
  <p:handoutMasterIdLst>
    <p:handoutMasterId r:id="rId37"/>
  </p:handoutMasterIdLst>
  <p:sldIdLst>
    <p:sldId id="256" r:id="rId2"/>
    <p:sldId id="281" r:id="rId3"/>
    <p:sldId id="288" r:id="rId4"/>
    <p:sldId id="289" r:id="rId5"/>
    <p:sldId id="290" r:id="rId6"/>
    <p:sldId id="291" r:id="rId7"/>
    <p:sldId id="292" r:id="rId8"/>
    <p:sldId id="293" r:id="rId9"/>
    <p:sldId id="294" r:id="rId10"/>
    <p:sldId id="295" r:id="rId11"/>
    <p:sldId id="296" r:id="rId12"/>
    <p:sldId id="297" r:id="rId13"/>
    <p:sldId id="298" r:id="rId14"/>
    <p:sldId id="299" r:id="rId15"/>
    <p:sldId id="279" r:id="rId16"/>
    <p:sldId id="276" r:id="rId17"/>
    <p:sldId id="277" r:id="rId18"/>
    <p:sldId id="301" r:id="rId19"/>
    <p:sldId id="278" r:id="rId20"/>
    <p:sldId id="326" r:id="rId21"/>
    <p:sldId id="327" r:id="rId22"/>
    <p:sldId id="328" r:id="rId23"/>
    <p:sldId id="329" r:id="rId24"/>
    <p:sldId id="330" r:id="rId25"/>
    <p:sldId id="331" r:id="rId26"/>
    <p:sldId id="332" r:id="rId27"/>
    <p:sldId id="333" r:id="rId28"/>
    <p:sldId id="334" r:id="rId29"/>
    <p:sldId id="335" r:id="rId30"/>
    <p:sldId id="336" r:id="rId31"/>
    <p:sldId id="337" r:id="rId32"/>
    <p:sldId id="302" r:id="rId33"/>
    <p:sldId id="303" r:id="rId34"/>
    <p:sldId id="304" r:id="rId35"/>
  </p:sldIdLst>
  <p:sldSz cx="12192000" cy="6858000"/>
  <p:notesSz cx="6858000" cy="9144000"/>
  <p:embeddedFontLst>
    <p:embeddedFont>
      <p:font typeface=".VnBodoni"/>
      <p:regular r:id="rId38"/>
    </p:embeddedFont>
    <p:embeddedFont>
      <p:font typeface="Cooper Black" pitchFamily="18" charset="0"/>
      <p:regular r:id="rId39"/>
    </p:embeddedFont>
    <p:embeddedFont>
      <p:font typeface="Calibri" pitchFamily="34" charset="0"/>
      <p:regular r:id="rId40"/>
      <p:bold r:id="rId41"/>
      <p:italic r:id="rId42"/>
      <p:boldItalic r:id="rId43"/>
    </p:embeddedFont>
    <p:embeddedFont>
      <p:font typeface="Calibri Light" pitchFamily="34" charset="0"/>
      <p:regular r:id="rId44"/>
      <p:italic r:id="rId45"/>
    </p:embeddedFont>
    <p:embeddedFont>
      <p:font typeface=".VnArial"/>
      <p:regular r:id="rId46"/>
      <p:bold r:id="rId47"/>
      <p:italic r:id="rId48"/>
      <p:boldItalic r:id="rId49"/>
    </p:embeddedFont>
    <p:embeddedFont>
      <p:font typeface="Arial Black" pitchFamily="34" charset="0"/>
      <p:bold r:id="rId5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3F1E6"/>
    <a:srgbClr val="4EC799"/>
    <a:srgbClr val="3DBA8C"/>
    <a:srgbClr val="D33AB5"/>
    <a:srgbClr val="FF3399"/>
    <a:srgbClr val="FCFCB3"/>
    <a:srgbClr val="F9C32B"/>
    <a:srgbClr val="DAF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>
        <p:scale>
          <a:sx n="75" d="100"/>
          <a:sy n="75" d="100"/>
        </p:scale>
        <p:origin x="-320" y="1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7" d="100"/>
          <a:sy n="57" d="100"/>
        </p:scale>
        <p:origin x="2832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5.fntdata"/><Relationship Id="rId47" Type="http://schemas.openxmlformats.org/officeDocument/2006/relationships/font" Target="fonts/font10.fntdata"/><Relationship Id="rId50" Type="http://schemas.openxmlformats.org/officeDocument/2006/relationships/font" Target="fonts/font1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1.fntdata"/><Relationship Id="rId46" Type="http://schemas.openxmlformats.org/officeDocument/2006/relationships/font" Target="fonts/font9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4.fntdata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handoutMaster" Target="handoutMasters/handoutMaster1.xml"/><Relationship Id="rId40" Type="http://schemas.openxmlformats.org/officeDocument/2006/relationships/font" Target="fonts/font3.fntdata"/><Relationship Id="rId45" Type="http://schemas.openxmlformats.org/officeDocument/2006/relationships/font" Target="fonts/font8.fntdata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49" Type="http://schemas.openxmlformats.org/officeDocument/2006/relationships/font" Target="fonts/font1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7.fntdata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6.fntdata"/><Relationship Id="rId48" Type="http://schemas.openxmlformats.org/officeDocument/2006/relationships/font" Target="fonts/font11.fntdata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A74539-6D1C-4EC1-ABBF-96D2FA2E9DBB}" type="datetimeFigureOut">
              <a:rPr lang="en-US" smtClean="0"/>
              <a:t>8/24/2021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F7DF92-E608-4AF9-9FFF-58E0E366EB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331618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8F9CC6-8508-4B36-BA9B-5994C220AC51}" type="datetimeFigureOut">
              <a:rPr lang="en-US" smtClean="0"/>
              <a:t>8/24/2021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E1B343-CC33-4848-9F28-1840E4D12A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3770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854799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F93A1F3-CEDF-4993-8FA2-7DB349A2ABAA}" type="datetimeFigureOut">
              <a:rPr lang="en-US" smtClean="0"/>
              <a:t>8/24/2021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C1F003-6252-4B56-BA6E-1F61340B8F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76141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E5C3DFAF-A2B8-E643-B436-C3914E7CB731}" type="datetimeFigureOut">
              <a:rPr lang="ru-RU" smtClean="0"/>
              <a:t>24.08.2021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34DB8C93-A78B-C74D-BB40-FFB938FB76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7355503"/>
      </p:ext>
    </p:extLst>
  </p:cSld>
  <p:clrMapOvr>
    <a:masterClrMapping/>
  </p:clrMapOvr>
  <p:transition spd="slow" advClick="0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BBE2488-9E96-46F1-A822-E270DE8F368D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254404" y="-79900"/>
            <a:ext cx="12446404" cy="7537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4218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7" Type="http://schemas.openxmlformats.org/officeDocument/2006/relationships/image" Target="../media/image3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audio13.wav"/><Relationship Id="rId7" Type="http://schemas.openxmlformats.org/officeDocument/2006/relationships/audio" Target="../media/audio17.wav"/><Relationship Id="rId2" Type="http://schemas.openxmlformats.org/officeDocument/2006/relationships/audio" Target="../media/audio12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16.wav"/><Relationship Id="rId5" Type="http://schemas.openxmlformats.org/officeDocument/2006/relationships/audio" Target="../media/audio15.wav"/><Relationship Id="rId4" Type="http://schemas.openxmlformats.org/officeDocument/2006/relationships/audio" Target="../media/audio14.wav"/><Relationship Id="rId9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audio" Target="../media/audio18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20.png"/><Relationship Id="rId2" Type="http://schemas.openxmlformats.org/officeDocument/2006/relationships/audio" Target="../media/audio18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21.png"/><Relationship Id="rId2" Type="http://schemas.openxmlformats.org/officeDocument/2006/relationships/audio" Target="../media/audio18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22.png"/><Relationship Id="rId2" Type="http://schemas.openxmlformats.org/officeDocument/2006/relationships/audio" Target="../media/audio18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23.png"/><Relationship Id="rId2" Type="http://schemas.openxmlformats.org/officeDocument/2006/relationships/audio" Target="../media/audio18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24.png"/><Relationship Id="rId2" Type="http://schemas.openxmlformats.org/officeDocument/2006/relationships/audio" Target="../media/audio18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25.png"/><Relationship Id="rId2" Type="http://schemas.openxmlformats.org/officeDocument/2006/relationships/audio" Target="../media/audio18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26.jpeg"/><Relationship Id="rId2" Type="http://schemas.openxmlformats.org/officeDocument/2006/relationships/audio" Target="../media/audio18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27.png"/><Relationship Id="rId2" Type="http://schemas.openxmlformats.org/officeDocument/2006/relationships/audio" Target="../media/audio18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28.png"/><Relationship Id="rId2" Type="http://schemas.openxmlformats.org/officeDocument/2006/relationships/audio" Target="../media/audio18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audio20.wav"/><Relationship Id="rId7" Type="http://schemas.openxmlformats.org/officeDocument/2006/relationships/image" Target="../media/image29.png"/><Relationship Id="rId2" Type="http://schemas.openxmlformats.org/officeDocument/2006/relationships/audio" Target="../media/audio19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23.wav"/><Relationship Id="rId5" Type="http://schemas.openxmlformats.org/officeDocument/2006/relationships/audio" Target="../media/audio22.wav"/><Relationship Id="rId4" Type="http://schemas.openxmlformats.org/officeDocument/2006/relationships/audio" Target="../media/audio21.wav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audio" Target="../media/audio24.wav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H_SubTitle_4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8070247" y="4402253"/>
            <a:ext cx="2684839" cy="488488"/>
          </a:xfrm>
          <a:prstGeom prst="roundRect">
            <a:avLst>
              <a:gd name="adj" fmla="val 50000"/>
            </a:avLst>
          </a:prstGeom>
          <a:solidFill>
            <a:srgbClr val="4EC799"/>
          </a:solidFill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buNone/>
            </a:pPr>
            <a:r>
              <a:rPr lang="en-US" altLang="zh-CN">
                <a:solidFill>
                  <a:schemeClr val="bg1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Lesson 2</a:t>
            </a:r>
            <a:endParaRPr lang="zh-CN" altLang="en-US" dirty="0">
              <a:solidFill>
                <a:schemeClr val="bg1"/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90170" y="4890741"/>
            <a:ext cx="4922668" cy="204734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423075">
            <a:off x="244735" y="15837"/>
            <a:ext cx="3484335" cy="2863518"/>
          </a:xfrm>
          <a:prstGeom prst="rect">
            <a:avLst/>
          </a:prstGeom>
        </p:spPr>
      </p:pic>
      <p:sp>
        <p:nvSpPr>
          <p:cNvPr id="5" name="MH_SubTitle_3"/>
          <p:cNvSpPr>
            <a:spLocks noChangeArrowheads="1"/>
          </p:cNvSpPr>
          <p:nvPr>
            <p:custDataLst>
              <p:tags r:id="rId2"/>
            </p:custDataLst>
          </p:nvPr>
        </p:nvSpPr>
        <p:spPr bwMode="gray">
          <a:xfrm>
            <a:off x="2627086" y="1613221"/>
            <a:ext cx="2133600" cy="592950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buNone/>
            </a:pPr>
            <a:r>
              <a:rPr lang="en-US" altLang="zh-CN" sz="3200" dirty="0">
                <a:solidFill>
                  <a:schemeClr val="bg1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Unit 9</a:t>
            </a:r>
            <a:endParaRPr lang="zh-CN" altLang="en-US" sz="3200" dirty="0">
              <a:solidFill>
                <a:schemeClr val="bg1"/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15" name="MH_SubTitle_4"/>
          <p:cNvSpPr>
            <a:spLocks noChangeArrowheads="1"/>
          </p:cNvSpPr>
          <p:nvPr>
            <p:custDataLst>
              <p:tags r:id="rId3"/>
            </p:custDataLst>
          </p:nvPr>
        </p:nvSpPr>
        <p:spPr bwMode="gray">
          <a:xfrm>
            <a:off x="2194198" y="2849010"/>
            <a:ext cx="8485991" cy="910403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buNone/>
            </a:pPr>
            <a:r>
              <a:rPr lang="en-US" altLang="zh-CN" sz="6600" b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What colour is it?</a:t>
            </a:r>
            <a:endParaRPr lang="zh-CN" altLang="en-US" sz="6600" b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20" name="Freeform 19"/>
          <p:cNvSpPr>
            <a:spLocks noChangeArrowheads="1"/>
          </p:cNvSpPr>
          <p:nvPr>
            <p:custDataLst>
              <p:tags r:id="rId4"/>
            </p:custDataLst>
          </p:nvPr>
        </p:nvSpPr>
        <p:spPr bwMode="gray">
          <a:xfrm>
            <a:off x="-1264086" y="866113"/>
            <a:ext cx="140417" cy="2438098"/>
          </a:xfrm>
          <a:custGeom>
            <a:avLst/>
            <a:gdLst/>
            <a:ahLst/>
            <a:cxnLst/>
            <a:rect l="l" t="t" r="r" b="b"/>
            <a:pathLst>
              <a:path w="253059" h="4393931">
                <a:moveTo>
                  <a:pt x="118592" y="4090750"/>
                </a:moveTo>
                <a:cubicBezTo>
                  <a:pt x="156857" y="4090750"/>
                  <a:pt x="184522" y="4097883"/>
                  <a:pt x="201587" y="4112149"/>
                </a:cubicBezTo>
                <a:cubicBezTo>
                  <a:pt x="218653" y="4126415"/>
                  <a:pt x="227186" y="4144347"/>
                  <a:pt x="227186" y="4165945"/>
                </a:cubicBezTo>
                <a:cubicBezTo>
                  <a:pt x="227186" y="4178611"/>
                  <a:pt x="223719" y="4190077"/>
                  <a:pt x="216786" y="4200343"/>
                </a:cubicBezTo>
                <a:cubicBezTo>
                  <a:pt x="209853" y="4210609"/>
                  <a:pt x="199387" y="4219609"/>
                  <a:pt x="185388" y="4227342"/>
                </a:cubicBezTo>
                <a:cubicBezTo>
                  <a:pt x="196721" y="4230141"/>
                  <a:pt x="205387" y="4233408"/>
                  <a:pt x="211387" y="4237141"/>
                </a:cubicBezTo>
                <a:cubicBezTo>
                  <a:pt x="221119" y="4243141"/>
                  <a:pt x="228686" y="4251040"/>
                  <a:pt x="234085" y="4260840"/>
                </a:cubicBezTo>
                <a:cubicBezTo>
                  <a:pt x="239485" y="4270639"/>
                  <a:pt x="242185" y="4282338"/>
                  <a:pt x="242185" y="4295937"/>
                </a:cubicBezTo>
                <a:cubicBezTo>
                  <a:pt x="242185" y="4313003"/>
                  <a:pt x="237718" y="4329369"/>
                  <a:pt x="228786" y="4345034"/>
                </a:cubicBezTo>
                <a:cubicBezTo>
                  <a:pt x="219853" y="4360700"/>
                  <a:pt x="206987" y="4372766"/>
                  <a:pt x="190188" y="4381232"/>
                </a:cubicBezTo>
                <a:cubicBezTo>
                  <a:pt x="173389" y="4389699"/>
                  <a:pt x="151324" y="4393931"/>
                  <a:pt x="123992" y="4393931"/>
                </a:cubicBezTo>
                <a:cubicBezTo>
                  <a:pt x="97327" y="4393931"/>
                  <a:pt x="76295" y="4390798"/>
                  <a:pt x="60896" y="4384532"/>
                </a:cubicBezTo>
                <a:cubicBezTo>
                  <a:pt x="45497" y="4378266"/>
                  <a:pt x="32831" y="4369100"/>
                  <a:pt x="22898" y="4357034"/>
                </a:cubicBezTo>
                <a:cubicBezTo>
                  <a:pt x="12965" y="4344968"/>
                  <a:pt x="5333" y="4329802"/>
                  <a:pt x="0" y="4311536"/>
                </a:cubicBezTo>
                <a:lnTo>
                  <a:pt x="81395" y="4300737"/>
                </a:lnTo>
                <a:cubicBezTo>
                  <a:pt x="84594" y="4317136"/>
                  <a:pt x="89561" y="4328502"/>
                  <a:pt x="96294" y="4334835"/>
                </a:cubicBezTo>
                <a:cubicBezTo>
                  <a:pt x="103027" y="4341168"/>
                  <a:pt x="111593" y="4344334"/>
                  <a:pt x="121992" y="4344334"/>
                </a:cubicBezTo>
                <a:cubicBezTo>
                  <a:pt x="132925" y="4344334"/>
                  <a:pt x="142024" y="4340335"/>
                  <a:pt x="149291" y="4332335"/>
                </a:cubicBezTo>
                <a:cubicBezTo>
                  <a:pt x="156557" y="4324336"/>
                  <a:pt x="160190" y="4313669"/>
                  <a:pt x="160190" y="4300337"/>
                </a:cubicBezTo>
                <a:cubicBezTo>
                  <a:pt x="160190" y="4286738"/>
                  <a:pt x="156690" y="4276205"/>
                  <a:pt x="149690" y="4268739"/>
                </a:cubicBezTo>
                <a:cubicBezTo>
                  <a:pt x="142691" y="4261273"/>
                  <a:pt x="133191" y="4257540"/>
                  <a:pt x="121192" y="4257540"/>
                </a:cubicBezTo>
                <a:cubicBezTo>
                  <a:pt x="114793" y="4257540"/>
                  <a:pt x="105993" y="4259140"/>
                  <a:pt x="94794" y="4262339"/>
                </a:cubicBezTo>
                <a:lnTo>
                  <a:pt x="98994" y="4204143"/>
                </a:lnTo>
                <a:cubicBezTo>
                  <a:pt x="103527" y="4204810"/>
                  <a:pt x="107060" y="4205143"/>
                  <a:pt x="109593" y="4205143"/>
                </a:cubicBezTo>
                <a:cubicBezTo>
                  <a:pt x="120259" y="4205143"/>
                  <a:pt x="129158" y="4201743"/>
                  <a:pt x="136291" y="4194944"/>
                </a:cubicBezTo>
                <a:cubicBezTo>
                  <a:pt x="143424" y="4188144"/>
                  <a:pt x="146991" y="4180078"/>
                  <a:pt x="146991" y="4170745"/>
                </a:cubicBezTo>
                <a:cubicBezTo>
                  <a:pt x="146991" y="4161812"/>
                  <a:pt x="144324" y="4154679"/>
                  <a:pt x="138991" y="4149346"/>
                </a:cubicBezTo>
                <a:cubicBezTo>
                  <a:pt x="133658" y="4144014"/>
                  <a:pt x="126325" y="4141347"/>
                  <a:pt x="116992" y="4141347"/>
                </a:cubicBezTo>
                <a:cubicBezTo>
                  <a:pt x="107393" y="4141347"/>
                  <a:pt x="99594" y="4144247"/>
                  <a:pt x="93594" y="4150046"/>
                </a:cubicBezTo>
                <a:cubicBezTo>
                  <a:pt x="87594" y="4155846"/>
                  <a:pt x="83528" y="4166012"/>
                  <a:pt x="81395" y="4180544"/>
                </a:cubicBezTo>
                <a:lnTo>
                  <a:pt x="4399" y="4166745"/>
                </a:lnTo>
                <a:cubicBezTo>
                  <a:pt x="10799" y="4142214"/>
                  <a:pt x="23098" y="4123415"/>
                  <a:pt x="41297" y="4110349"/>
                </a:cubicBezTo>
                <a:cubicBezTo>
                  <a:pt x="59496" y="4097283"/>
                  <a:pt x="85261" y="4090750"/>
                  <a:pt x="118592" y="4090750"/>
                </a:cubicBezTo>
                <a:close/>
                <a:moveTo>
                  <a:pt x="10199" y="3514725"/>
                </a:moveTo>
                <a:lnTo>
                  <a:pt x="91594" y="3514725"/>
                </a:lnTo>
                <a:lnTo>
                  <a:pt x="91594" y="3622718"/>
                </a:lnTo>
                <a:cubicBezTo>
                  <a:pt x="102660" y="3611252"/>
                  <a:pt x="113659" y="3603053"/>
                  <a:pt x="124592" y="3598120"/>
                </a:cubicBezTo>
                <a:cubicBezTo>
                  <a:pt x="135525" y="3593186"/>
                  <a:pt x="148457" y="3590720"/>
                  <a:pt x="163390" y="3590720"/>
                </a:cubicBezTo>
                <a:cubicBezTo>
                  <a:pt x="185522" y="3590720"/>
                  <a:pt x="202954" y="3597453"/>
                  <a:pt x="215686" y="3610919"/>
                </a:cubicBezTo>
                <a:cubicBezTo>
                  <a:pt x="228419" y="3624385"/>
                  <a:pt x="234785" y="3645050"/>
                  <a:pt x="234785" y="3672915"/>
                </a:cubicBezTo>
                <a:lnTo>
                  <a:pt x="234785" y="3807907"/>
                </a:lnTo>
                <a:lnTo>
                  <a:pt x="152990" y="3807907"/>
                </a:lnTo>
                <a:lnTo>
                  <a:pt x="152990" y="3691114"/>
                </a:lnTo>
                <a:cubicBezTo>
                  <a:pt x="152990" y="3677781"/>
                  <a:pt x="150524" y="3668349"/>
                  <a:pt x="145591" y="3662816"/>
                </a:cubicBezTo>
                <a:cubicBezTo>
                  <a:pt x="140658" y="3657282"/>
                  <a:pt x="133725" y="3654516"/>
                  <a:pt x="124792" y="3654516"/>
                </a:cubicBezTo>
                <a:cubicBezTo>
                  <a:pt x="114926" y="3654516"/>
                  <a:pt x="106926" y="3658249"/>
                  <a:pt x="100793" y="3665715"/>
                </a:cubicBezTo>
                <a:cubicBezTo>
                  <a:pt x="94661" y="3673182"/>
                  <a:pt x="91594" y="3686581"/>
                  <a:pt x="91594" y="3705913"/>
                </a:cubicBezTo>
                <a:lnTo>
                  <a:pt x="91594" y="3807907"/>
                </a:lnTo>
                <a:lnTo>
                  <a:pt x="10199" y="3807907"/>
                </a:lnTo>
                <a:close/>
                <a:moveTo>
                  <a:pt x="127043" y="3000170"/>
                </a:moveTo>
                <a:cubicBezTo>
                  <a:pt x="152375" y="3000170"/>
                  <a:pt x="171074" y="3002103"/>
                  <a:pt x="183140" y="3005970"/>
                </a:cubicBezTo>
                <a:cubicBezTo>
                  <a:pt x="195206" y="3009836"/>
                  <a:pt x="205272" y="3015835"/>
                  <a:pt x="213338" y="3023968"/>
                </a:cubicBezTo>
                <a:cubicBezTo>
                  <a:pt x="221404" y="3032101"/>
                  <a:pt x="228104" y="3043101"/>
                  <a:pt x="233437" y="3056966"/>
                </a:cubicBezTo>
                <a:lnTo>
                  <a:pt x="156241" y="3064566"/>
                </a:lnTo>
                <a:cubicBezTo>
                  <a:pt x="154241" y="3057766"/>
                  <a:pt x="150908" y="3052767"/>
                  <a:pt x="146242" y="3049567"/>
                </a:cubicBezTo>
                <a:cubicBezTo>
                  <a:pt x="139842" y="3045301"/>
                  <a:pt x="132109" y="3043167"/>
                  <a:pt x="123043" y="3043167"/>
                </a:cubicBezTo>
                <a:cubicBezTo>
                  <a:pt x="113844" y="3043167"/>
                  <a:pt x="107144" y="3044798"/>
                  <a:pt x="102945" y="3048059"/>
                </a:cubicBezTo>
                <a:cubicBezTo>
                  <a:pt x="98745" y="3051321"/>
                  <a:pt x="96645" y="3055281"/>
                  <a:pt x="96645" y="3059941"/>
                </a:cubicBezTo>
                <a:cubicBezTo>
                  <a:pt x="96645" y="3065132"/>
                  <a:pt x="99311" y="3069060"/>
                  <a:pt x="104644" y="3071722"/>
                </a:cubicBezTo>
                <a:cubicBezTo>
                  <a:pt x="109977" y="3074384"/>
                  <a:pt x="121577" y="3076781"/>
                  <a:pt x="139442" y="3078912"/>
                </a:cubicBezTo>
                <a:cubicBezTo>
                  <a:pt x="166507" y="3081974"/>
                  <a:pt x="186639" y="3086236"/>
                  <a:pt x="199839" y="3091697"/>
                </a:cubicBezTo>
                <a:cubicBezTo>
                  <a:pt x="213038" y="3097158"/>
                  <a:pt x="223137" y="3104950"/>
                  <a:pt x="230137" y="3115072"/>
                </a:cubicBezTo>
                <a:cubicBezTo>
                  <a:pt x="237136" y="3125194"/>
                  <a:pt x="240636" y="3136316"/>
                  <a:pt x="240636" y="3148436"/>
                </a:cubicBezTo>
                <a:cubicBezTo>
                  <a:pt x="240636" y="3160689"/>
                  <a:pt x="236936" y="3172610"/>
                  <a:pt x="229537" y="3184198"/>
                </a:cubicBezTo>
                <a:cubicBezTo>
                  <a:pt x="222137" y="3195786"/>
                  <a:pt x="210471" y="3205009"/>
                  <a:pt x="194539" y="3211868"/>
                </a:cubicBezTo>
                <a:cubicBezTo>
                  <a:pt x="178607" y="3218727"/>
                  <a:pt x="156908" y="3222156"/>
                  <a:pt x="129443" y="3222156"/>
                </a:cubicBezTo>
                <a:cubicBezTo>
                  <a:pt x="90645" y="3222156"/>
                  <a:pt x="63014" y="3216623"/>
                  <a:pt x="46548" y="3205557"/>
                </a:cubicBezTo>
                <a:cubicBezTo>
                  <a:pt x="30082" y="3194491"/>
                  <a:pt x="19516" y="3178759"/>
                  <a:pt x="14850" y="3158360"/>
                </a:cubicBezTo>
                <a:lnTo>
                  <a:pt x="95645" y="3150761"/>
                </a:lnTo>
                <a:cubicBezTo>
                  <a:pt x="98978" y="3160360"/>
                  <a:pt x="103644" y="3167226"/>
                  <a:pt x="109644" y="3171359"/>
                </a:cubicBezTo>
                <a:cubicBezTo>
                  <a:pt x="115644" y="3175493"/>
                  <a:pt x="123643" y="3177559"/>
                  <a:pt x="133643" y="3177559"/>
                </a:cubicBezTo>
                <a:cubicBezTo>
                  <a:pt x="144575" y="3177559"/>
                  <a:pt x="153041" y="3175229"/>
                  <a:pt x="159041" y="3170569"/>
                </a:cubicBezTo>
                <a:cubicBezTo>
                  <a:pt x="163707" y="3167109"/>
                  <a:pt x="166041" y="3162783"/>
                  <a:pt x="166041" y="3157592"/>
                </a:cubicBezTo>
                <a:cubicBezTo>
                  <a:pt x="166041" y="3151734"/>
                  <a:pt x="162974" y="3147207"/>
                  <a:pt x="156841" y="3144011"/>
                </a:cubicBezTo>
                <a:cubicBezTo>
                  <a:pt x="152441" y="3141749"/>
                  <a:pt x="140776" y="3138953"/>
                  <a:pt x="121843" y="3135624"/>
                </a:cubicBezTo>
                <a:cubicBezTo>
                  <a:pt x="93578" y="3130697"/>
                  <a:pt x="73946" y="3126136"/>
                  <a:pt x="62947" y="3121941"/>
                </a:cubicBezTo>
                <a:cubicBezTo>
                  <a:pt x="51948" y="3117745"/>
                  <a:pt x="42681" y="3110653"/>
                  <a:pt x="35149" y="3100664"/>
                </a:cubicBezTo>
                <a:cubicBezTo>
                  <a:pt x="27616" y="3090675"/>
                  <a:pt x="23849" y="3079287"/>
                  <a:pt x="23849" y="3066500"/>
                </a:cubicBezTo>
                <a:cubicBezTo>
                  <a:pt x="23849" y="3052513"/>
                  <a:pt x="27916" y="3040459"/>
                  <a:pt x="36049" y="3030337"/>
                </a:cubicBezTo>
                <a:cubicBezTo>
                  <a:pt x="44181" y="3020215"/>
                  <a:pt x="55381" y="3012656"/>
                  <a:pt x="69647" y="3007662"/>
                </a:cubicBezTo>
                <a:cubicBezTo>
                  <a:pt x="83912" y="3002667"/>
                  <a:pt x="103044" y="3000170"/>
                  <a:pt x="127043" y="3000170"/>
                </a:cubicBezTo>
                <a:close/>
                <a:moveTo>
                  <a:pt x="89399" y="2423945"/>
                </a:moveTo>
                <a:lnTo>
                  <a:pt x="170794" y="2423945"/>
                </a:lnTo>
                <a:lnTo>
                  <a:pt x="170794" y="2636332"/>
                </a:lnTo>
                <a:lnTo>
                  <a:pt x="89399" y="2636332"/>
                </a:lnTo>
                <a:close/>
                <a:moveTo>
                  <a:pt x="89399" y="2343150"/>
                </a:moveTo>
                <a:lnTo>
                  <a:pt x="170794" y="2343150"/>
                </a:lnTo>
                <a:lnTo>
                  <a:pt x="170794" y="2398546"/>
                </a:lnTo>
                <a:lnTo>
                  <a:pt x="89399" y="2398546"/>
                </a:lnTo>
                <a:close/>
                <a:moveTo>
                  <a:pt x="89199" y="1752600"/>
                </a:moveTo>
                <a:lnTo>
                  <a:pt x="170794" y="1752600"/>
                </a:lnTo>
                <a:lnTo>
                  <a:pt x="170794" y="2045782"/>
                </a:lnTo>
                <a:lnTo>
                  <a:pt x="89199" y="2045782"/>
                </a:lnTo>
                <a:close/>
                <a:moveTo>
                  <a:pt x="115593" y="1306566"/>
                </a:moveTo>
                <a:cubicBezTo>
                  <a:pt x="105193" y="1306566"/>
                  <a:pt x="96894" y="1310333"/>
                  <a:pt x="90694" y="1317866"/>
                </a:cubicBezTo>
                <a:cubicBezTo>
                  <a:pt x="84494" y="1325399"/>
                  <a:pt x="81395" y="1337898"/>
                  <a:pt x="81395" y="1355364"/>
                </a:cubicBezTo>
                <a:cubicBezTo>
                  <a:pt x="81395" y="1370696"/>
                  <a:pt x="84661" y="1382062"/>
                  <a:pt x="91194" y="1389461"/>
                </a:cubicBezTo>
                <a:cubicBezTo>
                  <a:pt x="97727" y="1396861"/>
                  <a:pt x="106326" y="1400561"/>
                  <a:pt x="116992" y="1400561"/>
                </a:cubicBezTo>
                <a:cubicBezTo>
                  <a:pt x="127125" y="1400561"/>
                  <a:pt x="135625" y="1396727"/>
                  <a:pt x="142491" y="1389061"/>
                </a:cubicBezTo>
                <a:cubicBezTo>
                  <a:pt x="149357" y="1381395"/>
                  <a:pt x="152790" y="1369829"/>
                  <a:pt x="152790" y="1354363"/>
                </a:cubicBezTo>
                <a:cubicBezTo>
                  <a:pt x="152790" y="1338898"/>
                  <a:pt x="149191" y="1327065"/>
                  <a:pt x="141991" y="1318866"/>
                </a:cubicBezTo>
                <a:cubicBezTo>
                  <a:pt x="134791" y="1310666"/>
                  <a:pt x="125992" y="1306566"/>
                  <a:pt x="115593" y="1306566"/>
                </a:cubicBezTo>
                <a:close/>
                <a:moveTo>
                  <a:pt x="86994" y="1247570"/>
                </a:moveTo>
                <a:cubicBezTo>
                  <a:pt x="103527" y="1247570"/>
                  <a:pt x="117159" y="1250370"/>
                  <a:pt x="127892" y="1255969"/>
                </a:cubicBezTo>
                <a:cubicBezTo>
                  <a:pt x="138625" y="1261569"/>
                  <a:pt x="148657" y="1270835"/>
                  <a:pt x="157990" y="1283768"/>
                </a:cubicBezTo>
                <a:lnTo>
                  <a:pt x="157990" y="1252370"/>
                </a:lnTo>
                <a:lnTo>
                  <a:pt x="234185" y="1252370"/>
                </a:lnTo>
                <a:lnTo>
                  <a:pt x="234185" y="1452957"/>
                </a:lnTo>
                <a:lnTo>
                  <a:pt x="234385" y="1462357"/>
                </a:lnTo>
                <a:cubicBezTo>
                  <a:pt x="234385" y="1475689"/>
                  <a:pt x="231552" y="1488389"/>
                  <a:pt x="225886" y="1500454"/>
                </a:cubicBezTo>
                <a:cubicBezTo>
                  <a:pt x="220219" y="1512520"/>
                  <a:pt x="212687" y="1522286"/>
                  <a:pt x="203287" y="1529753"/>
                </a:cubicBezTo>
                <a:cubicBezTo>
                  <a:pt x="193888" y="1537219"/>
                  <a:pt x="181955" y="1542618"/>
                  <a:pt x="167489" y="1545952"/>
                </a:cubicBezTo>
                <a:cubicBezTo>
                  <a:pt x="153024" y="1549285"/>
                  <a:pt x="136458" y="1550951"/>
                  <a:pt x="117792" y="1550951"/>
                </a:cubicBezTo>
                <a:cubicBezTo>
                  <a:pt x="75128" y="1550951"/>
                  <a:pt x="45830" y="1544552"/>
                  <a:pt x="29898" y="1531753"/>
                </a:cubicBezTo>
                <a:cubicBezTo>
                  <a:pt x="13965" y="1518954"/>
                  <a:pt x="5999" y="1501821"/>
                  <a:pt x="5999" y="1480356"/>
                </a:cubicBezTo>
                <a:cubicBezTo>
                  <a:pt x="5999" y="1477689"/>
                  <a:pt x="6133" y="1474089"/>
                  <a:pt x="6399" y="1469556"/>
                </a:cubicBezTo>
                <a:lnTo>
                  <a:pt x="85394" y="1478556"/>
                </a:lnTo>
                <a:cubicBezTo>
                  <a:pt x="87394" y="1485889"/>
                  <a:pt x="90461" y="1490955"/>
                  <a:pt x="94594" y="1493755"/>
                </a:cubicBezTo>
                <a:cubicBezTo>
                  <a:pt x="100593" y="1497888"/>
                  <a:pt x="108126" y="1499954"/>
                  <a:pt x="117192" y="1499954"/>
                </a:cubicBezTo>
                <a:cubicBezTo>
                  <a:pt x="128925" y="1499954"/>
                  <a:pt x="137691" y="1496822"/>
                  <a:pt x="143491" y="1490555"/>
                </a:cubicBezTo>
                <a:cubicBezTo>
                  <a:pt x="149291" y="1484289"/>
                  <a:pt x="152190" y="1473356"/>
                  <a:pt x="152190" y="1457757"/>
                </a:cubicBezTo>
                <a:lnTo>
                  <a:pt x="152190" y="1425559"/>
                </a:lnTo>
                <a:cubicBezTo>
                  <a:pt x="144191" y="1435025"/>
                  <a:pt x="136191" y="1441891"/>
                  <a:pt x="128192" y="1446158"/>
                </a:cubicBezTo>
                <a:cubicBezTo>
                  <a:pt x="115659" y="1452824"/>
                  <a:pt x="102127" y="1456157"/>
                  <a:pt x="87594" y="1456157"/>
                </a:cubicBezTo>
                <a:cubicBezTo>
                  <a:pt x="59196" y="1456157"/>
                  <a:pt x="36264" y="1443758"/>
                  <a:pt x="18798" y="1418960"/>
                </a:cubicBezTo>
                <a:cubicBezTo>
                  <a:pt x="6399" y="1401361"/>
                  <a:pt x="200" y="1378095"/>
                  <a:pt x="200" y="1349164"/>
                </a:cubicBezTo>
                <a:cubicBezTo>
                  <a:pt x="200" y="1316099"/>
                  <a:pt x="8199" y="1290901"/>
                  <a:pt x="24198" y="1273568"/>
                </a:cubicBezTo>
                <a:cubicBezTo>
                  <a:pt x="40197" y="1256236"/>
                  <a:pt x="61129" y="1247570"/>
                  <a:pt x="86994" y="1247570"/>
                </a:cubicBezTo>
                <a:close/>
                <a:moveTo>
                  <a:pt x="162790" y="657020"/>
                </a:moveTo>
                <a:cubicBezTo>
                  <a:pt x="185322" y="657020"/>
                  <a:pt x="202954" y="663720"/>
                  <a:pt x="215686" y="677119"/>
                </a:cubicBezTo>
                <a:cubicBezTo>
                  <a:pt x="228419" y="690518"/>
                  <a:pt x="234785" y="711217"/>
                  <a:pt x="234785" y="739215"/>
                </a:cubicBezTo>
                <a:lnTo>
                  <a:pt x="234785" y="874207"/>
                </a:lnTo>
                <a:lnTo>
                  <a:pt x="152990" y="874207"/>
                </a:lnTo>
                <a:lnTo>
                  <a:pt x="152990" y="757414"/>
                </a:lnTo>
                <a:cubicBezTo>
                  <a:pt x="152990" y="744081"/>
                  <a:pt x="150524" y="734649"/>
                  <a:pt x="145591" y="729116"/>
                </a:cubicBezTo>
                <a:cubicBezTo>
                  <a:pt x="140658" y="723583"/>
                  <a:pt x="133725" y="720816"/>
                  <a:pt x="124792" y="720816"/>
                </a:cubicBezTo>
                <a:cubicBezTo>
                  <a:pt x="114926" y="720816"/>
                  <a:pt x="106926" y="724549"/>
                  <a:pt x="100793" y="732015"/>
                </a:cubicBezTo>
                <a:cubicBezTo>
                  <a:pt x="94661" y="739482"/>
                  <a:pt x="91594" y="752881"/>
                  <a:pt x="91594" y="772213"/>
                </a:cubicBezTo>
                <a:lnTo>
                  <a:pt x="91594" y="874207"/>
                </a:lnTo>
                <a:lnTo>
                  <a:pt x="10199" y="874207"/>
                </a:lnTo>
                <a:lnTo>
                  <a:pt x="10199" y="661820"/>
                </a:lnTo>
                <a:lnTo>
                  <a:pt x="85994" y="661820"/>
                </a:lnTo>
                <a:lnTo>
                  <a:pt x="85994" y="696418"/>
                </a:lnTo>
                <a:cubicBezTo>
                  <a:pt x="97327" y="682285"/>
                  <a:pt x="108793" y="672186"/>
                  <a:pt x="120392" y="666119"/>
                </a:cubicBezTo>
                <a:cubicBezTo>
                  <a:pt x="131992" y="660053"/>
                  <a:pt x="146124" y="657020"/>
                  <a:pt x="162790" y="657020"/>
                </a:cubicBezTo>
                <a:close/>
                <a:moveTo>
                  <a:pt x="5874" y="0"/>
                </a:moveTo>
                <a:lnTo>
                  <a:pt x="248659" y="0"/>
                </a:lnTo>
                <a:lnTo>
                  <a:pt x="248659" y="62596"/>
                </a:lnTo>
                <a:lnTo>
                  <a:pt x="96668" y="62596"/>
                </a:lnTo>
                <a:lnTo>
                  <a:pt x="96668" y="109193"/>
                </a:lnTo>
                <a:lnTo>
                  <a:pt x="237660" y="109193"/>
                </a:lnTo>
                <a:lnTo>
                  <a:pt x="237660" y="168989"/>
                </a:lnTo>
                <a:lnTo>
                  <a:pt x="96668" y="168989"/>
                </a:lnTo>
                <a:lnTo>
                  <a:pt x="96668" y="226786"/>
                </a:lnTo>
                <a:lnTo>
                  <a:pt x="253059" y="226786"/>
                </a:lnTo>
                <a:lnTo>
                  <a:pt x="253059" y="293182"/>
                </a:lnTo>
                <a:lnTo>
                  <a:pt x="5874" y="293182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chemeClr val="bg1"/>
            </a:solidFill>
            <a:prstDash val="solid"/>
          </a:ln>
          <a:effectLst>
            <a:outerShdw blurRad="12700" dist="38100" dir="2700000" algn="tl" rotWithShape="0">
              <a:schemeClr val="bg1">
                <a:lumMod val="50000"/>
              </a:scheme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buNone/>
            </a:pPr>
            <a:endParaRPr lang="zh-CN" altLang="en-US" sz="320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93501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accel="40000" fill="hold" grpId="0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0" presetID="2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2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4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0" presetID="2" presetClass="entr" presetSubtype="2" accel="40000" fill="hold" grpId="0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2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3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25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5" grpId="0" animBg="1"/>
          <p:bldP spid="1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accel="4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0" presetID="2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2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4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0" presetID="2" presetClass="entr" presetSubtype="2" accel="4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25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5" grpId="0" animBg="1"/>
          <p:bldP spid="15" grpId="0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val 16"/>
          <p:cNvSpPr/>
          <p:nvPr/>
        </p:nvSpPr>
        <p:spPr>
          <a:xfrm>
            <a:off x="1491680" y="1129770"/>
            <a:ext cx="4716295" cy="4451879"/>
          </a:xfrm>
          <a:custGeom>
            <a:avLst/>
            <a:gdLst>
              <a:gd name="connsiteX0" fmla="*/ 0 w 3895725"/>
              <a:gd name="connsiteY0" fmla="*/ 2159000 h 4318000"/>
              <a:gd name="connsiteX1" fmla="*/ 1947863 w 3895725"/>
              <a:gd name="connsiteY1" fmla="*/ 0 h 4318000"/>
              <a:gd name="connsiteX2" fmla="*/ 3895726 w 3895725"/>
              <a:gd name="connsiteY2" fmla="*/ 2159000 h 4318000"/>
              <a:gd name="connsiteX3" fmla="*/ 1947863 w 3895725"/>
              <a:gd name="connsiteY3" fmla="*/ 4318000 h 4318000"/>
              <a:gd name="connsiteX4" fmla="*/ 0 w 3895725"/>
              <a:gd name="connsiteY4" fmla="*/ 2159000 h 4318000"/>
              <a:gd name="connsiteX0" fmla="*/ 16235 w 3911961"/>
              <a:gd name="connsiteY0" fmla="*/ 2249857 h 4408857"/>
              <a:gd name="connsiteX1" fmla="*/ 1083036 w 3911961"/>
              <a:gd name="connsiteY1" fmla="*/ 586157 h 4408857"/>
              <a:gd name="connsiteX2" fmla="*/ 1964098 w 3911961"/>
              <a:gd name="connsiteY2" fmla="*/ 90857 h 4408857"/>
              <a:gd name="connsiteX3" fmla="*/ 3911961 w 3911961"/>
              <a:gd name="connsiteY3" fmla="*/ 2249857 h 4408857"/>
              <a:gd name="connsiteX4" fmla="*/ 1964098 w 3911961"/>
              <a:gd name="connsiteY4" fmla="*/ 4408857 h 4408857"/>
              <a:gd name="connsiteX5" fmla="*/ 16235 w 3911961"/>
              <a:gd name="connsiteY5" fmla="*/ 2249857 h 4408857"/>
              <a:gd name="connsiteX0" fmla="*/ 16235 w 3911961"/>
              <a:gd name="connsiteY0" fmla="*/ 2219517 h 4378517"/>
              <a:gd name="connsiteX1" fmla="*/ 1083036 w 3911961"/>
              <a:gd name="connsiteY1" fmla="*/ 555817 h 4378517"/>
              <a:gd name="connsiteX2" fmla="*/ 1705336 w 3911961"/>
              <a:gd name="connsiteY2" fmla="*/ 593918 h 4378517"/>
              <a:gd name="connsiteX3" fmla="*/ 1964098 w 3911961"/>
              <a:gd name="connsiteY3" fmla="*/ 60517 h 4378517"/>
              <a:gd name="connsiteX4" fmla="*/ 3911961 w 3911961"/>
              <a:gd name="connsiteY4" fmla="*/ 2219517 h 4378517"/>
              <a:gd name="connsiteX5" fmla="*/ 1964098 w 3911961"/>
              <a:gd name="connsiteY5" fmla="*/ 4378517 h 4378517"/>
              <a:gd name="connsiteX6" fmla="*/ 16235 w 3911961"/>
              <a:gd name="connsiteY6" fmla="*/ 2219517 h 4378517"/>
              <a:gd name="connsiteX0" fmla="*/ 20201 w 3915927"/>
              <a:gd name="connsiteY0" fmla="*/ 2219517 h 4378517"/>
              <a:gd name="connsiteX1" fmla="*/ 960002 w 3915927"/>
              <a:gd name="connsiteY1" fmla="*/ 987618 h 4378517"/>
              <a:gd name="connsiteX2" fmla="*/ 1087002 w 3915927"/>
              <a:gd name="connsiteY2" fmla="*/ 555817 h 4378517"/>
              <a:gd name="connsiteX3" fmla="*/ 1709302 w 3915927"/>
              <a:gd name="connsiteY3" fmla="*/ 593918 h 4378517"/>
              <a:gd name="connsiteX4" fmla="*/ 1968064 w 3915927"/>
              <a:gd name="connsiteY4" fmla="*/ 60517 h 4378517"/>
              <a:gd name="connsiteX5" fmla="*/ 3915927 w 3915927"/>
              <a:gd name="connsiteY5" fmla="*/ 2219517 h 4378517"/>
              <a:gd name="connsiteX6" fmla="*/ 1968064 w 3915927"/>
              <a:gd name="connsiteY6" fmla="*/ 4378517 h 4378517"/>
              <a:gd name="connsiteX7" fmla="*/ 20201 w 3915927"/>
              <a:gd name="connsiteY7" fmla="*/ 2219517 h 4378517"/>
              <a:gd name="connsiteX0" fmla="*/ 2555 w 3898281"/>
              <a:gd name="connsiteY0" fmla="*/ 2219517 h 4378517"/>
              <a:gd name="connsiteX1" fmla="*/ 1526556 w 3898281"/>
              <a:gd name="connsiteY1" fmla="*/ 1470218 h 4378517"/>
              <a:gd name="connsiteX2" fmla="*/ 1069356 w 3898281"/>
              <a:gd name="connsiteY2" fmla="*/ 555817 h 4378517"/>
              <a:gd name="connsiteX3" fmla="*/ 1691656 w 3898281"/>
              <a:gd name="connsiteY3" fmla="*/ 593918 h 4378517"/>
              <a:gd name="connsiteX4" fmla="*/ 1950418 w 3898281"/>
              <a:gd name="connsiteY4" fmla="*/ 60517 h 4378517"/>
              <a:gd name="connsiteX5" fmla="*/ 3898281 w 3898281"/>
              <a:gd name="connsiteY5" fmla="*/ 2219517 h 4378517"/>
              <a:gd name="connsiteX6" fmla="*/ 1950418 w 3898281"/>
              <a:gd name="connsiteY6" fmla="*/ 4378517 h 4378517"/>
              <a:gd name="connsiteX7" fmla="*/ 2555 w 3898281"/>
              <a:gd name="connsiteY7" fmla="*/ 2219517 h 4378517"/>
              <a:gd name="connsiteX0" fmla="*/ 2555 w 3898281"/>
              <a:gd name="connsiteY0" fmla="*/ 2219517 h 4378517"/>
              <a:gd name="connsiteX1" fmla="*/ 1526556 w 3898281"/>
              <a:gd name="connsiteY1" fmla="*/ 1470218 h 4378517"/>
              <a:gd name="connsiteX2" fmla="*/ 1069356 w 3898281"/>
              <a:gd name="connsiteY2" fmla="*/ 555817 h 4378517"/>
              <a:gd name="connsiteX3" fmla="*/ 1691656 w 3898281"/>
              <a:gd name="connsiteY3" fmla="*/ 593918 h 4378517"/>
              <a:gd name="connsiteX4" fmla="*/ 1950418 w 3898281"/>
              <a:gd name="connsiteY4" fmla="*/ 60517 h 4378517"/>
              <a:gd name="connsiteX5" fmla="*/ 3898281 w 3898281"/>
              <a:gd name="connsiteY5" fmla="*/ 2219517 h 4378517"/>
              <a:gd name="connsiteX6" fmla="*/ 1950418 w 3898281"/>
              <a:gd name="connsiteY6" fmla="*/ 4378517 h 4378517"/>
              <a:gd name="connsiteX7" fmla="*/ 2555 w 3898281"/>
              <a:gd name="connsiteY7" fmla="*/ 2219517 h 4378517"/>
              <a:gd name="connsiteX0" fmla="*/ 2555 w 3898281"/>
              <a:gd name="connsiteY0" fmla="*/ 2219517 h 4378517"/>
              <a:gd name="connsiteX1" fmla="*/ 1526556 w 3898281"/>
              <a:gd name="connsiteY1" fmla="*/ 1470218 h 4378517"/>
              <a:gd name="connsiteX2" fmla="*/ 1069356 w 3898281"/>
              <a:gd name="connsiteY2" fmla="*/ 555817 h 4378517"/>
              <a:gd name="connsiteX3" fmla="*/ 1691656 w 3898281"/>
              <a:gd name="connsiteY3" fmla="*/ 593918 h 4378517"/>
              <a:gd name="connsiteX4" fmla="*/ 1950418 w 3898281"/>
              <a:gd name="connsiteY4" fmla="*/ 60517 h 4378517"/>
              <a:gd name="connsiteX5" fmla="*/ 3898281 w 3898281"/>
              <a:gd name="connsiteY5" fmla="*/ 2219517 h 4378517"/>
              <a:gd name="connsiteX6" fmla="*/ 1950418 w 3898281"/>
              <a:gd name="connsiteY6" fmla="*/ 4378517 h 4378517"/>
              <a:gd name="connsiteX7" fmla="*/ 2555 w 3898281"/>
              <a:gd name="connsiteY7" fmla="*/ 2219517 h 4378517"/>
              <a:gd name="connsiteX0" fmla="*/ 2555 w 3898281"/>
              <a:gd name="connsiteY0" fmla="*/ 2219517 h 4378517"/>
              <a:gd name="connsiteX1" fmla="*/ 1526556 w 3898281"/>
              <a:gd name="connsiteY1" fmla="*/ 1470218 h 4378517"/>
              <a:gd name="connsiteX2" fmla="*/ 1069356 w 3898281"/>
              <a:gd name="connsiteY2" fmla="*/ 555817 h 4378517"/>
              <a:gd name="connsiteX3" fmla="*/ 1691656 w 3898281"/>
              <a:gd name="connsiteY3" fmla="*/ 593918 h 4378517"/>
              <a:gd name="connsiteX4" fmla="*/ 1950418 w 3898281"/>
              <a:gd name="connsiteY4" fmla="*/ 60517 h 4378517"/>
              <a:gd name="connsiteX5" fmla="*/ 3898281 w 3898281"/>
              <a:gd name="connsiteY5" fmla="*/ 2219517 h 4378517"/>
              <a:gd name="connsiteX6" fmla="*/ 1950418 w 3898281"/>
              <a:gd name="connsiteY6" fmla="*/ 4378517 h 4378517"/>
              <a:gd name="connsiteX7" fmla="*/ 2555 w 3898281"/>
              <a:gd name="connsiteY7" fmla="*/ 2219517 h 4378517"/>
              <a:gd name="connsiteX0" fmla="*/ 2555 w 3898281"/>
              <a:gd name="connsiteY0" fmla="*/ 2173048 h 4332048"/>
              <a:gd name="connsiteX1" fmla="*/ 1526556 w 3898281"/>
              <a:gd name="connsiteY1" fmla="*/ 1423749 h 4332048"/>
              <a:gd name="connsiteX2" fmla="*/ 1069356 w 3898281"/>
              <a:gd name="connsiteY2" fmla="*/ 509348 h 4332048"/>
              <a:gd name="connsiteX3" fmla="*/ 1831356 w 3898281"/>
              <a:gd name="connsiteY3" fmla="*/ 1207849 h 4332048"/>
              <a:gd name="connsiteX4" fmla="*/ 1950418 w 3898281"/>
              <a:gd name="connsiteY4" fmla="*/ 14048 h 4332048"/>
              <a:gd name="connsiteX5" fmla="*/ 3898281 w 3898281"/>
              <a:gd name="connsiteY5" fmla="*/ 2173048 h 4332048"/>
              <a:gd name="connsiteX6" fmla="*/ 1950418 w 3898281"/>
              <a:gd name="connsiteY6" fmla="*/ 4332048 h 4332048"/>
              <a:gd name="connsiteX7" fmla="*/ 2555 w 3898281"/>
              <a:gd name="connsiteY7" fmla="*/ 2173048 h 4332048"/>
              <a:gd name="connsiteX0" fmla="*/ 2555 w 3898281"/>
              <a:gd name="connsiteY0" fmla="*/ 2173048 h 4332048"/>
              <a:gd name="connsiteX1" fmla="*/ 1526556 w 3898281"/>
              <a:gd name="connsiteY1" fmla="*/ 1423749 h 4332048"/>
              <a:gd name="connsiteX2" fmla="*/ 1069356 w 3898281"/>
              <a:gd name="connsiteY2" fmla="*/ 509348 h 4332048"/>
              <a:gd name="connsiteX3" fmla="*/ 1831356 w 3898281"/>
              <a:gd name="connsiteY3" fmla="*/ 1207849 h 4332048"/>
              <a:gd name="connsiteX4" fmla="*/ 1950418 w 3898281"/>
              <a:gd name="connsiteY4" fmla="*/ 14048 h 4332048"/>
              <a:gd name="connsiteX5" fmla="*/ 3898281 w 3898281"/>
              <a:gd name="connsiteY5" fmla="*/ 2173048 h 4332048"/>
              <a:gd name="connsiteX6" fmla="*/ 1950418 w 3898281"/>
              <a:gd name="connsiteY6" fmla="*/ 4332048 h 4332048"/>
              <a:gd name="connsiteX7" fmla="*/ 2555 w 3898281"/>
              <a:gd name="connsiteY7" fmla="*/ 2173048 h 4332048"/>
              <a:gd name="connsiteX0" fmla="*/ 2555 w 3898281"/>
              <a:gd name="connsiteY0" fmla="*/ 2173048 h 4332048"/>
              <a:gd name="connsiteX1" fmla="*/ 1526556 w 3898281"/>
              <a:gd name="connsiteY1" fmla="*/ 1423749 h 4332048"/>
              <a:gd name="connsiteX2" fmla="*/ 1069356 w 3898281"/>
              <a:gd name="connsiteY2" fmla="*/ 509348 h 4332048"/>
              <a:gd name="connsiteX3" fmla="*/ 1831356 w 3898281"/>
              <a:gd name="connsiteY3" fmla="*/ 1207849 h 4332048"/>
              <a:gd name="connsiteX4" fmla="*/ 1950418 w 3898281"/>
              <a:gd name="connsiteY4" fmla="*/ 14048 h 4332048"/>
              <a:gd name="connsiteX5" fmla="*/ 3898281 w 3898281"/>
              <a:gd name="connsiteY5" fmla="*/ 2173048 h 4332048"/>
              <a:gd name="connsiteX6" fmla="*/ 1950418 w 3898281"/>
              <a:gd name="connsiteY6" fmla="*/ 4332048 h 4332048"/>
              <a:gd name="connsiteX7" fmla="*/ 2555 w 3898281"/>
              <a:gd name="connsiteY7" fmla="*/ 2173048 h 4332048"/>
              <a:gd name="connsiteX0" fmla="*/ 2555 w 3898281"/>
              <a:gd name="connsiteY0" fmla="*/ 2173048 h 4332048"/>
              <a:gd name="connsiteX1" fmla="*/ 1526556 w 3898281"/>
              <a:gd name="connsiteY1" fmla="*/ 1423749 h 4332048"/>
              <a:gd name="connsiteX2" fmla="*/ 1069356 w 3898281"/>
              <a:gd name="connsiteY2" fmla="*/ 509348 h 4332048"/>
              <a:gd name="connsiteX3" fmla="*/ 1831356 w 3898281"/>
              <a:gd name="connsiteY3" fmla="*/ 1207849 h 4332048"/>
              <a:gd name="connsiteX4" fmla="*/ 1950418 w 3898281"/>
              <a:gd name="connsiteY4" fmla="*/ 14048 h 4332048"/>
              <a:gd name="connsiteX5" fmla="*/ 3898281 w 3898281"/>
              <a:gd name="connsiteY5" fmla="*/ 2173048 h 4332048"/>
              <a:gd name="connsiteX6" fmla="*/ 1950418 w 3898281"/>
              <a:gd name="connsiteY6" fmla="*/ 4332048 h 4332048"/>
              <a:gd name="connsiteX7" fmla="*/ 2555 w 3898281"/>
              <a:gd name="connsiteY7" fmla="*/ 2173048 h 4332048"/>
              <a:gd name="connsiteX0" fmla="*/ 2555 w 3898281"/>
              <a:gd name="connsiteY0" fmla="*/ 2174133 h 4333133"/>
              <a:gd name="connsiteX1" fmla="*/ 1526556 w 3898281"/>
              <a:gd name="connsiteY1" fmla="*/ 1424834 h 4333133"/>
              <a:gd name="connsiteX2" fmla="*/ 1069356 w 3898281"/>
              <a:gd name="connsiteY2" fmla="*/ 510433 h 4333133"/>
              <a:gd name="connsiteX3" fmla="*/ 1831356 w 3898281"/>
              <a:gd name="connsiteY3" fmla="*/ 1208934 h 4333133"/>
              <a:gd name="connsiteX4" fmla="*/ 1950418 w 3898281"/>
              <a:gd name="connsiteY4" fmla="*/ 15133 h 4333133"/>
              <a:gd name="connsiteX5" fmla="*/ 3898281 w 3898281"/>
              <a:gd name="connsiteY5" fmla="*/ 2174133 h 4333133"/>
              <a:gd name="connsiteX6" fmla="*/ 1950418 w 3898281"/>
              <a:gd name="connsiteY6" fmla="*/ 4333133 h 4333133"/>
              <a:gd name="connsiteX7" fmla="*/ 2555 w 3898281"/>
              <a:gd name="connsiteY7" fmla="*/ 2174133 h 4333133"/>
              <a:gd name="connsiteX0" fmla="*/ 2555 w 3898281"/>
              <a:gd name="connsiteY0" fmla="*/ 1778530 h 3937530"/>
              <a:gd name="connsiteX1" fmla="*/ 1526556 w 3898281"/>
              <a:gd name="connsiteY1" fmla="*/ 1029231 h 3937530"/>
              <a:gd name="connsiteX2" fmla="*/ 1069356 w 3898281"/>
              <a:gd name="connsiteY2" fmla="*/ 114830 h 3937530"/>
              <a:gd name="connsiteX3" fmla="*/ 1831356 w 3898281"/>
              <a:gd name="connsiteY3" fmla="*/ 813331 h 3937530"/>
              <a:gd name="connsiteX4" fmla="*/ 2026618 w 3898281"/>
              <a:gd name="connsiteY4" fmla="*/ 191030 h 3937530"/>
              <a:gd name="connsiteX5" fmla="*/ 3898281 w 3898281"/>
              <a:gd name="connsiteY5" fmla="*/ 1778530 h 3937530"/>
              <a:gd name="connsiteX6" fmla="*/ 1950418 w 3898281"/>
              <a:gd name="connsiteY6" fmla="*/ 3937530 h 3937530"/>
              <a:gd name="connsiteX7" fmla="*/ 2555 w 3898281"/>
              <a:gd name="connsiteY7" fmla="*/ 1778530 h 3937530"/>
              <a:gd name="connsiteX0" fmla="*/ 2555 w 3898281"/>
              <a:gd name="connsiteY0" fmla="*/ 1778530 h 3937530"/>
              <a:gd name="connsiteX1" fmla="*/ 1526556 w 3898281"/>
              <a:gd name="connsiteY1" fmla="*/ 1029231 h 3937530"/>
              <a:gd name="connsiteX2" fmla="*/ 1069356 w 3898281"/>
              <a:gd name="connsiteY2" fmla="*/ 114830 h 3937530"/>
              <a:gd name="connsiteX3" fmla="*/ 1831356 w 3898281"/>
              <a:gd name="connsiteY3" fmla="*/ 813331 h 3937530"/>
              <a:gd name="connsiteX4" fmla="*/ 2026618 w 3898281"/>
              <a:gd name="connsiteY4" fmla="*/ 191030 h 3937530"/>
              <a:gd name="connsiteX5" fmla="*/ 3898281 w 3898281"/>
              <a:gd name="connsiteY5" fmla="*/ 1778530 h 3937530"/>
              <a:gd name="connsiteX6" fmla="*/ 1950418 w 3898281"/>
              <a:gd name="connsiteY6" fmla="*/ 3937530 h 3937530"/>
              <a:gd name="connsiteX7" fmla="*/ 2555 w 3898281"/>
              <a:gd name="connsiteY7" fmla="*/ 1778530 h 3937530"/>
              <a:gd name="connsiteX0" fmla="*/ 2555 w 3900324"/>
              <a:gd name="connsiteY0" fmla="*/ 1778530 h 3937530"/>
              <a:gd name="connsiteX1" fmla="*/ 1526556 w 3900324"/>
              <a:gd name="connsiteY1" fmla="*/ 1029231 h 3937530"/>
              <a:gd name="connsiteX2" fmla="*/ 1069356 w 3900324"/>
              <a:gd name="connsiteY2" fmla="*/ 114830 h 3937530"/>
              <a:gd name="connsiteX3" fmla="*/ 1831356 w 3900324"/>
              <a:gd name="connsiteY3" fmla="*/ 813331 h 3937530"/>
              <a:gd name="connsiteX4" fmla="*/ 2026618 w 3900324"/>
              <a:gd name="connsiteY4" fmla="*/ 191030 h 3937530"/>
              <a:gd name="connsiteX5" fmla="*/ 2250456 w 3900324"/>
              <a:gd name="connsiteY5" fmla="*/ 864130 h 3937530"/>
              <a:gd name="connsiteX6" fmla="*/ 3898281 w 3900324"/>
              <a:gd name="connsiteY6" fmla="*/ 1778530 h 3937530"/>
              <a:gd name="connsiteX7" fmla="*/ 1950418 w 3900324"/>
              <a:gd name="connsiteY7" fmla="*/ 3937530 h 3937530"/>
              <a:gd name="connsiteX8" fmla="*/ 2555 w 3900324"/>
              <a:gd name="connsiteY8" fmla="*/ 1778530 h 3937530"/>
              <a:gd name="connsiteX0" fmla="*/ 2555 w 3900324"/>
              <a:gd name="connsiteY0" fmla="*/ 1778530 h 3937530"/>
              <a:gd name="connsiteX1" fmla="*/ 1526556 w 3900324"/>
              <a:gd name="connsiteY1" fmla="*/ 1029231 h 3937530"/>
              <a:gd name="connsiteX2" fmla="*/ 1069356 w 3900324"/>
              <a:gd name="connsiteY2" fmla="*/ 114830 h 3937530"/>
              <a:gd name="connsiteX3" fmla="*/ 1831356 w 3900324"/>
              <a:gd name="connsiteY3" fmla="*/ 813331 h 3937530"/>
              <a:gd name="connsiteX4" fmla="*/ 2026618 w 3900324"/>
              <a:gd name="connsiteY4" fmla="*/ 191030 h 3937530"/>
              <a:gd name="connsiteX5" fmla="*/ 2250456 w 3900324"/>
              <a:gd name="connsiteY5" fmla="*/ 864130 h 3937530"/>
              <a:gd name="connsiteX6" fmla="*/ 3898281 w 3900324"/>
              <a:gd name="connsiteY6" fmla="*/ 1778530 h 3937530"/>
              <a:gd name="connsiteX7" fmla="*/ 1950418 w 3900324"/>
              <a:gd name="connsiteY7" fmla="*/ 3937530 h 3937530"/>
              <a:gd name="connsiteX8" fmla="*/ 2555 w 3900324"/>
              <a:gd name="connsiteY8" fmla="*/ 1778530 h 3937530"/>
              <a:gd name="connsiteX0" fmla="*/ 2555 w 3900324"/>
              <a:gd name="connsiteY0" fmla="*/ 1778530 h 3937530"/>
              <a:gd name="connsiteX1" fmla="*/ 1526556 w 3900324"/>
              <a:gd name="connsiteY1" fmla="*/ 1029231 h 3937530"/>
              <a:gd name="connsiteX2" fmla="*/ 1069356 w 3900324"/>
              <a:gd name="connsiteY2" fmla="*/ 114830 h 3937530"/>
              <a:gd name="connsiteX3" fmla="*/ 1831356 w 3900324"/>
              <a:gd name="connsiteY3" fmla="*/ 813331 h 3937530"/>
              <a:gd name="connsiteX4" fmla="*/ 2026618 w 3900324"/>
              <a:gd name="connsiteY4" fmla="*/ 191030 h 3937530"/>
              <a:gd name="connsiteX5" fmla="*/ 2250456 w 3900324"/>
              <a:gd name="connsiteY5" fmla="*/ 864130 h 3937530"/>
              <a:gd name="connsiteX6" fmla="*/ 3898281 w 3900324"/>
              <a:gd name="connsiteY6" fmla="*/ 1778530 h 3937530"/>
              <a:gd name="connsiteX7" fmla="*/ 1950418 w 3900324"/>
              <a:gd name="connsiteY7" fmla="*/ 3937530 h 3937530"/>
              <a:gd name="connsiteX8" fmla="*/ 2555 w 3900324"/>
              <a:gd name="connsiteY8" fmla="*/ 1778530 h 3937530"/>
              <a:gd name="connsiteX0" fmla="*/ 2555 w 3900324"/>
              <a:gd name="connsiteY0" fmla="*/ 1778530 h 3937530"/>
              <a:gd name="connsiteX1" fmla="*/ 1526556 w 3900324"/>
              <a:gd name="connsiteY1" fmla="*/ 1029231 h 3937530"/>
              <a:gd name="connsiteX2" fmla="*/ 1069356 w 3900324"/>
              <a:gd name="connsiteY2" fmla="*/ 114830 h 3937530"/>
              <a:gd name="connsiteX3" fmla="*/ 1831356 w 3900324"/>
              <a:gd name="connsiteY3" fmla="*/ 813331 h 3937530"/>
              <a:gd name="connsiteX4" fmla="*/ 2026618 w 3900324"/>
              <a:gd name="connsiteY4" fmla="*/ 191030 h 3937530"/>
              <a:gd name="connsiteX5" fmla="*/ 2250456 w 3900324"/>
              <a:gd name="connsiteY5" fmla="*/ 864130 h 3937530"/>
              <a:gd name="connsiteX6" fmla="*/ 3898281 w 3900324"/>
              <a:gd name="connsiteY6" fmla="*/ 1778530 h 3937530"/>
              <a:gd name="connsiteX7" fmla="*/ 1950418 w 3900324"/>
              <a:gd name="connsiteY7" fmla="*/ 3937530 h 3937530"/>
              <a:gd name="connsiteX8" fmla="*/ 2555 w 3900324"/>
              <a:gd name="connsiteY8" fmla="*/ 1778530 h 3937530"/>
              <a:gd name="connsiteX0" fmla="*/ 2555 w 3900324"/>
              <a:gd name="connsiteY0" fmla="*/ 1778530 h 3937530"/>
              <a:gd name="connsiteX1" fmla="*/ 1526556 w 3900324"/>
              <a:gd name="connsiteY1" fmla="*/ 1029231 h 3937530"/>
              <a:gd name="connsiteX2" fmla="*/ 1069356 w 3900324"/>
              <a:gd name="connsiteY2" fmla="*/ 114830 h 3937530"/>
              <a:gd name="connsiteX3" fmla="*/ 1831356 w 3900324"/>
              <a:gd name="connsiteY3" fmla="*/ 813331 h 3937530"/>
              <a:gd name="connsiteX4" fmla="*/ 2026618 w 3900324"/>
              <a:gd name="connsiteY4" fmla="*/ 191030 h 3937530"/>
              <a:gd name="connsiteX5" fmla="*/ 2250456 w 3900324"/>
              <a:gd name="connsiteY5" fmla="*/ 864130 h 3937530"/>
              <a:gd name="connsiteX6" fmla="*/ 3898281 w 3900324"/>
              <a:gd name="connsiteY6" fmla="*/ 1778530 h 3937530"/>
              <a:gd name="connsiteX7" fmla="*/ 1950418 w 3900324"/>
              <a:gd name="connsiteY7" fmla="*/ 3937530 h 3937530"/>
              <a:gd name="connsiteX8" fmla="*/ 2555 w 3900324"/>
              <a:gd name="connsiteY8" fmla="*/ 1778530 h 3937530"/>
              <a:gd name="connsiteX0" fmla="*/ 2555 w 3900324"/>
              <a:gd name="connsiteY0" fmla="*/ 1778530 h 3937530"/>
              <a:gd name="connsiteX1" fmla="*/ 1526556 w 3900324"/>
              <a:gd name="connsiteY1" fmla="*/ 1029231 h 3937530"/>
              <a:gd name="connsiteX2" fmla="*/ 1069356 w 3900324"/>
              <a:gd name="connsiteY2" fmla="*/ 114830 h 3937530"/>
              <a:gd name="connsiteX3" fmla="*/ 1831356 w 3900324"/>
              <a:gd name="connsiteY3" fmla="*/ 813331 h 3937530"/>
              <a:gd name="connsiteX4" fmla="*/ 1975818 w 3900324"/>
              <a:gd name="connsiteY4" fmla="*/ 191030 h 3937530"/>
              <a:gd name="connsiteX5" fmla="*/ 2250456 w 3900324"/>
              <a:gd name="connsiteY5" fmla="*/ 864130 h 3937530"/>
              <a:gd name="connsiteX6" fmla="*/ 3898281 w 3900324"/>
              <a:gd name="connsiteY6" fmla="*/ 1778530 h 3937530"/>
              <a:gd name="connsiteX7" fmla="*/ 1950418 w 3900324"/>
              <a:gd name="connsiteY7" fmla="*/ 3937530 h 3937530"/>
              <a:gd name="connsiteX8" fmla="*/ 2555 w 3900324"/>
              <a:gd name="connsiteY8" fmla="*/ 1778530 h 3937530"/>
              <a:gd name="connsiteX0" fmla="*/ 2555 w 3900324"/>
              <a:gd name="connsiteY0" fmla="*/ 1778530 h 3937530"/>
              <a:gd name="connsiteX1" fmla="*/ 1526556 w 3900324"/>
              <a:gd name="connsiteY1" fmla="*/ 1029231 h 3937530"/>
              <a:gd name="connsiteX2" fmla="*/ 1069356 w 3900324"/>
              <a:gd name="connsiteY2" fmla="*/ 114830 h 3937530"/>
              <a:gd name="connsiteX3" fmla="*/ 1831356 w 3900324"/>
              <a:gd name="connsiteY3" fmla="*/ 813331 h 3937530"/>
              <a:gd name="connsiteX4" fmla="*/ 1975818 w 3900324"/>
              <a:gd name="connsiteY4" fmla="*/ 191030 h 3937530"/>
              <a:gd name="connsiteX5" fmla="*/ 2250456 w 3900324"/>
              <a:gd name="connsiteY5" fmla="*/ 864130 h 3937530"/>
              <a:gd name="connsiteX6" fmla="*/ 3898281 w 3900324"/>
              <a:gd name="connsiteY6" fmla="*/ 1778530 h 3937530"/>
              <a:gd name="connsiteX7" fmla="*/ 1950418 w 3900324"/>
              <a:gd name="connsiteY7" fmla="*/ 3937530 h 3937530"/>
              <a:gd name="connsiteX8" fmla="*/ 2555 w 3900324"/>
              <a:gd name="connsiteY8" fmla="*/ 1778530 h 3937530"/>
              <a:gd name="connsiteX0" fmla="*/ 2555 w 3900398"/>
              <a:gd name="connsiteY0" fmla="*/ 1778530 h 3937530"/>
              <a:gd name="connsiteX1" fmla="*/ 1526556 w 3900398"/>
              <a:gd name="connsiteY1" fmla="*/ 1029231 h 3937530"/>
              <a:gd name="connsiteX2" fmla="*/ 1069356 w 3900398"/>
              <a:gd name="connsiteY2" fmla="*/ 114830 h 3937530"/>
              <a:gd name="connsiteX3" fmla="*/ 1831356 w 3900398"/>
              <a:gd name="connsiteY3" fmla="*/ 813331 h 3937530"/>
              <a:gd name="connsiteX4" fmla="*/ 1975818 w 3900398"/>
              <a:gd name="connsiteY4" fmla="*/ 191030 h 3937530"/>
              <a:gd name="connsiteX5" fmla="*/ 2250456 w 3900398"/>
              <a:gd name="connsiteY5" fmla="*/ 864130 h 3937530"/>
              <a:gd name="connsiteX6" fmla="*/ 3898281 w 3900398"/>
              <a:gd name="connsiteY6" fmla="*/ 1778530 h 3937530"/>
              <a:gd name="connsiteX7" fmla="*/ 1950418 w 3900398"/>
              <a:gd name="connsiteY7" fmla="*/ 3937530 h 3937530"/>
              <a:gd name="connsiteX8" fmla="*/ 2555 w 3900398"/>
              <a:gd name="connsiteY8" fmla="*/ 1778530 h 3937530"/>
              <a:gd name="connsiteX0" fmla="*/ 2555 w 3934660"/>
              <a:gd name="connsiteY0" fmla="*/ 1778530 h 3937530"/>
              <a:gd name="connsiteX1" fmla="*/ 1526556 w 3934660"/>
              <a:gd name="connsiteY1" fmla="*/ 1029231 h 3937530"/>
              <a:gd name="connsiteX2" fmla="*/ 1069356 w 3934660"/>
              <a:gd name="connsiteY2" fmla="*/ 114830 h 3937530"/>
              <a:gd name="connsiteX3" fmla="*/ 1831356 w 3934660"/>
              <a:gd name="connsiteY3" fmla="*/ 813331 h 3937530"/>
              <a:gd name="connsiteX4" fmla="*/ 1975818 w 3934660"/>
              <a:gd name="connsiteY4" fmla="*/ 191030 h 3937530"/>
              <a:gd name="connsiteX5" fmla="*/ 2250456 w 3934660"/>
              <a:gd name="connsiteY5" fmla="*/ 864130 h 3937530"/>
              <a:gd name="connsiteX6" fmla="*/ 3101355 w 3934660"/>
              <a:gd name="connsiteY6" fmla="*/ 114830 h 3937530"/>
              <a:gd name="connsiteX7" fmla="*/ 3898281 w 3934660"/>
              <a:gd name="connsiteY7" fmla="*/ 1778530 h 3937530"/>
              <a:gd name="connsiteX8" fmla="*/ 1950418 w 3934660"/>
              <a:gd name="connsiteY8" fmla="*/ 3937530 h 3937530"/>
              <a:gd name="connsiteX9" fmla="*/ 2555 w 3934660"/>
              <a:gd name="connsiteY9" fmla="*/ 1778530 h 3937530"/>
              <a:gd name="connsiteX0" fmla="*/ 2555 w 3934660"/>
              <a:gd name="connsiteY0" fmla="*/ 1778530 h 3937530"/>
              <a:gd name="connsiteX1" fmla="*/ 1526556 w 3934660"/>
              <a:gd name="connsiteY1" fmla="*/ 1029231 h 3937530"/>
              <a:gd name="connsiteX2" fmla="*/ 1069356 w 3934660"/>
              <a:gd name="connsiteY2" fmla="*/ 114830 h 3937530"/>
              <a:gd name="connsiteX3" fmla="*/ 1831356 w 3934660"/>
              <a:gd name="connsiteY3" fmla="*/ 813331 h 3937530"/>
              <a:gd name="connsiteX4" fmla="*/ 1975818 w 3934660"/>
              <a:gd name="connsiteY4" fmla="*/ 191030 h 3937530"/>
              <a:gd name="connsiteX5" fmla="*/ 2250456 w 3934660"/>
              <a:gd name="connsiteY5" fmla="*/ 864130 h 3937530"/>
              <a:gd name="connsiteX6" fmla="*/ 3101355 w 3934660"/>
              <a:gd name="connsiteY6" fmla="*/ 114830 h 3937530"/>
              <a:gd name="connsiteX7" fmla="*/ 3898281 w 3934660"/>
              <a:gd name="connsiteY7" fmla="*/ 1778530 h 3937530"/>
              <a:gd name="connsiteX8" fmla="*/ 1950418 w 3934660"/>
              <a:gd name="connsiteY8" fmla="*/ 3937530 h 3937530"/>
              <a:gd name="connsiteX9" fmla="*/ 2555 w 3934660"/>
              <a:gd name="connsiteY9" fmla="*/ 1778530 h 3937530"/>
              <a:gd name="connsiteX0" fmla="*/ 2555 w 3934660"/>
              <a:gd name="connsiteY0" fmla="*/ 1778530 h 3937530"/>
              <a:gd name="connsiteX1" fmla="*/ 1526556 w 3934660"/>
              <a:gd name="connsiteY1" fmla="*/ 1029231 h 3937530"/>
              <a:gd name="connsiteX2" fmla="*/ 1069356 w 3934660"/>
              <a:gd name="connsiteY2" fmla="*/ 114830 h 3937530"/>
              <a:gd name="connsiteX3" fmla="*/ 1831356 w 3934660"/>
              <a:gd name="connsiteY3" fmla="*/ 813331 h 3937530"/>
              <a:gd name="connsiteX4" fmla="*/ 1975818 w 3934660"/>
              <a:gd name="connsiteY4" fmla="*/ 191030 h 3937530"/>
              <a:gd name="connsiteX5" fmla="*/ 2237756 w 3934660"/>
              <a:gd name="connsiteY5" fmla="*/ 826030 h 3937530"/>
              <a:gd name="connsiteX6" fmla="*/ 3101355 w 3934660"/>
              <a:gd name="connsiteY6" fmla="*/ 114830 h 3937530"/>
              <a:gd name="connsiteX7" fmla="*/ 3898281 w 3934660"/>
              <a:gd name="connsiteY7" fmla="*/ 1778530 h 3937530"/>
              <a:gd name="connsiteX8" fmla="*/ 1950418 w 3934660"/>
              <a:gd name="connsiteY8" fmla="*/ 3937530 h 3937530"/>
              <a:gd name="connsiteX9" fmla="*/ 2555 w 3934660"/>
              <a:gd name="connsiteY9" fmla="*/ 1778530 h 3937530"/>
              <a:gd name="connsiteX0" fmla="*/ 2555 w 3934660"/>
              <a:gd name="connsiteY0" fmla="*/ 1778530 h 3937530"/>
              <a:gd name="connsiteX1" fmla="*/ 1526556 w 3934660"/>
              <a:gd name="connsiteY1" fmla="*/ 1029231 h 3937530"/>
              <a:gd name="connsiteX2" fmla="*/ 1069356 w 3934660"/>
              <a:gd name="connsiteY2" fmla="*/ 114830 h 3937530"/>
              <a:gd name="connsiteX3" fmla="*/ 1831356 w 3934660"/>
              <a:gd name="connsiteY3" fmla="*/ 813331 h 3937530"/>
              <a:gd name="connsiteX4" fmla="*/ 1975818 w 3934660"/>
              <a:gd name="connsiteY4" fmla="*/ 191030 h 3937530"/>
              <a:gd name="connsiteX5" fmla="*/ 2237756 w 3934660"/>
              <a:gd name="connsiteY5" fmla="*/ 826030 h 3937530"/>
              <a:gd name="connsiteX6" fmla="*/ 3101355 w 3934660"/>
              <a:gd name="connsiteY6" fmla="*/ 114830 h 3937530"/>
              <a:gd name="connsiteX7" fmla="*/ 3898281 w 3934660"/>
              <a:gd name="connsiteY7" fmla="*/ 1778530 h 3937530"/>
              <a:gd name="connsiteX8" fmla="*/ 1950418 w 3934660"/>
              <a:gd name="connsiteY8" fmla="*/ 3937530 h 3937530"/>
              <a:gd name="connsiteX9" fmla="*/ 2555 w 3934660"/>
              <a:gd name="connsiteY9" fmla="*/ 1778530 h 3937530"/>
              <a:gd name="connsiteX0" fmla="*/ 2555 w 3934660"/>
              <a:gd name="connsiteY0" fmla="*/ 1778530 h 3937530"/>
              <a:gd name="connsiteX1" fmla="*/ 1526556 w 3934660"/>
              <a:gd name="connsiteY1" fmla="*/ 1029231 h 3937530"/>
              <a:gd name="connsiteX2" fmla="*/ 1069356 w 3934660"/>
              <a:gd name="connsiteY2" fmla="*/ 114830 h 3937530"/>
              <a:gd name="connsiteX3" fmla="*/ 1831356 w 3934660"/>
              <a:gd name="connsiteY3" fmla="*/ 813331 h 3937530"/>
              <a:gd name="connsiteX4" fmla="*/ 1975818 w 3934660"/>
              <a:gd name="connsiteY4" fmla="*/ 191030 h 3937530"/>
              <a:gd name="connsiteX5" fmla="*/ 2237756 w 3934660"/>
              <a:gd name="connsiteY5" fmla="*/ 826030 h 3937530"/>
              <a:gd name="connsiteX6" fmla="*/ 3101355 w 3934660"/>
              <a:gd name="connsiteY6" fmla="*/ 114830 h 3937530"/>
              <a:gd name="connsiteX7" fmla="*/ 3898281 w 3934660"/>
              <a:gd name="connsiteY7" fmla="*/ 1778530 h 3937530"/>
              <a:gd name="connsiteX8" fmla="*/ 1950418 w 3934660"/>
              <a:gd name="connsiteY8" fmla="*/ 3937530 h 3937530"/>
              <a:gd name="connsiteX9" fmla="*/ 2555 w 3934660"/>
              <a:gd name="connsiteY9" fmla="*/ 1778530 h 3937530"/>
              <a:gd name="connsiteX0" fmla="*/ 2555 w 3934660"/>
              <a:gd name="connsiteY0" fmla="*/ 1778530 h 3937530"/>
              <a:gd name="connsiteX1" fmla="*/ 1526556 w 3934660"/>
              <a:gd name="connsiteY1" fmla="*/ 1029231 h 3937530"/>
              <a:gd name="connsiteX2" fmla="*/ 1069356 w 3934660"/>
              <a:gd name="connsiteY2" fmla="*/ 114830 h 3937530"/>
              <a:gd name="connsiteX3" fmla="*/ 1831356 w 3934660"/>
              <a:gd name="connsiteY3" fmla="*/ 813331 h 3937530"/>
              <a:gd name="connsiteX4" fmla="*/ 1975818 w 3934660"/>
              <a:gd name="connsiteY4" fmla="*/ 191030 h 3937530"/>
              <a:gd name="connsiteX5" fmla="*/ 2237756 w 3934660"/>
              <a:gd name="connsiteY5" fmla="*/ 826030 h 3937530"/>
              <a:gd name="connsiteX6" fmla="*/ 3101355 w 3934660"/>
              <a:gd name="connsiteY6" fmla="*/ 114830 h 3937530"/>
              <a:gd name="connsiteX7" fmla="*/ 3898281 w 3934660"/>
              <a:gd name="connsiteY7" fmla="*/ 1778530 h 3937530"/>
              <a:gd name="connsiteX8" fmla="*/ 1950418 w 3934660"/>
              <a:gd name="connsiteY8" fmla="*/ 3937530 h 3937530"/>
              <a:gd name="connsiteX9" fmla="*/ 2555 w 3934660"/>
              <a:gd name="connsiteY9" fmla="*/ 1778530 h 3937530"/>
              <a:gd name="connsiteX0" fmla="*/ 2555 w 3934660"/>
              <a:gd name="connsiteY0" fmla="*/ 1778530 h 3937530"/>
              <a:gd name="connsiteX1" fmla="*/ 1526556 w 3934660"/>
              <a:gd name="connsiteY1" fmla="*/ 1029231 h 3937530"/>
              <a:gd name="connsiteX2" fmla="*/ 1069356 w 3934660"/>
              <a:gd name="connsiteY2" fmla="*/ 114830 h 3937530"/>
              <a:gd name="connsiteX3" fmla="*/ 1831356 w 3934660"/>
              <a:gd name="connsiteY3" fmla="*/ 813331 h 3937530"/>
              <a:gd name="connsiteX4" fmla="*/ 1975818 w 3934660"/>
              <a:gd name="connsiteY4" fmla="*/ 191030 h 3937530"/>
              <a:gd name="connsiteX5" fmla="*/ 2237756 w 3934660"/>
              <a:gd name="connsiteY5" fmla="*/ 826030 h 3937530"/>
              <a:gd name="connsiteX6" fmla="*/ 3101355 w 3934660"/>
              <a:gd name="connsiteY6" fmla="*/ 114830 h 3937530"/>
              <a:gd name="connsiteX7" fmla="*/ 3898281 w 3934660"/>
              <a:gd name="connsiteY7" fmla="*/ 1778530 h 3937530"/>
              <a:gd name="connsiteX8" fmla="*/ 1950418 w 3934660"/>
              <a:gd name="connsiteY8" fmla="*/ 3937530 h 3937530"/>
              <a:gd name="connsiteX9" fmla="*/ 2555 w 3934660"/>
              <a:gd name="connsiteY9" fmla="*/ 1778530 h 3937530"/>
              <a:gd name="connsiteX0" fmla="*/ 2555 w 3934660"/>
              <a:gd name="connsiteY0" fmla="*/ 1778530 h 3937530"/>
              <a:gd name="connsiteX1" fmla="*/ 1526556 w 3934660"/>
              <a:gd name="connsiteY1" fmla="*/ 1029231 h 3937530"/>
              <a:gd name="connsiteX2" fmla="*/ 1069356 w 3934660"/>
              <a:gd name="connsiteY2" fmla="*/ 114830 h 3937530"/>
              <a:gd name="connsiteX3" fmla="*/ 1831356 w 3934660"/>
              <a:gd name="connsiteY3" fmla="*/ 813331 h 3937530"/>
              <a:gd name="connsiteX4" fmla="*/ 1975818 w 3934660"/>
              <a:gd name="connsiteY4" fmla="*/ 191030 h 3937530"/>
              <a:gd name="connsiteX5" fmla="*/ 2237756 w 3934660"/>
              <a:gd name="connsiteY5" fmla="*/ 826030 h 3937530"/>
              <a:gd name="connsiteX6" fmla="*/ 3101355 w 3934660"/>
              <a:gd name="connsiteY6" fmla="*/ 114830 h 3937530"/>
              <a:gd name="connsiteX7" fmla="*/ 3898281 w 3934660"/>
              <a:gd name="connsiteY7" fmla="*/ 1778530 h 3937530"/>
              <a:gd name="connsiteX8" fmla="*/ 1950418 w 3934660"/>
              <a:gd name="connsiteY8" fmla="*/ 3937530 h 3937530"/>
              <a:gd name="connsiteX9" fmla="*/ 2555 w 3934660"/>
              <a:gd name="connsiteY9" fmla="*/ 1778530 h 3937530"/>
              <a:gd name="connsiteX0" fmla="*/ 2555 w 3939660"/>
              <a:gd name="connsiteY0" fmla="*/ 1778530 h 3937530"/>
              <a:gd name="connsiteX1" fmla="*/ 1526556 w 3939660"/>
              <a:gd name="connsiteY1" fmla="*/ 1029231 h 3937530"/>
              <a:gd name="connsiteX2" fmla="*/ 1069356 w 3939660"/>
              <a:gd name="connsiteY2" fmla="*/ 114830 h 3937530"/>
              <a:gd name="connsiteX3" fmla="*/ 1831356 w 3939660"/>
              <a:gd name="connsiteY3" fmla="*/ 813331 h 3937530"/>
              <a:gd name="connsiteX4" fmla="*/ 1975818 w 3939660"/>
              <a:gd name="connsiteY4" fmla="*/ 191030 h 3937530"/>
              <a:gd name="connsiteX5" fmla="*/ 2237756 w 3939660"/>
              <a:gd name="connsiteY5" fmla="*/ 826030 h 3937530"/>
              <a:gd name="connsiteX6" fmla="*/ 3101355 w 3939660"/>
              <a:gd name="connsiteY6" fmla="*/ 114830 h 3937530"/>
              <a:gd name="connsiteX7" fmla="*/ 3898281 w 3939660"/>
              <a:gd name="connsiteY7" fmla="*/ 1778530 h 3937530"/>
              <a:gd name="connsiteX8" fmla="*/ 1950418 w 3939660"/>
              <a:gd name="connsiteY8" fmla="*/ 3937530 h 3937530"/>
              <a:gd name="connsiteX9" fmla="*/ 2555 w 3939660"/>
              <a:gd name="connsiteY9" fmla="*/ 1778530 h 3937530"/>
              <a:gd name="connsiteX0" fmla="*/ 2555 w 3936115"/>
              <a:gd name="connsiteY0" fmla="*/ 1778530 h 3937530"/>
              <a:gd name="connsiteX1" fmla="*/ 1526556 w 3936115"/>
              <a:gd name="connsiteY1" fmla="*/ 1029231 h 3937530"/>
              <a:gd name="connsiteX2" fmla="*/ 1069356 w 3936115"/>
              <a:gd name="connsiteY2" fmla="*/ 114830 h 3937530"/>
              <a:gd name="connsiteX3" fmla="*/ 1831356 w 3936115"/>
              <a:gd name="connsiteY3" fmla="*/ 813331 h 3937530"/>
              <a:gd name="connsiteX4" fmla="*/ 1975818 w 3936115"/>
              <a:gd name="connsiteY4" fmla="*/ 191030 h 3937530"/>
              <a:gd name="connsiteX5" fmla="*/ 2237756 w 3936115"/>
              <a:gd name="connsiteY5" fmla="*/ 826030 h 3937530"/>
              <a:gd name="connsiteX6" fmla="*/ 3101355 w 3936115"/>
              <a:gd name="connsiteY6" fmla="*/ 114830 h 3937530"/>
              <a:gd name="connsiteX7" fmla="*/ 2656855 w 3936115"/>
              <a:gd name="connsiteY7" fmla="*/ 1168930 h 3937530"/>
              <a:gd name="connsiteX8" fmla="*/ 3898281 w 3936115"/>
              <a:gd name="connsiteY8" fmla="*/ 1778530 h 3937530"/>
              <a:gd name="connsiteX9" fmla="*/ 1950418 w 3936115"/>
              <a:gd name="connsiteY9" fmla="*/ 3937530 h 3937530"/>
              <a:gd name="connsiteX10" fmla="*/ 2555 w 3936115"/>
              <a:gd name="connsiteY10" fmla="*/ 1778530 h 3937530"/>
              <a:gd name="connsiteX0" fmla="*/ 2555 w 3936115"/>
              <a:gd name="connsiteY0" fmla="*/ 1778530 h 3937530"/>
              <a:gd name="connsiteX1" fmla="*/ 1526556 w 3936115"/>
              <a:gd name="connsiteY1" fmla="*/ 1029231 h 3937530"/>
              <a:gd name="connsiteX2" fmla="*/ 1069356 w 3936115"/>
              <a:gd name="connsiteY2" fmla="*/ 114830 h 3937530"/>
              <a:gd name="connsiteX3" fmla="*/ 1831356 w 3936115"/>
              <a:gd name="connsiteY3" fmla="*/ 813331 h 3937530"/>
              <a:gd name="connsiteX4" fmla="*/ 1975818 w 3936115"/>
              <a:gd name="connsiteY4" fmla="*/ 191030 h 3937530"/>
              <a:gd name="connsiteX5" fmla="*/ 2237756 w 3936115"/>
              <a:gd name="connsiteY5" fmla="*/ 826030 h 3937530"/>
              <a:gd name="connsiteX6" fmla="*/ 3101355 w 3936115"/>
              <a:gd name="connsiteY6" fmla="*/ 114830 h 3937530"/>
              <a:gd name="connsiteX7" fmla="*/ 2656855 w 3936115"/>
              <a:gd name="connsiteY7" fmla="*/ 1168930 h 3937530"/>
              <a:gd name="connsiteX8" fmla="*/ 3898281 w 3936115"/>
              <a:gd name="connsiteY8" fmla="*/ 1778530 h 3937530"/>
              <a:gd name="connsiteX9" fmla="*/ 1950418 w 3936115"/>
              <a:gd name="connsiteY9" fmla="*/ 3937530 h 3937530"/>
              <a:gd name="connsiteX10" fmla="*/ 2555 w 3936115"/>
              <a:gd name="connsiteY10" fmla="*/ 1778530 h 3937530"/>
              <a:gd name="connsiteX0" fmla="*/ 2555 w 3935230"/>
              <a:gd name="connsiteY0" fmla="*/ 1778530 h 3937530"/>
              <a:gd name="connsiteX1" fmla="*/ 1526556 w 3935230"/>
              <a:gd name="connsiteY1" fmla="*/ 1029231 h 3937530"/>
              <a:gd name="connsiteX2" fmla="*/ 1069356 w 3935230"/>
              <a:gd name="connsiteY2" fmla="*/ 114830 h 3937530"/>
              <a:gd name="connsiteX3" fmla="*/ 1831356 w 3935230"/>
              <a:gd name="connsiteY3" fmla="*/ 813331 h 3937530"/>
              <a:gd name="connsiteX4" fmla="*/ 1975818 w 3935230"/>
              <a:gd name="connsiteY4" fmla="*/ 191030 h 3937530"/>
              <a:gd name="connsiteX5" fmla="*/ 2237756 w 3935230"/>
              <a:gd name="connsiteY5" fmla="*/ 826030 h 3937530"/>
              <a:gd name="connsiteX6" fmla="*/ 3101355 w 3935230"/>
              <a:gd name="connsiteY6" fmla="*/ 114830 h 3937530"/>
              <a:gd name="connsiteX7" fmla="*/ 2618755 w 3935230"/>
              <a:gd name="connsiteY7" fmla="*/ 1118130 h 3937530"/>
              <a:gd name="connsiteX8" fmla="*/ 3898281 w 3935230"/>
              <a:gd name="connsiteY8" fmla="*/ 1778530 h 3937530"/>
              <a:gd name="connsiteX9" fmla="*/ 1950418 w 3935230"/>
              <a:gd name="connsiteY9" fmla="*/ 3937530 h 3937530"/>
              <a:gd name="connsiteX10" fmla="*/ 2555 w 3935230"/>
              <a:gd name="connsiteY10" fmla="*/ 1778530 h 3937530"/>
              <a:gd name="connsiteX0" fmla="*/ 2555 w 3932391"/>
              <a:gd name="connsiteY0" fmla="*/ 1778530 h 3937530"/>
              <a:gd name="connsiteX1" fmla="*/ 1526556 w 3932391"/>
              <a:gd name="connsiteY1" fmla="*/ 1029231 h 3937530"/>
              <a:gd name="connsiteX2" fmla="*/ 1069356 w 3932391"/>
              <a:gd name="connsiteY2" fmla="*/ 114830 h 3937530"/>
              <a:gd name="connsiteX3" fmla="*/ 1831356 w 3932391"/>
              <a:gd name="connsiteY3" fmla="*/ 813331 h 3937530"/>
              <a:gd name="connsiteX4" fmla="*/ 1975818 w 3932391"/>
              <a:gd name="connsiteY4" fmla="*/ 191030 h 3937530"/>
              <a:gd name="connsiteX5" fmla="*/ 2237756 w 3932391"/>
              <a:gd name="connsiteY5" fmla="*/ 826030 h 3937530"/>
              <a:gd name="connsiteX6" fmla="*/ 3101355 w 3932391"/>
              <a:gd name="connsiteY6" fmla="*/ 114830 h 3937530"/>
              <a:gd name="connsiteX7" fmla="*/ 2618755 w 3932391"/>
              <a:gd name="connsiteY7" fmla="*/ 1118130 h 3937530"/>
              <a:gd name="connsiteX8" fmla="*/ 3898281 w 3932391"/>
              <a:gd name="connsiteY8" fmla="*/ 1778530 h 3937530"/>
              <a:gd name="connsiteX9" fmla="*/ 1950418 w 3932391"/>
              <a:gd name="connsiteY9" fmla="*/ 3937530 h 3937530"/>
              <a:gd name="connsiteX10" fmla="*/ 2555 w 3932391"/>
              <a:gd name="connsiteY10" fmla="*/ 1778530 h 3937530"/>
              <a:gd name="connsiteX0" fmla="*/ 2555 w 3934808"/>
              <a:gd name="connsiteY0" fmla="*/ 1778530 h 3937530"/>
              <a:gd name="connsiteX1" fmla="*/ 1526556 w 3934808"/>
              <a:gd name="connsiteY1" fmla="*/ 1029231 h 3937530"/>
              <a:gd name="connsiteX2" fmla="*/ 1069356 w 3934808"/>
              <a:gd name="connsiteY2" fmla="*/ 114830 h 3937530"/>
              <a:gd name="connsiteX3" fmla="*/ 1831356 w 3934808"/>
              <a:gd name="connsiteY3" fmla="*/ 813331 h 3937530"/>
              <a:gd name="connsiteX4" fmla="*/ 1975818 w 3934808"/>
              <a:gd name="connsiteY4" fmla="*/ 191030 h 3937530"/>
              <a:gd name="connsiteX5" fmla="*/ 2237756 w 3934808"/>
              <a:gd name="connsiteY5" fmla="*/ 826030 h 3937530"/>
              <a:gd name="connsiteX6" fmla="*/ 3101355 w 3934808"/>
              <a:gd name="connsiteY6" fmla="*/ 114830 h 3937530"/>
              <a:gd name="connsiteX7" fmla="*/ 2618755 w 3934808"/>
              <a:gd name="connsiteY7" fmla="*/ 1118130 h 3937530"/>
              <a:gd name="connsiteX8" fmla="*/ 3088657 w 3934808"/>
              <a:gd name="connsiteY8" fmla="*/ 1168930 h 3937530"/>
              <a:gd name="connsiteX9" fmla="*/ 3898281 w 3934808"/>
              <a:gd name="connsiteY9" fmla="*/ 1778530 h 3937530"/>
              <a:gd name="connsiteX10" fmla="*/ 1950418 w 3934808"/>
              <a:gd name="connsiteY10" fmla="*/ 3937530 h 3937530"/>
              <a:gd name="connsiteX11" fmla="*/ 2555 w 3934808"/>
              <a:gd name="connsiteY11" fmla="*/ 1778530 h 3937530"/>
              <a:gd name="connsiteX0" fmla="*/ 2555 w 3934808"/>
              <a:gd name="connsiteY0" fmla="*/ 1778530 h 3937530"/>
              <a:gd name="connsiteX1" fmla="*/ 1526556 w 3934808"/>
              <a:gd name="connsiteY1" fmla="*/ 1029231 h 3937530"/>
              <a:gd name="connsiteX2" fmla="*/ 1069356 w 3934808"/>
              <a:gd name="connsiteY2" fmla="*/ 114830 h 3937530"/>
              <a:gd name="connsiteX3" fmla="*/ 1831356 w 3934808"/>
              <a:gd name="connsiteY3" fmla="*/ 813331 h 3937530"/>
              <a:gd name="connsiteX4" fmla="*/ 1975818 w 3934808"/>
              <a:gd name="connsiteY4" fmla="*/ 191030 h 3937530"/>
              <a:gd name="connsiteX5" fmla="*/ 2237756 w 3934808"/>
              <a:gd name="connsiteY5" fmla="*/ 826030 h 3937530"/>
              <a:gd name="connsiteX6" fmla="*/ 3101355 w 3934808"/>
              <a:gd name="connsiteY6" fmla="*/ 114830 h 3937530"/>
              <a:gd name="connsiteX7" fmla="*/ 2618755 w 3934808"/>
              <a:gd name="connsiteY7" fmla="*/ 1118130 h 3937530"/>
              <a:gd name="connsiteX8" fmla="*/ 3088657 w 3934808"/>
              <a:gd name="connsiteY8" fmla="*/ 1168930 h 3937530"/>
              <a:gd name="connsiteX9" fmla="*/ 3898281 w 3934808"/>
              <a:gd name="connsiteY9" fmla="*/ 1778530 h 3937530"/>
              <a:gd name="connsiteX10" fmla="*/ 1950418 w 3934808"/>
              <a:gd name="connsiteY10" fmla="*/ 3937530 h 3937530"/>
              <a:gd name="connsiteX11" fmla="*/ 2555 w 3934808"/>
              <a:gd name="connsiteY11" fmla="*/ 1778530 h 3937530"/>
              <a:gd name="connsiteX0" fmla="*/ 2555 w 3933441"/>
              <a:gd name="connsiteY0" fmla="*/ 1778530 h 3937530"/>
              <a:gd name="connsiteX1" fmla="*/ 1526556 w 3933441"/>
              <a:gd name="connsiteY1" fmla="*/ 1029231 h 3937530"/>
              <a:gd name="connsiteX2" fmla="*/ 1069356 w 3933441"/>
              <a:gd name="connsiteY2" fmla="*/ 114830 h 3937530"/>
              <a:gd name="connsiteX3" fmla="*/ 1831356 w 3933441"/>
              <a:gd name="connsiteY3" fmla="*/ 813331 h 3937530"/>
              <a:gd name="connsiteX4" fmla="*/ 1975818 w 3933441"/>
              <a:gd name="connsiteY4" fmla="*/ 191030 h 3937530"/>
              <a:gd name="connsiteX5" fmla="*/ 2237756 w 3933441"/>
              <a:gd name="connsiteY5" fmla="*/ 826030 h 3937530"/>
              <a:gd name="connsiteX6" fmla="*/ 3101355 w 3933441"/>
              <a:gd name="connsiteY6" fmla="*/ 114830 h 3937530"/>
              <a:gd name="connsiteX7" fmla="*/ 2618755 w 3933441"/>
              <a:gd name="connsiteY7" fmla="*/ 1118130 h 3937530"/>
              <a:gd name="connsiteX8" fmla="*/ 3050557 w 3933441"/>
              <a:gd name="connsiteY8" fmla="*/ 1143530 h 3937530"/>
              <a:gd name="connsiteX9" fmla="*/ 3898281 w 3933441"/>
              <a:gd name="connsiteY9" fmla="*/ 1778530 h 3937530"/>
              <a:gd name="connsiteX10" fmla="*/ 1950418 w 3933441"/>
              <a:gd name="connsiteY10" fmla="*/ 3937530 h 3937530"/>
              <a:gd name="connsiteX11" fmla="*/ 2555 w 3933441"/>
              <a:gd name="connsiteY11" fmla="*/ 1778530 h 3937530"/>
              <a:gd name="connsiteX0" fmla="*/ 2555 w 3930002"/>
              <a:gd name="connsiteY0" fmla="*/ 1778530 h 3937530"/>
              <a:gd name="connsiteX1" fmla="*/ 1526556 w 3930002"/>
              <a:gd name="connsiteY1" fmla="*/ 1029231 h 3937530"/>
              <a:gd name="connsiteX2" fmla="*/ 1069356 w 3930002"/>
              <a:gd name="connsiteY2" fmla="*/ 114830 h 3937530"/>
              <a:gd name="connsiteX3" fmla="*/ 1831356 w 3930002"/>
              <a:gd name="connsiteY3" fmla="*/ 813331 h 3937530"/>
              <a:gd name="connsiteX4" fmla="*/ 1975818 w 3930002"/>
              <a:gd name="connsiteY4" fmla="*/ 191030 h 3937530"/>
              <a:gd name="connsiteX5" fmla="*/ 2237756 w 3930002"/>
              <a:gd name="connsiteY5" fmla="*/ 826030 h 3937530"/>
              <a:gd name="connsiteX6" fmla="*/ 3101355 w 3930002"/>
              <a:gd name="connsiteY6" fmla="*/ 114830 h 3937530"/>
              <a:gd name="connsiteX7" fmla="*/ 2618755 w 3930002"/>
              <a:gd name="connsiteY7" fmla="*/ 1118130 h 3937530"/>
              <a:gd name="connsiteX8" fmla="*/ 3050557 w 3930002"/>
              <a:gd name="connsiteY8" fmla="*/ 1143530 h 3937530"/>
              <a:gd name="connsiteX9" fmla="*/ 3898281 w 3930002"/>
              <a:gd name="connsiteY9" fmla="*/ 1778530 h 3937530"/>
              <a:gd name="connsiteX10" fmla="*/ 1950418 w 3930002"/>
              <a:gd name="connsiteY10" fmla="*/ 3937530 h 3937530"/>
              <a:gd name="connsiteX11" fmla="*/ 2555 w 3930002"/>
              <a:gd name="connsiteY11" fmla="*/ 1778530 h 3937530"/>
              <a:gd name="connsiteX0" fmla="*/ 2555 w 3928585"/>
              <a:gd name="connsiteY0" fmla="*/ 1778530 h 3937530"/>
              <a:gd name="connsiteX1" fmla="*/ 1526556 w 3928585"/>
              <a:gd name="connsiteY1" fmla="*/ 1029231 h 3937530"/>
              <a:gd name="connsiteX2" fmla="*/ 1069356 w 3928585"/>
              <a:gd name="connsiteY2" fmla="*/ 114830 h 3937530"/>
              <a:gd name="connsiteX3" fmla="*/ 1831356 w 3928585"/>
              <a:gd name="connsiteY3" fmla="*/ 813331 h 3937530"/>
              <a:gd name="connsiteX4" fmla="*/ 1975818 w 3928585"/>
              <a:gd name="connsiteY4" fmla="*/ 191030 h 3937530"/>
              <a:gd name="connsiteX5" fmla="*/ 2237756 w 3928585"/>
              <a:gd name="connsiteY5" fmla="*/ 826030 h 3937530"/>
              <a:gd name="connsiteX6" fmla="*/ 3101355 w 3928585"/>
              <a:gd name="connsiteY6" fmla="*/ 114830 h 3937530"/>
              <a:gd name="connsiteX7" fmla="*/ 2618755 w 3928585"/>
              <a:gd name="connsiteY7" fmla="*/ 1118130 h 3937530"/>
              <a:gd name="connsiteX8" fmla="*/ 2998170 w 3928585"/>
              <a:gd name="connsiteY8" fmla="*/ 1143530 h 3937530"/>
              <a:gd name="connsiteX9" fmla="*/ 3898281 w 3928585"/>
              <a:gd name="connsiteY9" fmla="*/ 1778530 h 3937530"/>
              <a:gd name="connsiteX10" fmla="*/ 1950418 w 3928585"/>
              <a:gd name="connsiteY10" fmla="*/ 3937530 h 3937530"/>
              <a:gd name="connsiteX11" fmla="*/ 2555 w 3928585"/>
              <a:gd name="connsiteY11" fmla="*/ 1778530 h 3937530"/>
              <a:gd name="connsiteX0" fmla="*/ 2555 w 3928585"/>
              <a:gd name="connsiteY0" fmla="*/ 1778530 h 3937530"/>
              <a:gd name="connsiteX1" fmla="*/ 1526556 w 3928585"/>
              <a:gd name="connsiteY1" fmla="*/ 1029231 h 3937530"/>
              <a:gd name="connsiteX2" fmla="*/ 1069356 w 3928585"/>
              <a:gd name="connsiteY2" fmla="*/ 114830 h 3937530"/>
              <a:gd name="connsiteX3" fmla="*/ 1831356 w 3928585"/>
              <a:gd name="connsiteY3" fmla="*/ 813331 h 3937530"/>
              <a:gd name="connsiteX4" fmla="*/ 1975818 w 3928585"/>
              <a:gd name="connsiteY4" fmla="*/ 191030 h 3937530"/>
              <a:gd name="connsiteX5" fmla="*/ 2237756 w 3928585"/>
              <a:gd name="connsiteY5" fmla="*/ 826030 h 3937530"/>
              <a:gd name="connsiteX6" fmla="*/ 3101355 w 3928585"/>
              <a:gd name="connsiteY6" fmla="*/ 114830 h 3937530"/>
              <a:gd name="connsiteX7" fmla="*/ 2618755 w 3928585"/>
              <a:gd name="connsiteY7" fmla="*/ 1118130 h 3937530"/>
              <a:gd name="connsiteX8" fmla="*/ 2998170 w 3928585"/>
              <a:gd name="connsiteY8" fmla="*/ 1143530 h 3937530"/>
              <a:gd name="connsiteX9" fmla="*/ 3898281 w 3928585"/>
              <a:gd name="connsiteY9" fmla="*/ 1778530 h 3937530"/>
              <a:gd name="connsiteX10" fmla="*/ 1950418 w 3928585"/>
              <a:gd name="connsiteY10" fmla="*/ 3937530 h 3937530"/>
              <a:gd name="connsiteX11" fmla="*/ 2555 w 3928585"/>
              <a:gd name="connsiteY11" fmla="*/ 1778530 h 3937530"/>
              <a:gd name="connsiteX0" fmla="*/ 2555 w 3929566"/>
              <a:gd name="connsiteY0" fmla="*/ 1778530 h 3937530"/>
              <a:gd name="connsiteX1" fmla="*/ 1526556 w 3929566"/>
              <a:gd name="connsiteY1" fmla="*/ 1029231 h 3937530"/>
              <a:gd name="connsiteX2" fmla="*/ 1069356 w 3929566"/>
              <a:gd name="connsiteY2" fmla="*/ 114830 h 3937530"/>
              <a:gd name="connsiteX3" fmla="*/ 1831356 w 3929566"/>
              <a:gd name="connsiteY3" fmla="*/ 813331 h 3937530"/>
              <a:gd name="connsiteX4" fmla="*/ 1975818 w 3929566"/>
              <a:gd name="connsiteY4" fmla="*/ 191030 h 3937530"/>
              <a:gd name="connsiteX5" fmla="*/ 2237756 w 3929566"/>
              <a:gd name="connsiteY5" fmla="*/ 826030 h 3937530"/>
              <a:gd name="connsiteX6" fmla="*/ 3101355 w 3929566"/>
              <a:gd name="connsiteY6" fmla="*/ 114830 h 3937530"/>
              <a:gd name="connsiteX7" fmla="*/ 2618755 w 3929566"/>
              <a:gd name="connsiteY7" fmla="*/ 1118130 h 3937530"/>
              <a:gd name="connsiteX8" fmla="*/ 2998170 w 3929566"/>
              <a:gd name="connsiteY8" fmla="*/ 1143530 h 3937530"/>
              <a:gd name="connsiteX9" fmla="*/ 3898281 w 3929566"/>
              <a:gd name="connsiteY9" fmla="*/ 1778530 h 3937530"/>
              <a:gd name="connsiteX10" fmla="*/ 1950418 w 3929566"/>
              <a:gd name="connsiteY10" fmla="*/ 3937530 h 3937530"/>
              <a:gd name="connsiteX11" fmla="*/ 2555 w 3929566"/>
              <a:gd name="connsiteY11" fmla="*/ 1778530 h 3937530"/>
              <a:gd name="connsiteX0" fmla="*/ 2555 w 3935470"/>
              <a:gd name="connsiteY0" fmla="*/ 1778530 h 3937530"/>
              <a:gd name="connsiteX1" fmla="*/ 1526556 w 3935470"/>
              <a:gd name="connsiteY1" fmla="*/ 1029231 h 3937530"/>
              <a:gd name="connsiteX2" fmla="*/ 1069356 w 3935470"/>
              <a:gd name="connsiteY2" fmla="*/ 114830 h 3937530"/>
              <a:gd name="connsiteX3" fmla="*/ 1831356 w 3935470"/>
              <a:gd name="connsiteY3" fmla="*/ 813331 h 3937530"/>
              <a:gd name="connsiteX4" fmla="*/ 1975818 w 3935470"/>
              <a:gd name="connsiteY4" fmla="*/ 191030 h 3937530"/>
              <a:gd name="connsiteX5" fmla="*/ 2237756 w 3935470"/>
              <a:gd name="connsiteY5" fmla="*/ 826030 h 3937530"/>
              <a:gd name="connsiteX6" fmla="*/ 3101355 w 3935470"/>
              <a:gd name="connsiteY6" fmla="*/ 114830 h 3937530"/>
              <a:gd name="connsiteX7" fmla="*/ 2618755 w 3935470"/>
              <a:gd name="connsiteY7" fmla="*/ 1118130 h 3937530"/>
              <a:gd name="connsiteX8" fmla="*/ 2998170 w 3935470"/>
              <a:gd name="connsiteY8" fmla="*/ 1143530 h 3937530"/>
              <a:gd name="connsiteX9" fmla="*/ 2821957 w 3935470"/>
              <a:gd name="connsiteY9" fmla="*/ 1608668 h 3937530"/>
              <a:gd name="connsiteX10" fmla="*/ 3898281 w 3935470"/>
              <a:gd name="connsiteY10" fmla="*/ 1778530 h 3937530"/>
              <a:gd name="connsiteX11" fmla="*/ 1950418 w 3935470"/>
              <a:gd name="connsiteY11" fmla="*/ 3937530 h 3937530"/>
              <a:gd name="connsiteX12" fmla="*/ 2555 w 3935470"/>
              <a:gd name="connsiteY12" fmla="*/ 1778530 h 3937530"/>
              <a:gd name="connsiteX0" fmla="*/ 2555 w 3935470"/>
              <a:gd name="connsiteY0" fmla="*/ 1778530 h 3937530"/>
              <a:gd name="connsiteX1" fmla="*/ 1526556 w 3935470"/>
              <a:gd name="connsiteY1" fmla="*/ 1029231 h 3937530"/>
              <a:gd name="connsiteX2" fmla="*/ 1069356 w 3935470"/>
              <a:gd name="connsiteY2" fmla="*/ 114830 h 3937530"/>
              <a:gd name="connsiteX3" fmla="*/ 1831356 w 3935470"/>
              <a:gd name="connsiteY3" fmla="*/ 813331 h 3937530"/>
              <a:gd name="connsiteX4" fmla="*/ 1975818 w 3935470"/>
              <a:gd name="connsiteY4" fmla="*/ 191030 h 3937530"/>
              <a:gd name="connsiteX5" fmla="*/ 2237756 w 3935470"/>
              <a:gd name="connsiteY5" fmla="*/ 826030 h 3937530"/>
              <a:gd name="connsiteX6" fmla="*/ 3101355 w 3935470"/>
              <a:gd name="connsiteY6" fmla="*/ 114830 h 3937530"/>
              <a:gd name="connsiteX7" fmla="*/ 2618755 w 3935470"/>
              <a:gd name="connsiteY7" fmla="*/ 1118130 h 3937530"/>
              <a:gd name="connsiteX8" fmla="*/ 3060082 w 3935470"/>
              <a:gd name="connsiteY8" fmla="*/ 1205443 h 3937530"/>
              <a:gd name="connsiteX9" fmla="*/ 2821957 w 3935470"/>
              <a:gd name="connsiteY9" fmla="*/ 1608668 h 3937530"/>
              <a:gd name="connsiteX10" fmla="*/ 3898281 w 3935470"/>
              <a:gd name="connsiteY10" fmla="*/ 1778530 h 3937530"/>
              <a:gd name="connsiteX11" fmla="*/ 1950418 w 3935470"/>
              <a:gd name="connsiteY11" fmla="*/ 3937530 h 3937530"/>
              <a:gd name="connsiteX12" fmla="*/ 2555 w 3935470"/>
              <a:gd name="connsiteY12" fmla="*/ 1778530 h 3937530"/>
              <a:gd name="connsiteX0" fmla="*/ 2555 w 3935470"/>
              <a:gd name="connsiteY0" fmla="*/ 1778530 h 3937530"/>
              <a:gd name="connsiteX1" fmla="*/ 1526556 w 3935470"/>
              <a:gd name="connsiteY1" fmla="*/ 1029231 h 3937530"/>
              <a:gd name="connsiteX2" fmla="*/ 1069356 w 3935470"/>
              <a:gd name="connsiteY2" fmla="*/ 114830 h 3937530"/>
              <a:gd name="connsiteX3" fmla="*/ 1831356 w 3935470"/>
              <a:gd name="connsiteY3" fmla="*/ 813331 h 3937530"/>
              <a:gd name="connsiteX4" fmla="*/ 1975818 w 3935470"/>
              <a:gd name="connsiteY4" fmla="*/ 191030 h 3937530"/>
              <a:gd name="connsiteX5" fmla="*/ 2237756 w 3935470"/>
              <a:gd name="connsiteY5" fmla="*/ 826030 h 3937530"/>
              <a:gd name="connsiteX6" fmla="*/ 3101355 w 3935470"/>
              <a:gd name="connsiteY6" fmla="*/ 114830 h 3937530"/>
              <a:gd name="connsiteX7" fmla="*/ 2618755 w 3935470"/>
              <a:gd name="connsiteY7" fmla="*/ 1118130 h 3937530"/>
              <a:gd name="connsiteX8" fmla="*/ 3060082 w 3935470"/>
              <a:gd name="connsiteY8" fmla="*/ 1205443 h 3937530"/>
              <a:gd name="connsiteX9" fmla="*/ 2821957 w 3935470"/>
              <a:gd name="connsiteY9" fmla="*/ 1608668 h 3937530"/>
              <a:gd name="connsiteX10" fmla="*/ 3898281 w 3935470"/>
              <a:gd name="connsiteY10" fmla="*/ 1778530 h 3937530"/>
              <a:gd name="connsiteX11" fmla="*/ 1950418 w 3935470"/>
              <a:gd name="connsiteY11" fmla="*/ 3937530 h 3937530"/>
              <a:gd name="connsiteX12" fmla="*/ 2555 w 3935470"/>
              <a:gd name="connsiteY12" fmla="*/ 1778530 h 3937530"/>
              <a:gd name="connsiteX0" fmla="*/ 2555 w 3935470"/>
              <a:gd name="connsiteY0" fmla="*/ 1778530 h 3937530"/>
              <a:gd name="connsiteX1" fmla="*/ 1526556 w 3935470"/>
              <a:gd name="connsiteY1" fmla="*/ 1029231 h 3937530"/>
              <a:gd name="connsiteX2" fmla="*/ 1069356 w 3935470"/>
              <a:gd name="connsiteY2" fmla="*/ 114830 h 3937530"/>
              <a:gd name="connsiteX3" fmla="*/ 1831356 w 3935470"/>
              <a:gd name="connsiteY3" fmla="*/ 813331 h 3937530"/>
              <a:gd name="connsiteX4" fmla="*/ 1975818 w 3935470"/>
              <a:gd name="connsiteY4" fmla="*/ 191030 h 3937530"/>
              <a:gd name="connsiteX5" fmla="*/ 2237756 w 3935470"/>
              <a:gd name="connsiteY5" fmla="*/ 826030 h 3937530"/>
              <a:gd name="connsiteX6" fmla="*/ 3101355 w 3935470"/>
              <a:gd name="connsiteY6" fmla="*/ 114830 h 3937530"/>
              <a:gd name="connsiteX7" fmla="*/ 2618755 w 3935470"/>
              <a:gd name="connsiteY7" fmla="*/ 1118130 h 3937530"/>
              <a:gd name="connsiteX8" fmla="*/ 3060082 w 3935470"/>
              <a:gd name="connsiteY8" fmla="*/ 1205443 h 3937530"/>
              <a:gd name="connsiteX9" fmla="*/ 2821957 w 3935470"/>
              <a:gd name="connsiteY9" fmla="*/ 1608668 h 3937530"/>
              <a:gd name="connsiteX10" fmla="*/ 3898281 w 3935470"/>
              <a:gd name="connsiteY10" fmla="*/ 1778530 h 3937530"/>
              <a:gd name="connsiteX11" fmla="*/ 1950418 w 3935470"/>
              <a:gd name="connsiteY11" fmla="*/ 3937530 h 3937530"/>
              <a:gd name="connsiteX12" fmla="*/ 2555 w 3935470"/>
              <a:gd name="connsiteY12" fmla="*/ 1778530 h 3937530"/>
              <a:gd name="connsiteX0" fmla="*/ 2555 w 3935470"/>
              <a:gd name="connsiteY0" fmla="*/ 1778530 h 3937530"/>
              <a:gd name="connsiteX1" fmla="*/ 1526556 w 3935470"/>
              <a:gd name="connsiteY1" fmla="*/ 1029231 h 3937530"/>
              <a:gd name="connsiteX2" fmla="*/ 1069356 w 3935470"/>
              <a:gd name="connsiteY2" fmla="*/ 114830 h 3937530"/>
              <a:gd name="connsiteX3" fmla="*/ 1831356 w 3935470"/>
              <a:gd name="connsiteY3" fmla="*/ 813331 h 3937530"/>
              <a:gd name="connsiteX4" fmla="*/ 1975818 w 3935470"/>
              <a:gd name="connsiteY4" fmla="*/ 191030 h 3937530"/>
              <a:gd name="connsiteX5" fmla="*/ 2237756 w 3935470"/>
              <a:gd name="connsiteY5" fmla="*/ 826030 h 3937530"/>
              <a:gd name="connsiteX6" fmla="*/ 3101355 w 3935470"/>
              <a:gd name="connsiteY6" fmla="*/ 114830 h 3937530"/>
              <a:gd name="connsiteX7" fmla="*/ 2609230 w 3935470"/>
              <a:gd name="connsiteY7" fmla="*/ 1141942 h 3937530"/>
              <a:gd name="connsiteX8" fmla="*/ 3060082 w 3935470"/>
              <a:gd name="connsiteY8" fmla="*/ 1205443 h 3937530"/>
              <a:gd name="connsiteX9" fmla="*/ 2821957 w 3935470"/>
              <a:gd name="connsiteY9" fmla="*/ 1608668 h 3937530"/>
              <a:gd name="connsiteX10" fmla="*/ 3898281 w 3935470"/>
              <a:gd name="connsiteY10" fmla="*/ 1778530 h 3937530"/>
              <a:gd name="connsiteX11" fmla="*/ 1950418 w 3935470"/>
              <a:gd name="connsiteY11" fmla="*/ 3937530 h 3937530"/>
              <a:gd name="connsiteX12" fmla="*/ 2555 w 3935470"/>
              <a:gd name="connsiteY12" fmla="*/ 1778530 h 3937530"/>
              <a:gd name="connsiteX0" fmla="*/ 2555 w 3935470"/>
              <a:gd name="connsiteY0" fmla="*/ 1778530 h 3937530"/>
              <a:gd name="connsiteX1" fmla="*/ 1526556 w 3935470"/>
              <a:gd name="connsiteY1" fmla="*/ 1029231 h 3937530"/>
              <a:gd name="connsiteX2" fmla="*/ 1069356 w 3935470"/>
              <a:gd name="connsiteY2" fmla="*/ 114830 h 3937530"/>
              <a:gd name="connsiteX3" fmla="*/ 1831356 w 3935470"/>
              <a:gd name="connsiteY3" fmla="*/ 813331 h 3937530"/>
              <a:gd name="connsiteX4" fmla="*/ 1975818 w 3935470"/>
              <a:gd name="connsiteY4" fmla="*/ 191030 h 3937530"/>
              <a:gd name="connsiteX5" fmla="*/ 2237756 w 3935470"/>
              <a:gd name="connsiteY5" fmla="*/ 826030 h 3937530"/>
              <a:gd name="connsiteX6" fmla="*/ 3101355 w 3935470"/>
              <a:gd name="connsiteY6" fmla="*/ 114830 h 3937530"/>
              <a:gd name="connsiteX7" fmla="*/ 2609230 w 3935470"/>
              <a:gd name="connsiteY7" fmla="*/ 1141942 h 3937530"/>
              <a:gd name="connsiteX8" fmla="*/ 3060082 w 3935470"/>
              <a:gd name="connsiteY8" fmla="*/ 1205443 h 3937530"/>
              <a:gd name="connsiteX9" fmla="*/ 2821957 w 3935470"/>
              <a:gd name="connsiteY9" fmla="*/ 1608668 h 3937530"/>
              <a:gd name="connsiteX10" fmla="*/ 3898281 w 3935470"/>
              <a:gd name="connsiteY10" fmla="*/ 1778530 h 3937530"/>
              <a:gd name="connsiteX11" fmla="*/ 1950418 w 3935470"/>
              <a:gd name="connsiteY11" fmla="*/ 3937530 h 3937530"/>
              <a:gd name="connsiteX12" fmla="*/ 2555 w 3935470"/>
              <a:gd name="connsiteY12" fmla="*/ 1778530 h 3937530"/>
              <a:gd name="connsiteX0" fmla="*/ 2555 w 3935470"/>
              <a:gd name="connsiteY0" fmla="*/ 1778530 h 3937530"/>
              <a:gd name="connsiteX1" fmla="*/ 1526556 w 3935470"/>
              <a:gd name="connsiteY1" fmla="*/ 1029231 h 3937530"/>
              <a:gd name="connsiteX2" fmla="*/ 1069356 w 3935470"/>
              <a:gd name="connsiteY2" fmla="*/ 114830 h 3937530"/>
              <a:gd name="connsiteX3" fmla="*/ 1831356 w 3935470"/>
              <a:gd name="connsiteY3" fmla="*/ 813331 h 3937530"/>
              <a:gd name="connsiteX4" fmla="*/ 1975818 w 3935470"/>
              <a:gd name="connsiteY4" fmla="*/ 191030 h 3937530"/>
              <a:gd name="connsiteX5" fmla="*/ 2237756 w 3935470"/>
              <a:gd name="connsiteY5" fmla="*/ 826030 h 3937530"/>
              <a:gd name="connsiteX6" fmla="*/ 3101355 w 3935470"/>
              <a:gd name="connsiteY6" fmla="*/ 114830 h 3937530"/>
              <a:gd name="connsiteX7" fmla="*/ 2609230 w 3935470"/>
              <a:gd name="connsiteY7" fmla="*/ 1141942 h 3937530"/>
              <a:gd name="connsiteX8" fmla="*/ 3060082 w 3935470"/>
              <a:gd name="connsiteY8" fmla="*/ 1205443 h 3937530"/>
              <a:gd name="connsiteX9" fmla="*/ 2821957 w 3935470"/>
              <a:gd name="connsiteY9" fmla="*/ 1608668 h 3937530"/>
              <a:gd name="connsiteX10" fmla="*/ 3898281 w 3935470"/>
              <a:gd name="connsiteY10" fmla="*/ 1778530 h 3937530"/>
              <a:gd name="connsiteX11" fmla="*/ 1950418 w 3935470"/>
              <a:gd name="connsiteY11" fmla="*/ 3937530 h 3937530"/>
              <a:gd name="connsiteX12" fmla="*/ 2555 w 3935470"/>
              <a:gd name="connsiteY12" fmla="*/ 1778530 h 3937530"/>
              <a:gd name="connsiteX0" fmla="*/ 2555 w 3935470"/>
              <a:gd name="connsiteY0" fmla="*/ 1778530 h 3937530"/>
              <a:gd name="connsiteX1" fmla="*/ 1526556 w 3935470"/>
              <a:gd name="connsiteY1" fmla="*/ 1029231 h 3937530"/>
              <a:gd name="connsiteX2" fmla="*/ 1069356 w 3935470"/>
              <a:gd name="connsiteY2" fmla="*/ 114830 h 3937530"/>
              <a:gd name="connsiteX3" fmla="*/ 1831356 w 3935470"/>
              <a:gd name="connsiteY3" fmla="*/ 813331 h 3937530"/>
              <a:gd name="connsiteX4" fmla="*/ 1975818 w 3935470"/>
              <a:gd name="connsiteY4" fmla="*/ 191030 h 3937530"/>
              <a:gd name="connsiteX5" fmla="*/ 2237756 w 3935470"/>
              <a:gd name="connsiteY5" fmla="*/ 826030 h 3937530"/>
              <a:gd name="connsiteX6" fmla="*/ 3101355 w 3935470"/>
              <a:gd name="connsiteY6" fmla="*/ 114830 h 3937530"/>
              <a:gd name="connsiteX7" fmla="*/ 2609230 w 3935470"/>
              <a:gd name="connsiteY7" fmla="*/ 1141942 h 3937530"/>
              <a:gd name="connsiteX8" fmla="*/ 3060082 w 3935470"/>
              <a:gd name="connsiteY8" fmla="*/ 1205443 h 3937530"/>
              <a:gd name="connsiteX9" fmla="*/ 2821957 w 3935470"/>
              <a:gd name="connsiteY9" fmla="*/ 1608668 h 3937530"/>
              <a:gd name="connsiteX10" fmla="*/ 3898281 w 3935470"/>
              <a:gd name="connsiteY10" fmla="*/ 1778530 h 3937530"/>
              <a:gd name="connsiteX11" fmla="*/ 1950418 w 3935470"/>
              <a:gd name="connsiteY11" fmla="*/ 3937530 h 3937530"/>
              <a:gd name="connsiteX12" fmla="*/ 2555 w 3935470"/>
              <a:gd name="connsiteY12" fmla="*/ 1778530 h 3937530"/>
              <a:gd name="connsiteX0" fmla="*/ 2555 w 3935470"/>
              <a:gd name="connsiteY0" fmla="*/ 1778530 h 3937530"/>
              <a:gd name="connsiteX1" fmla="*/ 1526556 w 3935470"/>
              <a:gd name="connsiteY1" fmla="*/ 1029231 h 3937530"/>
              <a:gd name="connsiteX2" fmla="*/ 1069356 w 3935470"/>
              <a:gd name="connsiteY2" fmla="*/ 114830 h 3937530"/>
              <a:gd name="connsiteX3" fmla="*/ 1831356 w 3935470"/>
              <a:gd name="connsiteY3" fmla="*/ 813331 h 3937530"/>
              <a:gd name="connsiteX4" fmla="*/ 1975818 w 3935470"/>
              <a:gd name="connsiteY4" fmla="*/ 191030 h 3937530"/>
              <a:gd name="connsiteX5" fmla="*/ 2237756 w 3935470"/>
              <a:gd name="connsiteY5" fmla="*/ 826030 h 3937530"/>
              <a:gd name="connsiteX6" fmla="*/ 3101355 w 3935470"/>
              <a:gd name="connsiteY6" fmla="*/ 114830 h 3937530"/>
              <a:gd name="connsiteX7" fmla="*/ 2609230 w 3935470"/>
              <a:gd name="connsiteY7" fmla="*/ 1141942 h 3937530"/>
              <a:gd name="connsiteX8" fmla="*/ 3060082 w 3935470"/>
              <a:gd name="connsiteY8" fmla="*/ 1205443 h 3937530"/>
              <a:gd name="connsiteX9" fmla="*/ 2821957 w 3935470"/>
              <a:gd name="connsiteY9" fmla="*/ 1608668 h 3937530"/>
              <a:gd name="connsiteX10" fmla="*/ 3898281 w 3935470"/>
              <a:gd name="connsiteY10" fmla="*/ 1778530 h 3937530"/>
              <a:gd name="connsiteX11" fmla="*/ 1950418 w 3935470"/>
              <a:gd name="connsiteY11" fmla="*/ 3937530 h 3937530"/>
              <a:gd name="connsiteX12" fmla="*/ 2555 w 3935470"/>
              <a:gd name="connsiteY12" fmla="*/ 1778530 h 3937530"/>
              <a:gd name="connsiteX0" fmla="*/ 2555 w 3935470"/>
              <a:gd name="connsiteY0" fmla="*/ 1778530 h 3937530"/>
              <a:gd name="connsiteX1" fmla="*/ 1526556 w 3935470"/>
              <a:gd name="connsiteY1" fmla="*/ 1029231 h 3937530"/>
              <a:gd name="connsiteX2" fmla="*/ 1069356 w 3935470"/>
              <a:gd name="connsiteY2" fmla="*/ 114830 h 3937530"/>
              <a:gd name="connsiteX3" fmla="*/ 1831356 w 3935470"/>
              <a:gd name="connsiteY3" fmla="*/ 813331 h 3937530"/>
              <a:gd name="connsiteX4" fmla="*/ 1975818 w 3935470"/>
              <a:gd name="connsiteY4" fmla="*/ 191030 h 3937530"/>
              <a:gd name="connsiteX5" fmla="*/ 2237756 w 3935470"/>
              <a:gd name="connsiteY5" fmla="*/ 826030 h 3937530"/>
              <a:gd name="connsiteX6" fmla="*/ 3101355 w 3935470"/>
              <a:gd name="connsiteY6" fmla="*/ 114830 h 3937530"/>
              <a:gd name="connsiteX7" fmla="*/ 2609230 w 3935470"/>
              <a:gd name="connsiteY7" fmla="*/ 1141942 h 3937530"/>
              <a:gd name="connsiteX8" fmla="*/ 3060082 w 3935470"/>
              <a:gd name="connsiteY8" fmla="*/ 1205443 h 3937530"/>
              <a:gd name="connsiteX9" fmla="*/ 2821957 w 3935470"/>
              <a:gd name="connsiteY9" fmla="*/ 1608668 h 3937530"/>
              <a:gd name="connsiteX10" fmla="*/ 3898281 w 3935470"/>
              <a:gd name="connsiteY10" fmla="*/ 1778530 h 3937530"/>
              <a:gd name="connsiteX11" fmla="*/ 1950418 w 3935470"/>
              <a:gd name="connsiteY11" fmla="*/ 3937530 h 3937530"/>
              <a:gd name="connsiteX12" fmla="*/ 2555 w 3935470"/>
              <a:gd name="connsiteY12" fmla="*/ 1778530 h 3937530"/>
              <a:gd name="connsiteX0" fmla="*/ 2555 w 3935470"/>
              <a:gd name="connsiteY0" fmla="*/ 1778530 h 3937530"/>
              <a:gd name="connsiteX1" fmla="*/ 1526556 w 3935470"/>
              <a:gd name="connsiteY1" fmla="*/ 1029231 h 3937530"/>
              <a:gd name="connsiteX2" fmla="*/ 1069356 w 3935470"/>
              <a:gd name="connsiteY2" fmla="*/ 114830 h 3937530"/>
              <a:gd name="connsiteX3" fmla="*/ 1831356 w 3935470"/>
              <a:gd name="connsiteY3" fmla="*/ 813331 h 3937530"/>
              <a:gd name="connsiteX4" fmla="*/ 1975818 w 3935470"/>
              <a:gd name="connsiteY4" fmla="*/ 191030 h 3937530"/>
              <a:gd name="connsiteX5" fmla="*/ 2237756 w 3935470"/>
              <a:gd name="connsiteY5" fmla="*/ 826030 h 3937530"/>
              <a:gd name="connsiteX6" fmla="*/ 3101355 w 3935470"/>
              <a:gd name="connsiteY6" fmla="*/ 114830 h 3937530"/>
              <a:gd name="connsiteX7" fmla="*/ 2609230 w 3935470"/>
              <a:gd name="connsiteY7" fmla="*/ 1141942 h 3937530"/>
              <a:gd name="connsiteX8" fmla="*/ 3060082 w 3935470"/>
              <a:gd name="connsiteY8" fmla="*/ 1205443 h 3937530"/>
              <a:gd name="connsiteX9" fmla="*/ 2821957 w 3935470"/>
              <a:gd name="connsiteY9" fmla="*/ 1608668 h 3937530"/>
              <a:gd name="connsiteX10" fmla="*/ 3898281 w 3935470"/>
              <a:gd name="connsiteY10" fmla="*/ 1778530 h 3937530"/>
              <a:gd name="connsiteX11" fmla="*/ 1950418 w 3935470"/>
              <a:gd name="connsiteY11" fmla="*/ 3937530 h 3937530"/>
              <a:gd name="connsiteX12" fmla="*/ 2555 w 3935470"/>
              <a:gd name="connsiteY12" fmla="*/ 1778530 h 3937530"/>
              <a:gd name="connsiteX0" fmla="*/ 2555 w 3971496"/>
              <a:gd name="connsiteY0" fmla="*/ 1778530 h 3937530"/>
              <a:gd name="connsiteX1" fmla="*/ 1526556 w 3971496"/>
              <a:gd name="connsiteY1" fmla="*/ 1029231 h 3937530"/>
              <a:gd name="connsiteX2" fmla="*/ 1069356 w 3971496"/>
              <a:gd name="connsiteY2" fmla="*/ 114830 h 3937530"/>
              <a:gd name="connsiteX3" fmla="*/ 1831356 w 3971496"/>
              <a:gd name="connsiteY3" fmla="*/ 813331 h 3937530"/>
              <a:gd name="connsiteX4" fmla="*/ 1975818 w 3971496"/>
              <a:gd name="connsiteY4" fmla="*/ 191030 h 3937530"/>
              <a:gd name="connsiteX5" fmla="*/ 2237756 w 3971496"/>
              <a:gd name="connsiteY5" fmla="*/ 826030 h 3937530"/>
              <a:gd name="connsiteX6" fmla="*/ 3101355 w 3971496"/>
              <a:gd name="connsiteY6" fmla="*/ 114830 h 3937530"/>
              <a:gd name="connsiteX7" fmla="*/ 2609230 w 3971496"/>
              <a:gd name="connsiteY7" fmla="*/ 1141942 h 3937530"/>
              <a:gd name="connsiteX8" fmla="*/ 3060082 w 3971496"/>
              <a:gd name="connsiteY8" fmla="*/ 1205443 h 3937530"/>
              <a:gd name="connsiteX9" fmla="*/ 2821957 w 3971496"/>
              <a:gd name="connsiteY9" fmla="*/ 1608668 h 3937530"/>
              <a:gd name="connsiteX10" fmla="*/ 3336307 w 3971496"/>
              <a:gd name="connsiteY10" fmla="*/ 1684868 h 3937530"/>
              <a:gd name="connsiteX11" fmla="*/ 3898281 w 3971496"/>
              <a:gd name="connsiteY11" fmla="*/ 1778530 h 3937530"/>
              <a:gd name="connsiteX12" fmla="*/ 1950418 w 3971496"/>
              <a:gd name="connsiteY12" fmla="*/ 3937530 h 3937530"/>
              <a:gd name="connsiteX13" fmla="*/ 2555 w 3971496"/>
              <a:gd name="connsiteY13" fmla="*/ 1778530 h 3937530"/>
              <a:gd name="connsiteX0" fmla="*/ 2555 w 3971496"/>
              <a:gd name="connsiteY0" fmla="*/ 1778530 h 3937530"/>
              <a:gd name="connsiteX1" fmla="*/ 1526556 w 3971496"/>
              <a:gd name="connsiteY1" fmla="*/ 1029231 h 3937530"/>
              <a:gd name="connsiteX2" fmla="*/ 1069356 w 3971496"/>
              <a:gd name="connsiteY2" fmla="*/ 114830 h 3937530"/>
              <a:gd name="connsiteX3" fmla="*/ 1831356 w 3971496"/>
              <a:gd name="connsiteY3" fmla="*/ 813331 h 3937530"/>
              <a:gd name="connsiteX4" fmla="*/ 1975818 w 3971496"/>
              <a:gd name="connsiteY4" fmla="*/ 191030 h 3937530"/>
              <a:gd name="connsiteX5" fmla="*/ 2237756 w 3971496"/>
              <a:gd name="connsiteY5" fmla="*/ 826030 h 3937530"/>
              <a:gd name="connsiteX6" fmla="*/ 3101355 w 3971496"/>
              <a:gd name="connsiteY6" fmla="*/ 114830 h 3937530"/>
              <a:gd name="connsiteX7" fmla="*/ 2609230 w 3971496"/>
              <a:gd name="connsiteY7" fmla="*/ 1141942 h 3937530"/>
              <a:gd name="connsiteX8" fmla="*/ 3060082 w 3971496"/>
              <a:gd name="connsiteY8" fmla="*/ 1205443 h 3937530"/>
              <a:gd name="connsiteX9" fmla="*/ 2821957 w 3971496"/>
              <a:gd name="connsiteY9" fmla="*/ 1608668 h 3937530"/>
              <a:gd name="connsiteX10" fmla="*/ 3336307 w 3971496"/>
              <a:gd name="connsiteY10" fmla="*/ 1684868 h 3937530"/>
              <a:gd name="connsiteX11" fmla="*/ 3898281 w 3971496"/>
              <a:gd name="connsiteY11" fmla="*/ 1778530 h 3937530"/>
              <a:gd name="connsiteX12" fmla="*/ 1950418 w 3971496"/>
              <a:gd name="connsiteY12" fmla="*/ 3937530 h 3937530"/>
              <a:gd name="connsiteX13" fmla="*/ 2555 w 3971496"/>
              <a:gd name="connsiteY13" fmla="*/ 1778530 h 3937530"/>
              <a:gd name="connsiteX0" fmla="*/ 2555 w 4003228"/>
              <a:gd name="connsiteY0" fmla="*/ 1778530 h 3937530"/>
              <a:gd name="connsiteX1" fmla="*/ 1526556 w 4003228"/>
              <a:gd name="connsiteY1" fmla="*/ 1029231 h 3937530"/>
              <a:gd name="connsiteX2" fmla="*/ 1069356 w 4003228"/>
              <a:gd name="connsiteY2" fmla="*/ 114830 h 3937530"/>
              <a:gd name="connsiteX3" fmla="*/ 1831356 w 4003228"/>
              <a:gd name="connsiteY3" fmla="*/ 813331 h 3937530"/>
              <a:gd name="connsiteX4" fmla="*/ 1975818 w 4003228"/>
              <a:gd name="connsiteY4" fmla="*/ 191030 h 3937530"/>
              <a:gd name="connsiteX5" fmla="*/ 2237756 w 4003228"/>
              <a:gd name="connsiteY5" fmla="*/ 826030 h 3937530"/>
              <a:gd name="connsiteX6" fmla="*/ 3101355 w 4003228"/>
              <a:gd name="connsiteY6" fmla="*/ 114830 h 3937530"/>
              <a:gd name="connsiteX7" fmla="*/ 2609230 w 4003228"/>
              <a:gd name="connsiteY7" fmla="*/ 1141942 h 3937530"/>
              <a:gd name="connsiteX8" fmla="*/ 3060082 w 4003228"/>
              <a:gd name="connsiteY8" fmla="*/ 1205443 h 3937530"/>
              <a:gd name="connsiteX9" fmla="*/ 2821957 w 4003228"/>
              <a:gd name="connsiteY9" fmla="*/ 1608668 h 3937530"/>
              <a:gd name="connsiteX10" fmla="*/ 3336307 w 4003228"/>
              <a:gd name="connsiteY10" fmla="*/ 1684868 h 3937530"/>
              <a:gd name="connsiteX11" fmla="*/ 3626820 w 4003228"/>
              <a:gd name="connsiteY11" fmla="*/ 2013480 h 3937530"/>
              <a:gd name="connsiteX12" fmla="*/ 3898281 w 4003228"/>
              <a:gd name="connsiteY12" fmla="*/ 1778530 h 3937530"/>
              <a:gd name="connsiteX13" fmla="*/ 1950418 w 4003228"/>
              <a:gd name="connsiteY13" fmla="*/ 3937530 h 3937530"/>
              <a:gd name="connsiteX14" fmla="*/ 2555 w 4003228"/>
              <a:gd name="connsiteY14" fmla="*/ 1778530 h 3937530"/>
              <a:gd name="connsiteX0" fmla="*/ 2555 w 4003228"/>
              <a:gd name="connsiteY0" fmla="*/ 1778530 h 3937530"/>
              <a:gd name="connsiteX1" fmla="*/ 1526556 w 4003228"/>
              <a:gd name="connsiteY1" fmla="*/ 1029231 h 3937530"/>
              <a:gd name="connsiteX2" fmla="*/ 1069356 w 4003228"/>
              <a:gd name="connsiteY2" fmla="*/ 114830 h 3937530"/>
              <a:gd name="connsiteX3" fmla="*/ 1831356 w 4003228"/>
              <a:gd name="connsiteY3" fmla="*/ 813331 h 3937530"/>
              <a:gd name="connsiteX4" fmla="*/ 1975818 w 4003228"/>
              <a:gd name="connsiteY4" fmla="*/ 191030 h 3937530"/>
              <a:gd name="connsiteX5" fmla="*/ 2237756 w 4003228"/>
              <a:gd name="connsiteY5" fmla="*/ 826030 h 3937530"/>
              <a:gd name="connsiteX6" fmla="*/ 3101355 w 4003228"/>
              <a:gd name="connsiteY6" fmla="*/ 114830 h 3937530"/>
              <a:gd name="connsiteX7" fmla="*/ 2609230 w 4003228"/>
              <a:gd name="connsiteY7" fmla="*/ 1141942 h 3937530"/>
              <a:gd name="connsiteX8" fmla="*/ 3060082 w 4003228"/>
              <a:gd name="connsiteY8" fmla="*/ 1205443 h 3937530"/>
              <a:gd name="connsiteX9" fmla="*/ 2821957 w 4003228"/>
              <a:gd name="connsiteY9" fmla="*/ 1608668 h 3937530"/>
              <a:gd name="connsiteX10" fmla="*/ 3336307 w 4003228"/>
              <a:gd name="connsiteY10" fmla="*/ 1684868 h 3937530"/>
              <a:gd name="connsiteX11" fmla="*/ 3626820 w 4003228"/>
              <a:gd name="connsiteY11" fmla="*/ 2013480 h 3937530"/>
              <a:gd name="connsiteX12" fmla="*/ 3898281 w 4003228"/>
              <a:gd name="connsiteY12" fmla="*/ 1778530 h 3937530"/>
              <a:gd name="connsiteX13" fmla="*/ 1950418 w 4003228"/>
              <a:gd name="connsiteY13" fmla="*/ 3937530 h 3937530"/>
              <a:gd name="connsiteX14" fmla="*/ 2555 w 4003228"/>
              <a:gd name="connsiteY14" fmla="*/ 1778530 h 3937530"/>
              <a:gd name="connsiteX0" fmla="*/ 2555 w 3676051"/>
              <a:gd name="connsiteY0" fmla="*/ 1778530 h 3939551"/>
              <a:gd name="connsiteX1" fmla="*/ 1526556 w 3676051"/>
              <a:gd name="connsiteY1" fmla="*/ 1029231 h 3939551"/>
              <a:gd name="connsiteX2" fmla="*/ 1069356 w 3676051"/>
              <a:gd name="connsiteY2" fmla="*/ 114830 h 3939551"/>
              <a:gd name="connsiteX3" fmla="*/ 1831356 w 3676051"/>
              <a:gd name="connsiteY3" fmla="*/ 813331 h 3939551"/>
              <a:gd name="connsiteX4" fmla="*/ 1975818 w 3676051"/>
              <a:gd name="connsiteY4" fmla="*/ 191030 h 3939551"/>
              <a:gd name="connsiteX5" fmla="*/ 2237756 w 3676051"/>
              <a:gd name="connsiteY5" fmla="*/ 826030 h 3939551"/>
              <a:gd name="connsiteX6" fmla="*/ 3101355 w 3676051"/>
              <a:gd name="connsiteY6" fmla="*/ 114830 h 3939551"/>
              <a:gd name="connsiteX7" fmla="*/ 2609230 w 3676051"/>
              <a:gd name="connsiteY7" fmla="*/ 1141942 h 3939551"/>
              <a:gd name="connsiteX8" fmla="*/ 3060082 w 3676051"/>
              <a:gd name="connsiteY8" fmla="*/ 1205443 h 3939551"/>
              <a:gd name="connsiteX9" fmla="*/ 2821957 w 3676051"/>
              <a:gd name="connsiteY9" fmla="*/ 1608668 h 3939551"/>
              <a:gd name="connsiteX10" fmla="*/ 3336307 w 3676051"/>
              <a:gd name="connsiteY10" fmla="*/ 1684868 h 3939551"/>
              <a:gd name="connsiteX11" fmla="*/ 3626820 w 3676051"/>
              <a:gd name="connsiteY11" fmla="*/ 2013480 h 3939551"/>
              <a:gd name="connsiteX12" fmla="*/ 3383931 w 3676051"/>
              <a:gd name="connsiteY12" fmla="*/ 2159530 h 3939551"/>
              <a:gd name="connsiteX13" fmla="*/ 1950418 w 3676051"/>
              <a:gd name="connsiteY13" fmla="*/ 3937530 h 3939551"/>
              <a:gd name="connsiteX14" fmla="*/ 2555 w 3676051"/>
              <a:gd name="connsiteY14" fmla="*/ 1778530 h 3939551"/>
              <a:gd name="connsiteX0" fmla="*/ 2555 w 3648852"/>
              <a:gd name="connsiteY0" fmla="*/ 1778530 h 3939551"/>
              <a:gd name="connsiteX1" fmla="*/ 1526556 w 3648852"/>
              <a:gd name="connsiteY1" fmla="*/ 1029231 h 3939551"/>
              <a:gd name="connsiteX2" fmla="*/ 1069356 w 3648852"/>
              <a:gd name="connsiteY2" fmla="*/ 114830 h 3939551"/>
              <a:gd name="connsiteX3" fmla="*/ 1831356 w 3648852"/>
              <a:gd name="connsiteY3" fmla="*/ 813331 h 3939551"/>
              <a:gd name="connsiteX4" fmla="*/ 1975818 w 3648852"/>
              <a:gd name="connsiteY4" fmla="*/ 191030 h 3939551"/>
              <a:gd name="connsiteX5" fmla="*/ 2237756 w 3648852"/>
              <a:gd name="connsiteY5" fmla="*/ 826030 h 3939551"/>
              <a:gd name="connsiteX6" fmla="*/ 3101355 w 3648852"/>
              <a:gd name="connsiteY6" fmla="*/ 114830 h 3939551"/>
              <a:gd name="connsiteX7" fmla="*/ 2609230 w 3648852"/>
              <a:gd name="connsiteY7" fmla="*/ 1141942 h 3939551"/>
              <a:gd name="connsiteX8" fmla="*/ 3060082 w 3648852"/>
              <a:gd name="connsiteY8" fmla="*/ 1205443 h 3939551"/>
              <a:gd name="connsiteX9" fmla="*/ 2821957 w 3648852"/>
              <a:gd name="connsiteY9" fmla="*/ 1608668 h 3939551"/>
              <a:gd name="connsiteX10" fmla="*/ 3336307 w 3648852"/>
              <a:gd name="connsiteY10" fmla="*/ 1684868 h 3939551"/>
              <a:gd name="connsiteX11" fmla="*/ 3626820 w 3648852"/>
              <a:gd name="connsiteY11" fmla="*/ 2013480 h 3939551"/>
              <a:gd name="connsiteX12" fmla="*/ 3383931 w 3648852"/>
              <a:gd name="connsiteY12" fmla="*/ 2159530 h 3939551"/>
              <a:gd name="connsiteX13" fmla="*/ 1950418 w 3648852"/>
              <a:gd name="connsiteY13" fmla="*/ 3937530 h 3939551"/>
              <a:gd name="connsiteX14" fmla="*/ 2555 w 3648852"/>
              <a:gd name="connsiteY14" fmla="*/ 1778530 h 3939551"/>
              <a:gd name="connsiteX0" fmla="*/ 2555 w 3551148"/>
              <a:gd name="connsiteY0" fmla="*/ 1778530 h 3939551"/>
              <a:gd name="connsiteX1" fmla="*/ 1526556 w 3551148"/>
              <a:gd name="connsiteY1" fmla="*/ 1029231 h 3939551"/>
              <a:gd name="connsiteX2" fmla="*/ 1069356 w 3551148"/>
              <a:gd name="connsiteY2" fmla="*/ 114830 h 3939551"/>
              <a:gd name="connsiteX3" fmla="*/ 1831356 w 3551148"/>
              <a:gd name="connsiteY3" fmla="*/ 813331 h 3939551"/>
              <a:gd name="connsiteX4" fmla="*/ 1975818 w 3551148"/>
              <a:gd name="connsiteY4" fmla="*/ 191030 h 3939551"/>
              <a:gd name="connsiteX5" fmla="*/ 2237756 w 3551148"/>
              <a:gd name="connsiteY5" fmla="*/ 826030 h 3939551"/>
              <a:gd name="connsiteX6" fmla="*/ 3101355 w 3551148"/>
              <a:gd name="connsiteY6" fmla="*/ 114830 h 3939551"/>
              <a:gd name="connsiteX7" fmla="*/ 2609230 w 3551148"/>
              <a:gd name="connsiteY7" fmla="*/ 1141942 h 3939551"/>
              <a:gd name="connsiteX8" fmla="*/ 3060082 w 3551148"/>
              <a:gd name="connsiteY8" fmla="*/ 1205443 h 3939551"/>
              <a:gd name="connsiteX9" fmla="*/ 2821957 w 3551148"/>
              <a:gd name="connsiteY9" fmla="*/ 1608668 h 3939551"/>
              <a:gd name="connsiteX10" fmla="*/ 3336307 w 3551148"/>
              <a:gd name="connsiteY10" fmla="*/ 1684868 h 3939551"/>
              <a:gd name="connsiteX11" fmla="*/ 3517283 w 3551148"/>
              <a:gd name="connsiteY11" fmla="*/ 1965855 h 3939551"/>
              <a:gd name="connsiteX12" fmla="*/ 3383931 w 3551148"/>
              <a:gd name="connsiteY12" fmla="*/ 2159530 h 3939551"/>
              <a:gd name="connsiteX13" fmla="*/ 1950418 w 3551148"/>
              <a:gd name="connsiteY13" fmla="*/ 3937530 h 3939551"/>
              <a:gd name="connsiteX14" fmla="*/ 2555 w 3551148"/>
              <a:gd name="connsiteY14" fmla="*/ 1778530 h 3939551"/>
              <a:gd name="connsiteX0" fmla="*/ 2555 w 3517283"/>
              <a:gd name="connsiteY0" fmla="*/ 1778530 h 3939551"/>
              <a:gd name="connsiteX1" fmla="*/ 1526556 w 3517283"/>
              <a:gd name="connsiteY1" fmla="*/ 1029231 h 3939551"/>
              <a:gd name="connsiteX2" fmla="*/ 1069356 w 3517283"/>
              <a:gd name="connsiteY2" fmla="*/ 114830 h 3939551"/>
              <a:gd name="connsiteX3" fmla="*/ 1831356 w 3517283"/>
              <a:gd name="connsiteY3" fmla="*/ 813331 h 3939551"/>
              <a:gd name="connsiteX4" fmla="*/ 1975818 w 3517283"/>
              <a:gd name="connsiteY4" fmla="*/ 191030 h 3939551"/>
              <a:gd name="connsiteX5" fmla="*/ 2237756 w 3517283"/>
              <a:gd name="connsiteY5" fmla="*/ 826030 h 3939551"/>
              <a:gd name="connsiteX6" fmla="*/ 3101355 w 3517283"/>
              <a:gd name="connsiteY6" fmla="*/ 114830 h 3939551"/>
              <a:gd name="connsiteX7" fmla="*/ 2609230 w 3517283"/>
              <a:gd name="connsiteY7" fmla="*/ 1141942 h 3939551"/>
              <a:gd name="connsiteX8" fmla="*/ 3060082 w 3517283"/>
              <a:gd name="connsiteY8" fmla="*/ 1205443 h 3939551"/>
              <a:gd name="connsiteX9" fmla="*/ 2821957 w 3517283"/>
              <a:gd name="connsiteY9" fmla="*/ 1608668 h 3939551"/>
              <a:gd name="connsiteX10" fmla="*/ 3336307 w 3517283"/>
              <a:gd name="connsiteY10" fmla="*/ 1684868 h 3939551"/>
              <a:gd name="connsiteX11" fmla="*/ 3517283 w 3517283"/>
              <a:gd name="connsiteY11" fmla="*/ 1965855 h 3939551"/>
              <a:gd name="connsiteX12" fmla="*/ 3383931 w 3517283"/>
              <a:gd name="connsiteY12" fmla="*/ 2159530 h 3939551"/>
              <a:gd name="connsiteX13" fmla="*/ 1950418 w 3517283"/>
              <a:gd name="connsiteY13" fmla="*/ 3937530 h 3939551"/>
              <a:gd name="connsiteX14" fmla="*/ 2555 w 3517283"/>
              <a:gd name="connsiteY14" fmla="*/ 1778530 h 3939551"/>
              <a:gd name="connsiteX0" fmla="*/ 2555 w 3521355"/>
              <a:gd name="connsiteY0" fmla="*/ 1778530 h 3939551"/>
              <a:gd name="connsiteX1" fmla="*/ 1526556 w 3521355"/>
              <a:gd name="connsiteY1" fmla="*/ 1029231 h 3939551"/>
              <a:gd name="connsiteX2" fmla="*/ 1069356 w 3521355"/>
              <a:gd name="connsiteY2" fmla="*/ 114830 h 3939551"/>
              <a:gd name="connsiteX3" fmla="*/ 1831356 w 3521355"/>
              <a:gd name="connsiteY3" fmla="*/ 813331 h 3939551"/>
              <a:gd name="connsiteX4" fmla="*/ 1975818 w 3521355"/>
              <a:gd name="connsiteY4" fmla="*/ 191030 h 3939551"/>
              <a:gd name="connsiteX5" fmla="*/ 2237756 w 3521355"/>
              <a:gd name="connsiteY5" fmla="*/ 826030 h 3939551"/>
              <a:gd name="connsiteX6" fmla="*/ 3101355 w 3521355"/>
              <a:gd name="connsiteY6" fmla="*/ 114830 h 3939551"/>
              <a:gd name="connsiteX7" fmla="*/ 2609230 w 3521355"/>
              <a:gd name="connsiteY7" fmla="*/ 1141942 h 3939551"/>
              <a:gd name="connsiteX8" fmla="*/ 3060082 w 3521355"/>
              <a:gd name="connsiteY8" fmla="*/ 1205443 h 3939551"/>
              <a:gd name="connsiteX9" fmla="*/ 2821957 w 3521355"/>
              <a:gd name="connsiteY9" fmla="*/ 1608668 h 3939551"/>
              <a:gd name="connsiteX10" fmla="*/ 3336307 w 3521355"/>
              <a:gd name="connsiteY10" fmla="*/ 1684868 h 3939551"/>
              <a:gd name="connsiteX11" fmla="*/ 3517283 w 3521355"/>
              <a:gd name="connsiteY11" fmla="*/ 1965855 h 3939551"/>
              <a:gd name="connsiteX12" fmla="*/ 3383931 w 3521355"/>
              <a:gd name="connsiteY12" fmla="*/ 2159530 h 3939551"/>
              <a:gd name="connsiteX13" fmla="*/ 1950418 w 3521355"/>
              <a:gd name="connsiteY13" fmla="*/ 3937530 h 3939551"/>
              <a:gd name="connsiteX14" fmla="*/ 2555 w 3521355"/>
              <a:gd name="connsiteY14" fmla="*/ 1778530 h 3939551"/>
              <a:gd name="connsiteX0" fmla="*/ 2555 w 3521355"/>
              <a:gd name="connsiteY0" fmla="*/ 1778530 h 3939551"/>
              <a:gd name="connsiteX1" fmla="*/ 1526556 w 3521355"/>
              <a:gd name="connsiteY1" fmla="*/ 1029231 h 3939551"/>
              <a:gd name="connsiteX2" fmla="*/ 1069356 w 3521355"/>
              <a:gd name="connsiteY2" fmla="*/ 114830 h 3939551"/>
              <a:gd name="connsiteX3" fmla="*/ 1831356 w 3521355"/>
              <a:gd name="connsiteY3" fmla="*/ 813331 h 3939551"/>
              <a:gd name="connsiteX4" fmla="*/ 1975818 w 3521355"/>
              <a:gd name="connsiteY4" fmla="*/ 191030 h 3939551"/>
              <a:gd name="connsiteX5" fmla="*/ 2237756 w 3521355"/>
              <a:gd name="connsiteY5" fmla="*/ 826030 h 3939551"/>
              <a:gd name="connsiteX6" fmla="*/ 3101355 w 3521355"/>
              <a:gd name="connsiteY6" fmla="*/ 114830 h 3939551"/>
              <a:gd name="connsiteX7" fmla="*/ 2609230 w 3521355"/>
              <a:gd name="connsiteY7" fmla="*/ 1141942 h 3939551"/>
              <a:gd name="connsiteX8" fmla="*/ 3060082 w 3521355"/>
              <a:gd name="connsiteY8" fmla="*/ 1205443 h 3939551"/>
              <a:gd name="connsiteX9" fmla="*/ 2821957 w 3521355"/>
              <a:gd name="connsiteY9" fmla="*/ 1608668 h 3939551"/>
              <a:gd name="connsiteX10" fmla="*/ 3336307 w 3521355"/>
              <a:gd name="connsiteY10" fmla="*/ 1684868 h 3939551"/>
              <a:gd name="connsiteX11" fmla="*/ 3517283 w 3521355"/>
              <a:gd name="connsiteY11" fmla="*/ 1965855 h 3939551"/>
              <a:gd name="connsiteX12" fmla="*/ 3383931 w 3521355"/>
              <a:gd name="connsiteY12" fmla="*/ 2159530 h 3939551"/>
              <a:gd name="connsiteX13" fmla="*/ 1950418 w 3521355"/>
              <a:gd name="connsiteY13" fmla="*/ 3937530 h 3939551"/>
              <a:gd name="connsiteX14" fmla="*/ 2555 w 3521355"/>
              <a:gd name="connsiteY14" fmla="*/ 1778530 h 3939551"/>
              <a:gd name="connsiteX0" fmla="*/ 2555 w 3521355"/>
              <a:gd name="connsiteY0" fmla="*/ 1778530 h 3939551"/>
              <a:gd name="connsiteX1" fmla="*/ 1526556 w 3521355"/>
              <a:gd name="connsiteY1" fmla="*/ 1029231 h 3939551"/>
              <a:gd name="connsiteX2" fmla="*/ 1069356 w 3521355"/>
              <a:gd name="connsiteY2" fmla="*/ 114830 h 3939551"/>
              <a:gd name="connsiteX3" fmla="*/ 1831356 w 3521355"/>
              <a:gd name="connsiteY3" fmla="*/ 813331 h 3939551"/>
              <a:gd name="connsiteX4" fmla="*/ 1975818 w 3521355"/>
              <a:gd name="connsiteY4" fmla="*/ 191030 h 3939551"/>
              <a:gd name="connsiteX5" fmla="*/ 2237756 w 3521355"/>
              <a:gd name="connsiteY5" fmla="*/ 826030 h 3939551"/>
              <a:gd name="connsiteX6" fmla="*/ 3101355 w 3521355"/>
              <a:gd name="connsiteY6" fmla="*/ 114830 h 3939551"/>
              <a:gd name="connsiteX7" fmla="*/ 2609230 w 3521355"/>
              <a:gd name="connsiteY7" fmla="*/ 1141942 h 3939551"/>
              <a:gd name="connsiteX8" fmla="*/ 3060082 w 3521355"/>
              <a:gd name="connsiteY8" fmla="*/ 1205443 h 3939551"/>
              <a:gd name="connsiteX9" fmla="*/ 2821957 w 3521355"/>
              <a:gd name="connsiteY9" fmla="*/ 1608668 h 3939551"/>
              <a:gd name="connsiteX10" fmla="*/ 3336307 w 3521355"/>
              <a:gd name="connsiteY10" fmla="*/ 1684868 h 3939551"/>
              <a:gd name="connsiteX11" fmla="*/ 3517283 w 3521355"/>
              <a:gd name="connsiteY11" fmla="*/ 1965855 h 3939551"/>
              <a:gd name="connsiteX12" fmla="*/ 3383931 w 3521355"/>
              <a:gd name="connsiteY12" fmla="*/ 2159530 h 3939551"/>
              <a:gd name="connsiteX13" fmla="*/ 1950418 w 3521355"/>
              <a:gd name="connsiteY13" fmla="*/ 3937530 h 3939551"/>
              <a:gd name="connsiteX14" fmla="*/ 2555 w 3521355"/>
              <a:gd name="connsiteY14" fmla="*/ 1778530 h 3939551"/>
              <a:gd name="connsiteX0" fmla="*/ 2555 w 3521355"/>
              <a:gd name="connsiteY0" fmla="*/ 1778530 h 3939551"/>
              <a:gd name="connsiteX1" fmla="*/ 1526556 w 3521355"/>
              <a:gd name="connsiteY1" fmla="*/ 1029231 h 3939551"/>
              <a:gd name="connsiteX2" fmla="*/ 1069356 w 3521355"/>
              <a:gd name="connsiteY2" fmla="*/ 114830 h 3939551"/>
              <a:gd name="connsiteX3" fmla="*/ 1831356 w 3521355"/>
              <a:gd name="connsiteY3" fmla="*/ 813331 h 3939551"/>
              <a:gd name="connsiteX4" fmla="*/ 1975818 w 3521355"/>
              <a:gd name="connsiteY4" fmla="*/ 191030 h 3939551"/>
              <a:gd name="connsiteX5" fmla="*/ 2237756 w 3521355"/>
              <a:gd name="connsiteY5" fmla="*/ 826030 h 3939551"/>
              <a:gd name="connsiteX6" fmla="*/ 3101355 w 3521355"/>
              <a:gd name="connsiteY6" fmla="*/ 114830 h 3939551"/>
              <a:gd name="connsiteX7" fmla="*/ 2609230 w 3521355"/>
              <a:gd name="connsiteY7" fmla="*/ 1141942 h 3939551"/>
              <a:gd name="connsiteX8" fmla="*/ 3060082 w 3521355"/>
              <a:gd name="connsiteY8" fmla="*/ 1205443 h 3939551"/>
              <a:gd name="connsiteX9" fmla="*/ 2821957 w 3521355"/>
              <a:gd name="connsiteY9" fmla="*/ 1608668 h 3939551"/>
              <a:gd name="connsiteX10" fmla="*/ 3336307 w 3521355"/>
              <a:gd name="connsiteY10" fmla="*/ 1684868 h 3939551"/>
              <a:gd name="connsiteX11" fmla="*/ 3517283 w 3521355"/>
              <a:gd name="connsiteY11" fmla="*/ 1965855 h 3939551"/>
              <a:gd name="connsiteX12" fmla="*/ 3383931 w 3521355"/>
              <a:gd name="connsiteY12" fmla="*/ 2159530 h 3939551"/>
              <a:gd name="connsiteX13" fmla="*/ 1950418 w 3521355"/>
              <a:gd name="connsiteY13" fmla="*/ 3937530 h 3939551"/>
              <a:gd name="connsiteX14" fmla="*/ 2555 w 3521355"/>
              <a:gd name="connsiteY14" fmla="*/ 1778530 h 3939551"/>
              <a:gd name="connsiteX0" fmla="*/ 2555 w 3521355"/>
              <a:gd name="connsiteY0" fmla="*/ 1778530 h 3939111"/>
              <a:gd name="connsiteX1" fmla="*/ 1526556 w 3521355"/>
              <a:gd name="connsiteY1" fmla="*/ 1029231 h 3939111"/>
              <a:gd name="connsiteX2" fmla="*/ 1069356 w 3521355"/>
              <a:gd name="connsiteY2" fmla="*/ 114830 h 3939111"/>
              <a:gd name="connsiteX3" fmla="*/ 1831356 w 3521355"/>
              <a:gd name="connsiteY3" fmla="*/ 813331 h 3939111"/>
              <a:gd name="connsiteX4" fmla="*/ 1975818 w 3521355"/>
              <a:gd name="connsiteY4" fmla="*/ 191030 h 3939111"/>
              <a:gd name="connsiteX5" fmla="*/ 2237756 w 3521355"/>
              <a:gd name="connsiteY5" fmla="*/ 826030 h 3939111"/>
              <a:gd name="connsiteX6" fmla="*/ 3101355 w 3521355"/>
              <a:gd name="connsiteY6" fmla="*/ 114830 h 3939111"/>
              <a:gd name="connsiteX7" fmla="*/ 2609230 w 3521355"/>
              <a:gd name="connsiteY7" fmla="*/ 1141942 h 3939111"/>
              <a:gd name="connsiteX8" fmla="*/ 3060082 w 3521355"/>
              <a:gd name="connsiteY8" fmla="*/ 1205443 h 3939111"/>
              <a:gd name="connsiteX9" fmla="*/ 2821957 w 3521355"/>
              <a:gd name="connsiteY9" fmla="*/ 1608668 h 3939111"/>
              <a:gd name="connsiteX10" fmla="*/ 3336307 w 3521355"/>
              <a:gd name="connsiteY10" fmla="*/ 1684868 h 3939111"/>
              <a:gd name="connsiteX11" fmla="*/ 3517283 w 3521355"/>
              <a:gd name="connsiteY11" fmla="*/ 1965855 h 3939111"/>
              <a:gd name="connsiteX12" fmla="*/ 3383931 w 3521355"/>
              <a:gd name="connsiteY12" fmla="*/ 2159530 h 3939111"/>
              <a:gd name="connsiteX13" fmla="*/ 1950418 w 3521355"/>
              <a:gd name="connsiteY13" fmla="*/ 3937530 h 3939111"/>
              <a:gd name="connsiteX14" fmla="*/ 2555 w 3521355"/>
              <a:gd name="connsiteY14" fmla="*/ 1778530 h 3939111"/>
              <a:gd name="connsiteX0" fmla="*/ 2555 w 3521355"/>
              <a:gd name="connsiteY0" fmla="*/ 1778530 h 3938642"/>
              <a:gd name="connsiteX1" fmla="*/ 1526556 w 3521355"/>
              <a:gd name="connsiteY1" fmla="*/ 1029231 h 3938642"/>
              <a:gd name="connsiteX2" fmla="*/ 1069356 w 3521355"/>
              <a:gd name="connsiteY2" fmla="*/ 114830 h 3938642"/>
              <a:gd name="connsiteX3" fmla="*/ 1831356 w 3521355"/>
              <a:gd name="connsiteY3" fmla="*/ 813331 h 3938642"/>
              <a:gd name="connsiteX4" fmla="*/ 1975818 w 3521355"/>
              <a:gd name="connsiteY4" fmla="*/ 191030 h 3938642"/>
              <a:gd name="connsiteX5" fmla="*/ 2237756 w 3521355"/>
              <a:gd name="connsiteY5" fmla="*/ 826030 h 3938642"/>
              <a:gd name="connsiteX6" fmla="*/ 3101355 w 3521355"/>
              <a:gd name="connsiteY6" fmla="*/ 114830 h 3938642"/>
              <a:gd name="connsiteX7" fmla="*/ 2609230 w 3521355"/>
              <a:gd name="connsiteY7" fmla="*/ 1141942 h 3938642"/>
              <a:gd name="connsiteX8" fmla="*/ 3060082 w 3521355"/>
              <a:gd name="connsiteY8" fmla="*/ 1205443 h 3938642"/>
              <a:gd name="connsiteX9" fmla="*/ 2821957 w 3521355"/>
              <a:gd name="connsiteY9" fmla="*/ 1608668 h 3938642"/>
              <a:gd name="connsiteX10" fmla="*/ 3336307 w 3521355"/>
              <a:gd name="connsiteY10" fmla="*/ 1684868 h 3938642"/>
              <a:gd name="connsiteX11" fmla="*/ 3517283 w 3521355"/>
              <a:gd name="connsiteY11" fmla="*/ 1965855 h 3938642"/>
              <a:gd name="connsiteX12" fmla="*/ 3383931 w 3521355"/>
              <a:gd name="connsiteY12" fmla="*/ 2159530 h 3938642"/>
              <a:gd name="connsiteX13" fmla="*/ 2717184 w 3521355"/>
              <a:gd name="connsiteY13" fmla="*/ 2075393 h 3938642"/>
              <a:gd name="connsiteX14" fmla="*/ 1950418 w 3521355"/>
              <a:gd name="connsiteY14" fmla="*/ 3937530 h 3938642"/>
              <a:gd name="connsiteX15" fmla="*/ 2555 w 3521355"/>
              <a:gd name="connsiteY15" fmla="*/ 1778530 h 3938642"/>
              <a:gd name="connsiteX0" fmla="*/ 2555 w 3521355"/>
              <a:gd name="connsiteY0" fmla="*/ 1778530 h 3938642"/>
              <a:gd name="connsiteX1" fmla="*/ 1526556 w 3521355"/>
              <a:gd name="connsiteY1" fmla="*/ 1029231 h 3938642"/>
              <a:gd name="connsiteX2" fmla="*/ 1069356 w 3521355"/>
              <a:gd name="connsiteY2" fmla="*/ 114830 h 3938642"/>
              <a:gd name="connsiteX3" fmla="*/ 1831356 w 3521355"/>
              <a:gd name="connsiteY3" fmla="*/ 813331 h 3938642"/>
              <a:gd name="connsiteX4" fmla="*/ 1975818 w 3521355"/>
              <a:gd name="connsiteY4" fmla="*/ 191030 h 3938642"/>
              <a:gd name="connsiteX5" fmla="*/ 2237756 w 3521355"/>
              <a:gd name="connsiteY5" fmla="*/ 826030 h 3938642"/>
              <a:gd name="connsiteX6" fmla="*/ 3101355 w 3521355"/>
              <a:gd name="connsiteY6" fmla="*/ 114830 h 3938642"/>
              <a:gd name="connsiteX7" fmla="*/ 2609230 w 3521355"/>
              <a:gd name="connsiteY7" fmla="*/ 1141942 h 3938642"/>
              <a:gd name="connsiteX8" fmla="*/ 3060082 w 3521355"/>
              <a:gd name="connsiteY8" fmla="*/ 1205443 h 3938642"/>
              <a:gd name="connsiteX9" fmla="*/ 2821957 w 3521355"/>
              <a:gd name="connsiteY9" fmla="*/ 1608668 h 3938642"/>
              <a:gd name="connsiteX10" fmla="*/ 3336307 w 3521355"/>
              <a:gd name="connsiteY10" fmla="*/ 1684868 h 3938642"/>
              <a:gd name="connsiteX11" fmla="*/ 3517283 w 3521355"/>
              <a:gd name="connsiteY11" fmla="*/ 1965855 h 3938642"/>
              <a:gd name="connsiteX12" fmla="*/ 3369643 w 3521355"/>
              <a:gd name="connsiteY12" fmla="*/ 2150005 h 3938642"/>
              <a:gd name="connsiteX13" fmla="*/ 2717184 w 3521355"/>
              <a:gd name="connsiteY13" fmla="*/ 2075393 h 3938642"/>
              <a:gd name="connsiteX14" fmla="*/ 1950418 w 3521355"/>
              <a:gd name="connsiteY14" fmla="*/ 3937530 h 3938642"/>
              <a:gd name="connsiteX15" fmla="*/ 2555 w 3521355"/>
              <a:gd name="connsiteY15" fmla="*/ 1778530 h 3938642"/>
              <a:gd name="connsiteX0" fmla="*/ 2555 w 3521355"/>
              <a:gd name="connsiteY0" fmla="*/ 1778530 h 3938642"/>
              <a:gd name="connsiteX1" fmla="*/ 1526556 w 3521355"/>
              <a:gd name="connsiteY1" fmla="*/ 1029231 h 3938642"/>
              <a:gd name="connsiteX2" fmla="*/ 1069356 w 3521355"/>
              <a:gd name="connsiteY2" fmla="*/ 114830 h 3938642"/>
              <a:gd name="connsiteX3" fmla="*/ 1831356 w 3521355"/>
              <a:gd name="connsiteY3" fmla="*/ 813331 h 3938642"/>
              <a:gd name="connsiteX4" fmla="*/ 1975818 w 3521355"/>
              <a:gd name="connsiteY4" fmla="*/ 191030 h 3938642"/>
              <a:gd name="connsiteX5" fmla="*/ 2237756 w 3521355"/>
              <a:gd name="connsiteY5" fmla="*/ 826030 h 3938642"/>
              <a:gd name="connsiteX6" fmla="*/ 3101355 w 3521355"/>
              <a:gd name="connsiteY6" fmla="*/ 114830 h 3938642"/>
              <a:gd name="connsiteX7" fmla="*/ 2609230 w 3521355"/>
              <a:gd name="connsiteY7" fmla="*/ 1141942 h 3938642"/>
              <a:gd name="connsiteX8" fmla="*/ 3060082 w 3521355"/>
              <a:gd name="connsiteY8" fmla="*/ 1205443 h 3938642"/>
              <a:gd name="connsiteX9" fmla="*/ 2821957 w 3521355"/>
              <a:gd name="connsiteY9" fmla="*/ 1608668 h 3938642"/>
              <a:gd name="connsiteX10" fmla="*/ 3336307 w 3521355"/>
              <a:gd name="connsiteY10" fmla="*/ 1684868 h 3938642"/>
              <a:gd name="connsiteX11" fmla="*/ 3517283 w 3521355"/>
              <a:gd name="connsiteY11" fmla="*/ 1965855 h 3938642"/>
              <a:gd name="connsiteX12" fmla="*/ 3369643 w 3521355"/>
              <a:gd name="connsiteY12" fmla="*/ 2150005 h 3938642"/>
              <a:gd name="connsiteX13" fmla="*/ 2717184 w 3521355"/>
              <a:gd name="connsiteY13" fmla="*/ 2075393 h 3938642"/>
              <a:gd name="connsiteX14" fmla="*/ 1950418 w 3521355"/>
              <a:gd name="connsiteY14" fmla="*/ 3937530 h 3938642"/>
              <a:gd name="connsiteX15" fmla="*/ 2555 w 3521355"/>
              <a:gd name="connsiteY15" fmla="*/ 1778530 h 3938642"/>
              <a:gd name="connsiteX0" fmla="*/ 2555 w 3521355"/>
              <a:gd name="connsiteY0" fmla="*/ 1778530 h 3938642"/>
              <a:gd name="connsiteX1" fmla="*/ 1526556 w 3521355"/>
              <a:gd name="connsiteY1" fmla="*/ 1029231 h 3938642"/>
              <a:gd name="connsiteX2" fmla="*/ 1069356 w 3521355"/>
              <a:gd name="connsiteY2" fmla="*/ 114830 h 3938642"/>
              <a:gd name="connsiteX3" fmla="*/ 1831356 w 3521355"/>
              <a:gd name="connsiteY3" fmla="*/ 813331 h 3938642"/>
              <a:gd name="connsiteX4" fmla="*/ 1975818 w 3521355"/>
              <a:gd name="connsiteY4" fmla="*/ 191030 h 3938642"/>
              <a:gd name="connsiteX5" fmla="*/ 2237756 w 3521355"/>
              <a:gd name="connsiteY5" fmla="*/ 826030 h 3938642"/>
              <a:gd name="connsiteX6" fmla="*/ 3101355 w 3521355"/>
              <a:gd name="connsiteY6" fmla="*/ 114830 h 3938642"/>
              <a:gd name="connsiteX7" fmla="*/ 2609230 w 3521355"/>
              <a:gd name="connsiteY7" fmla="*/ 1141942 h 3938642"/>
              <a:gd name="connsiteX8" fmla="*/ 3060082 w 3521355"/>
              <a:gd name="connsiteY8" fmla="*/ 1205443 h 3938642"/>
              <a:gd name="connsiteX9" fmla="*/ 2821957 w 3521355"/>
              <a:gd name="connsiteY9" fmla="*/ 1608668 h 3938642"/>
              <a:gd name="connsiteX10" fmla="*/ 3336307 w 3521355"/>
              <a:gd name="connsiteY10" fmla="*/ 1684868 h 3938642"/>
              <a:gd name="connsiteX11" fmla="*/ 3517283 w 3521355"/>
              <a:gd name="connsiteY11" fmla="*/ 1965855 h 3938642"/>
              <a:gd name="connsiteX12" fmla="*/ 3369643 w 3521355"/>
              <a:gd name="connsiteY12" fmla="*/ 2150005 h 3938642"/>
              <a:gd name="connsiteX13" fmla="*/ 2717184 w 3521355"/>
              <a:gd name="connsiteY13" fmla="*/ 2075393 h 3938642"/>
              <a:gd name="connsiteX14" fmla="*/ 1950418 w 3521355"/>
              <a:gd name="connsiteY14" fmla="*/ 3937530 h 3938642"/>
              <a:gd name="connsiteX15" fmla="*/ 2555 w 3521355"/>
              <a:gd name="connsiteY15" fmla="*/ 1778530 h 3938642"/>
              <a:gd name="connsiteX0" fmla="*/ 2555 w 3521355"/>
              <a:gd name="connsiteY0" fmla="*/ 1778530 h 3970285"/>
              <a:gd name="connsiteX1" fmla="*/ 1526556 w 3521355"/>
              <a:gd name="connsiteY1" fmla="*/ 1029231 h 3970285"/>
              <a:gd name="connsiteX2" fmla="*/ 1069356 w 3521355"/>
              <a:gd name="connsiteY2" fmla="*/ 114830 h 3970285"/>
              <a:gd name="connsiteX3" fmla="*/ 1831356 w 3521355"/>
              <a:gd name="connsiteY3" fmla="*/ 813331 h 3970285"/>
              <a:gd name="connsiteX4" fmla="*/ 1975818 w 3521355"/>
              <a:gd name="connsiteY4" fmla="*/ 191030 h 3970285"/>
              <a:gd name="connsiteX5" fmla="*/ 2237756 w 3521355"/>
              <a:gd name="connsiteY5" fmla="*/ 826030 h 3970285"/>
              <a:gd name="connsiteX6" fmla="*/ 3101355 w 3521355"/>
              <a:gd name="connsiteY6" fmla="*/ 114830 h 3970285"/>
              <a:gd name="connsiteX7" fmla="*/ 2609230 w 3521355"/>
              <a:gd name="connsiteY7" fmla="*/ 1141942 h 3970285"/>
              <a:gd name="connsiteX8" fmla="*/ 3060082 w 3521355"/>
              <a:gd name="connsiteY8" fmla="*/ 1205443 h 3970285"/>
              <a:gd name="connsiteX9" fmla="*/ 2821957 w 3521355"/>
              <a:gd name="connsiteY9" fmla="*/ 1608668 h 3970285"/>
              <a:gd name="connsiteX10" fmla="*/ 3336307 w 3521355"/>
              <a:gd name="connsiteY10" fmla="*/ 1684868 h 3970285"/>
              <a:gd name="connsiteX11" fmla="*/ 3517283 w 3521355"/>
              <a:gd name="connsiteY11" fmla="*/ 1965855 h 3970285"/>
              <a:gd name="connsiteX12" fmla="*/ 3369643 w 3521355"/>
              <a:gd name="connsiteY12" fmla="*/ 2150005 h 3970285"/>
              <a:gd name="connsiteX13" fmla="*/ 2717184 w 3521355"/>
              <a:gd name="connsiteY13" fmla="*/ 2075393 h 3970285"/>
              <a:gd name="connsiteX14" fmla="*/ 3469659 w 3521355"/>
              <a:gd name="connsiteY14" fmla="*/ 3013605 h 3970285"/>
              <a:gd name="connsiteX15" fmla="*/ 1950418 w 3521355"/>
              <a:gd name="connsiteY15" fmla="*/ 3937530 h 3970285"/>
              <a:gd name="connsiteX16" fmla="*/ 2555 w 3521355"/>
              <a:gd name="connsiteY16" fmla="*/ 1778530 h 3970285"/>
              <a:gd name="connsiteX0" fmla="*/ 2555 w 3521355"/>
              <a:gd name="connsiteY0" fmla="*/ 1778530 h 3970285"/>
              <a:gd name="connsiteX1" fmla="*/ 1526556 w 3521355"/>
              <a:gd name="connsiteY1" fmla="*/ 1029231 h 3970285"/>
              <a:gd name="connsiteX2" fmla="*/ 1069356 w 3521355"/>
              <a:gd name="connsiteY2" fmla="*/ 114830 h 3970285"/>
              <a:gd name="connsiteX3" fmla="*/ 1831356 w 3521355"/>
              <a:gd name="connsiteY3" fmla="*/ 813331 h 3970285"/>
              <a:gd name="connsiteX4" fmla="*/ 1975818 w 3521355"/>
              <a:gd name="connsiteY4" fmla="*/ 191030 h 3970285"/>
              <a:gd name="connsiteX5" fmla="*/ 2237756 w 3521355"/>
              <a:gd name="connsiteY5" fmla="*/ 826030 h 3970285"/>
              <a:gd name="connsiteX6" fmla="*/ 3101355 w 3521355"/>
              <a:gd name="connsiteY6" fmla="*/ 114830 h 3970285"/>
              <a:gd name="connsiteX7" fmla="*/ 2609230 w 3521355"/>
              <a:gd name="connsiteY7" fmla="*/ 1141942 h 3970285"/>
              <a:gd name="connsiteX8" fmla="*/ 3060082 w 3521355"/>
              <a:gd name="connsiteY8" fmla="*/ 1205443 h 3970285"/>
              <a:gd name="connsiteX9" fmla="*/ 2821957 w 3521355"/>
              <a:gd name="connsiteY9" fmla="*/ 1608668 h 3970285"/>
              <a:gd name="connsiteX10" fmla="*/ 3336307 w 3521355"/>
              <a:gd name="connsiteY10" fmla="*/ 1684868 h 3970285"/>
              <a:gd name="connsiteX11" fmla="*/ 3517283 w 3521355"/>
              <a:gd name="connsiteY11" fmla="*/ 1965855 h 3970285"/>
              <a:gd name="connsiteX12" fmla="*/ 3369643 w 3521355"/>
              <a:gd name="connsiteY12" fmla="*/ 2150005 h 3970285"/>
              <a:gd name="connsiteX13" fmla="*/ 2717184 w 3521355"/>
              <a:gd name="connsiteY13" fmla="*/ 2075393 h 3970285"/>
              <a:gd name="connsiteX14" fmla="*/ 3469659 w 3521355"/>
              <a:gd name="connsiteY14" fmla="*/ 3013605 h 3970285"/>
              <a:gd name="connsiteX15" fmla="*/ 1950418 w 3521355"/>
              <a:gd name="connsiteY15" fmla="*/ 3937530 h 3970285"/>
              <a:gd name="connsiteX16" fmla="*/ 2555 w 3521355"/>
              <a:gd name="connsiteY16" fmla="*/ 1778530 h 3970285"/>
              <a:gd name="connsiteX0" fmla="*/ 2555 w 3521355"/>
              <a:gd name="connsiteY0" fmla="*/ 1778530 h 3970285"/>
              <a:gd name="connsiteX1" fmla="*/ 1526556 w 3521355"/>
              <a:gd name="connsiteY1" fmla="*/ 1029231 h 3970285"/>
              <a:gd name="connsiteX2" fmla="*/ 1069356 w 3521355"/>
              <a:gd name="connsiteY2" fmla="*/ 114830 h 3970285"/>
              <a:gd name="connsiteX3" fmla="*/ 1831356 w 3521355"/>
              <a:gd name="connsiteY3" fmla="*/ 813331 h 3970285"/>
              <a:gd name="connsiteX4" fmla="*/ 1975818 w 3521355"/>
              <a:gd name="connsiteY4" fmla="*/ 191030 h 3970285"/>
              <a:gd name="connsiteX5" fmla="*/ 2237756 w 3521355"/>
              <a:gd name="connsiteY5" fmla="*/ 826030 h 3970285"/>
              <a:gd name="connsiteX6" fmla="*/ 3101355 w 3521355"/>
              <a:gd name="connsiteY6" fmla="*/ 114830 h 3970285"/>
              <a:gd name="connsiteX7" fmla="*/ 2609230 w 3521355"/>
              <a:gd name="connsiteY7" fmla="*/ 1141942 h 3970285"/>
              <a:gd name="connsiteX8" fmla="*/ 3060082 w 3521355"/>
              <a:gd name="connsiteY8" fmla="*/ 1205443 h 3970285"/>
              <a:gd name="connsiteX9" fmla="*/ 2821957 w 3521355"/>
              <a:gd name="connsiteY9" fmla="*/ 1608668 h 3970285"/>
              <a:gd name="connsiteX10" fmla="*/ 3336307 w 3521355"/>
              <a:gd name="connsiteY10" fmla="*/ 1684868 h 3970285"/>
              <a:gd name="connsiteX11" fmla="*/ 3517283 w 3521355"/>
              <a:gd name="connsiteY11" fmla="*/ 1965855 h 3970285"/>
              <a:gd name="connsiteX12" fmla="*/ 3369643 w 3521355"/>
              <a:gd name="connsiteY12" fmla="*/ 2150005 h 3970285"/>
              <a:gd name="connsiteX13" fmla="*/ 2717184 w 3521355"/>
              <a:gd name="connsiteY13" fmla="*/ 2075393 h 3970285"/>
              <a:gd name="connsiteX14" fmla="*/ 3469659 w 3521355"/>
              <a:gd name="connsiteY14" fmla="*/ 3013605 h 3970285"/>
              <a:gd name="connsiteX15" fmla="*/ 1950418 w 3521355"/>
              <a:gd name="connsiteY15" fmla="*/ 3937530 h 3970285"/>
              <a:gd name="connsiteX16" fmla="*/ 2555 w 3521355"/>
              <a:gd name="connsiteY16" fmla="*/ 1778530 h 3970285"/>
              <a:gd name="connsiteX0" fmla="*/ 2555 w 3521355"/>
              <a:gd name="connsiteY0" fmla="*/ 1778530 h 3971546"/>
              <a:gd name="connsiteX1" fmla="*/ 1526556 w 3521355"/>
              <a:gd name="connsiteY1" fmla="*/ 1029231 h 3971546"/>
              <a:gd name="connsiteX2" fmla="*/ 1069356 w 3521355"/>
              <a:gd name="connsiteY2" fmla="*/ 114830 h 3971546"/>
              <a:gd name="connsiteX3" fmla="*/ 1831356 w 3521355"/>
              <a:gd name="connsiteY3" fmla="*/ 813331 h 3971546"/>
              <a:gd name="connsiteX4" fmla="*/ 1975818 w 3521355"/>
              <a:gd name="connsiteY4" fmla="*/ 191030 h 3971546"/>
              <a:gd name="connsiteX5" fmla="*/ 2237756 w 3521355"/>
              <a:gd name="connsiteY5" fmla="*/ 826030 h 3971546"/>
              <a:gd name="connsiteX6" fmla="*/ 3101355 w 3521355"/>
              <a:gd name="connsiteY6" fmla="*/ 114830 h 3971546"/>
              <a:gd name="connsiteX7" fmla="*/ 2609230 w 3521355"/>
              <a:gd name="connsiteY7" fmla="*/ 1141942 h 3971546"/>
              <a:gd name="connsiteX8" fmla="*/ 3060082 w 3521355"/>
              <a:gd name="connsiteY8" fmla="*/ 1205443 h 3971546"/>
              <a:gd name="connsiteX9" fmla="*/ 2821957 w 3521355"/>
              <a:gd name="connsiteY9" fmla="*/ 1608668 h 3971546"/>
              <a:gd name="connsiteX10" fmla="*/ 3336307 w 3521355"/>
              <a:gd name="connsiteY10" fmla="*/ 1684868 h 3971546"/>
              <a:gd name="connsiteX11" fmla="*/ 3517283 w 3521355"/>
              <a:gd name="connsiteY11" fmla="*/ 1965855 h 3971546"/>
              <a:gd name="connsiteX12" fmla="*/ 3369643 w 3521355"/>
              <a:gd name="connsiteY12" fmla="*/ 2150005 h 3971546"/>
              <a:gd name="connsiteX13" fmla="*/ 2717184 w 3521355"/>
              <a:gd name="connsiteY13" fmla="*/ 2075393 h 3971546"/>
              <a:gd name="connsiteX14" fmla="*/ 3469659 w 3521355"/>
              <a:gd name="connsiteY14" fmla="*/ 3013605 h 3971546"/>
              <a:gd name="connsiteX15" fmla="*/ 1950418 w 3521355"/>
              <a:gd name="connsiteY15" fmla="*/ 3937530 h 3971546"/>
              <a:gd name="connsiteX16" fmla="*/ 2555 w 3521355"/>
              <a:gd name="connsiteY16" fmla="*/ 1778530 h 3971546"/>
              <a:gd name="connsiteX0" fmla="*/ 2555 w 3521355"/>
              <a:gd name="connsiteY0" fmla="*/ 1778530 h 3942240"/>
              <a:gd name="connsiteX1" fmla="*/ 1526556 w 3521355"/>
              <a:gd name="connsiteY1" fmla="*/ 1029231 h 3942240"/>
              <a:gd name="connsiteX2" fmla="*/ 1069356 w 3521355"/>
              <a:gd name="connsiteY2" fmla="*/ 114830 h 3942240"/>
              <a:gd name="connsiteX3" fmla="*/ 1831356 w 3521355"/>
              <a:gd name="connsiteY3" fmla="*/ 813331 h 3942240"/>
              <a:gd name="connsiteX4" fmla="*/ 1975818 w 3521355"/>
              <a:gd name="connsiteY4" fmla="*/ 191030 h 3942240"/>
              <a:gd name="connsiteX5" fmla="*/ 2237756 w 3521355"/>
              <a:gd name="connsiteY5" fmla="*/ 826030 h 3942240"/>
              <a:gd name="connsiteX6" fmla="*/ 3101355 w 3521355"/>
              <a:gd name="connsiteY6" fmla="*/ 114830 h 3942240"/>
              <a:gd name="connsiteX7" fmla="*/ 2609230 w 3521355"/>
              <a:gd name="connsiteY7" fmla="*/ 1141942 h 3942240"/>
              <a:gd name="connsiteX8" fmla="*/ 3060082 w 3521355"/>
              <a:gd name="connsiteY8" fmla="*/ 1205443 h 3942240"/>
              <a:gd name="connsiteX9" fmla="*/ 2821957 w 3521355"/>
              <a:gd name="connsiteY9" fmla="*/ 1608668 h 3942240"/>
              <a:gd name="connsiteX10" fmla="*/ 3336307 w 3521355"/>
              <a:gd name="connsiteY10" fmla="*/ 1684868 h 3942240"/>
              <a:gd name="connsiteX11" fmla="*/ 3517283 w 3521355"/>
              <a:gd name="connsiteY11" fmla="*/ 1965855 h 3942240"/>
              <a:gd name="connsiteX12" fmla="*/ 3369643 w 3521355"/>
              <a:gd name="connsiteY12" fmla="*/ 2150005 h 3942240"/>
              <a:gd name="connsiteX13" fmla="*/ 2717184 w 3521355"/>
              <a:gd name="connsiteY13" fmla="*/ 2075393 h 3942240"/>
              <a:gd name="connsiteX14" fmla="*/ 3469659 w 3521355"/>
              <a:gd name="connsiteY14" fmla="*/ 3013605 h 3942240"/>
              <a:gd name="connsiteX15" fmla="*/ 2498109 w 3521355"/>
              <a:gd name="connsiteY15" fmla="*/ 2375429 h 3942240"/>
              <a:gd name="connsiteX16" fmla="*/ 1950418 w 3521355"/>
              <a:gd name="connsiteY16" fmla="*/ 3937530 h 3942240"/>
              <a:gd name="connsiteX17" fmla="*/ 2555 w 3521355"/>
              <a:gd name="connsiteY17" fmla="*/ 1778530 h 3942240"/>
              <a:gd name="connsiteX0" fmla="*/ 2555 w 3521355"/>
              <a:gd name="connsiteY0" fmla="*/ 1778530 h 3942240"/>
              <a:gd name="connsiteX1" fmla="*/ 1526556 w 3521355"/>
              <a:gd name="connsiteY1" fmla="*/ 1029231 h 3942240"/>
              <a:gd name="connsiteX2" fmla="*/ 1069356 w 3521355"/>
              <a:gd name="connsiteY2" fmla="*/ 114830 h 3942240"/>
              <a:gd name="connsiteX3" fmla="*/ 1831356 w 3521355"/>
              <a:gd name="connsiteY3" fmla="*/ 813331 h 3942240"/>
              <a:gd name="connsiteX4" fmla="*/ 1975818 w 3521355"/>
              <a:gd name="connsiteY4" fmla="*/ 191030 h 3942240"/>
              <a:gd name="connsiteX5" fmla="*/ 2237756 w 3521355"/>
              <a:gd name="connsiteY5" fmla="*/ 826030 h 3942240"/>
              <a:gd name="connsiteX6" fmla="*/ 3101355 w 3521355"/>
              <a:gd name="connsiteY6" fmla="*/ 114830 h 3942240"/>
              <a:gd name="connsiteX7" fmla="*/ 2609230 w 3521355"/>
              <a:gd name="connsiteY7" fmla="*/ 1141942 h 3942240"/>
              <a:gd name="connsiteX8" fmla="*/ 3060082 w 3521355"/>
              <a:gd name="connsiteY8" fmla="*/ 1205443 h 3942240"/>
              <a:gd name="connsiteX9" fmla="*/ 2821957 w 3521355"/>
              <a:gd name="connsiteY9" fmla="*/ 1608668 h 3942240"/>
              <a:gd name="connsiteX10" fmla="*/ 3336307 w 3521355"/>
              <a:gd name="connsiteY10" fmla="*/ 1684868 h 3942240"/>
              <a:gd name="connsiteX11" fmla="*/ 3517283 w 3521355"/>
              <a:gd name="connsiteY11" fmla="*/ 1965855 h 3942240"/>
              <a:gd name="connsiteX12" fmla="*/ 3369643 w 3521355"/>
              <a:gd name="connsiteY12" fmla="*/ 2150005 h 3942240"/>
              <a:gd name="connsiteX13" fmla="*/ 2717184 w 3521355"/>
              <a:gd name="connsiteY13" fmla="*/ 2075393 h 3942240"/>
              <a:gd name="connsiteX14" fmla="*/ 3469659 w 3521355"/>
              <a:gd name="connsiteY14" fmla="*/ 3013605 h 3942240"/>
              <a:gd name="connsiteX15" fmla="*/ 2498109 w 3521355"/>
              <a:gd name="connsiteY15" fmla="*/ 2375429 h 3942240"/>
              <a:gd name="connsiteX16" fmla="*/ 1950418 w 3521355"/>
              <a:gd name="connsiteY16" fmla="*/ 3937530 h 3942240"/>
              <a:gd name="connsiteX17" fmla="*/ 2555 w 3521355"/>
              <a:gd name="connsiteY17" fmla="*/ 1778530 h 3942240"/>
              <a:gd name="connsiteX0" fmla="*/ 2555 w 3521355"/>
              <a:gd name="connsiteY0" fmla="*/ 1778530 h 3942240"/>
              <a:gd name="connsiteX1" fmla="*/ 1526556 w 3521355"/>
              <a:gd name="connsiteY1" fmla="*/ 1029231 h 3942240"/>
              <a:gd name="connsiteX2" fmla="*/ 1069356 w 3521355"/>
              <a:gd name="connsiteY2" fmla="*/ 114830 h 3942240"/>
              <a:gd name="connsiteX3" fmla="*/ 1831356 w 3521355"/>
              <a:gd name="connsiteY3" fmla="*/ 813331 h 3942240"/>
              <a:gd name="connsiteX4" fmla="*/ 1975818 w 3521355"/>
              <a:gd name="connsiteY4" fmla="*/ 191030 h 3942240"/>
              <a:gd name="connsiteX5" fmla="*/ 2237756 w 3521355"/>
              <a:gd name="connsiteY5" fmla="*/ 826030 h 3942240"/>
              <a:gd name="connsiteX6" fmla="*/ 3101355 w 3521355"/>
              <a:gd name="connsiteY6" fmla="*/ 114830 h 3942240"/>
              <a:gd name="connsiteX7" fmla="*/ 2609230 w 3521355"/>
              <a:gd name="connsiteY7" fmla="*/ 1141942 h 3942240"/>
              <a:gd name="connsiteX8" fmla="*/ 3060082 w 3521355"/>
              <a:gd name="connsiteY8" fmla="*/ 1205443 h 3942240"/>
              <a:gd name="connsiteX9" fmla="*/ 2821957 w 3521355"/>
              <a:gd name="connsiteY9" fmla="*/ 1608668 h 3942240"/>
              <a:gd name="connsiteX10" fmla="*/ 3336307 w 3521355"/>
              <a:gd name="connsiteY10" fmla="*/ 1684868 h 3942240"/>
              <a:gd name="connsiteX11" fmla="*/ 3517283 w 3521355"/>
              <a:gd name="connsiteY11" fmla="*/ 1965855 h 3942240"/>
              <a:gd name="connsiteX12" fmla="*/ 3369643 w 3521355"/>
              <a:gd name="connsiteY12" fmla="*/ 2150005 h 3942240"/>
              <a:gd name="connsiteX13" fmla="*/ 2717184 w 3521355"/>
              <a:gd name="connsiteY13" fmla="*/ 2075393 h 3942240"/>
              <a:gd name="connsiteX14" fmla="*/ 3469659 w 3521355"/>
              <a:gd name="connsiteY14" fmla="*/ 3013605 h 3942240"/>
              <a:gd name="connsiteX15" fmla="*/ 2498109 w 3521355"/>
              <a:gd name="connsiteY15" fmla="*/ 2375429 h 3942240"/>
              <a:gd name="connsiteX16" fmla="*/ 1950418 w 3521355"/>
              <a:gd name="connsiteY16" fmla="*/ 3937530 h 3942240"/>
              <a:gd name="connsiteX17" fmla="*/ 2555 w 3521355"/>
              <a:gd name="connsiteY17" fmla="*/ 1778530 h 3942240"/>
              <a:gd name="connsiteX0" fmla="*/ 2555 w 3521355"/>
              <a:gd name="connsiteY0" fmla="*/ 1778530 h 3942240"/>
              <a:gd name="connsiteX1" fmla="*/ 1526556 w 3521355"/>
              <a:gd name="connsiteY1" fmla="*/ 1029231 h 3942240"/>
              <a:gd name="connsiteX2" fmla="*/ 1069356 w 3521355"/>
              <a:gd name="connsiteY2" fmla="*/ 114830 h 3942240"/>
              <a:gd name="connsiteX3" fmla="*/ 1831356 w 3521355"/>
              <a:gd name="connsiteY3" fmla="*/ 813331 h 3942240"/>
              <a:gd name="connsiteX4" fmla="*/ 1975818 w 3521355"/>
              <a:gd name="connsiteY4" fmla="*/ 191030 h 3942240"/>
              <a:gd name="connsiteX5" fmla="*/ 2237756 w 3521355"/>
              <a:gd name="connsiteY5" fmla="*/ 826030 h 3942240"/>
              <a:gd name="connsiteX6" fmla="*/ 3101355 w 3521355"/>
              <a:gd name="connsiteY6" fmla="*/ 114830 h 3942240"/>
              <a:gd name="connsiteX7" fmla="*/ 2609230 w 3521355"/>
              <a:gd name="connsiteY7" fmla="*/ 1141942 h 3942240"/>
              <a:gd name="connsiteX8" fmla="*/ 3060082 w 3521355"/>
              <a:gd name="connsiteY8" fmla="*/ 1205443 h 3942240"/>
              <a:gd name="connsiteX9" fmla="*/ 2821957 w 3521355"/>
              <a:gd name="connsiteY9" fmla="*/ 1608668 h 3942240"/>
              <a:gd name="connsiteX10" fmla="*/ 3336307 w 3521355"/>
              <a:gd name="connsiteY10" fmla="*/ 1684868 h 3942240"/>
              <a:gd name="connsiteX11" fmla="*/ 3517283 w 3521355"/>
              <a:gd name="connsiteY11" fmla="*/ 1965855 h 3942240"/>
              <a:gd name="connsiteX12" fmla="*/ 3369643 w 3521355"/>
              <a:gd name="connsiteY12" fmla="*/ 2150005 h 3942240"/>
              <a:gd name="connsiteX13" fmla="*/ 2717184 w 3521355"/>
              <a:gd name="connsiteY13" fmla="*/ 2075393 h 3942240"/>
              <a:gd name="connsiteX14" fmla="*/ 3469659 w 3521355"/>
              <a:gd name="connsiteY14" fmla="*/ 3013605 h 3942240"/>
              <a:gd name="connsiteX15" fmla="*/ 2498109 w 3521355"/>
              <a:gd name="connsiteY15" fmla="*/ 2375429 h 3942240"/>
              <a:gd name="connsiteX16" fmla="*/ 1950418 w 3521355"/>
              <a:gd name="connsiteY16" fmla="*/ 3937530 h 3942240"/>
              <a:gd name="connsiteX17" fmla="*/ 2555 w 3521355"/>
              <a:gd name="connsiteY17" fmla="*/ 1778530 h 3942240"/>
              <a:gd name="connsiteX0" fmla="*/ 2555 w 3521355"/>
              <a:gd name="connsiteY0" fmla="*/ 1778530 h 3942240"/>
              <a:gd name="connsiteX1" fmla="*/ 1526556 w 3521355"/>
              <a:gd name="connsiteY1" fmla="*/ 1029231 h 3942240"/>
              <a:gd name="connsiteX2" fmla="*/ 1069356 w 3521355"/>
              <a:gd name="connsiteY2" fmla="*/ 114830 h 3942240"/>
              <a:gd name="connsiteX3" fmla="*/ 1831356 w 3521355"/>
              <a:gd name="connsiteY3" fmla="*/ 813331 h 3942240"/>
              <a:gd name="connsiteX4" fmla="*/ 1975818 w 3521355"/>
              <a:gd name="connsiteY4" fmla="*/ 191030 h 3942240"/>
              <a:gd name="connsiteX5" fmla="*/ 2237756 w 3521355"/>
              <a:gd name="connsiteY5" fmla="*/ 826030 h 3942240"/>
              <a:gd name="connsiteX6" fmla="*/ 3101355 w 3521355"/>
              <a:gd name="connsiteY6" fmla="*/ 114830 h 3942240"/>
              <a:gd name="connsiteX7" fmla="*/ 2609230 w 3521355"/>
              <a:gd name="connsiteY7" fmla="*/ 1141942 h 3942240"/>
              <a:gd name="connsiteX8" fmla="*/ 3060082 w 3521355"/>
              <a:gd name="connsiteY8" fmla="*/ 1205443 h 3942240"/>
              <a:gd name="connsiteX9" fmla="*/ 2821957 w 3521355"/>
              <a:gd name="connsiteY9" fmla="*/ 1608668 h 3942240"/>
              <a:gd name="connsiteX10" fmla="*/ 3336307 w 3521355"/>
              <a:gd name="connsiteY10" fmla="*/ 1684868 h 3942240"/>
              <a:gd name="connsiteX11" fmla="*/ 3517283 w 3521355"/>
              <a:gd name="connsiteY11" fmla="*/ 1965855 h 3942240"/>
              <a:gd name="connsiteX12" fmla="*/ 3369643 w 3521355"/>
              <a:gd name="connsiteY12" fmla="*/ 2150005 h 3942240"/>
              <a:gd name="connsiteX13" fmla="*/ 2717184 w 3521355"/>
              <a:gd name="connsiteY13" fmla="*/ 2075393 h 3942240"/>
              <a:gd name="connsiteX14" fmla="*/ 3469659 w 3521355"/>
              <a:gd name="connsiteY14" fmla="*/ 3013605 h 3942240"/>
              <a:gd name="connsiteX15" fmla="*/ 2498109 w 3521355"/>
              <a:gd name="connsiteY15" fmla="*/ 2375429 h 3942240"/>
              <a:gd name="connsiteX16" fmla="*/ 1950418 w 3521355"/>
              <a:gd name="connsiteY16" fmla="*/ 3937530 h 3942240"/>
              <a:gd name="connsiteX17" fmla="*/ 2555 w 3521355"/>
              <a:gd name="connsiteY17" fmla="*/ 1778530 h 3942240"/>
              <a:gd name="connsiteX0" fmla="*/ 681 w 3519481"/>
              <a:gd name="connsiteY0" fmla="*/ 1778530 h 3217160"/>
              <a:gd name="connsiteX1" fmla="*/ 1524682 w 3519481"/>
              <a:gd name="connsiteY1" fmla="*/ 1029231 h 3217160"/>
              <a:gd name="connsiteX2" fmla="*/ 1067482 w 3519481"/>
              <a:gd name="connsiteY2" fmla="*/ 114830 h 3217160"/>
              <a:gd name="connsiteX3" fmla="*/ 1829482 w 3519481"/>
              <a:gd name="connsiteY3" fmla="*/ 813331 h 3217160"/>
              <a:gd name="connsiteX4" fmla="*/ 1973944 w 3519481"/>
              <a:gd name="connsiteY4" fmla="*/ 191030 h 3217160"/>
              <a:gd name="connsiteX5" fmla="*/ 2235882 w 3519481"/>
              <a:gd name="connsiteY5" fmla="*/ 826030 h 3217160"/>
              <a:gd name="connsiteX6" fmla="*/ 3099481 w 3519481"/>
              <a:gd name="connsiteY6" fmla="*/ 114830 h 3217160"/>
              <a:gd name="connsiteX7" fmla="*/ 2607356 w 3519481"/>
              <a:gd name="connsiteY7" fmla="*/ 1141942 h 3217160"/>
              <a:gd name="connsiteX8" fmla="*/ 3058208 w 3519481"/>
              <a:gd name="connsiteY8" fmla="*/ 1205443 h 3217160"/>
              <a:gd name="connsiteX9" fmla="*/ 2820083 w 3519481"/>
              <a:gd name="connsiteY9" fmla="*/ 1608668 h 3217160"/>
              <a:gd name="connsiteX10" fmla="*/ 3334433 w 3519481"/>
              <a:gd name="connsiteY10" fmla="*/ 1684868 h 3217160"/>
              <a:gd name="connsiteX11" fmla="*/ 3515409 w 3519481"/>
              <a:gd name="connsiteY11" fmla="*/ 1965855 h 3217160"/>
              <a:gd name="connsiteX12" fmla="*/ 3367769 w 3519481"/>
              <a:gd name="connsiteY12" fmla="*/ 2150005 h 3217160"/>
              <a:gd name="connsiteX13" fmla="*/ 2715310 w 3519481"/>
              <a:gd name="connsiteY13" fmla="*/ 2075393 h 3217160"/>
              <a:gd name="connsiteX14" fmla="*/ 3467785 w 3519481"/>
              <a:gd name="connsiteY14" fmla="*/ 3013605 h 3217160"/>
              <a:gd name="connsiteX15" fmla="*/ 2496235 w 3519481"/>
              <a:gd name="connsiteY15" fmla="*/ 2375429 h 3217160"/>
              <a:gd name="connsiteX16" fmla="*/ 1738994 w 3519481"/>
              <a:gd name="connsiteY16" fmla="*/ 2918355 h 3217160"/>
              <a:gd name="connsiteX17" fmla="*/ 681 w 3519481"/>
              <a:gd name="connsiteY17" fmla="*/ 1778530 h 3217160"/>
              <a:gd name="connsiteX0" fmla="*/ 681 w 3519481"/>
              <a:gd name="connsiteY0" fmla="*/ 1778530 h 3217160"/>
              <a:gd name="connsiteX1" fmla="*/ 1524682 w 3519481"/>
              <a:gd name="connsiteY1" fmla="*/ 1029231 h 3217160"/>
              <a:gd name="connsiteX2" fmla="*/ 1067482 w 3519481"/>
              <a:gd name="connsiteY2" fmla="*/ 114830 h 3217160"/>
              <a:gd name="connsiteX3" fmla="*/ 1829482 w 3519481"/>
              <a:gd name="connsiteY3" fmla="*/ 813331 h 3217160"/>
              <a:gd name="connsiteX4" fmla="*/ 1973944 w 3519481"/>
              <a:gd name="connsiteY4" fmla="*/ 191030 h 3217160"/>
              <a:gd name="connsiteX5" fmla="*/ 2235882 w 3519481"/>
              <a:gd name="connsiteY5" fmla="*/ 826030 h 3217160"/>
              <a:gd name="connsiteX6" fmla="*/ 3099481 w 3519481"/>
              <a:gd name="connsiteY6" fmla="*/ 114830 h 3217160"/>
              <a:gd name="connsiteX7" fmla="*/ 2607356 w 3519481"/>
              <a:gd name="connsiteY7" fmla="*/ 1141942 h 3217160"/>
              <a:gd name="connsiteX8" fmla="*/ 3058208 w 3519481"/>
              <a:gd name="connsiteY8" fmla="*/ 1205443 h 3217160"/>
              <a:gd name="connsiteX9" fmla="*/ 2820083 w 3519481"/>
              <a:gd name="connsiteY9" fmla="*/ 1608668 h 3217160"/>
              <a:gd name="connsiteX10" fmla="*/ 3334433 w 3519481"/>
              <a:gd name="connsiteY10" fmla="*/ 1684868 h 3217160"/>
              <a:gd name="connsiteX11" fmla="*/ 3515409 w 3519481"/>
              <a:gd name="connsiteY11" fmla="*/ 1965855 h 3217160"/>
              <a:gd name="connsiteX12" fmla="*/ 3367769 w 3519481"/>
              <a:gd name="connsiteY12" fmla="*/ 2150005 h 3217160"/>
              <a:gd name="connsiteX13" fmla="*/ 2715310 w 3519481"/>
              <a:gd name="connsiteY13" fmla="*/ 2075393 h 3217160"/>
              <a:gd name="connsiteX14" fmla="*/ 3467785 w 3519481"/>
              <a:gd name="connsiteY14" fmla="*/ 3013605 h 3217160"/>
              <a:gd name="connsiteX15" fmla="*/ 2496235 w 3519481"/>
              <a:gd name="connsiteY15" fmla="*/ 2375429 h 3217160"/>
              <a:gd name="connsiteX16" fmla="*/ 1738994 w 3519481"/>
              <a:gd name="connsiteY16" fmla="*/ 2918355 h 3217160"/>
              <a:gd name="connsiteX17" fmla="*/ 681 w 3519481"/>
              <a:gd name="connsiteY17" fmla="*/ 1778530 h 3217160"/>
              <a:gd name="connsiteX0" fmla="*/ 681 w 3519481"/>
              <a:gd name="connsiteY0" fmla="*/ 1778530 h 3217160"/>
              <a:gd name="connsiteX1" fmla="*/ 1524682 w 3519481"/>
              <a:gd name="connsiteY1" fmla="*/ 1029231 h 3217160"/>
              <a:gd name="connsiteX2" fmla="*/ 1067482 w 3519481"/>
              <a:gd name="connsiteY2" fmla="*/ 114830 h 3217160"/>
              <a:gd name="connsiteX3" fmla="*/ 1829482 w 3519481"/>
              <a:gd name="connsiteY3" fmla="*/ 813331 h 3217160"/>
              <a:gd name="connsiteX4" fmla="*/ 1973944 w 3519481"/>
              <a:gd name="connsiteY4" fmla="*/ 191030 h 3217160"/>
              <a:gd name="connsiteX5" fmla="*/ 2235882 w 3519481"/>
              <a:gd name="connsiteY5" fmla="*/ 826030 h 3217160"/>
              <a:gd name="connsiteX6" fmla="*/ 3099481 w 3519481"/>
              <a:gd name="connsiteY6" fmla="*/ 114830 h 3217160"/>
              <a:gd name="connsiteX7" fmla="*/ 2607356 w 3519481"/>
              <a:gd name="connsiteY7" fmla="*/ 1141942 h 3217160"/>
              <a:gd name="connsiteX8" fmla="*/ 3058208 w 3519481"/>
              <a:gd name="connsiteY8" fmla="*/ 1205443 h 3217160"/>
              <a:gd name="connsiteX9" fmla="*/ 2820083 w 3519481"/>
              <a:gd name="connsiteY9" fmla="*/ 1608668 h 3217160"/>
              <a:gd name="connsiteX10" fmla="*/ 3334433 w 3519481"/>
              <a:gd name="connsiteY10" fmla="*/ 1684868 h 3217160"/>
              <a:gd name="connsiteX11" fmla="*/ 3515409 w 3519481"/>
              <a:gd name="connsiteY11" fmla="*/ 1965855 h 3217160"/>
              <a:gd name="connsiteX12" fmla="*/ 3367769 w 3519481"/>
              <a:gd name="connsiteY12" fmla="*/ 2150005 h 3217160"/>
              <a:gd name="connsiteX13" fmla="*/ 2715310 w 3519481"/>
              <a:gd name="connsiteY13" fmla="*/ 2075393 h 3217160"/>
              <a:gd name="connsiteX14" fmla="*/ 3467785 w 3519481"/>
              <a:gd name="connsiteY14" fmla="*/ 3013605 h 3217160"/>
              <a:gd name="connsiteX15" fmla="*/ 2496235 w 3519481"/>
              <a:gd name="connsiteY15" fmla="*/ 2375429 h 3217160"/>
              <a:gd name="connsiteX16" fmla="*/ 2362885 w 3519481"/>
              <a:gd name="connsiteY16" fmla="*/ 2642129 h 3217160"/>
              <a:gd name="connsiteX17" fmla="*/ 1738994 w 3519481"/>
              <a:gd name="connsiteY17" fmla="*/ 2918355 h 3217160"/>
              <a:gd name="connsiteX18" fmla="*/ 681 w 3519481"/>
              <a:gd name="connsiteY18" fmla="*/ 1778530 h 3217160"/>
              <a:gd name="connsiteX0" fmla="*/ 681 w 3519481"/>
              <a:gd name="connsiteY0" fmla="*/ 1778530 h 3217160"/>
              <a:gd name="connsiteX1" fmla="*/ 1524682 w 3519481"/>
              <a:gd name="connsiteY1" fmla="*/ 1029231 h 3217160"/>
              <a:gd name="connsiteX2" fmla="*/ 1067482 w 3519481"/>
              <a:gd name="connsiteY2" fmla="*/ 114830 h 3217160"/>
              <a:gd name="connsiteX3" fmla="*/ 1829482 w 3519481"/>
              <a:gd name="connsiteY3" fmla="*/ 813331 h 3217160"/>
              <a:gd name="connsiteX4" fmla="*/ 1973944 w 3519481"/>
              <a:gd name="connsiteY4" fmla="*/ 191030 h 3217160"/>
              <a:gd name="connsiteX5" fmla="*/ 2235882 w 3519481"/>
              <a:gd name="connsiteY5" fmla="*/ 826030 h 3217160"/>
              <a:gd name="connsiteX6" fmla="*/ 3099481 w 3519481"/>
              <a:gd name="connsiteY6" fmla="*/ 114830 h 3217160"/>
              <a:gd name="connsiteX7" fmla="*/ 2607356 w 3519481"/>
              <a:gd name="connsiteY7" fmla="*/ 1141942 h 3217160"/>
              <a:gd name="connsiteX8" fmla="*/ 3058208 w 3519481"/>
              <a:gd name="connsiteY8" fmla="*/ 1205443 h 3217160"/>
              <a:gd name="connsiteX9" fmla="*/ 2820083 w 3519481"/>
              <a:gd name="connsiteY9" fmla="*/ 1608668 h 3217160"/>
              <a:gd name="connsiteX10" fmla="*/ 3334433 w 3519481"/>
              <a:gd name="connsiteY10" fmla="*/ 1684868 h 3217160"/>
              <a:gd name="connsiteX11" fmla="*/ 3515409 w 3519481"/>
              <a:gd name="connsiteY11" fmla="*/ 1965855 h 3217160"/>
              <a:gd name="connsiteX12" fmla="*/ 3367769 w 3519481"/>
              <a:gd name="connsiteY12" fmla="*/ 2150005 h 3217160"/>
              <a:gd name="connsiteX13" fmla="*/ 2715310 w 3519481"/>
              <a:gd name="connsiteY13" fmla="*/ 2075393 h 3217160"/>
              <a:gd name="connsiteX14" fmla="*/ 3467785 w 3519481"/>
              <a:gd name="connsiteY14" fmla="*/ 3013605 h 3217160"/>
              <a:gd name="connsiteX15" fmla="*/ 2496235 w 3519481"/>
              <a:gd name="connsiteY15" fmla="*/ 2375429 h 3217160"/>
              <a:gd name="connsiteX16" fmla="*/ 2362885 w 3519481"/>
              <a:gd name="connsiteY16" fmla="*/ 2642129 h 3217160"/>
              <a:gd name="connsiteX17" fmla="*/ 1738994 w 3519481"/>
              <a:gd name="connsiteY17" fmla="*/ 2918355 h 3217160"/>
              <a:gd name="connsiteX18" fmla="*/ 681 w 3519481"/>
              <a:gd name="connsiteY18" fmla="*/ 1778530 h 3217160"/>
              <a:gd name="connsiteX0" fmla="*/ 681 w 3519481"/>
              <a:gd name="connsiteY0" fmla="*/ 1778530 h 3217160"/>
              <a:gd name="connsiteX1" fmla="*/ 1524682 w 3519481"/>
              <a:gd name="connsiteY1" fmla="*/ 1029231 h 3217160"/>
              <a:gd name="connsiteX2" fmla="*/ 1067482 w 3519481"/>
              <a:gd name="connsiteY2" fmla="*/ 114830 h 3217160"/>
              <a:gd name="connsiteX3" fmla="*/ 1829482 w 3519481"/>
              <a:gd name="connsiteY3" fmla="*/ 813331 h 3217160"/>
              <a:gd name="connsiteX4" fmla="*/ 1973944 w 3519481"/>
              <a:gd name="connsiteY4" fmla="*/ 191030 h 3217160"/>
              <a:gd name="connsiteX5" fmla="*/ 2235882 w 3519481"/>
              <a:gd name="connsiteY5" fmla="*/ 826030 h 3217160"/>
              <a:gd name="connsiteX6" fmla="*/ 3099481 w 3519481"/>
              <a:gd name="connsiteY6" fmla="*/ 114830 h 3217160"/>
              <a:gd name="connsiteX7" fmla="*/ 2607356 w 3519481"/>
              <a:gd name="connsiteY7" fmla="*/ 1141942 h 3217160"/>
              <a:gd name="connsiteX8" fmla="*/ 3058208 w 3519481"/>
              <a:gd name="connsiteY8" fmla="*/ 1205443 h 3217160"/>
              <a:gd name="connsiteX9" fmla="*/ 2820083 w 3519481"/>
              <a:gd name="connsiteY9" fmla="*/ 1608668 h 3217160"/>
              <a:gd name="connsiteX10" fmla="*/ 3334433 w 3519481"/>
              <a:gd name="connsiteY10" fmla="*/ 1684868 h 3217160"/>
              <a:gd name="connsiteX11" fmla="*/ 3515409 w 3519481"/>
              <a:gd name="connsiteY11" fmla="*/ 1965855 h 3217160"/>
              <a:gd name="connsiteX12" fmla="*/ 3367769 w 3519481"/>
              <a:gd name="connsiteY12" fmla="*/ 2150005 h 3217160"/>
              <a:gd name="connsiteX13" fmla="*/ 2715310 w 3519481"/>
              <a:gd name="connsiteY13" fmla="*/ 2075393 h 3217160"/>
              <a:gd name="connsiteX14" fmla="*/ 3467785 w 3519481"/>
              <a:gd name="connsiteY14" fmla="*/ 3013605 h 3217160"/>
              <a:gd name="connsiteX15" fmla="*/ 2496235 w 3519481"/>
              <a:gd name="connsiteY15" fmla="*/ 2375429 h 3217160"/>
              <a:gd name="connsiteX16" fmla="*/ 2362885 w 3519481"/>
              <a:gd name="connsiteY16" fmla="*/ 2642129 h 3217160"/>
              <a:gd name="connsiteX17" fmla="*/ 1738994 w 3519481"/>
              <a:gd name="connsiteY17" fmla="*/ 2918355 h 3217160"/>
              <a:gd name="connsiteX18" fmla="*/ 681 w 3519481"/>
              <a:gd name="connsiteY18" fmla="*/ 1778530 h 3217160"/>
              <a:gd name="connsiteX0" fmla="*/ 681 w 3519481"/>
              <a:gd name="connsiteY0" fmla="*/ 1778530 h 3217160"/>
              <a:gd name="connsiteX1" fmla="*/ 1524682 w 3519481"/>
              <a:gd name="connsiteY1" fmla="*/ 1029231 h 3217160"/>
              <a:gd name="connsiteX2" fmla="*/ 1067482 w 3519481"/>
              <a:gd name="connsiteY2" fmla="*/ 114830 h 3217160"/>
              <a:gd name="connsiteX3" fmla="*/ 1829482 w 3519481"/>
              <a:gd name="connsiteY3" fmla="*/ 813331 h 3217160"/>
              <a:gd name="connsiteX4" fmla="*/ 1973944 w 3519481"/>
              <a:gd name="connsiteY4" fmla="*/ 191030 h 3217160"/>
              <a:gd name="connsiteX5" fmla="*/ 2235882 w 3519481"/>
              <a:gd name="connsiteY5" fmla="*/ 826030 h 3217160"/>
              <a:gd name="connsiteX6" fmla="*/ 3099481 w 3519481"/>
              <a:gd name="connsiteY6" fmla="*/ 114830 h 3217160"/>
              <a:gd name="connsiteX7" fmla="*/ 2607356 w 3519481"/>
              <a:gd name="connsiteY7" fmla="*/ 1141942 h 3217160"/>
              <a:gd name="connsiteX8" fmla="*/ 3058208 w 3519481"/>
              <a:gd name="connsiteY8" fmla="*/ 1205443 h 3217160"/>
              <a:gd name="connsiteX9" fmla="*/ 2820083 w 3519481"/>
              <a:gd name="connsiteY9" fmla="*/ 1608668 h 3217160"/>
              <a:gd name="connsiteX10" fmla="*/ 3334433 w 3519481"/>
              <a:gd name="connsiteY10" fmla="*/ 1684868 h 3217160"/>
              <a:gd name="connsiteX11" fmla="*/ 3515409 w 3519481"/>
              <a:gd name="connsiteY11" fmla="*/ 1965855 h 3217160"/>
              <a:gd name="connsiteX12" fmla="*/ 3367769 w 3519481"/>
              <a:gd name="connsiteY12" fmla="*/ 2150005 h 3217160"/>
              <a:gd name="connsiteX13" fmla="*/ 2715310 w 3519481"/>
              <a:gd name="connsiteY13" fmla="*/ 2075393 h 3217160"/>
              <a:gd name="connsiteX14" fmla="*/ 3467785 w 3519481"/>
              <a:gd name="connsiteY14" fmla="*/ 3013605 h 3217160"/>
              <a:gd name="connsiteX15" fmla="*/ 2496235 w 3519481"/>
              <a:gd name="connsiteY15" fmla="*/ 2375429 h 3217160"/>
              <a:gd name="connsiteX16" fmla="*/ 2353360 w 3519481"/>
              <a:gd name="connsiteY16" fmla="*/ 2708804 h 3217160"/>
              <a:gd name="connsiteX17" fmla="*/ 1738994 w 3519481"/>
              <a:gd name="connsiteY17" fmla="*/ 2918355 h 3217160"/>
              <a:gd name="connsiteX18" fmla="*/ 681 w 3519481"/>
              <a:gd name="connsiteY18" fmla="*/ 1778530 h 3217160"/>
              <a:gd name="connsiteX0" fmla="*/ 681 w 3519481"/>
              <a:gd name="connsiteY0" fmla="*/ 1778530 h 3217160"/>
              <a:gd name="connsiteX1" fmla="*/ 1524682 w 3519481"/>
              <a:gd name="connsiteY1" fmla="*/ 1029231 h 3217160"/>
              <a:gd name="connsiteX2" fmla="*/ 1067482 w 3519481"/>
              <a:gd name="connsiteY2" fmla="*/ 114830 h 3217160"/>
              <a:gd name="connsiteX3" fmla="*/ 1829482 w 3519481"/>
              <a:gd name="connsiteY3" fmla="*/ 813331 h 3217160"/>
              <a:gd name="connsiteX4" fmla="*/ 1973944 w 3519481"/>
              <a:gd name="connsiteY4" fmla="*/ 191030 h 3217160"/>
              <a:gd name="connsiteX5" fmla="*/ 2235882 w 3519481"/>
              <a:gd name="connsiteY5" fmla="*/ 826030 h 3217160"/>
              <a:gd name="connsiteX6" fmla="*/ 3099481 w 3519481"/>
              <a:gd name="connsiteY6" fmla="*/ 114830 h 3217160"/>
              <a:gd name="connsiteX7" fmla="*/ 2607356 w 3519481"/>
              <a:gd name="connsiteY7" fmla="*/ 1141942 h 3217160"/>
              <a:gd name="connsiteX8" fmla="*/ 3058208 w 3519481"/>
              <a:gd name="connsiteY8" fmla="*/ 1205443 h 3217160"/>
              <a:gd name="connsiteX9" fmla="*/ 2820083 w 3519481"/>
              <a:gd name="connsiteY9" fmla="*/ 1608668 h 3217160"/>
              <a:gd name="connsiteX10" fmla="*/ 3334433 w 3519481"/>
              <a:gd name="connsiteY10" fmla="*/ 1684868 h 3217160"/>
              <a:gd name="connsiteX11" fmla="*/ 3515409 w 3519481"/>
              <a:gd name="connsiteY11" fmla="*/ 1965855 h 3217160"/>
              <a:gd name="connsiteX12" fmla="*/ 3367769 w 3519481"/>
              <a:gd name="connsiteY12" fmla="*/ 2150005 h 3217160"/>
              <a:gd name="connsiteX13" fmla="*/ 2715310 w 3519481"/>
              <a:gd name="connsiteY13" fmla="*/ 2075393 h 3217160"/>
              <a:gd name="connsiteX14" fmla="*/ 3467785 w 3519481"/>
              <a:gd name="connsiteY14" fmla="*/ 3013605 h 3217160"/>
              <a:gd name="connsiteX15" fmla="*/ 2496235 w 3519481"/>
              <a:gd name="connsiteY15" fmla="*/ 2375429 h 3217160"/>
              <a:gd name="connsiteX16" fmla="*/ 2353360 w 3519481"/>
              <a:gd name="connsiteY16" fmla="*/ 2708804 h 3217160"/>
              <a:gd name="connsiteX17" fmla="*/ 1738994 w 3519481"/>
              <a:gd name="connsiteY17" fmla="*/ 2918355 h 3217160"/>
              <a:gd name="connsiteX18" fmla="*/ 681 w 3519481"/>
              <a:gd name="connsiteY18" fmla="*/ 1778530 h 3217160"/>
              <a:gd name="connsiteX0" fmla="*/ 12634 w 3531434"/>
              <a:gd name="connsiteY0" fmla="*/ 1778530 h 3217160"/>
              <a:gd name="connsiteX1" fmla="*/ 1536635 w 3531434"/>
              <a:gd name="connsiteY1" fmla="*/ 1029231 h 3217160"/>
              <a:gd name="connsiteX2" fmla="*/ 1079435 w 3531434"/>
              <a:gd name="connsiteY2" fmla="*/ 114830 h 3217160"/>
              <a:gd name="connsiteX3" fmla="*/ 1841435 w 3531434"/>
              <a:gd name="connsiteY3" fmla="*/ 813331 h 3217160"/>
              <a:gd name="connsiteX4" fmla="*/ 1985897 w 3531434"/>
              <a:gd name="connsiteY4" fmla="*/ 191030 h 3217160"/>
              <a:gd name="connsiteX5" fmla="*/ 2247835 w 3531434"/>
              <a:gd name="connsiteY5" fmla="*/ 826030 h 3217160"/>
              <a:gd name="connsiteX6" fmla="*/ 3111434 w 3531434"/>
              <a:gd name="connsiteY6" fmla="*/ 114830 h 3217160"/>
              <a:gd name="connsiteX7" fmla="*/ 2619309 w 3531434"/>
              <a:gd name="connsiteY7" fmla="*/ 1141942 h 3217160"/>
              <a:gd name="connsiteX8" fmla="*/ 3070161 w 3531434"/>
              <a:gd name="connsiteY8" fmla="*/ 1205443 h 3217160"/>
              <a:gd name="connsiteX9" fmla="*/ 2832036 w 3531434"/>
              <a:gd name="connsiteY9" fmla="*/ 1608668 h 3217160"/>
              <a:gd name="connsiteX10" fmla="*/ 3346386 w 3531434"/>
              <a:gd name="connsiteY10" fmla="*/ 1684868 h 3217160"/>
              <a:gd name="connsiteX11" fmla="*/ 3527362 w 3531434"/>
              <a:gd name="connsiteY11" fmla="*/ 1965855 h 3217160"/>
              <a:gd name="connsiteX12" fmla="*/ 3379722 w 3531434"/>
              <a:gd name="connsiteY12" fmla="*/ 2150005 h 3217160"/>
              <a:gd name="connsiteX13" fmla="*/ 2727263 w 3531434"/>
              <a:gd name="connsiteY13" fmla="*/ 2075393 h 3217160"/>
              <a:gd name="connsiteX14" fmla="*/ 3479738 w 3531434"/>
              <a:gd name="connsiteY14" fmla="*/ 3013605 h 3217160"/>
              <a:gd name="connsiteX15" fmla="*/ 2508188 w 3531434"/>
              <a:gd name="connsiteY15" fmla="*/ 2375429 h 3217160"/>
              <a:gd name="connsiteX16" fmla="*/ 2365313 w 3531434"/>
              <a:gd name="connsiteY16" fmla="*/ 2708804 h 3217160"/>
              <a:gd name="connsiteX17" fmla="*/ 1750947 w 3531434"/>
              <a:gd name="connsiteY17" fmla="*/ 2918355 h 3217160"/>
              <a:gd name="connsiteX18" fmla="*/ 860363 w 3531434"/>
              <a:gd name="connsiteY18" fmla="*/ 2842154 h 3217160"/>
              <a:gd name="connsiteX19" fmla="*/ 12634 w 3531434"/>
              <a:gd name="connsiteY19" fmla="*/ 1778530 h 3217160"/>
              <a:gd name="connsiteX0" fmla="*/ 12634 w 3531434"/>
              <a:gd name="connsiteY0" fmla="*/ 1778530 h 3217160"/>
              <a:gd name="connsiteX1" fmla="*/ 1536635 w 3531434"/>
              <a:gd name="connsiteY1" fmla="*/ 1029231 h 3217160"/>
              <a:gd name="connsiteX2" fmla="*/ 1079435 w 3531434"/>
              <a:gd name="connsiteY2" fmla="*/ 114830 h 3217160"/>
              <a:gd name="connsiteX3" fmla="*/ 1841435 w 3531434"/>
              <a:gd name="connsiteY3" fmla="*/ 813331 h 3217160"/>
              <a:gd name="connsiteX4" fmla="*/ 1985897 w 3531434"/>
              <a:gd name="connsiteY4" fmla="*/ 191030 h 3217160"/>
              <a:gd name="connsiteX5" fmla="*/ 2247835 w 3531434"/>
              <a:gd name="connsiteY5" fmla="*/ 826030 h 3217160"/>
              <a:gd name="connsiteX6" fmla="*/ 3111434 w 3531434"/>
              <a:gd name="connsiteY6" fmla="*/ 114830 h 3217160"/>
              <a:gd name="connsiteX7" fmla="*/ 2619309 w 3531434"/>
              <a:gd name="connsiteY7" fmla="*/ 1141942 h 3217160"/>
              <a:gd name="connsiteX8" fmla="*/ 3070161 w 3531434"/>
              <a:gd name="connsiteY8" fmla="*/ 1205443 h 3217160"/>
              <a:gd name="connsiteX9" fmla="*/ 2832036 w 3531434"/>
              <a:gd name="connsiteY9" fmla="*/ 1608668 h 3217160"/>
              <a:gd name="connsiteX10" fmla="*/ 3346386 w 3531434"/>
              <a:gd name="connsiteY10" fmla="*/ 1684868 h 3217160"/>
              <a:gd name="connsiteX11" fmla="*/ 3527362 w 3531434"/>
              <a:gd name="connsiteY11" fmla="*/ 1965855 h 3217160"/>
              <a:gd name="connsiteX12" fmla="*/ 3379722 w 3531434"/>
              <a:gd name="connsiteY12" fmla="*/ 2150005 h 3217160"/>
              <a:gd name="connsiteX13" fmla="*/ 2727263 w 3531434"/>
              <a:gd name="connsiteY13" fmla="*/ 2075393 h 3217160"/>
              <a:gd name="connsiteX14" fmla="*/ 3479738 w 3531434"/>
              <a:gd name="connsiteY14" fmla="*/ 3013605 h 3217160"/>
              <a:gd name="connsiteX15" fmla="*/ 2508188 w 3531434"/>
              <a:gd name="connsiteY15" fmla="*/ 2375429 h 3217160"/>
              <a:gd name="connsiteX16" fmla="*/ 2365313 w 3531434"/>
              <a:gd name="connsiteY16" fmla="*/ 2708804 h 3217160"/>
              <a:gd name="connsiteX17" fmla="*/ 1750947 w 3531434"/>
              <a:gd name="connsiteY17" fmla="*/ 2918355 h 3217160"/>
              <a:gd name="connsiteX18" fmla="*/ 1631888 w 3531434"/>
              <a:gd name="connsiteY18" fmla="*/ 2432579 h 3217160"/>
              <a:gd name="connsiteX19" fmla="*/ 860363 w 3531434"/>
              <a:gd name="connsiteY19" fmla="*/ 2842154 h 3217160"/>
              <a:gd name="connsiteX20" fmla="*/ 12634 w 3531434"/>
              <a:gd name="connsiteY20" fmla="*/ 1778530 h 3217160"/>
              <a:gd name="connsiteX0" fmla="*/ 12634 w 3531434"/>
              <a:gd name="connsiteY0" fmla="*/ 1778530 h 3217160"/>
              <a:gd name="connsiteX1" fmla="*/ 1536635 w 3531434"/>
              <a:gd name="connsiteY1" fmla="*/ 1029231 h 3217160"/>
              <a:gd name="connsiteX2" fmla="*/ 1079435 w 3531434"/>
              <a:gd name="connsiteY2" fmla="*/ 114830 h 3217160"/>
              <a:gd name="connsiteX3" fmla="*/ 1841435 w 3531434"/>
              <a:gd name="connsiteY3" fmla="*/ 813331 h 3217160"/>
              <a:gd name="connsiteX4" fmla="*/ 1985897 w 3531434"/>
              <a:gd name="connsiteY4" fmla="*/ 191030 h 3217160"/>
              <a:gd name="connsiteX5" fmla="*/ 2247835 w 3531434"/>
              <a:gd name="connsiteY5" fmla="*/ 826030 h 3217160"/>
              <a:gd name="connsiteX6" fmla="*/ 3111434 w 3531434"/>
              <a:gd name="connsiteY6" fmla="*/ 114830 h 3217160"/>
              <a:gd name="connsiteX7" fmla="*/ 2619309 w 3531434"/>
              <a:gd name="connsiteY7" fmla="*/ 1141942 h 3217160"/>
              <a:gd name="connsiteX8" fmla="*/ 3070161 w 3531434"/>
              <a:gd name="connsiteY8" fmla="*/ 1205443 h 3217160"/>
              <a:gd name="connsiteX9" fmla="*/ 2832036 w 3531434"/>
              <a:gd name="connsiteY9" fmla="*/ 1608668 h 3217160"/>
              <a:gd name="connsiteX10" fmla="*/ 3346386 w 3531434"/>
              <a:gd name="connsiteY10" fmla="*/ 1684868 h 3217160"/>
              <a:gd name="connsiteX11" fmla="*/ 3527362 w 3531434"/>
              <a:gd name="connsiteY11" fmla="*/ 1965855 h 3217160"/>
              <a:gd name="connsiteX12" fmla="*/ 3379722 w 3531434"/>
              <a:gd name="connsiteY12" fmla="*/ 2150005 h 3217160"/>
              <a:gd name="connsiteX13" fmla="*/ 2727263 w 3531434"/>
              <a:gd name="connsiteY13" fmla="*/ 2075393 h 3217160"/>
              <a:gd name="connsiteX14" fmla="*/ 3479738 w 3531434"/>
              <a:gd name="connsiteY14" fmla="*/ 3013605 h 3217160"/>
              <a:gd name="connsiteX15" fmla="*/ 2508188 w 3531434"/>
              <a:gd name="connsiteY15" fmla="*/ 2375429 h 3217160"/>
              <a:gd name="connsiteX16" fmla="*/ 2365313 w 3531434"/>
              <a:gd name="connsiteY16" fmla="*/ 2708804 h 3217160"/>
              <a:gd name="connsiteX17" fmla="*/ 1750947 w 3531434"/>
              <a:gd name="connsiteY17" fmla="*/ 2918355 h 3217160"/>
              <a:gd name="connsiteX18" fmla="*/ 1631888 w 3531434"/>
              <a:gd name="connsiteY18" fmla="*/ 2432579 h 3217160"/>
              <a:gd name="connsiteX19" fmla="*/ 860363 w 3531434"/>
              <a:gd name="connsiteY19" fmla="*/ 2842154 h 3217160"/>
              <a:gd name="connsiteX20" fmla="*/ 12634 w 3531434"/>
              <a:gd name="connsiteY20" fmla="*/ 1778530 h 3217160"/>
              <a:gd name="connsiteX0" fmla="*/ 12634 w 3531434"/>
              <a:gd name="connsiteY0" fmla="*/ 1778530 h 3217160"/>
              <a:gd name="connsiteX1" fmla="*/ 1536635 w 3531434"/>
              <a:gd name="connsiteY1" fmla="*/ 1029231 h 3217160"/>
              <a:gd name="connsiteX2" fmla="*/ 1079435 w 3531434"/>
              <a:gd name="connsiteY2" fmla="*/ 114830 h 3217160"/>
              <a:gd name="connsiteX3" fmla="*/ 1841435 w 3531434"/>
              <a:gd name="connsiteY3" fmla="*/ 813331 h 3217160"/>
              <a:gd name="connsiteX4" fmla="*/ 1985897 w 3531434"/>
              <a:gd name="connsiteY4" fmla="*/ 191030 h 3217160"/>
              <a:gd name="connsiteX5" fmla="*/ 2247835 w 3531434"/>
              <a:gd name="connsiteY5" fmla="*/ 826030 h 3217160"/>
              <a:gd name="connsiteX6" fmla="*/ 3111434 w 3531434"/>
              <a:gd name="connsiteY6" fmla="*/ 114830 h 3217160"/>
              <a:gd name="connsiteX7" fmla="*/ 2619309 w 3531434"/>
              <a:gd name="connsiteY7" fmla="*/ 1141942 h 3217160"/>
              <a:gd name="connsiteX8" fmla="*/ 3070161 w 3531434"/>
              <a:gd name="connsiteY8" fmla="*/ 1205443 h 3217160"/>
              <a:gd name="connsiteX9" fmla="*/ 2832036 w 3531434"/>
              <a:gd name="connsiteY9" fmla="*/ 1608668 h 3217160"/>
              <a:gd name="connsiteX10" fmla="*/ 3346386 w 3531434"/>
              <a:gd name="connsiteY10" fmla="*/ 1684868 h 3217160"/>
              <a:gd name="connsiteX11" fmla="*/ 3527362 w 3531434"/>
              <a:gd name="connsiteY11" fmla="*/ 1965855 h 3217160"/>
              <a:gd name="connsiteX12" fmla="*/ 3379722 w 3531434"/>
              <a:gd name="connsiteY12" fmla="*/ 2150005 h 3217160"/>
              <a:gd name="connsiteX13" fmla="*/ 2727263 w 3531434"/>
              <a:gd name="connsiteY13" fmla="*/ 2075393 h 3217160"/>
              <a:gd name="connsiteX14" fmla="*/ 3479738 w 3531434"/>
              <a:gd name="connsiteY14" fmla="*/ 3013605 h 3217160"/>
              <a:gd name="connsiteX15" fmla="*/ 2508188 w 3531434"/>
              <a:gd name="connsiteY15" fmla="*/ 2375429 h 3217160"/>
              <a:gd name="connsiteX16" fmla="*/ 2365313 w 3531434"/>
              <a:gd name="connsiteY16" fmla="*/ 2708804 h 3217160"/>
              <a:gd name="connsiteX17" fmla="*/ 1750947 w 3531434"/>
              <a:gd name="connsiteY17" fmla="*/ 2918355 h 3217160"/>
              <a:gd name="connsiteX18" fmla="*/ 1631888 w 3531434"/>
              <a:gd name="connsiteY18" fmla="*/ 2432579 h 3217160"/>
              <a:gd name="connsiteX19" fmla="*/ 860363 w 3531434"/>
              <a:gd name="connsiteY19" fmla="*/ 2842154 h 3217160"/>
              <a:gd name="connsiteX20" fmla="*/ 12634 w 3531434"/>
              <a:gd name="connsiteY20" fmla="*/ 1778530 h 3217160"/>
              <a:gd name="connsiteX0" fmla="*/ 12634 w 3531434"/>
              <a:gd name="connsiteY0" fmla="*/ 1778530 h 3217160"/>
              <a:gd name="connsiteX1" fmla="*/ 1536635 w 3531434"/>
              <a:gd name="connsiteY1" fmla="*/ 1029231 h 3217160"/>
              <a:gd name="connsiteX2" fmla="*/ 1079435 w 3531434"/>
              <a:gd name="connsiteY2" fmla="*/ 114830 h 3217160"/>
              <a:gd name="connsiteX3" fmla="*/ 1841435 w 3531434"/>
              <a:gd name="connsiteY3" fmla="*/ 813331 h 3217160"/>
              <a:gd name="connsiteX4" fmla="*/ 1985897 w 3531434"/>
              <a:gd name="connsiteY4" fmla="*/ 191030 h 3217160"/>
              <a:gd name="connsiteX5" fmla="*/ 2247835 w 3531434"/>
              <a:gd name="connsiteY5" fmla="*/ 826030 h 3217160"/>
              <a:gd name="connsiteX6" fmla="*/ 3111434 w 3531434"/>
              <a:gd name="connsiteY6" fmla="*/ 114830 h 3217160"/>
              <a:gd name="connsiteX7" fmla="*/ 2619309 w 3531434"/>
              <a:gd name="connsiteY7" fmla="*/ 1141942 h 3217160"/>
              <a:gd name="connsiteX8" fmla="*/ 3070161 w 3531434"/>
              <a:gd name="connsiteY8" fmla="*/ 1205443 h 3217160"/>
              <a:gd name="connsiteX9" fmla="*/ 2832036 w 3531434"/>
              <a:gd name="connsiteY9" fmla="*/ 1608668 h 3217160"/>
              <a:gd name="connsiteX10" fmla="*/ 3346386 w 3531434"/>
              <a:gd name="connsiteY10" fmla="*/ 1684868 h 3217160"/>
              <a:gd name="connsiteX11" fmla="*/ 3527362 w 3531434"/>
              <a:gd name="connsiteY11" fmla="*/ 1965855 h 3217160"/>
              <a:gd name="connsiteX12" fmla="*/ 3379722 w 3531434"/>
              <a:gd name="connsiteY12" fmla="*/ 2150005 h 3217160"/>
              <a:gd name="connsiteX13" fmla="*/ 2727263 w 3531434"/>
              <a:gd name="connsiteY13" fmla="*/ 2075393 h 3217160"/>
              <a:gd name="connsiteX14" fmla="*/ 3479738 w 3531434"/>
              <a:gd name="connsiteY14" fmla="*/ 3013605 h 3217160"/>
              <a:gd name="connsiteX15" fmla="*/ 2508188 w 3531434"/>
              <a:gd name="connsiteY15" fmla="*/ 2375429 h 3217160"/>
              <a:gd name="connsiteX16" fmla="*/ 2365313 w 3531434"/>
              <a:gd name="connsiteY16" fmla="*/ 2708804 h 3217160"/>
              <a:gd name="connsiteX17" fmla="*/ 1750947 w 3531434"/>
              <a:gd name="connsiteY17" fmla="*/ 2918355 h 3217160"/>
              <a:gd name="connsiteX18" fmla="*/ 1631888 w 3531434"/>
              <a:gd name="connsiteY18" fmla="*/ 2432579 h 3217160"/>
              <a:gd name="connsiteX19" fmla="*/ 860363 w 3531434"/>
              <a:gd name="connsiteY19" fmla="*/ 2842154 h 3217160"/>
              <a:gd name="connsiteX20" fmla="*/ 12634 w 3531434"/>
              <a:gd name="connsiteY20" fmla="*/ 1778530 h 3217160"/>
              <a:gd name="connsiteX0" fmla="*/ 12634 w 3531434"/>
              <a:gd name="connsiteY0" fmla="*/ 1778530 h 3217160"/>
              <a:gd name="connsiteX1" fmla="*/ 1536635 w 3531434"/>
              <a:gd name="connsiteY1" fmla="*/ 1029231 h 3217160"/>
              <a:gd name="connsiteX2" fmla="*/ 1079435 w 3531434"/>
              <a:gd name="connsiteY2" fmla="*/ 114830 h 3217160"/>
              <a:gd name="connsiteX3" fmla="*/ 1841435 w 3531434"/>
              <a:gd name="connsiteY3" fmla="*/ 813331 h 3217160"/>
              <a:gd name="connsiteX4" fmla="*/ 1985897 w 3531434"/>
              <a:gd name="connsiteY4" fmla="*/ 191030 h 3217160"/>
              <a:gd name="connsiteX5" fmla="*/ 2247835 w 3531434"/>
              <a:gd name="connsiteY5" fmla="*/ 826030 h 3217160"/>
              <a:gd name="connsiteX6" fmla="*/ 3111434 w 3531434"/>
              <a:gd name="connsiteY6" fmla="*/ 114830 h 3217160"/>
              <a:gd name="connsiteX7" fmla="*/ 2619309 w 3531434"/>
              <a:gd name="connsiteY7" fmla="*/ 1141942 h 3217160"/>
              <a:gd name="connsiteX8" fmla="*/ 3070161 w 3531434"/>
              <a:gd name="connsiteY8" fmla="*/ 1205443 h 3217160"/>
              <a:gd name="connsiteX9" fmla="*/ 2832036 w 3531434"/>
              <a:gd name="connsiteY9" fmla="*/ 1608668 h 3217160"/>
              <a:gd name="connsiteX10" fmla="*/ 3346386 w 3531434"/>
              <a:gd name="connsiteY10" fmla="*/ 1684868 h 3217160"/>
              <a:gd name="connsiteX11" fmla="*/ 3527362 w 3531434"/>
              <a:gd name="connsiteY11" fmla="*/ 1965855 h 3217160"/>
              <a:gd name="connsiteX12" fmla="*/ 3379722 w 3531434"/>
              <a:gd name="connsiteY12" fmla="*/ 2150005 h 3217160"/>
              <a:gd name="connsiteX13" fmla="*/ 2727263 w 3531434"/>
              <a:gd name="connsiteY13" fmla="*/ 2075393 h 3217160"/>
              <a:gd name="connsiteX14" fmla="*/ 3479738 w 3531434"/>
              <a:gd name="connsiteY14" fmla="*/ 3013605 h 3217160"/>
              <a:gd name="connsiteX15" fmla="*/ 2508188 w 3531434"/>
              <a:gd name="connsiteY15" fmla="*/ 2375429 h 3217160"/>
              <a:gd name="connsiteX16" fmla="*/ 2365313 w 3531434"/>
              <a:gd name="connsiteY16" fmla="*/ 2708804 h 3217160"/>
              <a:gd name="connsiteX17" fmla="*/ 1750947 w 3531434"/>
              <a:gd name="connsiteY17" fmla="*/ 2918355 h 3217160"/>
              <a:gd name="connsiteX18" fmla="*/ 1631888 w 3531434"/>
              <a:gd name="connsiteY18" fmla="*/ 2432579 h 3217160"/>
              <a:gd name="connsiteX19" fmla="*/ 860363 w 3531434"/>
              <a:gd name="connsiteY19" fmla="*/ 2842154 h 3217160"/>
              <a:gd name="connsiteX20" fmla="*/ 12634 w 3531434"/>
              <a:gd name="connsiteY20" fmla="*/ 1778530 h 3217160"/>
              <a:gd name="connsiteX0" fmla="*/ 12634 w 3531434"/>
              <a:gd name="connsiteY0" fmla="*/ 1778530 h 3217160"/>
              <a:gd name="connsiteX1" fmla="*/ 1536635 w 3531434"/>
              <a:gd name="connsiteY1" fmla="*/ 1029231 h 3217160"/>
              <a:gd name="connsiteX2" fmla="*/ 1079435 w 3531434"/>
              <a:gd name="connsiteY2" fmla="*/ 114830 h 3217160"/>
              <a:gd name="connsiteX3" fmla="*/ 1841435 w 3531434"/>
              <a:gd name="connsiteY3" fmla="*/ 813331 h 3217160"/>
              <a:gd name="connsiteX4" fmla="*/ 1985897 w 3531434"/>
              <a:gd name="connsiteY4" fmla="*/ 191030 h 3217160"/>
              <a:gd name="connsiteX5" fmla="*/ 2247835 w 3531434"/>
              <a:gd name="connsiteY5" fmla="*/ 826030 h 3217160"/>
              <a:gd name="connsiteX6" fmla="*/ 3111434 w 3531434"/>
              <a:gd name="connsiteY6" fmla="*/ 114830 h 3217160"/>
              <a:gd name="connsiteX7" fmla="*/ 2619309 w 3531434"/>
              <a:gd name="connsiteY7" fmla="*/ 1141942 h 3217160"/>
              <a:gd name="connsiteX8" fmla="*/ 3070161 w 3531434"/>
              <a:gd name="connsiteY8" fmla="*/ 1205443 h 3217160"/>
              <a:gd name="connsiteX9" fmla="*/ 2832036 w 3531434"/>
              <a:gd name="connsiteY9" fmla="*/ 1608668 h 3217160"/>
              <a:gd name="connsiteX10" fmla="*/ 3346386 w 3531434"/>
              <a:gd name="connsiteY10" fmla="*/ 1684868 h 3217160"/>
              <a:gd name="connsiteX11" fmla="*/ 3527362 w 3531434"/>
              <a:gd name="connsiteY11" fmla="*/ 1965855 h 3217160"/>
              <a:gd name="connsiteX12" fmla="*/ 3379722 w 3531434"/>
              <a:gd name="connsiteY12" fmla="*/ 2150005 h 3217160"/>
              <a:gd name="connsiteX13" fmla="*/ 2727263 w 3531434"/>
              <a:gd name="connsiteY13" fmla="*/ 2075393 h 3217160"/>
              <a:gd name="connsiteX14" fmla="*/ 3479738 w 3531434"/>
              <a:gd name="connsiteY14" fmla="*/ 3013605 h 3217160"/>
              <a:gd name="connsiteX15" fmla="*/ 2508188 w 3531434"/>
              <a:gd name="connsiteY15" fmla="*/ 2375429 h 3217160"/>
              <a:gd name="connsiteX16" fmla="*/ 2365313 w 3531434"/>
              <a:gd name="connsiteY16" fmla="*/ 2708804 h 3217160"/>
              <a:gd name="connsiteX17" fmla="*/ 1750947 w 3531434"/>
              <a:gd name="connsiteY17" fmla="*/ 2918355 h 3217160"/>
              <a:gd name="connsiteX18" fmla="*/ 1631888 w 3531434"/>
              <a:gd name="connsiteY18" fmla="*/ 2432579 h 3217160"/>
              <a:gd name="connsiteX19" fmla="*/ 860363 w 3531434"/>
              <a:gd name="connsiteY19" fmla="*/ 2842154 h 3217160"/>
              <a:gd name="connsiteX20" fmla="*/ 12634 w 3531434"/>
              <a:gd name="connsiteY20" fmla="*/ 1778530 h 3217160"/>
              <a:gd name="connsiteX0" fmla="*/ 743 w 3519543"/>
              <a:gd name="connsiteY0" fmla="*/ 1778530 h 3217160"/>
              <a:gd name="connsiteX1" fmla="*/ 1524744 w 3519543"/>
              <a:gd name="connsiteY1" fmla="*/ 1029231 h 3217160"/>
              <a:gd name="connsiteX2" fmla="*/ 1067544 w 3519543"/>
              <a:gd name="connsiteY2" fmla="*/ 114830 h 3217160"/>
              <a:gd name="connsiteX3" fmla="*/ 1829544 w 3519543"/>
              <a:gd name="connsiteY3" fmla="*/ 813331 h 3217160"/>
              <a:gd name="connsiteX4" fmla="*/ 1974006 w 3519543"/>
              <a:gd name="connsiteY4" fmla="*/ 191030 h 3217160"/>
              <a:gd name="connsiteX5" fmla="*/ 2235944 w 3519543"/>
              <a:gd name="connsiteY5" fmla="*/ 826030 h 3217160"/>
              <a:gd name="connsiteX6" fmla="*/ 3099543 w 3519543"/>
              <a:gd name="connsiteY6" fmla="*/ 114830 h 3217160"/>
              <a:gd name="connsiteX7" fmla="*/ 2607418 w 3519543"/>
              <a:gd name="connsiteY7" fmla="*/ 1141942 h 3217160"/>
              <a:gd name="connsiteX8" fmla="*/ 3058270 w 3519543"/>
              <a:gd name="connsiteY8" fmla="*/ 1205443 h 3217160"/>
              <a:gd name="connsiteX9" fmla="*/ 2820145 w 3519543"/>
              <a:gd name="connsiteY9" fmla="*/ 1608668 h 3217160"/>
              <a:gd name="connsiteX10" fmla="*/ 3334495 w 3519543"/>
              <a:gd name="connsiteY10" fmla="*/ 1684868 h 3217160"/>
              <a:gd name="connsiteX11" fmla="*/ 3515471 w 3519543"/>
              <a:gd name="connsiteY11" fmla="*/ 1965855 h 3217160"/>
              <a:gd name="connsiteX12" fmla="*/ 3367831 w 3519543"/>
              <a:gd name="connsiteY12" fmla="*/ 2150005 h 3217160"/>
              <a:gd name="connsiteX13" fmla="*/ 2715372 w 3519543"/>
              <a:gd name="connsiteY13" fmla="*/ 2075393 h 3217160"/>
              <a:gd name="connsiteX14" fmla="*/ 3467847 w 3519543"/>
              <a:gd name="connsiteY14" fmla="*/ 3013605 h 3217160"/>
              <a:gd name="connsiteX15" fmla="*/ 2496297 w 3519543"/>
              <a:gd name="connsiteY15" fmla="*/ 2375429 h 3217160"/>
              <a:gd name="connsiteX16" fmla="*/ 2353422 w 3519543"/>
              <a:gd name="connsiteY16" fmla="*/ 2708804 h 3217160"/>
              <a:gd name="connsiteX17" fmla="*/ 1739056 w 3519543"/>
              <a:gd name="connsiteY17" fmla="*/ 2918355 h 3217160"/>
              <a:gd name="connsiteX18" fmla="*/ 1619997 w 3519543"/>
              <a:gd name="connsiteY18" fmla="*/ 2432579 h 3217160"/>
              <a:gd name="connsiteX19" fmla="*/ 848472 w 3519543"/>
              <a:gd name="connsiteY19" fmla="*/ 2842154 h 3217160"/>
              <a:gd name="connsiteX20" fmla="*/ 1315197 w 3519543"/>
              <a:gd name="connsiteY20" fmla="*/ 2051579 h 3217160"/>
              <a:gd name="connsiteX21" fmla="*/ 743 w 3519543"/>
              <a:gd name="connsiteY21" fmla="*/ 1778530 h 3217160"/>
              <a:gd name="connsiteX0" fmla="*/ 743 w 3519543"/>
              <a:gd name="connsiteY0" fmla="*/ 1778530 h 3217160"/>
              <a:gd name="connsiteX1" fmla="*/ 1524744 w 3519543"/>
              <a:gd name="connsiteY1" fmla="*/ 1029231 h 3217160"/>
              <a:gd name="connsiteX2" fmla="*/ 1067544 w 3519543"/>
              <a:gd name="connsiteY2" fmla="*/ 114830 h 3217160"/>
              <a:gd name="connsiteX3" fmla="*/ 1829544 w 3519543"/>
              <a:gd name="connsiteY3" fmla="*/ 813331 h 3217160"/>
              <a:gd name="connsiteX4" fmla="*/ 1974006 w 3519543"/>
              <a:gd name="connsiteY4" fmla="*/ 191030 h 3217160"/>
              <a:gd name="connsiteX5" fmla="*/ 2235944 w 3519543"/>
              <a:gd name="connsiteY5" fmla="*/ 826030 h 3217160"/>
              <a:gd name="connsiteX6" fmla="*/ 3099543 w 3519543"/>
              <a:gd name="connsiteY6" fmla="*/ 114830 h 3217160"/>
              <a:gd name="connsiteX7" fmla="*/ 2607418 w 3519543"/>
              <a:gd name="connsiteY7" fmla="*/ 1141942 h 3217160"/>
              <a:gd name="connsiteX8" fmla="*/ 3058270 w 3519543"/>
              <a:gd name="connsiteY8" fmla="*/ 1205443 h 3217160"/>
              <a:gd name="connsiteX9" fmla="*/ 2820145 w 3519543"/>
              <a:gd name="connsiteY9" fmla="*/ 1608668 h 3217160"/>
              <a:gd name="connsiteX10" fmla="*/ 3334495 w 3519543"/>
              <a:gd name="connsiteY10" fmla="*/ 1684868 h 3217160"/>
              <a:gd name="connsiteX11" fmla="*/ 3515471 w 3519543"/>
              <a:gd name="connsiteY11" fmla="*/ 1965855 h 3217160"/>
              <a:gd name="connsiteX12" fmla="*/ 3367831 w 3519543"/>
              <a:gd name="connsiteY12" fmla="*/ 2150005 h 3217160"/>
              <a:gd name="connsiteX13" fmla="*/ 2715372 w 3519543"/>
              <a:gd name="connsiteY13" fmla="*/ 2075393 h 3217160"/>
              <a:gd name="connsiteX14" fmla="*/ 3467847 w 3519543"/>
              <a:gd name="connsiteY14" fmla="*/ 3013605 h 3217160"/>
              <a:gd name="connsiteX15" fmla="*/ 2496297 w 3519543"/>
              <a:gd name="connsiteY15" fmla="*/ 2375429 h 3217160"/>
              <a:gd name="connsiteX16" fmla="*/ 2353422 w 3519543"/>
              <a:gd name="connsiteY16" fmla="*/ 2708804 h 3217160"/>
              <a:gd name="connsiteX17" fmla="*/ 1739056 w 3519543"/>
              <a:gd name="connsiteY17" fmla="*/ 2918355 h 3217160"/>
              <a:gd name="connsiteX18" fmla="*/ 1619997 w 3519543"/>
              <a:gd name="connsiteY18" fmla="*/ 2432579 h 3217160"/>
              <a:gd name="connsiteX19" fmla="*/ 848472 w 3519543"/>
              <a:gd name="connsiteY19" fmla="*/ 2842154 h 3217160"/>
              <a:gd name="connsiteX20" fmla="*/ 1315197 w 3519543"/>
              <a:gd name="connsiteY20" fmla="*/ 2051579 h 3217160"/>
              <a:gd name="connsiteX21" fmla="*/ 743 w 3519543"/>
              <a:gd name="connsiteY21" fmla="*/ 1778530 h 3217160"/>
              <a:gd name="connsiteX0" fmla="*/ 743 w 3519543"/>
              <a:gd name="connsiteY0" fmla="*/ 1778530 h 3217160"/>
              <a:gd name="connsiteX1" fmla="*/ 1524744 w 3519543"/>
              <a:gd name="connsiteY1" fmla="*/ 1029231 h 3217160"/>
              <a:gd name="connsiteX2" fmla="*/ 1067544 w 3519543"/>
              <a:gd name="connsiteY2" fmla="*/ 114830 h 3217160"/>
              <a:gd name="connsiteX3" fmla="*/ 1829544 w 3519543"/>
              <a:gd name="connsiteY3" fmla="*/ 813331 h 3217160"/>
              <a:gd name="connsiteX4" fmla="*/ 1974006 w 3519543"/>
              <a:gd name="connsiteY4" fmla="*/ 191030 h 3217160"/>
              <a:gd name="connsiteX5" fmla="*/ 2235944 w 3519543"/>
              <a:gd name="connsiteY5" fmla="*/ 826030 h 3217160"/>
              <a:gd name="connsiteX6" fmla="*/ 3099543 w 3519543"/>
              <a:gd name="connsiteY6" fmla="*/ 114830 h 3217160"/>
              <a:gd name="connsiteX7" fmla="*/ 2607418 w 3519543"/>
              <a:gd name="connsiteY7" fmla="*/ 1141942 h 3217160"/>
              <a:gd name="connsiteX8" fmla="*/ 3058270 w 3519543"/>
              <a:gd name="connsiteY8" fmla="*/ 1205443 h 3217160"/>
              <a:gd name="connsiteX9" fmla="*/ 2820145 w 3519543"/>
              <a:gd name="connsiteY9" fmla="*/ 1608668 h 3217160"/>
              <a:gd name="connsiteX10" fmla="*/ 3334495 w 3519543"/>
              <a:gd name="connsiteY10" fmla="*/ 1684868 h 3217160"/>
              <a:gd name="connsiteX11" fmla="*/ 3515471 w 3519543"/>
              <a:gd name="connsiteY11" fmla="*/ 1965855 h 3217160"/>
              <a:gd name="connsiteX12" fmla="*/ 3367831 w 3519543"/>
              <a:gd name="connsiteY12" fmla="*/ 2150005 h 3217160"/>
              <a:gd name="connsiteX13" fmla="*/ 2715372 w 3519543"/>
              <a:gd name="connsiteY13" fmla="*/ 2075393 h 3217160"/>
              <a:gd name="connsiteX14" fmla="*/ 3467847 w 3519543"/>
              <a:gd name="connsiteY14" fmla="*/ 3013605 h 3217160"/>
              <a:gd name="connsiteX15" fmla="*/ 2496297 w 3519543"/>
              <a:gd name="connsiteY15" fmla="*/ 2375429 h 3217160"/>
              <a:gd name="connsiteX16" fmla="*/ 2353422 w 3519543"/>
              <a:gd name="connsiteY16" fmla="*/ 2708804 h 3217160"/>
              <a:gd name="connsiteX17" fmla="*/ 1739056 w 3519543"/>
              <a:gd name="connsiteY17" fmla="*/ 2918355 h 3217160"/>
              <a:gd name="connsiteX18" fmla="*/ 1619997 w 3519543"/>
              <a:gd name="connsiteY18" fmla="*/ 2432579 h 3217160"/>
              <a:gd name="connsiteX19" fmla="*/ 848472 w 3519543"/>
              <a:gd name="connsiteY19" fmla="*/ 2842154 h 3217160"/>
              <a:gd name="connsiteX20" fmla="*/ 1315197 w 3519543"/>
              <a:gd name="connsiteY20" fmla="*/ 2051579 h 3217160"/>
              <a:gd name="connsiteX21" fmla="*/ 743 w 3519543"/>
              <a:gd name="connsiteY21" fmla="*/ 1778530 h 3217160"/>
              <a:gd name="connsiteX0" fmla="*/ 743 w 3519543"/>
              <a:gd name="connsiteY0" fmla="*/ 1778530 h 3217160"/>
              <a:gd name="connsiteX1" fmla="*/ 1524744 w 3519543"/>
              <a:gd name="connsiteY1" fmla="*/ 1029231 h 3217160"/>
              <a:gd name="connsiteX2" fmla="*/ 1067544 w 3519543"/>
              <a:gd name="connsiteY2" fmla="*/ 114830 h 3217160"/>
              <a:gd name="connsiteX3" fmla="*/ 1829544 w 3519543"/>
              <a:gd name="connsiteY3" fmla="*/ 813331 h 3217160"/>
              <a:gd name="connsiteX4" fmla="*/ 1974006 w 3519543"/>
              <a:gd name="connsiteY4" fmla="*/ 191030 h 3217160"/>
              <a:gd name="connsiteX5" fmla="*/ 2235944 w 3519543"/>
              <a:gd name="connsiteY5" fmla="*/ 826030 h 3217160"/>
              <a:gd name="connsiteX6" fmla="*/ 3099543 w 3519543"/>
              <a:gd name="connsiteY6" fmla="*/ 114830 h 3217160"/>
              <a:gd name="connsiteX7" fmla="*/ 2607418 w 3519543"/>
              <a:gd name="connsiteY7" fmla="*/ 1141942 h 3217160"/>
              <a:gd name="connsiteX8" fmla="*/ 3058270 w 3519543"/>
              <a:gd name="connsiteY8" fmla="*/ 1205443 h 3217160"/>
              <a:gd name="connsiteX9" fmla="*/ 2820145 w 3519543"/>
              <a:gd name="connsiteY9" fmla="*/ 1608668 h 3217160"/>
              <a:gd name="connsiteX10" fmla="*/ 3334495 w 3519543"/>
              <a:gd name="connsiteY10" fmla="*/ 1684868 h 3217160"/>
              <a:gd name="connsiteX11" fmla="*/ 3515471 w 3519543"/>
              <a:gd name="connsiteY11" fmla="*/ 1965855 h 3217160"/>
              <a:gd name="connsiteX12" fmla="*/ 3367831 w 3519543"/>
              <a:gd name="connsiteY12" fmla="*/ 2150005 h 3217160"/>
              <a:gd name="connsiteX13" fmla="*/ 2715372 w 3519543"/>
              <a:gd name="connsiteY13" fmla="*/ 2075393 h 3217160"/>
              <a:gd name="connsiteX14" fmla="*/ 3467847 w 3519543"/>
              <a:gd name="connsiteY14" fmla="*/ 3013605 h 3217160"/>
              <a:gd name="connsiteX15" fmla="*/ 2496297 w 3519543"/>
              <a:gd name="connsiteY15" fmla="*/ 2375429 h 3217160"/>
              <a:gd name="connsiteX16" fmla="*/ 2353422 w 3519543"/>
              <a:gd name="connsiteY16" fmla="*/ 2708804 h 3217160"/>
              <a:gd name="connsiteX17" fmla="*/ 1739056 w 3519543"/>
              <a:gd name="connsiteY17" fmla="*/ 2918355 h 3217160"/>
              <a:gd name="connsiteX18" fmla="*/ 1619997 w 3519543"/>
              <a:gd name="connsiteY18" fmla="*/ 2432579 h 3217160"/>
              <a:gd name="connsiteX19" fmla="*/ 848472 w 3519543"/>
              <a:gd name="connsiteY19" fmla="*/ 2842154 h 3217160"/>
              <a:gd name="connsiteX20" fmla="*/ 1315197 w 3519543"/>
              <a:gd name="connsiteY20" fmla="*/ 2051579 h 3217160"/>
              <a:gd name="connsiteX21" fmla="*/ 743 w 3519543"/>
              <a:gd name="connsiteY21" fmla="*/ 1778530 h 3217160"/>
              <a:gd name="connsiteX0" fmla="*/ 918 w 3519718"/>
              <a:gd name="connsiteY0" fmla="*/ 1778530 h 3217160"/>
              <a:gd name="connsiteX1" fmla="*/ 1524919 w 3519718"/>
              <a:gd name="connsiteY1" fmla="*/ 1029231 h 3217160"/>
              <a:gd name="connsiteX2" fmla="*/ 1067719 w 3519718"/>
              <a:gd name="connsiteY2" fmla="*/ 114830 h 3217160"/>
              <a:gd name="connsiteX3" fmla="*/ 1829719 w 3519718"/>
              <a:gd name="connsiteY3" fmla="*/ 813331 h 3217160"/>
              <a:gd name="connsiteX4" fmla="*/ 1974181 w 3519718"/>
              <a:gd name="connsiteY4" fmla="*/ 191030 h 3217160"/>
              <a:gd name="connsiteX5" fmla="*/ 2236119 w 3519718"/>
              <a:gd name="connsiteY5" fmla="*/ 826030 h 3217160"/>
              <a:gd name="connsiteX6" fmla="*/ 3099718 w 3519718"/>
              <a:gd name="connsiteY6" fmla="*/ 114830 h 3217160"/>
              <a:gd name="connsiteX7" fmla="*/ 2607593 w 3519718"/>
              <a:gd name="connsiteY7" fmla="*/ 1141942 h 3217160"/>
              <a:gd name="connsiteX8" fmla="*/ 3058445 w 3519718"/>
              <a:gd name="connsiteY8" fmla="*/ 1205443 h 3217160"/>
              <a:gd name="connsiteX9" fmla="*/ 2820320 w 3519718"/>
              <a:gd name="connsiteY9" fmla="*/ 1608668 h 3217160"/>
              <a:gd name="connsiteX10" fmla="*/ 3334670 w 3519718"/>
              <a:gd name="connsiteY10" fmla="*/ 1684868 h 3217160"/>
              <a:gd name="connsiteX11" fmla="*/ 3515646 w 3519718"/>
              <a:gd name="connsiteY11" fmla="*/ 1965855 h 3217160"/>
              <a:gd name="connsiteX12" fmla="*/ 3368006 w 3519718"/>
              <a:gd name="connsiteY12" fmla="*/ 2150005 h 3217160"/>
              <a:gd name="connsiteX13" fmla="*/ 2715547 w 3519718"/>
              <a:gd name="connsiteY13" fmla="*/ 2075393 h 3217160"/>
              <a:gd name="connsiteX14" fmla="*/ 3468022 w 3519718"/>
              <a:gd name="connsiteY14" fmla="*/ 3013605 h 3217160"/>
              <a:gd name="connsiteX15" fmla="*/ 2496472 w 3519718"/>
              <a:gd name="connsiteY15" fmla="*/ 2375429 h 3217160"/>
              <a:gd name="connsiteX16" fmla="*/ 2353597 w 3519718"/>
              <a:gd name="connsiteY16" fmla="*/ 2708804 h 3217160"/>
              <a:gd name="connsiteX17" fmla="*/ 1739231 w 3519718"/>
              <a:gd name="connsiteY17" fmla="*/ 2918355 h 3217160"/>
              <a:gd name="connsiteX18" fmla="*/ 1620172 w 3519718"/>
              <a:gd name="connsiteY18" fmla="*/ 2432579 h 3217160"/>
              <a:gd name="connsiteX19" fmla="*/ 848647 w 3519718"/>
              <a:gd name="connsiteY19" fmla="*/ 2842154 h 3217160"/>
              <a:gd name="connsiteX20" fmla="*/ 1315372 w 3519718"/>
              <a:gd name="connsiteY20" fmla="*/ 2051579 h 3217160"/>
              <a:gd name="connsiteX21" fmla="*/ 918 w 3519718"/>
              <a:gd name="connsiteY21" fmla="*/ 1778530 h 3217160"/>
              <a:gd name="connsiteX0" fmla="*/ 1049 w 3396024"/>
              <a:gd name="connsiteY0" fmla="*/ 1368955 h 3217160"/>
              <a:gd name="connsiteX1" fmla="*/ 1401225 w 3396024"/>
              <a:gd name="connsiteY1" fmla="*/ 1029231 h 3217160"/>
              <a:gd name="connsiteX2" fmla="*/ 944025 w 3396024"/>
              <a:gd name="connsiteY2" fmla="*/ 114830 h 3217160"/>
              <a:gd name="connsiteX3" fmla="*/ 1706025 w 3396024"/>
              <a:gd name="connsiteY3" fmla="*/ 813331 h 3217160"/>
              <a:gd name="connsiteX4" fmla="*/ 1850487 w 3396024"/>
              <a:gd name="connsiteY4" fmla="*/ 191030 h 3217160"/>
              <a:gd name="connsiteX5" fmla="*/ 2112425 w 3396024"/>
              <a:gd name="connsiteY5" fmla="*/ 826030 h 3217160"/>
              <a:gd name="connsiteX6" fmla="*/ 2976024 w 3396024"/>
              <a:gd name="connsiteY6" fmla="*/ 114830 h 3217160"/>
              <a:gd name="connsiteX7" fmla="*/ 2483899 w 3396024"/>
              <a:gd name="connsiteY7" fmla="*/ 1141942 h 3217160"/>
              <a:gd name="connsiteX8" fmla="*/ 2934751 w 3396024"/>
              <a:gd name="connsiteY8" fmla="*/ 1205443 h 3217160"/>
              <a:gd name="connsiteX9" fmla="*/ 2696626 w 3396024"/>
              <a:gd name="connsiteY9" fmla="*/ 1608668 h 3217160"/>
              <a:gd name="connsiteX10" fmla="*/ 3210976 w 3396024"/>
              <a:gd name="connsiteY10" fmla="*/ 1684868 h 3217160"/>
              <a:gd name="connsiteX11" fmla="*/ 3391952 w 3396024"/>
              <a:gd name="connsiteY11" fmla="*/ 1965855 h 3217160"/>
              <a:gd name="connsiteX12" fmla="*/ 3244312 w 3396024"/>
              <a:gd name="connsiteY12" fmla="*/ 2150005 h 3217160"/>
              <a:gd name="connsiteX13" fmla="*/ 2591853 w 3396024"/>
              <a:gd name="connsiteY13" fmla="*/ 2075393 h 3217160"/>
              <a:gd name="connsiteX14" fmla="*/ 3344328 w 3396024"/>
              <a:gd name="connsiteY14" fmla="*/ 3013605 h 3217160"/>
              <a:gd name="connsiteX15" fmla="*/ 2372778 w 3396024"/>
              <a:gd name="connsiteY15" fmla="*/ 2375429 h 3217160"/>
              <a:gd name="connsiteX16" fmla="*/ 2229903 w 3396024"/>
              <a:gd name="connsiteY16" fmla="*/ 2708804 h 3217160"/>
              <a:gd name="connsiteX17" fmla="*/ 1615537 w 3396024"/>
              <a:gd name="connsiteY17" fmla="*/ 2918355 h 3217160"/>
              <a:gd name="connsiteX18" fmla="*/ 1496478 w 3396024"/>
              <a:gd name="connsiteY18" fmla="*/ 2432579 h 3217160"/>
              <a:gd name="connsiteX19" fmla="*/ 724953 w 3396024"/>
              <a:gd name="connsiteY19" fmla="*/ 2842154 h 3217160"/>
              <a:gd name="connsiteX20" fmla="*/ 1191678 w 3396024"/>
              <a:gd name="connsiteY20" fmla="*/ 2051579 h 3217160"/>
              <a:gd name="connsiteX21" fmla="*/ 1049 w 3396024"/>
              <a:gd name="connsiteY21" fmla="*/ 1368955 h 3217160"/>
              <a:gd name="connsiteX0" fmla="*/ 25225 w 3420200"/>
              <a:gd name="connsiteY0" fmla="*/ 1368955 h 3217160"/>
              <a:gd name="connsiteX1" fmla="*/ 1425401 w 3420200"/>
              <a:gd name="connsiteY1" fmla="*/ 1029231 h 3217160"/>
              <a:gd name="connsiteX2" fmla="*/ 968201 w 3420200"/>
              <a:gd name="connsiteY2" fmla="*/ 114830 h 3217160"/>
              <a:gd name="connsiteX3" fmla="*/ 1730201 w 3420200"/>
              <a:gd name="connsiteY3" fmla="*/ 813331 h 3217160"/>
              <a:gd name="connsiteX4" fmla="*/ 1874663 w 3420200"/>
              <a:gd name="connsiteY4" fmla="*/ 191030 h 3217160"/>
              <a:gd name="connsiteX5" fmla="*/ 2136601 w 3420200"/>
              <a:gd name="connsiteY5" fmla="*/ 826030 h 3217160"/>
              <a:gd name="connsiteX6" fmla="*/ 3000200 w 3420200"/>
              <a:gd name="connsiteY6" fmla="*/ 114830 h 3217160"/>
              <a:gd name="connsiteX7" fmla="*/ 2508075 w 3420200"/>
              <a:gd name="connsiteY7" fmla="*/ 1141942 h 3217160"/>
              <a:gd name="connsiteX8" fmla="*/ 2958927 w 3420200"/>
              <a:gd name="connsiteY8" fmla="*/ 1205443 h 3217160"/>
              <a:gd name="connsiteX9" fmla="*/ 2720802 w 3420200"/>
              <a:gd name="connsiteY9" fmla="*/ 1608668 h 3217160"/>
              <a:gd name="connsiteX10" fmla="*/ 3235152 w 3420200"/>
              <a:gd name="connsiteY10" fmla="*/ 1684868 h 3217160"/>
              <a:gd name="connsiteX11" fmla="*/ 3416128 w 3420200"/>
              <a:gd name="connsiteY11" fmla="*/ 1965855 h 3217160"/>
              <a:gd name="connsiteX12" fmla="*/ 3268488 w 3420200"/>
              <a:gd name="connsiteY12" fmla="*/ 2150005 h 3217160"/>
              <a:gd name="connsiteX13" fmla="*/ 2616029 w 3420200"/>
              <a:gd name="connsiteY13" fmla="*/ 2075393 h 3217160"/>
              <a:gd name="connsiteX14" fmla="*/ 3368504 w 3420200"/>
              <a:gd name="connsiteY14" fmla="*/ 3013605 h 3217160"/>
              <a:gd name="connsiteX15" fmla="*/ 2396954 w 3420200"/>
              <a:gd name="connsiteY15" fmla="*/ 2375429 h 3217160"/>
              <a:gd name="connsiteX16" fmla="*/ 2254079 w 3420200"/>
              <a:gd name="connsiteY16" fmla="*/ 2708804 h 3217160"/>
              <a:gd name="connsiteX17" fmla="*/ 1639713 w 3420200"/>
              <a:gd name="connsiteY17" fmla="*/ 2918355 h 3217160"/>
              <a:gd name="connsiteX18" fmla="*/ 1520654 w 3420200"/>
              <a:gd name="connsiteY18" fmla="*/ 2432579 h 3217160"/>
              <a:gd name="connsiteX19" fmla="*/ 749129 w 3420200"/>
              <a:gd name="connsiteY19" fmla="*/ 2842154 h 3217160"/>
              <a:gd name="connsiteX20" fmla="*/ 1215854 w 3420200"/>
              <a:gd name="connsiteY20" fmla="*/ 2051579 h 3217160"/>
              <a:gd name="connsiteX21" fmla="*/ 25225 w 3420200"/>
              <a:gd name="connsiteY21" fmla="*/ 1368955 h 3217160"/>
              <a:gd name="connsiteX0" fmla="*/ 4277 w 3399252"/>
              <a:gd name="connsiteY0" fmla="*/ 1368955 h 3217160"/>
              <a:gd name="connsiteX1" fmla="*/ 1404453 w 3399252"/>
              <a:gd name="connsiteY1" fmla="*/ 1029231 h 3217160"/>
              <a:gd name="connsiteX2" fmla="*/ 947253 w 3399252"/>
              <a:gd name="connsiteY2" fmla="*/ 114830 h 3217160"/>
              <a:gd name="connsiteX3" fmla="*/ 1709253 w 3399252"/>
              <a:gd name="connsiteY3" fmla="*/ 813331 h 3217160"/>
              <a:gd name="connsiteX4" fmla="*/ 1853715 w 3399252"/>
              <a:gd name="connsiteY4" fmla="*/ 191030 h 3217160"/>
              <a:gd name="connsiteX5" fmla="*/ 2115653 w 3399252"/>
              <a:gd name="connsiteY5" fmla="*/ 826030 h 3217160"/>
              <a:gd name="connsiteX6" fmla="*/ 2979252 w 3399252"/>
              <a:gd name="connsiteY6" fmla="*/ 114830 h 3217160"/>
              <a:gd name="connsiteX7" fmla="*/ 2487127 w 3399252"/>
              <a:gd name="connsiteY7" fmla="*/ 1141942 h 3217160"/>
              <a:gd name="connsiteX8" fmla="*/ 2937979 w 3399252"/>
              <a:gd name="connsiteY8" fmla="*/ 1205443 h 3217160"/>
              <a:gd name="connsiteX9" fmla="*/ 2699854 w 3399252"/>
              <a:gd name="connsiteY9" fmla="*/ 1608668 h 3217160"/>
              <a:gd name="connsiteX10" fmla="*/ 3214204 w 3399252"/>
              <a:gd name="connsiteY10" fmla="*/ 1684868 h 3217160"/>
              <a:gd name="connsiteX11" fmla="*/ 3395180 w 3399252"/>
              <a:gd name="connsiteY11" fmla="*/ 1965855 h 3217160"/>
              <a:gd name="connsiteX12" fmla="*/ 3247540 w 3399252"/>
              <a:gd name="connsiteY12" fmla="*/ 2150005 h 3217160"/>
              <a:gd name="connsiteX13" fmla="*/ 2595081 w 3399252"/>
              <a:gd name="connsiteY13" fmla="*/ 2075393 h 3217160"/>
              <a:gd name="connsiteX14" fmla="*/ 3347556 w 3399252"/>
              <a:gd name="connsiteY14" fmla="*/ 3013605 h 3217160"/>
              <a:gd name="connsiteX15" fmla="*/ 2376006 w 3399252"/>
              <a:gd name="connsiteY15" fmla="*/ 2375429 h 3217160"/>
              <a:gd name="connsiteX16" fmla="*/ 2233131 w 3399252"/>
              <a:gd name="connsiteY16" fmla="*/ 2708804 h 3217160"/>
              <a:gd name="connsiteX17" fmla="*/ 1618765 w 3399252"/>
              <a:gd name="connsiteY17" fmla="*/ 2918355 h 3217160"/>
              <a:gd name="connsiteX18" fmla="*/ 1499706 w 3399252"/>
              <a:gd name="connsiteY18" fmla="*/ 2432579 h 3217160"/>
              <a:gd name="connsiteX19" fmla="*/ 728181 w 3399252"/>
              <a:gd name="connsiteY19" fmla="*/ 2842154 h 3217160"/>
              <a:gd name="connsiteX20" fmla="*/ 1194906 w 3399252"/>
              <a:gd name="connsiteY20" fmla="*/ 2051579 h 3217160"/>
              <a:gd name="connsiteX21" fmla="*/ 975831 w 3399252"/>
              <a:gd name="connsiteY21" fmla="*/ 1708679 h 3217160"/>
              <a:gd name="connsiteX22" fmla="*/ 4277 w 3399252"/>
              <a:gd name="connsiteY22" fmla="*/ 1368955 h 3217160"/>
              <a:gd name="connsiteX0" fmla="*/ 10890 w 3405865"/>
              <a:gd name="connsiteY0" fmla="*/ 1368955 h 3217160"/>
              <a:gd name="connsiteX1" fmla="*/ 1411066 w 3405865"/>
              <a:gd name="connsiteY1" fmla="*/ 1029231 h 3217160"/>
              <a:gd name="connsiteX2" fmla="*/ 953866 w 3405865"/>
              <a:gd name="connsiteY2" fmla="*/ 114830 h 3217160"/>
              <a:gd name="connsiteX3" fmla="*/ 1715866 w 3405865"/>
              <a:gd name="connsiteY3" fmla="*/ 813331 h 3217160"/>
              <a:gd name="connsiteX4" fmla="*/ 1860328 w 3405865"/>
              <a:gd name="connsiteY4" fmla="*/ 191030 h 3217160"/>
              <a:gd name="connsiteX5" fmla="*/ 2122266 w 3405865"/>
              <a:gd name="connsiteY5" fmla="*/ 826030 h 3217160"/>
              <a:gd name="connsiteX6" fmla="*/ 2985865 w 3405865"/>
              <a:gd name="connsiteY6" fmla="*/ 114830 h 3217160"/>
              <a:gd name="connsiteX7" fmla="*/ 2493740 w 3405865"/>
              <a:gd name="connsiteY7" fmla="*/ 1141942 h 3217160"/>
              <a:gd name="connsiteX8" fmla="*/ 2944592 w 3405865"/>
              <a:gd name="connsiteY8" fmla="*/ 1205443 h 3217160"/>
              <a:gd name="connsiteX9" fmla="*/ 2706467 w 3405865"/>
              <a:gd name="connsiteY9" fmla="*/ 1608668 h 3217160"/>
              <a:gd name="connsiteX10" fmla="*/ 3220817 w 3405865"/>
              <a:gd name="connsiteY10" fmla="*/ 1684868 h 3217160"/>
              <a:gd name="connsiteX11" fmla="*/ 3401793 w 3405865"/>
              <a:gd name="connsiteY11" fmla="*/ 1965855 h 3217160"/>
              <a:gd name="connsiteX12" fmla="*/ 3254153 w 3405865"/>
              <a:gd name="connsiteY12" fmla="*/ 2150005 h 3217160"/>
              <a:gd name="connsiteX13" fmla="*/ 2601694 w 3405865"/>
              <a:gd name="connsiteY13" fmla="*/ 2075393 h 3217160"/>
              <a:gd name="connsiteX14" fmla="*/ 3354169 w 3405865"/>
              <a:gd name="connsiteY14" fmla="*/ 3013605 h 3217160"/>
              <a:gd name="connsiteX15" fmla="*/ 2382619 w 3405865"/>
              <a:gd name="connsiteY15" fmla="*/ 2375429 h 3217160"/>
              <a:gd name="connsiteX16" fmla="*/ 2239744 w 3405865"/>
              <a:gd name="connsiteY16" fmla="*/ 2708804 h 3217160"/>
              <a:gd name="connsiteX17" fmla="*/ 1625378 w 3405865"/>
              <a:gd name="connsiteY17" fmla="*/ 2918355 h 3217160"/>
              <a:gd name="connsiteX18" fmla="*/ 1506319 w 3405865"/>
              <a:gd name="connsiteY18" fmla="*/ 2432579 h 3217160"/>
              <a:gd name="connsiteX19" fmla="*/ 734794 w 3405865"/>
              <a:gd name="connsiteY19" fmla="*/ 2842154 h 3217160"/>
              <a:gd name="connsiteX20" fmla="*/ 1201519 w 3405865"/>
              <a:gd name="connsiteY20" fmla="*/ 2051579 h 3217160"/>
              <a:gd name="connsiteX21" fmla="*/ 982444 w 3405865"/>
              <a:gd name="connsiteY21" fmla="*/ 1708679 h 3217160"/>
              <a:gd name="connsiteX22" fmla="*/ 10890 w 3405865"/>
              <a:gd name="connsiteY22" fmla="*/ 1368955 h 3217160"/>
              <a:gd name="connsiteX0" fmla="*/ 10788 w 3405763"/>
              <a:gd name="connsiteY0" fmla="*/ 1368955 h 3217160"/>
              <a:gd name="connsiteX1" fmla="*/ 1410964 w 3405763"/>
              <a:gd name="connsiteY1" fmla="*/ 1029231 h 3217160"/>
              <a:gd name="connsiteX2" fmla="*/ 953764 w 3405763"/>
              <a:gd name="connsiteY2" fmla="*/ 114830 h 3217160"/>
              <a:gd name="connsiteX3" fmla="*/ 1715764 w 3405763"/>
              <a:gd name="connsiteY3" fmla="*/ 813331 h 3217160"/>
              <a:gd name="connsiteX4" fmla="*/ 1860226 w 3405763"/>
              <a:gd name="connsiteY4" fmla="*/ 191030 h 3217160"/>
              <a:gd name="connsiteX5" fmla="*/ 2122164 w 3405763"/>
              <a:gd name="connsiteY5" fmla="*/ 826030 h 3217160"/>
              <a:gd name="connsiteX6" fmla="*/ 2985763 w 3405763"/>
              <a:gd name="connsiteY6" fmla="*/ 114830 h 3217160"/>
              <a:gd name="connsiteX7" fmla="*/ 2493638 w 3405763"/>
              <a:gd name="connsiteY7" fmla="*/ 1141942 h 3217160"/>
              <a:gd name="connsiteX8" fmla="*/ 2944490 w 3405763"/>
              <a:gd name="connsiteY8" fmla="*/ 1205443 h 3217160"/>
              <a:gd name="connsiteX9" fmla="*/ 2706365 w 3405763"/>
              <a:gd name="connsiteY9" fmla="*/ 1608668 h 3217160"/>
              <a:gd name="connsiteX10" fmla="*/ 3220715 w 3405763"/>
              <a:gd name="connsiteY10" fmla="*/ 1684868 h 3217160"/>
              <a:gd name="connsiteX11" fmla="*/ 3401691 w 3405763"/>
              <a:gd name="connsiteY11" fmla="*/ 1965855 h 3217160"/>
              <a:gd name="connsiteX12" fmla="*/ 3254051 w 3405763"/>
              <a:gd name="connsiteY12" fmla="*/ 2150005 h 3217160"/>
              <a:gd name="connsiteX13" fmla="*/ 2601592 w 3405763"/>
              <a:gd name="connsiteY13" fmla="*/ 2075393 h 3217160"/>
              <a:gd name="connsiteX14" fmla="*/ 3354067 w 3405763"/>
              <a:gd name="connsiteY14" fmla="*/ 3013605 h 3217160"/>
              <a:gd name="connsiteX15" fmla="*/ 2382517 w 3405763"/>
              <a:gd name="connsiteY15" fmla="*/ 2375429 h 3217160"/>
              <a:gd name="connsiteX16" fmla="*/ 2239642 w 3405763"/>
              <a:gd name="connsiteY16" fmla="*/ 2708804 h 3217160"/>
              <a:gd name="connsiteX17" fmla="*/ 1625276 w 3405763"/>
              <a:gd name="connsiteY17" fmla="*/ 2918355 h 3217160"/>
              <a:gd name="connsiteX18" fmla="*/ 1506217 w 3405763"/>
              <a:gd name="connsiteY18" fmla="*/ 2432579 h 3217160"/>
              <a:gd name="connsiteX19" fmla="*/ 734692 w 3405763"/>
              <a:gd name="connsiteY19" fmla="*/ 2842154 h 3217160"/>
              <a:gd name="connsiteX20" fmla="*/ 1201417 w 3405763"/>
              <a:gd name="connsiteY20" fmla="*/ 2051579 h 3217160"/>
              <a:gd name="connsiteX21" fmla="*/ 982342 w 3405763"/>
              <a:gd name="connsiteY21" fmla="*/ 1708679 h 3217160"/>
              <a:gd name="connsiteX22" fmla="*/ 10788 w 3405763"/>
              <a:gd name="connsiteY22" fmla="*/ 1368955 h 3217160"/>
              <a:gd name="connsiteX0" fmla="*/ 10788 w 3405763"/>
              <a:gd name="connsiteY0" fmla="*/ 1368955 h 3217160"/>
              <a:gd name="connsiteX1" fmla="*/ 1410964 w 3405763"/>
              <a:gd name="connsiteY1" fmla="*/ 1029231 h 3217160"/>
              <a:gd name="connsiteX2" fmla="*/ 953764 w 3405763"/>
              <a:gd name="connsiteY2" fmla="*/ 114830 h 3217160"/>
              <a:gd name="connsiteX3" fmla="*/ 1715764 w 3405763"/>
              <a:gd name="connsiteY3" fmla="*/ 813331 h 3217160"/>
              <a:gd name="connsiteX4" fmla="*/ 1860226 w 3405763"/>
              <a:gd name="connsiteY4" fmla="*/ 191030 h 3217160"/>
              <a:gd name="connsiteX5" fmla="*/ 2122164 w 3405763"/>
              <a:gd name="connsiteY5" fmla="*/ 826030 h 3217160"/>
              <a:gd name="connsiteX6" fmla="*/ 2985763 w 3405763"/>
              <a:gd name="connsiteY6" fmla="*/ 114830 h 3217160"/>
              <a:gd name="connsiteX7" fmla="*/ 2493638 w 3405763"/>
              <a:gd name="connsiteY7" fmla="*/ 1141942 h 3217160"/>
              <a:gd name="connsiteX8" fmla="*/ 2944490 w 3405763"/>
              <a:gd name="connsiteY8" fmla="*/ 1205443 h 3217160"/>
              <a:gd name="connsiteX9" fmla="*/ 2706365 w 3405763"/>
              <a:gd name="connsiteY9" fmla="*/ 1608668 h 3217160"/>
              <a:gd name="connsiteX10" fmla="*/ 3220715 w 3405763"/>
              <a:gd name="connsiteY10" fmla="*/ 1684868 h 3217160"/>
              <a:gd name="connsiteX11" fmla="*/ 3401691 w 3405763"/>
              <a:gd name="connsiteY11" fmla="*/ 1965855 h 3217160"/>
              <a:gd name="connsiteX12" fmla="*/ 3254051 w 3405763"/>
              <a:gd name="connsiteY12" fmla="*/ 2150005 h 3217160"/>
              <a:gd name="connsiteX13" fmla="*/ 2601592 w 3405763"/>
              <a:gd name="connsiteY13" fmla="*/ 2075393 h 3217160"/>
              <a:gd name="connsiteX14" fmla="*/ 3354067 w 3405763"/>
              <a:gd name="connsiteY14" fmla="*/ 3013605 h 3217160"/>
              <a:gd name="connsiteX15" fmla="*/ 2382517 w 3405763"/>
              <a:gd name="connsiteY15" fmla="*/ 2375429 h 3217160"/>
              <a:gd name="connsiteX16" fmla="*/ 2239642 w 3405763"/>
              <a:gd name="connsiteY16" fmla="*/ 2708804 h 3217160"/>
              <a:gd name="connsiteX17" fmla="*/ 1625276 w 3405763"/>
              <a:gd name="connsiteY17" fmla="*/ 2918355 h 3217160"/>
              <a:gd name="connsiteX18" fmla="*/ 1506217 w 3405763"/>
              <a:gd name="connsiteY18" fmla="*/ 2432579 h 3217160"/>
              <a:gd name="connsiteX19" fmla="*/ 734692 w 3405763"/>
              <a:gd name="connsiteY19" fmla="*/ 2842154 h 3217160"/>
              <a:gd name="connsiteX20" fmla="*/ 1201417 w 3405763"/>
              <a:gd name="connsiteY20" fmla="*/ 2051579 h 3217160"/>
              <a:gd name="connsiteX21" fmla="*/ 982342 w 3405763"/>
              <a:gd name="connsiteY21" fmla="*/ 1708679 h 3217160"/>
              <a:gd name="connsiteX22" fmla="*/ 10788 w 3405763"/>
              <a:gd name="connsiteY22" fmla="*/ 1368955 h 3217160"/>
              <a:gd name="connsiteX0" fmla="*/ 10788 w 3405763"/>
              <a:gd name="connsiteY0" fmla="*/ 1368955 h 3217160"/>
              <a:gd name="connsiteX1" fmla="*/ 1410964 w 3405763"/>
              <a:gd name="connsiteY1" fmla="*/ 1029231 h 3217160"/>
              <a:gd name="connsiteX2" fmla="*/ 953764 w 3405763"/>
              <a:gd name="connsiteY2" fmla="*/ 114830 h 3217160"/>
              <a:gd name="connsiteX3" fmla="*/ 1715764 w 3405763"/>
              <a:gd name="connsiteY3" fmla="*/ 813331 h 3217160"/>
              <a:gd name="connsiteX4" fmla="*/ 1860226 w 3405763"/>
              <a:gd name="connsiteY4" fmla="*/ 191030 h 3217160"/>
              <a:gd name="connsiteX5" fmla="*/ 2122164 w 3405763"/>
              <a:gd name="connsiteY5" fmla="*/ 826030 h 3217160"/>
              <a:gd name="connsiteX6" fmla="*/ 2985763 w 3405763"/>
              <a:gd name="connsiteY6" fmla="*/ 114830 h 3217160"/>
              <a:gd name="connsiteX7" fmla="*/ 2493638 w 3405763"/>
              <a:gd name="connsiteY7" fmla="*/ 1141942 h 3217160"/>
              <a:gd name="connsiteX8" fmla="*/ 2944490 w 3405763"/>
              <a:gd name="connsiteY8" fmla="*/ 1205443 h 3217160"/>
              <a:gd name="connsiteX9" fmla="*/ 2706365 w 3405763"/>
              <a:gd name="connsiteY9" fmla="*/ 1608668 h 3217160"/>
              <a:gd name="connsiteX10" fmla="*/ 3220715 w 3405763"/>
              <a:gd name="connsiteY10" fmla="*/ 1684868 h 3217160"/>
              <a:gd name="connsiteX11" fmla="*/ 3401691 w 3405763"/>
              <a:gd name="connsiteY11" fmla="*/ 1965855 h 3217160"/>
              <a:gd name="connsiteX12" fmla="*/ 3254051 w 3405763"/>
              <a:gd name="connsiteY12" fmla="*/ 2150005 h 3217160"/>
              <a:gd name="connsiteX13" fmla="*/ 2601592 w 3405763"/>
              <a:gd name="connsiteY13" fmla="*/ 2075393 h 3217160"/>
              <a:gd name="connsiteX14" fmla="*/ 3354067 w 3405763"/>
              <a:gd name="connsiteY14" fmla="*/ 3013605 h 3217160"/>
              <a:gd name="connsiteX15" fmla="*/ 2382517 w 3405763"/>
              <a:gd name="connsiteY15" fmla="*/ 2375429 h 3217160"/>
              <a:gd name="connsiteX16" fmla="*/ 2239642 w 3405763"/>
              <a:gd name="connsiteY16" fmla="*/ 2708804 h 3217160"/>
              <a:gd name="connsiteX17" fmla="*/ 1625276 w 3405763"/>
              <a:gd name="connsiteY17" fmla="*/ 2918355 h 3217160"/>
              <a:gd name="connsiteX18" fmla="*/ 1506217 w 3405763"/>
              <a:gd name="connsiteY18" fmla="*/ 2432579 h 3217160"/>
              <a:gd name="connsiteX19" fmla="*/ 734692 w 3405763"/>
              <a:gd name="connsiteY19" fmla="*/ 2842154 h 3217160"/>
              <a:gd name="connsiteX20" fmla="*/ 1201417 w 3405763"/>
              <a:gd name="connsiteY20" fmla="*/ 2051579 h 3217160"/>
              <a:gd name="connsiteX21" fmla="*/ 820418 w 3405763"/>
              <a:gd name="connsiteY21" fmla="*/ 2042054 h 3217160"/>
              <a:gd name="connsiteX22" fmla="*/ 982342 w 3405763"/>
              <a:gd name="connsiteY22" fmla="*/ 1708679 h 3217160"/>
              <a:gd name="connsiteX23" fmla="*/ 10788 w 3405763"/>
              <a:gd name="connsiteY23" fmla="*/ 1368955 h 3217160"/>
              <a:gd name="connsiteX0" fmla="*/ 10788 w 3405763"/>
              <a:gd name="connsiteY0" fmla="*/ 1368955 h 3217160"/>
              <a:gd name="connsiteX1" fmla="*/ 1410964 w 3405763"/>
              <a:gd name="connsiteY1" fmla="*/ 1029231 h 3217160"/>
              <a:gd name="connsiteX2" fmla="*/ 953764 w 3405763"/>
              <a:gd name="connsiteY2" fmla="*/ 114830 h 3217160"/>
              <a:gd name="connsiteX3" fmla="*/ 1715764 w 3405763"/>
              <a:gd name="connsiteY3" fmla="*/ 813331 h 3217160"/>
              <a:gd name="connsiteX4" fmla="*/ 1860226 w 3405763"/>
              <a:gd name="connsiteY4" fmla="*/ 191030 h 3217160"/>
              <a:gd name="connsiteX5" fmla="*/ 2122164 w 3405763"/>
              <a:gd name="connsiteY5" fmla="*/ 826030 h 3217160"/>
              <a:gd name="connsiteX6" fmla="*/ 2985763 w 3405763"/>
              <a:gd name="connsiteY6" fmla="*/ 114830 h 3217160"/>
              <a:gd name="connsiteX7" fmla="*/ 2493638 w 3405763"/>
              <a:gd name="connsiteY7" fmla="*/ 1141942 h 3217160"/>
              <a:gd name="connsiteX8" fmla="*/ 2944490 w 3405763"/>
              <a:gd name="connsiteY8" fmla="*/ 1205443 h 3217160"/>
              <a:gd name="connsiteX9" fmla="*/ 2706365 w 3405763"/>
              <a:gd name="connsiteY9" fmla="*/ 1608668 h 3217160"/>
              <a:gd name="connsiteX10" fmla="*/ 3220715 w 3405763"/>
              <a:gd name="connsiteY10" fmla="*/ 1684868 h 3217160"/>
              <a:gd name="connsiteX11" fmla="*/ 3401691 w 3405763"/>
              <a:gd name="connsiteY11" fmla="*/ 1965855 h 3217160"/>
              <a:gd name="connsiteX12" fmla="*/ 3254051 w 3405763"/>
              <a:gd name="connsiteY12" fmla="*/ 2150005 h 3217160"/>
              <a:gd name="connsiteX13" fmla="*/ 2601592 w 3405763"/>
              <a:gd name="connsiteY13" fmla="*/ 2075393 h 3217160"/>
              <a:gd name="connsiteX14" fmla="*/ 3354067 w 3405763"/>
              <a:gd name="connsiteY14" fmla="*/ 3013605 h 3217160"/>
              <a:gd name="connsiteX15" fmla="*/ 2382517 w 3405763"/>
              <a:gd name="connsiteY15" fmla="*/ 2375429 h 3217160"/>
              <a:gd name="connsiteX16" fmla="*/ 2239642 w 3405763"/>
              <a:gd name="connsiteY16" fmla="*/ 2708804 h 3217160"/>
              <a:gd name="connsiteX17" fmla="*/ 1625276 w 3405763"/>
              <a:gd name="connsiteY17" fmla="*/ 2918355 h 3217160"/>
              <a:gd name="connsiteX18" fmla="*/ 1506217 w 3405763"/>
              <a:gd name="connsiteY18" fmla="*/ 2432579 h 3217160"/>
              <a:gd name="connsiteX19" fmla="*/ 734692 w 3405763"/>
              <a:gd name="connsiteY19" fmla="*/ 2842154 h 3217160"/>
              <a:gd name="connsiteX20" fmla="*/ 1201417 w 3405763"/>
              <a:gd name="connsiteY20" fmla="*/ 2051579 h 3217160"/>
              <a:gd name="connsiteX21" fmla="*/ 820418 w 3405763"/>
              <a:gd name="connsiteY21" fmla="*/ 2042054 h 3217160"/>
              <a:gd name="connsiteX22" fmla="*/ 982342 w 3405763"/>
              <a:gd name="connsiteY22" fmla="*/ 1708679 h 3217160"/>
              <a:gd name="connsiteX23" fmla="*/ 10788 w 3405763"/>
              <a:gd name="connsiteY23" fmla="*/ 1368955 h 3217160"/>
              <a:gd name="connsiteX0" fmla="*/ 10788 w 3405763"/>
              <a:gd name="connsiteY0" fmla="*/ 1368955 h 3217160"/>
              <a:gd name="connsiteX1" fmla="*/ 1410964 w 3405763"/>
              <a:gd name="connsiteY1" fmla="*/ 1029231 h 3217160"/>
              <a:gd name="connsiteX2" fmla="*/ 953764 w 3405763"/>
              <a:gd name="connsiteY2" fmla="*/ 114830 h 3217160"/>
              <a:gd name="connsiteX3" fmla="*/ 1715764 w 3405763"/>
              <a:gd name="connsiteY3" fmla="*/ 813331 h 3217160"/>
              <a:gd name="connsiteX4" fmla="*/ 1860226 w 3405763"/>
              <a:gd name="connsiteY4" fmla="*/ 191030 h 3217160"/>
              <a:gd name="connsiteX5" fmla="*/ 2122164 w 3405763"/>
              <a:gd name="connsiteY5" fmla="*/ 826030 h 3217160"/>
              <a:gd name="connsiteX6" fmla="*/ 2985763 w 3405763"/>
              <a:gd name="connsiteY6" fmla="*/ 114830 h 3217160"/>
              <a:gd name="connsiteX7" fmla="*/ 2493638 w 3405763"/>
              <a:gd name="connsiteY7" fmla="*/ 1141942 h 3217160"/>
              <a:gd name="connsiteX8" fmla="*/ 2944490 w 3405763"/>
              <a:gd name="connsiteY8" fmla="*/ 1205443 h 3217160"/>
              <a:gd name="connsiteX9" fmla="*/ 2706365 w 3405763"/>
              <a:gd name="connsiteY9" fmla="*/ 1608668 h 3217160"/>
              <a:gd name="connsiteX10" fmla="*/ 3220715 w 3405763"/>
              <a:gd name="connsiteY10" fmla="*/ 1684868 h 3217160"/>
              <a:gd name="connsiteX11" fmla="*/ 3401691 w 3405763"/>
              <a:gd name="connsiteY11" fmla="*/ 1965855 h 3217160"/>
              <a:gd name="connsiteX12" fmla="*/ 3254051 w 3405763"/>
              <a:gd name="connsiteY12" fmla="*/ 2150005 h 3217160"/>
              <a:gd name="connsiteX13" fmla="*/ 2601592 w 3405763"/>
              <a:gd name="connsiteY13" fmla="*/ 2075393 h 3217160"/>
              <a:gd name="connsiteX14" fmla="*/ 3354067 w 3405763"/>
              <a:gd name="connsiteY14" fmla="*/ 3013605 h 3217160"/>
              <a:gd name="connsiteX15" fmla="*/ 2382517 w 3405763"/>
              <a:gd name="connsiteY15" fmla="*/ 2375429 h 3217160"/>
              <a:gd name="connsiteX16" fmla="*/ 2239642 w 3405763"/>
              <a:gd name="connsiteY16" fmla="*/ 2708804 h 3217160"/>
              <a:gd name="connsiteX17" fmla="*/ 1625276 w 3405763"/>
              <a:gd name="connsiteY17" fmla="*/ 2918355 h 3217160"/>
              <a:gd name="connsiteX18" fmla="*/ 1506217 w 3405763"/>
              <a:gd name="connsiteY18" fmla="*/ 2432579 h 3217160"/>
              <a:gd name="connsiteX19" fmla="*/ 734692 w 3405763"/>
              <a:gd name="connsiteY19" fmla="*/ 2842154 h 3217160"/>
              <a:gd name="connsiteX20" fmla="*/ 1201417 w 3405763"/>
              <a:gd name="connsiteY20" fmla="*/ 2051579 h 3217160"/>
              <a:gd name="connsiteX21" fmla="*/ 820418 w 3405763"/>
              <a:gd name="connsiteY21" fmla="*/ 2042054 h 3217160"/>
              <a:gd name="connsiteX22" fmla="*/ 982342 w 3405763"/>
              <a:gd name="connsiteY22" fmla="*/ 1708679 h 3217160"/>
              <a:gd name="connsiteX23" fmla="*/ 10788 w 3405763"/>
              <a:gd name="connsiteY23" fmla="*/ 1368955 h 3217160"/>
              <a:gd name="connsiteX0" fmla="*/ 5340 w 3400315"/>
              <a:gd name="connsiteY0" fmla="*/ 1368955 h 3217160"/>
              <a:gd name="connsiteX1" fmla="*/ 1405516 w 3400315"/>
              <a:gd name="connsiteY1" fmla="*/ 1029231 h 3217160"/>
              <a:gd name="connsiteX2" fmla="*/ 948316 w 3400315"/>
              <a:gd name="connsiteY2" fmla="*/ 114830 h 3217160"/>
              <a:gd name="connsiteX3" fmla="*/ 1710316 w 3400315"/>
              <a:gd name="connsiteY3" fmla="*/ 813331 h 3217160"/>
              <a:gd name="connsiteX4" fmla="*/ 1854778 w 3400315"/>
              <a:gd name="connsiteY4" fmla="*/ 191030 h 3217160"/>
              <a:gd name="connsiteX5" fmla="*/ 2116716 w 3400315"/>
              <a:gd name="connsiteY5" fmla="*/ 826030 h 3217160"/>
              <a:gd name="connsiteX6" fmla="*/ 2980315 w 3400315"/>
              <a:gd name="connsiteY6" fmla="*/ 114830 h 3217160"/>
              <a:gd name="connsiteX7" fmla="*/ 2488190 w 3400315"/>
              <a:gd name="connsiteY7" fmla="*/ 1141942 h 3217160"/>
              <a:gd name="connsiteX8" fmla="*/ 2939042 w 3400315"/>
              <a:gd name="connsiteY8" fmla="*/ 1205443 h 3217160"/>
              <a:gd name="connsiteX9" fmla="*/ 2700917 w 3400315"/>
              <a:gd name="connsiteY9" fmla="*/ 1608668 h 3217160"/>
              <a:gd name="connsiteX10" fmla="*/ 3215267 w 3400315"/>
              <a:gd name="connsiteY10" fmla="*/ 1684868 h 3217160"/>
              <a:gd name="connsiteX11" fmla="*/ 3396243 w 3400315"/>
              <a:gd name="connsiteY11" fmla="*/ 1965855 h 3217160"/>
              <a:gd name="connsiteX12" fmla="*/ 3248603 w 3400315"/>
              <a:gd name="connsiteY12" fmla="*/ 2150005 h 3217160"/>
              <a:gd name="connsiteX13" fmla="*/ 2596144 w 3400315"/>
              <a:gd name="connsiteY13" fmla="*/ 2075393 h 3217160"/>
              <a:gd name="connsiteX14" fmla="*/ 3348619 w 3400315"/>
              <a:gd name="connsiteY14" fmla="*/ 3013605 h 3217160"/>
              <a:gd name="connsiteX15" fmla="*/ 2377069 w 3400315"/>
              <a:gd name="connsiteY15" fmla="*/ 2375429 h 3217160"/>
              <a:gd name="connsiteX16" fmla="*/ 2234194 w 3400315"/>
              <a:gd name="connsiteY16" fmla="*/ 2708804 h 3217160"/>
              <a:gd name="connsiteX17" fmla="*/ 1619828 w 3400315"/>
              <a:gd name="connsiteY17" fmla="*/ 2918355 h 3217160"/>
              <a:gd name="connsiteX18" fmla="*/ 1500769 w 3400315"/>
              <a:gd name="connsiteY18" fmla="*/ 2432579 h 3217160"/>
              <a:gd name="connsiteX19" fmla="*/ 729244 w 3400315"/>
              <a:gd name="connsiteY19" fmla="*/ 2842154 h 3217160"/>
              <a:gd name="connsiteX20" fmla="*/ 1195969 w 3400315"/>
              <a:gd name="connsiteY20" fmla="*/ 2051579 h 3217160"/>
              <a:gd name="connsiteX21" fmla="*/ 814970 w 3400315"/>
              <a:gd name="connsiteY21" fmla="*/ 2042054 h 3217160"/>
              <a:gd name="connsiteX22" fmla="*/ 976894 w 3400315"/>
              <a:gd name="connsiteY22" fmla="*/ 1708679 h 3217160"/>
              <a:gd name="connsiteX23" fmla="*/ 5340 w 3400315"/>
              <a:gd name="connsiteY23" fmla="*/ 1368955 h 3217160"/>
              <a:gd name="connsiteX0" fmla="*/ 6148 w 3401123"/>
              <a:gd name="connsiteY0" fmla="*/ 1368955 h 3217160"/>
              <a:gd name="connsiteX1" fmla="*/ 1406324 w 3401123"/>
              <a:gd name="connsiteY1" fmla="*/ 1029231 h 3217160"/>
              <a:gd name="connsiteX2" fmla="*/ 949124 w 3401123"/>
              <a:gd name="connsiteY2" fmla="*/ 114830 h 3217160"/>
              <a:gd name="connsiteX3" fmla="*/ 1711124 w 3401123"/>
              <a:gd name="connsiteY3" fmla="*/ 813331 h 3217160"/>
              <a:gd name="connsiteX4" fmla="*/ 1855586 w 3401123"/>
              <a:gd name="connsiteY4" fmla="*/ 191030 h 3217160"/>
              <a:gd name="connsiteX5" fmla="*/ 2117524 w 3401123"/>
              <a:gd name="connsiteY5" fmla="*/ 826030 h 3217160"/>
              <a:gd name="connsiteX6" fmla="*/ 2981123 w 3401123"/>
              <a:gd name="connsiteY6" fmla="*/ 114830 h 3217160"/>
              <a:gd name="connsiteX7" fmla="*/ 2488998 w 3401123"/>
              <a:gd name="connsiteY7" fmla="*/ 1141942 h 3217160"/>
              <a:gd name="connsiteX8" fmla="*/ 2939850 w 3401123"/>
              <a:gd name="connsiteY8" fmla="*/ 1205443 h 3217160"/>
              <a:gd name="connsiteX9" fmla="*/ 2701725 w 3401123"/>
              <a:gd name="connsiteY9" fmla="*/ 1608668 h 3217160"/>
              <a:gd name="connsiteX10" fmla="*/ 3216075 w 3401123"/>
              <a:gd name="connsiteY10" fmla="*/ 1684868 h 3217160"/>
              <a:gd name="connsiteX11" fmla="*/ 3397051 w 3401123"/>
              <a:gd name="connsiteY11" fmla="*/ 1965855 h 3217160"/>
              <a:gd name="connsiteX12" fmla="*/ 3249411 w 3401123"/>
              <a:gd name="connsiteY12" fmla="*/ 2150005 h 3217160"/>
              <a:gd name="connsiteX13" fmla="*/ 2596952 w 3401123"/>
              <a:gd name="connsiteY13" fmla="*/ 2075393 h 3217160"/>
              <a:gd name="connsiteX14" fmla="*/ 3349427 w 3401123"/>
              <a:gd name="connsiteY14" fmla="*/ 3013605 h 3217160"/>
              <a:gd name="connsiteX15" fmla="*/ 2377877 w 3401123"/>
              <a:gd name="connsiteY15" fmla="*/ 2375429 h 3217160"/>
              <a:gd name="connsiteX16" fmla="*/ 2235002 w 3401123"/>
              <a:gd name="connsiteY16" fmla="*/ 2708804 h 3217160"/>
              <a:gd name="connsiteX17" fmla="*/ 1620636 w 3401123"/>
              <a:gd name="connsiteY17" fmla="*/ 2918355 h 3217160"/>
              <a:gd name="connsiteX18" fmla="*/ 1501577 w 3401123"/>
              <a:gd name="connsiteY18" fmla="*/ 2432579 h 3217160"/>
              <a:gd name="connsiteX19" fmla="*/ 730052 w 3401123"/>
              <a:gd name="connsiteY19" fmla="*/ 2842154 h 3217160"/>
              <a:gd name="connsiteX20" fmla="*/ 1196777 w 3401123"/>
              <a:gd name="connsiteY20" fmla="*/ 2051579 h 3217160"/>
              <a:gd name="connsiteX21" fmla="*/ 815778 w 3401123"/>
              <a:gd name="connsiteY21" fmla="*/ 2042054 h 3217160"/>
              <a:gd name="connsiteX22" fmla="*/ 977702 w 3401123"/>
              <a:gd name="connsiteY22" fmla="*/ 1708679 h 3217160"/>
              <a:gd name="connsiteX23" fmla="*/ 6148 w 3401123"/>
              <a:gd name="connsiteY23" fmla="*/ 1368955 h 3217160"/>
              <a:gd name="connsiteX0" fmla="*/ 1163 w 3396138"/>
              <a:gd name="connsiteY0" fmla="*/ 1368955 h 3217160"/>
              <a:gd name="connsiteX1" fmla="*/ 1401339 w 3396138"/>
              <a:gd name="connsiteY1" fmla="*/ 1029231 h 3217160"/>
              <a:gd name="connsiteX2" fmla="*/ 944139 w 3396138"/>
              <a:gd name="connsiteY2" fmla="*/ 114830 h 3217160"/>
              <a:gd name="connsiteX3" fmla="*/ 1706139 w 3396138"/>
              <a:gd name="connsiteY3" fmla="*/ 813331 h 3217160"/>
              <a:gd name="connsiteX4" fmla="*/ 1850601 w 3396138"/>
              <a:gd name="connsiteY4" fmla="*/ 191030 h 3217160"/>
              <a:gd name="connsiteX5" fmla="*/ 2112539 w 3396138"/>
              <a:gd name="connsiteY5" fmla="*/ 826030 h 3217160"/>
              <a:gd name="connsiteX6" fmla="*/ 2976138 w 3396138"/>
              <a:gd name="connsiteY6" fmla="*/ 114830 h 3217160"/>
              <a:gd name="connsiteX7" fmla="*/ 2484013 w 3396138"/>
              <a:gd name="connsiteY7" fmla="*/ 1141942 h 3217160"/>
              <a:gd name="connsiteX8" fmla="*/ 2934865 w 3396138"/>
              <a:gd name="connsiteY8" fmla="*/ 1205443 h 3217160"/>
              <a:gd name="connsiteX9" fmla="*/ 2696740 w 3396138"/>
              <a:gd name="connsiteY9" fmla="*/ 1608668 h 3217160"/>
              <a:gd name="connsiteX10" fmla="*/ 3211090 w 3396138"/>
              <a:gd name="connsiteY10" fmla="*/ 1684868 h 3217160"/>
              <a:gd name="connsiteX11" fmla="*/ 3392066 w 3396138"/>
              <a:gd name="connsiteY11" fmla="*/ 1965855 h 3217160"/>
              <a:gd name="connsiteX12" fmla="*/ 3244426 w 3396138"/>
              <a:gd name="connsiteY12" fmla="*/ 2150005 h 3217160"/>
              <a:gd name="connsiteX13" fmla="*/ 2591967 w 3396138"/>
              <a:gd name="connsiteY13" fmla="*/ 2075393 h 3217160"/>
              <a:gd name="connsiteX14" fmla="*/ 3344442 w 3396138"/>
              <a:gd name="connsiteY14" fmla="*/ 3013605 h 3217160"/>
              <a:gd name="connsiteX15" fmla="*/ 2372892 w 3396138"/>
              <a:gd name="connsiteY15" fmla="*/ 2375429 h 3217160"/>
              <a:gd name="connsiteX16" fmla="*/ 2230017 w 3396138"/>
              <a:gd name="connsiteY16" fmla="*/ 2708804 h 3217160"/>
              <a:gd name="connsiteX17" fmla="*/ 1615651 w 3396138"/>
              <a:gd name="connsiteY17" fmla="*/ 2918355 h 3217160"/>
              <a:gd name="connsiteX18" fmla="*/ 1496592 w 3396138"/>
              <a:gd name="connsiteY18" fmla="*/ 2432579 h 3217160"/>
              <a:gd name="connsiteX19" fmla="*/ 725067 w 3396138"/>
              <a:gd name="connsiteY19" fmla="*/ 2842154 h 3217160"/>
              <a:gd name="connsiteX20" fmla="*/ 1191792 w 3396138"/>
              <a:gd name="connsiteY20" fmla="*/ 2051579 h 3217160"/>
              <a:gd name="connsiteX21" fmla="*/ 810793 w 3396138"/>
              <a:gd name="connsiteY21" fmla="*/ 2042054 h 3217160"/>
              <a:gd name="connsiteX22" fmla="*/ 972717 w 3396138"/>
              <a:gd name="connsiteY22" fmla="*/ 1708679 h 3217160"/>
              <a:gd name="connsiteX23" fmla="*/ 1163 w 3396138"/>
              <a:gd name="connsiteY23" fmla="*/ 1368955 h 3217160"/>
              <a:gd name="connsiteX0" fmla="*/ 3 w 3394978"/>
              <a:gd name="connsiteY0" fmla="*/ 1368955 h 3217160"/>
              <a:gd name="connsiteX1" fmla="*/ 962032 w 3394978"/>
              <a:gd name="connsiteY1" fmla="*/ 860954 h 3217160"/>
              <a:gd name="connsiteX2" fmla="*/ 1400179 w 3394978"/>
              <a:gd name="connsiteY2" fmla="*/ 1029231 h 3217160"/>
              <a:gd name="connsiteX3" fmla="*/ 942979 w 3394978"/>
              <a:gd name="connsiteY3" fmla="*/ 114830 h 3217160"/>
              <a:gd name="connsiteX4" fmla="*/ 1704979 w 3394978"/>
              <a:gd name="connsiteY4" fmla="*/ 813331 h 3217160"/>
              <a:gd name="connsiteX5" fmla="*/ 1849441 w 3394978"/>
              <a:gd name="connsiteY5" fmla="*/ 191030 h 3217160"/>
              <a:gd name="connsiteX6" fmla="*/ 2111379 w 3394978"/>
              <a:gd name="connsiteY6" fmla="*/ 826030 h 3217160"/>
              <a:gd name="connsiteX7" fmla="*/ 2974978 w 3394978"/>
              <a:gd name="connsiteY7" fmla="*/ 114830 h 3217160"/>
              <a:gd name="connsiteX8" fmla="*/ 2482853 w 3394978"/>
              <a:gd name="connsiteY8" fmla="*/ 1141942 h 3217160"/>
              <a:gd name="connsiteX9" fmla="*/ 2933705 w 3394978"/>
              <a:gd name="connsiteY9" fmla="*/ 1205443 h 3217160"/>
              <a:gd name="connsiteX10" fmla="*/ 2695580 w 3394978"/>
              <a:gd name="connsiteY10" fmla="*/ 1608668 h 3217160"/>
              <a:gd name="connsiteX11" fmla="*/ 3209930 w 3394978"/>
              <a:gd name="connsiteY11" fmla="*/ 1684868 h 3217160"/>
              <a:gd name="connsiteX12" fmla="*/ 3390906 w 3394978"/>
              <a:gd name="connsiteY12" fmla="*/ 1965855 h 3217160"/>
              <a:gd name="connsiteX13" fmla="*/ 3243266 w 3394978"/>
              <a:gd name="connsiteY13" fmla="*/ 2150005 h 3217160"/>
              <a:gd name="connsiteX14" fmla="*/ 2590807 w 3394978"/>
              <a:gd name="connsiteY14" fmla="*/ 2075393 h 3217160"/>
              <a:gd name="connsiteX15" fmla="*/ 3343282 w 3394978"/>
              <a:gd name="connsiteY15" fmla="*/ 3013605 h 3217160"/>
              <a:gd name="connsiteX16" fmla="*/ 2371732 w 3394978"/>
              <a:gd name="connsiteY16" fmla="*/ 2375429 h 3217160"/>
              <a:gd name="connsiteX17" fmla="*/ 2228857 w 3394978"/>
              <a:gd name="connsiteY17" fmla="*/ 2708804 h 3217160"/>
              <a:gd name="connsiteX18" fmla="*/ 1614491 w 3394978"/>
              <a:gd name="connsiteY18" fmla="*/ 2918355 h 3217160"/>
              <a:gd name="connsiteX19" fmla="*/ 1495432 w 3394978"/>
              <a:gd name="connsiteY19" fmla="*/ 2432579 h 3217160"/>
              <a:gd name="connsiteX20" fmla="*/ 723907 w 3394978"/>
              <a:gd name="connsiteY20" fmla="*/ 2842154 h 3217160"/>
              <a:gd name="connsiteX21" fmla="*/ 1190632 w 3394978"/>
              <a:gd name="connsiteY21" fmla="*/ 2051579 h 3217160"/>
              <a:gd name="connsiteX22" fmla="*/ 809633 w 3394978"/>
              <a:gd name="connsiteY22" fmla="*/ 2042054 h 3217160"/>
              <a:gd name="connsiteX23" fmla="*/ 971557 w 3394978"/>
              <a:gd name="connsiteY23" fmla="*/ 1708679 h 3217160"/>
              <a:gd name="connsiteX24" fmla="*/ 3 w 3394978"/>
              <a:gd name="connsiteY24" fmla="*/ 1368955 h 3217160"/>
              <a:gd name="connsiteX0" fmla="*/ 0 w 3394975"/>
              <a:gd name="connsiteY0" fmla="*/ 1368955 h 3217160"/>
              <a:gd name="connsiteX1" fmla="*/ 971554 w 3394975"/>
              <a:gd name="connsiteY1" fmla="*/ 1327679 h 3217160"/>
              <a:gd name="connsiteX2" fmla="*/ 962029 w 3394975"/>
              <a:gd name="connsiteY2" fmla="*/ 860954 h 3217160"/>
              <a:gd name="connsiteX3" fmla="*/ 1400176 w 3394975"/>
              <a:gd name="connsiteY3" fmla="*/ 1029231 h 3217160"/>
              <a:gd name="connsiteX4" fmla="*/ 942976 w 3394975"/>
              <a:gd name="connsiteY4" fmla="*/ 114830 h 3217160"/>
              <a:gd name="connsiteX5" fmla="*/ 1704976 w 3394975"/>
              <a:gd name="connsiteY5" fmla="*/ 813331 h 3217160"/>
              <a:gd name="connsiteX6" fmla="*/ 1849438 w 3394975"/>
              <a:gd name="connsiteY6" fmla="*/ 191030 h 3217160"/>
              <a:gd name="connsiteX7" fmla="*/ 2111376 w 3394975"/>
              <a:gd name="connsiteY7" fmla="*/ 826030 h 3217160"/>
              <a:gd name="connsiteX8" fmla="*/ 2974975 w 3394975"/>
              <a:gd name="connsiteY8" fmla="*/ 114830 h 3217160"/>
              <a:gd name="connsiteX9" fmla="*/ 2482850 w 3394975"/>
              <a:gd name="connsiteY9" fmla="*/ 1141942 h 3217160"/>
              <a:gd name="connsiteX10" fmla="*/ 2933702 w 3394975"/>
              <a:gd name="connsiteY10" fmla="*/ 1205443 h 3217160"/>
              <a:gd name="connsiteX11" fmla="*/ 2695577 w 3394975"/>
              <a:gd name="connsiteY11" fmla="*/ 1608668 h 3217160"/>
              <a:gd name="connsiteX12" fmla="*/ 3209927 w 3394975"/>
              <a:gd name="connsiteY12" fmla="*/ 1684868 h 3217160"/>
              <a:gd name="connsiteX13" fmla="*/ 3390903 w 3394975"/>
              <a:gd name="connsiteY13" fmla="*/ 1965855 h 3217160"/>
              <a:gd name="connsiteX14" fmla="*/ 3243263 w 3394975"/>
              <a:gd name="connsiteY14" fmla="*/ 2150005 h 3217160"/>
              <a:gd name="connsiteX15" fmla="*/ 2590804 w 3394975"/>
              <a:gd name="connsiteY15" fmla="*/ 2075393 h 3217160"/>
              <a:gd name="connsiteX16" fmla="*/ 3343279 w 3394975"/>
              <a:gd name="connsiteY16" fmla="*/ 3013605 h 3217160"/>
              <a:gd name="connsiteX17" fmla="*/ 2371729 w 3394975"/>
              <a:gd name="connsiteY17" fmla="*/ 2375429 h 3217160"/>
              <a:gd name="connsiteX18" fmla="*/ 2228854 w 3394975"/>
              <a:gd name="connsiteY18" fmla="*/ 2708804 h 3217160"/>
              <a:gd name="connsiteX19" fmla="*/ 1614488 w 3394975"/>
              <a:gd name="connsiteY19" fmla="*/ 2918355 h 3217160"/>
              <a:gd name="connsiteX20" fmla="*/ 1495429 w 3394975"/>
              <a:gd name="connsiteY20" fmla="*/ 2432579 h 3217160"/>
              <a:gd name="connsiteX21" fmla="*/ 723904 w 3394975"/>
              <a:gd name="connsiteY21" fmla="*/ 2842154 h 3217160"/>
              <a:gd name="connsiteX22" fmla="*/ 1190629 w 3394975"/>
              <a:gd name="connsiteY22" fmla="*/ 2051579 h 3217160"/>
              <a:gd name="connsiteX23" fmla="*/ 809630 w 3394975"/>
              <a:gd name="connsiteY23" fmla="*/ 2042054 h 3217160"/>
              <a:gd name="connsiteX24" fmla="*/ 971554 w 3394975"/>
              <a:gd name="connsiteY24" fmla="*/ 1708679 h 3217160"/>
              <a:gd name="connsiteX25" fmla="*/ 0 w 3394975"/>
              <a:gd name="connsiteY25" fmla="*/ 1368955 h 3217160"/>
              <a:gd name="connsiteX0" fmla="*/ 29861 w 3424836"/>
              <a:gd name="connsiteY0" fmla="*/ 1368955 h 3217160"/>
              <a:gd name="connsiteX1" fmla="*/ 1001415 w 3424836"/>
              <a:gd name="connsiteY1" fmla="*/ 1327679 h 3217160"/>
              <a:gd name="connsiteX2" fmla="*/ 991890 w 3424836"/>
              <a:gd name="connsiteY2" fmla="*/ 860954 h 3217160"/>
              <a:gd name="connsiteX3" fmla="*/ 1430037 w 3424836"/>
              <a:gd name="connsiteY3" fmla="*/ 1029231 h 3217160"/>
              <a:gd name="connsiteX4" fmla="*/ 972837 w 3424836"/>
              <a:gd name="connsiteY4" fmla="*/ 114830 h 3217160"/>
              <a:gd name="connsiteX5" fmla="*/ 1734837 w 3424836"/>
              <a:gd name="connsiteY5" fmla="*/ 813331 h 3217160"/>
              <a:gd name="connsiteX6" fmla="*/ 1879299 w 3424836"/>
              <a:gd name="connsiteY6" fmla="*/ 191030 h 3217160"/>
              <a:gd name="connsiteX7" fmla="*/ 2141237 w 3424836"/>
              <a:gd name="connsiteY7" fmla="*/ 826030 h 3217160"/>
              <a:gd name="connsiteX8" fmla="*/ 3004836 w 3424836"/>
              <a:gd name="connsiteY8" fmla="*/ 114830 h 3217160"/>
              <a:gd name="connsiteX9" fmla="*/ 2512711 w 3424836"/>
              <a:gd name="connsiteY9" fmla="*/ 1141942 h 3217160"/>
              <a:gd name="connsiteX10" fmla="*/ 2963563 w 3424836"/>
              <a:gd name="connsiteY10" fmla="*/ 1205443 h 3217160"/>
              <a:gd name="connsiteX11" fmla="*/ 2725438 w 3424836"/>
              <a:gd name="connsiteY11" fmla="*/ 1608668 h 3217160"/>
              <a:gd name="connsiteX12" fmla="*/ 3239788 w 3424836"/>
              <a:gd name="connsiteY12" fmla="*/ 1684868 h 3217160"/>
              <a:gd name="connsiteX13" fmla="*/ 3420764 w 3424836"/>
              <a:gd name="connsiteY13" fmla="*/ 1965855 h 3217160"/>
              <a:gd name="connsiteX14" fmla="*/ 3273124 w 3424836"/>
              <a:gd name="connsiteY14" fmla="*/ 2150005 h 3217160"/>
              <a:gd name="connsiteX15" fmla="*/ 2620665 w 3424836"/>
              <a:gd name="connsiteY15" fmla="*/ 2075393 h 3217160"/>
              <a:gd name="connsiteX16" fmla="*/ 3373140 w 3424836"/>
              <a:gd name="connsiteY16" fmla="*/ 3013605 h 3217160"/>
              <a:gd name="connsiteX17" fmla="*/ 2401590 w 3424836"/>
              <a:gd name="connsiteY17" fmla="*/ 2375429 h 3217160"/>
              <a:gd name="connsiteX18" fmla="*/ 2258715 w 3424836"/>
              <a:gd name="connsiteY18" fmla="*/ 2708804 h 3217160"/>
              <a:gd name="connsiteX19" fmla="*/ 1644349 w 3424836"/>
              <a:gd name="connsiteY19" fmla="*/ 2918355 h 3217160"/>
              <a:gd name="connsiteX20" fmla="*/ 1525290 w 3424836"/>
              <a:gd name="connsiteY20" fmla="*/ 2432579 h 3217160"/>
              <a:gd name="connsiteX21" fmla="*/ 753765 w 3424836"/>
              <a:gd name="connsiteY21" fmla="*/ 2842154 h 3217160"/>
              <a:gd name="connsiteX22" fmla="*/ 1220490 w 3424836"/>
              <a:gd name="connsiteY22" fmla="*/ 2051579 h 3217160"/>
              <a:gd name="connsiteX23" fmla="*/ 839491 w 3424836"/>
              <a:gd name="connsiteY23" fmla="*/ 2042054 h 3217160"/>
              <a:gd name="connsiteX24" fmla="*/ 1001415 w 3424836"/>
              <a:gd name="connsiteY24" fmla="*/ 1708679 h 3217160"/>
              <a:gd name="connsiteX25" fmla="*/ 29861 w 3424836"/>
              <a:gd name="connsiteY25" fmla="*/ 1368955 h 3217160"/>
              <a:gd name="connsiteX0" fmla="*/ 27385 w 3422360"/>
              <a:gd name="connsiteY0" fmla="*/ 1368955 h 3217160"/>
              <a:gd name="connsiteX1" fmla="*/ 998939 w 3422360"/>
              <a:gd name="connsiteY1" fmla="*/ 1327679 h 3217160"/>
              <a:gd name="connsiteX2" fmla="*/ 989414 w 3422360"/>
              <a:gd name="connsiteY2" fmla="*/ 860954 h 3217160"/>
              <a:gd name="connsiteX3" fmla="*/ 1427561 w 3422360"/>
              <a:gd name="connsiteY3" fmla="*/ 1029231 h 3217160"/>
              <a:gd name="connsiteX4" fmla="*/ 970361 w 3422360"/>
              <a:gd name="connsiteY4" fmla="*/ 114830 h 3217160"/>
              <a:gd name="connsiteX5" fmla="*/ 1732361 w 3422360"/>
              <a:gd name="connsiteY5" fmla="*/ 813331 h 3217160"/>
              <a:gd name="connsiteX6" fmla="*/ 1876823 w 3422360"/>
              <a:gd name="connsiteY6" fmla="*/ 191030 h 3217160"/>
              <a:gd name="connsiteX7" fmla="*/ 2138761 w 3422360"/>
              <a:gd name="connsiteY7" fmla="*/ 826030 h 3217160"/>
              <a:gd name="connsiteX8" fmla="*/ 3002360 w 3422360"/>
              <a:gd name="connsiteY8" fmla="*/ 114830 h 3217160"/>
              <a:gd name="connsiteX9" fmla="*/ 2510235 w 3422360"/>
              <a:gd name="connsiteY9" fmla="*/ 1141942 h 3217160"/>
              <a:gd name="connsiteX10" fmla="*/ 2961087 w 3422360"/>
              <a:gd name="connsiteY10" fmla="*/ 1205443 h 3217160"/>
              <a:gd name="connsiteX11" fmla="*/ 2722962 w 3422360"/>
              <a:gd name="connsiteY11" fmla="*/ 1608668 h 3217160"/>
              <a:gd name="connsiteX12" fmla="*/ 3237312 w 3422360"/>
              <a:gd name="connsiteY12" fmla="*/ 1684868 h 3217160"/>
              <a:gd name="connsiteX13" fmla="*/ 3418288 w 3422360"/>
              <a:gd name="connsiteY13" fmla="*/ 1965855 h 3217160"/>
              <a:gd name="connsiteX14" fmla="*/ 3270648 w 3422360"/>
              <a:gd name="connsiteY14" fmla="*/ 2150005 h 3217160"/>
              <a:gd name="connsiteX15" fmla="*/ 2618189 w 3422360"/>
              <a:gd name="connsiteY15" fmla="*/ 2075393 h 3217160"/>
              <a:gd name="connsiteX16" fmla="*/ 3370664 w 3422360"/>
              <a:gd name="connsiteY16" fmla="*/ 3013605 h 3217160"/>
              <a:gd name="connsiteX17" fmla="*/ 2399114 w 3422360"/>
              <a:gd name="connsiteY17" fmla="*/ 2375429 h 3217160"/>
              <a:gd name="connsiteX18" fmla="*/ 2256239 w 3422360"/>
              <a:gd name="connsiteY18" fmla="*/ 2708804 h 3217160"/>
              <a:gd name="connsiteX19" fmla="*/ 1641873 w 3422360"/>
              <a:gd name="connsiteY19" fmla="*/ 2918355 h 3217160"/>
              <a:gd name="connsiteX20" fmla="*/ 1522814 w 3422360"/>
              <a:gd name="connsiteY20" fmla="*/ 2432579 h 3217160"/>
              <a:gd name="connsiteX21" fmla="*/ 751289 w 3422360"/>
              <a:gd name="connsiteY21" fmla="*/ 2842154 h 3217160"/>
              <a:gd name="connsiteX22" fmla="*/ 1218014 w 3422360"/>
              <a:gd name="connsiteY22" fmla="*/ 2051579 h 3217160"/>
              <a:gd name="connsiteX23" fmla="*/ 837015 w 3422360"/>
              <a:gd name="connsiteY23" fmla="*/ 2042054 h 3217160"/>
              <a:gd name="connsiteX24" fmla="*/ 998939 w 3422360"/>
              <a:gd name="connsiteY24" fmla="*/ 1708679 h 3217160"/>
              <a:gd name="connsiteX25" fmla="*/ 27385 w 3422360"/>
              <a:gd name="connsiteY25" fmla="*/ 1368955 h 3217160"/>
              <a:gd name="connsiteX0" fmla="*/ 8822 w 3403797"/>
              <a:gd name="connsiteY0" fmla="*/ 1368955 h 3217160"/>
              <a:gd name="connsiteX1" fmla="*/ 980376 w 3403797"/>
              <a:gd name="connsiteY1" fmla="*/ 1327679 h 3217160"/>
              <a:gd name="connsiteX2" fmla="*/ 970851 w 3403797"/>
              <a:gd name="connsiteY2" fmla="*/ 860954 h 3217160"/>
              <a:gd name="connsiteX3" fmla="*/ 1408998 w 3403797"/>
              <a:gd name="connsiteY3" fmla="*/ 1029231 h 3217160"/>
              <a:gd name="connsiteX4" fmla="*/ 951798 w 3403797"/>
              <a:gd name="connsiteY4" fmla="*/ 114830 h 3217160"/>
              <a:gd name="connsiteX5" fmla="*/ 1713798 w 3403797"/>
              <a:gd name="connsiteY5" fmla="*/ 813331 h 3217160"/>
              <a:gd name="connsiteX6" fmla="*/ 1858260 w 3403797"/>
              <a:gd name="connsiteY6" fmla="*/ 191030 h 3217160"/>
              <a:gd name="connsiteX7" fmla="*/ 2120198 w 3403797"/>
              <a:gd name="connsiteY7" fmla="*/ 826030 h 3217160"/>
              <a:gd name="connsiteX8" fmla="*/ 2983797 w 3403797"/>
              <a:gd name="connsiteY8" fmla="*/ 114830 h 3217160"/>
              <a:gd name="connsiteX9" fmla="*/ 2491672 w 3403797"/>
              <a:gd name="connsiteY9" fmla="*/ 1141942 h 3217160"/>
              <a:gd name="connsiteX10" fmla="*/ 2942524 w 3403797"/>
              <a:gd name="connsiteY10" fmla="*/ 1205443 h 3217160"/>
              <a:gd name="connsiteX11" fmla="*/ 2704399 w 3403797"/>
              <a:gd name="connsiteY11" fmla="*/ 1608668 h 3217160"/>
              <a:gd name="connsiteX12" fmla="*/ 3218749 w 3403797"/>
              <a:gd name="connsiteY12" fmla="*/ 1684868 h 3217160"/>
              <a:gd name="connsiteX13" fmla="*/ 3399725 w 3403797"/>
              <a:gd name="connsiteY13" fmla="*/ 1965855 h 3217160"/>
              <a:gd name="connsiteX14" fmla="*/ 3252085 w 3403797"/>
              <a:gd name="connsiteY14" fmla="*/ 2150005 h 3217160"/>
              <a:gd name="connsiteX15" fmla="*/ 2599626 w 3403797"/>
              <a:gd name="connsiteY15" fmla="*/ 2075393 h 3217160"/>
              <a:gd name="connsiteX16" fmla="*/ 3352101 w 3403797"/>
              <a:gd name="connsiteY16" fmla="*/ 3013605 h 3217160"/>
              <a:gd name="connsiteX17" fmla="*/ 2380551 w 3403797"/>
              <a:gd name="connsiteY17" fmla="*/ 2375429 h 3217160"/>
              <a:gd name="connsiteX18" fmla="*/ 2237676 w 3403797"/>
              <a:gd name="connsiteY18" fmla="*/ 2708804 h 3217160"/>
              <a:gd name="connsiteX19" fmla="*/ 1623310 w 3403797"/>
              <a:gd name="connsiteY19" fmla="*/ 2918355 h 3217160"/>
              <a:gd name="connsiteX20" fmla="*/ 1504251 w 3403797"/>
              <a:gd name="connsiteY20" fmla="*/ 2432579 h 3217160"/>
              <a:gd name="connsiteX21" fmla="*/ 732726 w 3403797"/>
              <a:gd name="connsiteY21" fmla="*/ 2842154 h 3217160"/>
              <a:gd name="connsiteX22" fmla="*/ 1199451 w 3403797"/>
              <a:gd name="connsiteY22" fmla="*/ 2051579 h 3217160"/>
              <a:gd name="connsiteX23" fmla="*/ 818452 w 3403797"/>
              <a:gd name="connsiteY23" fmla="*/ 2042054 h 3217160"/>
              <a:gd name="connsiteX24" fmla="*/ 980376 w 3403797"/>
              <a:gd name="connsiteY24" fmla="*/ 1708679 h 3217160"/>
              <a:gd name="connsiteX25" fmla="*/ 8822 w 3403797"/>
              <a:gd name="connsiteY25" fmla="*/ 1368955 h 3217160"/>
              <a:gd name="connsiteX0" fmla="*/ 8822 w 3403797"/>
              <a:gd name="connsiteY0" fmla="*/ 1368955 h 3217160"/>
              <a:gd name="connsiteX1" fmla="*/ 980376 w 3403797"/>
              <a:gd name="connsiteY1" fmla="*/ 1327679 h 3217160"/>
              <a:gd name="connsiteX2" fmla="*/ 970851 w 3403797"/>
              <a:gd name="connsiteY2" fmla="*/ 860954 h 3217160"/>
              <a:gd name="connsiteX3" fmla="*/ 1408998 w 3403797"/>
              <a:gd name="connsiteY3" fmla="*/ 1029231 h 3217160"/>
              <a:gd name="connsiteX4" fmla="*/ 951798 w 3403797"/>
              <a:gd name="connsiteY4" fmla="*/ 114830 h 3217160"/>
              <a:gd name="connsiteX5" fmla="*/ 1713798 w 3403797"/>
              <a:gd name="connsiteY5" fmla="*/ 813331 h 3217160"/>
              <a:gd name="connsiteX6" fmla="*/ 1858260 w 3403797"/>
              <a:gd name="connsiteY6" fmla="*/ 191030 h 3217160"/>
              <a:gd name="connsiteX7" fmla="*/ 2120198 w 3403797"/>
              <a:gd name="connsiteY7" fmla="*/ 826030 h 3217160"/>
              <a:gd name="connsiteX8" fmla="*/ 2983797 w 3403797"/>
              <a:gd name="connsiteY8" fmla="*/ 114830 h 3217160"/>
              <a:gd name="connsiteX9" fmla="*/ 2491672 w 3403797"/>
              <a:gd name="connsiteY9" fmla="*/ 1141942 h 3217160"/>
              <a:gd name="connsiteX10" fmla="*/ 2942524 w 3403797"/>
              <a:gd name="connsiteY10" fmla="*/ 1205443 h 3217160"/>
              <a:gd name="connsiteX11" fmla="*/ 2704399 w 3403797"/>
              <a:gd name="connsiteY11" fmla="*/ 1608668 h 3217160"/>
              <a:gd name="connsiteX12" fmla="*/ 3218749 w 3403797"/>
              <a:gd name="connsiteY12" fmla="*/ 1684868 h 3217160"/>
              <a:gd name="connsiteX13" fmla="*/ 3399725 w 3403797"/>
              <a:gd name="connsiteY13" fmla="*/ 1965855 h 3217160"/>
              <a:gd name="connsiteX14" fmla="*/ 3252085 w 3403797"/>
              <a:gd name="connsiteY14" fmla="*/ 2150005 h 3217160"/>
              <a:gd name="connsiteX15" fmla="*/ 2599626 w 3403797"/>
              <a:gd name="connsiteY15" fmla="*/ 2075393 h 3217160"/>
              <a:gd name="connsiteX16" fmla="*/ 3352101 w 3403797"/>
              <a:gd name="connsiteY16" fmla="*/ 3013605 h 3217160"/>
              <a:gd name="connsiteX17" fmla="*/ 2380551 w 3403797"/>
              <a:gd name="connsiteY17" fmla="*/ 2375429 h 3217160"/>
              <a:gd name="connsiteX18" fmla="*/ 2237676 w 3403797"/>
              <a:gd name="connsiteY18" fmla="*/ 2708804 h 3217160"/>
              <a:gd name="connsiteX19" fmla="*/ 1623310 w 3403797"/>
              <a:gd name="connsiteY19" fmla="*/ 2918355 h 3217160"/>
              <a:gd name="connsiteX20" fmla="*/ 1504251 w 3403797"/>
              <a:gd name="connsiteY20" fmla="*/ 2432579 h 3217160"/>
              <a:gd name="connsiteX21" fmla="*/ 732726 w 3403797"/>
              <a:gd name="connsiteY21" fmla="*/ 2842154 h 3217160"/>
              <a:gd name="connsiteX22" fmla="*/ 1199451 w 3403797"/>
              <a:gd name="connsiteY22" fmla="*/ 2051579 h 3217160"/>
              <a:gd name="connsiteX23" fmla="*/ 818452 w 3403797"/>
              <a:gd name="connsiteY23" fmla="*/ 2042054 h 3217160"/>
              <a:gd name="connsiteX24" fmla="*/ 980376 w 3403797"/>
              <a:gd name="connsiteY24" fmla="*/ 1708679 h 3217160"/>
              <a:gd name="connsiteX25" fmla="*/ 8822 w 3403797"/>
              <a:gd name="connsiteY25" fmla="*/ 1368955 h 3217160"/>
              <a:gd name="connsiteX0" fmla="*/ 8822 w 3403797"/>
              <a:gd name="connsiteY0" fmla="*/ 1368955 h 3217160"/>
              <a:gd name="connsiteX1" fmla="*/ 980376 w 3403797"/>
              <a:gd name="connsiteY1" fmla="*/ 1327679 h 3217160"/>
              <a:gd name="connsiteX2" fmla="*/ 970851 w 3403797"/>
              <a:gd name="connsiteY2" fmla="*/ 860954 h 3217160"/>
              <a:gd name="connsiteX3" fmla="*/ 1408998 w 3403797"/>
              <a:gd name="connsiteY3" fmla="*/ 1029231 h 3217160"/>
              <a:gd name="connsiteX4" fmla="*/ 951798 w 3403797"/>
              <a:gd name="connsiteY4" fmla="*/ 114830 h 3217160"/>
              <a:gd name="connsiteX5" fmla="*/ 1713798 w 3403797"/>
              <a:gd name="connsiteY5" fmla="*/ 813331 h 3217160"/>
              <a:gd name="connsiteX6" fmla="*/ 1858260 w 3403797"/>
              <a:gd name="connsiteY6" fmla="*/ 191030 h 3217160"/>
              <a:gd name="connsiteX7" fmla="*/ 2120198 w 3403797"/>
              <a:gd name="connsiteY7" fmla="*/ 826030 h 3217160"/>
              <a:gd name="connsiteX8" fmla="*/ 2983797 w 3403797"/>
              <a:gd name="connsiteY8" fmla="*/ 114830 h 3217160"/>
              <a:gd name="connsiteX9" fmla="*/ 2491672 w 3403797"/>
              <a:gd name="connsiteY9" fmla="*/ 1141942 h 3217160"/>
              <a:gd name="connsiteX10" fmla="*/ 2942524 w 3403797"/>
              <a:gd name="connsiteY10" fmla="*/ 1205443 h 3217160"/>
              <a:gd name="connsiteX11" fmla="*/ 2704399 w 3403797"/>
              <a:gd name="connsiteY11" fmla="*/ 1608668 h 3217160"/>
              <a:gd name="connsiteX12" fmla="*/ 3218749 w 3403797"/>
              <a:gd name="connsiteY12" fmla="*/ 1684868 h 3217160"/>
              <a:gd name="connsiteX13" fmla="*/ 3399725 w 3403797"/>
              <a:gd name="connsiteY13" fmla="*/ 1965855 h 3217160"/>
              <a:gd name="connsiteX14" fmla="*/ 3252085 w 3403797"/>
              <a:gd name="connsiteY14" fmla="*/ 2150005 h 3217160"/>
              <a:gd name="connsiteX15" fmla="*/ 2599626 w 3403797"/>
              <a:gd name="connsiteY15" fmla="*/ 2075393 h 3217160"/>
              <a:gd name="connsiteX16" fmla="*/ 3352101 w 3403797"/>
              <a:gd name="connsiteY16" fmla="*/ 3013605 h 3217160"/>
              <a:gd name="connsiteX17" fmla="*/ 2380551 w 3403797"/>
              <a:gd name="connsiteY17" fmla="*/ 2375429 h 3217160"/>
              <a:gd name="connsiteX18" fmla="*/ 2237676 w 3403797"/>
              <a:gd name="connsiteY18" fmla="*/ 2708804 h 3217160"/>
              <a:gd name="connsiteX19" fmla="*/ 1623310 w 3403797"/>
              <a:gd name="connsiteY19" fmla="*/ 2918355 h 3217160"/>
              <a:gd name="connsiteX20" fmla="*/ 1504251 w 3403797"/>
              <a:gd name="connsiteY20" fmla="*/ 2432579 h 3217160"/>
              <a:gd name="connsiteX21" fmla="*/ 732726 w 3403797"/>
              <a:gd name="connsiteY21" fmla="*/ 2842154 h 3217160"/>
              <a:gd name="connsiteX22" fmla="*/ 1199451 w 3403797"/>
              <a:gd name="connsiteY22" fmla="*/ 2051579 h 3217160"/>
              <a:gd name="connsiteX23" fmla="*/ 818452 w 3403797"/>
              <a:gd name="connsiteY23" fmla="*/ 2042054 h 3217160"/>
              <a:gd name="connsiteX24" fmla="*/ 980376 w 3403797"/>
              <a:gd name="connsiteY24" fmla="*/ 1708679 h 3217160"/>
              <a:gd name="connsiteX25" fmla="*/ 8822 w 3403797"/>
              <a:gd name="connsiteY25" fmla="*/ 1368955 h 3217160"/>
              <a:gd name="connsiteX0" fmla="*/ 8822 w 3403797"/>
              <a:gd name="connsiteY0" fmla="*/ 1368955 h 3217160"/>
              <a:gd name="connsiteX1" fmla="*/ 980376 w 3403797"/>
              <a:gd name="connsiteY1" fmla="*/ 1327679 h 3217160"/>
              <a:gd name="connsiteX2" fmla="*/ 970851 w 3403797"/>
              <a:gd name="connsiteY2" fmla="*/ 860954 h 3217160"/>
              <a:gd name="connsiteX3" fmla="*/ 1408998 w 3403797"/>
              <a:gd name="connsiteY3" fmla="*/ 1029231 h 3217160"/>
              <a:gd name="connsiteX4" fmla="*/ 951798 w 3403797"/>
              <a:gd name="connsiteY4" fmla="*/ 114830 h 3217160"/>
              <a:gd name="connsiteX5" fmla="*/ 1713798 w 3403797"/>
              <a:gd name="connsiteY5" fmla="*/ 813331 h 3217160"/>
              <a:gd name="connsiteX6" fmla="*/ 1858260 w 3403797"/>
              <a:gd name="connsiteY6" fmla="*/ 191030 h 3217160"/>
              <a:gd name="connsiteX7" fmla="*/ 2120198 w 3403797"/>
              <a:gd name="connsiteY7" fmla="*/ 826030 h 3217160"/>
              <a:gd name="connsiteX8" fmla="*/ 2983797 w 3403797"/>
              <a:gd name="connsiteY8" fmla="*/ 114830 h 3217160"/>
              <a:gd name="connsiteX9" fmla="*/ 2491672 w 3403797"/>
              <a:gd name="connsiteY9" fmla="*/ 1141942 h 3217160"/>
              <a:gd name="connsiteX10" fmla="*/ 2942524 w 3403797"/>
              <a:gd name="connsiteY10" fmla="*/ 1205443 h 3217160"/>
              <a:gd name="connsiteX11" fmla="*/ 2704399 w 3403797"/>
              <a:gd name="connsiteY11" fmla="*/ 1608668 h 3217160"/>
              <a:gd name="connsiteX12" fmla="*/ 3218749 w 3403797"/>
              <a:gd name="connsiteY12" fmla="*/ 1684868 h 3217160"/>
              <a:gd name="connsiteX13" fmla="*/ 3399725 w 3403797"/>
              <a:gd name="connsiteY13" fmla="*/ 1965855 h 3217160"/>
              <a:gd name="connsiteX14" fmla="*/ 3252085 w 3403797"/>
              <a:gd name="connsiteY14" fmla="*/ 2150005 h 3217160"/>
              <a:gd name="connsiteX15" fmla="*/ 2599626 w 3403797"/>
              <a:gd name="connsiteY15" fmla="*/ 2075393 h 3217160"/>
              <a:gd name="connsiteX16" fmla="*/ 3352101 w 3403797"/>
              <a:gd name="connsiteY16" fmla="*/ 3013605 h 3217160"/>
              <a:gd name="connsiteX17" fmla="*/ 2380551 w 3403797"/>
              <a:gd name="connsiteY17" fmla="*/ 2375429 h 3217160"/>
              <a:gd name="connsiteX18" fmla="*/ 2237676 w 3403797"/>
              <a:gd name="connsiteY18" fmla="*/ 2708804 h 3217160"/>
              <a:gd name="connsiteX19" fmla="*/ 1623310 w 3403797"/>
              <a:gd name="connsiteY19" fmla="*/ 2918355 h 3217160"/>
              <a:gd name="connsiteX20" fmla="*/ 1504251 w 3403797"/>
              <a:gd name="connsiteY20" fmla="*/ 2432579 h 3217160"/>
              <a:gd name="connsiteX21" fmla="*/ 732726 w 3403797"/>
              <a:gd name="connsiteY21" fmla="*/ 2842154 h 3217160"/>
              <a:gd name="connsiteX22" fmla="*/ 1199451 w 3403797"/>
              <a:gd name="connsiteY22" fmla="*/ 2051579 h 3217160"/>
              <a:gd name="connsiteX23" fmla="*/ 818452 w 3403797"/>
              <a:gd name="connsiteY23" fmla="*/ 2042054 h 3217160"/>
              <a:gd name="connsiteX24" fmla="*/ 980376 w 3403797"/>
              <a:gd name="connsiteY24" fmla="*/ 1708679 h 3217160"/>
              <a:gd name="connsiteX25" fmla="*/ 8822 w 3403797"/>
              <a:gd name="connsiteY25" fmla="*/ 1368955 h 3217160"/>
              <a:gd name="connsiteX0" fmla="*/ 8822 w 3403797"/>
              <a:gd name="connsiteY0" fmla="*/ 1368955 h 3217160"/>
              <a:gd name="connsiteX1" fmla="*/ 980376 w 3403797"/>
              <a:gd name="connsiteY1" fmla="*/ 1327679 h 3217160"/>
              <a:gd name="connsiteX2" fmla="*/ 970851 w 3403797"/>
              <a:gd name="connsiteY2" fmla="*/ 860954 h 3217160"/>
              <a:gd name="connsiteX3" fmla="*/ 1418523 w 3403797"/>
              <a:gd name="connsiteY3" fmla="*/ 953031 h 3217160"/>
              <a:gd name="connsiteX4" fmla="*/ 951798 w 3403797"/>
              <a:gd name="connsiteY4" fmla="*/ 114830 h 3217160"/>
              <a:gd name="connsiteX5" fmla="*/ 1713798 w 3403797"/>
              <a:gd name="connsiteY5" fmla="*/ 813331 h 3217160"/>
              <a:gd name="connsiteX6" fmla="*/ 1858260 w 3403797"/>
              <a:gd name="connsiteY6" fmla="*/ 191030 h 3217160"/>
              <a:gd name="connsiteX7" fmla="*/ 2120198 w 3403797"/>
              <a:gd name="connsiteY7" fmla="*/ 826030 h 3217160"/>
              <a:gd name="connsiteX8" fmla="*/ 2983797 w 3403797"/>
              <a:gd name="connsiteY8" fmla="*/ 114830 h 3217160"/>
              <a:gd name="connsiteX9" fmla="*/ 2491672 w 3403797"/>
              <a:gd name="connsiteY9" fmla="*/ 1141942 h 3217160"/>
              <a:gd name="connsiteX10" fmla="*/ 2942524 w 3403797"/>
              <a:gd name="connsiteY10" fmla="*/ 1205443 h 3217160"/>
              <a:gd name="connsiteX11" fmla="*/ 2704399 w 3403797"/>
              <a:gd name="connsiteY11" fmla="*/ 1608668 h 3217160"/>
              <a:gd name="connsiteX12" fmla="*/ 3218749 w 3403797"/>
              <a:gd name="connsiteY12" fmla="*/ 1684868 h 3217160"/>
              <a:gd name="connsiteX13" fmla="*/ 3399725 w 3403797"/>
              <a:gd name="connsiteY13" fmla="*/ 1965855 h 3217160"/>
              <a:gd name="connsiteX14" fmla="*/ 3252085 w 3403797"/>
              <a:gd name="connsiteY14" fmla="*/ 2150005 h 3217160"/>
              <a:gd name="connsiteX15" fmla="*/ 2599626 w 3403797"/>
              <a:gd name="connsiteY15" fmla="*/ 2075393 h 3217160"/>
              <a:gd name="connsiteX16" fmla="*/ 3352101 w 3403797"/>
              <a:gd name="connsiteY16" fmla="*/ 3013605 h 3217160"/>
              <a:gd name="connsiteX17" fmla="*/ 2380551 w 3403797"/>
              <a:gd name="connsiteY17" fmla="*/ 2375429 h 3217160"/>
              <a:gd name="connsiteX18" fmla="*/ 2237676 w 3403797"/>
              <a:gd name="connsiteY18" fmla="*/ 2708804 h 3217160"/>
              <a:gd name="connsiteX19" fmla="*/ 1623310 w 3403797"/>
              <a:gd name="connsiteY19" fmla="*/ 2918355 h 3217160"/>
              <a:gd name="connsiteX20" fmla="*/ 1504251 w 3403797"/>
              <a:gd name="connsiteY20" fmla="*/ 2432579 h 3217160"/>
              <a:gd name="connsiteX21" fmla="*/ 732726 w 3403797"/>
              <a:gd name="connsiteY21" fmla="*/ 2842154 h 3217160"/>
              <a:gd name="connsiteX22" fmla="*/ 1199451 w 3403797"/>
              <a:gd name="connsiteY22" fmla="*/ 2051579 h 3217160"/>
              <a:gd name="connsiteX23" fmla="*/ 818452 w 3403797"/>
              <a:gd name="connsiteY23" fmla="*/ 2042054 h 3217160"/>
              <a:gd name="connsiteX24" fmla="*/ 980376 w 3403797"/>
              <a:gd name="connsiteY24" fmla="*/ 1708679 h 3217160"/>
              <a:gd name="connsiteX25" fmla="*/ 8822 w 3403797"/>
              <a:gd name="connsiteY25" fmla="*/ 1368955 h 3217160"/>
              <a:gd name="connsiteX0" fmla="*/ 8822 w 3403797"/>
              <a:gd name="connsiteY0" fmla="*/ 1368955 h 3217160"/>
              <a:gd name="connsiteX1" fmla="*/ 980376 w 3403797"/>
              <a:gd name="connsiteY1" fmla="*/ 1327679 h 3217160"/>
              <a:gd name="connsiteX2" fmla="*/ 970851 w 3403797"/>
              <a:gd name="connsiteY2" fmla="*/ 860954 h 3217160"/>
              <a:gd name="connsiteX3" fmla="*/ 1418523 w 3403797"/>
              <a:gd name="connsiteY3" fmla="*/ 953031 h 3217160"/>
              <a:gd name="connsiteX4" fmla="*/ 951798 w 3403797"/>
              <a:gd name="connsiteY4" fmla="*/ 114830 h 3217160"/>
              <a:gd name="connsiteX5" fmla="*/ 1713798 w 3403797"/>
              <a:gd name="connsiteY5" fmla="*/ 813331 h 3217160"/>
              <a:gd name="connsiteX6" fmla="*/ 1858260 w 3403797"/>
              <a:gd name="connsiteY6" fmla="*/ 191030 h 3217160"/>
              <a:gd name="connsiteX7" fmla="*/ 2120198 w 3403797"/>
              <a:gd name="connsiteY7" fmla="*/ 826030 h 3217160"/>
              <a:gd name="connsiteX8" fmla="*/ 2983797 w 3403797"/>
              <a:gd name="connsiteY8" fmla="*/ 114830 h 3217160"/>
              <a:gd name="connsiteX9" fmla="*/ 2491672 w 3403797"/>
              <a:gd name="connsiteY9" fmla="*/ 1141942 h 3217160"/>
              <a:gd name="connsiteX10" fmla="*/ 2942524 w 3403797"/>
              <a:gd name="connsiteY10" fmla="*/ 1205443 h 3217160"/>
              <a:gd name="connsiteX11" fmla="*/ 2704399 w 3403797"/>
              <a:gd name="connsiteY11" fmla="*/ 1608668 h 3217160"/>
              <a:gd name="connsiteX12" fmla="*/ 3218749 w 3403797"/>
              <a:gd name="connsiteY12" fmla="*/ 1684868 h 3217160"/>
              <a:gd name="connsiteX13" fmla="*/ 3399725 w 3403797"/>
              <a:gd name="connsiteY13" fmla="*/ 1965855 h 3217160"/>
              <a:gd name="connsiteX14" fmla="*/ 3252085 w 3403797"/>
              <a:gd name="connsiteY14" fmla="*/ 2150005 h 3217160"/>
              <a:gd name="connsiteX15" fmla="*/ 2599626 w 3403797"/>
              <a:gd name="connsiteY15" fmla="*/ 2075393 h 3217160"/>
              <a:gd name="connsiteX16" fmla="*/ 3352101 w 3403797"/>
              <a:gd name="connsiteY16" fmla="*/ 3013605 h 3217160"/>
              <a:gd name="connsiteX17" fmla="*/ 2380551 w 3403797"/>
              <a:gd name="connsiteY17" fmla="*/ 2375429 h 3217160"/>
              <a:gd name="connsiteX18" fmla="*/ 2237676 w 3403797"/>
              <a:gd name="connsiteY18" fmla="*/ 2708804 h 3217160"/>
              <a:gd name="connsiteX19" fmla="*/ 1623310 w 3403797"/>
              <a:gd name="connsiteY19" fmla="*/ 2918355 h 3217160"/>
              <a:gd name="connsiteX20" fmla="*/ 1504251 w 3403797"/>
              <a:gd name="connsiteY20" fmla="*/ 2432579 h 3217160"/>
              <a:gd name="connsiteX21" fmla="*/ 732726 w 3403797"/>
              <a:gd name="connsiteY21" fmla="*/ 2842154 h 3217160"/>
              <a:gd name="connsiteX22" fmla="*/ 1199451 w 3403797"/>
              <a:gd name="connsiteY22" fmla="*/ 2051579 h 3217160"/>
              <a:gd name="connsiteX23" fmla="*/ 818452 w 3403797"/>
              <a:gd name="connsiteY23" fmla="*/ 2042054 h 3217160"/>
              <a:gd name="connsiteX24" fmla="*/ 980376 w 3403797"/>
              <a:gd name="connsiteY24" fmla="*/ 1708679 h 3217160"/>
              <a:gd name="connsiteX25" fmla="*/ 8822 w 3403797"/>
              <a:gd name="connsiteY25" fmla="*/ 1368955 h 3217160"/>
              <a:gd name="connsiteX0" fmla="*/ 8822 w 3403797"/>
              <a:gd name="connsiteY0" fmla="*/ 1368955 h 3217160"/>
              <a:gd name="connsiteX1" fmla="*/ 980376 w 3403797"/>
              <a:gd name="connsiteY1" fmla="*/ 1327679 h 3217160"/>
              <a:gd name="connsiteX2" fmla="*/ 970851 w 3403797"/>
              <a:gd name="connsiteY2" fmla="*/ 860954 h 3217160"/>
              <a:gd name="connsiteX3" fmla="*/ 1418523 w 3403797"/>
              <a:gd name="connsiteY3" fmla="*/ 953031 h 3217160"/>
              <a:gd name="connsiteX4" fmla="*/ 951798 w 3403797"/>
              <a:gd name="connsiteY4" fmla="*/ 114830 h 3217160"/>
              <a:gd name="connsiteX5" fmla="*/ 1713798 w 3403797"/>
              <a:gd name="connsiteY5" fmla="*/ 813331 h 3217160"/>
              <a:gd name="connsiteX6" fmla="*/ 1858260 w 3403797"/>
              <a:gd name="connsiteY6" fmla="*/ 191030 h 3217160"/>
              <a:gd name="connsiteX7" fmla="*/ 2120198 w 3403797"/>
              <a:gd name="connsiteY7" fmla="*/ 826030 h 3217160"/>
              <a:gd name="connsiteX8" fmla="*/ 2983797 w 3403797"/>
              <a:gd name="connsiteY8" fmla="*/ 114830 h 3217160"/>
              <a:gd name="connsiteX9" fmla="*/ 2491672 w 3403797"/>
              <a:gd name="connsiteY9" fmla="*/ 1141942 h 3217160"/>
              <a:gd name="connsiteX10" fmla="*/ 2942524 w 3403797"/>
              <a:gd name="connsiteY10" fmla="*/ 1205443 h 3217160"/>
              <a:gd name="connsiteX11" fmla="*/ 2704399 w 3403797"/>
              <a:gd name="connsiteY11" fmla="*/ 1608668 h 3217160"/>
              <a:gd name="connsiteX12" fmla="*/ 3218749 w 3403797"/>
              <a:gd name="connsiteY12" fmla="*/ 1684868 h 3217160"/>
              <a:gd name="connsiteX13" fmla="*/ 3399725 w 3403797"/>
              <a:gd name="connsiteY13" fmla="*/ 1965855 h 3217160"/>
              <a:gd name="connsiteX14" fmla="*/ 3252085 w 3403797"/>
              <a:gd name="connsiteY14" fmla="*/ 2150005 h 3217160"/>
              <a:gd name="connsiteX15" fmla="*/ 2599626 w 3403797"/>
              <a:gd name="connsiteY15" fmla="*/ 2075393 h 3217160"/>
              <a:gd name="connsiteX16" fmla="*/ 3352101 w 3403797"/>
              <a:gd name="connsiteY16" fmla="*/ 3013605 h 3217160"/>
              <a:gd name="connsiteX17" fmla="*/ 2380551 w 3403797"/>
              <a:gd name="connsiteY17" fmla="*/ 2375429 h 3217160"/>
              <a:gd name="connsiteX18" fmla="*/ 2237676 w 3403797"/>
              <a:gd name="connsiteY18" fmla="*/ 2708804 h 3217160"/>
              <a:gd name="connsiteX19" fmla="*/ 1623310 w 3403797"/>
              <a:gd name="connsiteY19" fmla="*/ 2918355 h 3217160"/>
              <a:gd name="connsiteX20" fmla="*/ 1504251 w 3403797"/>
              <a:gd name="connsiteY20" fmla="*/ 2432579 h 3217160"/>
              <a:gd name="connsiteX21" fmla="*/ 732726 w 3403797"/>
              <a:gd name="connsiteY21" fmla="*/ 2842154 h 3217160"/>
              <a:gd name="connsiteX22" fmla="*/ 1199451 w 3403797"/>
              <a:gd name="connsiteY22" fmla="*/ 2051579 h 3217160"/>
              <a:gd name="connsiteX23" fmla="*/ 818452 w 3403797"/>
              <a:gd name="connsiteY23" fmla="*/ 2042054 h 3217160"/>
              <a:gd name="connsiteX24" fmla="*/ 980376 w 3403797"/>
              <a:gd name="connsiteY24" fmla="*/ 1708679 h 3217160"/>
              <a:gd name="connsiteX25" fmla="*/ 8822 w 3403797"/>
              <a:gd name="connsiteY25" fmla="*/ 1368955 h 3217160"/>
              <a:gd name="connsiteX0" fmla="*/ 13266 w 3408241"/>
              <a:gd name="connsiteY0" fmla="*/ 1368955 h 3217160"/>
              <a:gd name="connsiteX1" fmla="*/ 984820 w 3408241"/>
              <a:gd name="connsiteY1" fmla="*/ 1327679 h 3217160"/>
              <a:gd name="connsiteX2" fmla="*/ 975295 w 3408241"/>
              <a:gd name="connsiteY2" fmla="*/ 860954 h 3217160"/>
              <a:gd name="connsiteX3" fmla="*/ 1422967 w 3408241"/>
              <a:gd name="connsiteY3" fmla="*/ 953031 h 3217160"/>
              <a:gd name="connsiteX4" fmla="*/ 956242 w 3408241"/>
              <a:gd name="connsiteY4" fmla="*/ 114830 h 3217160"/>
              <a:gd name="connsiteX5" fmla="*/ 1718242 w 3408241"/>
              <a:gd name="connsiteY5" fmla="*/ 813331 h 3217160"/>
              <a:gd name="connsiteX6" fmla="*/ 1862704 w 3408241"/>
              <a:gd name="connsiteY6" fmla="*/ 191030 h 3217160"/>
              <a:gd name="connsiteX7" fmla="*/ 2124642 w 3408241"/>
              <a:gd name="connsiteY7" fmla="*/ 826030 h 3217160"/>
              <a:gd name="connsiteX8" fmla="*/ 2988241 w 3408241"/>
              <a:gd name="connsiteY8" fmla="*/ 114830 h 3217160"/>
              <a:gd name="connsiteX9" fmla="*/ 2496116 w 3408241"/>
              <a:gd name="connsiteY9" fmla="*/ 1141942 h 3217160"/>
              <a:gd name="connsiteX10" fmla="*/ 2946968 w 3408241"/>
              <a:gd name="connsiteY10" fmla="*/ 1205443 h 3217160"/>
              <a:gd name="connsiteX11" fmla="*/ 2708843 w 3408241"/>
              <a:gd name="connsiteY11" fmla="*/ 1608668 h 3217160"/>
              <a:gd name="connsiteX12" fmla="*/ 3223193 w 3408241"/>
              <a:gd name="connsiteY12" fmla="*/ 1684868 h 3217160"/>
              <a:gd name="connsiteX13" fmla="*/ 3404169 w 3408241"/>
              <a:gd name="connsiteY13" fmla="*/ 1965855 h 3217160"/>
              <a:gd name="connsiteX14" fmla="*/ 3256529 w 3408241"/>
              <a:gd name="connsiteY14" fmla="*/ 2150005 h 3217160"/>
              <a:gd name="connsiteX15" fmla="*/ 2604070 w 3408241"/>
              <a:gd name="connsiteY15" fmla="*/ 2075393 h 3217160"/>
              <a:gd name="connsiteX16" fmla="*/ 3356545 w 3408241"/>
              <a:gd name="connsiteY16" fmla="*/ 3013605 h 3217160"/>
              <a:gd name="connsiteX17" fmla="*/ 2384995 w 3408241"/>
              <a:gd name="connsiteY17" fmla="*/ 2375429 h 3217160"/>
              <a:gd name="connsiteX18" fmla="*/ 2242120 w 3408241"/>
              <a:gd name="connsiteY18" fmla="*/ 2708804 h 3217160"/>
              <a:gd name="connsiteX19" fmla="*/ 1627754 w 3408241"/>
              <a:gd name="connsiteY19" fmla="*/ 2918355 h 3217160"/>
              <a:gd name="connsiteX20" fmla="*/ 1508695 w 3408241"/>
              <a:gd name="connsiteY20" fmla="*/ 2432579 h 3217160"/>
              <a:gd name="connsiteX21" fmla="*/ 737170 w 3408241"/>
              <a:gd name="connsiteY21" fmla="*/ 2842154 h 3217160"/>
              <a:gd name="connsiteX22" fmla="*/ 1203895 w 3408241"/>
              <a:gd name="connsiteY22" fmla="*/ 2051579 h 3217160"/>
              <a:gd name="connsiteX23" fmla="*/ 822896 w 3408241"/>
              <a:gd name="connsiteY23" fmla="*/ 2042054 h 3217160"/>
              <a:gd name="connsiteX24" fmla="*/ 984820 w 3408241"/>
              <a:gd name="connsiteY24" fmla="*/ 1708679 h 3217160"/>
              <a:gd name="connsiteX25" fmla="*/ 13266 w 3408241"/>
              <a:gd name="connsiteY25" fmla="*/ 1368955 h 3217160"/>
              <a:gd name="connsiteX0" fmla="*/ 13266 w 3408241"/>
              <a:gd name="connsiteY0" fmla="*/ 1368955 h 3217160"/>
              <a:gd name="connsiteX1" fmla="*/ 984820 w 3408241"/>
              <a:gd name="connsiteY1" fmla="*/ 1327679 h 3217160"/>
              <a:gd name="connsiteX2" fmla="*/ 975295 w 3408241"/>
              <a:gd name="connsiteY2" fmla="*/ 860954 h 3217160"/>
              <a:gd name="connsiteX3" fmla="*/ 1422967 w 3408241"/>
              <a:gd name="connsiteY3" fmla="*/ 953031 h 3217160"/>
              <a:gd name="connsiteX4" fmla="*/ 956242 w 3408241"/>
              <a:gd name="connsiteY4" fmla="*/ 114830 h 3217160"/>
              <a:gd name="connsiteX5" fmla="*/ 1718242 w 3408241"/>
              <a:gd name="connsiteY5" fmla="*/ 813331 h 3217160"/>
              <a:gd name="connsiteX6" fmla="*/ 1862704 w 3408241"/>
              <a:gd name="connsiteY6" fmla="*/ 191030 h 3217160"/>
              <a:gd name="connsiteX7" fmla="*/ 2124642 w 3408241"/>
              <a:gd name="connsiteY7" fmla="*/ 826030 h 3217160"/>
              <a:gd name="connsiteX8" fmla="*/ 2988241 w 3408241"/>
              <a:gd name="connsiteY8" fmla="*/ 114830 h 3217160"/>
              <a:gd name="connsiteX9" fmla="*/ 2496116 w 3408241"/>
              <a:gd name="connsiteY9" fmla="*/ 1141942 h 3217160"/>
              <a:gd name="connsiteX10" fmla="*/ 2946968 w 3408241"/>
              <a:gd name="connsiteY10" fmla="*/ 1205443 h 3217160"/>
              <a:gd name="connsiteX11" fmla="*/ 2708843 w 3408241"/>
              <a:gd name="connsiteY11" fmla="*/ 1608668 h 3217160"/>
              <a:gd name="connsiteX12" fmla="*/ 3223193 w 3408241"/>
              <a:gd name="connsiteY12" fmla="*/ 1684868 h 3217160"/>
              <a:gd name="connsiteX13" fmla="*/ 3404169 w 3408241"/>
              <a:gd name="connsiteY13" fmla="*/ 1965855 h 3217160"/>
              <a:gd name="connsiteX14" fmla="*/ 3256529 w 3408241"/>
              <a:gd name="connsiteY14" fmla="*/ 2150005 h 3217160"/>
              <a:gd name="connsiteX15" fmla="*/ 2604070 w 3408241"/>
              <a:gd name="connsiteY15" fmla="*/ 2075393 h 3217160"/>
              <a:gd name="connsiteX16" fmla="*/ 3356545 w 3408241"/>
              <a:gd name="connsiteY16" fmla="*/ 3013605 h 3217160"/>
              <a:gd name="connsiteX17" fmla="*/ 2384995 w 3408241"/>
              <a:gd name="connsiteY17" fmla="*/ 2375429 h 3217160"/>
              <a:gd name="connsiteX18" fmla="*/ 2218307 w 3408241"/>
              <a:gd name="connsiteY18" fmla="*/ 2656417 h 3217160"/>
              <a:gd name="connsiteX19" fmla="*/ 1627754 w 3408241"/>
              <a:gd name="connsiteY19" fmla="*/ 2918355 h 3217160"/>
              <a:gd name="connsiteX20" fmla="*/ 1508695 w 3408241"/>
              <a:gd name="connsiteY20" fmla="*/ 2432579 h 3217160"/>
              <a:gd name="connsiteX21" fmla="*/ 737170 w 3408241"/>
              <a:gd name="connsiteY21" fmla="*/ 2842154 h 3217160"/>
              <a:gd name="connsiteX22" fmla="*/ 1203895 w 3408241"/>
              <a:gd name="connsiteY22" fmla="*/ 2051579 h 3217160"/>
              <a:gd name="connsiteX23" fmla="*/ 822896 w 3408241"/>
              <a:gd name="connsiteY23" fmla="*/ 2042054 h 3217160"/>
              <a:gd name="connsiteX24" fmla="*/ 984820 w 3408241"/>
              <a:gd name="connsiteY24" fmla="*/ 1708679 h 3217160"/>
              <a:gd name="connsiteX25" fmla="*/ 13266 w 3408241"/>
              <a:gd name="connsiteY25" fmla="*/ 1368955 h 3217160"/>
              <a:gd name="connsiteX0" fmla="*/ 13266 w 3408241"/>
              <a:gd name="connsiteY0" fmla="*/ 1368955 h 3217160"/>
              <a:gd name="connsiteX1" fmla="*/ 984820 w 3408241"/>
              <a:gd name="connsiteY1" fmla="*/ 1327679 h 3217160"/>
              <a:gd name="connsiteX2" fmla="*/ 975295 w 3408241"/>
              <a:gd name="connsiteY2" fmla="*/ 860954 h 3217160"/>
              <a:gd name="connsiteX3" fmla="*/ 1422967 w 3408241"/>
              <a:gd name="connsiteY3" fmla="*/ 953031 h 3217160"/>
              <a:gd name="connsiteX4" fmla="*/ 956242 w 3408241"/>
              <a:gd name="connsiteY4" fmla="*/ 114830 h 3217160"/>
              <a:gd name="connsiteX5" fmla="*/ 1718242 w 3408241"/>
              <a:gd name="connsiteY5" fmla="*/ 813331 h 3217160"/>
              <a:gd name="connsiteX6" fmla="*/ 1862704 w 3408241"/>
              <a:gd name="connsiteY6" fmla="*/ 191030 h 3217160"/>
              <a:gd name="connsiteX7" fmla="*/ 2124642 w 3408241"/>
              <a:gd name="connsiteY7" fmla="*/ 826030 h 3217160"/>
              <a:gd name="connsiteX8" fmla="*/ 2988241 w 3408241"/>
              <a:gd name="connsiteY8" fmla="*/ 114830 h 3217160"/>
              <a:gd name="connsiteX9" fmla="*/ 2496116 w 3408241"/>
              <a:gd name="connsiteY9" fmla="*/ 1141942 h 3217160"/>
              <a:gd name="connsiteX10" fmla="*/ 2946968 w 3408241"/>
              <a:gd name="connsiteY10" fmla="*/ 1205443 h 3217160"/>
              <a:gd name="connsiteX11" fmla="*/ 2708843 w 3408241"/>
              <a:gd name="connsiteY11" fmla="*/ 1608668 h 3217160"/>
              <a:gd name="connsiteX12" fmla="*/ 3223193 w 3408241"/>
              <a:gd name="connsiteY12" fmla="*/ 1684868 h 3217160"/>
              <a:gd name="connsiteX13" fmla="*/ 3404169 w 3408241"/>
              <a:gd name="connsiteY13" fmla="*/ 1965855 h 3217160"/>
              <a:gd name="connsiteX14" fmla="*/ 3256529 w 3408241"/>
              <a:gd name="connsiteY14" fmla="*/ 2150005 h 3217160"/>
              <a:gd name="connsiteX15" fmla="*/ 2604070 w 3408241"/>
              <a:gd name="connsiteY15" fmla="*/ 2075393 h 3217160"/>
              <a:gd name="connsiteX16" fmla="*/ 3356545 w 3408241"/>
              <a:gd name="connsiteY16" fmla="*/ 3013605 h 3217160"/>
              <a:gd name="connsiteX17" fmla="*/ 2384995 w 3408241"/>
              <a:gd name="connsiteY17" fmla="*/ 2375429 h 3217160"/>
              <a:gd name="connsiteX18" fmla="*/ 2218307 w 3408241"/>
              <a:gd name="connsiteY18" fmla="*/ 2656417 h 3217160"/>
              <a:gd name="connsiteX19" fmla="*/ 1627754 w 3408241"/>
              <a:gd name="connsiteY19" fmla="*/ 2918355 h 3217160"/>
              <a:gd name="connsiteX20" fmla="*/ 1508695 w 3408241"/>
              <a:gd name="connsiteY20" fmla="*/ 2432579 h 3217160"/>
              <a:gd name="connsiteX21" fmla="*/ 737170 w 3408241"/>
              <a:gd name="connsiteY21" fmla="*/ 2842154 h 3217160"/>
              <a:gd name="connsiteX22" fmla="*/ 1203895 w 3408241"/>
              <a:gd name="connsiteY22" fmla="*/ 2051579 h 3217160"/>
              <a:gd name="connsiteX23" fmla="*/ 822896 w 3408241"/>
              <a:gd name="connsiteY23" fmla="*/ 2042054 h 3217160"/>
              <a:gd name="connsiteX24" fmla="*/ 984820 w 3408241"/>
              <a:gd name="connsiteY24" fmla="*/ 1708679 h 3217160"/>
              <a:gd name="connsiteX25" fmla="*/ 13266 w 3408241"/>
              <a:gd name="connsiteY25" fmla="*/ 1368955 h 3217160"/>
              <a:gd name="connsiteX0" fmla="*/ 13266 w 3408241"/>
              <a:gd name="connsiteY0" fmla="*/ 1368955 h 3217160"/>
              <a:gd name="connsiteX1" fmla="*/ 984820 w 3408241"/>
              <a:gd name="connsiteY1" fmla="*/ 1327679 h 3217160"/>
              <a:gd name="connsiteX2" fmla="*/ 975295 w 3408241"/>
              <a:gd name="connsiteY2" fmla="*/ 860954 h 3217160"/>
              <a:gd name="connsiteX3" fmla="*/ 1422967 w 3408241"/>
              <a:gd name="connsiteY3" fmla="*/ 953031 h 3217160"/>
              <a:gd name="connsiteX4" fmla="*/ 956242 w 3408241"/>
              <a:gd name="connsiteY4" fmla="*/ 114830 h 3217160"/>
              <a:gd name="connsiteX5" fmla="*/ 1718242 w 3408241"/>
              <a:gd name="connsiteY5" fmla="*/ 813331 h 3217160"/>
              <a:gd name="connsiteX6" fmla="*/ 1862704 w 3408241"/>
              <a:gd name="connsiteY6" fmla="*/ 191030 h 3217160"/>
              <a:gd name="connsiteX7" fmla="*/ 2124642 w 3408241"/>
              <a:gd name="connsiteY7" fmla="*/ 826030 h 3217160"/>
              <a:gd name="connsiteX8" fmla="*/ 2988241 w 3408241"/>
              <a:gd name="connsiteY8" fmla="*/ 114830 h 3217160"/>
              <a:gd name="connsiteX9" fmla="*/ 2496116 w 3408241"/>
              <a:gd name="connsiteY9" fmla="*/ 1141942 h 3217160"/>
              <a:gd name="connsiteX10" fmla="*/ 2946968 w 3408241"/>
              <a:gd name="connsiteY10" fmla="*/ 1205443 h 3217160"/>
              <a:gd name="connsiteX11" fmla="*/ 2708843 w 3408241"/>
              <a:gd name="connsiteY11" fmla="*/ 1608668 h 3217160"/>
              <a:gd name="connsiteX12" fmla="*/ 3223193 w 3408241"/>
              <a:gd name="connsiteY12" fmla="*/ 1684868 h 3217160"/>
              <a:gd name="connsiteX13" fmla="*/ 3404169 w 3408241"/>
              <a:gd name="connsiteY13" fmla="*/ 1965855 h 3217160"/>
              <a:gd name="connsiteX14" fmla="*/ 3256529 w 3408241"/>
              <a:gd name="connsiteY14" fmla="*/ 2150005 h 3217160"/>
              <a:gd name="connsiteX15" fmla="*/ 2604070 w 3408241"/>
              <a:gd name="connsiteY15" fmla="*/ 2075393 h 3217160"/>
              <a:gd name="connsiteX16" fmla="*/ 3356545 w 3408241"/>
              <a:gd name="connsiteY16" fmla="*/ 3013605 h 3217160"/>
              <a:gd name="connsiteX17" fmla="*/ 2384995 w 3408241"/>
              <a:gd name="connsiteY17" fmla="*/ 2375429 h 3217160"/>
              <a:gd name="connsiteX18" fmla="*/ 2218307 w 3408241"/>
              <a:gd name="connsiteY18" fmla="*/ 2656417 h 3217160"/>
              <a:gd name="connsiteX19" fmla="*/ 1627754 w 3408241"/>
              <a:gd name="connsiteY19" fmla="*/ 2918355 h 3217160"/>
              <a:gd name="connsiteX20" fmla="*/ 1508695 w 3408241"/>
              <a:gd name="connsiteY20" fmla="*/ 2432579 h 3217160"/>
              <a:gd name="connsiteX21" fmla="*/ 737170 w 3408241"/>
              <a:gd name="connsiteY21" fmla="*/ 2842154 h 3217160"/>
              <a:gd name="connsiteX22" fmla="*/ 1203895 w 3408241"/>
              <a:gd name="connsiteY22" fmla="*/ 2051579 h 3217160"/>
              <a:gd name="connsiteX23" fmla="*/ 822896 w 3408241"/>
              <a:gd name="connsiteY23" fmla="*/ 2042054 h 3217160"/>
              <a:gd name="connsiteX24" fmla="*/ 984820 w 3408241"/>
              <a:gd name="connsiteY24" fmla="*/ 1708679 h 3217160"/>
              <a:gd name="connsiteX25" fmla="*/ 13266 w 3408241"/>
              <a:gd name="connsiteY25" fmla="*/ 1368955 h 3217160"/>
              <a:gd name="connsiteX0" fmla="*/ 13266 w 3408241"/>
              <a:gd name="connsiteY0" fmla="*/ 1368955 h 3217160"/>
              <a:gd name="connsiteX1" fmla="*/ 984820 w 3408241"/>
              <a:gd name="connsiteY1" fmla="*/ 1327679 h 3217160"/>
              <a:gd name="connsiteX2" fmla="*/ 975295 w 3408241"/>
              <a:gd name="connsiteY2" fmla="*/ 860954 h 3217160"/>
              <a:gd name="connsiteX3" fmla="*/ 1422967 w 3408241"/>
              <a:gd name="connsiteY3" fmla="*/ 953031 h 3217160"/>
              <a:gd name="connsiteX4" fmla="*/ 956242 w 3408241"/>
              <a:gd name="connsiteY4" fmla="*/ 114830 h 3217160"/>
              <a:gd name="connsiteX5" fmla="*/ 1718242 w 3408241"/>
              <a:gd name="connsiteY5" fmla="*/ 813331 h 3217160"/>
              <a:gd name="connsiteX6" fmla="*/ 1862704 w 3408241"/>
              <a:gd name="connsiteY6" fmla="*/ 191030 h 3217160"/>
              <a:gd name="connsiteX7" fmla="*/ 2124642 w 3408241"/>
              <a:gd name="connsiteY7" fmla="*/ 826030 h 3217160"/>
              <a:gd name="connsiteX8" fmla="*/ 2988241 w 3408241"/>
              <a:gd name="connsiteY8" fmla="*/ 114830 h 3217160"/>
              <a:gd name="connsiteX9" fmla="*/ 2496116 w 3408241"/>
              <a:gd name="connsiteY9" fmla="*/ 1141942 h 3217160"/>
              <a:gd name="connsiteX10" fmla="*/ 2946968 w 3408241"/>
              <a:gd name="connsiteY10" fmla="*/ 1205443 h 3217160"/>
              <a:gd name="connsiteX11" fmla="*/ 2708843 w 3408241"/>
              <a:gd name="connsiteY11" fmla="*/ 1608668 h 3217160"/>
              <a:gd name="connsiteX12" fmla="*/ 3223193 w 3408241"/>
              <a:gd name="connsiteY12" fmla="*/ 1684868 h 3217160"/>
              <a:gd name="connsiteX13" fmla="*/ 3404169 w 3408241"/>
              <a:gd name="connsiteY13" fmla="*/ 1965855 h 3217160"/>
              <a:gd name="connsiteX14" fmla="*/ 3256529 w 3408241"/>
              <a:gd name="connsiteY14" fmla="*/ 2150005 h 3217160"/>
              <a:gd name="connsiteX15" fmla="*/ 2604070 w 3408241"/>
              <a:gd name="connsiteY15" fmla="*/ 2075393 h 3217160"/>
              <a:gd name="connsiteX16" fmla="*/ 3356545 w 3408241"/>
              <a:gd name="connsiteY16" fmla="*/ 3013605 h 3217160"/>
              <a:gd name="connsiteX17" fmla="*/ 2384995 w 3408241"/>
              <a:gd name="connsiteY17" fmla="*/ 2375429 h 3217160"/>
              <a:gd name="connsiteX18" fmla="*/ 2218307 w 3408241"/>
              <a:gd name="connsiteY18" fmla="*/ 2656417 h 3217160"/>
              <a:gd name="connsiteX19" fmla="*/ 1627754 w 3408241"/>
              <a:gd name="connsiteY19" fmla="*/ 2918355 h 3217160"/>
              <a:gd name="connsiteX20" fmla="*/ 1508695 w 3408241"/>
              <a:gd name="connsiteY20" fmla="*/ 2432579 h 3217160"/>
              <a:gd name="connsiteX21" fmla="*/ 737170 w 3408241"/>
              <a:gd name="connsiteY21" fmla="*/ 2842154 h 3217160"/>
              <a:gd name="connsiteX22" fmla="*/ 1203895 w 3408241"/>
              <a:gd name="connsiteY22" fmla="*/ 2051579 h 3217160"/>
              <a:gd name="connsiteX23" fmla="*/ 822896 w 3408241"/>
              <a:gd name="connsiteY23" fmla="*/ 2042054 h 3217160"/>
              <a:gd name="connsiteX24" fmla="*/ 984820 w 3408241"/>
              <a:gd name="connsiteY24" fmla="*/ 1708679 h 3217160"/>
              <a:gd name="connsiteX25" fmla="*/ 13266 w 3408241"/>
              <a:gd name="connsiteY25" fmla="*/ 1368955 h 3217160"/>
              <a:gd name="connsiteX0" fmla="*/ 13266 w 3408241"/>
              <a:gd name="connsiteY0" fmla="*/ 1368955 h 3217160"/>
              <a:gd name="connsiteX1" fmla="*/ 984820 w 3408241"/>
              <a:gd name="connsiteY1" fmla="*/ 1327679 h 3217160"/>
              <a:gd name="connsiteX2" fmla="*/ 975295 w 3408241"/>
              <a:gd name="connsiteY2" fmla="*/ 860954 h 3217160"/>
              <a:gd name="connsiteX3" fmla="*/ 1422967 w 3408241"/>
              <a:gd name="connsiteY3" fmla="*/ 953031 h 3217160"/>
              <a:gd name="connsiteX4" fmla="*/ 956242 w 3408241"/>
              <a:gd name="connsiteY4" fmla="*/ 114830 h 3217160"/>
              <a:gd name="connsiteX5" fmla="*/ 1718242 w 3408241"/>
              <a:gd name="connsiteY5" fmla="*/ 813331 h 3217160"/>
              <a:gd name="connsiteX6" fmla="*/ 1862704 w 3408241"/>
              <a:gd name="connsiteY6" fmla="*/ 191030 h 3217160"/>
              <a:gd name="connsiteX7" fmla="*/ 2124642 w 3408241"/>
              <a:gd name="connsiteY7" fmla="*/ 826030 h 3217160"/>
              <a:gd name="connsiteX8" fmla="*/ 2988241 w 3408241"/>
              <a:gd name="connsiteY8" fmla="*/ 114830 h 3217160"/>
              <a:gd name="connsiteX9" fmla="*/ 2496116 w 3408241"/>
              <a:gd name="connsiteY9" fmla="*/ 1141942 h 3217160"/>
              <a:gd name="connsiteX10" fmla="*/ 2946968 w 3408241"/>
              <a:gd name="connsiteY10" fmla="*/ 1205443 h 3217160"/>
              <a:gd name="connsiteX11" fmla="*/ 2708843 w 3408241"/>
              <a:gd name="connsiteY11" fmla="*/ 1608668 h 3217160"/>
              <a:gd name="connsiteX12" fmla="*/ 3223193 w 3408241"/>
              <a:gd name="connsiteY12" fmla="*/ 1684868 h 3217160"/>
              <a:gd name="connsiteX13" fmla="*/ 3404169 w 3408241"/>
              <a:gd name="connsiteY13" fmla="*/ 1965855 h 3217160"/>
              <a:gd name="connsiteX14" fmla="*/ 3256529 w 3408241"/>
              <a:gd name="connsiteY14" fmla="*/ 2150005 h 3217160"/>
              <a:gd name="connsiteX15" fmla="*/ 2604070 w 3408241"/>
              <a:gd name="connsiteY15" fmla="*/ 2075393 h 3217160"/>
              <a:gd name="connsiteX16" fmla="*/ 3356545 w 3408241"/>
              <a:gd name="connsiteY16" fmla="*/ 3013605 h 3217160"/>
              <a:gd name="connsiteX17" fmla="*/ 2384995 w 3408241"/>
              <a:gd name="connsiteY17" fmla="*/ 2375429 h 3217160"/>
              <a:gd name="connsiteX18" fmla="*/ 2218307 w 3408241"/>
              <a:gd name="connsiteY18" fmla="*/ 2656417 h 3217160"/>
              <a:gd name="connsiteX19" fmla="*/ 1627754 w 3408241"/>
              <a:gd name="connsiteY19" fmla="*/ 2918355 h 3217160"/>
              <a:gd name="connsiteX20" fmla="*/ 1508695 w 3408241"/>
              <a:gd name="connsiteY20" fmla="*/ 2432579 h 3217160"/>
              <a:gd name="connsiteX21" fmla="*/ 737170 w 3408241"/>
              <a:gd name="connsiteY21" fmla="*/ 2842154 h 3217160"/>
              <a:gd name="connsiteX22" fmla="*/ 1203895 w 3408241"/>
              <a:gd name="connsiteY22" fmla="*/ 2051579 h 3217160"/>
              <a:gd name="connsiteX23" fmla="*/ 822896 w 3408241"/>
              <a:gd name="connsiteY23" fmla="*/ 2042054 h 3217160"/>
              <a:gd name="connsiteX24" fmla="*/ 984820 w 3408241"/>
              <a:gd name="connsiteY24" fmla="*/ 1708679 h 3217160"/>
              <a:gd name="connsiteX25" fmla="*/ 13266 w 3408241"/>
              <a:gd name="connsiteY25" fmla="*/ 1368955 h 3217160"/>
              <a:gd name="connsiteX0" fmla="*/ 13266 w 3408241"/>
              <a:gd name="connsiteY0" fmla="*/ 1368955 h 3217160"/>
              <a:gd name="connsiteX1" fmla="*/ 984820 w 3408241"/>
              <a:gd name="connsiteY1" fmla="*/ 1327679 h 3217160"/>
              <a:gd name="connsiteX2" fmla="*/ 975295 w 3408241"/>
              <a:gd name="connsiteY2" fmla="*/ 860954 h 3217160"/>
              <a:gd name="connsiteX3" fmla="*/ 1422967 w 3408241"/>
              <a:gd name="connsiteY3" fmla="*/ 953031 h 3217160"/>
              <a:gd name="connsiteX4" fmla="*/ 956242 w 3408241"/>
              <a:gd name="connsiteY4" fmla="*/ 114830 h 3217160"/>
              <a:gd name="connsiteX5" fmla="*/ 1718242 w 3408241"/>
              <a:gd name="connsiteY5" fmla="*/ 813331 h 3217160"/>
              <a:gd name="connsiteX6" fmla="*/ 1862704 w 3408241"/>
              <a:gd name="connsiteY6" fmla="*/ 191030 h 3217160"/>
              <a:gd name="connsiteX7" fmla="*/ 2124642 w 3408241"/>
              <a:gd name="connsiteY7" fmla="*/ 826030 h 3217160"/>
              <a:gd name="connsiteX8" fmla="*/ 2988241 w 3408241"/>
              <a:gd name="connsiteY8" fmla="*/ 114830 h 3217160"/>
              <a:gd name="connsiteX9" fmla="*/ 2496116 w 3408241"/>
              <a:gd name="connsiteY9" fmla="*/ 1141942 h 3217160"/>
              <a:gd name="connsiteX10" fmla="*/ 2946968 w 3408241"/>
              <a:gd name="connsiteY10" fmla="*/ 1205443 h 3217160"/>
              <a:gd name="connsiteX11" fmla="*/ 2708843 w 3408241"/>
              <a:gd name="connsiteY11" fmla="*/ 1608668 h 3217160"/>
              <a:gd name="connsiteX12" fmla="*/ 3223193 w 3408241"/>
              <a:gd name="connsiteY12" fmla="*/ 1684868 h 3217160"/>
              <a:gd name="connsiteX13" fmla="*/ 3404169 w 3408241"/>
              <a:gd name="connsiteY13" fmla="*/ 1965855 h 3217160"/>
              <a:gd name="connsiteX14" fmla="*/ 3256529 w 3408241"/>
              <a:gd name="connsiteY14" fmla="*/ 2150005 h 3217160"/>
              <a:gd name="connsiteX15" fmla="*/ 2604070 w 3408241"/>
              <a:gd name="connsiteY15" fmla="*/ 2075393 h 3217160"/>
              <a:gd name="connsiteX16" fmla="*/ 3356545 w 3408241"/>
              <a:gd name="connsiteY16" fmla="*/ 3013605 h 3217160"/>
              <a:gd name="connsiteX17" fmla="*/ 2384995 w 3408241"/>
              <a:gd name="connsiteY17" fmla="*/ 2375429 h 3217160"/>
              <a:gd name="connsiteX18" fmla="*/ 2218307 w 3408241"/>
              <a:gd name="connsiteY18" fmla="*/ 2656417 h 3217160"/>
              <a:gd name="connsiteX19" fmla="*/ 1627754 w 3408241"/>
              <a:gd name="connsiteY19" fmla="*/ 2918355 h 3217160"/>
              <a:gd name="connsiteX20" fmla="*/ 1508695 w 3408241"/>
              <a:gd name="connsiteY20" fmla="*/ 2432579 h 3217160"/>
              <a:gd name="connsiteX21" fmla="*/ 737170 w 3408241"/>
              <a:gd name="connsiteY21" fmla="*/ 2842154 h 3217160"/>
              <a:gd name="connsiteX22" fmla="*/ 1203895 w 3408241"/>
              <a:gd name="connsiteY22" fmla="*/ 2051579 h 3217160"/>
              <a:gd name="connsiteX23" fmla="*/ 822896 w 3408241"/>
              <a:gd name="connsiteY23" fmla="*/ 2042054 h 3217160"/>
              <a:gd name="connsiteX24" fmla="*/ 984820 w 3408241"/>
              <a:gd name="connsiteY24" fmla="*/ 1708679 h 3217160"/>
              <a:gd name="connsiteX25" fmla="*/ 13266 w 3408241"/>
              <a:gd name="connsiteY25" fmla="*/ 1368955 h 3217160"/>
              <a:gd name="connsiteX0" fmla="*/ 13266 w 3408241"/>
              <a:gd name="connsiteY0" fmla="*/ 1368955 h 3217160"/>
              <a:gd name="connsiteX1" fmla="*/ 984820 w 3408241"/>
              <a:gd name="connsiteY1" fmla="*/ 1327679 h 3217160"/>
              <a:gd name="connsiteX2" fmla="*/ 975295 w 3408241"/>
              <a:gd name="connsiteY2" fmla="*/ 860954 h 3217160"/>
              <a:gd name="connsiteX3" fmla="*/ 1422967 w 3408241"/>
              <a:gd name="connsiteY3" fmla="*/ 953031 h 3217160"/>
              <a:gd name="connsiteX4" fmla="*/ 956242 w 3408241"/>
              <a:gd name="connsiteY4" fmla="*/ 114830 h 3217160"/>
              <a:gd name="connsiteX5" fmla="*/ 1718242 w 3408241"/>
              <a:gd name="connsiteY5" fmla="*/ 813331 h 3217160"/>
              <a:gd name="connsiteX6" fmla="*/ 1862704 w 3408241"/>
              <a:gd name="connsiteY6" fmla="*/ 191030 h 3217160"/>
              <a:gd name="connsiteX7" fmla="*/ 2124642 w 3408241"/>
              <a:gd name="connsiteY7" fmla="*/ 826030 h 3217160"/>
              <a:gd name="connsiteX8" fmla="*/ 2988241 w 3408241"/>
              <a:gd name="connsiteY8" fmla="*/ 114830 h 3217160"/>
              <a:gd name="connsiteX9" fmla="*/ 2496116 w 3408241"/>
              <a:gd name="connsiteY9" fmla="*/ 1141942 h 3217160"/>
              <a:gd name="connsiteX10" fmla="*/ 2946968 w 3408241"/>
              <a:gd name="connsiteY10" fmla="*/ 1205443 h 3217160"/>
              <a:gd name="connsiteX11" fmla="*/ 2708843 w 3408241"/>
              <a:gd name="connsiteY11" fmla="*/ 1608668 h 3217160"/>
              <a:gd name="connsiteX12" fmla="*/ 3223193 w 3408241"/>
              <a:gd name="connsiteY12" fmla="*/ 1684868 h 3217160"/>
              <a:gd name="connsiteX13" fmla="*/ 3404169 w 3408241"/>
              <a:gd name="connsiteY13" fmla="*/ 1965855 h 3217160"/>
              <a:gd name="connsiteX14" fmla="*/ 3256529 w 3408241"/>
              <a:gd name="connsiteY14" fmla="*/ 2150005 h 3217160"/>
              <a:gd name="connsiteX15" fmla="*/ 2604070 w 3408241"/>
              <a:gd name="connsiteY15" fmla="*/ 2075393 h 3217160"/>
              <a:gd name="connsiteX16" fmla="*/ 3356545 w 3408241"/>
              <a:gd name="connsiteY16" fmla="*/ 3013605 h 3217160"/>
              <a:gd name="connsiteX17" fmla="*/ 2384995 w 3408241"/>
              <a:gd name="connsiteY17" fmla="*/ 2375429 h 3217160"/>
              <a:gd name="connsiteX18" fmla="*/ 2218307 w 3408241"/>
              <a:gd name="connsiteY18" fmla="*/ 2656417 h 3217160"/>
              <a:gd name="connsiteX19" fmla="*/ 1627754 w 3408241"/>
              <a:gd name="connsiteY19" fmla="*/ 2918355 h 3217160"/>
              <a:gd name="connsiteX20" fmla="*/ 1508695 w 3408241"/>
              <a:gd name="connsiteY20" fmla="*/ 2432579 h 3217160"/>
              <a:gd name="connsiteX21" fmla="*/ 737170 w 3408241"/>
              <a:gd name="connsiteY21" fmla="*/ 2842154 h 3217160"/>
              <a:gd name="connsiteX22" fmla="*/ 1203895 w 3408241"/>
              <a:gd name="connsiteY22" fmla="*/ 2051579 h 3217160"/>
              <a:gd name="connsiteX23" fmla="*/ 822896 w 3408241"/>
              <a:gd name="connsiteY23" fmla="*/ 2042054 h 3217160"/>
              <a:gd name="connsiteX24" fmla="*/ 984820 w 3408241"/>
              <a:gd name="connsiteY24" fmla="*/ 1708679 h 3217160"/>
              <a:gd name="connsiteX25" fmla="*/ 13266 w 3408241"/>
              <a:gd name="connsiteY25" fmla="*/ 1368955 h 3217160"/>
              <a:gd name="connsiteX0" fmla="*/ 13266 w 3408241"/>
              <a:gd name="connsiteY0" fmla="*/ 1368955 h 3217160"/>
              <a:gd name="connsiteX1" fmla="*/ 984820 w 3408241"/>
              <a:gd name="connsiteY1" fmla="*/ 1327679 h 3217160"/>
              <a:gd name="connsiteX2" fmla="*/ 975295 w 3408241"/>
              <a:gd name="connsiteY2" fmla="*/ 860954 h 3217160"/>
              <a:gd name="connsiteX3" fmla="*/ 1422967 w 3408241"/>
              <a:gd name="connsiteY3" fmla="*/ 953031 h 3217160"/>
              <a:gd name="connsiteX4" fmla="*/ 956242 w 3408241"/>
              <a:gd name="connsiteY4" fmla="*/ 114830 h 3217160"/>
              <a:gd name="connsiteX5" fmla="*/ 1718242 w 3408241"/>
              <a:gd name="connsiteY5" fmla="*/ 813331 h 3217160"/>
              <a:gd name="connsiteX6" fmla="*/ 1862704 w 3408241"/>
              <a:gd name="connsiteY6" fmla="*/ 191030 h 3217160"/>
              <a:gd name="connsiteX7" fmla="*/ 2124642 w 3408241"/>
              <a:gd name="connsiteY7" fmla="*/ 826030 h 3217160"/>
              <a:gd name="connsiteX8" fmla="*/ 2988241 w 3408241"/>
              <a:gd name="connsiteY8" fmla="*/ 114830 h 3217160"/>
              <a:gd name="connsiteX9" fmla="*/ 2496116 w 3408241"/>
              <a:gd name="connsiteY9" fmla="*/ 1141942 h 3217160"/>
              <a:gd name="connsiteX10" fmla="*/ 2946968 w 3408241"/>
              <a:gd name="connsiteY10" fmla="*/ 1205443 h 3217160"/>
              <a:gd name="connsiteX11" fmla="*/ 2708843 w 3408241"/>
              <a:gd name="connsiteY11" fmla="*/ 1608668 h 3217160"/>
              <a:gd name="connsiteX12" fmla="*/ 3223193 w 3408241"/>
              <a:gd name="connsiteY12" fmla="*/ 1684868 h 3217160"/>
              <a:gd name="connsiteX13" fmla="*/ 3404169 w 3408241"/>
              <a:gd name="connsiteY13" fmla="*/ 1965855 h 3217160"/>
              <a:gd name="connsiteX14" fmla="*/ 3256529 w 3408241"/>
              <a:gd name="connsiteY14" fmla="*/ 2150005 h 3217160"/>
              <a:gd name="connsiteX15" fmla="*/ 2604070 w 3408241"/>
              <a:gd name="connsiteY15" fmla="*/ 2075393 h 3217160"/>
              <a:gd name="connsiteX16" fmla="*/ 3356545 w 3408241"/>
              <a:gd name="connsiteY16" fmla="*/ 3013605 h 3217160"/>
              <a:gd name="connsiteX17" fmla="*/ 2384995 w 3408241"/>
              <a:gd name="connsiteY17" fmla="*/ 2375429 h 3217160"/>
              <a:gd name="connsiteX18" fmla="*/ 2218307 w 3408241"/>
              <a:gd name="connsiteY18" fmla="*/ 2688167 h 3217160"/>
              <a:gd name="connsiteX19" fmla="*/ 1627754 w 3408241"/>
              <a:gd name="connsiteY19" fmla="*/ 2918355 h 3217160"/>
              <a:gd name="connsiteX20" fmla="*/ 1508695 w 3408241"/>
              <a:gd name="connsiteY20" fmla="*/ 2432579 h 3217160"/>
              <a:gd name="connsiteX21" fmla="*/ 737170 w 3408241"/>
              <a:gd name="connsiteY21" fmla="*/ 2842154 h 3217160"/>
              <a:gd name="connsiteX22" fmla="*/ 1203895 w 3408241"/>
              <a:gd name="connsiteY22" fmla="*/ 2051579 h 3217160"/>
              <a:gd name="connsiteX23" fmla="*/ 822896 w 3408241"/>
              <a:gd name="connsiteY23" fmla="*/ 2042054 h 3217160"/>
              <a:gd name="connsiteX24" fmla="*/ 984820 w 3408241"/>
              <a:gd name="connsiteY24" fmla="*/ 1708679 h 3217160"/>
              <a:gd name="connsiteX25" fmla="*/ 13266 w 3408241"/>
              <a:gd name="connsiteY25" fmla="*/ 1368955 h 3217160"/>
              <a:gd name="connsiteX0" fmla="*/ 13266 w 3408241"/>
              <a:gd name="connsiteY0" fmla="*/ 1368955 h 3217160"/>
              <a:gd name="connsiteX1" fmla="*/ 984820 w 3408241"/>
              <a:gd name="connsiteY1" fmla="*/ 1327679 h 3217160"/>
              <a:gd name="connsiteX2" fmla="*/ 975295 w 3408241"/>
              <a:gd name="connsiteY2" fmla="*/ 860954 h 3217160"/>
              <a:gd name="connsiteX3" fmla="*/ 1422967 w 3408241"/>
              <a:gd name="connsiteY3" fmla="*/ 953031 h 3217160"/>
              <a:gd name="connsiteX4" fmla="*/ 956242 w 3408241"/>
              <a:gd name="connsiteY4" fmla="*/ 114830 h 3217160"/>
              <a:gd name="connsiteX5" fmla="*/ 1718242 w 3408241"/>
              <a:gd name="connsiteY5" fmla="*/ 813331 h 3217160"/>
              <a:gd name="connsiteX6" fmla="*/ 1862704 w 3408241"/>
              <a:gd name="connsiteY6" fmla="*/ 191030 h 3217160"/>
              <a:gd name="connsiteX7" fmla="*/ 2124642 w 3408241"/>
              <a:gd name="connsiteY7" fmla="*/ 826030 h 3217160"/>
              <a:gd name="connsiteX8" fmla="*/ 2988241 w 3408241"/>
              <a:gd name="connsiteY8" fmla="*/ 114830 h 3217160"/>
              <a:gd name="connsiteX9" fmla="*/ 2496116 w 3408241"/>
              <a:gd name="connsiteY9" fmla="*/ 1141942 h 3217160"/>
              <a:gd name="connsiteX10" fmla="*/ 2946968 w 3408241"/>
              <a:gd name="connsiteY10" fmla="*/ 1205443 h 3217160"/>
              <a:gd name="connsiteX11" fmla="*/ 2708843 w 3408241"/>
              <a:gd name="connsiteY11" fmla="*/ 1608668 h 3217160"/>
              <a:gd name="connsiteX12" fmla="*/ 3223193 w 3408241"/>
              <a:gd name="connsiteY12" fmla="*/ 1684868 h 3217160"/>
              <a:gd name="connsiteX13" fmla="*/ 3404169 w 3408241"/>
              <a:gd name="connsiteY13" fmla="*/ 1965855 h 3217160"/>
              <a:gd name="connsiteX14" fmla="*/ 3256529 w 3408241"/>
              <a:gd name="connsiteY14" fmla="*/ 2150005 h 3217160"/>
              <a:gd name="connsiteX15" fmla="*/ 2604070 w 3408241"/>
              <a:gd name="connsiteY15" fmla="*/ 2075393 h 3217160"/>
              <a:gd name="connsiteX16" fmla="*/ 3356545 w 3408241"/>
              <a:gd name="connsiteY16" fmla="*/ 3013605 h 3217160"/>
              <a:gd name="connsiteX17" fmla="*/ 2384995 w 3408241"/>
              <a:gd name="connsiteY17" fmla="*/ 2375429 h 3217160"/>
              <a:gd name="connsiteX18" fmla="*/ 2218307 w 3408241"/>
              <a:gd name="connsiteY18" fmla="*/ 2688167 h 3217160"/>
              <a:gd name="connsiteX19" fmla="*/ 1627754 w 3408241"/>
              <a:gd name="connsiteY19" fmla="*/ 2918355 h 3217160"/>
              <a:gd name="connsiteX20" fmla="*/ 1508695 w 3408241"/>
              <a:gd name="connsiteY20" fmla="*/ 2432579 h 3217160"/>
              <a:gd name="connsiteX21" fmla="*/ 737170 w 3408241"/>
              <a:gd name="connsiteY21" fmla="*/ 2842154 h 3217160"/>
              <a:gd name="connsiteX22" fmla="*/ 1203895 w 3408241"/>
              <a:gd name="connsiteY22" fmla="*/ 2051579 h 3217160"/>
              <a:gd name="connsiteX23" fmla="*/ 822896 w 3408241"/>
              <a:gd name="connsiteY23" fmla="*/ 2042054 h 3217160"/>
              <a:gd name="connsiteX24" fmla="*/ 984820 w 3408241"/>
              <a:gd name="connsiteY24" fmla="*/ 1708679 h 3217160"/>
              <a:gd name="connsiteX25" fmla="*/ 13266 w 3408241"/>
              <a:gd name="connsiteY25" fmla="*/ 1368955 h 3217160"/>
              <a:gd name="connsiteX0" fmla="*/ 13266 w 3408241"/>
              <a:gd name="connsiteY0" fmla="*/ 1368955 h 3217160"/>
              <a:gd name="connsiteX1" fmla="*/ 984820 w 3408241"/>
              <a:gd name="connsiteY1" fmla="*/ 1327679 h 3217160"/>
              <a:gd name="connsiteX2" fmla="*/ 975295 w 3408241"/>
              <a:gd name="connsiteY2" fmla="*/ 860954 h 3217160"/>
              <a:gd name="connsiteX3" fmla="*/ 1422967 w 3408241"/>
              <a:gd name="connsiteY3" fmla="*/ 953031 h 3217160"/>
              <a:gd name="connsiteX4" fmla="*/ 956242 w 3408241"/>
              <a:gd name="connsiteY4" fmla="*/ 114830 h 3217160"/>
              <a:gd name="connsiteX5" fmla="*/ 1718242 w 3408241"/>
              <a:gd name="connsiteY5" fmla="*/ 813331 h 3217160"/>
              <a:gd name="connsiteX6" fmla="*/ 1862704 w 3408241"/>
              <a:gd name="connsiteY6" fmla="*/ 191030 h 3217160"/>
              <a:gd name="connsiteX7" fmla="*/ 2124642 w 3408241"/>
              <a:gd name="connsiteY7" fmla="*/ 826030 h 3217160"/>
              <a:gd name="connsiteX8" fmla="*/ 2988241 w 3408241"/>
              <a:gd name="connsiteY8" fmla="*/ 114830 h 3217160"/>
              <a:gd name="connsiteX9" fmla="*/ 2496116 w 3408241"/>
              <a:gd name="connsiteY9" fmla="*/ 1141942 h 3217160"/>
              <a:gd name="connsiteX10" fmla="*/ 2946968 w 3408241"/>
              <a:gd name="connsiteY10" fmla="*/ 1205443 h 3217160"/>
              <a:gd name="connsiteX11" fmla="*/ 2708843 w 3408241"/>
              <a:gd name="connsiteY11" fmla="*/ 1608668 h 3217160"/>
              <a:gd name="connsiteX12" fmla="*/ 3223193 w 3408241"/>
              <a:gd name="connsiteY12" fmla="*/ 1684868 h 3217160"/>
              <a:gd name="connsiteX13" fmla="*/ 3404169 w 3408241"/>
              <a:gd name="connsiteY13" fmla="*/ 1965855 h 3217160"/>
              <a:gd name="connsiteX14" fmla="*/ 3256529 w 3408241"/>
              <a:gd name="connsiteY14" fmla="*/ 2150005 h 3217160"/>
              <a:gd name="connsiteX15" fmla="*/ 2604070 w 3408241"/>
              <a:gd name="connsiteY15" fmla="*/ 2075393 h 3217160"/>
              <a:gd name="connsiteX16" fmla="*/ 3356545 w 3408241"/>
              <a:gd name="connsiteY16" fmla="*/ 3013605 h 3217160"/>
              <a:gd name="connsiteX17" fmla="*/ 2384995 w 3408241"/>
              <a:gd name="connsiteY17" fmla="*/ 2375429 h 3217160"/>
              <a:gd name="connsiteX18" fmla="*/ 2218307 w 3408241"/>
              <a:gd name="connsiteY18" fmla="*/ 2688167 h 3217160"/>
              <a:gd name="connsiteX19" fmla="*/ 1627754 w 3408241"/>
              <a:gd name="connsiteY19" fmla="*/ 2918355 h 3217160"/>
              <a:gd name="connsiteX20" fmla="*/ 1508695 w 3408241"/>
              <a:gd name="connsiteY20" fmla="*/ 2432579 h 3217160"/>
              <a:gd name="connsiteX21" fmla="*/ 737170 w 3408241"/>
              <a:gd name="connsiteY21" fmla="*/ 2842154 h 3217160"/>
              <a:gd name="connsiteX22" fmla="*/ 1203895 w 3408241"/>
              <a:gd name="connsiteY22" fmla="*/ 2051579 h 3217160"/>
              <a:gd name="connsiteX23" fmla="*/ 822896 w 3408241"/>
              <a:gd name="connsiteY23" fmla="*/ 2042054 h 3217160"/>
              <a:gd name="connsiteX24" fmla="*/ 984820 w 3408241"/>
              <a:gd name="connsiteY24" fmla="*/ 1708679 h 3217160"/>
              <a:gd name="connsiteX25" fmla="*/ 13266 w 3408241"/>
              <a:gd name="connsiteY25" fmla="*/ 1368955 h 3217160"/>
              <a:gd name="connsiteX0" fmla="*/ 13266 w 3408241"/>
              <a:gd name="connsiteY0" fmla="*/ 1368955 h 3217160"/>
              <a:gd name="connsiteX1" fmla="*/ 984820 w 3408241"/>
              <a:gd name="connsiteY1" fmla="*/ 1327679 h 3217160"/>
              <a:gd name="connsiteX2" fmla="*/ 975295 w 3408241"/>
              <a:gd name="connsiteY2" fmla="*/ 860954 h 3217160"/>
              <a:gd name="connsiteX3" fmla="*/ 1422967 w 3408241"/>
              <a:gd name="connsiteY3" fmla="*/ 953031 h 3217160"/>
              <a:gd name="connsiteX4" fmla="*/ 956242 w 3408241"/>
              <a:gd name="connsiteY4" fmla="*/ 114830 h 3217160"/>
              <a:gd name="connsiteX5" fmla="*/ 1718242 w 3408241"/>
              <a:gd name="connsiteY5" fmla="*/ 813331 h 3217160"/>
              <a:gd name="connsiteX6" fmla="*/ 1862704 w 3408241"/>
              <a:gd name="connsiteY6" fmla="*/ 191030 h 3217160"/>
              <a:gd name="connsiteX7" fmla="*/ 2124642 w 3408241"/>
              <a:gd name="connsiteY7" fmla="*/ 826030 h 3217160"/>
              <a:gd name="connsiteX8" fmla="*/ 2988241 w 3408241"/>
              <a:gd name="connsiteY8" fmla="*/ 114830 h 3217160"/>
              <a:gd name="connsiteX9" fmla="*/ 2496116 w 3408241"/>
              <a:gd name="connsiteY9" fmla="*/ 1141942 h 3217160"/>
              <a:gd name="connsiteX10" fmla="*/ 2946968 w 3408241"/>
              <a:gd name="connsiteY10" fmla="*/ 1205443 h 3217160"/>
              <a:gd name="connsiteX11" fmla="*/ 2708843 w 3408241"/>
              <a:gd name="connsiteY11" fmla="*/ 1608668 h 3217160"/>
              <a:gd name="connsiteX12" fmla="*/ 3223193 w 3408241"/>
              <a:gd name="connsiteY12" fmla="*/ 1684868 h 3217160"/>
              <a:gd name="connsiteX13" fmla="*/ 3404169 w 3408241"/>
              <a:gd name="connsiteY13" fmla="*/ 1965855 h 3217160"/>
              <a:gd name="connsiteX14" fmla="*/ 3256529 w 3408241"/>
              <a:gd name="connsiteY14" fmla="*/ 2150005 h 3217160"/>
              <a:gd name="connsiteX15" fmla="*/ 2604070 w 3408241"/>
              <a:gd name="connsiteY15" fmla="*/ 2075393 h 3217160"/>
              <a:gd name="connsiteX16" fmla="*/ 3356545 w 3408241"/>
              <a:gd name="connsiteY16" fmla="*/ 3013605 h 3217160"/>
              <a:gd name="connsiteX17" fmla="*/ 2384995 w 3408241"/>
              <a:gd name="connsiteY17" fmla="*/ 2375429 h 3217160"/>
              <a:gd name="connsiteX18" fmla="*/ 2218307 w 3408241"/>
              <a:gd name="connsiteY18" fmla="*/ 2688167 h 3217160"/>
              <a:gd name="connsiteX19" fmla="*/ 1627754 w 3408241"/>
              <a:gd name="connsiteY19" fmla="*/ 2918355 h 3217160"/>
              <a:gd name="connsiteX20" fmla="*/ 1508695 w 3408241"/>
              <a:gd name="connsiteY20" fmla="*/ 2432579 h 3217160"/>
              <a:gd name="connsiteX21" fmla="*/ 737170 w 3408241"/>
              <a:gd name="connsiteY21" fmla="*/ 2842154 h 3217160"/>
              <a:gd name="connsiteX22" fmla="*/ 1203895 w 3408241"/>
              <a:gd name="connsiteY22" fmla="*/ 2051579 h 3217160"/>
              <a:gd name="connsiteX23" fmla="*/ 822896 w 3408241"/>
              <a:gd name="connsiteY23" fmla="*/ 2042054 h 3217160"/>
              <a:gd name="connsiteX24" fmla="*/ 984820 w 3408241"/>
              <a:gd name="connsiteY24" fmla="*/ 1708679 h 3217160"/>
              <a:gd name="connsiteX25" fmla="*/ 13266 w 3408241"/>
              <a:gd name="connsiteY25" fmla="*/ 1368955 h 3217160"/>
              <a:gd name="connsiteX0" fmla="*/ 13266 w 3408241"/>
              <a:gd name="connsiteY0" fmla="*/ 1368955 h 3217160"/>
              <a:gd name="connsiteX1" fmla="*/ 984820 w 3408241"/>
              <a:gd name="connsiteY1" fmla="*/ 1327679 h 3217160"/>
              <a:gd name="connsiteX2" fmla="*/ 975295 w 3408241"/>
              <a:gd name="connsiteY2" fmla="*/ 860954 h 3217160"/>
              <a:gd name="connsiteX3" fmla="*/ 1422967 w 3408241"/>
              <a:gd name="connsiteY3" fmla="*/ 953031 h 3217160"/>
              <a:gd name="connsiteX4" fmla="*/ 956242 w 3408241"/>
              <a:gd name="connsiteY4" fmla="*/ 114830 h 3217160"/>
              <a:gd name="connsiteX5" fmla="*/ 1718242 w 3408241"/>
              <a:gd name="connsiteY5" fmla="*/ 813331 h 3217160"/>
              <a:gd name="connsiteX6" fmla="*/ 1862704 w 3408241"/>
              <a:gd name="connsiteY6" fmla="*/ 191030 h 3217160"/>
              <a:gd name="connsiteX7" fmla="*/ 2124642 w 3408241"/>
              <a:gd name="connsiteY7" fmla="*/ 826030 h 3217160"/>
              <a:gd name="connsiteX8" fmla="*/ 2988241 w 3408241"/>
              <a:gd name="connsiteY8" fmla="*/ 114830 h 3217160"/>
              <a:gd name="connsiteX9" fmla="*/ 2496116 w 3408241"/>
              <a:gd name="connsiteY9" fmla="*/ 1141942 h 3217160"/>
              <a:gd name="connsiteX10" fmla="*/ 2946968 w 3408241"/>
              <a:gd name="connsiteY10" fmla="*/ 1205443 h 3217160"/>
              <a:gd name="connsiteX11" fmla="*/ 2708843 w 3408241"/>
              <a:gd name="connsiteY11" fmla="*/ 1608668 h 3217160"/>
              <a:gd name="connsiteX12" fmla="*/ 3223193 w 3408241"/>
              <a:gd name="connsiteY12" fmla="*/ 1684868 h 3217160"/>
              <a:gd name="connsiteX13" fmla="*/ 3404169 w 3408241"/>
              <a:gd name="connsiteY13" fmla="*/ 1965855 h 3217160"/>
              <a:gd name="connsiteX14" fmla="*/ 3256529 w 3408241"/>
              <a:gd name="connsiteY14" fmla="*/ 2150005 h 3217160"/>
              <a:gd name="connsiteX15" fmla="*/ 2604070 w 3408241"/>
              <a:gd name="connsiteY15" fmla="*/ 2075393 h 3217160"/>
              <a:gd name="connsiteX16" fmla="*/ 3356545 w 3408241"/>
              <a:gd name="connsiteY16" fmla="*/ 3013605 h 3217160"/>
              <a:gd name="connsiteX17" fmla="*/ 2384995 w 3408241"/>
              <a:gd name="connsiteY17" fmla="*/ 2375429 h 3217160"/>
              <a:gd name="connsiteX18" fmla="*/ 2218307 w 3408241"/>
              <a:gd name="connsiteY18" fmla="*/ 2688167 h 3217160"/>
              <a:gd name="connsiteX19" fmla="*/ 1627754 w 3408241"/>
              <a:gd name="connsiteY19" fmla="*/ 2918355 h 3217160"/>
              <a:gd name="connsiteX20" fmla="*/ 1508695 w 3408241"/>
              <a:gd name="connsiteY20" fmla="*/ 2432579 h 3217160"/>
              <a:gd name="connsiteX21" fmla="*/ 737170 w 3408241"/>
              <a:gd name="connsiteY21" fmla="*/ 2842154 h 3217160"/>
              <a:gd name="connsiteX22" fmla="*/ 1203895 w 3408241"/>
              <a:gd name="connsiteY22" fmla="*/ 2051579 h 3217160"/>
              <a:gd name="connsiteX23" fmla="*/ 822896 w 3408241"/>
              <a:gd name="connsiteY23" fmla="*/ 2042054 h 3217160"/>
              <a:gd name="connsiteX24" fmla="*/ 984820 w 3408241"/>
              <a:gd name="connsiteY24" fmla="*/ 1708679 h 3217160"/>
              <a:gd name="connsiteX25" fmla="*/ 13266 w 3408241"/>
              <a:gd name="connsiteY25" fmla="*/ 1368955 h 3217160"/>
              <a:gd name="connsiteX0" fmla="*/ 13266 w 3408241"/>
              <a:gd name="connsiteY0" fmla="*/ 1368955 h 3217160"/>
              <a:gd name="connsiteX1" fmla="*/ 984820 w 3408241"/>
              <a:gd name="connsiteY1" fmla="*/ 1327679 h 3217160"/>
              <a:gd name="connsiteX2" fmla="*/ 975295 w 3408241"/>
              <a:gd name="connsiteY2" fmla="*/ 860954 h 3217160"/>
              <a:gd name="connsiteX3" fmla="*/ 1422967 w 3408241"/>
              <a:gd name="connsiteY3" fmla="*/ 953031 h 3217160"/>
              <a:gd name="connsiteX4" fmla="*/ 956242 w 3408241"/>
              <a:gd name="connsiteY4" fmla="*/ 114830 h 3217160"/>
              <a:gd name="connsiteX5" fmla="*/ 1718242 w 3408241"/>
              <a:gd name="connsiteY5" fmla="*/ 813331 h 3217160"/>
              <a:gd name="connsiteX6" fmla="*/ 1862704 w 3408241"/>
              <a:gd name="connsiteY6" fmla="*/ 191030 h 3217160"/>
              <a:gd name="connsiteX7" fmla="*/ 2124642 w 3408241"/>
              <a:gd name="connsiteY7" fmla="*/ 826030 h 3217160"/>
              <a:gd name="connsiteX8" fmla="*/ 2988241 w 3408241"/>
              <a:gd name="connsiteY8" fmla="*/ 114830 h 3217160"/>
              <a:gd name="connsiteX9" fmla="*/ 2496116 w 3408241"/>
              <a:gd name="connsiteY9" fmla="*/ 1141942 h 3217160"/>
              <a:gd name="connsiteX10" fmla="*/ 2946968 w 3408241"/>
              <a:gd name="connsiteY10" fmla="*/ 1205443 h 3217160"/>
              <a:gd name="connsiteX11" fmla="*/ 2708843 w 3408241"/>
              <a:gd name="connsiteY11" fmla="*/ 1608668 h 3217160"/>
              <a:gd name="connsiteX12" fmla="*/ 3223193 w 3408241"/>
              <a:gd name="connsiteY12" fmla="*/ 1684868 h 3217160"/>
              <a:gd name="connsiteX13" fmla="*/ 3404169 w 3408241"/>
              <a:gd name="connsiteY13" fmla="*/ 1965855 h 3217160"/>
              <a:gd name="connsiteX14" fmla="*/ 3256529 w 3408241"/>
              <a:gd name="connsiteY14" fmla="*/ 2150005 h 3217160"/>
              <a:gd name="connsiteX15" fmla="*/ 2604070 w 3408241"/>
              <a:gd name="connsiteY15" fmla="*/ 2075393 h 3217160"/>
              <a:gd name="connsiteX16" fmla="*/ 3356545 w 3408241"/>
              <a:gd name="connsiteY16" fmla="*/ 3013605 h 3217160"/>
              <a:gd name="connsiteX17" fmla="*/ 2384995 w 3408241"/>
              <a:gd name="connsiteY17" fmla="*/ 2375429 h 3217160"/>
              <a:gd name="connsiteX18" fmla="*/ 2218307 w 3408241"/>
              <a:gd name="connsiteY18" fmla="*/ 2688167 h 3217160"/>
              <a:gd name="connsiteX19" fmla="*/ 1984945 w 3408241"/>
              <a:gd name="connsiteY19" fmla="*/ 2623079 h 3217160"/>
              <a:gd name="connsiteX20" fmla="*/ 1627754 w 3408241"/>
              <a:gd name="connsiteY20" fmla="*/ 2918355 h 3217160"/>
              <a:gd name="connsiteX21" fmla="*/ 1508695 w 3408241"/>
              <a:gd name="connsiteY21" fmla="*/ 2432579 h 3217160"/>
              <a:gd name="connsiteX22" fmla="*/ 737170 w 3408241"/>
              <a:gd name="connsiteY22" fmla="*/ 2842154 h 3217160"/>
              <a:gd name="connsiteX23" fmla="*/ 1203895 w 3408241"/>
              <a:gd name="connsiteY23" fmla="*/ 2051579 h 3217160"/>
              <a:gd name="connsiteX24" fmla="*/ 822896 w 3408241"/>
              <a:gd name="connsiteY24" fmla="*/ 2042054 h 3217160"/>
              <a:gd name="connsiteX25" fmla="*/ 984820 w 3408241"/>
              <a:gd name="connsiteY25" fmla="*/ 1708679 h 3217160"/>
              <a:gd name="connsiteX26" fmla="*/ 13266 w 3408241"/>
              <a:gd name="connsiteY26" fmla="*/ 1368955 h 3217160"/>
              <a:gd name="connsiteX0" fmla="*/ 13266 w 3408241"/>
              <a:gd name="connsiteY0" fmla="*/ 1368955 h 3217160"/>
              <a:gd name="connsiteX1" fmla="*/ 984820 w 3408241"/>
              <a:gd name="connsiteY1" fmla="*/ 1327679 h 3217160"/>
              <a:gd name="connsiteX2" fmla="*/ 975295 w 3408241"/>
              <a:gd name="connsiteY2" fmla="*/ 860954 h 3217160"/>
              <a:gd name="connsiteX3" fmla="*/ 1422967 w 3408241"/>
              <a:gd name="connsiteY3" fmla="*/ 953031 h 3217160"/>
              <a:gd name="connsiteX4" fmla="*/ 956242 w 3408241"/>
              <a:gd name="connsiteY4" fmla="*/ 114830 h 3217160"/>
              <a:gd name="connsiteX5" fmla="*/ 1718242 w 3408241"/>
              <a:gd name="connsiteY5" fmla="*/ 813331 h 3217160"/>
              <a:gd name="connsiteX6" fmla="*/ 1862704 w 3408241"/>
              <a:gd name="connsiteY6" fmla="*/ 191030 h 3217160"/>
              <a:gd name="connsiteX7" fmla="*/ 2124642 w 3408241"/>
              <a:gd name="connsiteY7" fmla="*/ 826030 h 3217160"/>
              <a:gd name="connsiteX8" fmla="*/ 2988241 w 3408241"/>
              <a:gd name="connsiteY8" fmla="*/ 114830 h 3217160"/>
              <a:gd name="connsiteX9" fmla="*/ 2496116 w 3408241"/>
              <a:gd name="connsiteY9" fmla="*/ 1141942 h 3217160"/>
              <a:gd name="connsiteX10" fmla="*/ 2946968 w 3408241"/>
              <a:gd name="connsiteY10" fmla="*/ 1205443 h 3217160"/>
              <a:gd name="connsiteX11" fmla="*/ 2708843 w 3408241"/>
              <a:gd name="connsiteY11" fmla="*/ 1608668 h 3217160"/>
              <a:gd name="connsiteX12" fmla="*/ 3223193 w 3408241"/>
              <a:gd name="connsiteY12" fmla="*/ 1684868 h 3217160"/>
              <a:gd name="connsiteX13" fmla="*/ 3404169 w 3408241"/>
              <a:gd name="connsiteY13" fmla="*/ 1965855 h 3217160"/>
              <a:gd name="connsiteX14" fmla="*/ 3256529 w 3408241"/>
              <a:gd name="connsiteY14" fmla="*/ 2150005 h 3217160"/>
              <a:gd name="connsiteX15" fmla="*/ 2604070 w 3408241"/>
              <a:gd name="connsiteY15" fmla="*/ 2075393 h 3217160"/>
              <a:gd name="connsiteX16" fmla="*/ 3356545 w 3408241"/>
              <a:gd name="connsiteY16" fmla="*/ 3013605 h 3217160"/>
              <a:gd name="connsiteX17" fmla="*/ 2384995 w 3408241"/>
              <a:gd name="connsiteY17" fmla="*/ 2375429 h 3217160"/>
              <a:gd name="connsiteX18" fmla="*/ 2218307 w 3408241"/>
              <a:gd name="connsiteY18" fmla="*/ 2688167 h 3217160"/>
              <a:gd name="connsiteX19" fmla="*/ 1984945 w 3408241"/>
              <a:gd name="connsiteY19" fmla="*/ 2623079 h 3217160"/>
              <a:gd name="connsiteX20" fmla="*/ 1627754 w 3408241"/>
              <a:gd name="connsiteY20" fmla="*/ 2918355 h 3217160"/>
              <a:gd name="connsiteX21" fmla="*/ 1508695 w 3408241"/>
              <a:gd name="connsiteY21" fmla="*/ 2432579 h 3217160"/>
              <a:gd name="connsiteX22" fmla="*/ 737170 w 3408241"/>
              <a:gd name="connsiteY22" fmla="*/ 2842154 h 3217160"/>
              <a:gd name="connsiteX23" fmla="*/ 1203895 w 3408241"/>
              <a:gd name="connsiteY23" fmla="*/ 2051579 h 3217160"/>
              <a:gd name="connsiteX24" fmla="*/ 822896 w 3408241"/>
              <a:gd name="connsiteY24" fmla="*/ 2042054 h 3217160"/>
              <a:gd name="connsiteX25" fmla="*/ 984820 w 3408241"/>
              <a:gd name="connsiteY25" fmla="*/ 1708679 h 3217160"/>
              <a:gd name="connsiteX26" fmla="*/ 13266 w 3408241"/>
              <a:gd name="connsiteY26" fmla="*/ 1368955 h 3217160"/>
              <a:gd name="connsiteX0" fmla="*/ 13266 w 3408241"/>
              <a:gd name="connsiteY0" fmla="*/ 1368955 h 3217160"/>
              <a:gd name="connsiteX1" fmla="*/ 984820 w 3408241"/>
              <a:gd name="connsiteY1" fmla="*/ 1327679 h 3217160"/>
              <a:gd name="connsiteX2" fmla="*/ 975295 w 3408241"/>
              <a:gd name="connsiteY2" fmla="*/ 860954 h 3217160"/>
              <a:gd name="connsiteX3" fmla="*/ 1422967 w 3408241"/>
              <a:gd name="connsiteY3" fmla="*/ 953031 h 3217160"/>
              <a:gd name="connsiteX4" fmla="*/ 956242 w 3408241"/>
              <a:gd name="connsiteY4" fmla="*/ 114830 h 3217160"/>
              <a:gd name="connsiteX5" fmla="*/ 1718242 w 3408241"/>
              <a:gd name="connsiteY5" fmla="*/ 813331 h 3217160"/>
              <a:gd name="connsiteX6" fmla="*/ 1862704 w 3408241"/>
              <a:gd name="connsiteY6" fmla="*/ 191030 h 3217160"/>
              <a:gd name="connsiteX7" fmla="*/ 2124642 w 3408241"/>
              <a:gd name="connsiteY7" fmla="*/ 826030 h 3217160"/>
              <a:gd name="connsiteX8" fmla="*/ 2988241 w 3408241"/>
              <a:gd name="connsiteY8" fmla="*/ 114830 h 3217160"/>
              <a:gd name="connsiteX9" fmla="*/ 2496116 w 3408241"/>
              <a:gd name="connsiteY9" fmla="*/ 1141942 h 3217160"/>
              <a:gd name="connsiteX10" fmla="*/ 2946968 w 3408241"/>
              <a:gd name="connsiteY10" fmla="*/ 1205443 h 3217160"/>
              <a:gd name="connsiteX11" fmla="*/ 2708843 w 3408241"/>
              <a:gd name="connsiteY11" fmla="*/ 1608668 h 3217160"/>
              <a:gd name="connsiteX12" fmla="*/ 3223193 w 3408241"/>
              <a:gd name="connsiteY12" fmla="*/ 1684868 h 3217160"/>
              <a:gd name="connsiteX13" fmla="*/ 3404169 w 3408241"/>
              <a:gd name="connsiteY13" fmla="*/ 1965855 h 3217160"/>
              <a:gd name="connsiteX14" fmla="*/ 3256529 w 3408241"/>
              <a:gd name="connsiteY14" fmla="*/ 2150005 h 3217160"/>
              <a:gd name="connsiteX15" fmla="*/ 2604070 w 3408241"/>
              <a:gd name="connsiteY15" fmla="*/ 2075393 h 3217160"/>
              <a:gd name="connsiteX16" fmla="*/ 3356545 w 3408241"/>
              <a:gd name="connsiteY16" fmla="*/ 3013605 h 3217160"/>
              <a:gd name="connsiteX17" fmla="*/ 2384995 w 3408241"/>
              <a:gd name="connsiteY17" fmla="*/ 2375429 h 3217160"/>
              <a:gd name="connsiteX18" fmla="*/ 2218307 w 3408241"/>
              <a:gd name="connsiteY18" fmla="*/ 2688167 h 3217160"/>
              <a:gd name="connsiteX19" fmla="*/ 1984945 w 3408241"/>
              <a:gd name="connsiteY19" fmla="*/ 2623079 h 3217160"/>
              <a:gd name="connsiteX20" fmla="*/ 1627754 w 3408241"/>
              <a:gd name="connsiteY20" fmla="*/ 2918355 h 3217160"/>
              <a:gd name="connsiteX21" fmla="*/ 1508695 w 3408241"/>
              <a:gd name="connsiteY21" fmla="*/ 2432579 h 3217160"/>
              <a:gd name="connsiteX22" fmla="*/ 737170 w 3408241"/>
              <a:gd name="connsiteY22" fmla="*/ 2842154 h 3217160"/>
              <a:gd name="connsiteX23" fmla="*/ 1203895 w 3408241"/>
              <a:gd name="connsiteY23" fmla="*/ 2051579 h 3217160"/>
              <a:gd name="connsiteX24" fmla="*/ 822896 w 3408241"/>
              <a:gd name="connsiteY24" fmla="*/ 2042054 h 3217160"/>
              <a:gd name="connsiteX25" fmla="*/ 984820 w 3408241"/>
              <a:gd name="connsiteY25" fmla="*/ 1708679 h 3217160"/>
              <a:gd name="connsiteX26" fmla="*/ 13266 w 3408241"/>
              <a:gd name="connsiteY26" fmla="*/ 1368955 h 3217160"/>
              <a:gd name="connsiteX0" fmla="*/ 13266 w 3408241"/>
              <a:gd name="connsiteY0" fmla="*/ 1368955 h 3217160"/>
              <a:gd name="connsiteX1" fmla="*/ 984820 w 3408241"/>
              <a:gd name="connsiteY1" fmla="*/ 1327679 h 3217160"/>
              <a:gd name="connsiteX2" fmla="*/ 975295 w 3408241"/>
              <a:gd name="connsiteY2" fmla="*/ 860954 h 3217160"/>
              <a:gd name="connsiteX3" fmla="*/ 1422967 w 3408241"/>
              <a:gd name="connsiteY3" fmla="*/ 953031 h 3217160"/>
              <a:gd name="connsiteX4" fmla="*/ 956242 w 3408241"/>
              <a:gd name="connsiteY4" fmla="*/ 114830 h 3217160"/>
              <a:gd name="connsiteX5" fmla="*/ 1718242 w 3408241"/>
              <a:gd name="connsiteY5" fmla="*/ 813331 h 3217160"/>
              <a:gd name="connsiteX6" fmla="*/ 1862704 w 3408241"/>
              <a:gd name="connsiteY6" fmla="*/ 191030 h 3217160"/>
              <a:gd name="connsiteX7" fmla="*/ 2124642 w 3408241"/>
              <a:gd name="connsiteY7" fmla="*/ 826030 h 3217160"/>
              <a:gd name="connsiteX8" fmla="*/ 2988241 w 3408241"/>
              <a:gd name="connsiteY8" fmla="*/ 114830 h 3217160"/>
              <a:gd name="connsiteX9" fmla="*/ 2496116 w 3408241"/>
              <a:gd name="connsiteY9" fmla="*/ 1141942 h 3217160"/>
              <a:gd name="connsiteX10" fmla="*/ 2946968 w 3408241"/>
              <a:gd name="connsiteY10" fmla="*/ 1205443 h 3217160"/>
              <a:gd name="connsiteX11" fmla="*/ 2708843 w 3408241"/>
              <a:gd name="connsiteY11" fmla="*/ 1608668 h 3217160"/>
              <a:gd name="connsiteX12" fmla="*/ 3223193 w 3408241"/>
              <a:gd name="connsiteY12" fmla="*/ 1684868 h 3217160"/>
              <a:gd name="connsiteX13" fmla="*/ 3404169 w 3408241"/>
              <a:gd name="connsiteY13" fmla="*/ 1965855 h 3217160"/>
              <a:gd name="connsiteX14" fmla="*/ 3256529 w 3408241"/>
              <a:gd name="connsiteY14" fmla="*/ 2150005 h 3217160"/>
              <a:gd name="connsiteX15" fmla="*/ 2604070 w 3408241"/>
              <a:gd name="connsiteY15" fmla="*/ 2075393 h 3217160"/>
              <a:gd name="connsiteX16" fmla="*/ 3356545 w 3408241"/>
              <a:gd name="connsiteY16" fmla="*/ 3013605 h 3217160"/>
              <a:gd name="connsiteX17" fmla="*/ 2384995 w 3408241"/>
              <a:gd name="connsiteY17" fmla="*/ 2375429 h 3217160"/>
              <a:gd name="connsiteX18" fmla="*/ 2218307 w 3408241"/>
              <a:gd name="connsiteY18" fmla="*/ 2688167 h 3217160"/>
              <a:gd name="connsiteX19" fmla="*/ 1984945 w 3408241"/>
              <a:gd name="connsiteY19" fmla="*/ 2623079 h 3217160"/>
              <a:gd name="connsiteX20" fmla="*/ 1627754 w 3408241"/>
              <a:gd name="connsiteY20" fmla="*/ 2918355 h 3217160"/>
              <a:gd name="connsiteX21" fmla="*/ 1508695 w 3408241"/>
              <a:gd name="connsiteY21" fmla="*/ 2432579 h 3217160"/>
              <a:gd name="connsiteX22" fmla="*/ 737170 w 3408241"/>
              <a:gd name="connsiteY22" fmla="*/ 2842154 h 3217160"/>
              <a:gd name="connsiteX23" fmla="*/ 1203895 w 3408241"/>
              <a:gd name="connsiteY23" fmla="*/ 2051579 h 3217160"/>
              <a:gd name="connsiteX24" fmla="*/ 822896 w 3408241"/>
              <a:gd name="connsiteY24" fmla="*/ 2042054 h 3217160"/>
              <a:gd name="connsiteX25" fmla="*/ 984820 w 3408241"/>
              <a:gd name="connsiteY25" fmla="*/ 1708679 h 3217160"/>
              <a:gd name="connsiteX26" fmla="*/ 13266 w 3408241"/>
              <a:gd name="connsiteY26" fmla="*/ 1368955 h 3217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3408241" h="3217160">
                <a:moveTo>
                  <a:pt x="13266" y="1368955"/>
                </a:moveTo>
                <a:cubicBezTo>
                  <a:pt x="118041" y="829205"/>
                  <a:pt x="586357" y="1459971"/>
                  <a:pt x="984820" y="1327679"/>
                </a:cubicBezTo>
                <a:cubicBezTo>
                  <a:pt x="1145158" y="1243012"/>
                  <a:pt x="729233" y="1045633"/>
                  <a:pt x="975295" y="860954"/>
                </a:cubicBezTo>
                <a:cubicBezTo>
                  <a:pt x="1202307" y="790575"/>
                  <a:pt x="1249930" y="1069447"/>
                  <a:pt x="1422967" y="953031"/>
                </a:cubicBezTo>
                <a:cubicBezTo>
                  <a:pt x="1505517" y="637648"/>
                  <a:pt x="592175" y="521230"/>
                  <a:pt x="956242" y="114830"/>
                </a:cubicBezTo>
                <a:cubicBezTo>
                  <a:pt x="1508692" y="-363536"/>
                  <a:pt x="1431698" y="806981"/>
                  <a:pt x="1718242" y="813331"/>
                </a:cubicBezTo>
                <a:cubicBezTo>
                  <a:pt x="1699986" y="629181"/>
                  <a:pt x="1579071" y="138113"/>
                  <a:pt x="1862704" y="191030"/>
                </a:cubicBezTo>
                <a:cubicBezTo>
                  <a:pt x="2146337" y="243947"/>
                  <a:pt x="1833336" y="800630"/>
                  <a:pt x="2124642" y="826030"/>
                </a:cubicBezTo>
                <a:cubicBezTo>
                  <a:pt x="2339748" y="787930"/>
                  <a:pt x="2345304" y="-158220"/>
                  <a:pt x="2988241" y="114830"/>
                </a:cubicBezTo>
                <a:cubicBezTo>
                  <a:pt x="3620066" y="697972"/>
                  <a:pt x="2444257" y="778934"/>
                  <a:pt x="2496116" y="1141942"/>
                </a:cubicBezTo>
                <a:cubicBezTo>
                  <a:pt x="2588191" y="1364192"/>
                  <a:pt x="2790864" y="1036639"/>
                  <a:pt x="2946968" y="1205443"/>
                </a:cubicBezTo>
                <a:cubicBezTo>
                  <a:pt x="3105454" y="1502305"/>
                  <a:pt x="2535013" y="1350435"/>
                  <a:pt x="2708843" y="1608668"/>
                </a:cubicBezTo>
                <a:cubicBezTo>
                  <a:pt x="2818380" y="1667935"/>
                  <a:pt x="3019993" y="1685133"/>
                  <a:pt x="3223193" y="1684868"/>
                </a:cubicBezTo>
                <a:cubicBezTo>
                  <a:pt x="3395437" y="1744399"/>
                  <a:pt x="3420044" y="1845470"/>
                  <a:pt x="3404169" y="1965855"/>
                </a:cubicBezTo>
                <a:cubicBezTo>
                  <a:pt x="3364481" y="2105290"/>
                  <a:pt x="3345429" y="2092855"/>
                  <a:pt x="3256529" y="2150005"/>
                </a:cubicBezTo>
                <a:cubicBezTo>
                  <a:pt x="3093811" y="2255574"/>
                  <a:pt x="2804889" y="1821923"/>
                  <a:pt x="2604070" y="2075393"/>
                </a:cubicBezTo>
                <a:cubicBezTo>
                  <a:pt x="2649314" y="2376489"/>
                  <a:pt x="3551014" y="2569899"/>
                  <a:pt x="3356545" y="3013605"/>
                </a:cubicBezTo>
                <a:cubicBezTo>
                  <a:pt x="2810445" y="3698611"/>
                  <a:pt x="2714402" y="2440517"/>
                  <a:pt x="2384995" y="2375429"/>
                </a:cubicBezTo>
                <a:cubicBezTo>
                  <a:pt x="2237358" y="2443691"/>
                  <a:pt x="2336576" y="2618317"/>
                  <a:pt x="2218307" y="2688167"/>
                </a:cubicBezTo>
                <a:cubicBezTo>
                  <a:pt x="2161157" y="2750609"/>
                  <a:pt x="2083370" y="2584714"/>
                  <a:pt x="1984945" y="2623079"/>
                </a:cubicBezTo>
                <a:cubicBezTo>
                  <a:pt x="1886520" y="2661444"/>
                  <a:pt x="1840479" y="2988205"/>
                  <a:pt x="1627754" y="2918355"/>
                </a:cubicBezTo>
                <a:cubicBezTo>
                  <a:pt x="1415029" y="2848505"/>
                  <a:pt x="1657126" y="2445279"/>
                  <a:pt x="1508695" y="2432579"/>
                </a:cubicBezTo>
                <a:cubicBezTo>
                  <a:pt x="1303114" y="2410354"/>
                  <a:pt x="1078483" y="3152775"/>
                  <a:pt x="737170" y="2842154"/>
                </a:cubicBezTo>
                <a:cubicBezTo>
                  <a:pt x="286320" y="2299229"/>
                  <a:pt x="1411858" y="2286000"/>
                  <a:pt x="1203895" y="2051579"/>
                </a:cubicBezTo>
                <a:cubicBezTo>
                  <a:pt x="1218183" y="1918229"/>
                  <a:pt x="907034" y="2242079"/>
                  <a:pt x="822896" y="2042054"/>
                </a:cubicBezTo>
                <a:cubicBezTo>
                  <a:pt x="700659" y="1870604"/>
                  <a:pt x="1119758" y="1820862"/>
                  <a:pt x="984820" y="1708679"/>
                </a:cubicBezTo>
                <a:cubicBezTo>
                  <a:pt x="767332" y="1528233"/>
                  <a:pt x="-118339" y="2046919"/>
                  <a:pt x="13266" y="1368955"/>
                </a:cubicBezTo>
                <a:close/>
              </a:path>
            </a:pathLst>
          </a:custGeom>
          <a:solidFill>
            <a:srgbClr val="FFC000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7480300" y="2432050"/>
            <a:ext cx="3048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rgbClr val="002060"/>
                </a:solidFill>
              </a:rPr>
              <a:t>orange</a:t>
            </a:r>
          </a:p>
        </p:txBody>
      </p:sp>
    </p:spTree>
    <p:extLst>
      <p:ext uri="{BB962C8B-B14F-4D97-AF65-F5344CB8AC3E}">
        <p14:creationId xmlns:p14="http://schemas.microsoft.com/office/powerpoint/2010/main" val="1217806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ran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ran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3" grpId="2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val 16"/>
          <p:cNvSpPr/>
          <p:nvPr/>
        </p:nvSpPr>
        <p:spPr>
          <a:xfrm>
            <a:off x="1491680" y="1129770"/>
            <a:ext cx="4716295" cy="4451879"/>
          </a:xfrm>
          <a:custGeom>
            <a:avLst/>
            <a:gdLst>
              <a:gd name="connsiteX0" fmla="*/ 0 w 3895725"/>
              <a:gd name="connsiteY0" fmla="*/ 2159000 h 4318000"/>
              <a:gd name="connsiteX1" fmla="*/ 1947863 w 3895725"/>
              <a:gd name="connsiteY1" fmla="*/ 0 h 4318000"/>
              <a:gd name="connsiteX2" fmla="*/ 3895726 w 3895725"/>
              <a:gd name="connsiteY2" fmla="*/ 2159000 h 4318000"/>
              <a:gd name="connsiteX3" fmla="*/ 1947863 w 3895725"/>
              <a:gd name="connsiteY3" fmla="*/ 4318000 h 4318000"/>
              <a:gd name="connsiteX4" fmla="*/ 0 w 3895725"/>
              <a:gd name="connsiteY4" fmla="*/ 2159000 h 4318000"/>
              <a:gd name="connsiteX0" fmla="*/ 16235 w 3911961"/>
              <a:gd name="connsiteY0" fmla="*/ 2249857 h 4408857"/>
              <a:gd name="connsiteX1" fmla="*/ 1083036 w 3911961"/>
              <a:gd name="connsiteY1" fmla="*/ 586157 h 4408857"/>
              <a:gd name="connsiteX2" fmla="*/ 1964098 w 3911961"/>
              <a:gd name="connsiteY2" fmla="*/ 90857 h 4408857"/>
              <a:gd name="connsiteX3" fmla="*/ 3911961 w 3911961"/>
              <a:gd name="connsiteY3" fmla="*/ 2249857 h 4408857"/>
              <a:gd name="connsiteX4" fmla="*/ 1964098 w 3911961"/>
              <a:gd name="connsiteY4" fmla="*/ 4408857 h 4408857"/>
              <a:gd name="connsiteX5" fmla="*/ 16235 w 3911961"/>
              <a:gd name="connsiteY5" fmla="*/ 2249857 h 4408857"/>
              <a:gd name="connsiteX0" fmla="*/ 16235 w 3911961"/>
              <a:gd name="connsiteY0" fmla="*/ 2219517 h 4378517"/>
              <a:gd name="connsiteX1" fmla="*/ 1083036 w 3911961"/>
              <a:gd name="connsiteY1" fmla="*/ 555817 h 4378517"/>
              <a:gd name="connsiteX2" fmla="*/ 1705336 w 3911961"/>
              <a:gd name="connsiteY2" fmla="*/ 593918 h 4378517"/>
              <a:gd name="connsiteX3" fmla="*/ 1964098 w 3911961"/>
              <a:gd name="connsiteY3" fmla="*/ 60517 h 4378517"/>
              <a:gd name="connsiteX4" fmla="*/ 3911961 w 3911961"/>
              <a:gd name="connsiteY4" fmla="*/ 2219517 h 4378517"/>
              <a:gd name="connsiteX5" fmla="*/ 1964098 w 3911961"/>
              <a:gd name="connsiteY5" fmla="*/ 4378517 h 4378517"/>
              <a:gd name="connsiteX6" fmla="*/ 16235 w 3911961"/>
              <a:gd name="connsiteY6" fmla="*/ 2219517 h 4378517"/>
              <a:gd name="connsiteX0" fmla="*/ 20201 w 3915927"/>
              <a:gd name="connsiteY0" fmla="*/ 2219517 h 4378517"/>
              <a:gd name="connsiteX1" fmla="*/ 960002 w 3915927"/>
              <a:gd name="connsiteY1" fmla="*/ 987618 h 4378517"/>
              <a:gd name="connsiteX2" fmla="*/ 1087002 w 3915927"/>
              <a:gd name="connsiteY2" fmla="*/ 555817 h 4378517"/>
              <a:gd name="connsiteX3" fmla="*/ 1709302 w 3915927"/>
              <a:gd name="connsiteY3" fmla="*/ 593918 h 4378517"/>
              <a:gd name="connsiteX4" fmla="*/ 1968064 w 3915927"/>
              <a:gd name="connsiteY4" fmla="*/ 60517 h 4378517"/>
              <a:gd name="connsiteX5" fmla="*/ 3915927 w 3915927"/>
              <a:gd name="connsiteY5" fmla="*/ 2219517 h 4378517"/>
              <a:gd name="connsiteX6" fmla="*/ 1968064 w 3915927"/>
              <a:gd name="connsiteY6" fmla="*/ 4378517 h 4378517"/>
              <a:gd name="connsiteX7" fmla="*/ 20201 w 3915927"/>
              <a:gd name="connsiteY7" fmla="*/ 2219517 h 4378517"/>
              <a:gd name="connsiteX0" fmla="*/ 2555 w 3898281"/>
              <a:gd name="connsiteY0" fmla="*/ 2219517 h 4378517"/>
              <a:gd name="connsiteX1" fmla="*/ 1526556 w 3898281"/>
              <a:gd name="connsiteY1" fmla="*/ 1470218 h 4378517"/>
              <a:gd name="connsiteX2" fmla="*/ 1069356 w 3898281"/>
              <a:gd name="connsiteY2" fmla="*/ 555817 h 4378517"/>
              <a:gd name="connsiteX3" fmla="*/ 1691656 w 3898281"/>
              <a:gd name="connsiteY3" fmla="*/ 593918 h 4378517"/>
              <a:gd name="connsiteX4" fmla="*/ 1950418 w 3898281"/>
              <a:gd name="connsiteY4" fmla="*/ 60517 h 4378517"/>
              <a:gd name="connsiteX5" fmla="*/ 3898281 w 3898281"/>
              <a:gd name="connsiteY5" fmla="*/ 2219517 h 4378517"/>
              <a:gd name="connsiteX6" fmla="*/ 1950418 w 3898281"/>
              <a:gd name="connsiteY6" fmla="*/ 4378517 h 4378517"/>
              <a:gd name="connsiteX7" fmla="*/ 2555 w 3898281"/>
              <a:gd name="connsiteY7" fmla="*/ 2219517 h 4378517"/>
              <a:gd name="connsiteX0" fmla="*/ 2555 w 3898281"/>
              <a:gd name="connsiteY0" fmla="*/ 2219517 h 4378517"/>
              <a:gd name="connsiteX1" fmla="*/ 1526556 w 3898281"/>
              <a:gd name="connsiteY1" fmla="*/ 1470218 h 4378517"/>
              <a:gd name="connsiteX2" fmla="*/ 1069356 w 3898281"/>
              <a:gd name="connsiteY2" fmla="*/ 555817 h 4378517"/>
              <a:gd name="connsiteX3" fmla="*/ 1691656 w 3898281"/>
              <a:gd name="connsiteY3" fmla="*/ 593918 h 4378517"/>
              <a:gd name="connsiteX4" fmla="*/ 1950418 w 3898281"/>
              <a:gd name="connsiteY4" fmla="*/ 60517 h 4378517"/>
              <a:gd name="connsiteX5" fmla="*/ 3898281 w 3898281"/>
              <a:gd name="connsiteY5" fmla="*/ 2219517 h 4378517"/>
              <a:gd name="connsiteX6" fmla="*/ 1950418 w 3898281"/>
              <a:gd name="connsiteY6" fmla="*/ 4378517 h 4378517"/>
              <a:gd name="connsiteX7" fmla="*/ 2555 w 3898281"/>
              <a:gd name="connsiteY7" fmla="*/ 2219517 h 4378517"/>
              <a:gd name="connsiteX0" fmla="*/ 2555 w 3898281"/>
              <a:gd name="connsiteY0" fmla="*/ 2219517 h 4378517"/>
              <a:gd name="connsiteX1" fmla="*/ 1526556 w 3898281"/>
              <a:gd name="connsiteY1" fmla="*/ 1470218 h 4378517"/>
              <a:gd name="connsiteX2" fmla="*/ 1069356 w 3898281"/>
              <a:gd name="connsiteY2" fmla="*/ 555817 h 4378517"/>
              <a:gd name="connsiteX3" fmla="*/ 1691656 w 3898281"/>
              <a:gd name="connsiteY3" fmla="*/ 593918 h 4378517"/>
              <a:gd name="connsiteX4" fmla="*/ 1950418 w 3898281"/>
              <a:gd name="connsiteY4" fmla="*/ 60517 h 4378517"/>
              <a:gd name="connsiteX5" fmla="*/ 3898281 w 3898281"/>
              <a:gd name="connsiteY5" fmla="*/ 2219517 h 4378517"/>
              <a:gd name="connsiteX6" fmla="*/ 1950418 w 3898281"/>
              <a:gd name="connsiteY6" fmla="*/ 4378517 h 4378517"/>
              <a:gd name="connsiteX7" fmla="*/ 2555 w 3898281"/>
              <a:gd name="connsiteY7" fmla="*/ 2219517 h 4378517"/>
              <a:gd name="connsiteX0" fmla="*/ 2555 w 3898281"/>
              <a:gd name="connsiteY0" fmla="*/ 2219517 h 4378517"/>
              <a:gd name="connsiteX1" fmla="*/ 1526556 w 3898281"/>
              <a:gd name="connsiteY1" fmla="*/ 1470218 h 4378517"/>
              <a:gd name="connsiteX2" fmla="*/ 1069356 w 3898281"/>
              <a:gd name="connsiteY2" fmla="*/ 555817 h 4378517"/>
              <a:gd name="connsiteX3" fmla="*/ 1691656 w 3898281"/>
              <a:gd name="connsiteY3" fmla="*/ 593918 h 4378517"/>
              <a:gd name="connsiteX4" fmla="*/ 1950418 w 3898281"/>
              <a:gd name="connsiteY4" fmla="*/ 60517 h 4378517"/>
              <a:gd name="connsiteX5" fmla="*/ 3898281 w 3898281"/>
              <a:gd name="connsiteY5" fmla="*/ 2219517 h 4378517"/>
              <a:gd name="connsiteX6" fmla="*/ 1950418 w 3898281"/>
              <a:gd name="connsiteY6" fmla="*/ 4378517 h 4378517"/>
              <a:gd name="connsiteX7" fmla="*/ 2555 w 3898281"/>
              <a:gd name="connsiteY7" fmla="*/ 2219517 h 4378517"/>
              <a:gd name="connsiteX0" fmla="*/ 2555 w 3898281"/>
              <a:gd name="connsiteY0" fmla="*/ 2173048 h 4332048"/>
              <a:gd name="connsiteX1" fmla="*/ 1526556 w 3898281"/>
              <a:gd name="connsiteY1" fmla="*/ 1423749 h 4332048"/>
              <a:gd name="connsiteX2" fmla="*/ 1069356 w 3898281"/>
              <a:gd name="connsiteY2" fmla="*/ 509348 h 4332048"/>
              <a:gd name="connsiteX3" fmla="*/ 1831356 w 3898281"/>
              <a:gd name="connsiteY3" fmla="*/ 1207849 h 4332048"/>
              <a:gd name="connsiteX4" fmla="*/ 1950418 w 3898281"/>
              <a:gd name="connsiteY4" fmla="*/ 14048 h 4332048"/>
              <a:gd name="connsiteX5" fmla="*/ 3898281 w 3898281"/>
              <a:gd name="connsiteY5" fmla="*/ 2173048 h 4332048"/>
              <a:gd name="connsiteX6" fmla="*/ 1950418 w 3898281"/>
              <a:gd name="connsiteY6" fmla="*/ 4332048 h 4332048"/>
              <a:gd name="connsiteX7" fmla="*/ 2555 w 3898281"/>
              <a:gd name="connsiteY7" fmla="*/ 2173048 h 4332048"/>
              <a:gd name="connsiteX0" fmla="*/ 2555 w 3898281"/>
              <a:gd name="connsiteY0" fmla="*/ 2173048 h 4332048"/>
              <a:gd name="connsiteX1" fmla="*/ 1526556 w 3898281"/>
              <a:gd name="connsiteY1" fmla="*/ 1423749 h 4332048"/>
              <a:gd name="connsiteX2" fmla="*/ 1069356 w 3898281"/>
              <a:gd name="connsiteY2" fmla="*/ 509348 h 4332048"/>
              <a:gd name="connsiteX3" fmla="*/ 1831356 w 3898281"/>
              <a:gd name="connsiteY3" fmla="*/ 1207849 h 4332048"/>
              <a:gd name="connsiteX4" fmla="*/ 1950418 w 3898281"/>
              <a:gd name="connsiteY4" fmla="*/ 14048 h 4332048"/>
              <a:gd name="connsiteX5" fmla="*/ 3898281 w 3898281"/>
              <a:gd name="connsiteY5" fmla="*/ 2173048 h 4332048"/>
              <a:gd name="connsiteX6" fmla="*/ 1950418 w 3898281"/>
              <a:gd name="connsiteY6" fmla="*/ 4332048 h 4332048"/>
              <a:gd name="connsiteX7" fmla="*/ 2555 w 3898281"/>
              <a:gd name="connsiteY7" fmla="*/ 2173048 h 4332048"/>
              <a:gd name="connsiteX0" fmla="*/ 2555 w 3898281"/>
              <a:gd name="connsiteY0" fmla="*/ 2173048 h 4332048"/>
              <a:gd name="connsiteX1" fmla="*/ 1526556 w 3898281"/>
              <a:gd name="connsiteY1" fmla="*/ 1423749 h 4332048"/>
              <a:gd name="connsiteX2" fmla="*/ 1069356 w 3898281"/>
              <a:gd name="connsiteY2" fmla="*/ 509348 h 4332048"/>
              <a:gd name="connsiteX3" fmla="*/ 1831356 w 3898281"/>
              <a:gd name="connsiteY3" fmla="*/ 1207849 h 4332048"/>
              <a:gd name="connsiteX4" fmla="*/ 1950418 w 3898281"/>
              <a:gd name="connsiteY4" fmla="*/ 14048 h 4332048"/>
              <a:gd name="connsiteX5" fmla="*/ 3898281 w 3898281"/>
              <a:gd name="connsiteY5" fmla="*/ 2173048 h 4332048"/>
              <a:gd name="connsiteX6" fmla="*/ 1950418 w 3898281"/>
              <a:gd name="connsiteY6" fmla="*/ 4332048 h 4332048"/>
              <a:gd name="connsiteX7" fmla="*/ 2555 w 3898281"/>
              <a:gd name="connsiteY7" fmla="*/ 2173048 h 4332048"/>
              <a:gd name="connsiteX0" fmla="*/ 2555 w 3898281"/>
              <a:gd name="connsiteY0" fmla="*/ 2173048 h 4332048"/>
              <a:gd name="connsiteX1" fmla="*/ 1526556 w 3898281"/>
              <a:gd name="connsiteY1" fmla="*/ 1423749 h 4332048"/>
              <a:gd name="connsiteX2" fmla="*/ 1069356 w 3898281"/>
              <a:gd name="connsiteY2" fmla="*/ 509348 h 4332048"/>
              <a:gd name="connsiteX3" fmla="*/ 1831356 w 3898281"/>
              <a:gd name="connsiteY3" fmla="*/ 1207849 h 4332048"/>
              <a:gd name="connsiteX4" fmla="*/ 1950418 w 3898281"/>
              <a:gd name="connsiteY4" fmla="*/ 14048 h 4332048"/>
              <a:gd name="connsiteX5" fmla="*/ 3898281 w 3898281"/>
              <a:gd name="connsiteY5" fmla="*/ 2173048 h 4332048"/>
              <a:gd name="connsiteX6" fmla="*/ 1950418 w 3898281"/>
              <a:gd name="connsiteY6" fmla="*/ 4332048 h 4332048"/>
              <a:gd name="connsiteX7" fmla="*/ 2555 w 3898281"/>
              <a:gd name="connsiteY7" fmla="*/ 2173048 h 4332048"/>
              <a:gd name="connsiteX0" fmla="*/ 2555 w 3898281"/>
              <a:gd name="connsiteY0" fmla="*/ 2174133 h 4333133"/>
              <a:gd name="connsiteX1" fmla="*/ 1526556 w 3898281"/>
              <a:gd name="connsiteY1" fmla="*/ 1424834 h 4333133"/>
              <a:gd name="connsiteX2" fmla="*/ 1069356 w 3898281"/>
              <a:gd name="connsiteY2" fmla="*/ 510433 h 4333133"/>
              <a:gd name="connsiteX3" fmla="*/ 1831356 w 3898281"/>
              <a:gd name="connsiteY3" fmla="*/ 1208934 h 4333133"/>
              <a:gd name="connsiteX4" fmla="*/ 1950418 w 3898281"/>
              <a:gd name="connsiteY4" fmla="*/ 15133 h 4333133"/>
              <a:gd name="connsiteX5" fmla="*/ 3898281 w 3898281"/>
              <a:gd name="connsiteY5" fmla="*/ 2174133 h 4333133"/>
              <a:gd name="connsiteX6" fmla="*/ 1950418 w 3898281"/>
              <a:gd name="connsiteY6" fmla="*/ 4333133 h 4333133"/>
              <a:gd name="connsiteX7" fmla="*/ 2555 w 3898281"/>
              <a:gd name="connsiteY7" fmla="*/ 2174133 h 4333133"/>
              <a:gd name="connsiteX0" fmla="*/ 2555 w 3898281"/>
              <a:gd name="connsiteY0" fmla="*/ 1778530 h 3937530"/>
              <a:gd name="connsiteX1" fmla="*/ 1526556 w 3898281"/>
              <a:gd name="connsiteY1" fmla="*/ 1029231 h 3937530"/>
              <a:gd name="connsiteX2" fmla="*/ 1069356 w 3898281"/>
              <a:gd name="connsiteY2" fmla="*/ 114830 h 3937530"/>
              <a:gd name="connsiteX3" fmla="*/ 1831356 w 3898281"/>
              <a:gd name="connsiteY3" fmla="*/ 813331 h 3937530"/>
              <a:gd name="connsiteX4" fmla="*/ 2026618 w 3898281"/>
              <a:gd name="connsiteY4" fmla="*/ 191030 h 3937530"/>
              <a:gd name="connsiteX5" fmla="*/ 3898281 w 3898281"/>
              <a:gd name="connsiteY5" fmla="*/ 1778530 h 3937530"/>
              <a:gd name="connsiteX6" fmla="*/ 1950418 w 3898281"/>
              <a:gd name="connsiteY6" fmla="*/ 3937530 h 3937530"/>
              <a:gd name="connsiteX7" fmla="*/ 2555 w 3898281"/>
              <a:gd name="connsiteY7" fmla="*/ 1778530 h 3937530"/>
              <a:gd name="connsiteX0" fmla="*/ 2555 w 3898281"/>
              <a:gd name="connsiteY0" fmla="*/ 1778530 h 3937530"/>
              <a:gd name="connsiteX1" fmla="*/ 1526556 w 3898281"/>
              <a:gd name="connsiteY1" fmla="*/ 1029231 h 3937530"/>
              <a:gd name="connsiteX2" fmla="*/ 1069356 w 3898281"/>
              <a:gd name="connsiteY2" fmla="*/ 114830 h 3937530"/>
              <a:gd name="connsiteX3" fmla="*/ 1831356 w 3898281"/>
              <a:gd name="connsiteY3" fmla="*/ 813331 h 3937530"/>
              <a:gd name="connsiteX4" fmla="*/ 2026618 w 3898281"/>
              <a:gd name="connsiteY4" fmla="*/ 191030 h 3937530"/>
              <a:gd name="connsiteX5" fmla="*/ 3898281 w 3898281"/>
              <a:gd name="connsiteY5" fmla="*/ 1778530 h 3937530"/>
              <a:gd name="connsiteX6" fmla="*/ 1950418 w 3898281"/>
              <a:gd name="connsiteY6" fmla="*/ 3937530 h 3937530"/>
              <a:gd name="connsiteX7" fmla="*/ 2555 w 3898281"/>
              <a:gd name="connsiteY7" fmla="*/ 1778530 h 3937530"/>
              <a:gd name="connsiteX0" fmla="*/ 2555 w 3900324"/>
              <a:gd name="connsiteY0" fmla="*/ 1778530 h 3937530"/>
              <a:gd name="connsiteX1" fmla="*/ 1526556 w 3900324"/>
              <a:gd name="connsiteY1" fmla="*/ 1029231 h 3937530"/>
              <a:gd name="connsiteX2" fmla="*/ 1069356 w 3900324"/>
              <a:gd name="connsiteY2" fmla="*/ 114830 h 3937530"/>
              <a:gd name="connsiteX3" fmla="*/ 1831356 w 3900324"/>
              <a:gd name="connsiteY3" fmla="*/ 813331 h 3937530"/>
              <a:gd name="connsiteX4" fmla="*/ 2026618 w 3900324"/>
              <a:gd name="connsiteY4" fmla="*/ 191030 h 3937530"/>
              <a:gd name="connsiteX5" fmla="*/ 2250456 w 3900324"/>
              <a:gd name="connsiteY5" fmla="*/ 864130 h 3937530"/>
              <a:gd name="connsiteX6" fmla="*/ 3898281 w 3900324"/>
              <a:gd name="connsiteY6" fmla="*/ 1778530 h 3937530"/>
              <a:gd name="connsiteX7" fmla="*/ 1950418 w 3900324"/>
              <a:gd name="connsiteY7" fmla="*/ 3937530 h 3937530"/>
              <a:gd name="connsiteX8" fmla="*/ 2555 w 3900324"/>
              <a:gd name="connsiteY8" fmla="*/ 1778530 h 3937530"/>
              <a:gd name="connsiteX0" fmla="*/ 2555 w 3900324"/>
              <a:gd name="connsiteY0" fmla="*/ 1778530 h 3937530"/>
              <a:gd name="connsiteX1" fmla="*/ 1526556 w 3900324"/>
              <a:gd name="connsiteY1" fmla="*/ 1029231 h 3937530"/>
              <a:gd name="connsiteX2" fmla="*/ 1069356 w 3900324"/>
              <a:gd name="connsiteY2" fmla="*/ 114830 h 3937530"/>
              <a:gd name="connsiteX3" fmla="*/ 1831356 w 3900324"/>
              <a:gd name="connsiteY3" fmla="*/ 813331 h 3937530"/>
              <a:gd name="connsiteX4" fmla="*/ 2026618 w 3900324"/>
              <a:gd name="connsiteY4" fmla="*/ 191030 h 3937530"/>
              <a:gd name="connsiteX5" fmla="*/ 2250456 w 3900324"/>
              <a:gd name="connsiteY5" fmla="*/ 864130 h 3937530"/>
              <a:gd name="connsiteX6" fmla="*/ 3898281 w 3900324"/>
              <a:gd name="connsiteY6" fmla="*/ 1778530 h 3937530"/>
              <a:gd name="connsiteX7" fmla="*/ 1950418 w 3900324"/>
              <a:gd name="connsiteY7" fmla="*/ 3937530 h 3937530"/>
              <a:gd name="connsiteX8" fmla="*/ 2555 w 3900324"/>
              <a:gd name="connsiteY8" fmla="*/ 1778530 h 3937530"/>
              <a:gd name="connsiteX0" fmla="*/ 2555 w 3900324"/>
              <a:gd name="connsiteY0" fmla="*/ 1778530 h 3937530"/>
              <a:gd name="connsiteX1" fmla="*/ 1526556 w 3900324"/>
              <a:gd name="connsiteY1" fmla="*/ 1029231 h 3937530"/>
              <a:gd name="connsiteX2" fmla="*/ 1069356 w 3900324"/>
              <a:gd name="connsiteY2" fmla="*/ 114830 h 3937530"/>
              <a:gd name="connsiteX3" fmla="*/ 1831356 w 3900324"/>
              <a:gd name="connsiteY3" fmla="*/ 813331 h 3937530"/>
              <a:gd name="connsiteX4" fmla="*/ 2026618 w 3900324"/>
              <a:gd name="connsiteY4" fmla="*/ 191030 h 3937530"/>
              <a:gd name="connsiteX5" fmla="*/ 2250456 w 3900324"/>
              <a:gd name="connsiteY5" fmla="*/ 864130 h 3937530"/>
              <a:gd name="connsiteX6" fmla="*/ 3898281 w 3900324"/>
              <a:gd name="connsiteY6" fmla="*/ 1778530 h 3937530"/>
              <a:gd name="connsiteX7" fmla="*/ 1950418 w 3900324"/>
              <a:gd name="connsiteY7" fmla="*/ 3937530 h 3937530"/>
              <a:gd name="connsiteX8" fmla="*/ 2555 w 3900324"/>
              <a:gd name="connsiteY8" fmla="*/ 1778530 h 3937530"/>
              <a:gd name="connsiteX0" fmla="*/ 2555 w 3900324"/>
              <a:gd name="connsiteY0" fmla="*/ 1778530 h 3937530"/>
              <a:gd name="connsiteX1" fmla="*/ 1526556 w 3900324"/>
              <a:gd name="connsiteY1" fmla="*/ 1029231 h 3937530"/>
              <a:gd name="connsiteX2" fmla="*/ 1069356 w 3900324"/>
              <a:gd name="connsiteY2" fmla="*/ 114830 h 3937530"/>
              <a:gd name="connsiteX3" fmla="*/ 1831356 w 3900324"/>
              <a:gd name="connsiteY3" fmla="*/ 813331 h 3937530"/>
              <a:gd name="connsiteX4" fmla="*/ 2026618 w 3900324"/>
              <a:gd name="connsiteY4" fmla="*/ 191030 h 3937530"/>
              <a:gd name="connsiteX5" fmla="*/ 2250456 w 3900324"/>
              <a:gd name="connsiteY5" fmla="*/ 864130 h 3937530"/>
              <a:gd name="connsiteX6" fmla="*/ 3898281 w 3900324"/>
              <a:gd name="connsiteY6" fmla="*/ 1778530 h 3937530"/>
              <a:gd name="connsiteX7" fmla="*/ 1950418 w 3900324"/>
              <a:gd name="connsiteY7" fmla="*/ 3937530 h 3937530"/>
              <a:gd name="connsiteX8" fmla="*/ 2555 w 3900324"/>
              <a:gd name="connsiteY8" fmla="*/ 1778530 h 3937530"/>
              <a:gd name="connsiteX0" fmla="*/ 2555 w 3900324"/>
              <a:gd name="connsiteY0" fmla="*/ 1778530 h 3937530"/>
              <a:gd name="connsiteX1" fmla="*/ 1526556 w 3900324"/>
              <a:gd name="connsiteY1" fmla="*/ 1029231 h 3937530"/>
              <a:gd name="connsiteX2" fmla="*/ 1069356 w 3900324"/>
              <a:gd name="connsiteY2" fmla="*/ 114830 h 3937530"/>
              <a:gd name="connsiteX3" fmla="*/ 1831356 w 3900324"/>
              <a:gd name="connsiteY3" fmla="*/ 813331 h 3937530"/>
              <a:gd name="connsiteX4" fmla="*/ 2026618 w 3900324"/>
              <a:gd name="connsiteY4" fmla="*/ 191030 h 3937530"/>
              <a:gd name="connsiteX5" fmla="*/ 2250456 w 3900324"/>
              <a:gd name="connsiteY5" fmla="*/ 864130 h 3937530"/>
              <a:gd name="connsiteX6" fmla="*/ 3898281 w 3900324"/>
              <a:gd name="connsiteY6" fmla="*/ 1778530 h 3937530"/>
              <a:gd name="connsiteX7" fmla="*/ 1950418 w 3900324"/>
              <a:gd name="connsiteY7" fmla="*/ 3937530 h 3937530"/>
              <a:gd name="connsiteX8" fmla="*/ 2555 w 3900324"/>
              <a:gd name="connsiteY8" fmla="*/ 1778530 h 3937530"/>
              <a:gd name="connsiteX0" fmla="*/ 2555 w 3900324"/>
              <a:gd name="connsiteY0" fmla="*/ 1778530 h 3937530"/>
              <a:gd name="connsiteX1" fmla="*/ 1526556 w 3900324"/>
              <a:gd name="connsiteY1" fmla="*/ 1029231 h 3937530"/>
              <a:gd name="connsiteX2" fmla="*/ 1069356 w 3900324"/>
              <a:gd name="connsiteY2" fmla="*/ 114830 h 3937530"/>
              <a:gd name="connsiteX3" fmla="*/ 1831356 w 3900324"/>
              <a:gd name="connsiteY3" fmla="*/ 813331 h 3937530"/>
              <a:gd name="connsiteX4" fmla="*/ 1975818 w 3900324"/>
              <a:gd name="connsiteY4" fmla="*/ 191030 h 3937530"/>
              <a:gd name="connsiteX5" fmla="*/ 2250456 w 3900324"/>
              <a:gd name="connsiteY5" fmla="*/ 864130 h 3937530"/>
              <a:gd name="connsiteX6" fmla="*/ 3898281 w 3900324"/>
              <a:gd name="connsiteY6" fmla="*/ 1778530 h 3937530"/>
              <a:gd name="connsiteX7" fmla="*/ 1950418 w 3900324"/>
              <a:gd name="connsiteY7" fmla="*/ 3937530 h 3937530"/>
              <a:gd name="connsiteX8" fmla="*/ 2555 w 3900324"/>
              <a:gd name="connsiteY8" fmla="*/ 1778530 h 3937530"/>
              <a:gd name="connsiteX0" fmla="*/ 2555 w 3900324"/>
              <a:gd name="connsiteY0" fmla="*/ 1778530 h 3937530"/>
              <a:gd name="connsiteX1" fmla="*/ 1526556 w 3900324"/>
              <a:gd name="connsiteY1" fmla="*/ 1029231 h 3937530"/>
              <a:gd name="connsiteX2" fmla="*/ 1069356 w 3900324"/>
              <a:gd name="connsiteY2" fmla="*/ 114830 h 3937530"/>
              <a:gd name="connsiteX3" fmla="*/ 1831356 w 3900324"/>
              <a:gd name="connsiteY3" fmla="*/ 813331 h 3937530"/>
              <a:gd name="connsiteX4" fmla="*/ 1975818 w 3900324"/>
              <a:gd name="connsiteY4" fmla="*/ 191030 h 3937530"/>
              <a:gd name="connsiteX5" fmla="*/ 2250456 w 3900324"/>
              <a:gd name="connsiteY5" fmla="*/ 864130 h 3937530"/>
              <a:gd name="connsiteX6" fmla="*/ 3898281 w 3900324"/>
              <a:gd name="connsiteY6" fmla="*/ 1778530 h 3937530"/>
              <a:gd name="connsiteX7" fmla="*/ 1950418 w 3900324"/>
              <a:gd name="connsiteY7" fmla="*/ 3937530 h 3937530"/>
              <a:gd name="connsiteX8" fmla="*/ 2555 w 3900324"/>
              <a:gd name="connsiteY8" fmla="*/ 1778530 h 3937530"/>
              <a:gd name="connsiteX0" fmla="*/ 2555 w 3900398"/>
              <a:gd name="connsiteY0" fmla="*/ 1778530 h 3937530"/>
              <a:gd name="connsiteX1" fmla="*/ 1526556 w 3900398"/>
              <a:gd name="connsiteY1" fmla="*/ 1029231 h 3937530"/>
              <a:gd name="connsiteX2" fmla="*/ 1069356 w 3900398"/>
              <a:gd name="connsiteY2" fmla="*/ 114830 h 3937530"/>
              <a:gd name="connsiteX3" fmla="*/ 1831356 w 3900398"/>
              <a:gd name="connsiteY3" fmla="*/ 813331 h 3937530"/>
              <a:gd name="connsiteX4" fmla="*/ 1975818 w 3900398"/>
              <a:gd name="connsiteY4" fmla="*/ 191030 h 3937530"/>
              <a:gd name="connsiteX5" fmla="*/ 2250456 w 3900398"/>
              <a:gd name="connsiteY5" fmla="*/ 864130 h 3937530"/>
              <a:gd name="connsiteX6" fmla="*/ 3898281 w 3900398"/>
              <a:gd name="connsiteY6" fmla="*/ 1778530 h 3937530"/>
              <a:gd name="connsiteX7" fmla="*/ 1950418 w 3900398"/>
              <a:gd name="connsiteY7" fmla="*/ 3937530 h 3937530"/>
              <a:gd name="connsiteX8" fmla="*/ 2555 w 3900398"/>
              <a:gd name="connsiteY8" fmla="*/ 1778530 h 3937530"/>
              <a:gd name="connsiteX0" fmla="*/ 2555 w 3934660"/>
              <a:gd name="connsiteY0" fmla="*/ 1778530 h 3937530"/>
              <a:gd name="connsiteX1" fmla="*/ 1526556 w 3934660"/>
              <a:gd name="connsiteY1" fmla="*/ 1029231 h 3937530"/>
              <a:gd name="connsiteX2" fmla="*/ 1069356 w 3934660"/>
              <a:gd name="connsiteY2" fmla="*/ 114830 h 3937530"/>
              <a:gd name="connsiteX3" fmla="*/ 1831356 w 3934660"/>
              <a:gd name="connsiteY3" fmla="*/ 813331 h 3937530"/>
              <a:gd name="connsiteX4" fmla="*/ 1975818 w 3934660"/>
              <a:gd name="connsiteY4" fmla="*/ 191030 h 3937530"/>
              <a:gd name="connsiteX5" fmla="*/ 2250456 w 3934660"/>
              <a:gd name="connsiteY5" fmla="*/ 864130 h 3937530"/>
              <a:gd name="connsiteX6" fmla="*/ 3101355 w 3934660"/>
              <a:gd name="connsiteY6" fmla="*/ 114830 h 3937530"/>
              <a:gd name="connsiteX7" fmla="*/ 3898281 w 3934660"/>
              <a:gd name="connsiteY7" fmla="*/ 1778530 h 3937530"/>
              <a:gd name="connsiteX8" fmla="*/ 1950418 w 3934660"/>
              <a:gd name="connsiteY8" fmla="*/ 3937530 h 3937530"/>
              <a:gd name="connsiteX9" fmla="*/ 2555 w 3934660"/>
              <a:gd name="connsiteY9" fmla="*/ 1778530 h 3937530"/>
              <a:gd name="connsiteX0" fmla="*/ 2555 w 3934660"/>
              <a:gd name="connsiteY0" fmla="*/ 1778530 h 3937530"/>
              <a:gd name="connsiteX1" fmla="*/ 1526556 w 3934660"/>
              <a:gd name="connsiteY1" fmla="*/ 1029231 h 3937530"/>
              <a:gd name="connsiteX2" fmla="*/ 1069356 w 3934660"/>
              <a:gd name="connsiteY2" fmla="*/ 114830 h 3937530"/>
              <a:gd name="connsiteX3" fmla="*/ 1831356 w 3934660"/>
              <a:gd name="connsiteY3" fmla="*/ 813331 h 3937530"/>
              <a:gd name="connsiteX4" fmla="*/ 1975818 w 3934660"/>
              <a:gd name="connsiteY4" fmla="*/ 191030 h 3937530"/>
              <a:gd name="connsiteX5" fmla="*/ 2250456 w 3934660"/>
              <a:gd name="connsiteY5" fmla="*/ 864130 h 3937530"/>
              <a:gd name="connsiteX6" fmla="*/ 3101355 w 3934660"/>
              <a:gd name="connsiteY6" fmla="*/ 114830 h 3937530"/>
              <a:gd name="connsiteX7" fmla="*/ 3898281 w 3934660"/>
              <a:gd name="connsiteY7" fmla="*/ 1778530 h 3937530"/>
              <a:gd name="connsiteX8" fmla="*/ 1950418 w 3934660"/>
              <a:gd name="connsiteY8" fmla="*/ 3937530 h 3937530"/>
              <a:gd name="connsiteX9" fmla="*/ 2555 w 3934660"/>
              <a:gd name="connsiteY9" fmla="*/ 1778530 h 3937530"/>
              <a:gd name="connsiteX0" fmla="*/ 2555 w 3934660"/>
              <a:gd name="connsiteY0" fmla="*/ 1778530 h 3937530"/>
              <a:gd name="connsiteX1" fmla="*/ 1526556 w 3934660"/>
              <a:gd name="connsiteY1" fmla="*/ 1029231 h 3937530"/>
              <a:gd name="connsiteX2" fmla="*/ 1069356 w 3934660"/>
              <a:gd name="connsiteY2" fmla="*/ 114830 h 3937530"/>
              <a:gd name="connsiteX3" fmla="*/ 1831356 w 3934660"/>
              <a:gd name="connsiteY3" fmla="*/ 813331 h 3937530"/>
              <a:gd name="connsiteX4" fmla="*/ 1975818 w 3934660"/>
              <a:gd name="connsiteY4" fmla="*/ 191030 h 3937530"/>
              <a:gd name="connsiteX5" fmla="*/ 2237756 w 3934660"/>
              <a:gd name="connsiteY5" fmla="*/ 826030 h 3937530"/>
              <a:gd name="connsiteX6" fmla="*/ 3101355 w 3934660"/>
              <a:gd name="connsiteY6" fmla="*/ 114830 h 3937530"/>
              <a:gd name="connsiteX7" fmla="*/ 3898281 w 3934660"/>
              <a:gd name="connsiteY7" fmla="*/ 1778530 h 3937530"/>
              <a:gd name="connsiteX8" fmla="*/ 1950418 w 3934660"/>
              <a:gd name="connsiteY8" fmla="*/ 3937530 h 3937530"/>
              <a:gd name="connsiteX9" fmla="*/ 2555 w 3934660"/>
              <a:gd name="connsiteY9" fmla="*/ 1778530 h 3937530"/>
              <a:gd name="connsiteX0" fmla="*/ 2555 w 3934660"/>
              <a:gd name="connsiteY0" fmla="*/ 1778530 h 3937530"/>
              <a:gd name="connsiteX1" fmla="*/ 1526556 w 3934660"/>
              <a:gd name="connsiteY1" fmla="*/ 1029231 h 3937530"/>
              <a:gd name="connsiteX2" fmla="*/ 1069356 w 3934660"/>
              <a:gd name="connsiteY2" fmla="*/ 114830 h 3937530"/>
              <a:gd name="connsiteX3" fmla="*/ 1831356 w 3934660"/>
              <a:gd name="connsiteY3" fmla="*/ 813331 h 3937530"/>
              <a:gd name="connsiteX4" fmla="*/ 1975818 w 3934660"/>
              <a:gd name="connsiteY4" fmla="*/ 191030 h 3937530"/>
              <a:gd name="connsiteX5" fmla="*/ 2237756 w 3934660"/>
              <a:gd name="connsiteY5" fmla="*/ 826030 h 3937530"/>
              <a:gd name="connsiteX6" fmla="*/ 3101355 w 3934660"/>
              <a:gd name="connsiteY6" fmla="*/ 114830 h 3937530"/>
              <a:gd name="connsiteX7" fmla="*/ 3898281 w 3934660"/>
              <a:gd name="connsiteY7" fmla="*/ 1778530 h 3937530"/>
              <a:gd name="connsiteX8" fmla="*/ 1950418 w 3934660"/>
              <a:gd name="connsiteY8" fmla="*/ 3937530 h 3937530"/>
              <a:gd name="connsiteX9" fmla="*/ 2555 w 3934660"/>
              <a:gd name="connsiteY9" fmla="*/ 1778530 h 3937530"/>
              <a:gd name="connsiteX0" fmla="*/ 2555 w 3934660"/>
              <a:gd name="connsiteY0" fmla="*/ 1778530 h 3937530"/>
              <a:gd name="connsiteX1" fmla="*/ 1526556 w 3934660"/>
              <a:gd name="connsiteY1" fmla="*/ 1029231 h 3937530"/>
              <a:gd name="connsiteX2" fmla="*/ 1069356 w 3934660"/>
              <a:gd name="connsiteY2" fmla="*/ 114830 h 3937530"/>
              <a:gd name="connsiteX3" fmla="*/ 1831356 w 3934660"/>
              <a:gd name="connsiteY3" fmla="*/ 813331 h 3937530"/>
              <a:gd name="connsiteX4" fmla="*/ 1975818 w 3934660"/>
              <a:gd name="connsiteY4" fmla="*/ 191030 h 3937530"/>
              <a:gd name="connsiteX5" fmla="*/ 2237756 w 3934660"/>
              <a:gd name="connsiteY5" fmla="*/ 826030 h 3937530"/>
              <a:gd name="connsiteX6" fmla="*/ 3101355 w 3934660"/>
              <a:gd name="connsiteY6" fmla="*/ 114830 h 3937530"/>
              <a:gd name="connsiteX7" fmla="*/ 3898281 w 3934660"/>
              <a:gd name="connsiteY7" fmla="*/ 1778530 h 3937530"/>
              <a:gd name="connsiteX8" fmla="*/ 1950418 w 3934660"/>
              <a:gd name="connsiteY8" fmla="*/ 3937530 h 3937530"/>
              <a:gd name="connsiteX9" fmla="*/ 2555 w 3934660"/>
              <a:gd name="connsiteY9" fmla="*/ 1778530 h 3937530"/>
              <a:gd name="connsiteX0" fmla="*/ 2555 w 3934660"/>
              <a:gd name="connsiteY0" fmla="*/ 1778530 h 3937530"/>
              <a:gd name="connsiteX1" fmla="*/ 1526556 w 3934660"/>
              <a:gd name="connsiteY1" fmla="*/ 1029231 h 3937530"/>
              <a:gd name="connsiteX2" fmla="*/ 1069356 w 3934660"/>
              <a:gd name="connsiteY2" fmla="*/ 114830 h 3937530"/>
              <a:gd name="connsiteX3" fmla="*/ 1831356 w 3934660"/>
              <a:gd name="connsiteY3" fmla="*/ 813331 h 3937530"/>
              <a:gd name="connsiteX4" fmla="*/ 1975818 w 3934660"/>
              <a:gd name="connsiteY4" fmla="*/ 191030 h 3937530"/>
              <a:gd name="connsiteX5" fmla="*/ 2237756 w 3934660"/>
              <a:gd name="connsiteY5" fmla="*/ 826030 h 3937530"/>
              <a:gd name="connsiteX6" fmla="*/ 3101355 w 3934660"/>
              <a:gd name="connsiteY6" fmla="*/ 114830 h 3937530"/>
              <a:gd name="connsiteX7" fmla="*/ 3898281 w 3934660"/>
              <a:gd name="connsiteY7" fmla="*/ 1778530 h 3937530"/>
              <a:gd name="connsiteX8" fmla="*/ 1950418 w 3934660"/>
              <a:gd name="connsiteY8" fmla="*/ 3937530 h 3937530"/>
              <a:gd name="connsiteX9" fmla="*/ 2555 w 3934660"/>
              <a:gd name="connsiteY9" fmla="*/ 1778530 h 3937530"/>
              <a:gd name="connsiteX0" fmla="*/ 2555 w 3934660"/>
              <a:gd name="connsiteY0" fmla="*/ 1778530 h 3937530"/>
              <a:gd name="connsiteX1" fmla="*/ 1526556 w 3934660"/>
              <a:gd name="connsiteY1" fmla="*/ 1029231 h 3937530"/>
              <a:gd name="connsiteX2" fmla="*/ 1069356 w 3934660"/>
              <a:gd name="connsiteY2" fmla="*/ 114830 h 3937530"/>
              <a:gd name="connsiteX3" fmla="*/ 1831356 w 3934660"/>
              <a:gd name="connsiteY3" fmla="*/ 813331 h 3937530"/>
              <a:gd name="connsiteX4" fmla="*/ 1975818 w 3934660"/>
              <a:gd name="connsiteY4" fmla="*/ 191030 h 3937530"/>
              <a:gd name="connsiteX5" fmla="*/ 2237756 w 3934660"/>
              <a:gd name="connsiteY5" fmla="*/ 826030 h 3937530"/>
              <a:gd name="connsiteX6" fmla="*/ 3101355 w 3934660"/>
              <a:gd name="connsiteY6" fmla="*/ 114830 h 3937530"/>
              <a:gd name="connsiteX7" fmla="*/ 3898281 w 3934660"/>
              <a:gd name="connsiteY7" fmla="*/ 1778530 h 3937530"/>
              <a:gd name="connsiteX8" fmla="*/ 1950418 w 3934660"/>
              <a:gd name="connsiteY8" fmla="*/ 3937530 h 3937530"/>
              <a:gd name="connsiteX9" fmla="*/ 2555 w 3934660"/>
              <a:gd name="connsiteY9" fmla="*/ 1778530 h 3937530"/>
              <a:gd name="connsiteX0" fmla="*/ 2555 w 3934660"/>
              <a:gd name="connsiteY0" fmla="*/ 1778530 h 3937530"/>
              <a:gd name="connsiteX1" fmla="*/ 1526556 w 3934660"/>
              <a:gd name="connsiteY1" fmla="*/ 1029231 h 3937530"/>
              <a:gd name="connsiteX2" fmla="*/ 1069356 w 3934660"/>
              <a:gd name="connsiteY2" fmla="*/ 114830 h 3937530"/>
              <a:gd name="connsiteX3" fmla="*/ 1831356 w 3934660"/>
              <a:gd name="connsiteY3" fmla="*/ 813331 h 3937530"/>
              <a:gd name="connsiteX4" fmla="*/ 1975818 w 3934660"/>
              <a:gd name="connsiteY4" fmla="*/ 191030 h 3937530"/>
              <a:gd name="connsiteX5" fmla="*/ 2237756 w 3934660"/>
              <a:gd name="connsiteY5" fmla="*/ 826030 h 3937530"/>
              <a:gd name="connsiteX6" fmla="*/ 3101355 w 3934660"/>
              <a:gd name="connsiteY6" fmla="*/ 114830 h 3937530"/>
              <a:gd name="connsiteX7" fmla="*/ 3898281 w 3934660"/>
              <a:gd name="connsiteY7" fmla="*/ 1778530 h 3937530"/>
              <a:gd name="connsiteX8" fmla="*/ 1950418 w 3934660"/>
              <a:gd name="connsiteY8" fmla="*/ 3937530 h 3937530"/>
              <a:gd name="connsiteX9" fmla="*/ 2555 w 3934660"/>
              <a:gd name="connsiteY9" fmla="*/ 1778530 h 3937530"/>
              <a:gd name="connsiteX0" fmla="*/ 2555 w 3939660"/>
              <a:gd name="connsiteY0" fmla="*/ 1778530 h 3937530"/>
              <a:gd name="connsiteX1" fmla="*/ 1526556 w 3939660"/>
              <a:gd name="connsiteY1" fmla="*/ 1029231 h 3937530"/>
              <a:gd name="connsiteX2" fmla="*/ 1069356 w 3939660"/>
              <a:gd name="connsiteY2" fmla="*/ 114830 h 3937530"/>
              <a:gd name="connsiteX3" fmla="*/ 1831356 w 3939660"/>
              <a:gd name="connsiteY3" fmla="*/ 813331 h 3937530"/>
              <a:gd name="connsiteX4" fmla="*/ 1975818 w 3939660"/>
              <a:gd name="connsiteY4" fmla="*/ 191030 h 3937530"/>
              <a:gd name="connsiteX5" fmla="*/ 2237756 w 3939660"/>
              <a:gd name="connsiteY5" fmla="*/ 826030 h 3937530"/>
              <a:gd name="connsiteX6" fmla="*/ 3101355 w 3939660"/>
              <a:gd name="connsiteY6" fmla="*/ 114830 h 3937530"/>
              <a:gd name="connsiteX7" fmla="*/ 3898281 w 3939660"/>
              <a:gd name="connsiteY7" fmla="*/ 1778530 h 3937530"/>
              <a:gd name="connsiteX8" fmla="*/ 1950418 w 3939660"/>
              <a:gd name="connsiteY8" fmla="*/ 3937530 h 3937530"/>
              <a:gd name="connsiteX9" fmla="*/ 2555 w 3939660"/>
              <a:gd name="connsiteY9" fmla="*/ 1778530 h 3937530"/>
              <a:gd name="connsiteX0" fmla="*/ 2555 w 3936115"/>
              <a:gd name="connsiteY0" fmla="*/ 1778530 h 3937530"/>
              <a:gd name="connsiteX1" fmla="*/ 1526556 w 3936115"/>
              <a:gd name="connsiteY1" fmla="*/ 1029231 h 3937530"/>
              <a:gd name="connsiteX2" fmla="*/ 1069356 w 3936115"/>
              <a:gd name="connsiteY2" fmla="*/ 114830 h 3937530"/>
              <a:gd name="connsiteX3" fmla="*/ 1831356 w 3936115"/>
              <a:gd name="connsiteY3" fmla="*/ 813331 h 3937530"/>
              <a:gd name="connsiteX4" fmla="*/ 1975818 w 3936115"/>
              <a:gd name="connsiteY4" fmla="*/ 191030 h 3937530"/>
              <a:gd name="connsiteX5" fmla="*/ 2237756 w 3936115"/>
              <a:gd name="connsiteY5" fmla="*/ 826030 h 3937530"/>
              <a:gd name="connsiteX6" fmla="*/ 3101355 w 3936115"/>
              <a:gd name="connsiteY6" fmla="*/ 114830 h 3937530"/>
              <a:gd name="connsiteX7" fmla="*/ 2656855 w 3936115"/>
              <a:gd name="connsiteY7" fmla="*/ 1168930 h 3937530"/>
              <a:gd name="connsiteX8" fmla="*/ 3898281 w 3936115"/>
              <a:gd name="connsiteY8" fmla="*/ 1778530 h 3937530"/>
              <a:gd name="connsiteX9" fmla="*/ 1950418 w 3936115"/>
              <a:gd name="connsiteY9" fmla="*/ 3937530 h 3937530"/>
              <a:gd name="connsiteX10" fmla="*/ 2555 w 3936115"/>
              <a:gd name="connsiteY10" fmla="*/ 1778530 h 3937530"/>
              <a:gd name="connsiteX0" fmla="*/ 2555 w 3936115"/>
              <a:gd name="connsiteY0" fmla="*/ 1778530 h 3937530"/>
              <a:gd name="connsiteX1" fmla="*/ 1526556 w 3936115"/>
              <a:gd name="connsiteY1" fmla="*/ 1029231 h 3937530"/>
              <a:gd name="connsiteX2" fmla="*/ 1069356 w 3936115"/>
              <a:gd name="connsiteY2" fmla="*/ 114830 h 3937530"/>
              <a:gd name="connsiteX3" fmla="*/ 1831356 w 3936115"/>
              <a:gd name="connsiteY3" fmla="*/ 813331 h 3937530"/>
              <a:gd name="connsiteX4" fmla="*/ 1975818 w 3936115"/>
              <a:gd name="connsiteY4" fmla="*/ 191030 h 3937530"/>
              <a:gd name="connsiteX5" fmla="*/ 2237756 w 3936115"/>
              <a:gd name="connsiteY5" fmla="*/ 826030 h 3937530"/>
              <a:gd name="connsiteX6" fmla="*/ 3101355 w 3936115"/>
              <a:gd name="connsiteY6" fmla="*/ 114830 h 3937530"/>
              <a:gd name="connsiteX7" fmla="*/ 2656855 w 3936115"/>
              <a:gd name="connsiteY7" fmla="*/ 1168930 h 3937530"/>
              <a:gd name="connsiteX8" fmla="*/ 3898281 w 3936115"/>
              <a:gd name="connsiteY8" fmla="*/ 1778530 h 3937530"/>
              <a:gd name="connsiteX9" fmla="*/ 1950418 w 3936115"/>
              <a:gd name="connsiteY9" fmla="*/ 3937530 h 3937530"/>
              <a:gd name="connsiteX10" fmla="*/ 2555 w 3936115"/>
              <a:gd name="connsiteY10" fmla="*/ 1778530 h 3937530"/>
              <a:gd name="connsiteX0" fmla="*/ 2555 w 3935230"/>
              <a:gd name="connsiteY0" fmla="*/ 1778530 h 3937530"/>
              <a:gd name="connsiteX1" fmla="*/ 1526556 w 3935230"/>
              <a:gd name="connsiteY1" fmla="*/ 1029231 h 3937530"/>
              <a:gd name="connsiteX2" fmla="*/ 1069356 w 3935230"/>
              <a:gd name="connsiteY2" fmla="*/ 114830 h 3937530"/>
              <a:gd name="connsiteX3" fmla="*/ 1831356 w 3935230"/>
              <a:gd name="connsiteY3" fmla="*/ 813331 h 3937530"/>
              <a:gd name="connsiteX4" fmla="*/ 1975818 w 3935230"/>
              <a:gd name="connsiteY4" fmla="*/ 191030 h 3937530"/>
              <a:gd name="connsiteX5" fmla="*/ 2237756 w 3935230"/>
              <a:gd name="connsiteY5" fmla="*/ 826030 h 3937530"/>
              <a:gd name="connsiteX6" fmla="*/ 3101355 w 3935230"/>
              <a:gd name="connsiteY6" fmla="*/ 114830 h 3937530"/>
              <a:gd name="connsiteX7" fmla="*/ 2618755 w 3935230"/>
              <a:gd name="connsiteY7" fmla="*/ 1118130 h 3937530"/>
              <a:gd name="connsiteX8" fmla="*/ 3898281 w 3935230"/>
              <a:gd name="connsiteY8" fmla="*/ 1778530 h 3937530"/>
              <a:gd name="connsiteX9" fmla="*/ 1950418 w 3935230"/>
              <a:gd name="connsiteY9" fmla="*/ 3937530 h 3937530"/>
              <a:gd name="connsiteX10" fmla="*/ 2555 w 3935230"/>
              <a:gd name="connsiteY10" fmla="*/ 1778530 h 3937530"/>
              <a:gd name="connsiteX0" fmla="*/ 2555 w 3932391"/>
              <a:gd name="connsiteY0" fmla="*/ 1778530 h 3937530"/>
              <a:gd name="connsiteX1" fmla="*/ 1526556 w 3932391"/>
              <a:gd name="connsiteY1" fmla="*/ 1029231 h 3937530"/>
              <a:gd name="connsiteX2" fmla="*/ 1069356 w 3932391"/>
              <a:gd name="connsiteY2" fmla="*/ 114830 h 3937530"/>
              <a:gd name="connsiteX3" fmla="*/ 1831356 w 3932391"/>
              <a:gd name="connsiteY3" fmla="*/ 813331 h 3937530"/>
              <a:gd name="connsiteX4" fmla="*/ 1975818 w 3932391"/>
              <a:gd name="connsiteY4" fmla="*/ 191030 h 3937530"/>
              <a:gd name="connsiteX5" fmla="*/ 2237756 w 3932391"/>
              <a:gd name="connsiteY5" fmla="*/ 826030 h 3937530"/>
              <a:gd name="connsiteX6" fmla="*/ 3101355 w 3932391"/>
              <a:gd name="connsiteY6" fmla="*/ 114830 h 3937530"/>
              <a:gd name="connsiteX7" fmla="*/ 2618755 w 3932391"/>
              <a:gd name="connsiteY7" fmla="*/ 1118130 h 3937530"/>
              <a:gd name="connsiteX8" fmla="*/ 3898281 w 3932391"/>
              <a:gd name="connsiteY8" fmla="*/ 1778530 h 3937530"/>
              <a:gd name="connsiteX9" fmla="*/ 1950418 w 3932391"/>
              <a:gd name="connsiteY9" fmla="*/ 3937530 h 3937530"/>
              <a:gd name="connsiteX10" fmla="*/ 2555 w 3932391"/>
              <a:gd name="connsiteY10" fmla="*/ 1778530 h 3937530"/>
              <a:gd name="connsiteX0" fmla="*/ 2555 w 3934808"/>
              <a:gd name="connsiteY0" fmla="*/ 1778530 h 3937530"/>
              <a:gd name="connsiteX1" fmla="*/ 1526556 w 3934808"/>
              <a:gd name="connsiteY1" fmla="*/ 1029231 h 3937530"/>
              <a:gd name="connsiteX2" fmla="*/ 1069356 w 3934808"/>
              <a:gd name="connsiteY2" fmla="*/ 114830 h 3937530"/>
              <a:gd name="connsiteX3" fmla="*/ 1831356 w 3934808"/>
              <a:gd name="connsiteY3" fmla="*/ 813331 h 3937530"/>
              <a:gd name="connsiteX4" fmla="*/ 1975818 w 3934808"/>
              <a:gd name="connsiteY4" fmla="*/ 191030 h 3937530"/>
              <a:gd name="connsiteX5" fmla="*/ 2237756 w 3934808"/>
              <a:gd name="connsiteY5" fmla="*/ 826030 h 3937530"/>
              <a:gd name="connsiteX6" fmla="*/ 3101355 w 3934808"/>
              <a:gd name="connsiteY6" fmla="*/ 114830 h 3937530"/>
              <a:gd name="connsiteX7" fmla="*/ 2618755 w 3934808"/>
              <a:gd name="connsiteY7" fmla="*/ 1118130 h 3937530"/>
              <a:gd name="connsiteX8" fmla="*/ 3088657 w 3934808"/>
              <a:gd name="connsiteY8" fmla="*/ 1168930 h 3937530"/>
              <a:gd name="connsiteX9" fmla="*/ 3898281 w 3934808"/>
              <a:gd name="connsiteY9" fmla="*/ 1778530 h 3937530"/>
              <a:gd name="connsiteX10" fmla="*/ 1950418 w 3934808"/>
              <a:gd name="connsiteY10" fmla="*/ 3937530 h 3937530"/>
              <a:gd name="connsiteX11" fmla="*/ 2555 w 3934808"/>
              <a:gd name="connsiteY11" fmla="*/ 1778530 h 3937530"/>
              <a:gd name="connsiteX0" fmla="*/ 2555 w 3934808"/>
              <a:gd name="connsiteY0" fmla="*/ 1778530 h 3937530"/>
              <a:gd name="connsiteX1" fmla="*/ 1526556 w 3934808"/>
              <a:gd name="connsiteY1" fmla="*/ 1029231 h 3937530"/>
              <a:gd name="connsiteX2" fmla="*/ 1069356 w 3934808"/>
              <a:gd name="connsiteY2" fmla="*/ 114830 h 3937530"/>
              <a:gd name="connsiteX3" fmla="*/ 1831356 w 3934808"/>
              <a:gd name="connsiteY3" fmla="*/ 813331 h 3937530"/>
              <a:gd name="connsiteX4" fmla="*/ 1975818 w 3934808"/>
              <a:gd name="connsiteY4" fmla="*/ 191030 h 3937530"/>
              <a:gd name="connsiteX5" fmla="*/ 2237756 w 3934808"/>
              <a:gd name="connsiteY5" fmla="*/ 826030 h 3937530"/>
              <a:gd name="connsiteX6" fmla="*/ 3101355 w 3934808"/>
              <a:gd name="connsiteY6" fmla="*/ 114830 h 3937530"/>
              <a:gd name="connsiteX7" fmla="*/ 2618755 w 3934808"/>
              <a:gd name="connsiteY7" fmla="*/ 1118130 h 3937530"/>
              <a:gd name="connsiteX8" fmla="*/ 3088657 w 3934808"/>
              <a:gd name="connsiteY8" fmla="*/ 1168930 h 3937530"/>
              <a:gd name="connsiteX9" fmla="*/ 3898281 w 3934808"/>
              <a:gd name="connsiteY9" fmla="*/ 1778530 h 3937530"/>
              <a:gd name="connsiteX10" fmla="*/ 1950418 w 3934808"/>
              <a:gd name="connsiteY10" fmla="*/ 3937530 h 3937530"/>
              <a:gd name="connsiteX11" fmla="*/ 2555 w 3934808"/>
              <a:gd name="connsiteY11" fmla="*/ 1778530 h 3937530"/>
              <a:gd name="connsiteX0" fmla="*/ 2555 w 3933441"/>
              <a:gd name="connsiteY0" fmla="*/ 1778530 h 3937530"/>
              <a:gd name="connsiteX1" fmla="*/ 1526556 w 3933441"/>
              <a:gd name="connsiteY1" fmla="*/ 1029231 h 3937530"/>
              <a:gd name="connsiteX2" fmla="*/ 1069356 w 3933441"/>
              <a:gd name="connsiteY2" fmla="*/ 114830 h 3937530"/>
              <a:gd name="connsiteX3" fmla="*/ 1831356 w 3933441"/>
              <a:gd name="connsiteY3" fmla="*/ 813331 h 3937530"/>
              <a:gd name="connsiteX4" fmla="*/ 1975818 w 3933441"/>
              <a:gd name="connsiteY4" fmla="*/ 191030 h 3937530"/>
              <a:gd name="connsiteX5" fmla="*/ 2237756 w 3933441"/>
              <a:gd name="connsiteY5" fmla="*/ 826030 h 3937530"/>
              <a:gd name="connsiteX6" fmla="*/ 3101355 w 3933441"/>
              <a:gd name="connsiteY6" fmla="*/ 114830 h 3937530"/>
              <a:gd name="connsiteX7" fmla="*/ 2618755 w 3933441"/>
              <a:gd name="connsiteY7" fmla="*/ 1118130 h 3937530"/>
              <a:gd name="connsiteX8" fmla="*/ 3050557 w 3933441"/>
              <a:gd name="connsiteY8" fmla="*/ 1143530 h 3937530"/>
              <a:gd name="connsiteX9" fmla="*/ 3898281 w 3933441"/>
              <a:gd name="connsiteY9" fmla="*/ 1778530 h 3937530"/>
              <a:gd name="connsiteX10" fmla="*/ 1950418 w 3933441"/>
              <a:gd name="connsiteY10" fmla="*/ 3937530 h 3937530"/>
              <a:gd name="connsiteX11" fmla="*/ 2555 w 3933441"/>
              <a:gd name="connsiteY11" fmla="*/ 1778530 h 3937530"/>
              <a:gd name="connsiteX0" fmla="*/ 2555 w 3930002"/>
              <a:gd name="connsiteY0" fmla="*/ 1778530 h 3937530"/>
              <a:gd name="connsiteX1" fmla="*/ 1526556 w 3930002"/>
              <a:gd name="connsiteY1" fmla="*/ 1029231 h 3937530"/>
              <a:gd name="connsiteX2" fmla="*/ 1069356 w 3930002"/>
              <a:gd name="connsiteY2" fmla="*/ 114830 h 3937530"/>
              <a:gd name="connsiteX3" fmla="*/ 1831356 w 3930002"/>
              <a:gd name="connsiteY3" fmla="*/ 813331 h 3937530"/>
              <a:gd name="connsiteX4" fmla="*/ 1975818 w 3930002"/>
              <a:gd name="connsiteY4" fmla="*/ 191030 h 3937530"/>
              <a:gd name="connsiteX5" fmla="*/ 2237756 w 3930002"/>
              <a:gd name="connsiteY5" fmla="*/ 826030 h 3937530"/>
              <a:gd name="connsiteX6" fmla="*/ 3101355 w 3930002"/>
              <a:gd name="connsiteY6" fmla="*/ 114830 h 3937530"/>
              <a:gd name="connsiteX7" fmla="*/ 2618755 w 3930002"/>
              <a:gd name="connsiteY7" fmla="*/ 1118130 h 3937530"/>
              <a:gd name="connsiteX8" fmla="*/ 3050557 w 3930002"/>
              <a:gd name="connsiteY8" fmla="*/ 1143530 h 3937530"/>
              <a:gd name="connsiteX9" fmla="*/ 3898281 w 3930002"/>
              <a:gd name="connsiteY9" fmla="*/ 1778530 h 3937530"/>
              <a:gd name="connsiteX10" fmla="*/ 1950418 w 3930002"/>
              <a:gd name="connsiteY10" fmla="*/ 3937530 h 3937530"/>
              <a:gd name="connsiteX11" fmla="*/ 2555 w 3930002"/>
              <a:gd name="connsiteY11" fmla="*/ 1778530 h 3937530"/>
              <a:gd name="connsiteX0" fmla="*/ 2555 w 3928585"/>
              <a:gd name="connsiteY0" fmla="*/ 1778530 h 3937530"/>
              <a:gd name="connsiteX1" fmla="*/ 1526556 w 3928585"/>
              <a:gd name="connsiteY1" fmla="*/ 1029231 h 3937530"/>
              <a:gd name="connsiteX2" fmla="*/ 1069356 w 3928585"/>
              <a:gd name="connsiteY2" fmla="*/ 114830 h 3937530"/>
              <a:gd name="connsiteX3" fmla="*/ 1831356 w 3928585"/>
              <a:gd name="connsiteY3" fmla="*/ 813331 h 3937530"/>
              <a:gd name="connsiteX4" fmla="*/ 1975818 w 3928585"/>
              <a:gd name="connsiteY4" fmla="*/ 191030 h 3937530"/>
              <a:gd name="connsiteX5" fmla="*/ 2237756 w 3928585"/>
              <a:gd name="connsiteY5" fmla="*/ 826030 h 3937530"/>
              <a:gd name="connsiteX6" fmla="*/ 3101355 w 3928585"/>
              <a:gd name="connsiteY6" fmla="*/ 114830 h 3937530"/>
              <a:gd name="connsiteX7" fmla="*/ 2618755 w 3928585"/>
              <a:gd name="connsiteY7" fmla="*/ 1118130 h 3937530"/>
              <a:gd name="connsiteX8" fmla="*/ 2998170 w 3928585"/>
              <a:gd name="connsiteY8" fmla="*/ 1143530 h 3937530"/>
              <a:gd name="connsiteX9" fmla="*/ 3898281 w 3928585"/>
              <a:gd name="connsiteY9" fmla="*/ 1778530 h 3937530"/>
              <a:gd name="connsiteX10" fmla="*/ 1950418 w 3928585"/>
              <a:gd name="connsiteY10" fmla="*/ 3937530 h 3937530"/>
              <a:gd name="connsiteX11" fmla="*/ 2555 w 3928585"/>
              <a:gd name="connsiteY11" fmla="*/ 1778530 h 3937530"/>
              <a:gd name="connsiteX0" fmla="*/ 2555 w 3928585"/>
              <a:gd name="connsiteY0" fmla="*/ 1778530 h 3937530"/>
              <a:gd name="connsiteX1" fmla="*/ 1526556 w 3928585"/>
              <a:gd name="connsiteY1" fmla="*/ 1029231 h 3937530"/>
              <a:gd name="connsiteX2" fmla="*/ 1069356 w 3928585"/>
              <a:gd name="connsiteY2" fmla="*/ 114830 h 3937530"/>
              <a:gd name="connsiteX3" fmla="*/ 1831356 w 3928585"/>
              <a:gd name="connsiteY3" fmla="*/ 813331 h 3937530"/>
              <a:gd name="connsiteX4" fmla="*/ 1975818 w 3928585"/>
              <a:gd name="connsiteY4" fmla="*/ 191030 h 3937530"/>
              <a:gd name="connsiteX5" fmla="*/ 2237756 w 3928585"/>
              <a:gd name="connsiteY5" fmla="*/ 826030 h 3937530"/>
              <a:gd name="connsiteX6" fmla="*/ 3101355 w 3928585"/>
              <a:gd name="connsiteY6" fmla="*/ 114830 h 3937530"/>
              <a:gd name="connsiteX7" fmla="*/ 2618755 w 3928585"/>
              <a:gd name="connsiteY7" fmla="*/ 1118130 h 3937530"/>
              <a:gd name="connsiteX8" fmla="*/ 2998170 w 3928585"/>
              <a:gd name="connsiteY8" fmla="*/ 1143530 h 3937530"/>
              <a:gd name="connsiteX9" fmla="*/ 3898281 w 3928585"/>
              <a:gd name="connsiteY9" fmla="*/ 1778530 h 3937530"/>
              <a:gd name="connsiteX10" fmla="*/ 1950418 w 3928585"/>
              <a:gd name="connsiteY10" fmla="*/ 3937530 h 3937530"/>
              <a:gd name="connsiteX11" fmla="*/ 2555 w 3928585"/>
              <a:gd name="connsiteY11" fmla="*/ 1778530 h 3937530"/>
              <a:gd name="connsiteX0" fmla="*/ 2555 w 3929566"/>
              <a:gd name="connsiteY0" fmla="*/ 1778530 h 3937530"/>
              <a:gd name="connsiteX1" fmla="*/ 1526556 w 3929566"/>
              <a:gd name="connsiteY1" fmla="*/ 1029231 h 3937530"/>
              <a:gd name="connsiteX2" fmla="*/ 1069356 w 3929566"/>
              <a:gd name="connsiteY2" fmla="*/ 114830 h 3937530"/>
              <a:gd name="connsiteX3" fmla="*/ 1831356 w 3929566"/>
              <a:gd name="connsiteY3" fmla="*/ 813331 h 3937530"/>
              <a:gd name="connsiteX4" fmla="*/ 1975818 w 3929566"/>
              <a:gd name="connsiteY4" fmla="*/ 191030 h 3937530"/>
              <a:gd name="connsiteX5" fmla="*/ 2237756 w 3929566"/>
              <a:gd name="connsiteY5" fmla="*/ 826030 h 3937530"/>
              <a:gd name="connsiteX6" fmla="*/ 3101355 w 3929566"/>
              <a:gd name="connsiteY6" fmla="*/ 114830 h 3937530"/>
              <a:gd name="connsiteX7" fmla="*/ 2618755 w 3929566"/>
              <a:gd name="connsiteY7" fmla="*/ 1118130 h 3937530"/>
              <a:gd name="connsiteX8" fmla="*/ 2998170 w 3929566"/>
              <a:gd name="connsiteY8" fmla="*/ 1143530 h 3937530"/>
              <a:gd name="connsiteX9" fmla="*/ 3898281 w 3929566"/>
              <a:gd name="connsiteY9" fmla="*/ 1778530 h 3937530"/>
              <a:gd name="connsiteX10" fmla="*/ 1950418 w 3929566"/>
              <a:gd name="connsiteY10" fmla="*/ 3937530 h 3937530"/>
              <a:gd name="connsiteX11" fmla="*/ 2555 w 3929566"/>
              <a:gd name="connsiteY11" fmla="*/ 1778530 h 3937530"/>
              <a:gd name="connsiteX0" fmla="*/ 2555 w 3935470"/>
              <a:gd name="connsiteY0" fmla="*/ 1778530 h 3937530"/>
              <a:gd name="connsiteX1" fmla="*/ 1526556 w 3935470"/>
              <a:gd name="connsiteY1" fmla="*/ 1029231 h 3937530"/>
              <a:gd name="connsiteX2" fmla="*/ 1069356 w 3935470"/>
              <a:gd name="connsiteY2" fmla="*/ 114830 h 3937530"/>
              <a:gd name="connsiteX3" fmla="*/ 1831356 w 3935470"/>
              <a:gd name="connsiteY3" fmla="*/ 813331 h 3937530"/>
              <a:gd name="connsiteX4" fmla="*/ 1975818 w 3935470"/>
              <a:gd name="connsiteY4" fmla="*/ 191030 h 3937530"/>
              <a:gd name="connsiteX5" fmla="*/ 2237756 w 3935470"/>
              <a:gd name="connsiteY5" fmla="*/ 826030 h 3937530"/>
              <a:gd name="connsiteX6" fmla="*/ 3101355 w 3935470"/>
              <a:gd name="connsiteY6" fmla="*/ 114830 h 3937530"/>
              <a:gd name="connsiteX7" fmla="*/ 2618755 w 3935470"/>
              <a:gd name="connsiteY7" fmla="*/ 1118130 h 3937530"/>
              <a:gd name="connsiteX8" fmla="*/ 2998170 w 3935470"/>
              <a:gd name="connsiteY8" fmla="*/ 1143530 h 3937530"/>
              <a:gd name="connsiteX9" fmla="*/ 2821957 w 3935470"/>
              <a:gd name="connsiteY9" fmla="*/ 1608668 h 3937530"/>
              <a:gd name="connsiteX10" fmla="*/ 3898281 w 3935470"/>
              <a:gd name="connsiteY10" fmla="*/ 1778530 h 3937530"/>
              <a:gd name="connsiteX11" fmla="*/ 1950418 w 3935470"/>
              <a:gd name="connsiteY11" fmla="*/ 3937530 h 3937530"/>
              <a:gd name="connsiteX12" fmla="*/ 2555 w 3935470"/>
              <a:gd name="connsiteY12" fmla="*/ 1778530 h 3937530"/>
              <a:gd name="connsiteX0" fmla="*/ 2555 w 3935470"/>
              <a:gd name="connsiteY0" fmla="*/ 1778530 h 3937530"/>
              <a:gd name="connsiteX1" fmla="*/ 1526556 w 3935470"/>
              <a:gd name="connsiteY1" fmla="*/ 1029231 h 3937530"/>
              <a:gd name="connsiteX2" fmla="*/ 1069356 w 3935470"/>
              <a:gd name="connsiteY2" fmla="*/ 114830 h 3937530"/>
              <a:gd name="connsiteX3" fmla="*/ 1831356 w 3935470"/>
              <a:gd name="connsiteY3" fmla="*/ 813331 h 3937530"/>
              <a:gd name="connsiteX4" fmla="*/ 1975818 w 3935470"/>
              <a:gd name="connsiteY4" fmla="*/ 191030 h 3937530"/>
              <a:gd name="connsiteX5" fmla="*/ 2237756 w 3935470"/>
              <a:gd name="connsiteY5" fmla="*/ 826030 h 3937530"/>
              <a:gd name="connsiteX6" fmla="*/ 3101355 w 3935470"/>
              <a:gd name="connsiteY6" fmla="*/ 114830 h 3937530"/>
              <a:gd name="connsiteX7" fmla="*/ 2618755 w 3935470"/>
              <a:gd name="connsiteY7" fmla="*/ 1118130 h 3937530"/>
              <a:gd name="connsiteX8" fmla="*/ 3060082 w 3935470"/>
              <a:gd name="connsiteY8" fmla="*/ 1205443 h 3937530"/>
              <a:gd name="connsiteX9" fmla="*/ 2821957 w 3935470"/>
              <a:gd name="connsiteY9" fmla="*/ 1608668 h 3937530"/>
              <a:gd name="connsiteX10" fmla="*/ 3898281 w 3935470"/>
              <a:gd name="connsiteY10" fmla="*/ 1778530 h 3937530"/>
              <a:gd name="connsiteX11" fmla="*/ 1950418 w 3935470"/>
              <a:gd name="connsiteY11" fmla="*/ 3937530 h 3937530"/>
              <a:gd name="connsiteX12" fmla="*/ 2555 w 3935470"/>
              <a:gd name="connsiteY12" fmla="*/ 1778530 h 3937530"/>
              <a:gd name="connsiteX0" fmla="*/ 2555 w 3935470"/>
              <a:gd name="connsiteY0" fmla="*/ 1778530 h 3937530"/>
              <a:gd name="connsiteX1" fmla="*/ 1526556 w 3935470"/>
              <a:gd name="connsiteY1" fmla="*/ 1029231 h 3937530"/>
              <a:gd name="connsiteX2" fmla="*/ 1069356 w 3935470"/>
              <a:gd name="connsiteY2" fmla="*/ 114830 h 3937530"/>
              <a:gd name="connsiteX3" fmla="*/ 1831356 w 3935470"/>
              <a:gd name="connsiteY3" fmla="*/ 813331 h 3937530"/>
              <a:gd name="connsiteX4" fmla="*/ 1975818 w 3935470"/>
              <a:gd name="connsiteY4" fmla="*/ 191030 h 3937530"/>
              <a:gd name="connsiteX5" fmla="*/ 2237756 w 3935470"/>
              <a:gd name="connsiteY5" fmla="*/ 826030 h 3937530"/>
              <a:gd name="connsiteX6" fmla="*/ 3101355 w 3935470"/>
              <a:gd name="connsiteY6" fmla="*/ 114830 h 3937530"/>
              <a:gd name="connsiteX7" fmla="*/ 2618755 w 3935470"/>
              <a:gd name="connsiteY7" fmla="*/ 1118130 h 3937530"/>
              <a:gd name="connsiteX8" fmla="*/ 3060082 w 3935470"/>
              <a:gd name="connsiteY8" fmla="*/ 1205443 h 3937530"/>
              <a:gd name="connsiteX9" fmla="*/ 2821957 w 3935470"/>
              <a:gd name="connsiteY9" fmla="*/ 1608668 h 3937530"/>
              <a:gd name="connsiteX10" fmla="*/ 3898281 w 3935470"/>
              <a:gd name="connsiteY10" fmla="*/ 1778530 h 3937530"/>
              <a:gd name="connsiteX11" fmla="*/ 1950418 w 3935470"/>
              <a:gd name="connsiteY11" fmla="*/ 3937530 h 3937530"/>
              <a:gd name="connsiteX12" fmla="*/ 2555 w 3935470"/>
              <a:gd name="connsiteY12" fmla="*/ 1778530 h 3937530"/>
              <a:gd name="connsiteX0" fmla="*/ 2555 w 3935470"/>
              <a:gd name="connsiteY0" fmla="*/ 1778530 h 3937530"/>
              <a:gd name="connsiteX1" fmla="*/ 1526556 w 3935470"/>
              <a:gd name="connsiteY1" fmla="*/ 1029231 h 3937530"/>
              <a:gd name="connsiteX2" fmla="*/ 1069356 w 3935470"/>
              <a:gd name="connsiteY2" fmla="*/ 114830 h 3937530"/>
              <a:gd name="connsiteX3" fmla="*/ 1831356 w 3935470"/>
              <a:gd name="connsiteY3" fmla="*/ 813331 h 3937530"/>
              <a:gd name="connsiteX4" fmla="*/ 1975818 w 3935470"/>
              <a:gd name="connsiteY4" fmla="*/ 191030 h 3937530"/>
              <a:gd name="connsiteX5" fmla="*/ 2237756 w 3935470"/>
              <a:gd name="connsiteY5" fmla="*/ 826030 h 3937530"/>
              <a:gd name="connsiteX6" fmla="*/ 3101355 w 3935470"/>
              <a:gd name="connsiteY6" fmla="*/ 114830 h 3937530"/>
              <a:gd name="connsiteX7" fmla="*/ 2618755 w 3935470"/>
              <a:gd name="connsiteY7" fmla="*/ 1118130 h 3937530"/>
              <a:gd name="connsiteX8" fmla="*/ 3060082 w 3935470"/>
              <a:gd name="connsiteY8" fmla="*/ 1205443 h 3937530"/>
              <a:gd name="connsiteX9" fmla="*/ 2821957 w 3935470"/>
              <a:gd name="connsiteY9" fmla="*/ 1608668 h 3937530"/>
              <a:gd name="connsiteX10" fmla="*/ 3898281 w 3935470"/>
              <a:gd name="connsiteY10" fmla="*/ 1778530 h 3937530"/>
              <a:gd name="connsiteX11" fmla="*/ 1950418 w 3935470"/>
              <a:gd name="connsiteY11" fmla="*/ 3937530 h 3937530"/>
              <a:gd name="connsiteX12" fmla="*/ 2555 w 3935470"/>
              <a:gd name="connsiteY12" fmla="*/ 1778530 h 3937530"/>
              <a:gd name="connsiteX0" fmla="*/ 2555 w 3935470"/>
              <a:gd name="connsiteY0" fmla="*/ 1778530 h 3937530"/>
              <a:gd name="connsiteX1" fmla="*/ 1526556 w 3935470"/>
              <a:gd name="connsiteY1" fmla="*/ 1029231 h 3937530"/>
              <a:gd name="connsiteX2" fmla="*/ 1069356 w 3935470"/>
              <a:gd name="connsiteY2" fmla="*/ 114830 h 3937530"/>
              <a:gd name="connsiteX3" fmla="*/ 1831356 w 3935470"/>
              <a:gd name="connsiteY3" fmla="*/ 813331 h 3937530"/>
              <a:gd name="connsiteX4" fmla="*/ 1975818 w 3935470"/>
              <a:gd name="connsiteY4" fmla="*/ 191030 h 3937530"/>
              <a:gd name="connsiteX5" fmla="*/ 2237756 w 3935470"/>
              <a:gd name="connsiteY5" fmla="*/ 826030 h 3937530"/>
              <a:gd name="connsiteX6" fmla="*/ 3101355 w 3935470"/>
              <a:gd name="connsiteY6" fmla="*/ 114830 h 3937530"/>
              <a:gd name="connsiteX7" fmla="*/ 2609230 w 3935470"/>
              <a:gd name="connsiteY7" fmla="*/ 1141942 h 3937530"/>
              <a:gd name="connsiteX8" fmla="*/ 3060082 w 3935470"/>
              <a:gd name="connsiteY8" fmla="*/ 1205443 h 3937530"/>
              <a:gd name="connsiteX9" fmla="*/ 2821957 w 3935470"/>
              <a:gd name="connsiteY9" fmla="*/ 1608668 h 3937530"/>
              <a:gd name="connsiteX10" fmla="*/ 3898281 w 3935470"/>
              <a:gd name="connsiteY10" fmla="*/ 1778530 h 3937530"/>
              <a:gd name="connsiteX11" fmla="*/ 1950418 w 3935470"/>
              <a:gd name="connsiteY11" fmla="*/ 3937530 h 3937530"/>
              <a:gd name="connsiteX12" fmla="*/ 2555 w 3935470"/>
              <a:gd name="connsiteY12" fmla="*/ 1778530 h 3937530"/>
              <a:gd name="connsiteX0" fmla="*/ 2555 w 3935470"/>
              <a:gd name="connsiteY0" fmla="*/ 1778530 h 3937530"/>
              <a:gd name="connsiteX1" fmla="*/ 1526556 w 3935470"/>
              <a:gd name="connsiteY1" fmla="*/ 1029231 h 3937530"/>
              <a:gd name="connsiteX2" fmla="*/ 1069356 w 3935470"/>
              <a:gd name="connsiteY2" fmla="*/ 114830 h 3937530"/>
              <a:gd name="connsiteX3" fmla="*/ 1831356 w 3935470"/>
              <a:gd name="connsiteY3" fmla="*/ 813331 h 3937530"/>
              <a:gd name="connsiteX4" fmla="*/ 1975818 w 3935470"/>
              <a:gd name="connsiteY4" fmla="*/ 191030 h 3937530"/>
              <a:gd name="connsiteX5" fmla="*/ 2237756 w 3935470"/>
              <a:gd name="connsiteY5" fmla="*/ 826030 h 3937530"/>
              <a:gd name="connsiteX6" fmla="*/ 3101355 w 3935470"/>
              <a:gd name="connsiteY6" fmla="*/ 114830 h 3937530"/>
              <a:gd name="connsiteX7" fmla="*/ 2609230 w 3935470"/>
              <a:gd name="connsiteY7" fmla="*/ 1141942 h 3937530"/>
              <a:gd name="connsiteX8" fmla="*/ 3060082 w 3935470"/>
              <a:gd name="connsiteY8" fmla="*/ 1205443 h 3937530"/>
              <a:gd name="connsiteX9" fmla="*/ 2821957 w 3935470"/>
              <a:gd name="connsiteY9" fmla="*/ 1608668 h 3937530"/>
              <a:gd name="connsiteX10" fmla="*/ 3898281 w 3935470"/>
              <a:gd name="connsiteY10" fmla="*/ 1778530 h 3937530"/>
              <a:gd name="connsiteX11" fmla="*/ 1950418 w 3935470"/>
              <a:gd name="connsiteY11" fmla="*/ 3937530 h 3937530"/>
              <a:gd name="connsiteX12" fmla="*/ 2555 w 3935470"/>
              <a:gd name="connsiteY12" fmla="*/ 1778530 h 3937530"/>
              <a:gd name="connsiteX0" fmla="*/ 2555 w 3935470"/>
              <a:gd name="connsiteY0" fmla="*/ 1778530 h 3937530"/>
              <a:gd name="connsiteX1" fmla="*/ 1526556 w 3935470"/>
              <a:gd name="connsiteY1" fmla="*/ 1029231 h 3937530"/>
              <a:gd name="connsiteX2" fmla="*/ 1069356 w 3935470"/>
              <a:gd name="connsiteY2" fmla="*/ 114830 h 3937530"/>
              <a:gd name="connsiteX3" fmla="*/ 1831356 w 3935470"/>
              <a:gd name="connsiteY3" fmla="*/ 813331 h 3937530"/>
              <a:gd name="connsiteX4" fmla="*/ 1975818 w 3935470"/>
              <a:gd name="connsiteY4" fmla="*/ 191030 h 3937530"/>
              <a:gd name="connsiteX5" fmla="*/ 2237756 w 3935470"/>
              <a:gd name="connsiteY5" fmla="*/ 826030 h 3937530"/>
              <a:gd name="connsiteX6" fmla="*/ 3101355 w 3935470"/>
              <a:gd name="connsiteY6" fmla="*/ 114830 h 3937530"/>
              <a:gd name="connsiteX7" fmla="*/ 2609230 w 3935470"/>
              <a:gd name="connsiteY7" fmla="*/ 1141942 h 3937530"/>
              <a:gd name="connsiteX8" fmla="*/ 3060082 w 3935470"/>
              <a:gd name="connsiteY8" fmla="*/ 1205443 h 3937530"/>
              <a:gd name="connsiteX9" fmla="*/ 2821957 w 3935470"/>
              <a:gd name="connsiteY9" fmla="*/ 1608668 h 3937530"/>
              <a:gd name="connsiteX10" fmla="*/ 3898281 w 3935470"/>
              <a:gd name="connsiteY10" fmla="*/ 1778530 h 3937530"/>
              <a:gd name="connsiteX11" fmla="*/ 1950418 w 3935470"/>
              <a:gd name="connsiteY11" fmla="*/ 3937530 h 3937530"/>
              <a:gd name="connsiteX12" fmla="*/ 2555 w 3935470"/>
              <a:gd name="connsiteY12" fmla="*/ 1778530 h 3937530"/>
              <a:gd name="connsiteX0" fmla="*/ 2555 w 3935470"/>
              <a:gd name="connsiteY0" fmla="*/ 1778530 h 3937530"/>
              <a:gd name="connsiteX1" fmla="*/ 1526556 w 3935470"/>
              <a:gd name="connsiteY1" fmla="*/ 1029231 h 3937530"/>
              <a:gd name="connsiteX2" fmla="*/ 1069356 w 3935470"/>
              <a:gd name="connsiteY2" fmla="*/ 114830 h 3937530"/>
              <a:gd name="connsiteX3" fmla="*/ 1831356 w 3935470"/>
              <a:gd name="connsiteY3" fmla="*/ 813331 h 3937530"/>
              <a:gd name="connsiteX4" fmla="*/ 1975818 w 3935470"/>
              <a:gd name="connsiteY4" fmla="*/ 191030 h 3937530"/>
              <a:gd name="connsiteX5" fmla="*/ 2237756 w 3935470"/>
              <a:gd name="connsiteY5" fmla="*/ 826030 h 3937530"/>
              <a:gd name="connsiteX6" fmla="*/ 3101355 w 3935470"/>
              <a:gd name="connsiteY6" fmla="*/ 114830 h 3937530"/>
              <a:gd name="connsiteX7" fmla="*/ 2609230 w 3935470"/>
              <a:gd name="connsiteY7" fmla="*/ 1141942 h 3937530"/>
              <a:gd name="connsiteX8" fmla="*/ 3060082 w 3935470"/>
              <a:gd name="connsiteY8" fmla="*/ 1205443 h 3937530"/>
              <a:gd name="connsiteX9" fmla="*/ 2821957 w 3935470"/>
              <a:gd name="connsiteY9" fmla="*/ 1608668 h 3937530"/>
              <a:gd name="connsiteX10" fmla="*/ 3898281 w 3935470"/>
              <a:gd name="connsiteY10" fmla="*/ 1778530 h 3937530"/>
              <a:gd name="connsiteX11" fmla="*/ 1950418 w 3935470"/>
              <a:gd name="connsiteY11" fmla="*/ 3937530 h 3937530"/>
              <a:gd name="connsiteX12" fmla="*/ 2555 w 3935470"/>
              <a:gd name="connsiteY12" fmla="*/ 1778530 h 3937530"/>
              <a:gd name="connsiteX0" fmla="*/ 2555 w 3935470"/>
              <a:gd name="connsiteY0" fmla="*/ 1778530 h 3937530"/>
              <a:gd name="connsiteX1" fmla="*/ 1526556 w 3935470"/>
              <a:gd name="connsiteY1" fmla="*/ 1029231 h 3937530"/>
              <a:gd name="connsiteX2" fmla="*/ 1069356 w 3935470"/>
              <a:gd name="connsiteY2" fmla="*/ 114830 h 3937530"/>
              <a:gd name="connsiteX3" fmla="*/ 1831356 w 3935470"/>
              <a:gd name="connsiteY3" fmla="*/ 813331 h 3937530"/>
              <a:gd name="connsiteX4" fmla="*/ 1975818 w 3935470"/>
              <a:gd name="connsiteY4" fmla="*/ 191030 h 3937530"/>
              <a:gd name="connsiteX5" fmla="*/ 2237756 w 3935470"/>
              <a:gd name="connsiteY5" fmla="*/ 826030 h 3937530"/>
              <a:gd name="connsiteX6" fmla="*/ 3101355 w 3935470"/>
              <a:gd name="connsiteY6" fmla="*/ 114830 h 3937530"/>
              <a:gd name="connsiteX7" fmla="*/ 2609230 w 3935470"/>
              <a:gd name="connsiteY7" fmla="*/ 1141942 h 3937530"/>
              <a:gd name="connsiteX8" fmla="*/ 3060082 w 3935470"/>
              <a:gd name="connsiteY8" fmla="*/ 1205443 h 3937530"/>
              <a:gd name="connsiteX9" fmla="*/ 2821957 w 3935470"/>
              <a:gd name="connsiteY9" fmla="*/ 1608668 h 3937530"/>
              <a:gd name="connsiteX10" fmla="*/ 3898281 w 3935470"/>
              <a:gd name="connsiteY10" fmla="*/ 1778530 h 3937530"/>
              <a:gd name="connsiteX11" fmla="*/ 1950418 w 3935470"/>
              <a:gd name="connsiteY11" fmla="*/ 3937530 h 3937530"/>
              <a:gd name="connsiteX12" fmla="*/ 2555 w 3935470"/>
              <a:gd name="connsiteY12" fmla="*/ 1778530 h 3937530"/>
              <a:gd name="connsiteX0" fmla="*/ 2555 w 3935470"/>
              <a:gd name="connsiteY0" fmla="*/ 1778530 h 3937530"/>
              <a:gd name="connsiteX1" fmla="*/ 1526556 w 3935470"/>
              <a:gd name="connsiteY1" fmla="*/ 1029231 h 3937530"/>
              <a:gd name="connsiteX2" fmla="*/ 1069356 w 3935470"/>
              <a:gd name="connsiteY2" fmla="*/ 114830 h 3937530"/>
              <a:gd name="connsiteX3" fmla="*/ 1831356 w 3935470"/>
              <a:gd name="connsiteY3" fmla="*/ 813331 h 3937530"/>
              <a:gd name="connsiteX4" fmla="*/ 1975818 w 3935470"/>
              <a:gd name="connsiteY4" fmla="*/ 191030 h 3937530"/>
              <a:gd name="connsiteX5" fmla="*/ 2237756 w 3935470"/>
              <a:gd name="connsiteY5" fmla="*/ 826030 h 3937530"/>
              <a:gd name="connsiteX6" fmla="*/ 3101355 w 3935470"/>
              <a:gd name="connsiteY6" fmla="*/ 114830 h 3937530"/>
              <a:gd name="connsiteX7" fmla="*/ 2609230 w 3935470"/>
              <a:gd name="connsiteY7" fmla="*/ 1141942 h 3937530"/>
              <a:gd name="connsiteX8" fmla="*/ 3060082 w 3935470"/>
              <a:gd name="connsiteY8" fmla="*/ 1205443 h 3937530"/>
              <a:gd name="connsiteX9" fmla="*/ 2821957 w 3935470"/>
              <a:gd name="connsiteY9" fmla="*/ 1608668 h 3937530"/>
              <a:gd name="connsiteX10" fmla="*/ 3898281 w 3935470"/>
              <a:gd name="connsiteY10" fmla="*/ 1778530 h 3937530"/>
              <a:gd name="connsiteX11" fmla="*/ 1950418 w 3935470"/>
              <a:gd name="connsiteY11" fmla="*/ 3937530 h 3937530"/>
              <a:gd name="connsiteX12" fmla="*/ 2555 w 3935470"/>
              <a:gd name="connsiteY12" fmla="*/ 1778530 h 3937530"/>
              <a:gd name="connsiteX0" fmla="*/ 2555 w 3935470"/>
              <a:gd name="connsiteY0" fmla="*/ 1778530 h 3937530"/>
              <a:gd name="connsiteX1" fmla="*/ 1526556 w 3935470"/>
              <a:gd name="connsiteY1" fmla="*/ 1029231 h 3937530"/>
              <a:gd name="connsiteX2" fmla="*/ 1069356 w 3935470"/>
              <a:gd name="connsiteY2" fmla="*/ 114830 h 3937530"/>
              <a:gd name="connsiteX3" fmla="*/ 1831356 w 3935470"/>
              <a:gd name="connsiteY3" fmla="*/ 813331 h 3937530"/>
              <a:gd name="connsiteX4" fmla="*/ 1975818 w 3935470"/>
              <a:gd name="connsiteY4" fmla="*/ 191030 h 3937530"/>
              <a:gd name="connsiteX5" fmla="*/ 2237756 w 3935470"/>
              <a:gd name="connsiteY5" fmla="*/ 826030 h 3937530"/>
              <a:gd name="connsiteX6" fmla="*/ 3101355 w 3935470"/>
              <a:gd name="connsiteY6" fmla="*/ 114830 h 3937530"/>
              <a:gd name="connsiteX7" fmla="*/ 2609230 w 3935470"/>
              <a:gd name="connsiteY7" fmla="*/ 1141942 h 3937530"/>
              <a:gd name="connsiteX8" fmla="*/ 3060082 w 3935470"/>
              <a:gd name="connsiteY8" fmla="*/ 1205443 h 3937530"/>
              <a:gd name="connsiteX9" fmla="*/ 2821957 w 3935470"/>
              <a:gd name="connsiteY9" fmla="*/ 1608668 h 3937530"/>
              <a:gd name="connsiteX10" fmla="*/ 3898281 w 3935470"/>
              <a:gd name="connsiteY10" fmla="*/ 1778530 h 3937530"/>
              <a:gd name="connsiteX11" fmla="*/ 1950418 w 3935470"/>
              <a:gd name="connsiteY11" fmla="*/ 3937530 h 3937530"/>
              <a:gd name="connsiteX12" fmla="*/ 2555 w 3935470"/>
              <a:gd name="connsiteY12" fmla="*/ 1778530 h 3937530"/>
              <a:gd name="connsiteX0" fmla="*/ 2555 w 3971496"/>
              <a:gd name="connsiteY0" fmla="*/ 1778530 h 3937530"/>
              <a:gd name="connsiteX1" fmla="*/ 1526556 w 3971496"/>
              <a:gd name="connsiteY1" fmla="*/ 1029231 h 3937530"/>
              <a:gd name="connsiteX2" fmla="*/ 1069356 w 3971496"/>
              <a:gd name="connsiteY2" fmla="*/ 114830 h 3937530"/>
              <a:gd name="connsiteX3" fmla="*/ 1831356 w 3971496"/>
              <a:gd name="connsiteY3" fmla="*/ 813331 h 3937530"/>
              <a:gd name="connsiteX4" fmla="*/ 1975818 w 3971496"/>
              <a:gd name="connsiteY4" fmla="*/ 191030 h 3937530"/>
              <a:gd name="connsiteX5" fmla="*/ 2237756 w 3971496"/>
              <a:gd name="connsiteY5" fmla="*/ 826030 h 3937530"/>
              <a:gd name="connsiteX6" fmla="*/ 3101355 w 3971496"/>
              <a:gd name="connsiteY6" fmla="*/ 114830 h 3937530"/>
              <a:gd name="connsiteX7" fmla="*/ 2609230 w 3971496"/>
              <a:gd name="connsiteY7" fmla="*/ 1141942 h 3937530"/>
              <a:gd name="connsiteX8" fmla="*/ 3060082 w 3971496"/>
              <a:gd name="connsiteY8" fmla="*/ 1205443 h 3937530"/>
              <a:gd name="connsiteX9" fmla="*/ 2821957 w 3971496"/>
              <a:gd name="connsiteY9" fmla="*/ 1608668 h 3937530"/>
              <a:gd name="connsiteX10" fmla="*/ 3336307 w 3971496"/>
              <a:gd name="connsiteY10" fmla="*/ 1684868 h 3937530"/>
              <a:gd name="connsiteX11" fmla="*/ 3898281 w 3971496"/>
              <a:gd name="connsiteY11" fmla="*/ 1778530 h 3937530"/>
              <a:gd name="connsiteX12" fmla="*/ 1950418 w 3971496"/>
              <a:gd name="connsiteY12" fmla="*/ 3937530 h 3937530"/>
              <a:gd name="connsiteX13" fmla="*/ 2555 w 3971496"/>
              <a:gd name="connsiteY13" fmla="*/ 1778530 h 3937530"/>
              <a:gd name="connsiteX0" fmla="*/ 2555 w 3971496"/>
              <a:gd name="connsiteY0" fmla="*/ 1778530 h 3937530"/>
              <a:gd name="connsiteX1" fmla="*/ 1526556 w 3971496"/>
              <a:gd name="connsiteY1" fmla="*/ 1029231 h 3937530"/>
              <a:gd name="connsiteX2" fmla="*/ 1069356 w 3971496"/>
              <a:gd name="connsiteY2" fmla="*/ 114830 h 3937530"/>
              <a:gd name="connsiteX3" fmla="*/ 1831356 w 3971496"/>
              <a:gd name="connsiteY3" fmla="*/ 813331 h 3937530"/>
              <a:gd name="connsiteX4" fmla="*/ 1975818 w 3971496"/>
              <a:gd name="connsiteY4" fmla="*/ 191030 h 3937530"/>
              <a:gd name="connsiteX5" fmla="*/ 2237756 w 3971496"/>
              <a:gd name="connsiteY5" fmla="*/ 826030 h 3937530"/>
              <a:gd name="connsiteX6" fmla="*/ 3101355 w 3971496"/>
              <a:gd name="connsiteY6" fmla="*/ 114830 h 3937530"/>
              <a:gd name="connsiteX7" fmla="*/ 2609230 w 3971496"/>
              <a:gd name="connsiteY7" fmla="*/ 1141942 h 3937530"/>
              <a:gd name="connsiteX8" fmla="*/ 3060082 w 3971496"/>
              <a:gd name="connsiteY8" fmla="*/ 1205443 h 3937530"/>
              <a:gd name="connsiteX9" fmla="*/ 2821957 w 3971496"/>
              <a:gd name="connsiteY9" fmla="*/ 1608668 h 3937530"/>
              <a:gd name="connsiteX10" fmla="*/ 3336307 w 3971496"/>
              <a:gd name="connsiteY10" fmla="*/ 1684868 h 3937530"/>
              <a:gd name="connsiteX11" fmla="*/ 3898281 w 3971496"/>
              <a:gd name="connsiteY11" fmla="*/ 1778530 h 3937530"/>
              <a:gd name="connsiteX12" fmla="*/ 1950418 w 3971496"/>
              <a:gd name="connsiteY12" fmla="*/ 3937530 h 3937530"/>
              <a:gd name="connsiteX13" fmla="*/ 2555 w 3971496"/>
              <a:gd name="connsiteY13" fmla="*/ 1778530 h 3937530"/>
              <a:gd name="connsiteX0" fmla="*/ 2555 w 4003228"/>
              <a:gd name="connsiteY0" fmla="*/ 1778530 h 3937530"/>
              <a:gd name="connsiteX1" fmla="*/ 1526556 w 4003228"/>
              <a:gd name="connsiteY1" fmla="*/ 1029231 h 3937530"/>
              <a:gd name="connsiteX2" fmla="*/ 1069356 w 4003228"/>
              <a:gd name="connsiteY2" fmla="*/ 114830 h 3937530"/>
              <a:gd name="connsiteX3" fmla="*/ 1831356 w 4003228"/>
              <a:gd name="connsiteY3" fmla="*/ 813331 h 3937530"/>
              <a:gd name="connsiteX4" fmla="*/ 1975818 w 4003228"/>
              <a:gd name="connsiteY4" fmla="*/ 191030 h 3937530"/>
              <a:gd name="connsiteX5" fmla="*/ 2237756 w 4003228"/>
              <a:gd name="connsiteY5" fmla="*/ 826030 h 3937530"/>
              <a:gd name="connsiteX6" fmla="*/ 3101355 w 4003228"/>
              <a:gd name="connsiteY6" fmla="*/ 114830 h 3937530"/>
              <a:gd name="connsiteX7" fmla="*/ 2609230 w 4003228"/>
              <a:gd name="connsiteY7" fmla="*/ 1141942 h 3937530"/>
              <a:gd name="connsiteX8" fmla="*/ 3060082 w 4003228"/>
              <a:gd name="connsiteY8" fmla="*/ 1205443 h 3937530"/>
              <a:gd name="connsiteX9" fmla="*/ 2821957 w 4003228"/>
              <a:gd name="connsiteY9" fmla="*/ 1608668 h 3937530"/>
              <a:gd name="connsiteX10" fmla="*/ 3336307 w 4003228"/>
              <a:gd name="connsiteY10" fmla="*/ 1684868 h 3937530"/>
              <a:gd name="connsiteX11" fmla="*/ 3626820 w 4003228"/>
              <a:gd name="connsiteY11" fmla="*/ 2013480 h 3937530"/>
              <a:gd name="connsiteX12" fmla="*/ 3898281 w 4003228"/>
              <a:gd name="connsiteY12" fmla="*/ 1778530 h 3937530"/>
              <a:gd name="connsiteX13" fmla="*/ 1950418 w 4003228"/>
              <a:gd name="connsiteY13" fmla="*/ 3937530 h 3937530"/>
              <a:gd name="connsiteX14" fmla="*/ 2555 w 4003228"/>
              <a:gd name="connsiteY14" fmla="*/ 1778530 h 3937530"/>
              <a:gd name="connsiteX0" fmla="*/ 2555 w 4003228"/>
              <a:gd name="connsiteY0" fmla="*/ 1778530 h 3937530"/>
              <a:gd name="connsiteX1" fmla="*/ 1526556 w 4003228"/>
              <a:gd name="connsiteY1" fmla="*/ 1029231 h 3937530"/>
              <a:gd name="connsiteX2" fmla="*/ 1069356 w 4003228"/>
              <a:gd name="connsiteY2" fmla="*/ 114830 h 3937530"/>
              <a:gd name="connsiteX3" fmla="*/ 1831356 w 4003228"/>
              <a:gd name="connsiteY3" fmla="*/ 813331 h 3937530"/>
              <a:gd name="connsiteX4" fmla="*/ 1975818 w 4003228"/>
              <a:gd name="connsiteY4" fmla="*/ 191030 h 3937530"/>
              <a:gd name="connsiteX5" fmla="*/ 2237756 w 4003228"/>
              <a:gd name="connsiteY5" fmla="*/ 826030 h 3937530"/>
              <a:gd name="connsiteX6" fmla="*/ 3101355 w 4003228"/>
              <a:gd name="connsiteY6" fmla="*/ 114830 h 3937530"/>
              <a:gd name="connsiteX7" fmla="*/ 2609230 w 4003228"/>
              <a:gd name="connsiteY7" fmla="*/ 1141942 h 3937530"/>
              <a:gd name="connsiteX8" fmla="*/ 3060082 w 4003228"/>
              <a:gd name="connsiteY8" fmla="*/ 1205443 h 3937530"/>
              <a:gd name="connsiteX9" fmla="*/ 2821957 w 4003228"/>
              <a:gd name="connsiteY9" fmla="*/ 1608668 h 3937530"/>
              <a:gd name="connsiteX10" fmla="*/ 3336307 w 4003228"/>
              <a:gd name="connsiteY10" fmla="*/ 1684868 h 3937530"/>
              <a:gd name="connsiteX11" fmla="*/ 3626820 w 4003228"/>
              <a:gd name="connsiteY11" fmla="*/ 2013480 h 3937530"/>
              <a:gd name="connsiteX12" fmla="*/ 3898281 w 4003228"/>
              <a:gd name="connsiteY12" fmla="*/ 1778530 h 3937530"/>
              <a:gd name="connsiteX13" fmla="*/ 1950418 w 4003228"/>
              <a:gd name="connsiteY13" fmla="*/ 3937530 h 3937530"/>
              <a:gd name="connsiteX14" fmla="*/ 2555 w 4003228"/>
              <a:gd name="connsiteY14" fmla="*/ 1778530 h 3937530"/>
              <a:gd name="connsiteX0" fmla="*/ 2555 w 3676051"/>
              <a:gd name="connsiteY0" fmla="*/ 1778530 h 3939551"/>
              <a:gd name="connsiteX1" fmla="*/ 1526556 w 3676051"/>
              <a:gd name="connsiteY1" fmla="*/ 1029231 h 3939551"/>
              <a:gd name="connsiteX2" fmla="*/ 1069356 w 3676051"/>
              <a:gd name="connsiteY2" fmla="*/ 114830 h 3939551"/>
              <a:gd name="connsiteX3" fmla="*/ 1831356 w 3676051"/>
              <a:gd name="connsiteY3" fmla="*/ 813331 h 3939551"/>
              <a:gd name="connsiteX4" fmla="*/ 1975818 w 3676051"/>
              <a:gd name="connsiteY4" fmla="*/ 191030 h 3939551"/>
              <a:gd name="connsiteX5" fmla="*/ 2237756 w 3676051"/>
              <a:gd name="connsiteY5" fmla="*/ 826030 h 3939551"/>
              <a:gd name="connsiteX6" fmla="*/ 3101355 w 3676051"/>
              <a:gd name="connsiteY6" fmla="*/ 114830 h 3939551"/>
              <a:gd name="connsiteX7" fmla="*/ 2609230 w 3676051"/>
              <a:gd name="connsiteY7" fmla="*/ 1141942 h 3939551"/>
              <a:gd name="connsiteX8" fmla="*/ 3060082 w 3676051"/>
              <a:gd name="connsiteY8" fmla="*/ 1205443 h 3939551"/>
              <a:gd name="connsiteX9" fmla="*/ 2821957 w 3676051"/>
              <a:gd name="connsiteY9" fmla="*/ 1608668 h 3939551"/>
              <a:gd name="connsiteX10" fmla="*/ 3336307 w 3676051"/>
              <a:gd name="connsiteY10" fmla="*/ 1684868 h 3939551"/>
              <a:gd name="connsiteX11" fmla="*/ 3626820 w 3676051"/>
              <a:gd name="connsiteY11" fmla="*/ 2013480 h 3939551"/>
              <a:gd name="connsiteX12" fmla="*/ 3383931 w 3676051"/>
              <a:gd name="connsiteY12" fmla="*/ 2159530 h 3939551"/>
              <a:gd name="connsiteX13" fmla="*/ 1950418 w 3676051"/>
              <a:gd name="connsiteY13" fmla="*/ 3937530 h 3939551"/>
              <a:gd name="connsiteX14" fmla="*/ 2555 w 3676051"/>
              <a:gd name="connsiteY14" fmla="*/ 1778530 h 3939551"/>
              <a:gd name="connsiteX0" fmla="*/ 2555 w 3648852"/>
              <a:gd name="connsiteY0" fmla="*/ 1778530 h 3939551"/>
              <a:gd name="connsiteX1" fmla="*/ 1526556 w 3648852"/>
              <a:gd name="connsiteY1" fmla="*/ 1029231 h 3939551"/>
              <a:gd name="connsiteX2" fmla="*/ 1069356 w 3648852"/>
              <a:gd name="connsiteY2" fmla="*/ 114830 h 3939551"/>
              <a:gd name="connsiteX3" fmla="*/ 1831356 w 3648852"/>
              <a:gd name="connsiteY3" fmla="*/ 813331 h 3939551"/>
              <a:gd name="connsiteX4" fmla="*/ 1975818 w 3648852"/>
              <a:gd name="connsiteY4" fmla="*/ 191030 h 3939551"/>
              <a:gd name="connsiteX5" fmla="*/ 2237756 w 3648852"/>
              <a:gd name="connsiteY5" fmla="*/ 826030 h 3939551"/>
              <a:gd name="connsiteX6" fmla="*/ 3101355 w 3648852"/>
              <a:gd name="connsiteY6" fmla="*/ 114830 h 3939551"/>
              <a:gd name="connsiteX7" fmla="*/ 2609230 w 3648852"/>
              <a:gd name="connsiteY7" fmla="*/ 1141942 h 3939551"/>
              <a:gd name="connsiteX8" fmla="*/ 3060082 w 3648852"/>
              <a:gd name="connsiteY8" fmla="*/ 1205443 h 3939551"/>
              <a:gd name="connsiteX9" fmla="*/ 2821957 w 3648852"/>
              <a:gd name="connsiteY9" fmla="*/ 1608668 h 3939551"/>
              <a:gd name="connsiteX10" fmla="*/ 3336307 w 3648852"/>
              <a:gd name="connsiteY10" fmla="*/ 1684868 h 3939551"/>
              <a:gd name="connsiteX11" fmla="*/ 3626820 w 3648852"/>
              <a:gd name="connsiteY11" fmla="*/ 2013480 h 3939551"/>
              <a:gd name="connsiteX12" fmla="*/ 3383931 w 3648852"/>
              <a:gd name="connsiteY12" fmla="*/ 2159530 h 3939551"/>
              <a:gd name="connsiteX13" fmla="*/ 1950418 w 3648852"/>
              <a:gd name="connsiteY13" fmla="*/ 3937530 h 3939551"/>
              <a:gd name="connsiteX14" fmla="*/ 2555 w 3648852"/>
              <a:gd name="connsiteY14" fmla="*/ 1778530 h 3939551"/>
              <a:gd name="connsiteX0" fmla="*/ 2555 w 3551148"/>
              <a:gd name="connsiteY0" fmla="*/ 1778530 h 3939551"/>
              <a:gd name="connsiteX1" fmla="*/ 1526556 w 3551148"/>
              <a:gd name="connsiteY1" fmla="*/ 1029231 h 3939551"/>
              <a:gd name="connsiteX2" fmla="*/ 1069356 w 3551148"/>
              <a:gd name="connsiteY2" fmla="*/ 114830 h 3939551"/>
              <a:gd name="connsiteX3" fmla="*/ 1831356 w 3551148"/>
              <a:gd name="connsiteY3" fmla="*/ 813331 h 3939551"/>
              <a:gd name="connsiteX4" fmla="*/ 1975818 w 3551148"/>
              <a:gd name="connsiteY4" fmla="*/ 191030 h 3939551"/>
              <a:gd name="connsiteX5" fmla="*/ 2237756 w 3551148"/>
              <a:gd name="connsiteY5" fmla="*/ 826030 h 3939551"/>
              <a:gd name="connsiteX6" fmla="*/ 3101355 w 3551148"/>
              <a:gd name="connsiteY6" fmla="*/ 114830 h 3939551"/>
              <a:gd name="connsiteX7" fmla="*/ 2609230 w 3551148"/>
              <a:gd name="connsiteY7" fmla="*/ 1141942 h 3939551"/>
              <a:gd name="connsiteX8" fmla="*/ 3060082 w 3551148"/>
              <a:gd name="connsiteY8" fmla="*/ 1205443 h 3939551"/>
              <a:gd name="connsiteX9" fmla="*/ 2821957 w 3551148"/>
              <a:gd name="connsiteY9" fmla="*/ 1608668 h 3939551"/>
              <a:gd name="connsiteX10" fmla="*/ 3336307 w 3551148"/>
              <a:gd name="connsiteY10" fmla="*/ 1684868 h 3939551"/>
              <a:gd name="connsiteX11" fmla="*/ 3517283 w 3551148"/>
              <a:gd name="connsiteY11" fmla="*/ 1965855 h 3939551"/>
              <a:gd name="connsiteX12" fmla="*/ 3383931 w 3551148"/>
              <a:gd name="connsiteY12" fmla="*/ 2159530 h 3939551"/>
              <a:gd name="connsiteX13" fmla="*/ 1950418 w 3551148"/>
              <a:gd name="connsiteY13" fmla="*/ 3937530 h 3939551"/>
              <a:gd name="connsiteX14" fmla="*/ 2555 w 3551148"/>
              <a:gd name="connsiteY14" fmla="*/ 1778530 h 3939551"/>
              <a:gd name="connsiteX0" fmla="*/ 2555 w 3517283"/>
              <a:gd name="connsiteY0" fmla="*/ 1778530 h 3939551"/>
              <a:gd name="connsiteX1" fmla="*/ 1526556 w 3517283"/>
              <a:gd name="connsiteY1" fmla="*/ 1029231 h 3939551"/>
              <a:gd name="connsiteX2" fmla="*/ 1069356 w 3517283"/>
              <a:gd name="connsiteY2" fmla="*/ 114830 h 3939551"/>
              <a:gd name="connsiteX3" fmla="*/ 1831356 w 3517283"/>
              <a:gd name="connsiteY3" fmla="*/ 813331 h 3939551"/>
              <a:gd name="connsiteX4" fmla="*/ 1975818 w 3517283"/>
              <a:gd name="connsiteY4" fmla="*/ 191030 h 3939551"/>
              <a:gd name="connsiteX5" fmla="*/ 2237756 w 3517283"/>
              <a:gd name="connsiteY5" fmla="*/ 826030 h 3939551"/>
              <a:gd name="connsiteX6" fmla="*/ 3101355 w 3517283"/>
              <a:gd name="connsiteY6" fmla="*/ 114830 h 3939551"/>
              <a:gd name="connsiteX7" fmla="*/ 2609230 w 3517283"/>
              <a:gd name="connsiteY7" fmla="*/ 1141942 h 3939551"/>
              <a:gd name="connsiteX8" fmla="*/ 3060082 w 3517283"/>
              <a:gd name="connsiteY8" fmla="*/ 1205443 h 3939551"/>
              <a:gd name="connsiteX9" fmla="*/ 2821957 w 3517283"/>
              <a:gd name="connsiteY9" fmla="*/ 1608668 h 3939551"/>
              <a:gd name="connsiteX10" fmla="*/ 3336307 w 3517283"/>
              <a:gd name="connsiteY10" fmla="*/ 1684868 h 3939551"/>
              <a:gd name="connsiteX11" fmla="*/ 3517283 w 3517283"/>
              <a:gd name="connsiteY11" fmla="*/ 1965855 h 3939551"/>
              <a:gd name="connsiteX12" fmla="*/ 3383931 w 3517283"/>
              <a:gd name="connsiteY12" fmla="*/ 2159530 h 3939551"/>
              <a:gd name="connsiteX13" fmla="*/ 1950418 w 3517283"/>
              <a:gd name="connsiteY13" fmla="*/ 3937530 h 3939551"/>
              <a:gd name="connsiteX14" fmla="*/ 2555 w 3517283"/>
              <a:gd name="connsiteY14" fmla="*/ 1778530 h 3939551"/>
              <a:gd name="connsiteX0" fmla="*/ 2555 w 3521355"/>
              <a:gd name="connsiteY0" fmla="*/ 1778530 h 3939551"/>
              <a:gd name="connsiteX1" fmla="*/ 1526556 w 3521355"/>
              <a:gd name="connsiteY1" fmla="*/ 1029231 h 3939551"/>
              <a:gd name="connsiteX2" fmla="*/ 1069356 w 3521355"/>
              <a:gd name="connsiteY2" fmla="*/ 114830 h 3939551"/>
              <a:gd name="connsiteX3" fmla="*/ 1831356 w 3521355"/>
              <a:gd name="connsiteY3" fmla="*/ 813331 h 3939551"/>
              <a:gd name="connsiteX4" fmla="*/ 1975818 w 3521355"/>
              <a:gd name="connsiteY4" fmla="*/ 191030 h 3939551"/>
              <a:gd name="connsiteX5" fmla="*/ 2237756 w 3521355"/>
              <a:gd name="connsiteY5" fmla="*/ 826030 h 3939551"/>
              <a:gd name="connsiteX6" fmla="*/ 3101355 w 3521355"/>
              <a:gd name="connsiteY6" fmla="*/ 114830 h 3939551"/>
              <a:gd name="connsiteX7" fmla="*/ 2609230 w 3521355"/>
              <a:gd name="connsiteY7" fmla="*/ 1141942 h 3939551"/>
              <a:gd name="connsiteX8" fmla="*/ 3060082 w 3521355"/>
              <a:gd name="connsiteY8" fmla="*/ 1205443 h 3939551"/>
              <a:gd name="connsiteX9" fmla="*/ 2821957 w 3521355"/>
              <a:gd name="connsiteY9" fmla="*/ 1608668 h 3939551"/>
              <a:gd name="connsiteX10" fmla="*/ 3336307 w 3521355"/>
              <a:gd name="connsiteY10" fmla="*/ 1684868 h 3939551"/>
              <a:gd name="connsiteX11" fmla="*/ 3517283 w 3521355"/>
              <a:gd name="connsiteY11" fmla="*/ 1965855 h 3939551"/>
              <a:gd name="connsiteX12" fmla="*/ 3383931 w 3521355"/>
              <a:gd name="connsiteY12" fmla="*/ 2159530 h 3939551"/>
              <a:gd name="connsiteX13" fmla="*/ 1950418 w 3521355"/>
              <a:gd name="connsiteY13" fmla="*/ 3937530 h 3939551"/>
              <a:gd name="connsiteX14" fmla="*/ 2555 w 3521355"/>
              <a:gd name="connsiteY14" fmla="*/ 1778530 h 3939551"/>
              <a:gd name="connsiteX0" fmla="*/ 2555 w 3521355"/>
              <a:gd name="connsiteY0" fmla="*/ 1778530 h 3939551"/>
              <a:gd name="connsiteX1" fmla="*/ 1526556 w 3521355"/>
              <a:gd name="connsiteY1" fmla="*/ 1029231 h 3939551"/>
              <a:gd name="connsiteX2" fmla="*/ 1069356 w 3521355"/>
              <a:gd name="connsiteY2" fmla="*/ 114830 h 3939551"/>
              <a:gd name="connsiteX3" fmla="*/ 1831356 w 3521355"/>
              <a:gd name="connsiteY3" fmla="*/ 813331 h 3939551"/>
              <a:gd name="connsiteX4" fmla="*/ 1975818 w 3521355"/>
              <a:gd name="connsiteY4" fmla="*/ 191030 h 3939551"/>
              <a:gd name="connsiteX5" fmla="*/ 2237756 w 3521355"/>
              <a:gd name="connsiteY5" fmla="*/ 826030 h 3939551"/>
              <a:gd name="connsiteX6" fmla="*/ 3101355 w 3521355"/>
              <a:gd name="connsiteY6" fmla="*/ 114830 h 3939551"/>
              <a:gd name="connsiteX7" fmla="*/ 2609230 w 3521355"/>
              <a:gd name="connsiteY7" fmla="*/ 1141942 h 3939551"/>
              <a:gd name="connsiteX8" fmla="*/ 3060082 w 3521355"/>
              <a:gd name="connsiteY8" fmla="*/ 1205443 h 3939551"/>
              <a:gd name="connsiteX9" fmla="*/ 2821957 w 3521355"/>
              <a:gd name="connsiteY9" fmla="*/ 1608668 h 3939551"/>
              <a:gd name="connsiteX10" fmla="*/ 3336307 w 3521355"/>
              <a:gd name="connsiteY10" fmla="*/ 1684868 h 3939551"/>
              <a:gd name="connsiteX11" fmla="*/ 3517283 w 3521355"/>
              <a:gd name="connsiteY11" fmla="*/ 1965855 h 3939551"/>
              <a:gd name="connsiteX12" fmla="*/ 3383931 w 3521355"/>
              <a:gd name="connsiteY12" fmla="*/ 2159530 h 3939551"/>
              <a:gd name="connsiteX13" fmla="*/ 1950418 w 3521355"/>
              <a:gd name="connsiteY13" fmla="*/ 3937530 h 3939551"/>
              <a:gd name="connsiteX14" fmla="*/ 2555 w 3521355"/>
              <a:gd name="connsiteY14" fmla="*/ 1778530 h 3939551"/>
              <a:gd name="connsiteX0" fmla="*/ 2555 w 3521355"/>
              <a:gd name="connsiteY0" fmla="*/ 1778530 h 3939551"/>
              <a:gd name="connsiteX1" fmla="*/ 1526556 w 3521355"/>
              <a:gd name="connsiteY1" fmla="*/ 1029231 h 3939551"/>
              <a:gd name="connsiteX2" fmla="*/ 1069356 w 3521355"/>
              <a:gd name="connsiteY2" fmla="*/ 114830 h 3939551"/>
              <a:gd name="connsiteX3" fmla="*/ 1831356 w 3521355"/>
              <a:gd name="connsiteY3" fmla="*/ 813331 h 3939551"/>
              <a:gd name="connsiteX4" fmla="*/ 1975818 w 3521355"/>
              <a:gd name="connsiteY4" fmla="*/ 191030 h 3939551"/>
              <a:gd name="connsiteX5" fmla="*/ 2237756 w 3521355"/>
              <a:gd name="connsiteY5" fmla="*/ 826030 h 3939551"/>
              <a:gd name="connsiteX6" fmla="*/ 3101355 w 3521355"/>
              <a:gd name="connsiteY6" fmla="*/ 114830 h 3939551"/>
              <a:gd name="connsiteX7" fmla="*/ 2609230 w 3521355"/>
              <a:gd name="connsiteY7" fmla="*/ 1141942 h 3939551"/>
              <a:gd name="connsiteX8" fmla="*/ 3060082 w 3521355"/>
              <a:gd name="connsiteY8" fmla="*/ 1205443 h 3939551"/>
              <a:gd name="connsiteX9" fmla="*/ 2821957 w 3521355"/>
              <a:gd name="connsiteY9" fmla="*/ 1608668 h 3939551"/>
              <a:gd name="connsiteX10" fmla="*/ 3336307 w 3521355"/>
              <a:gd name="connsiteY10" fmla="*/ 1684868 h 3939551"/>
              <a:gd name="connsiteX11" fmla="*/ 3517283 w 3521355"/>
              <a:gd name="connsiteY11" fmla="*/ 1965855 h 3939551"/>
              <a:gd name="connsiteX12" fmla="*/ 3383931 w 3521355"/>
              <a:gd name="connsiteY12" fmla="*/ 2159530 h 3939551"/>
              <a:gd name="connsiteX13" fmla="*/ 1950418 w 3521355"/>
              <a:gd name="connsiteY13" fmla="*/ 3937530 h 3939551"/>
              <a:gd name="connsiteX14" fmla="*/ 2555 w 3521355"/>
              <a:gd name="connsiteY14" fmla="*/ 1778530 h 3939551"/>
              <a:gd name="connsiteX0" fmla="*/ 2555 w 3521355"/>
              <a:gd name="connsiteY0" fmla="*/ 1778530 h 3939551"/>
              <a:gd name="connsiteX1" fmla="*/ 1526556 w 3521355"/>
              <a:gd name="connsiteY1" fmla="*/ 1029231 h 3939551"/>
              <a:gd name="connsiteX2" fmla="*/ 1069356 w 3521355"/>
              <a:gd name="connsiteY2" fmla="*/ 114830 h 3939551"/>
              <a:gd name="connsiteX3" fmla="*/ 1831356 w 3521355"/>
              <a:gd name="connsiteY3" fmla="*/ 813331 h 3939551"/>
              <a:gd name="connsiteX4" fmla="*/ 1975818 w 3521355"/>
              <a:gd name="connsiteY4" fmla="*/ 191030 h 3939551"/>
              <a:gd name="connsiteX5" fmla="*/ 2237756 w 3521355"/>
              <a:gd name="connsiteY5" fmla="*/ 826030 h 3939551"/>
              <a:gd name="connsiteX6" fmla="*/ 3101355 w 3521355"/>
              <a:gd name="connsiteY6" fmla="*/ 114830 h 3939551"/>
              <a:gd name="connsiteX7" fmla="*/ 2609230 w 3521355"/>
              <a:gd name="connsiteY7" fmla="*/ 1141942 h 3939551"/>
              <a:gd name="connsiteX8" fmla="*/ 3060082 w 3521355"/>
              <a:gd name="connsiteY8" fmla="*/ 1205443 h 3939551"/>
              <a:gd name="connsiteX9" fmla="*/ 2821957 w 3521355"/>
              <a:gd name="connsiteY9" fmla="*/ 1608668 h 3939551"/>
              <a:gd name="connsiteX10" fmla="*/ 3336307 w 3521355"/>
              <a:gd name="connsiteY10" fmla="*/ 1684868 h 3939551"/>
              <a:gd name="connsiteX11" fmla="*/ 3517283 w 3521355"/>
              <a:gd name="connsiteY11" fmla="*/ 1965855 h 3939551"/>
              <a:gd name="connsiteX12" fmla="*/ 3383931 w 3521355"/>
              <a:gd name="connsiteY12" fmla="*/ 2159530 h 3939551"/>
              <a:gd name="connsiteX13" fmla="*/ 1950418 w 3521355"/>
              <a:gd name="connsiteY13" fmla="*/ 3937530 h 3939551"/>
              <a:gd name="connsiteX14" fmla="*/ 2555 w 3521355"/>
              <a:gd name="connsiteY14" fmla="*/ 1778530 h 3939551"/>
              <a:gd name="connsiteX0" fmla="*/ 2555 w 3521355"/>
              <a:gd name="connsiteY0" fmla="*/ 1778530 h 3939111"/>
              <a:gd name="connsiteX1" fmla="*/ 1526556 w 3521355"/>
              <a:gd name="connsiteY1" fmla="*/ 1029231 h 3939111"/>
              <a:gd name="connsiteX2" fmla="*/ 1069356 w 3521355"/>
              <a:gd name="connsiteY2" fmla="*/ 114830 h 3939111"/>
              <a:gd name="connsiteX3" fmla="*/ 1831356 w 3521355"/>
              <a:gd name="connsiteY3" fmla="*/ 813331 h 3939111"/>
              <a:gd name="connsiteX4" fmla="*/ 1975818 w 3521355"/>
              <a:gd name="connsiteY4" fmla="*/ 191030 h 3939111"/>
              <a:gd name="connsiteX5" fmla="*/ 2237756 w 3521355"/>
              <a:gd name="connsiteY5" fmla="*/ 826030 h 3939111"/>
              <a:gd name="connsiteX6" fmla="*/ 3101355 w 3521355"/>
              <a:gd name="connsiteY6" fmla="*/ 114830 h 3939111"/>
              <a:gd name="connsiteX7" fmla="*/ 2609230 w 3521355"/>
              <a:gd name="connsiteY7" fmla="*/ 1141942 h 3939111"/>
              <a:gd name="connsiteX8" fmla="*/ 3060082 w 3521355"/>
              <a:gd name="connsiteY8" fmla="*/ 1205443 h 3939111"/>
              <a:gd name="connsiteX9" fmla="*/ 2821957 w 3521355"/>
              <a:gd name="connsiteY9" fmla="*/ 1608668 h 3939111"/>
              <a:gd name="connsiteX10" fmla="*/ 3336307 w 3521355"/>
              <a:gd name="connsiteY10" fmla="*/ 1684868 h 3939111"/>
              <a:gd name="connsiteX11" fmla="*/ 3517283 w 3521355"/>
              <a:gd name="connsiteY11" fmla="*/ 1965855 h 3939111"/>
              <a:gd name="connsiteX12" fmla="*/ 3383931 w 3521355"/>
              <a:gd name="connsiteY12" fmla="*/ 2159530 h 3939111"/>
              <a:gd name="connsiteX13" fmla="*/ 1950418 w 3521355"/>
              <a:gd name="connsiteY13" fmla="*/ 3937530 h 3939111"/>
              <a:gd name="connsiteX14" fmla="*/ 2555 w 3521355"/>
              <a:gd name="connsiteY14" fmla="*/ 1778530 h 3939111"/>
              <a:gd name="connsiteX0" fmla="*/ 2555 w 3521355"/>
              <a:gd name="connsiteY0" fmla="*/ 1778530 h 3938642"/>
              <a:gd name="connsiteX1" fmla="*/ 1526556 w 3521355"/>
              <a:gd name="connsiteY1" fmla="*/ 1029231 h 3938642"/>
              <a:gd name="connsiteX2" fmla="*/ 1069356 w 3521355"/>
              <a:gd name="connsiteY2" fmla="*/ 114830 h 3938642"/>
              <a:gd name="connsiteX3" fmla="*/ 1831356 w 3521355"/>
              <a:gd name="connsiteY3" fmla="*/ 813331 h 3938642"/>
              <a:gd name="connsiteX4" fmla="*/ 1975818 w 3521355"/>
              <a:gd name="connsiteY4" fmla="*/ 191030 h 3938642"/>
              <a:gd name="connsiteX5" fmla="*/ 2237756 w 3521355"/>
              <a:gd name="connsiteY5" fmla="*/ 826030 h 3938642"/>
              <a:gd name="connsiteX6" fmla="*/ 3101355 w 3521355"/>
              <a:gd name="connsiteY6" fmla="*/ 114830 h 3938642"/>
              <a:gd name="connsiteX7" fmla="*/ 2609230 w 3521355"/>
              <a:gd name="connsiteY7" fmla="*/ 1141942 h 3938642"/>
              <a:gd name="connsiteX8" fmla="*/ 3060082 w 3521355"/>
              <a:gd name="connsiteY8" fmla="*/ 1205443 h 3938642"/>
              <a:gd name="connsiteX9" fmla="*/ 2821957 w 3521355"/>
              <a:gd name="connsiteY9" fmla="*/ 1608668 h 3938642"/>
              <a:gd name="connsiteX10" fmla="*/ 3336307 w 3521355"/>
              <a:gd name="connsiteY10" fmla="*/ 1684868 h 3938642"/>
              <a:gd name="connsiteX11" fmla="*/ 3517283 w 3521355"/>
              <a:gd name="connsiteY11" fmla="*/ 1965855 h 3938642"/>
              <a:gd name="connsiteX12" fmla="*/ 3383931 w 3521355"/>
              <a:gd name="connsiteY12" fmla="*/ 2159530 h 3938642"/>
              <a:gd name="connsiteX13" fmla="*/ 2717184 w 3521355"/>
              <a:gd name="connsiteY13" fmla="*/ 2075393 h 3938642"/>
              <a:gd name="connsiteX14" fmla="*/ 1950418 w 3521355"/>
              <a:gd name="connsiteY14" fmla="*/ 3937530 h 3938642"/>
              <a:gd name="connsiteX15" fmla="*/ 2555 w 3521355"/>
              <a:gd name="connsiteY15" fmla="*/ 1778530 h 3938642"/>
              <a:gd name="connsiteX0" fmla="*/ 2555 w 3521355"/>
              <a:gd name="connsiteY0" fmla="*/ 1778530 h 3938642"/>
              <a:gd name="connsiteX1" fmla="*/ 1526556 w 3521355"/>
              <a:gd name="connsiteY1" fmla="*/ 1029231 h 3938642"/>
              <a:gd name="connsiteX2" fmla="*/ 1069356 w 3521355"/>
              <a:gd name="connsiteY2" fmla="*/ 114830 h 3938642"/>
              <a:gd name="connsiteX3" fmla="*/ 1831356 w 3521355"/>
              <a:gd name="connsiteY3" fmla="*/ 813331 h 3938642"/>
              <a:gd name="connsiteX4" fmla="*/ 1975818 w 3521355"/>
              <a:gd name="connsiteY4" fmla="*/ 191030 h 3938642"/>
              <a:gd name="connsiteX5" fmla="*/ 2237756 w 3521355"/>
              <a:gd name="connsiteY5" fmla="*/ 826030 h 3938642"/>
              <a:gd name="connsiteX6" fmla="*/ 3101355 w 3521355"/>
              <a:gd name="connsiteY6" fmla="*/ 114830 h 3938642"/>
              <a:gd name="connsiteX7" fmla="*/ 2609230 w 3521355"/>
              <a:gd name="connsiteY7" fmla="*/ 1141942 h 3938642"/>
              <a:gd name="connsiteX8" fmla="*/ 3060082 w 3521355"/>
              <a:gd name="connsiteY8" fmla="*/ 1205443 h 3938642"/>
              <a:gd name="connsiteX9" fmla="*/ 2821957 w 3521355"/>
              <a:gd name="connsiteY9" fmla="*/ 1608668 h 3938642"/>
              <a:gd name="connsiteX10" fmla="*/ 3336307 w 3521355"/>
              <a:gd name="connsiteY10" fmla="*/ 1684868 h 3938642"/>
              <a:gd name="connsiteX11" fmla="*/ 3517283 w 3521355"/>
              <a:gd name="connsiteY11" fmla="*/ 1965855 h 3938642"/>
              <a:gd name="connsiteX12" fmla="*/ 3369643 w 3521355"/>
              <a:gd name="connsiteY12" fmla="*/ 2150005 h 3938642"/>
              <a:gd name="connsiteX13" fmla="*/ 2717184 w 3521355"/>
              <a:gd name="connsiteY13" fmla="*/ 2075393 h 3938642"/>
              <a:gd name="connsiteX14" fmla="*/ 1950418 w 3521355"/>
              <a:gd name="connsiteY14" fmla="*/ 3937530 h 3938642"/>
              <a:gd name="connsiteX15" fmla="*/ 2555 w 3521355"/>
              <a:gd name="connsiteY15" fmla="*/ 1778530 h 3938642"/>
              <a:gd name="connsiteX0" fmla="*/ 2555 w 3521355"/>
              <a:gd name="connsiteY0" fmla="*/ 1778530 h 3938642"/>
              <a:gd name="connsiteX1" fmla="*/ 1526556 w 3521355"/>
              <a:gd name="connsiteY1" fmla="*/ 1029231 h 3938642"/>
              <a:gd name="connsiteX2" fmla="*/ 1069356 w 3521355"/>
              <a:gd name="connsiteY2" fmla="*/ 114830 h 3938642"/>
              <a:gd name="connsiteX3" fmla="*/ 1831356 w 3521355"/>
              <a:gd name="connsiteY3" fmla="*/ 813331 h 3938642"/>
              <a:gd name="connsiteX4" fmla="*/ 1975818 w 3521355"/>
              <a:gd name="connsiteY4" fmla="*/ 191030 h 3938642"/>
              <a:gd name="connsiteX5" fmla="*/ 2237756 w 3521355"/>
              <a:gd name="connsiteY5" fmla="*/ 826030 h 3938642"/>
              <a:gd name="connsiteX6" fmla="*/ 3101355 w 3521355"/>
              <a:gd name="connsiteY6" fmla="*/ 114830 h 3938642"/>
              <a:gd name="connsiteX7" fmla="*/ 2609230 w 3521355"/>
              <a:gd name="connsiteY7" fmla="*/ 1141942 h 3938642"/>
              <a:gd name="connsiteX8" fmla="*/ 3060082 w 3521355"/>
              <a:gd name="connsiteY8" fmla="*/ 1205443 h 3938642"/>
              <a:gd name="connsiteX9" fmla="*/ 2821957 w 3521355"/>
              <a:gd name="connsiteY9" fmla="*/ 1608668 h 3938642"/>
              <a:gd name="connsiteX10" fmla="*/ 3336307 w 3521355"/>
              <a:gd name="connsiteY10" fmla="*/ 1684868 h 3938642"/>
              <a:gd name="connsiteX11" fmla="*/ 3517283 w 3521355"/>
              <a:gd name="connsiteY11" fmla="*/ 1965855 h 3938642"/>
              <a:gd name="connsiteX12" fmla="*/ 3369643 w 3521355"/>
              <a:gd name="connsiteY12" fmla="*/ 2150005 h 3938642"/>
              <a:gd name="connsiteX13" fmla="*/ 2717184 w 3521355"/>
              <a:gd name="connsiteY13" fmla="*/ 2075393 h 3938642"/>
              <a:gd name="connsiteX14" fmla="*/ 1950418 w 3521355"/>
              <a:gd name="connsiteY14" fmla="*/ 3937530 h 3938642"/>
              <a:gd name="connsiteX15" fmla="*/ 2555 w 3521355"/>
              <a:gd name="connsiteY15" fmla="*/ 1778530 h 3938642"/>
              <a:gd name="connsiteX0" fmla="*/ 2555 w 3521355"/>
              <a:gd name="connsiteY0" fmla="*/ 1778530 h 3938642"/>
              <a:gd name="connsiteX1" fmla="*/ 1526556 w 3521355"/>
              <a:gd name="connsiteY1" fmla="*/ 1029231 h 3938642"/>
              <a:gd name="connsiteX2" fmla="*/ 1069356 w 3521355"/>
              <a:gd name="connsiteY2" fmla="*/ 114830 h 3938642"/>
              <a:gd name="connsiteX3" fmla="*/ 1831356 w 3521355"/>
              <a:gd name="connsiteY3" fmla="*/ 813331 h 3938642"/>
              <a:gd name="connsiteX4" fmla="*/ 1975818 w 3521355"/>
              <a:gd name="connsiteY4" fmla="*/ 191030 h 3938642"/>
              <a:gd name="connsiteX5" fmla="*/ 2237756 w 3521355"/>
              <a:gd name="connsiteY5" fmla="*/ 826030 h 3938642"/>
              <a:gd name="connsiteX6" fmla="*/ 3101355 w 3521355"/>
              <a:gd name="connsiteY6" fmla="*/ 114830 h 3938642"/>
              <a:gd name="connsiteX7" fmla="*/ 2609230 w 3521355"/>
              <a:gd name="connsiteY7" fmla="*/ 1141942 h 3938642"/>
              <a:gd name="connsiteX8" fmla="*/ 3060082 w 3521355"/>
              <a:gd name="connsiteY8" fmla="*/ 1205443 h 3938642"/>
              <a:gd name="connsiteX9" fmla="*/ 2821957 w 3521355"/>
              <a:gd name="connsiteY9" fmla="*/ 1608668 h 3938642"/>
              <a:gd name="connsiteX10" fmla="*/ 3336307 w 3521355"/>
              <a:gd name="connsiteY10" fmla="*/ 1684868 h 3938642"/>
              <a:gd name="connsiteX11" fmla="*/ 3517283 w 3521355"/>
              <a:gd name="connsiteY11" fmla="*/ 1965855 h 3938642"/>
              <a:gd name="connsiteX12" fmla="*/ 3369643 w 3521355"/>
              <a:gd name="connsiteY12" fmla="*/ 2150005 h 3938642"/>
              <a:gd name="connsiteX13" fmla="*/ 2717184 w 3521355"/>
              <a:gd name="connsiteY13" fmla="*/ 2075393 h 3938642"/>
              <a:gd name="connsiteX14" fmla="*/ 1950418 w 3521355"/>
              <a:gd name="connsiteY14" fmla="*/ 3937530 h 3938642"/>
              <a:gd name="connsiteX15" fmla="*/ 2555 w 3521355"/>
              <a:gd name="connsiteY15" fmla="*/ 1778530 h 3938642"/>
              <a:gd name="connsiteX0" fmla="*/ 2555 w 3521355"/>
              <a:gd name="connsiteY0" fmla="*/ 1778530 h 3970285"/>
              <a:gd name="connsiteX1" fmla="*/ 1526556 w 3521355"/>
              <a:gd name="connsiteY1" fmla="*/ 1029231 h 3970285"/>
              <a:gd name="connsiteX2" fmla="*/ 1069356 w 3521355"/>
              <a:gd name="connsiteY2" fmla="*/ 114830 h 3970285"/>
              <a:gd name="connsiteX3" fmla="*/ 1831356 w 3521355"/>
              <a:gd name="connsiteY3" fmla="*/ 813331 h 3970285"/>
              <a:gd name="connsiteX4" fmla="*/ 1975818 w 3521355"/>
              <a:gd name="connsiteY4" fmla="*/ 191030 h 3970285"/>
              <a:gd name="connsiteX5" fmla="*/ 2237756 w 3521355"/>
              <a:gd name="connsiteY5" fmla="*/ 826030 h 3970285"/>
              <a:gd name="connsiteX6" fmla="*/ 3101355 w 3521355"/>
              <a:gd name="connsiteY6" fmla="*/ 114830 h 3970285"/>
              <a:gd name="connsiteX7" fmla="*/ 2609230 w 3521355"/>
              <a:gd name="connsiteY7" fmla="*/ 1141942 h 3970285"/>
              <a:gd name="connsiteX8" fmla="*/ 3060082 w 3521355"/>
              <a:gd name="connsiteY8" fmla="*/ 1205443 h 3970285"/>
              <a:gd name="connsiteX9" fmla="*/ 2821957 w 3521355"/>
              <a:gd name="connsiteY9" fmla="*/ 1608668 h 3970285"/>
              <a:gd name="connsiteX10" fmla="*/ 3336307 w 3521355"/>
              <a:gd name="connsiteY10" fmla="*/ 1684868 h 3970285"/>
              <a:gd name="connsiteX11" fmla="*/ 3517283 w 3521355"/>
              <a:gd name="connsiteY11" fmla="*/ 1965855 h 3970285"/>
              <a:gd name="connsiteX12" fmla="*/ 3369643 w 3521355"/>
              <a:gd name="connsiteY12" fmla="*/ 2150005 h 3970285"/>
              <a:gd name="connsiteX13" fmla="*/ 2717184 w 3521355"/>
              <a:gd name="connsiteY13" fmla="*/ 2075393 h 3970285"/>
              <a:gd name="connsiteX14" fmla="*/ 3469659 w 3521355"/>
              <a:gd name="connsiteY14" fmla="*/ 3013605 h 3970285"/>
              <a:gd name="connsiteX15" fmla="*/ 1950418 w 3521355"/>
              <a:gd name="connsiteY15" fmla="*/ 3937530 h 3970285"/>
              <a:gd name="connsiteX16" fmla="*/ 2555 w 3521355"/>
              <a:gd name="connsiteY16" fmla="*/ 1778530 h 3970285"/>
              <a:gd name="connsiteX0" fmla="*/ 2555 w 3521355"/>
              <a:gd name="connsiteY0" fmla="*/ 1778530 h 3970285"/>
              <a:gd name="connsiteX1" fmla="*/ 1526556 w 3521355"/>
              <a:gd name="connsiteY1" fmla="*/ 1029231 h 3970285"/>
              <a:gd name="connsiteX2" fmla="*/ 1069356 w 3521355"/>
              <a:gd name="connsiteY2" fmla="*/ 114830 h 3970285"/>
              <a:gd name="connsiteX3" fmla="*/ 1831356 w 3521355"/>
              <a:gd name="connsiteY3" fmla="*/ 813331 h 3970285"/>
              <a:gd name="connsiteX4" fmla="*/ 1975818 w 3521355"/>
              <a:gd name="connsiteY4" fmla="*/ 191030 h 3970285"/>
              <a:gd name="connsiteX5" fmla="*/ 2237756 w 3521355"/>
              <a:gd name="connsiteY5" fmla="*/ 826030 h 3970285"/>
              <a:gd name="connsiteX6" fmla="*/ 3101355 w 3521355"/>
              <a:gd name="connsiteY6" fmla="*/ 114830 h 3970285"/>
              <a:gd name="connsiteX7" fmla="*/ 2609230 w 3521355"/>
              <a:gd name="connsiteY7" fmla="*/ 1141942 h 3970285"/>
              <a:gd name="connsiteX8" fmla="*/ 3060082 w 3521355"/>
              <a:gd name="connsiteY8" fmla="*/ 1205443 h 3970285"/>
              <a:gd name="connsiteX9" fmla="*/ 2821957 w 3521355"/>
              <a:gd name="connsiteY9" fmla="*/ 1608668 h 3970285"/>
              <a:gd name="connsiteX10" fmla="*/ 3336307 w 3521355"/>
              <a:gd name="connsiteY10" fmla="*/ 1684868 h 3970285"/>
              <a:gd name="connsiteX11" fmla="*/ 3517283 w 3521355"/>
              <a:gd name="connsiteY11" fmla="*/ 1965855 h 3970285"/>
              <a:gd name="connsiteX12" fmla="*/ 3369643 w 3521355"/>
              <a:gd name="connsiteY12" fmla="*/ 2150005 h 3970285"/>
              <a:gd name="connsiteX13" fmla="*/ 2717184 w 3521355"/>
              <a:gd name="connsiteY13" fmla="*/ 2075393 h 3970285"/>
              <a:gd name="connsiteX14" fmla="*/ 3469659 w 3521355"/>
              <a:gd name="connsiteY14" fmla="*/ 3013605 h 3970285"/>
              <a:gd name="connsiteX15" fmla="*/ 1950418 w 3521355"/>
              <a:gd name="connsiteY15" fmla="*/ 3937530 h 3970285"/>
              <a:gd name="connsiteX16" fmla="*/ 2555 w 3521355"/>
              <a:gd name="connsiteY16" fmla="*/ 1778530 h 3970285"/>
              <a:gd name="connsiteX0" fmla="*/ 2555 w 3521355"/>
              <a:gd name="connsiteY0" fmla="*/ 1778530 h 3970285"/>
              <a:gd name="connsiteX1" fmla="*/ 1526556 w 3521355"/>
              <a:gd name="connsiteY1" fmla="*/ 1029231 h 3970285"/>
              <a:gd name="connsiteX2" fmla="*/ 1069356 w 3521355"/>
              <a:gd name="connsiteY2" fmla="*/ 114830 h 3970285"/>
              <a:gd name="connsiteX3" fmla="*/ 1831356 w 3521355"/>
              <a:gd name="connsiteY3" fmla="*/ 813331 h 3970285"/>
              <a:gd name="connsiteX4" fmla="*/ 1975818 w 3521355"/>
              <a:gd name="connsiteY4" fmla="*/ 191030 h 3970285"/>
              <a:gd name="connsiteX5" fmla="*/ 2237756 w 3521355"/>
              <a:gd name="connsiteY5" fmla="*/ 826030 h 3970285"/>
              <a:gd name="connsiteX6" fmla="*/ 3101355 w 3521355"/>
              <a:gd name="connsiteY6" fmla="*/ 114830 h 3970285"/>
              <a:gd name="connsiteX7" fmla="*/ 2609230 w 3521355"/>
              <a:gd name="connsiteY7" fmla="*/ 1141942 h 3970285"/>
              <a:gd name="connsiteX8" fmla="*/ 3060082 w 3521355"/>
              <a:gd name="connsiteY8" fmla="*/ 1205443 h 3970285"/>
              <a:gd name="connsiteX9" fmla="*/ 2821957 w 3521355"/>
              <a:gd name="connsiteY9" fmla="*/ 1608668 h 3970285"/>
              <a:gd name="connsiteX10" fmla="*/ 3336307 w 3521355"/>
              <a:gd name="connsiteY10" fmla="*/ 1684868 h 3970285"/>
              <a:gd name="connsiteX11" fmla="*/ 3517283 w 3521355"/>
              <a:gd name="connsiteY11" fmla="*/ 1965855 h 3970285"/>
              <a:gd name="connsiteX12" fmla="*/ 3369643 w 3521355"/>
              <a:gd name="connsiteY12" fmla="*/ 2150005 h 3970285"/>
              <a:gd name="connsiteX13" fmla="*/ 2717184 w 3521355"/>
              <a:gd name="connsiteY13" fmla="*/ 2075393 h 3970285"/>
              <a:gd name="connsiteX14" fmla="*/ 3469659 w 3521355"/>
              <a:gd name="connsiteY14" fmla="*/ 3013605 h 3970285"/>
              <a:gd name="connsiteX15" fmla="*/ 1950418 w 3521355"/>
              <a:gd name="connsiteY15" fmla="*/ 3937530 h 3970285"/>
              <a:gd name="connsiteX16" fmla="*/ 2555 w 3521355"/>
              <a:gd name="connsiteY16" fmla="*/ 1778530 h 3970285"/>
              <a:gd name="connsiteX0" fmla="*/ 2555 w 3521355"/>
              <a:gd name="connsiteY0" fmla="*/ 1778530 h 3971546"/>
              <a:gd name="connsiteX1" fmla="*/ 1526556 w 3521355"/>
              <a:gd name="connsiteY1" fmla="*/ 1029231 h 3971546"/>
              <a:gd name="connsiteX2" fmla="*/ 1069356 w 3521355"/>
              <a:gd name="connsiteY2" fmla="*/ 114830 h 3971546"/>
              <a:gd name="connsiteX3" fmla="*/ 1831356 w 3521355"/>
              <a:gd name="connsiteY3" fmla="*/ 813331 h 3971546"/>
              <a:gd name="connsiteX4" fmla="*/ 1975818 w 3521355"/>
              <a:gd name="connsiteY4" fmla="*/ 191030 h 3971546"/>
              <a:gd name="connsiteX5" fmla="*/ 2237756 w 3521355"/>
              <a:gd name="connsiteY5" fmla="*/ 826030 h 3971546"/>
              <a:gd name="connsiteX6" fmla="*/ 3101355 w 3521355"/>
              <a:gd name="connsiteY6" fmla="*/ 114830 h 3971546"/>
              <a:gd name="connsiteX7" fmla="*/ 2609230 w 3521355"/>
              <a:gd name="connsiteY7" fmla="*/ 1141942 h 3971546"/>
              <a:gd name="connsiteX8" fmla="*/ 3060082 w 3521355"/>
              <a:gd name="connsiteY8" fmla="*/ 1205443 h 3971546"/>
              <a:gd name="connsiteX9" fmla="*/ 2821957 w 3521355"/>
              <a:gd name="connsiteY9" fmla="*/ 1608668 h 3971546"/>
              <a:gd name="connsiteX10" fmla="*/ 3336307 w 3521355"/>
              <a:gd name="connsiteY10" fmla="*/ 1684868 h 3971546"/>
              <a:gd name="connsiteX11" fmla="*/ 3517283 w 3521355"/>
              <a:gd name="connsiteY11" fmla="*/ 1965855 h 3971546"/>
              <a:gd name="connsiteX12" fmla="*/ 3369643 w 3521355"/>
              <a:gd name="connsiteY12" fmla="*/ 2150005 h 3971546"/>
              <a:gd name="connsiteX13" fmla="*/ 2717184 w 3521355"/>
              <a:gd name="connsiteY13" fmla="*/ 2075393 h 3971546"/>
              <a:gd name="connsiteX14" fmla="*/ 3469659 w 3521355"/>
              <a:gd name="connsiteY14" fmla="*/ 3013605 h 3971546"/>
              <a:gd name="connsiteX15" fmla="*/ 1950418 w 3521355"/>
              <a:gd name="connsiteY15" fmla="*/ 3937530 h 3971546"/>
              <a:gd name="connsiteX16" fmla="*/ 2555 w 3521355"/>
              <a:gd name="connsiteY16" fmla="*/ 1778530 h 3971546"/>
              <a:gd name="connsiteX0" fmla="*/ 2555 w 3521355"/>
              <a:gd name="connsiteY0" fmla="*/ 1778530 h 3942240"/>
              <a:gd name="connsiteX1" fmla="*/ 1526556 w 3521355"/>
              <a:gd name="connsiteY1" fmla="*/ 1029231 h 3942240"/>
              <a:gd name="connsiteX2" fmla="*/ 1069356 w 3521355"/>
              <a:gd name="connsiteY2" fmla="*/ 114830 h 3942240"/>
              <a:gd name="connsiteX3" fmla="*/ 1831356 w 3521355"/>
              <a:gd name="connsiteY3" fmla="*/ 813331 h 3942240"/>
              <a:gd name="connsiteX4" fmla="*/ 1975818 w 3521355"/>
              <a:gd name="connsiteY4" fmla="*/ 191030 h 3942240"/>
              <a:gd name="connsiteX5" fmla="*/ 2237756 w 3521355"/>
              <a:gd name="connsiteY5" fmla="*/ 826030 h 3942240"/>
              <a:gd name="connsiteX6" fmla="*/ 3101355 w 3521355"/>
              <a:gd name="connsiteY6" fmla="*/ 114830 h 3942240"/>
              <a:gd name="connsiteX7" fmla="*/ 2609230 w 3521355"/>
              <a:gd name="connsiteY7" fmla="*/ 1141942 h 3942240"/>
              <a:gd name="connsiteX8" fmla="*/ 3060082 w 3521355"/>
              <a:gd name="connsiteY8" fmla="*/ 1205443 h 3942240"/>
              <a:gd name="connsiteX9" fmla="*/ 2821957 w 3521355"/>
              <a:gd name="connsiteY9" fmla="*/ 1608668 h 3942240"/>
              <a:gd name="connsiteX10" fmla="*/ 3336307 w 3521355"/>
              <a:gd name="connsiteY10" fmla="*/ 1684868 h 3942240"/>
              <a:gd name="connsiteX11" fmla="*/ 3517283 w 3521355"/>
              <a:gd name="connsiteY11" fmla="*/ 1965855 h 3942240"/>
              <a:gd name="connsiteX12" fmla="*/ 3369643 w 3521355"/>
              <a:gd name="connsiteY12" fmla="*/ 2150005 h 3942240"/>
              <a:gd name="connsiteX13" fmla="*/ 2717184 w 3521355"/>
              <a:gd name="connsiteY13" fmla="*/ 2075393 h 3942240"/>
              <a:gd name="connsiteX14" fmla="*/ 3469659 w 3521355"/>
              <a:gd name="connsiteY14" fmla="*/ 3013605 h 3942240"/>
              <a:gd name="connsiteX15" fmla="*/ 2498109 w 3521355"/>
              <a:gd name="connsiteY15" fmla="*/ 2375429 h 3942240"/>
              <a:gd name="connsiteX16" fmla="*/ 1950418 w 3521355"/>
              <a:gd name="connsiteY16" fmla="*/ 3937530 h 3942240"/>
              <a:gd name="connsiteX17" fmla="*/ 2555 w 3521355"/>
              <a:gd name="connsiteY17" fmla="*/ 1778530 h 3942240"/>
              <a:gd name="connsiteX0" fmla="*/ 2555 w 3521355"/>
              <a:gd name="connsiteY0" fmla="*/ 1778530 h 3942240"/>
              <a:gd name="connsiteX1" fmla="*/ 1526556 w 3521355"/>
              <a:gd name="connsiteY1" fmla="*/ 1029231 h 3942240"/>
              <a:gd name="connsiteX2" fmla="*/ 1069356 w 3521355"/>
              <a:gd name="connsiteY2" fmla="*/ 114830 h 3942240"/>
              <a:gd name="connsiteX3" fmla="*/ 1831356 w 3521355"/>
              <a:gd name="connsiteY3" fmla="*/ 813331 h 3942240"/>
              <a:gd name="connsiteX4" fmla="*/ 1975818 w 3521355"/>
              <a:gd name="connsiteY4" fmla="*/ 191030 h 3942240"/>
              <a:gd name="connsiteX5" fmla="*/ 2237756 w 3521355"/>
              <a:gd name="connsiteY5" fmla="*/ 826030 h 3942240"/>
              <a:gd name="connsiteX6" fmla="*/ 3101355 w 3521355"/>
              <a:gd name="connsiteY6" fmla="*/ 114830 h 3942240"/>
              <a:gd name="connsiteX7" fmla="*/ 2609230 w 3521355"/>
              <a:gd name="connsiteY7" fmla="*/ 1141942 h 3942240"/>
              <a:gd name="connsiteX8" fmla="*/ 3060082 w 3521355"/>
              <a:gd name="connsiteY8" fmla="*/ 1205443 h 3942240"/>
              <a:gd name="connsiteX9" fmla="*/ 2821957 w 3521355"/>
              <a:gd name="connsiteY9" fmla="*/ 1608668 h 3942240"/>
              <a:gd name="connsiteX10" fmla="*/ 3336307 w 3521355"/>
              <a:gd name="connsiteY10" fmla="*/ 1684868 h 3942240"/>
              <a:gd name="connsiteX11" fmla="*/ 3517283 w 3521355"/>
              <a:gd name="connsiteY11" fmla="*/ 1965855 h 3942240"/>
              <a:gd name="connsiteX12" fmla="*/ 3369643 w 3521355"/>
              <a:gd name="connsiteY12" fmla="*/ 2150005 h 3942240"/>
              <a:gd name="connsiteX13" fmla="*/ 2717184 w 3521355"/>
              <a:gd name="connsiteY13" fmla="*/ 2075393 h 3942240"/>
              <a:gd name="connsiteX14" fmla="*/ 3469659 w 3521355"/>
              <a:gd name="connsiteY14" fmla="*/ 3013605 h 3942240"/>
              <a:gd name="connsiteX15" fmla="*/ 2498109 w 3521355"/>
              <a:gd name="connsiteY15" fmla="*/ 2375429 h 3942240"/>
              <a:gd name="connsiteX16" fmla="*/ 1950418 w 3521355"/>
              <a:gd name="connsiteY16" fmla="*/ 3937530 h 3942240"/>
              <a:gd name="connsiteX17" fmla="*/ 2555 w 3521355"/>
              <a:gd name="connsiteY17" fmla="*/ 1778530 h 3942240"/>
              <a:gd name="connsiteX0" fmla="*/ 2555 w 3521355"/>
              <a:gd name="connsiteY0" fmla="*/ 1778530 h 3942240"/>
              <a:gd name="connsiteX1" fmla="*/ 1526556 w 3521355"/>
              <a:gd name="connsiteY1" fmla="*/ 1029231 h 3942240"/>
              <a:gd name="connsiteX2" fmla="*/ 1069356 w 3521355"/>
              <a:gd name="connsiteY2" fmla="*/ 114830 h 3942240"/>
              <a:gd name="connsiteX3" fmla="*/ 1831356 w 3521355"/>
              <a:gd name="connsiteY3" fmla="*/ 813331 h 3942240"/>
              <a:gd name="connsiteX4" fmla="*/ 1975818 w 3521355"/>
              <a:gd name="connsiteY4" fmla="*/ 191030 h 3942240"/>
              <a:gd name="connsiteX5" fmla="*/ 2237756 w 3521355"/>
              <a:gd name="connsiteY5" fmla="*/ 826030 h 3942240"/>
              <a:gd name="connsiteX6" fmla="*/ 3101355 w 3521355"/>
              <a:gd name="connsiteY6" fmla="*/ 114830 h 3942240"/>
              <a:gd name="connsiteX7" fmla="*/ 2609230 w 3521355"/>
              <a:gd name="connsiteY7" fmla="*/ 1141942 h 3942240"/>
              <a:gd name="connsiteX8" fmla="*/ 3060082 w 3521355"/>
              <a:gd name="connsiteY8" fmla="*/ 1205443 h 3942240"/>
              <a:gd name="connsiteX9" fmla="*/ 2821957 w 3521355"/>
              <a:gd name="connsiteY9" fmla="*/ 1608668 h 3942240"/>
              <a:gd name="connsiteX10" fmla="*/ 3336307 w 3521355"/>
              <a:gd name="connsiteY10" fmla="*/ 1684868 h 3942240"/>
              <a:gd name="connsiteX11" fmla="*/ 3517283 w 3521355"/>
              <a:gd name="connsiteY11" fmla="*/ 1965855 h 3942240"/>
              <a:gd name="connsiteX12" fmla="*/ 3369643 w 3521355"/>
              <a:gd name="connsiteY12" fmla="*/ 2150005 h 3942240"/>
              <a:gd name="connsiteX13" fmla="*/ 2717184 w 3521355"/>
              <a:gd name="connsiteY13" fmla="*/ 2075393 h 3942240"/>
              <a:gd name="connsiteX14" fmla="*/ 3469659 w 3521355"/>
              <a:gd name="connsiteY14" fmla="*/ 3013605 h 3942240"/>
              <a:gd name="connsiteX15" fmla="*/ 2498109 w 3521355"/>
              <a:gd name="connsiteY15" fmla="*/ 2375429 h 3942240"/>
              <a:gd name="connsiteX16" fmla="*/ 1950418 w 3521355"/>
              <a:gd name="connsiteY16" fmla="*/ 3937530 h 3942240"/>
              <a:gd name="connsiteX17" fmla="*/ 2555 w 3521355"/>
              <a:gd name="connsiteY17" fmla="*/ 1778530 h 3942240"/>
              <a:gd name="connsiteX0" fmla="*/ 2555 w 3521355"/>
              <a:gd name="connsiteY0" fmla="*/ 1778530 h 3942240"/>
              <a:gd name="connsiteX1" fmla="*/ 1526556 w 3521355"/>
              <a:gd name="connsiteY1" fmla="*/ 1029231 h 3942240"/>
              <a:gd name="connsiteX2" fmla="*/ 1069356 w 3521355"/>
              <a:gd name="connsiteY2" fmla="*/ 114830 h 3942240"/>
              <a:gd name="connsiteX3" fmla="*/ 1831356 w 3521355"/>
              <a:gd name="connsiteY3" fmla="*/ 813331 h 3942240"/>
              <a:gd name="connsiteX4" fmla="*/ 1975818 w 3521355"/>
              <a:gd name="connsiteY4" fmla="*/ 191030 h 3942240"/>
              <a:gd name="connsiteX5" fmla="*/ 2237756 w 3521355"/>
              <a:gd name="connsiteY5" fmla="*/ 826030 h 3942240"/>
              <a:gd name="connsiteX6" fmla="*/ 3101355 w 3521355"/>
              <a:gd name="connsiteY6" fmla="*/ 114830 h 3942240"/>
              <a:gd name="connsiteX7" fmla="*/ 2609230 w 3521355"/>
              <a:gd name="connsiteY7" fmla="*/ 1141942 h 3942240"/>
              <a:gd name="connsiteX8" fmla="*/ 3060082 w 3521355"/>
              <a:gd name="connsiteY8" fmla="*/ 1205443 h 3942240"/>
              <a:gd name="connsiteX9" fmla="*/ 2821957 w 3521355"/>
              <a:gd name="connsiteY9" fmla="*/ 1608668 h 3942240"/>
              <a:gd name="connsiteX10" fmla="*/ 3336307 w 3521355"/>
              <a:gd name="connsiteY10" fmla="*/ 1684868 h 3942240"/>
              <a:gd name="connsiteX11" fmla="*/ 3517283 w 3521355"/>
              <a:gd name="connsiteY11" fmla="*/ 1965855 h 3942240"/>
              <a:gd name="connsiteX12" fmla="*/ 3369643 w 3521355"/>
              <a:gd name="connsiteY12" fmla="*/ 2150005 h 3942240"/>
              <a:gd name="connsiteX13" fmla="*/ 2717184 w 3521355"/>
              <a:gd name="connsiteY13" fmla="*/ 2075393 h 3942240"/>
              <a:gd name="connsiteX14" fmla="*/ 3469659 w 3521355"/>
              <a:gd name="connsiteY14" fmla="*/ 3013605 h 3942240"/>
              <a:gd name="connsiteX15" fmla="*/ 2498109 w 3521355"/>
              <a:gd name="connsiteY15" fmla="*/ 2375429 h 3942240"/>
              <a:gd name="connsiteX16" fmla="*/ 1950418 w 3521355"/>
              <a:gd name="connsiteY16" fmla="*/ 3937530 h 3942240"/>
              <a:gd name="connsiteX17" fmla="*/ 2555 w 3521355"/>
              <a:gd name="connsiteY17" fmla="*/ 1778530 h 3942240"/>
              <a:gd name="connsiteX0" fmla="*/ 2555 w 3521355"/>
              <a:gd name="connsiteY0" fmla="*/ 1778530 h 3942240"/>
              <a:gd name="connsiteX1" fmla="*/ 1526556 w 3521355"/>
              <a:gd name="connsiteY1" fmla="*/ 1029231 h 3942240"/>
              <a:gd name="connsiteX2" fmla="*/ 1069356 w 3521355"/>
              <a:gd name="connsiteY2" fmla="*/ 114830 h 3942240"/>
              <a:gd name="connsiteX3" fmla="*/ 1831356 w 3521355"/>
              <a:gd name="connsiteY3" fmla="*/ 813331 h 3942240"/>
              <a:gd name="connsiteX4" fmla="*/ 1975818 w 3521355"/>
              <a:gd name="connsiteY4" fmla="*/ 191030 h 3942240"/>
              <a:gd name="connsiteX5" fmla="*/ 2237756 w 3521355"/>
              <a:gd name="connsiteY5" fmla="*/ 826030 h 3942240"/>
              <a:gd name="connsiteX6" fmla="*/ 3101355 w 3521355"/>
              <a:gd name="connsiteY6" fmla="*/ 114830 h 3942240"/>
              <a:gd name="connsiteX7" fmla="*/ 2609230 w 3521355"/>
              <a:gd name="connsiteY7" fmla="*/ 1141942 h 3942240"/>
              <a:gd name="connsiteX8" fmla="*/ 3060082 w 3521355"/>
              <a:gd name="connsiteY8" fmla="*/ 1205443 h 3942240"/>
              <a:gd name="connsiteX9" fmla="*/ 2821957 w 3521355"/>
              <a:gd name="connsiteY9" fmla="*/ 1608668 h 3942240"/>
              <a:gd name="connsiteX10" fmla="*/ 3336307 w 3521355"/>
              <a:gd name="connsiteY10" fmla="*/ 1684868 h 3942240"/>
              <a:gd name="connsiteX11" fmla="*/ 3517283 w 3521355"/>
              <a:gd name="connsiteY11" fmla="*/ 1965855 h 3942240"/>
              <a:gd name="connsiteX12" fmla="*/ 3369643 w 3521355"/>
              <a:gd name="connsiteY12" fmla="*/ 2150005 h 3942240"/>
              <a:gd name="connsiteX13" fmla="*/ 2717184 w 3521355"/>
              <a:gd name="connsiteY13" fmla="*/ 2075393 h 3942240"/>
              <a:gd name="connsiteX14" fmla="*/ 3469659 w 3521355"/>
              <a:gd name="connsiteY14" fmla="*/ 3013605 h 3942240"/>
              <a:gd name="connsiteX15" fmla="*/ 2498109 w 3521355"/>
              <a:gd name="connsiteY15" fmla="*/ 2375429 h 3942240"/>
              <a:gd name="connsiteX16" fmla="*/ 1950418 w 3521355"/>
              <a:gd name="connsiteY16" fmla="*/ 3937530 h 3942240"/>
              <a:gd name="connsiteX17" fmla="*/ 2555 w 3521355"/>
              <a:gd name="connsiteY17" fmla="*/ 1778530 h 3942240"/>
              <a:gd name="connsiteX0" fmla="*/ 681 w 3519481"/>
              <a:gd name="connsiteY0" fmla="*/ 1778530 h 3217160"/>
              <a:gd name="connsiteX1" fmla="*/ 1524682 w 3519481"/>
              <a:gd name="connsiteY1" fmla="*/ 1029231 h 3217160"/>
              <a:gd name="connsiteX2" fmla="*/ 1067482 w 3519481"/>
              <a:gd name="connsiteY2" fmla="*/ 114830 h 3217160"/>
              <a:gd name="connsiteX3" fmla="*/ 1829482 w 3519481"/>
              <a:gd name="connsiteY3" fmla="*/ 813331 h 3217160"/>
              <a:gd name="connsiteX4" fmla="*/ 1973944 w 3519481"/>
              <a:gd name="connsiteY4" fmla="*/ 191030 h 3217160"/>
              <a:gd name="connsiteX5" fmla="*/ 2235882 w 3519481"/>
              <a:gd name="connsiteY5" fmla="*/ 826030 h 3217160"/>
              <a:gd name="connsiteX6" fmla="*/ 3099481 w 3519481"/>
              <a:gd name="connsiteY6" fmla="*/ 114830 h 3217160"/>
              <a:gd name="connsiteX7" fmla="*/ 2607356 w 3519481"/>
              <a:gd name="connsiteY7" fmla="*/ 1141942 h 3217160"/>
              <a:gd name="connsiteX8" fmla="*/ 3058208 w 3519481"/>
              <a:gd name="connsiteY8" fmla="*/ 1205443 h 3217160"/>
              <a:gd name="connsiteX9" fmla="*/ 2820083 w 3519481"/>
              <a:gd name="connsiteY9" fmla="*/ 1608668 h 3217160"/>
              <a:gd name="connsiteX10" fmla="*/ 3334433 w 3519481"/>
              <a:gd name="connsiteY10" fmla="*/ 1684868 h 3217160"/>
              <a:gd name="connsiteX11" fmla="*/ 3515409 w 3519481"/>
              <a:gd name="connsiteY11" fmla="*/ 1965855 h 3217160"/>
              <a:gd name="connsiteX12" fmla="*/ 3367769 w 3519481"/>
              <a:gd name="connsiteY12" fmla="*/ 2150005 h 3217160"/>
              <a:gd name="connsiteX13" fmla="*/ 2715310 w 3519481"/>
              <a:gd name="connsiteY13" fmla="*/ 2075393 h 3217160"/>
              <a:gd name="connsiteX14" fmla="*/ 3467785 w 3519481"/>
              <a:gd name="connsiteY14" fmla="*/ 3013605 h 3217160"/>
              <a:gd name="connsiteX15" fmla="*/ 2496235 w 3519481"/>
              <a:gd name="connsiteY15" fmla="*/ 2375429 h 3217160"/>
              <a:gd name="connsiteX16" fmla="*/ 1738994 w 3519481"/>
              <a:gd name="connsiteY16" fmla="*/ 2918355 h 3217160"/>
              <a:gd name="connsiteX17" fmla="*/ 681 w 3519481"/>
              <a:gd name="connsiteY17" fmla="*/ 1778530 h 3217160"/>
              <a:gd name="connsiteX0" fmla="*/ 681 w 3519481"/>
              <a:gd name="connsiteY0" fmla="*/ 1778530 h 3217160"/>
              <a:gd name="connsiteX1" fmla="*/ 1524682 w 3519481"/>
              <a:gd name="connsiteY1" fmla="*/ 1029231 h 3217160"/>
              <a:gd name="connsiteX2" fmla="*/ 1067482 w 3519481"/>
              <a:gd name="connsiteY2" fmla="*/ 114830 h 3217160"/>
              <a:gd name="connsiteX3" fmla="*/ 1829482 w 3519481"/>
              <a:gd name="connsiteY3" fmla="*/ 813331 h 3217160"/>
              <a:gd name="connsiteX4" fmla="*/ 1973944 w 3519481"/>
              <a:gd name="connsiteY4" fmla="*/ 191030 h 3217160"/>
              <a:gd name="connsiteX5" fmla="*/ 2235882 w 3519481"/>
              <a:gd name="connsiteY5" fmla="*/ 826030 h 3217160"/>
              <a:gd name="connsiteX6" fmla="*/ 3099481 w 3519481"/>
              <a:gd name="connsiteY6" fmla="*/ 114830 h 3217160"/>
              <a:gd name="connsiteX7" fmla="*/ 2607356 w 3519481"/>
              <a:gd name="connsiteY7" fmla="*/ 1141942 h 3217160"/>
              <a:gd name="connsiteX8" fmla="*/ 3058208 w 3519481"/>
              <a:gd name="connsiteY8" fmla="*/ 1205443 h 3217160"/>
              <a:gd name="connsiteX9" fmla="*/ 2820083 w 3519481"/>
              <a:gd name="connsiteY9" fmla="*/ 1608668 h 3217160"/>
              <a:gd name="connsiteX10" fmla="*/ 3334433 w 3519481"/>
              <a:gd name="connsiteY10" fmla="*/ 1684868 h 3217160"/>
              <a:gd name="connsiteX11" fmla="*/ 3515409 w 3519481"/>
              <a:gd name="connsiteY11" fmla="*/ 1965855 h 3217160"/>
              <a:gd name="connsiteX12" fmla="*/ 3367769 w 3519481"/>
              <a:gd name="connsiteY12" fmla="*/ 2150005 h 3217160"/>
              <a:gd name="connsiteX13" fmla="*/ 2715310 w 3519481"/>
              <a:gd name="connsiteY13" fmla="*/ 2075393 h 3217160"/>
              <a:gd name="connsiteX14" fmla="*/ 3467785 w 3519481"/>
              <a:gd name="connsiteY14" fmla="*/ 3013605 h 3217160"/>
              <a:gd name="connsiteX15" fmla="*/ 2496235 w 3519481"/>
              <a:gd name="connsiteY15" fmla="*/ 2375429 h 3217160"/>
              <a:gd name="connsiteX16" fmla="*/ 1738994 w 3519481"/>
              <a:gd name="connsiteY16" fmla="*/ 2918355 h 3217160"/>
              <a:gd name="connsiteX17" fmla="*/ 681 w 3519481"/>
              <a:gd name="connsiteY17" fmla="*/ 1778530 h 3217160"/>
              <a:gd name="connsiteX0" fmla="*/ 681 w 3519481"/>
              <a:gd name="connsiteY0" fmla="*/ 1778530 h 3217160"/>
              <a:gd name="connsiteX1" fmla="*/ 1524682 w 3519481"/>
              <a:gd name="connsiteY1" fmla="*/ 1029231 h 3217160"/>
              <a:gd name="connsiteX2" fmla="*/ 1067482 w 3519481"/>
              <a:gd name="connsiteY2" fmla="*/ 114830 h 3217160"/>
              <a:gd name="connsiteX3" fmla="*/ 1829482 w 3519481"/>
              <a:gd name="connsiteY3" fmla="*/ 813331 h 3217160"/>
              <a:gd name="connsiteX4" fmla="*/ 1973944 w 3519481"/>
              <a:gd name="connsiteY4" fmla="*/ 191030 h 3217160"/>
              <a:gd name="connsiteX5" fmla="*/ 2235882 w 3519481"/>
              <a:gd name="connsiteY5" fmla="*/ 826030 h 3217160"/>
              <a:gd name="connsiteX6" fmla="*/ 3099481 w 3519481"/>
              <a:gd name="connsiteY6" fmla="*/ 114830 h 3217160"/>
              <a:gd name="connsiteX7" fmla="*/ 2607356 w 3519481"/>
              <a:gd name="connsiteY7" fmla="*/ 1141942 h 3217160"/>
              <a:gd name="connsiteX8" fmla="*/ 3058208 w 3519481"/>
              <a:gd name="connsiteY8" fmla="*/ 1205443 h 3217160"/>
              <a:gd name="connsiteX9" fmla="*/ 2820083 w 3519481"/>
              <a:gd name="connsiteY9" fmla="*/ 1608668 h 3217160"/>
              <a:gd name="connsiteX10" fmla="*/ 3334433 w 3519481"/>
              <a:gd name="connsiteY10" fmla="*/ 1684868 h 3217160"/>
              <a:gd name="connsiteX11" fmla="*/ 3515409 w 3519481"/>
              <a:gd name="connsiteY11" fmla="*/ 1965855 h 3217160"/>
              <a:gd name="connsiteX12" fmla="*/ 3367769 w 3519481"/>
              <a:gd name="connsiteY12" fmla="*/ 2150005 h 3217160"/>
              <a:gd name="connsiteX13" fmla="*/ 2715310 w 3519481"/>
              <a:gd name="connsiteY13" fmla="*/ 2075393 h 3217160"/>
              <a:gd name="connsiteX14" fmla="*/ 3467785 w 3519481"/>
              <a:gd name="connsiteY14" fmla="*/ 3013605 h 3217160"/>
              <a:gd name="connsiteX15" fmla="*/ 2496235 w 3519481"/>
              <a:gd name="connsiteY15" fmla="*/ 2375429 h 3217160"/>
              <a:gd name="connsiteX16" fmla="*/ 2362885 w 3519481"/>
              <a:gd name="connsiteY16" fmla="*/ 2642129 h 3217160"/>
              <a:gd name="connsiteX17" fmla="*/ 1738994 w 3519481"/>
              <a:gd name="connsiteY17" fmla="*/ 2918355 h 3217160"/>
              <a:gd name="connsiteX18" fmla="*/ 681 w 3519481"/>
              <a:gd name="connsiteY18" fmla="*/ 1778530 h 3217160"/>
              <a:gd name="connsiteX0" fmla="*/ 681 w 3519481"/>
              <a:gd name="connsiteY0" fmla="*/ 1778530 h 3217160"/>
              <a:gd name="connsiteX1" fmla="*/ 1524682 w 3519481"/>
              <a:gd name="connsiteY1" fmla="*/ 1029231 h 3217160"/>
              <a:gd name="connsiteX2" fmla="*/ 1067482 w 3519481"/>
              <a:gd name="connsiteY2" fmla="*/ 114830 h 3217160"/>
              <a:gd name="connsiteX3" fmla="*/ 1829482 w 3519481"/>
              <a:gd name="connsiteY3" fmla="*/ 813331 h 3217160"/>
              <a:gd name="connsiteX4" fmla="*/ 1973944 w 3519481"/>
              <a:gd name="connsiteY4" fmla="*/ 191030 h 3217160"/>
              <a:gd name="connsiteX5" fmla="*/ 2235882 w 3519481"/>
              <a:gd name="connsiteY5" fmla="*/ 826030 h 3217160"/>
              <a:gd name="connsiteX6" fmla="*/ 3099481 w 3519481"/>
              <a:gd name="connsiteY6" fmla="*/ 114830 h 3217160"/>
              <a:gd name="connsiteX7" fmla="*/ 2607356 w 3519481"/>
              <a:gd name="connsiteY7" fmla="*/ 1141942 h 3217160"/>
              <a:gd name="connsiteX8" fmla="*/ 3058208 w 3519481"/>
              <a:gd name="connsiteY8" fmla="*/ 1205443 h 3217160"/>
              <a:gd name="connsiteX9" fmla="*/ 2820083 w 3519481"/>
              <a:gd name="connsiteY9" fmla="*/ 1608668 h 3217160"/>
              <a:gd name="connsiteX10" fmla="*/ 3334433 w 3519481"/>
              <a:gd name="connsiteY10" fmla="*/ 1684868 h 3217160"/>
              <a:gd name="connsiteX11" fmla="*/ 3515409 w 3519481"/>
              <a:gd name="connsiteY11" fmla="*/ 1965855 h 3217160"/>
              <a:gd name="connsiteX12" fmla="*/ 3367769 w 3519481"/>
              <a:gd name="connsiteY12" fmla="*/ 2150005 h 3217160"/>
              <a:gd name="connsiteX13" fmla="*/ 2715310 w 3519481"/>
              <a:gd name="connsiteY13" fmla="*/ 2075393 h 3217160"/>
              <a:gd name="connsiteX14" fmla="*/ 3467785 w 3519481"/>
              <a:gd name="connsiteY14" fmla="*/ 3013605 h 3217160"/>
              <a:gd name="connsiteX15" fmla="*/ 2496235 w 3519481"/>
              <a:gd name="connsiteY15" fmla="*/ 2375429 h 3217160"/>
              <a:gd name="connsiteX16" fmla="*/ 2362885 w 3519481"/>
              <a:gd name="connsiteY16" fmla="*/ 2642129 h 3217160"/>
              <a:gd name="connsiteX17" fmla="*/ 1738994 w 3519481"/>
              <a:gd name="connsiteY17" fmla="*/ 2918355 h 3217160"/>
              <a:gd name="connsiteX18" fmla="*/ 681 w 3519481"/>
              <a:gd name="connsiteY18" fmla="*/ 1778530 h 3217160"/>
              <a:gd name="connsiteX0" fmla="*/ 681 w 3519481"/>
              <a:gd name="connsiteY0" fmla="*/ 1778530 h 3217160"/>
              <a:gd name="connsiteX1" fmla="*/ 1524682 w 3519481"/>
              <a:gd name="connsiteY1" fmla="*/ 1029231 h 3217160"/>
              <a:gd name="connsiteX2" fmla="*/ 1067482 w 3519481"/>
              <a:gd name="connsiteY2" fmla="*/ 114830 h 3217160"/>
              <a:gd name="connsiteX3" fmla="*/ 1829482 w 3519481"/>
              <a:gd name="connsiteY3" fmla="*/ 813331 h 3217160"/>
              <a:gd name="connsiteX4" fmla="*/ 1973944 w 3519481"/>
              <a:gd name="connsiteY4" fmla="*/ 191030 h 3217160"/>
              <a:gd name="connsiteX5" fmla="*/ 2235882 w 3519481"/>
              <a:gd name="connsiteY5" fmla="*/ 826030 h 3217160"/>
              <a:gd name="connsiteX6" fmla="*/ 3099481 w 3519481"/>
              <a:gd name="connsiteY6" fmla="*/ 114830 h 3217160"/>
              <a:gd name="connsiteX7" fmla="*/ 2607356 w 3519481"/>
              <a:gd name="connsiteY7" fmla="*/ 1141942 h 3217160"/>
              <a:gd name="connsiteX8" fmla="*/ 3058208 w 3519481"/>
              <a:gd name="connsiteY8" fmla="*/ 1205443 h 3217160"/>
              <a:gd name="connsiteX9" fmla="*/ 2820083 w 3519481"/>
              <a:gd name="connsiteY9" fmla="*/ 1608668 h 3217160"/>
              <a:gd name="connsiteX10" fmla="*/ 3334433 w 3519481"/>
              <a:gd name="connsiteY10" fmla="*/ 1684868 h 3217160"/>
              <a:gd name="connsiteX11" fmla="*/ 3515409 w 3519481"/>
              <a:gd name="connsiteY11" fmla="*/ 1965855 h 3217160"/>
              <a:gd name="connsiteX12" fmla="*/ 3367769 w 3519481"/>
              <a:gd name="connsiteY12" fmla="*/ 2150005 h 3217160"/>
              <a:gd name="connsiteX13" fmla="*/ 2715310 w 3519481"/>
              <a:gd name="connsiteY13" fmla="*/ 2075393 h 3217160"/>
              <a:gd name="connsiteX14" fmla="*/ 3467785 w 3519481"/>
              <a:gd name="connsiteY14" fmla="*/ 3013605 h 3217160"/>
              <a:gd name="connsiteX15" fmla="*/ 2496235 w 3519481"/>
              <a:gd name="connsiteY15" fmla="*/ 2375429 h 3217160"/>
              <a:gd name="connsiteX16" fmla="*/ 2362885 w 3519481"/>
              <a:gd name="connsiteY16" fmla="*/ 2642129 h 3217160"/>
              <a:gd name="connsiteX17" fmla="*/ 1738994 w 3519481"/>
              <a:gd name="connsiteY17" fmla="*/ 2918355 h 3217160"/>
              <a:gd name="connsiteX18" fmla="*/ 681 w 3519481"/>
              <a:gd name="connsiteY18" fmla="*/ 1778530 h 3217160"/>
              <a:gd name="connsiteX0" fmla="*/ 681 w 3519481"/>
              <a:gd name="connsiteY0" fmla="*/ 1778530 h 3217160"/>
              <a:gd name="connsiteX1" fmla="*/ 1524682 w 3519481"/>
              <a:gd name="connsiteY1" fmla="*/ 1029231 h 3217160"/>
              <a:gd name="connsiteX2" fmla="*/ 1067482 w 3519481"/>
              <a:gd name="connsiteY2" fmla="*/ 114830 h 3217160"/>
              <a:gd name="connsiteX3" fmla="*/ 1829482 w 3519481"/>
              <a:gd name="connsiteY3" fmla="*/ 813331 h 3217160"/>
              <a:gd name="connsiteX4" fmla="*/ 1973944 w 3519481"/>
              <a:gd name="connsiteY4" fmla="*/ 191030 h 3217160"/>
              <a:gd name="connsiteX5" fmla="*/ 2235882 w 3519481"/>
              <a:gd name="connsiteY5" fmla="*/ 826030 h 3217160"/>
              <a:gd name="connsiteX6" fmla="*/ 3099481 w 3519481"/>
              <a:gd name="connsiteY6" fmla="*/ 114830 h 3217160"/>
              <a:gd name="connsiteX7" fmla="*/ 2607356 w 3519481"/>
              <a:gd name="connsiteY7" fmla="*/ 1141942 h 3217160"/>
              <a:gd name="connsiteX8" fmla="*/ 3058208 w 3519481"/>
              <a:gd name="connsiteY8" fmla="*/ 1205443 h 3217160"/>
              <a:gd name="connsiteX9" fmla="*/ 2820083 w 3519481"/>
              <a:gd name="connsiteY9" fmla="*/ 1608668 h 3217160"/>
              <a:gd name="connsiteX10" fmla="*/ 3334433 w 3519481"/>
              <a:gd name="connsiteY10" fmla="*/ 1684868 h 3217160"/>
              <a:gd name="connsiteX11" fmla="*/ 3515409 w 3519481"/>
              <a:gd name="connsiteY11" fmla="*/ 1965855 h 3217160"/>
              <a:gd name="connsiteX12" fmla="*/ 3367769 w 3519481"/>
              <a:gd name="connsiteY12" fmla="*/ 2150005 h 3217160"/>
              <a:gd name="connsiteX13" fmla="*/ 2715310 w 3519481"/>
              <a:gd name="connsiteY13" fmla="*/ 2075393 h 3217160"/>
              <a:gd name="connsiteX14" fmla="*/ 3467785 w 3519481"/>
              <a:gd name="connsiteY14" fmla="*/ 3013605 h 3217160"/>
              <a:gd name="connsiteX15" fmla="*/ 2496235 w 3519481"/>
              <a:gd name="connsiteY15" fmla="*/ 2375429 h 3217160"/>
              <a:gd name="connsiteX16" fmla="*/ 2353360 w 3519481"/>
              <a:gd name="connsiteY16" fmla="*/ 2708804 h 3217160"/>
              <a:gd name="connsiteX17" fmla="*/ 1738994 w 3519481"/>
              <a:gd name="connsiteY17" fmla="*/ 2918355 h 3217160"/>
              <a:gd name="connsiteX18" fmla="*/ 681 w 3519481"/>
              <a:gd name="connsiteY18" fmla="*/ 1778530 h 3217160"/>
              <a:gd name="connsiteX0" fmla="*/ 681 w 3519481"/>
              <a:gd name="connsiteY0" fmla="*/ 1778530 h 3217160"/>
              <a:gd name="connsiteX1" fmla="*/ 1524682 w 3519481"/>
              <a:gd name="connsiteY1" fmla="*/ 1029231 h 3217160"/>
              <a:gd name="connsiteX2" fmla="*/ 1067482 w 3519481"/>
              <a:gd name="connsiteY2" fmla="*/ 114830 h 3217160"/>
              <a:gd name="connsiteX3" fmla="*/ 1829482 w 3519481"/>
              <a:gd name="connsiteY3" fmla="*/ 813331 h 3217160"/>
              <a:gd name="connsiteX4" fmla="*/ 1973944 w 3519481"/>
              <a:gd name="connsiteY4" fmla="*/ 191030 h 3217160"/>
              <a:gd name="connsiteX5" fmla="*/ 2235882 w 3519481"/>
              <a:gd name="connsiteY5" fmla="*/ 826030 h 3217160"/>
              <a:gd name="connsiteX6" fmla="*/ 3099481 w 3519481"/>
              <a:gd name="connsiteY6" fmla="*/ 114830 h 3217160"/>
              <a:gd name="connsiteX7" fmla="*/ 2607356 w 3519481"/>
              <a:gd name="connsiteY7" fmla="*/ 1141942 h 3217160"/>
              <a:gd name="connsiteX8" fmla="*/ 3058208 w 3519481"/>
              <a:gd name="connsiteY8" fmla="*/ 1205443 h 3217160"/>
              <a:gd name="connsiteX9" fmla="*/ 2820083 w 3519481"/>
              <a:gd name="connsiteY9" fmla="*/ 1608668 h 3217160"/>
              <a:gd name="connsiteX10" fmla="*/ 3334433 w 3519481"/>
              <a:gd name="connsiteY10" fmla="*/ 1684868 h 3217160"/>
              <a:gd name="connsiteX11" fmla="*/ 3515409 w 3519481"/>
              <a:gd name="connsiteY11" fmla="*/ 1965855 h 3217160"/>
              <a:gd name="connsiteX12" fmla="*/ 3367769 w 3519481"/>
              <a:gd name="connsiteY12" fmla="*/ 2150005 h 3217160"/>
              <a:gd name="connsiteX13" fmla="*/ 2715310 w 3519481"/>
              <a:gd name="connsiteY13" fmla="*/ 2075393 h 3217160"/>
              <a:gd name="connsiteX14" fmla="*/ 3467785 w 3519481"/>
              <a:gd name="connsiteY14" fmla="*/ 3013605 h 3217160"/>
              <a:gd name="connsiteX15" fmla="*/ 2496235 w 3519481"/>
              <a:gd name="connsiteY15" fmla="*/ 2375429 h 3217160"/>
              <a:gd name="connsiteX16" fmla="*/ 2353360 w 3519481"/>
              <a:gd name="connsiteY16" fmla="*/ 2708804 h 3217160"/>
              <a:gd name="connsiteX17" fmla="*/ 1738994 w 3519481"/>
              <a:gd name="connsiteY17" fmla="*/ 2918355 h 3217160"/>
              <a:gd name="connsiteX18" fmla="*/ 681 w 3519481"/>
              <a:gd name="connsiteY18" fmla="*/ 1778530 h 3217160"/>
              <a:gd name="connsiteX0" fmla="*/ 12634 w 3531434"/>
              <a:gd name="connsiteY0" fmla="*/ 1778530 h 3217160"/>
              <a:gd name="connsiteX1" fmla="*/ 1536635 w 3531434"/>
              <a:gd name="connsiteY1" fmla="*/ 1029231 h 3217160"/>
              <a:gd name="connsiteX2" fmla="*/ 1079435 w 3531434"/>
              <a:gd name="connsiteY2" fmla="*/ 114830 h 3217160"/>
              <a:gd name="connsiteX3" fmla="*/ 1841435 w 3531434"/>
              <a:gd name="connsiteY3" fmla="*/ 813331 h 3217160"/>
              <a:gd name="connsiteX4" fmla="*/ 1985897 w 3531434"/>
              <a:gd name="connsiteY4" fmla="*/ 191030 h 3217160"/>
              <a:gd name="connsiteX5" fmla="*/ 2247835 w 3531434"/>
              <a:gd name="connsiteY5" fmla="*/ 826030 h 3217160"/>
              <a:gd name="connsiteX6" fmla="*/ 3111434 w 3531434"/>
              <a:gd name="connsiteY6" fmla="*/ 114830 h 3217160"/>
              <a:gd name="connsiteX7" fmla="*/ 2619309 w 3531434"/>
              <a:gd name="connsiteY7" fmla="*/ 1141942 h 3217160"/>
              <a:gd name="connsiteX8" fmla="*/ 3070161 w 3531434"/>
              <a:gd name="connsiteY8" fmla="*/ 1205443 h 3217160"/>
              <a:gd name="connsiteX9" fmla="*/ 2832036 w 3531434"/>
              <a:gd name="connsiteY9" fmla="*/ 1608668 h 3217160"/>
              <a:gd name="connsiteX10" fmla="*/ 3346386 w 3531434"/>
              <a:gd name="connsiteY10" fmla="*/ 1684868 h 3217160"/>
              <a:gd name="connsiteX11" fmla="*/ 3527362 w 3531434"/>
              <a:gd name="connsiteY11" fmla="*/ 1965855 h 3217160"/>
              <a:gd name="connsiteX12" fmla="*/ 3379722 w 3531434"/>
              <a:gd name="connsiteY12" fmla="*/ 2150005 h 3217160"/>
              <a:gd name="connsiteX13" fmla="*/ 2727263 w 3531434"/>
              <a:gd name="connsiteY13" fmla="*/ 2075393 h 3217160"/>
              <a:gd name="connsiteX14" fmla="*/ 3479738 w 3531434"/>
              <a:gd name="connsiteY14" fmla="*/ 3013605 h 3217160"/>
              <a:gd name="connsiteX15" fmla="*/ 2508188 w 3531434"/>
              <a:gd name="connsiteY15" fmla="*/ 2375429 h 3217160"/>
              <a:gd name="connsiteX16" fmla="*/ 2365313 w 3531434"/>
              <a:gd name="connsiteY16" fmla="*/ 2708804 h 3217160"/>
              <a:gd name="connsiteX17" fmla="*/ 1750947 w 3531434"/>
              <a:gd name="connsiteY17" fmla="*/ 2918355 h 3217160"/>
              <a:gd name="connsiteX18" fmla="*/ 860363 w 3531434"/>
              <a:gd name="connsiteY18" fmla="*/ 2842154 h 3217160"/>
              <a:gd name="connsiteX19" fmla="*/ 12634 w 3531434"/>
              <a:gd name="connsiteY19" fmla="*/ 1778530 h 3217160"/>
              <a:gd name="connsiteX0" fmla="*/ 12634 w 3531434"/>
              <a:gd name="connsiteY0" fmla="*/ 1778530 h 3217160"/>
              <a:gd name="connsiteX1" fmla="*/ 1536635 w 3531434"/>
              <a:gd name="connsiteY1" fmla="*/ 1029231 h 3217160"/>
              <a:gd name="connsiteX2" fmla="*/ 1079435 w 3531434"/>
              <a:gd name="connsiteY2" fmla="*/ 114830 h 3217160"/>
              <a:gd name="connsiteX3" fmla="*/ 1841435 w 3531434"/>
              <a:gd name="connsiteY3" fmla="*/ 813331 h 3217160"/>
              <a:gd name="connsiteX4" fmla="*/ 1985897 w 3531434"/>
              <a:gd name="connsiteY4" fmla="*/ 191030 h 3217160"/>
              <a:gd name="connsiteX5" fmla="*/ 2247835 w 3531434"/>
              <a:gd name="connsiteY5" fmla="*/ 826030 h 3217160"/>
              <a:gd name="connsiteX6" fmla="*/ 3111434 w 3531434"/>
              <a:gd name="connsiteY6" fmla="*/ 114830 h 3217160"/>
              <a:gd name="connsiteX7" fmla="*/ 2619309 w 3531434"/>
              <a:gd name="connsiteY7" fmla="*/ 1141942 h 3217160"/>
              <a:gd name="connsiteX8" fmla="*/ 3070161 w 3531434"/>
              <a:gd name="connsiteY8" fmla="*/ 1205443 h 3217160"/>
              <a:gd name="connsiteX9" fmla="*/ 2832036 w 3531434"/>
              <a:gd name="connsiteY9" fmla="*/ 1608668 h 3217160"/>
              <a:gd name="connsiteX10" fmla="*/ 3346386 w 3531434"/>
              <a:gd name="connsiteY10" fmla="*/ 1684868 h 3217160"/>
              <a:gd name="connsiteX11" fmla="*/ 3527362 w 3531434"/>
              <a:gd name="connsiteY11" fmla="*/ 1965855 h 3217160"/>
              <a:gd name="connsiteX12" fmla="*/ 3379722 w 3531434"/>
              <a:gd name="connsiteY12" fmla="*/ 2150005 h 3217160"/>
              <a:gd name="connsiteX13" fmla="*/ 2727263 w 3531434"/>
              <a:gd name="connsiteY13" fmla="*/ 2075393 h 3217160"/>
              <a:gd name="connsiteX14" fmla="*/ 3479738 w 3531434"/>
              <a:gd name="connsiteY14" fmla="*/ 3013605 h 3217160"/>
              <a:gd name="connsiteX15" fmla="*/ 2508188 w 3531434"/>
              <a:gd name="connsiteY15" fmla="*/ 2375429 h 3217160"/>
              <a:gd name="connsiteX16" fmla="*/ 2365313 w 3531434"/>
              <a:gd name="connsiteY16" fmla="*/ 2708804 h 3217160"/>
              <a:gd name="connsiteX17" fmla="*/ 1750947 w 3531434"/>
              <a:gd name="connsiteY17" fmla="*/ 2918355 h 3217160"/>
              <a:gd name="connsiteX18" fmla="*/ 1631888 w 3531434"/>
              <a:gd name="connsiteY18" fmla="*/ 2432579 h 3217160"/>
              <a:gd name="connsiteX19" fmla="*/ 860363 w 3531434"/>
              <a:gd name="connsiteY19" fmla="*/ 2842154 h 3217160"/>
              <a:gd name="connsiteX20" fmla="*/ 12634 w 3531434"/>
              <a:gd name="connsiteY20" fmla="*/ 1778530 h 3217160"/>
              <a:gd name="connsiteX0" fmla="*/ 12634 w 3531434"/>
              <a:gd name="connsiteY0" fmla="*/ 1778530 h 3217160"/>
              <a:gd name="connsiteX1" fmla="*/ 1536635 w 3531434"/>
              <a:gd name="connsiteY1" fmla="*/ 1029231 h 3217160"/>
              <a:gd name="connsiteX2" fmla="*/ 1079435 w 3531434"/>
              <a:gd name="connsiteY2" fmla="*/ 114830 h 3217160"/>
              <a:gd name="connsiteX3" fmla="*/ 1841435 w 3531434"/>
              <a:gd name="connsiteY3" fmla="*/ 813331 h 3217160"/>
              <a:gd name="connsiteX4" fmla="*/ 1985897 w 3531434"/>
              <a:gd name="connsiteY4" fmla="*/ 191030 h 3217160"/>
              <a:gd name="connsiteX5" fmla="*/ 2247835 w 3531434"/>
              <a:gd name="connsiteY5" fmla="*/ 826030 h 3217160"/>
              <a:gd name="connsiteX6" fmla="*/ 3111434 w 3531434"/>
              <a:gd name="connsiteY6" fmla="*/ 114830 h 3217160"/>
              <a:gd name="connsiteX7" fmla="*/ 2619309 w 3531434"/>
              <a:gd name="connsiteY7" fmla="*/ 1141942 h 3217160"/>
              <a:gd name="connsiteX8" fmla="*/ 3070161 w 3531434"/>
              <a:gd name="connsiteY8" fmla="*/ 1205443 h 3217160"/>
              <a:gd name="connsiteX9" fmla="*/ 2832036 w 3531434"/>
              <a:gd name="connsiteY9" fmla="*/ 1608668 h 3217160"/>
              <a:gd name="connsiteX10" fmla="*/ 3346386 w 3531434"/>
              <a:gd name="connsiteY10" fmla="*/ 1684868 h 3217160"/>
              <a:gd name="connsiteX11" fmla="*/ 3527362 w 3531434"/>
              <a:gd name="connsiteY11" fmla="*/ 1965855 h 3217160"/>
              <a:gd name="connsiteX12" fmla="*/ 3379722 w 3531434"/>
              <a:gd name="connsiteY12" fmla="*/ 2150005 h 3217160"/>
              <a:gd name="connsiteX13" fmla="*/ 2727263 w 3531434"/>
              <a:gd name="connsiteY13" fmla="*/ 2075393 h 3217160"/>
              <a:gd name="connsiteX14" fmla="*/ 3479738 w 3531434"/>
              <a:gd name="connsiteY14" fmla="*/ 3013605 h 3217160"/>
              <a:gd name="connsiteX15" fmla="*/ 2508188 w 3531434"/>
              <a:gd name="connsiteY15" fmla="*/ 2375429 h 3217160"/>
              <a:gd name="connsiteX16" fmla="*/ 2365313 w 3531434"/>
              <a:gd name="connsiteY16" fmla="*/ 2708804 h 3217160"/>
              <a:gd name="connsiteX17" fmla="*/ 1750947 w 3531434"/>
              <a:gd name="connsiteY17" fmla="*/ 2918355 h 3217160"/>
              <a:gd name="connsiteX18" fmla="*/ 1631888 w 3531434"/>
              <a:gd name="connsiteY18" fmla="*/ 2432579 h 3217160"/>
              <a:gd name="connsiteX19" fmla="*/ 860363 w 3531434"/>
              <a:gd name="connsiteY19" fmla="*/ 2842154 h 3217160"/>
              <a:gd name="connsiteX20" fmla="*/ 12634 w 3531434"/>
              <a:gd name="connsiteY20" fmla="*/ 1778530 h 3217160"/>
              <a:gd name="connsiteX0" fmla="*/ 12634 w 3531434"/>
              <a:gd name="connsiteY0" fmla="*/ 1778530 h 3217160"/>
              <a:gd name="connsiteX1" fmla="*/ 1536635 w 3531434"/>
              <a:gd name="connsiteY1" fmla="*/ 1029231 h 3217160"/>
              <a:gd name="connsiteX2" fmla="*/ 1079435 w 3531434"/>
              <a:gd name="connsiteY2" fmla="*/ 114830 h 3217160"/>
              <a:gd name="connsiteX3" fmla="*/ 1841435 w 3531434"/>
              <a:gd name="connsiteY3" fmla="*/ 813331 h 3217160"/>
              <a:gd name="connsiteX4" fmla="*/ 1985897 w 3531434"/>
              <a:gd name="connsiteY4" fmla="*/ 191030 h 3217160"/>
              <a:gd name="connsiteX5" fmla="*/ 2247835 w 3531434"/>
              <a:gd name="connsiteY5" fmla="*/ 826030 h 3217160"/>
              <a:gd name="connsiteX6" fmla="*/ 3111434 w 3531434"/>
              <a:gd name="connsiteY6" fmla="*/ 114830 h 3217160"/>
              <a:gd name="connsiteX7" fmla="*/ 2619309 w 3531434"/>
              <a:gd name="connsiteY7" fmla="*/ 1141942 h 3217160"/>
              <a:gd name="connsiteX8" fmla="*/ 3070161 w 3531434"/>
              <a:gd name="connsiteY8" fmla="*/ 1205443 h 3217160"/>
              <a:gd name="connsiteX9" fmla="*/ 2832036 w 3531434"/>
              <a:gd name="connsiteY9" fmla="*/ 1608668 h 3217160"/>
              <a:gd name="connsiteX10" fmla="*/ 3346386 w 3531434"/>
              <a:gd name="connsiteY10" fmla="*/ 1684868 h 3217160"/>
              <a:gd name="connsiteX11" fmla="*/ 3527362 w 3531434"/>
              <a:gd name="connsiteY11" fmla="*/ 1965855 h 3217160"/>
              <a:gd name="connsiteX12" fmla="*/ 3379722 w 3531434"/>
              <a:gd name="connsiteY12" fmla="*/ 2150005 h 3217160"/>
              <a:gd name="connsiteX13" fmla="*/ 2727263 w 3531434"/>
              <a:gd name="connsiteY13" fmla="*/ 2075393 h 3217160"/>
              <a:gd name="connsiteX14" fmla="*/ 3479738 w 3531434"/>
              <a:gd name="connsiteY14" fmla="*/ 3013605 h 3217160"/>
              <a:gd name="connsiteX15" fmla="*/ 2508188 w 3531434"/>
              <a:gd name="connsiteY15" fmla="*/ 2375429 h 3217160"/>
              <a:gd name="connsiteX16" fmla="*/ 2365313 w 3531434"/>
              <a:gd name="connsiteY16" fmla="*/ 2708804 h 3217160"/>
              <a:gd name="connsiteX17" fmla="*/ 1750947 w 3531434"/>
              <a:gd name="connsiteY17" fmla="*/ 2918355 h 3217160"/>
              <a:gd name="connsiteX18" fmla="*/ 1631888 w 3531434"/>
              <a:gd name="connsiteY18" fmla="*/ 2432579 h 3217160"/>
              <a:gd name="connsiteX19" fmla="*/ 860363 w 3531434"/>
              <a:gd name="connsiteY19" fmla="*/ 2842154 h 3217160"/>
              <a:gd name="connsiteX20" fmla="*/ 12634 w 3531434"/>
              <a:gd name="connsiteY20" fmla="*/ 1778530 h 3217160"/>
              <a:gd name="connsiteX0" fmla="*/ 12634 w 3531434"/>
              <a:gd name="connsiteY0" fmla="*/ 1778530 h 3217160"/>
              <a:gd name="connsiteX1" fmla="*/ 1536635 w 3531434"/>
              <a:gd name="connsiteY1" fmla="*/ 1029231 h 3217160"/>
              <a:gd name="connsiteX2" fmla="*/ 1079435 w 3531434"/>
              <a:gd name="connsiteY2" fmla="*/ 114830 h 3217160"/>
              <a:gd name="connsiteX3" fmla="*/ 1841435 w 3531434"/>
              <a:gd name="connsiteY3" fmla="*/ 813331 h 3217160"/>
              <a:gd name="connsiteX4" fmla="*/ 1985897 w 3531434"/>
              <a:gd name="connsiteY4" fmla="*/ 191030 h 3217160"/>
              <a:gd name="connsiteX5" fmla="*/ 2247835 w 3531434"/>
              <a:gd name="connsiteY5" fmla="*/ 826030 h 3217160"/>
              <a:gd name="connsiteX6" fmla="*/ 3111434 w 3531434"/>
              <a:gd name="connsiteY6" fmla="*/ 114830 h 3217160"/>
              <a:gd name="connsiteX7" fmla="*/ 2619309 w 3531434"/>
              <a:gd name="connsiteY7" fmla="*/ 1141942 h 3217160"/>
              <a:gd name="connsiteX8" fmla="*/ 3070161 w 3531434"/>
              <a:gd name="connsiteY8" fmla="*/ 1205443 h 3217160"/>
              <a:gd name="connsiteX9" fmla="*/ 2832036 w 3531434"/>
              <a:gd name="connsiteY9" fmla="*/ 1608668 h 3217160"/>
              <a:gd name="connsiteX10" fmla="*/ 3346386 w 3531434"/>
              <a:gd name="connsiteY10" fmla="*/ 1684868 h 3217160"/>
              <a:gd name="connsiteX11" fmla="*/ 3527362 w 3531434"/>
              <a:gd name="connsiteY11" fmla="*/ 1965855 h 3217160"/>
              <a:gd name="connsiteX12" fmla="*/ 3379722 w 3531434"/>
              <a:gd name="connsiteY12" fmla="*/ 2150005 h 3217160"/>
              <a:gd name="connsiteX13" fmla="*/ 2727263 w 3531434"/>
              <a:gd name="connsiteY13" fmla="*/ 2075393 h 3217160"/>
              <a:gd name="connsiteX14" fmla="*/ 3479738 w 3531434"/>
              <a:gd name="connsiteY14" fmla="*/ 3013605 h 3217160"/>
              <a:gd name="connsiteX15" fmla="*/ 2508188 w 3531434"/>
              <a:gd name="connsiteY15" fmla="*/ 2375429 h 3217160"/>
              <a:gd name="connsiteX16" fmla="*/ 2365313 w 3531434"/>
              <a:gd name="connsiteY16" fmla="*/ 2708804 h 3217160"/>
              <a:gd name="connsiteX17" fmla="*/ 1750947 w 3531434"/>
              <a:gd name="connsiteY17" fmla="*/ 2918355 h 3217160"/>
              <a:gd name="connsiteX18" fmla="*/ 1631888 w 3531434"/>
              <a:gd name="connsiteY18" fmla="*/ 2432579 h 3217160"/>
              <a:gd name="connsiteX19" fmla="*/ 860363 w 3531434"/>
              <a:gd name="connsiteY19" fmla="*/ 2842154 h 3217160"/>
              <a:gd name="connsiteX20" fmla="*/ 12634 w 3531434"/>
              <a:gd name="connsiteY20" fmla="*/ 1778530 h 3217160"/>
              <a:gd name="connsiteX0" fmla="*/ 12634 w 3531434"/>
              <a:gd name="connsiteY0" fmla="*/ 1778530 h 3217160"/>
              <a:gd name="connsiteX1" fmla="*/ 1536635 w 3531434"/>
              <a:gd name="connsiteY1" fmla="*/ 1029231 h 3217160"/>
              <a:gd name="connsiteX2" fmla="*/ 1079435 w 3531434"/>
              <a:gd name="connsiteY2" fmla="*/ 114830 h 3217160"/>
              <a:gd name="connsiteX3" fmla="*/ 1841435 w 3531434"/>
              <a:gd name="connsiteY3" fmla="*/ 813331 h 3217160"/>
              <a:gd name="connsiteX4" fmla="*/ 1985897 w 3531434"/>
              <a:gd name="connsiteY4" fmla="*/ 191030 h 3217160"/>
              <a:gd name="connsiteX5" fmla="*/ 2247835 w 3531434"/>
              <a:gd name="connsiteY5" fmla="*/ 826030 h 3217160"/>
              <a:gd name="connsiteX6" fmla="*/ 3111434 w 3531434"/>
              <a:gd name="connsiteY6" fmla="*/ 114830 h 3217160"/>
              <a:gd name="connsiteX7" fmla="*/ 2619309 w 3531434"/>
              <a:gd name="connsiteY7" fmla="*/ 1141942 h 3217160"/>
              <a:gd name="connsiteX8" fmla="*/ 3070161 w 3531434"/>
              <a:gd name="connsiteY8" fmla="*/ 1205443 h 3217160"/>
              <a:gd name="connsiteX9" fmla="*/ 2832036 w 3531434"/>
              <a:gd name="connsiteY9" fmla="*/ 1608668 h 3217160"/>
              <a:gd name="connsiteX10" fmla="*/ 3346386 w 3531434"/>
              <a:gd name="connsiteY10" fmla="*/ 1684868 h 3217160"/>
              <a:gd name="connsiteX11" fmla="*/ 3527362 w 3531434"/>
              <a:gd name="connsiteY11" fmla="*/ 1965855 h 3217160"/>
              <a:gd name="connsiteX12" fmla="*/ 3379722 w 3531434"/>
              <a:gd name="connsiteY12" fmla="*/ 2150005 h 3217160"/>
              <a:gd name="connsiteX13" fmla="*/ 2727263 w 3531434"/>
              <a:gd name="connsiteY13" fmla="*/ 2075393 h 3217160"/>
              <a:gd name="connsiteX14" fmla="*/ 3479738 w 3531434"/>
              <a:gd name="connsiteY14" fmla="*/ 3013605 h 3217160"/>
              <a:gd name="connsiteX15" fmla="*/ 2508188 w 3531434"/>
              <a:gd name="connsiteY15" fmla="*/ 2375429 h 3217160"/>
              <a:gd name="connsiteX16" fmla="*/ 2365313 w 3531434"/>
              <a:gd name="connsiteY16" fmla="*/ 2708804 h 3217160"/>
              <a:gd name="connsiteX17" fmla="*/ 1750947 w 3531434"/>
              <a:gd name="connsiteY17" fmla="*/ 2918355 h 3217160"/>
              <a:gd name="connsiteX18" fmla="*/ 1631888 w 3531434"/>
              <a:gd name="connsiteY18" fmla="*/ 2432579 h 3217160"/>
              <a:gd name="connsiteX19" fmla="*/ 860363 w 3531434"/>
              <a:gd name="connsiteY19" fmla="*/ 2842154 h 3217160"/>
              <a:gd name="connsiteX20" fmla="*/ 12634 w 3531434"/>
              <a:gd name="connsiteY20" fmla="*/ 1778530 h 3217160"/>
              <a:gd name="connsiteX0" fmla="*/ 12634 w 3531434"/>
              <a:gd name="connsiteY0" fmla="*/ 1778530 h 3217160"/>
              <a:gd name="connsiteX1" fmla="*/ 1536635 w 3531434"/>
              <a:gd name="connsiteY1" fmla="*/ 1029231 h 3217160"/>
              <a:gd name="connsiteX2" fmla="*/ 1079435 w 3531434"/>
              <a:gd name="connsiteY2" fmla="*/ 114830 h 3217160"/>
              <a:gd name="connsiteX3" fmla="*/ 1841435 w 3531434"/>
              <a:gd name="connsiteY3" fmla="*/ 813331 h 3217160"/>
              <a:gd name="connsiteX4" fmla="*/ 1985897 w 3531434"/>
              <a:gd name="connsiteY4" fmla="*/ 191030 h 3217160"/>
              <a:gd name="connsiteX5" fmla="*/ 2247835 w 3531434"/>
              <a:gd name="connsiteY5" fmla="*/ 826030 h 3217160"/>
              <a:gd name="connsiteX6" fmla="*/ 3111434 w 3531434"/>
              <a:gd name="connsiteY6" fmla="*/ 114830 h 3217160"/>
              <a:gd name="connsiteX7" fmla="*/ 2619309 w 3531434"/>
              <a:gd name="connsiteY7" fmla="*/ 1141942 h 3217160"/>
              <a:gd name="connsiteX8" fmla="*/ 3070161 w 3531434"/>
              <a:gd name="connsiteY8" fmla="*/ 1205443 h 3217160"/>
              <a:gd name="connsiteX9" fmla="*/ 2832036 w 3531434"/>
              <a:gd name="connsiteY9" fmla="*/ 1608668 h 3217160"/>
              <a:gd name="connsiteX10" fmla="*/ 3346386 w 3531434"/>
              <a:gd name="connsiteY10" fmla="*/ 1684868 h 3217160"/>
              <a:gd name="connsiteX11" fmla="*/ 3527362 w 3531434"/>
              <a:gd name="connsiteY11" fmla="*/ 1965855 h 3217160"/>
              <a:gd name="connsiteX12" fmla="*/ 3379722 w 3531434"/>
              <a:gd name="connsiteY12" fmla="*/ 2150005 h 3217160"/>
              <a:gd name="connsiteX13" fmla="*/ 2727263 w 3531434"/>
              <a:gd name="connsiteY13" fmla="*/ 2075393 h 3217160"/>
              <a:gd name="connsiteX14" fmla="*/ 3479738 w 3531434"/>
              <a:gd name="connsiteY14" fmla="*/ 3013605 h 3217160"/>
              <a:gd name="connsiteX15" fmla="*/ 2508188 w 3531434"/>
              <a:gd name="connsiteY15" fmla="*/ 2375429 h 3217160"/>
              <a:gd name="connsiteX16" fmla="*/ 2365313 w 3531434"/>
              <a:gd name="connsiteY16" fmla="*/ 2708804 h 3217160"/>
              <a:gd name="connsiteX17" fmla="*/ 1750947 w 3531434"/>
              <a:gd name="connsiteY17" fmla="*/ 2918355 h 3217160"/>
              <a:gd name="connsiteX18" fmla="*/ 1631888 w 3531434"/>
              <a:gd name="connsiteY18" fmla="*/ 2432579 h 3217160"/>
              <a:gd name="connsiteX19" fmla="*/ 860363 w 3531434"/>
              <a:gd name="connsiteY19" fmla="*/ 2842154 h 3217160"/>
              <a:gd name="connsiteX20" fmla="*/ 12634 w 3531434"/>
              <a:gd name="connsiteY20" fmla="*/ 1778530 h 3217160"/>
              <a:gd name="connsiteX0" fmla="*/ 743 w 3519543"/>
              <a:gd name="connsiteY0" fmla="*/ 1778530 h 3217160"/>
              <a:gd name="connsiteX1" fmla="*/ 1524744 w 3519543"/>
              <a:gd name="connsiteY1" fmla="*/ 1029231 h 3217160"/>
              <a:gd name="connsiteX2" fmla="*/ 1067544 w 3519543"/>
              <a:gd name="connsiteY2" fmla="*/ 114830 h 3217160"/>
              <a:gd name="connsiteX3" fmla="*/ 1829544 w 3519543"/>
              <a:gd name="connsiteY3" fmla="*/ 813331 h 3217160"/>
              <a:gd name="connsiteX4" fmla="*/ 1974006 w 3519543"/>
              <a:gd name="connsiteY4" fmla="*/ 191030 h 3217160"/>
              <a:gd name="connsiteX5" fmla="*/ 2235944 w 3519543"/>
              <a:gd name="connsiteY5" fmla="*/ 826030 h 3217160"/>
              <a:gd name="connsiteX6" fmla="*/ 3099543 w 3519543"/>
              <a:gd name="connsiteY6" fmla="*/ 114830 h 3217160"/>
              <a:gd name="connsiteX7" fmla="*/ 2607418 w 3519543"/>
              <a:gd name="connsiteY7" fmla="*/ 1141942 h 3217160"/>
              <a:gd name="connsiteX8" fmla="*/ 3058270 w 3519543"/>
              <a:gd name="connsiteY8" fmla="*/ 1205443 h 3217160"/>
              <a:gd name="connsiteX9" fmla="*/ 2820145 w 3519543"/>
              <a:gd name="connsiteY9" fmla="*/ 1608668 h 3217160"/>
              <a:gd name="connsiteX10" fmla="*/ 3334495 w 3519543"/>
              <a:gd name="connsiteY10" fmla="*/ 1684868 h 3217160"/>
              <a:gd name="connsiteX11" fmla="*/ 3515471 w 3519543"/>
              <a:gd name="connsiteY11" fmla="*/ 1965855 h 3217160"/>
              <a:gd name="connsiteX12" fmla="*/ 3367831 w 3519543"/>
              <a:gd name="connsiteY12" fmla="*/ 2150005 h 3217160"/>
              <a:gd name="connsiteX13" fmla="*/ 2715372 w 3519543"/>
              <a:gd name="connsiteY13" fmla="*/ 2075393 h 3217160"/>
              <a:gd name="connsiteX14" fmla="*/ 3467847 w 3519543"/>
              <a:gd name="connsiteY14" fmla="*/ 3013605 h 3217160"/>
              <a:gd name="connsiteX15" fmla="*/ 2496297 w 3519543"/>
              <a:gd name="connsiteY15" fmla="*/ 2375429 h 3217160"/>
              <a:gd name="connsiteX16" fmla="*/ 2353422 w 3519543"/>
              <a:gd name="connsiteY16" fmla="*/ 2708804 h 3217160"/>
              <a:gd name="connsiteX17" fmla="*/ 1739056 w 3519543"/>
              <a:gd name="connsiteY17" fmla="*/ 2918355 h 3217160"/>
              <a:gd name="connsiteX18" fmla="*/ 1619997 w 3519543"/>
              <a:gd name="connsiteY18" fmla="*/ 2432579 h 3217160"/>
              <a:gd name="connsiteX19" fmla="*/ 848472 w 3519543"/>
              <a:gd name="connsiteY19" fmla="*/ 2842154 h 3217160"/>
              <a:gd name="connsiteX20" fmla="*/ 1315197 w 3519543"/>
              <a:gd name="connsiteY20" fmla="*/ 2051579 h 3217160"/>
              <a:gd name="connsiteX21" fmla="*/ 743 w 3519543"/>
              <a:gd name="connsiteY21" fmla="*/ 1778530 h 3217160"/>
              <a:gd name="connsiteX0" fmla="*/ 743 w 3519543"/>
              <a:gd name="connsiteY0" fmla="*/ 1778530 h 3217160"/>
              <a:gd name="connsiteX1" fmla="*/ 1524744 w 3519543"/>
              <a:gd name="connsiteY1" fmla="*/ 1029231 h 3217160"/>
              <a:gd name="connsiteX2" fmla="*/ 1067544 w 3519543"/>
              <a:gd name="connsiteY2" fmla="*/ 114830 h 3217160"/>
              <a:gd name="connsiteX3" fmla="*/ 1829544 w 3519543"/>
              <a:gd name="connsiteY3" fmla="*/ 813331 h 3217160"/>
              <a:gd name="connsiteX4" fmla="*/ 1974006 w 3519543"/>
              <a:gd name="connsiteY4" fmla="*/ 191030 h 3217160"/>
              <a:gd name="connsiteX5" fmla="*/ 2235944 w 3519543"/>
              <a:gd name="connsiteY5" fmla="*/ 826030 h 3217160"/>
              <a:gd name="connsiteX6" fmla="*/ 3099543 w 3519543"/>
              <a:gd name="connsiteY6" fmla="*/ 114830 h 3217160"/>
              <a:gd name="connsiteX7" fmla="*/ 2607418 w 3519543"/>
              <a:gd name="connsiteY7" fmla="*/ 1141942 h 3217160"/>
              <a:gd name="connsiteX8" fmla="*/ 3058270 w 3519543"/>
              <a:gd name="connsiteY8" fmla="*/ 1205443 h 3217160"/>
              <a:gd name="connsiteX9" fmla="*/ 2820145 w 3519543"/>
              <a:gd name="connsiteY9" fmla="*/ 1608668 h 3217160"/>
              <a:gd name="connsiteX10" fmla="*/ 3334495 w 3519543"/>
              <a:gd name="connsiteY10" fmla="*/ 1684868 h 3217160"/>
              <a:gd name="connsiteX11" fmla="*/ 3515471 w 3519543"/>
              <a:gd name="connsiteY11" fmla="*/ 1965855 h 3217160"/>
              <a:gd name="connsiteX12" fmla="*/ 3367831 w 3519543"/>
              <a:gd name="connsiteY12" fmla="*/ 2150005 h 3217160"/>
              <a:gd name="connsiteX13" fmla="*/ 2715372 w 3519543"/>
              <a:gd name="connsiteY13" fmla="*/ 2075393 h 3217160"/>
              <a:gd name="connsiteX14" fmla="*/ 3467847 w 3519543"/>
              <a:gd name="connsiteY14" fmla="*/ 3013605 h 3217160"/>
              <a:gd name="connsiteX15" fmla="*/ 2496297 w 3519543"/>
              <a:gd name="connsiteY15" fmla="*/ 2375429 h 3217160"/>
              <a:gd name="connsiteX16" fmla="*/ 2353422 w 3519543"/>
              <a:gd name="connsiteY16" fmla="*/ 2708804 h 3217160"/>
              <a:gd name="connsiteX17" fmla="*/ 1739056 w 3519543"/>
              <a:gd name="connsiteY17" fmla="*/ 2918355 h 3217160"/>
              <a:gd name="connsiteX18" fmla="*/ 1619997 w 3519543"/>
              <a:gd name="connsiteY18" fmla="*/ 2432579 h 3217160"/>
              <a:gd name="connsiteX19" fmla="*/ 848472 w 3519543"/>
              <a:gd name="connsiteY19" fmla="*/ 2842154 h 3217160"/>
              <a:gd name="connsiteX20" fmla="*/ 1315197 w 3519543"/>
              <a:gd name="connsiteY20" fmla="*/ 2051579 h 3217160"/>
              <a:gd name="connsiteX21" fmla="*/ 743 w 3519543"/>
              <a:gd name="connsiteY21" fmla="*/ 1778530 h 3217160"/>
              <a:gd name="connsiteX0" fmla="*/ 743 w 3519543"/>
              <a:gd name="connsiteY0" fmla="*/ 1778530 h 3217160"/>
              <a:gd name="connsiteX1" fmla="*/ 1524744 w 3519543"/>
              <a:gd name="connsiteY1" fmla="*/ 1029231 h 3217160"/>
              <a:gd name="connsiteX2" fmla="*/ 1067544 w 3519543"/>
              <a:gd name="connsiteY2" fmla="*/ 114830 h 3217160"/>
              <a:gd name="connsiteX3" fmla="*/ 1829544 w 3519543"/>
              <a:gd name="connsiteY3" fmla="*/ 813331 h 3217160"/>
              <a:gd name="connsiteX4" fmla="*/ 1974006 w 3519543"/>
              <a:gd name="connsiteY4" fmla="*/ 191030 h 3217160"/>
              <a:gd name="connsiteX5" fmla="*/ 2235944 w 3519543"/>
              <a:gd name="connsiteY5" fmla="*/ 826030 h 3217160"/>
              <a:gd name="connsiteX6" fmla="*/ 3099543 w 3519543"/>
              <a:gd name="connsiteY6" fmla="*/ 114830 h 3217160"/>
              <a:gd name="connsiteX7" fmla="*/ 2607418 w 3519543"/>
              <a:gd name="connsiteY7" fmla="*/ 1141942 h 3217160"/>
              <a:gd name="connsiteX8" fmla="*/ 3058270 w 3519543"/>
              <a:gd name="connsiteY8" fmla="*/ 1205443 h 3217160"/>
              <a:gd name="connsiteX9" fmla="*/ 2820145 w 3519543"/>
              <a:gd name="connsiteY9" fmla="*/ 1608668 h 3217160"/>
              <a:gd name="connsiteX10" fmla="*/ 3334495 w 3519543"/>
              <a:gd name="connsiteY10" fmla="*/ 1684868 h 3217160"/>
              <a:gd name="connsiteX11" fmla="*/ 3515471 w 3519543"/>
              <a:gd name="connsiteY11" fmla="*/ 1965855 h 3217160"/>
              <a:gd name="connsiteX12" fmla="*/ 3367831 w 3519543"/>
              <a:gd name="connsiteY12" fmla="*/ 2150005 h 3217160"/>
              <a:gd name="connsiteX13" fmla="*/ 2715372 w 3519543"/>
              <a:gd name="connsiteY13" fmla="*/ 2075393 h 3217160"/>
              <a:gd name="connsiteX14" fmla="*/ 3467847 w 3519543"/>
              <a:gd name="connsiteY14" fmla="*/ 3013605 h 3217160"/>
              <a:gd name="connsiteX15" fmla="*/ 2496297 w 3519543"/>
              <a:gd name="connsiteY15" fmla="*/ 2375429 h 3217160"/>
              <a:gd name="connsiteX16" fmla="*/ 2353422 w 3519543"/>
              <a:gd name="connsiteY16" fmla="*/ 2708804 h 3217160"/>
              <a:gd name="connsiteX17" fmla="*/ 1739056 w 3519543"/>
              <a:gd name="connsiteY17" fmla="*/ 2918355 h 3217160"/>
              <a:gd name="connsiteX18" fmla="*/ 1619997 w 3519543"/>
              <a:gd name="connsiteY18" fmla="*/ 2432579 h 3217160"/>
              <a:gd name="connsiteX19" fmla="*/ 848472 w 3519543"/>
              <a:gd name="connsiteY19" fmla="*/ 2842154 h 3217160"/>
              <a:gd name="connsiteX20" fmla="*/ 1315197 w 3519543"/>
              <a:gd name="connsiteY20" fmla="*/ 2051579 h 3217160"/>
              <a:gd name="connsiteX21" fmla="*/ 743 w 3519543"/>
              <a:gd name="connsiteY21" fmla="*/ 1778530 h 3217160"/>
              <a:gd name="connsiteX0" fmla="*/ 743 w 3519543"/>
              <a:gd name="connsiteY0" fmla="*/ 1778530 h 3217160"/>
              <a:gd name="connsiteX1" fmla="*/ 1524744 w 3519543"/>
              <a:gd name="connsiteY1" fmla="*/ 1029231 h 3217160"/>
              <a:gd name="connsiteX2" fmla="*/ 1067544 w 3519543"/>
              <a:gd name="connsiteY2" fmla="*/ 114830 h 3217160"/>
              <a:gd name="connsiteX3" fmla="*/ 1829544 w 3519543"/>
              <a:gd name="connsiteY3" fmla="*/ 813331 h 3217160"/>
              <a:gd name="connsiteX4" fmla="*/ 1974006 w 3519543"/>
              <a:gd name="connsiteY4" fmla="*/ 191030 h 3217160"/>
              <a:gd name="connsiteX5" fmla="*/ 2235944 w 3519543"/>
              <a:gd name="connsiteY5" fmla="*/ 826030 h 3217160"/>
              <a:gd name="connsiteX6" fmla="*/ 3099543 w 3519543"/>
              <a:gd name="connsiteY6" fmla="*/ 114830 h 3217160"/>
              <a:gd name="connsiteX7" fmla="*/ 2607418 w 3519543"/>
              <a:gd name="connsiteY7" fmla="*/ 1141942 h 3217160"/>
              <a:gd name="connsiteX8" fmla="*/ 3058270 w 3519543"/>
              <a:gd name="connsiteY8" fmla="*/ 1205443 h 3217160"/>
              <a:gd name="connsiteX9" fmla="*/ 2820145 w 3519543"/>
              <a:gd name="connsiteY9" fmla="*/ 1608668 h 3217160"/>
              <a:gd name="connsiteX10" fmla="*/ 3334495 w 3519543"/>
              <a:gd name="connsiteY10" fmla="*/ 1684868 h 3217160"/>
              <a:gd name="connsiteX11" fmla="*/ 3515471 w 3519543"/>
              <a:gd name="connsiteY11" fmla="*/ 1965855 h 3217160"/>
              <a:gd name="connsiteX12" fmla="*/ 3367831 w 3519543"/>
              <a:gd name="connsiteY12" fmla="*/ 2150005 h 3217160"/>
              <a:gd name="connsiteX13" fmla="*/ 2715372 w 3519543"/>
              <a:gd name="connsiteY13" fmla="*/ 2075393 h 3217160"/>
              <a:gd name="connsiteX14" fmla="*/ 3467847 w 3519543"/>
              <a:gd name="connsiteY14" fmla="*/ 3013605 h 3217160"/>
              <a:gd name="connsiteX15" fmla="*/ 2496297 w 3519543"/>
              <a:gd name="connsiteY15" fmla="*/ 2375429 h 3217160"/>
              <a:gd name="connsiteX16" fmla="*/ 2353422 w 3519543"/>
              <a:gd name="connsiteY16" fmla="*/ 2708804 h 3217160"/>
              <a:gd name="connsiteX17" fmla="*/ 1739056 w 3519543"/>
              <a:gd name="connsiteY17" fmla="*/ 2918355 h 3217160"/>
              <a:gd name="connsiteX18" fmla="*/ 1619997 w 3519543"/>
              <a:gd name="connsiteY18" fmla="*/ 2432579 h 3217160"/>
              <a:gd name="connsiteX19" fmla="*/ 848472 w 3519543"/>
              <a:gd name="connsiteY19" fmla="*/ 2842154 h 3217160"/>
              <a:gd name="connsiteX20" fmla="*/ 1315197 w 3519543"/>
              <a:gd name="connsiteY20" fmla="*/ 2051579 h 3217160"/>
              <a:gd name="connsiteX21" fmla="*/ 743 w 3519543"/>
              <a:gd name="connsiteY21" fmla="*/ 1778530 h 3217160"/>
              <a:gd name="connsiteX0" fmla="*/ 918 w 3519718"/>
              <a:gd name="connsiteY0" fmla="*/ 1778530 h 3217160"/>
              <a:gd name="connsiteX1" fmla="*/ 1524919 w 3519718"/>
              <a:gd name="connsiteY1" fmla="*/ 1029231 h 3217160"/>
              <a:gd name="connsiteX2" fmla="*/ 1067719 w 3519718"/>
              <a:gd name="connsiteY2" fmla="*/ 114830 h 3217160"/>
              <a:gd name="connsiteX3" fmla="*/ 1829719 w 3519718"/>
              <a:gd name="connsiteY3" fmla="*/ 813331 h 3217160"/>
              <a:gd name="connsiteX4" fmla="*/ 1974181 w 3519718"/>
              <a:gd name="connsiteY4" fmla="*/ 191030 h 3217160"/>
              <a:gd name="connsiteX5" fmla="*/ 2236119 w 3519718"/>
              <a:gd name="connsiteY5" fmla="*/ 826030 h 3217160"/>
              <a:gd name="connsiteX6" fmla="*/ 3099718 w 3519718"/>
              <a:gd name="connsiteY6" fmla="*/ 114830 h 3217160"/>
              <a:gd name="connsiteX7" fmla="*/ 2607593 w 3519718"/>
              <a:gd name="connsiteY7" fmla="*/ 1141942 h 3217160"/>
              <a:gd name="connsiteX8" fmla="*/ 3058445 w 3519718"/>
              <a:gd name="connsiteY8" fmla="*/ 1205443 h 3217160"/>
              <a:gd name="connsiteX9" fmla="*/ 2820320 w 3519718"/>
              <a:gd name="connsiteY9" fmla="*/ 1608668 h 3217160"/>
              <a:gd name="connsiteX10" fmla="*/ 3334670 w 3519718"/>
              <a:gd name="connsiteY10" fmla="*/ 1684868 h 3217160"/>
              <a:gd name="connsiteX11" fmla="*/ 3515646 w 3519718"/>
              <a:gd name="connsiteY11" fmla="*/ 1965855 h 3217160"/>
              <a:gd name="connsiteX12" fmla="*/ 3368006 w 3519718"/>
              <a:gd name="connsiteY12" fmla="*/ 2150005 h 3217160"/>
              <a:gd name="connsiteX13" fmla="*/ 2715547 w 3519718"/>
              <a:gd name="connsiteY13" fmla="*/ 2075393 h 3217160"/>
              <a:gd name="connsiteX14" fmla="*/ 3468022 w 3519718"/>
              <a:gd name="connsiteY14" fmla="*/ 3013605 h 3217160"/>
              <a:gd name="connsiteX15" fmla="*/ 2496472 w 3519718"/>
              <a:gd name="connsiteY15" fmla="*/ 2375429 h 3217160"/>
              <a:gd name="connsiteX16" fmla="*/ 2353597 w 3519718"/>
              <a:gd name="connsiteY16" fmla="*/ 2708804 h 3217160"/>
              <a:gd name="connsiteX17" fmla="*/ 1739231 w 3519718"/>
              <a:gd name="connsiteY17" fmla="*/ 2918355 h 3217160"/>
              <a:gd name="connsiteX18" fmla="*/ 1620172 w 3519718"/>
              <a:gd name="connsiteY18" fmla="*/ 2432579 h 3217160"/>
              <a:gd name="connsiteX19" fmla="*/ 848647 w 3519718"/>
              <a:gd name="connsiteY19" fmla="*/ 2842154 h 3217160"/>
              <a:gd name="connsiteX20" fmla="*/ 1315372 w 3519718"/>
              <a:gd name="connsiteY20" fmla="*/ 2051579 h 3217160"/>
              <a:gd name="connsiteX21" fmla="*/ 918 w 3519718"/>
              <a:gd name="connsiteY21" fmla="*/ 1778530 h 3217160"/>
              <a:gd name="connsiteX0" fmla="*/ 1049 w 3396024"/>
              <a:gd name="connsiteY0" fmla="*/ 1368955 h 3217160"/>
              <a:gd name="connsiteX1" fmla="*/ 1401225 w 3396024"/>
              <a:gd name="connsiteY1" fmla="*/ 1029231 h 3217160"/>
              <a:gd name="connsiteX2" fmla="*/ 944025 w 3396024"/>
              <a:gd name="connsiteY2" fmla="*/ 114830 h 3217160"/>
              <a:gd name="connsiteX3" fmla="*/ 1706025 w 3396024"/>
              <a:gd name="connsiteY3" fmla="*/ 813331 h 3217160"/>
              <a:gd name="connsiteX4" fmla="*/ 1850487 w 3396024"/>
              <a:gd name="connsiteY4" fmla="*/ 191030 h 3217160"/>
              <a:gd name="connsiteX5" fmla="*/ 2112425 w 3396024"/>
              <a:gd name="connsiteY5" fmla="*/ 826030 h 3217160"/>
              <a:gd name="connsiteX6" fmla="*/ 2976024 w 3396024"/>
              <a:gd name="connsiteY6" fmla="*/ 114830 h 3217160"/>
              <a:gd name="connsiteX7" fmla="*/ 2483899 w 3396024"/>
              <a:gd name="connsiteY7" fmla="*/ 1141942 h 3217160"/>
              <a:gd name="connsiteX8" fmla="*/ 2934751 w 3396024"/>
              <a:gd name="connsiteY8" fmla="*/ 1205443 h 3217160"/>
              <a:gd name="connsiteX9" fmla="*/ 2696626 w 3396024"/>
              <a:gd name="connsiteY9" fmla="*/ 1608668 h 3217160"/>
              <a:gd name="connsiteX10" fmla="*/ 3210976 w 3396024"/>
              <a:gd name="connsiteY10" fmla="*/ 1684868 h 3217160"/>
              <a:gd name="connsiteX11" fmla="*/ 3391952 w 3396024"/>
              <a:gd name="connsiteY11" fmla="*/ 1965855 h 3217160"/>
              <a:gd name="connsiteX12" fmla="*/ 3244312 w 3396024"/>
              <a:gd name="connsiteY12" fmla="*/ 2150005 h 3217160"/>
              <a:gd name="connsiteX13" fmla="*/ 2591853 w 3396024"/>
              <a:gd name="connsiteY13" fmla="*/ 2075393 h 3217160"/>
              <a:gd name="connsiteX14" fmla="*/ 3344328 w 3396024"/>
              <a:gd name="connsiteY14" fmla="*/ 3013605 h 3217160"/>
              <a:gd name="connsiteX15" fmla="*/ 2372778 w 3396024"/>
              <a:gd name="connsiteY15" fmla="*/ 2375429 h 3217160"/>
              <a:gd name="connsiteX16" fmla="*/ 2229903 w 3396024"/>
              <a:gd name="connsiteY16" fmla="*/ 2708804 h 3217160"/>
              <a:gd name="connsiteX17" fmla="*/ 1615537 w 3396024"/>
              <a:gd name="connsiteY17" fmla="*/ 2918355 h 3217160"/>
              <a:gd name="connsiteX18" fmla="*/ 1496478 w 3396024"/>
              <a:gd name="connsiteY18" fmla="*/ 2432579 h 3217160"/>
              <a:gd name="connsiteX19" fmla="*/ 724953 w 3396024"/>
              <a:gd name="connsiteY19" fmla="*/ 2842154 h 3217160"/>
              <a:gd name="connsiteX20" fmla="*/ 1191678 w 3396024"/>
              <a:gd name="connsiteY20" fmla="*/ 2051579 h 3217160"/>
              <a:gd name="connsiteX21" fmla="*/ 1049 w 3396024"/>
              <a:gd name="connsiteY21" fmla="*/ 1368955 h 3217160"/>
              <a:gd name="connsiteX0" fmla="*/ 25225 w 3420200"/>
              <a:gd name="connsiteY0" fmla="*/ 1368955 h 3217160"/>
              <a:gd name="connsiteX1" fmla="*/ 1425401 w 3420200"/>
              <a:gd name="connsiteY1" fmla="*/ 1029231 h 3217160"/>
              <a:gd name="connsiteX2" fmla="*/ 968201 w 3420200"/>
              <a:gd name="connsiteY2" fmla="*/ 114830 h 3217160"/>
              <a:gd name="connsiteX3" fmla="*/ 1730201 w 3420200"/>
              <a:gd name="connsiteY3" fmla="*/ 813331 h 3217160"/>
              <a:gd name="connsiteX4" fmla="*/ 1874663 w 3420200"/>
              <a:gd name="connsiteY4" fmla="*/ 191030 h 3217160"/>
              <a:gd name="connsiteX5" fmla="*/ 2136601 w 3420200"/>
              <a:gd name="connsiteY5" fmla="*/ 826030 h 3217160"/>
              <a:gd name="connsiteX6" fmla="*/ 3000200 w 3420200"/>
              <a:gd name="connsiteY6" fmla="*/ 114830 h 3217160"/>
              <a:gd name="connsiteX7" fmla="*/ 2508075 w 3420200"/>
              <a:gd name="connsiteY7" fmla="*/ 1141942 h 3217160"/>
              <a:gd name="connsiteX8" fmla="*/ 2958927 w 3420200"/>
              <a:gd name="connsiteY8" fmla="*/ 1205443 h 3217160"/>
              <a:gd name="connsiteX9" fmla="*/ 2720802 w 3420200"/>
              <a:gd name="connsiteY9" fmla="*/ 1608668 h 3217160"/>
              <a:gd name="connsiteX10" fmla="*/ 3235152 w 3420200"/>
              <a:gd name="connsiteY10" fmla="*/ 1684868 h 3217160"/>
              <a:gd name="connsiteX11" fmla="*/ 3416128 w 3420200"/>
              <a:gd name="connsiteY11" fmla="*/ 1965855 h 3217160"/>
              <a:gd name="connsiteX12" fmla="*/ 3268488 w 3420200"/>
              <a:gd name="connsiteY12" fmla="*/ 2150005 h 3217160"/>
              <a:gd name="connsiteX13" fmla="*/ 2616029 w 3420200"/>
              <a:gd name="connsiteY13" fmla="*/ 2075393 h 3217160"/>
              <a:gd name="connsiteX14" fmla="*/ 3368504 w 3420200"/>
              <a:gd name="connsiteY14" fmla="*/ 3013605 h 3217160"/>
              <a:gd name="connsiteX15" fmla="*/ 2396954 w 3420200"/>
              <a:gd name="connsiteY15" fmla="*/ 2375429 h 3217160"/>
              <a:gd name="connsiteX16" fmla="*/ 2254079 w 3420200"/>
              <a:gd name="connsiteY16" fmla="*/ 2708804 h 3217160"/>
              <a:gd name="connsiteX17" fmla="*/ 1639713 w 3420200"/>
              <a:gd name="connsiteY17" fmla="*/ 2918355 h 3217160"/>
              <a:gd name="connsiteX18" fmla="*/ 1520654 w 3420200"/>
              <a:gd name="connsiteY18" fmla="*/ 2432579 h 3217160"/>
              <a:gd name="connsiteX19" fmla="*/ 749129 w 3420200"/>
              <a:gd name="connsiteY19" fmla="*/ 2842154 h 3217160"/>
              <a:gd name="connsiteX20" fmla="*/ 1215854 w 3420200"/>
              <a:gd name="connsiteY20" fmla="*/ 2051579 h 3217160"/>
              <a:gd name="connsiteX21" fmla="*/ 25225 w 3420200"/>
              <a:gd name="connsiteY21" fmla="*/ 1368955 h 3217160"/>
              <a:gd name="connsiteX0" fmla="*/ 4277 w 3399252"/>
              <a:gd name="connsiteY0" fmla="*/ 1368955 h 3217160"/>
              <a:gd name="connsiteX1" fmla="*/ 1404453 w 3399252"/>
              <a:gd name="connsiteY1" fmla="*/ 1029231 h 3217160"/>
              <a:gd name="connsiteX2" fmla="*/ 947253 w 3399252"/>
              <a:gd name="connsiteY2" fmla="*/ 114830 h 3217160"/>
              <a:gd name="connsiteX3" fmla="*/ 1709253 w 3399252"/>
              <a:gd name="connsiteY3" fmla="*/ 813331 h 3217160"/>
              <a:gd name="connsiteX4" fmla="*/ 1853715 w 3399252"/>
              <a:gd name="connsiteY4" fmla="*/ 191030 h 3217160"/>
              <a:gd name="connsiteX5" fmla="*/ 2115653 w 3399252"/>
              <a:gd name="connsiteY5" fmla="*/ 826030 h 3217160"/>
              <a:gd name="connsiteX6" fmla="*/ 2979252 w 3399252"/>
              <a:gd name="connsiteY6" fmla="*/ 114830 h 3217160"/>
              <a:gd name="connsiteX7" fmla="*/ 2487127 w 3399252"/>
              <a:gd name="connsiteY7" fmla="*/ 1141942 h 3217160"/>
              <a:gd name="connsiteX8" fmla="*/ 2937979 w 3399252"/>
              <a:gd name="connsiteY8" fmla="*/ 1205443 h 3217160"/>
              <a:gd name="connsiteX9" fmla="*/ 2699854 w 3399252"/>
              <a:gd name="connsiteY9" fmla="*/ 1608668 h 3217160"/>
              <a:gd name="connsiteX10" fmla="*/ 3214204 w 3399252"/>
              <a:gd name="connsiteY10" fmla="*/ 1684868 h 3217160"/>
              <a:gd name="connsiteX11" fmla="*/ 3395180 w 3399252"/>
              <a:gd name="connsiteY11" fmla="*/ 1965855 h 3217160"/>
              <a:gd name="connsiteX12" fmla="*/ 3247540 w 3399252"/>
              <a:gd name="connsiteY12" fmla="*/ 2150005 h 3217160"/>
              <a:gd name="connsiteX13" fmla="*/ 2595081 w 3399252"/>
              <a:gd name="connsiteY13" fmla="*/ 2075393 h 3217160"/>
              <a:gd name="connsiteX14" fmla="*/ 3347556 w 3399252"/>
              <a:gd name="connsiteY14" fmla="*/ 3013605 h 3217160"/>
              <a:gd name="connsiteX15" fmla="*/ 2376006 w 3399252"/>
              <a:gd name="connsiteY15" fmla="*/ 2375429 h 3217160"/>
              <a:gd name="connsiteX16" fmla="*/ 2233131 w 3399252"/>
              <a:gd name="connsiteY16" fmla="*/ 2708804 h 3217160"/>
              <a:gd name="connsiteX17" fmla="*/ 1618765 w 3399252"/>
              <a:gd name="connsiteY17" fmla="*/ 2918355 h 3217160"/>
              <a:gd name="connsiteX18" fmla="*/ 1499706 w 3399252"/>
              <a:gd name="connsiteY18" fmla="*/ 2432579 h 3217160"/>
              <a:gd name="connsiteX19" fmla="*/ 728181 w 3399252"/>
              <a:gd name="connsiteY19" fmla="*/ 2842154 h 3217160"/>
              <a:gd name="connsiteX20" fmla="*/ 1194906 w 3399252"/>
              <a:gd name="connsiteY20" fmla="*/ 2051579 h 3217160"/>
              <a:gd name="connsiteX21" fmla="*/ 975831 w 3399252"/>
              <a:gd name="connsiteY21" fmla="*/ 1708679 h 3217160"/>
              <a:gd name="connsiteX22" fmla="*/ 4277 w 3399252"/>
              <a:gd name="connsiteY22" fmla="*/ 1368955 h 3217160"/>
              <a:gd name="connsiteX0" fmla="*/ 10890 w 3405865"/>
              <a:gd name="connsiteY0" fmla="*/ 1368955 h 3217160"/>
              <a:gd name="connsiteX1" fmla="*/ 1411066 w 3405865"/>
              <a:gd name="connsiteY1" fmla="*/ 1029231 h 3217160"/>
              <a:gd name="connsiteX2" fmla="*/ 953866 w 3405865"/>
              <a:gd name="connsiteY2" fmla="*/ 114830 h 3217160"/>
              <a:gd name="connsiteX3" fmla="*/ 1715866 w 3405865"/>
              <a:gd name="connsiteY3" fmla="*/ 813331 h 3217160"/>
              <a:gd name="connsiteX4" fmla="*/ 1860328 w 3405865"/>
              <a:gd name="connsiteY4" fmla="*/ 191030 h 3217160"/>
              <a:gd name="connsiteX5" fmla="*/ 2122266 w 3405865"/>
              <a:gd name="connsiteY5" fmla="*/ 826030 h 3217160"/>
              <a:gd name="connsiteX6" fmla="*/ 2985865 w 3405865"/>
              <a:gd name="connsiteY6" fmla="*/ 114830 h 3217160"/>
              <a:gd name="connsiteX7" fmla="*/ 2493740 w 3405865"/>
              <a:gd name="connsiteY7" fmla="*/ 1141942 h 3217160"/>
              <a:gd name="connsiteX8" fmla="*/ 2944592 w 3405865"/>
              <a:gd name="connsiteY8" fmla="*/ 1205443 h 3217160"/>
              <a:gd name="connsiteX9" fmla="*/ 2706467 w 3405865"/>
              <a:gd name="connsiteY9" fmla="*/ 1608668 h 3217160"/>
              <a:gd name="connsiteX10" fmla="*/ 3220817 w 3405865"/>
              <a:gd name="connsiteY10" fmla="*/ 1684868 h 3217160"/>
              <a:gd name="connsiteX11" fmla="*/ 3401793 w 3405865"/>
              <a:gd name="connsiteY11" fmla="*/ 1965855 h 3217160"/>
              <a:gd name="connsiteX12" fmla="*/ 3254153 w 3405865"/>
              <a:gd name="connsiteY12" fmla="*/ 2150005 h 3217160"/>
              <a:gd name="connsiteX13" fmla="*/ 2601694 w 3405865"/>
              <a:gd name="connsiteY13" fmla="*/ 2075393 h 3217160"/>
              <a:gd name="connsiteX14" fmla="*/ 3354169 w 3405865"/>
              <a:gd name="connsiteY14" fmla="*/ 3013605 h 3217160"/>
              <a:gd name="connsiteX15" fmla="*/ 2382619 w 3405865"/>
              <a:gd name="connsiteY15" fmla="*/ 2375429 h 3217160"/>
              <a:gd name="connsiteX16" fmla="*/ 2239744 w 3405865"/>
              <a:gd name="connsiteY16" fmla="*/ 2708804 h 3217160"/>
              <a:gd name="connsiteX17" fmla="*/ 1625378 w 3405865"/>
              <a:gd name="connsiteY17" fmla="*/ 2918355 h 3217160"/>
              <a:gd name="connsiteX18" fmla="*/ 1506319 w 3405865"/>
              <a:gd name="connsiteY18" fmla="*/ 2432579 h 3217160"/>
              <a:gd name="connsiteX19" fmla="*/ 734794 w 3405865"/>
              <a:gd name="connsiteY19" fmla="*/ 2842154 h 3217160"/>
              <a:gd name="connsiteX20" fmla="*/ 1201519 w 3405865"/>
              <a:gd name="connsiteY20" fmla="*/ 2051579 h 3217160"/>
              <a:gd name="connsiteX21" fmla="*/ 982444 w 3405865"/>
              <a:gd name="connsiteY21" fmla="*/ 1708679 h 3217160"/>
              <a:gd name="connsiteX22" fmla="*/ 10890 w 3405865"/>
              <a:gd name="connsiteY22" fmla="*/ 1368955 h 3217160"/>
              <a:gd name="connsiteX0" fmla="*/ 10788 w 3405763"/>
              <a:gd name="connsiteY0" fmla="*/ 1368955 h 3217160"/>
              <a:gd name="connsiteX1" fmla="*/ 1410964 w 3405763"/>
              <a:gd name="connsiteY1" fmla="*/ 1029231 h 3217160"/>
              <a:gd name="connsiteX2" fmla="*/ 953764 w 3405763"/>
              <a:gd name="connsiteY2" fmla="*/ 114830 h 3217160"/>
              <a:gd name="connsiteX3" fmla="*/ 1715764 w 3405763"/>
              <a:gd name="connsiteY3" fmla="*/ 813331 h 3217160"/>
              <a:gd name="connsiteX4" fmla="*/ 1860226 w 3405763"/>
              <a:gd name="connsiteY4" fmla="*/ 191030 h 3217160"/>
              <a:gd name="connsiteX5" fmla="*/ 2122164 w 3405763"/>
              <a:gd name="connsiteY5" fmla="*/ 826030 h 3217160"/>
              <a:gd name="connsiteX6" fmla="*/ 2985763 w 3405763"/>
              <a:gd name="connsiteY6" fmla="*/ 114830 h 3217160"/>
              <a:gd name="connsiteX7" fmla="*/ 2493638 w 3405763"/>
              <a:gd name="connsiteY7" fmla="*/ 1141942 h 3217160"/>
              <a:gd name="connsiteX8" fmla="*/ 2944490 w 3405763"/>
              <a:gd name="connsiteY8" fmla="*/ 1205443 h 3217160"/>
              <a:gd name="connsiteX9" fmla="*/ 2706365 w 3405763"/>
              <a:gd name="connsiteY9" fmla="*/ 1608668 h 3217160"/>
              <a:gd name="connsiteX10" fmla="*/ 3220715 w 3405763"/>
              <a:gd name="connsiteY10" fmla="*/ 1684868 h 3217160"/>
              <a:gd name="connsiteX11" fmla="*/ 3401691 w 3405763"/>
              <a:gd name="connsiteY11" fmla="*/ 1965855 h 3217160"/>
              <a:gd name="connsiteX12" fmla="*/ 3254051 w 3405763"/>
              <a:gd name="connsiteY12" fmla="*/ 2150005 h 3217160"/>
              <a:gd name="connsiteX13" fmla="*/ 2601592 w 3405763"/>
              <a:gd name="connsiteY13" fmla="*/ 2075393 h 3217160"/>
              <a:gd name="connsiteX14" fmla="*/ 3354067 w 3405763"/>
              <a:gd name="connsiteY14" fmla="*/ 3013605 h 3217160"/>
              <a:gd name="connsiteX15" fmla="*/ 2382517 w 3405763"/>
              <a:gd name="connsiteY15" fmla="*/ 2375429 h 3217160"/>
              <a:gd name="connsiteX16" fmla="*/ 2239642 w 3405763"/>
              <a:gd name="connsiteY16" fmla="*/ 2708804 h 3217160"/>
              <a:gd name="connsiteX17" fmla="*/ 1625276 w 3405763"/>
              <a:gd name="connsiteY17" fmla="*/ 2918355 h 3217160"/>
              <a:gd name="connsiteX18" fmla="*/ 1506217 w 3405763"/>
              <a:gd name="connsiteY18" fmla="*/ 2432579 h 3217160"/>
              <a:gd name="connsiteX19" fmla="*/ 734692 w 3405763"/>
              <a:gd name="connsiteY19" fmla="*/ 2842154 h 3217160"/>
              <a:gd name="connsiteX20" fmla="*/ 1201417 w 3405763"/>
              <a:gd name="connsiteY20" fmla="*/ 2051579 h 3217160"/>
              <a:gd name="connsiteX21" fmla="*/ 982342 w 3405763"/>
              <a:gd name="connsiteY21" fmla="*/ 1708679 h 3217160"/>
              <a:gd name="connsiteX22" fmla="*/ 10788 w 3405763"/>
              <a:gd name="connsiteY22" fmla="*/ 1368955 h 3217160"/>
              <a:gd name="connsiteX0" fmla="*/ 10788 w 3405763"/>
              <a:gd name="connsiteY0" fmla="*/ 1368955 h 3217160"/>
              <a:gd name="connsiteX1" fmla="*/ 1410964 w 3405763"/>
              <a:gd name="connsiteY1" fmla="*/ 1029231 h 3217160"/>
              <a:gd name="connsiteX2" fmla="*/ 953764 w 3405763"/>
              <a:gd name="connsiteY2" fmla="*/ 114830 h 3217160"/>
              <a:gd name="connsiteX3" fmla="*/ 1715764 w 3405763"/>
              <a:gd name="connsiteY3" fmla="*/ 813331 h 3217160"/>
              <a:gd name="connsiteX4" fmla="*/ 1860226 w 3405763"/>
              <a:gd name="connsiteY4" fmla="*/ 191030 h 3217160"/>
              <a:gd name="connsiteX5" fmla="*/ 2122164 w 3405763"/>
              <a:gd name="connsiteY5" fmla="*/ 826030 h 3217160"/>
              <a:gd name="connsiteX6" fmla="*/ 2985763 w 3405763"/>
              <a:gd name="connsiteY6" fmla="*/ 114830 h 3217160"/>
              <a:gd name="connsiteX7" fmla="*/ 2493638 w 3405763"/>
              <a:gd name="connsiteY7" fmla="*/ 1141942 h 3217160"/>
              <a:gd name="connsiteX8" fmla="*/ 2944490 w 3405763"/>
              <a:gd name="connsiteY8" fmla="*/ 1205443 h 3217160"/>
              <a:gd name="connsiteX9" fmla="*/ 2706365 w 3405763"/>
              <a:gd name="connsiteY9" fmla="*/ 1608668 h 3217160"/>
              <a:gd name="connsiteX10" fmla="*/ 3220715 w 3405763"/>
              <a:gd name="connsiteY10" fmla="*/ 1684868 h 3217160"/>
              <a:gd name="connsiteX11" fmla="*/ 3401691 w 3405763"/>
              <a:gd name="connsiteY11" fmla="*/ 1965855 h 3217160"/>
              <a:gd name="connsiteX12" fmla="*/ 3254051 w 3405763"/>
              <a:gd name="connsiteY12" fmla="*/ 2150005 h 3217160"/>
              <a:gd name="connsiteX13" fmla="*/ 2601592 w 3405763"/>
              <a:gd name="connsiteY13" fmla="*/ 2075393 h 3217160"/>
              <a:gd name="connsiteX14" fmla="*/ 3354067 w 3405763"/>
              <a:gd name="connsiteY14" fmla="*/ 3013605 h 3217160"/>
              <a:gd name="connsiteX15" fmla="*/ 2382517 w 3405763"/>
              <a:gd name="connsiteY15" fmla="*/ 2375429 h 3217160"/>
              <a:gd name="connsiteX16" fmla="*/ 2239642 w 3405763"/>
              <a:gd name="connsiteY16" fmla="*/ 2708804 h 3217160"/>
              <a:gd name="connsiteX17" fmla="*/ 1625276 w 3405763"/>
              <a:gd name="connsiteY17" fmla="*/ 2918355 h 3217160"/>
              <a:gd name="connsiteX18" fmla="*/ 1506217 w 3405763"/>
              <a:gd name="connsiteY18" fmla="*/ 2432579 h 3217160"/>
              <a:gd name="connsiteX19" fmla="*/ 734692 w 3405763"/>
              <a:gd name="connsiteY19" fmla="*/ 2842154 h 3217160"/>
              <a:gd name="connsiteX20" fmla="*/ 1201417 w 3405763"/>
              <a:gd name="connsiteY20" fmla="*/ 2051579 h 3217160"/>
              <a:gd name="connsiteX21" fmla="*/ 982342 w 3405763"/>
              <a:gd name="connsiteY21" fmla="*/ 1708679 h 3217160"/>
              <a:gd name="connsiteX22" fmla="*/ 10788 w 3405763"/>
              <a:gd name="connsiteY22" fmla="*/ 1368955 h 3217160"/>
              <a:gd name="connsiteX0" fmla="*/ 10788 w 3405763"/>
              <a:gd name="connsiteY0" fmla="*/ 1368955 h 3217160"/>
              <a:gd name="connsiteX1" fmla="*/ 1410964 w 3405763"/>
              <a:gd name="connsiteY1" fmla="*/ 1029231 h 3217160"/>
              <a:gd name="connsiteX2" fmla="*/ 953764 w 3405763"/>
              <a:gd name="connsiteY2" fmla="*/ 114830 h 3217160"/>
              <a:gd name="connsiteX3" fmla="*/ 1715764 w 3405763"/>
              <a:gd name="connsiteY3" fmla="*/ 813331 h 3217160"/>
              <a:gd name="connsiteX4" fmla="*/ 1860226 w 3405763"/>
              <a:gd name="connsiteY4" fmla="*/ 191030 h 3217160"/>
              <a:gd name="connsiteX5" fmla="*/ 2122164 w 3405763"/>
              <a:gd name="connsiteY5" fmla="*/ 826030 h 3217160"/>
              <a:gd name="connsiteX6" fmla="*/ 2985763 w 3405763"/>
              <a:gd name="connsiteY6" fmla="*/ 114830 h 3217160"/>
              <a:gd name="connsiteX7" fmla="*/ 2493638 w 3405763"/>
              <a:gd name="connsiteY7" fmla="*/ 1141942 h 3217160"/>
              <a:gd name="connsiteX8" fmla="*/ 2944490 w 3405763"/>
              <a:gd name="connsiteY8" fmla="*/ 1205443 h 3217160"/>
              <a:gd name="connsiteX9" fmla="*/ 2706365 w 3405763"/>
              <a:gd name="connsiteY9" fmla="*/ 1608668 h 3217160"/>
              <a:gd name="connsiteX10" fmla="*/ 3220715 w 3405763"/>
              <a:gd name="connsiteY10" fmla="*/ 1684868 h 3217160"/>
              <a:gd name="connsiteX11" fmla="*/ 3401691 w 3405763"/>
              <a:gd name="connsiteY11" fmla="*/ 1965855 h 3217160"/>
              <a:gd name="connsiteX12" fmla="*/ 3254051 w 3405763"/>
              <a:gd name="connsiteY12" fmla="*/ 2150005 h 3217160"/>
              <a:gd name="connsiteX13" fmla="*/ 2601592 w 3405763"/>
              <a:gd name="connsiteY13" fmla="*/ 2075393 h 3217160"/>
              <a:gd name="connsiteX14" fmla="*/ 3354067 w 3405763"/>
              <a:gd name="connsiteY14" fmla="*/ 3013605 h 3217160"/>
              <a:gd name="connsiteX15" fmla="*/ 2382517 w 3405763"/>
              <a:gd name="connsiteY15" fmla="*/ 2375429 h 3217160"/>
              <a:gd name="connsiteX16" fmla="*/ 2239642 w 3405763"/>
              <a:gd name="connsiteY16" fmla="*/ 2708804 h 3217160"/>
              <a:gd name="connsiteX17" fmla="*/ 1625276 w 3405763"/>
              <a:gd name="connsiteY17" fmla="*/ 2918355 h 3217160"/>
              <a:gd name="connsiteX18" fmla="*/ 1506217 w 3405763"/>
              <a:gd name="connsiteY18" fmla="*/ 2432579 h 3217160"/>
              <a:gd name="connsiteX19" fmla="*/ 734692 w 3405763"/>
              <a:gd name="connsiteY19" fmla="*/ 2842154 h 3217160"/>
              <a:gd name="connsiteX20" fmla="*/ 1201417 w 3405763"/>
              <a:gd name="connsiteY20" fmla="*/ 2051579 h 3217160"/>
              <a:gd name="connsiteX21" fmla="*/ 820418 w 3405763"/>
              <a:gd name="connsiteY21" fmla="*/ 2042054 h 3217160"/>
              <a:gd name="connsiteX22" fmla="*/ 982342 w 3405763"/>
              <a:gd name="connsiteY22" fmla="*/ 1708679 h 3217160"/>
              <a:gd name="connsiteX23" fmla="*/ 10788 w 3405763"/>
              <a:gd name="connsiteY23" fmla="*/ 1368955 h 3217160"/>
              <a:gd name="connsiteX0" fmla="*/ 10788 w 3405763"/>
              <a:gd name="connsiteY0" fmla="*/ 1368955 h 3217160"/>
              <a:gd name="connsiteX1" fmla="*/ 1410964 w 3405763"/>
              <a:gd name="connsiteY1" fmla="*/ 1029231 h 3217160"/>
              <a:gd name="connsiteX2" fmla="*/ 953764 w 3405763"/>
              <a:gd name="connsiteY2" fmla="*/ 114830 h 3217160"/>
              <a:gd name="connsiteX3" fmla="*/ 1715764 w 3405763"/>
              <a:gd name="connsiteY3" fmla="*/ 813331 h 3217160"/>
              <a:gd name="connsiteX4" fmla="*/ 1860226 w 3405763"/>
              <a:gd name="connsiteY4" fmla="*/ 191030 h 3217160"/>
              <a:gd name="connsiteX5" fmla="*/ 2122164 w 3405763"/>
              <a:gd name="connsiteY5" fmla="*/ 826030 h 3217160"/>
              <a:gd name="connsiteX6" fmla="*/ 2985763 w 3405763"/>
              <a:gd name="connsiteY6" fmla="*/ 114830 h 3217160"/>
              <a:gd name="connsiteX7" fmla="*/ 2493638 w 3405763"/>
              <a:gd name="connsiteY7" fmla="*/ 1141942 h 3217160"/>
              <a:gd name="connsiteX8" fmla="*/ 2944490 w 3405763"/>
              <a:gd name="connsiteY8" fmla="*/ 1205443 h 3217160"/>
              <a:gd name="connsiteX9" fmla="*/ 2706365 w 3405763"/>
              <a:gd name="connsiteY9" fmla="*/ 1608668 h 3217160"/>
              <a:gd name="connsiteX10" fmla="*/ 3220715 w 3405763"/>
              <a:gd name="connsiteY10" fmla="*/ 1684868 h 3217160"/>
              <a:gd name="connsiteX11" fmla="*/ 3401691 w 3405763"/>
              <a:gd name="connsiteY11" fmla="*/ 1965855 h 3217160"/>
              <a:gd name="connsiteX12" fmla="*/ 3254051 w 3405763"/>
              <a:gd name="connsiteY12" fmla="*/ 2150005 h 3217160"/>
              <a:gd name="connsiteX13" fmla="*/ 2601592 w 3405763"/>
              <a:gd name="connsiteY13" fmla="*/ 2075393 h 3217160"/>
              <a:gd name="connsiteX14" fmla="*/ 3354067 w 3405763"/>
              <a:gd name="connsiteY14" fmla="*/ 3013605 h 3217160"/>
              <a:gd name="connsiteX15" fmla="*/ 2382517 w 3405763"/>
              <a:gd name="connsiteY15" fmla="*/ 2375429 h 3217160"/>
              <a:gd name="connsiteX16" fmla="*/ 2239642 w 3405763"/>
              <a:gd name="connsiteY16" fmla="*/ 2708804 h 3217160"/>
              <a:gd name="connsiteX17" fmla="*/ 1625276 w 3405763"/>
              <a:gd name="connsiteY17" fmla="*/ 2918355 h 3217160"/>
              <a:gd name="connsiteX18" fmla="*/ 1506217 w 3405763"/>
              <a:gd name="connsiteY18" fmla="*/ 2432579 h 3217160"/>
              <a:gd name="connsiteX19" fmla="*/ 734692 w 3405763"/>
              <a:gd name="connsiteY19" fmla="*/ 2842154 h 3217160"/>
              <a:gd name="connsiteX20" fmla="*/ 1201417 w 3405763"/>
              <a:gd name="connsiteY20" fmla="*/ 2051579 h 3217160"/>
              <a:gd name="connsiteX21" fmla="*/ 820418 w 3405763"/>
              <a:gd name="connsiteY21" fmla="*/ 2042054 h 3217160"/>
              <a:gd name="connsiteX22" fmla="*/ 982342 w 3405763"/>
              <a:gd name="connsiteY22" fmla="*/ 1708679 h 3217160"/>
              <a:gd name="connsiteX23" fmla="*/ 10788 w 3405763"/>
              <a:gd name="connsiteY23" fmla="*/ 1368955 h 3217160"/>
              <a:gd name="connsiteX0" fmla="*/ 10788 w 3405763"/>
              <a:gd name="connsiteY0" fmla="*/ 1368955 h 3217160"/>
              <a:gd name="connsiteX1" fmla="*/ 1410964 w 3405763"/>
              <a:gd name="connsiteY1" fmla="*/ 1029231 h 3217160"/>
              <a:gd name="connsiteX2" fmla="*/ 953764 w 3405763"/>
              <a:gd name="connsiteY2" fmla="*/ 114830 h 3217160"/>
              <a:gd name="connsiteX3" fmla="*/ 1715764 w 3405763"/>
              <a:gd name="connsiteY3" fmla="*/ 813331 h 3217160"/>
              <a:gd name="connsiteX4" fmla="*/ 1860226 w 3405763"/>
              <a:gd name="connsiteY4" fmla="*/ 191030 h 3217160"/>
              <a:gd name="connsiteX5" fmla="*/ 2122164 w 3405763"/>
              <a:gd name="connsiteY5" fmla="*/ 826030 h 3217160"/>
              <a:gd name="connsiteX6" fmla="*/ 2985763 w 3405763"/>
              <a:gd name="connsiteY6" fmla="*/ 114830 h 3217160"/>
              <a:gd name="connsiteX7" fmla="*/ 2493638 w 3405763"/>
              <a:gd name="connsiteY7" fmla="*/ 1141942 h 3217160"/>
              <a:gd name="connsiteX8" fmla="*/ 2944490 w 3405763"/>
              <a:gd name="connsiteY8" fmla="*/ 1205443 h 3217160"/>
              <a:gd name="connsiteX9" fmla="*/ 2706365 w 3405763"/>
              <a:gd name="connsiteY9" fmla="*/ 1608668 h 3217160"/>
              <a:gd name="connsiteX10" fmla="*/ 3220715 w 3405763"/>
              <a:gd name="connsiteY10" fmla="*/ 1684868 h 3217160"/>
              <a:gd name="connsiteX11" fmla="*/ 3401691 w 3405763"/>
              <a:gd name="connsiteY11" fmla="*/ 1965855 h 3217160"/>
              <a:gd name="connsiteX12" fmla="*/ 3254051 w 3405763"/>
              <a:gd name="connsiteY12" fmla="*/ 2150005 h 3217160"/>
              <a:gd name="connsiteX13" fmla="*/ 2601592 w 3405763"/>
              <a:gd name="connsiteY13" fmla="*/ 2075393 h 3217160"/>
              <a:gd name="connsiteX14" fmla="*/ 3354067 w 3405763"/>
              <a:gd name="connsiteY14" fmla="*/ 3013605 h 3217160"/>
              <a:gd name="connsiteX15" fmla="*/ 2382517 w 3405763"/>
              <a:gd name="connsiteY15" fmla="*/ 2375429 h 3217160"/>
              <a:gd name="connsiteX16" fmla="*/ 2239642 w 3405763"/>
              <a:gd name="connsiteY16" fmla="*/ 2708804 h 3217160"/>
              <a:gd name="connsiteX17" fmla="*/ 1625276 w 3405763"/>
              <a:gd name="connsiteY17" fmla="*/ 2918355 h 3217160"/>
              <a:gd name="connsiteX18" fmla="*/ 1506217 w 3405763"/>
              <a:gd name="connsiteY18" fmla="*/ 2432579 h 3217160"/>
              <a:gd name="connsiteX19" fmla="*/ 734692 w 3405763"/>
              <a:gd name="connsiteY19" fmla="*/ 2842154 h 3217160"/>
              <a:gd name="connsiteX20" fmla="*/ 1201417 w 3405763"/>
              <a:gd name="connsiteY20" fmla="*/ 2051579 h 3217160"/>
              <a:gd name="connsiteX21" fmla="*/ 820418 w 3405763"/>
              <a:gd name="connsiteY21" fmla="*/ 2042054 h 3217160"/>
              <a:gd name="connsiteX22" fmla="*/ 982342 w 3405763"/>
              <a:gd name="connsiteY22" fmla="*/ 1708679 h 3217160"/>
              <a:gd name="connsiteX23" fmla="*/ 10788 w 3405763"/>
              <a:gd name="connsiteY23" fmla="*/ 1368955 h 3217160"/>
              <a:gd name="connsiteX0" fmla="*/ 5340 w 3400315"/>
              <a:gd name="connsiteY0" fmla="*/ 1368955 h 3217160"/>
              <a:gd name="connsiteX1" fmla="*/ 1405516 w 3400315"/>
              <a:gd name="connsiteY1" fmla="*/ 1029231 h 3217160"/>
              <a:gd name="connsiteX2" fmla="*/ 948316 w 3400315"/>
              <a:gd name="connsiteY2" fmla="*/ 114830 h 3217160"/>
              <a:gd name="connsiteX3" fmla="*/ 1710316 w 3400315"/>
              <a:gd name="connsiteY3" fmla="*/ 813331 h 3217160"/>
              <a:gd name="connsiteX4" fmla="*/ 1854778 w 3400315"/>
              <a:gd name="connsiteY4" fmla="*/ 191030 h 3217160"/>
              <a:gd name="connsiteX5" fmla="*/ 2116716 w 3400315"/>
              <a:gd name="connsiteY5" fmla="*/ 826030 h 3217160"/>
              <a:gd name="connsiteX6" fmla="*/ 2980315 w 3400315"/>
              <a:gd name="connsiteY6" fmla="*/ 114830 h 3217160"/>
              <a:gd name="connsiteX7" fmla="*/ 2488190 w 3400315"/>
              <a:gd name="connsiteY7" fmla="*/ 1141942 h 3217160"/>
              <a:gd name="connsiteX8" fmla="*/ 2939042 w 3400315"/>
              <a:gd name="connsiteY8" fmla="*/ 1205443 h 3217160"/>
              <a:gd name="connsiteX9" fmla="*/ 2700917 w 3400315"/>
              <a:gd name="connsiteY9" fmla="*/ 1608668 h 3217160"/>
              <a:gd name="connsiteX10" fmla="*/ 3215267 w 3400315"/>
              <a:gd name="connsiteY10" fmla="*/ 1684868 h 3217160"/>
              <a:gd name="connsiteX11" fmla="*/ 3396243 w 3400315"/>
              <a:gd name="connsiteY11" fmla="*/ 1965855 h 3217160"/>
              <a:gd name="connsiteX12" fmla="*/ 3248603 w 3400315"/>
              <a:gd name="connsiteY12" fmla="*/ 2150005 h 3217160"/>
              <a:gd name="connsiteX13" fmla="*/ 2596144 w 3400315"/>
              <a:gd name="connsiteY13" fmla="*/ 2075393 h 3217160"/>
              <a:gd name="connsiteX14" fmla="*/ 3348619 w 3400315"/>
              <a:gd name="connsiteY14" fmla="*/ 3013605 h 3217160"/>
              <a:gd name="connsiteX15" fmla="*/ 2377069 w 3400315"/>
              <a:gd name="connsiteY15" fmla="*/ 2375429 h 3217160"/>
              <a:gd name="connsiteX16" fmla="*/ 2234194 w 3400315"/>
              <a:gd name="connsiteY16" fmla="*/ 2708804 h 3217160"/>
              <a:gd name="connsiteX17" fmla="*/ 1619828 w 3400315"/>
              <a:gd name="connsiteY17" fmla="*/ 2918355 h 3217160"/>
              <a:gd name="connsiteX18" fmla="*/ 1500769 w 3400315"/>
              <a:gd name="connsiteY18" fmla="*/ 2432579 h 3217160"/>
              <a:gd name="connsiteX19" fmla="*/ 729244 w 3400315"/>
              <a:gd name="connsiteY19" fmla="*/ 2842154 h 3217160"/>
              <a:gd name="connsiteX20" fmla="*/ 1195969 w 3400315"/>
              <a:gd name="connsiteY20" fmla="*/ 2051579 h 3217160"/>
              <a:gd name="connsiteX21" fmla="*/ 814970 w 3400315"/>
              <a:gd name="connsiteY21" fmla="*/ 2042054 h 3217160"/>
              <a:gd name="connsiteX22" fmla="*/ 976894 w 3400315"/>
              <a:gd name="connsiteY22" fmla="*/ 1708679 h 3217160"/>
              <a:gd name="connsiteX23" fmla="*/ 5340 w 3400315"/>
              <a:gd name="connsiteY23" fmla="*/ 1368955 h 3217160"/>
              <a:gd name="connsiteX0" fmla="*/ 6148 w 3401123"/>
              <a:gd name="connsiteY0" fmla="*/ 1368955 h 3217160"/>
              <a:gd name="connsiteX1" fmla="*/ 1406324 w 3401123"/>
              <a:gd name="connsiteY1" fmla="*/ 1029231 h 3217160"/>
              <a:gd name="connsiteX2" fmla="*/ 949124 w 3401123"/>
              <a:gd name="connsiteY2" fmla="*/ 114830 h 3217160"/>
              <a:gd name="connsiteX3" fmla="*/ 1711124 w 3401123"/>
              <a:gd name="connsiteY3" fmla="*/ 813331 h 3217160"/>
              <a:gd name="connsiteX4" fmla="*/ 1855586 w 3401123"/>
              <a:gd name="connsiteY4" fmla="*/ 191030 h 3217160"/>
              <a:gd name="connsiteX5" fmla="*/ 2117524 w 3401123"/>
              <a:gd name="connsiteY5" fmla="*/ 826030 h 3217160"/>
              <a:gd name="connsiteX6" fmla="*/ 2981123 w 3401123"/>
              <a:gd name="connsiteY6" fmla="*/ 114830 h 3217160"/>
              <a:gd name="connsiteX7" fmla="*/ 2488998 w 3401123"/>
              <a:gd name="connsiteY7" fmla="*/ 1141942 h 3217160"/>
              <a:gd name="connsiteX8" fmla="*/ 2939850 w 3401123"/>
              <a:gd name="connsiteY8" fmla="*/ 1205443 h 3217160"/>
              <a:gd name="connsiteX9" fmla="*/ 2701725 w 3401123"/>
              <a:gd name="connsiteY9" fmla="*/ 1608668 h 3217160"/>
              <a:gd name="connsiteX10" fmla="*/ 3216075 w 3401123"/>
              <a:gd name="connsiteY10" fmla="*/ 1684868 h 3217160"/>
              <a:gd name="connsiteX11" fmla="*/ 3397051 w 3401123"/>
              <a:gd name="connsiteY11" fmla="*/ 1965855 h 3217160"/>
              <a:gd name="connsiteX12" fmla="*/ 3249411 w 3401123"/>
              <a:gd name="connsiteY12" fmla="*/ 2150005 h 3217160"/>
              <a:gd name="connsiteX13" fmla="*/ 2596952 w 3401123"/>
              <a:gd name="connsiteY13" fmla="*/ 2075393 h 3217160"/>
              <a:gd name="connsiteX14" fmla="*/ 3349427 w 3401123"/>
              <a:gd name="connsiteY14" fmla="*/ 3013605 h 3217160"/>
              <a:gd name="connsiteX15" fmla="*/ 2377877 w 3401123"/>
              <a:gd name="connsiteY15" fmla="*/ 2375429 h 3217160"/>
              <a:gd name="connsiteX16" fmla="*/ 2235002 w 3401123"/>
              <a:gd name="connsiteY16" fmla="*/ 2708804 h 3217160"/>
              <a:gd name="connsiteX17" fmla="*/ 1620636 w 3401123"/>
              <a:gd name="connsiteY17" fmla="*/ 2918355 h 3217160"/>
              <a:gd name="connsiteX18" fmla="*/ 1501577 w 3401123"/>
              <a:gd name="connsiteY18" fmla="*/ 2432579 h 3217160"/>
              <a:gd name="connsiteX19" fmla="*/ 730052 w 3401123"/>
              <a:gd name="connsiteY19" fmla="*/ 2842154 h 3217160"/>
              <a:gd name="connsiteX20" fmla="*/ 1196777 w 3401123"/>
              <a:gd name="connsiteY20" fmla="*/ 2051579 h 3217160"/>
              <a:gd name="connsiteX21" fmla="*/ 815778 w 3401123"/>
              <a:gd name="connsiteY21" fmla="*/ 2042054 h 3217160"/>
              <a:gd name="connsiteX22" fmla="*/ 977702 w 3401123"/>
              <a:gd name="connsiteY22" fmla="*/ 1708679 h 3217160"/>
              <a:gd name="connsiteX23" fmla="*/ 6148 w 3401123"/>
              <a:gd name="connsiteY23" fmla="*/ 1368955 h 3217160"/>
              <a:gd name="connsiteX0" fmla="*/ 1163 w 3396138"/>
              <a:gd name="connsiteY0" fmla="*/ 1368955 h 3217160"/>
              <a:gd name="connsiteX1" fmla="*/ 1401339 w 3396138"/>
              <a:gd name="connsiteY1" fmla="*/ 1029231 h 3217160"/>
              <a:gd name="connsiteX2" fmla="*/ 944139 w 3396138"/>
              <a:gd name="connsiteY2" fmla="*/ 114830 h 3217160"/>
              <a:gd name="connsiteX3" fmla="*/ 1706139 w 3396138"/>
              <a:gd name="connsiteY3" fmla="*/ 813331 h 3217160"/>
              <a:gd name="connsiteX4" fmla="*/ 1850601 w 3396138"/>
              <a:gd name="connsiteY4" fmla="*/ 191030 h 3217160"/>
              <a:gd name="connsiteX5" fmla="*/ 2112539 w 3396138"/>
              <a:gd name="connsiteY5" fmla="*/ 826030 h 3217160"/>
              <a:gd name="connsiteX6" fmla="*/ 2976138 w 3396138"/>
              <a:gd name="connsiteY6" fmla="*/ 114830 h 3217160"/>
              <a:gd name="connsiteX7" fmla="*/ 2484013 w 3396138"/>
              <a:gd name="connsiteY7" fmla="*/ 1141942 h 3217160"/>
              <a:gd name="connsiteX8" fmla="*/ 2934865 w 3396138"/>
              <a:gd name="connsiteY8" fmla="*/ 1205443 h 3217160"/>
              <a:gd name="connsiteX9" fmla="*/ 2696740 w 3396138"/>
              <a:gd name="connsiteY9" fmla="*/ 1608668 h 3217160"/>
              <a:gd name="connsiteX10" fmla="*/ 3211090 w 3396138"/>
              <a:gd name="connsiteY10" fmla="*/ 1684868 h 3217160"/>
              <a:gd name="connsiteX11" fmla="*/ 3392066 w 3396138"/>
              <a:gd name="connsiteY11" fmla="*/ 1965855 h 3217160"/>
              <a:gd name="connsiteX12" fmla="*/ 3244426 w 3396138"/>
              <a:gd name="connsiteY12" fmla="*/ 2150005 h 3217160"/>
              <a:gd name="connsiteX13" fmla="*/ 2591967 w 3396138"/>
              <a:gd name="connsiteY13" fmla="*/ 2075393 h 3217160"/>
              <a:gd name="connsiteX14" fmla="*/ 3344442 w 3396138"/>
              <a:gd name="connsiteY14" fmla="*/ 3013605 h 3217160"/>
              <a:gd name="connsiteX15" fmla="*/ 2372892 w 3396138"/>
              <a:gd name="connsiteY15" fmla="*/ 2375429 h 3217160"/>
              <a:gd name="connsiteX16" fmla="*/ 2230017 w 3396138"/>
              <a:gd name="connsiteY16" fmla="*/ 2708804 h 3217160"/>
              <a:gd name="connsiteX17" fmla="*/ 1615651 w 3396138"/>
              <a:gd name="connsiteY17" fmla="*/ 2918355 h 3217160"/>
              <a:gd name="connsiteX18" fmla="*/ 1496592 w 3396138"/>
              <a:gd name="connsiteY18" fmla="*/ 2432579 h 3217160"/>
              <a:gd name="connsiteX19" fmla="*/ 725067 w 3396138"/>
              <a:gd name="connsiteY19" fmla="*/ 2842154 h 3217160"/>
              <a:gd name="connsiteX20" fmla="*/ 1191792 w 3396138"/>
              <a:gd name="connsiteY20" fmla="*/ 2051579 h 3217160"/>
              <a:gd name="connsiteX21" fmla="*/ 810793 w 3396138"/>
              <a:gd name="connsiteY21" fmla="*/ 2042054 h 3217160"/>
              <a:gd name="connsiteX22" fmla="*/ 972717 w 3396138"/>
              <a:gd name="connsiteY22" fmla="*/ 1708679 h 3217160"/>
              <a:gd name="connsiteX23" fmla="*/ 1163 w 3396138"/>
              <a:gd name="connsiteY23" fmla="*/ 1368955 h 3217160"/>
              <a:gd name="connsiteX0" fmla="*/ 3 w 3394978"/>
              <a:gd name="connsiteY0" fmla="*/ 1368955 h 3217160"/>
              <a:gd name="connsiteX1" fmla="*/ 962032 w 3394978"/>
              <a:gd name="connsiteY1" fmla="*/ 860954 h 3217160"/>
              <a:gd name="connsiteX2" fmla="*/ 1400179 w 3394978"/>
              <a:gd name="connsiteY2" fmla="*/ 1029231 h 3217160"/>
              <a:gd name="connsiteX3" fmla="*/ 942979 w 3394978"/>
              <a:gd name="connsiteY3" fmla="*/ 114830 h 3217160"/>
              <a:gd name="connsiteX4" fmla="*/ 1704979 w 3394978"/>
              <a:gd name="connsiteY4" fmla="*/ 813331 h 3217160"/>
              <a:gd name="connsiteX5" fmla="*/ 1849441 w 3394978"/>
              <a:gd name="connsiteY5" fmla="*/ 191030 h 3217160"/>
              <a:gd name="connsiteX6" fmla="*/ 2111379 w 3394978"/>
              <a:gd name="connsiteY6" fmla="*/ 826030 h 3217160"/>
              <a:gd name="connsiteX7" fmla="*/ 2974978 w 3394978"/>
              <a:gd name="connsiteY7" fmla="*/ 114830 h 3217160"/>
              <a:gd name="connsiteX8" fmla="*/ 2482853 w 3394978"/>
              <a:gd name="connsiteY8" fmla="*/ 1141942 h 3217160"/>
              <a:gd name="connsiteX9" fmla="*/ 2933705 w 3394978"/>
              <a:gd name="connsiteY9" fmla="*/ 1205443 h 3217160"/>
              <a:gd name="connsiteX10" fmla="*/ 2695580 w 3394978"/>
              <a:gd name="connsiteY10" fmla="*/ 1608668 h 3217160"/>
              <a:gd name="connsiteX11" fmla="*/ 3209930 w 3394978"/>
              <a:gd name="connsiteY11" fmla="*/ 1684868 h 3217160"/>
              <a:gd name="connsiteX12" fmla="*/ 3390906 w 3394978"/>
              <a:gd name="connsiteY12" fmla="*/ 1965855 h 3217160"/>
              <a:gd name="connsiteX13" fmla="*/ 3243266 w 3394978"/>
              <a:gd name="connsiteY13" fmla="*/ 2150005 h 3217160"/>
              <a:gd name="connsiteX14" fmla="*/ 2590807 w 3394978"/>
              <a:gd name="connsiteY14" fmla="*/ 2075393 h 3217160"/>
              <a:gd name="connsiteX15" fmla="*/ 3343282 w 3394978"/>
              <a:gd name="connsiteY15" fmla="*/ 3013605 h 3217160"/>
              <a:gd name="connsiteX16" fmla="*/ 2371732 w 3394978"/>
              <a:gd name="connsiteY16" fmla="*/ 2375429 h 3217160"/>
              <a:gd name="connsiteX17" fmla="*/ 2228857 w 3394978"/>
              <a:gd name="connsiteY17" fmla="*/ 2708804 h 3217160"/>
              <a:gd name="connsiteX18" fmla="*/ 1614491 w 3394978"/>
              <a:gd name="connsiteY18" fmla="*/ 2918355 h 3217160"/>
              <a:gd name="connsiteX19" fmla="*/ 1495432 w 3394978"/>
              <a:gd name="connsiteY19" fmla="*/ 2432579 h 3217160"/>
              <a:gd name="connsiteX20" fmla="*/ 723907 w 3394978"/>
              <a:gd name="connsiteY20" fmla="*/ 2842154 h 3217160"/>
              <a:gd name="connsiteX21" fmla="*/ 1190632 w 3394978"/>
              <a:gd name="connsiteY21" fmla="*/ 2051579 h 3217160"/>
              <a:gd name="connsiteX22" fmla="*/ 809633 w 3394978"/>
              <a:gd name="connsiteY22" fmla="*/ 2042054 h 3217160"/>
              <a:gd name="connsiteX23" fmla="*/ 971557 w 3394978"/>
              <a:gd name="connsiteY23" fmla="*/ 1708679 h 3217160"/>
              <a:gd name="connsiteX24" fmla="*/ 3 w 3394978"/>
              <a:gd name="connsiteY24" fmla="*/ 1368955 h 3217160"/>
              <a:gd name="connsiteX0" fmla="*/ 0 w 3394975"/>
              <a:gd name="connsiteY0" fmla="*/ 1368955 h 3217160"/>
              <a:gd name="connsiteX1" fmla="*/ 971554 w 3394975"/>
              <a:gd name="connsiteY1" fmla="*/ 1327679 h 3217160"/>
              <a:gd name="connsiteX2" fmla="*/ 962029 w 3394975"/>
              <a:gd name="connsiteY2" fmla="*/ 860954 h 3217160"/>
              <a:gd name="connsiteX3" fmla="*/ 1400176 w 3394975"/>
              <a:gd name="connsiteY3" fmla="*/ 1029231 h 3217160"/>
              <a:gd name="connsiteX4" fmla="*/ 942976 w 3394975"/>
              <a:gd name="connsiteY4" fmla="*/ 114830 h 3217160"/>
              <a:gd name="connsiteX5" fmla="*/ 1704976 w 3394975"/>
              <a:gd name="connsiteY5" fmla="*/ 813331 h 3217160"/>
              <a:gd name="connsiteX6" fmla="*/ 1849438 w 3394975"/>
              <a:gd name="connsiteY6" fmla="*/ 191030 h 3217160"/>
              <a:gd name="connsiteX7" fmla="*/ 2111376 w 3394975"/>
              <a:gd name="connsiteY7" fmla="*/ 826030 h 3217160"/>
              <a:gd name="connsiteX8" fmla="*/ 2974975 w 3394975"/>
              <a:gd name="connsiteY8" fmla="*/ 114830 h 3217160"/>
              <a:gd name="connsiteX9" fmla="*/ 2482850 w 3394975"/>
              <a:gd name="connsiteY9" fmla="*/ 1141942 h 3217160"/>
              <a:gd name="connsiteX10" fmla="*/ 2933702 w 3394975"/>
              <a:gd name="connsiteY10" fmla="*/ 1205443 h 3217160"/>
              <a:gd name="connsiteX11" fmla="*/ 2695577 w 3394975"/>
              <a:gd name="connsiteY11" fmla="*/ 1608668 h 3217160"/>
              <a:gd name="connsiteX12" fmla="*/ 3209927 w 3394975"/>
              <a:gd name="connsiteY12" fmla="*/ 1684868 h 3217160"/>
              <a:gd name="connsiteX13" fmla="*/ 3390903 w 3394975"/>
              <a:gd name="connsiteY13" fmla="*/ 1965855 h 3217160"/>
              <a:gd name="connsiteX14" fmla="*/ 3243263 w 3394975"/>
              <a:gd name="connsiteY14" fmla="*/ 2150005 h 3217160"/>
              <a:gd name="connsiteX15" fmla="*/ 2590804 w 3394975"/>
              <a:gd name="connsiteY15" fmla="*/ 2075393 h 3217160"/>
              <a:gd name="connsiteX16" fmla="*/ 3343279 w 3394975"/>
              <a:gd name="connsiteY16" fmla="*/ 3013605 h 3217160"/>
              <a:gd name="connsiteX17" fmla="*/ 2371729 w 3394975"/>
              <a:gd name="connsiteY17" fmla="*/ 2375429 h 3217160"/>
              <a:gd name="connsiteX18" fmla="*/ 2228854 w 3394975"/>
              <a:gd name="connsiteY18" fmla="*/ 2708804 h 3217160"/>
              <a:gd name="connsiteX19" fmla="*/ 1614488 w 3394975"/>
              <a:gd name="connsiteY19" fmla="*/ 2918355 h 3217160"/>
              <a:gd name="connsiteX20" fmla="*/ 1495429 w 3394975"/>
              <a:gd name="connsiteY20" fmla="*/ 2432579 h 3217160"/>
              <a:gd name="connsiteX21" fmla="*/ 723904 w 3394975"/>
              <a:gd name="connsiteY21" fmla="*/ 2842154 h 3217160"/>
              <a:gd name="connsiteX22" fmla="*/ 1190629 w 3394975"/>
              <a:gd name="connsiteY22" fmla="*/ 2051579 h 3217160"/>
              <a:gd name="connsiteX23" fmla="*/ 809630 w 3394975"/>
              <a:gd name="connsiteY23" fmla="*/ 2042054 h 3217160"/>
              <a:gd name="connsiteX24" fmla="*/ 971554 w 3394975"/>
              <a:gd name="connsiteY24" fmla="*/ 1708679 h 3217160"/>
              <a:gd name="connsiteX25" fmla="*/ 0 w 3394975"/>
              <a:gd name="connsiteY25" fmla="*/ 1368955 h 3217160"/>
              <a:gd name="connsiteX0" fmla="*/ 29861 w 3424836"/>
              <a:gd name="connsiteY0" fmla="*/ 1368955 h 3217160"/>
              <a:gd name="connsiteX1" fmla="*/ 1001415 w 3424836"/>
              <a:gd name="connsiteY1" fmla="*/ 1327679 h 3217160"/>
              <a:gd name="connsiteX2" fmla="*/ 991890 w 3424836"/>
              <a:gd name="connsiteY2" fmla="*/ 860954 h 3217160"/>
              <a:gd name="connsiteX3" fmla="*/ 1430037 w 3424836"/>
              <a:gd name="connsiteY3" fmla="*/ 1029231 h 3217160"/>
              <a:gd name="connsiteX4" fmla="*/ 972837 w 3424836"/>
              <a:gd name="connsiteY4" fmla="*/ 114830 h 3217160"/>
              <a:gd name="connsiteX5" fmla="*/ 1734837 w 3424836"/>
              <a:gd name="connsiteY5" fmla="*/ 813331 h 3217160"/>
              <a:gd name="connsiteX6" fmla="*/ 1879299 w 3424836"/>
              <a:gd name="connsiteY6" fmla="*/ 191030 h 3217160"/>
              <a:gd name="connsiteX7" fmla="*/ 2141237 w 3424836"/>
              <a:gd name="connsiteY7" fmla="*/ 826030 h 3217160"/>
              <a:gd name="connsiteX8" fmla="*/ 3004836 w 3424836"/>
              <a:gd name="connsiteY8" fmla="*/ 114830 h 3217160"/>
              <a:gd name="connsiteX9" fmla="*/ 2512711 w 3424836"/>
              <a:gd name="connsiteY9" fmla="*/ 1141942 h 3217160"/>
              <a:gd name="connsiteX10" fmla="*/ 2963563 w 3424836"/>
              <a:gd name="connsiteY10" fmla="*/ 1205443 h 3217160"/>
              <a:gd name="connsiteX11" fmla="*/ 2725438 w 3424836"/>
              <a:gd name="connsiteY11" fmla="*/ 1608668 h 3217160"/>
              <a:gd name="connsiteX12" fmla="*/ 3239788 w 3424836"/>
              <a:gd name="connsiteY12" fmla="*/ 1684868 h 3217160"/>
              <a:gd name="connsiteX13" fmla="*/ 3420764 w 3424836"/>
              <a:gd name="connsiteY13" fmla="*/ 1965855 h 3217160"/>
              <a:gd name="connsiteX14" fmla="*/ 3273124 w 3424836"/>
              <a:gd name="connsiteY14" fmla="*/ 2150005 h 3217160"/>
              <a:gd name="connsiteX15" fmla="*/ 2620665 w 3424836"/>
              <a:gd name="connsiteY15" fmla="*/ 2075393 h 3217160"/>
              <a:gd name="connsiteX16" fmla="*/ 3373140 w 3424836"/>
              <a:gd name="connsiteY16" fmla="*/ 3013605 h 3217160"/>
              <a:gd name="connsiteX17" fmla="*/ 2401590 w 3424836"/>
              <a:gd name="connsiteY17" fmla="*/ 2375429 h 3217160"/>
              <a:gd name="connsiteX18" fmla="*/ 2258715 w 3424836"/>
              <a:gd name="connsiteY18" fmla="*/ 2708804 h 3217160"/>
              <a:gd name="connsiteX19" fmla="*/ 1644349 w 3424836"/>
              <a:gd name="connsiteY19" fmla="*/ 2918355 h 3217160"/>
              <a:gd name="connsiteX20" fmla="*/ 1525290 w 3424836"/>
              <a:gd name="connsiteY20" fmla="*/ 2432579 h 3217160"/>
              <a:gd name="connsiteX21" fmla="*/ 753765 w 3424836"/>
              <a:gd name="connsiteY21" fmla="*/ 2842154 h 3217160"/>
              <a:gd name="connsiteX22" fmla="*/ 1220490 w 3424836"/>
              <a:gd name="connsiteY22" fmla="*/ 2051579 h 3217160"/>
              <a:gd name="connsiteX23" fmla="*/ 839491 w 3424836"/>
              <a:gd name="connsiteY23" fmla="*/ 2042054 h 3217160"/>
              <a:gd name="connsiteX24" fmla="*/ 1001415 w 3424836"/>
              <a:gd name="connsiteY24" fmla="*/ 1708679 h 3217160"/>
              <a:gd name="connsiteX25" fmla="*/ 29861 w 3424836"/>
              <a:gd name="connsiteY25" fmla="*/ 1368955 h 3217160"/>
              <a:gd name="connsiteX0" fmla="*/ 27385 w 3422360"/>
              <a:gd name="connsiteY0" fmla="*/ 1368955 h 3217160"/>
              <a:gd name="connsiteX1" fmla="*/ 998939 w 3422360"/>
              <a:gd name="connsiteY1" fmla="*/ 1327679 h 3217160"/>
              <a:gd name="connsiteX2" fmla="*/ 989414 w 3422360"/>
              <a:gd name="connsiteY2" fmla="*/ 860954 h 3217160"/>
              <a:gd name="connsiteX3" fmla="*/ 1427561 w 3422360"/>
              <a:gd name="connsiteY3" fmla="*/ 1029231 h 3217160"/>
              <a:gd name="connsiteX4" fmla="*/ 970361 w 3422360"/>
              <a:gd name="connsiteY4" fmla="*/ 114830 h 3217160"/>
              <a:gd name="connsiteX5" fmla="*/ 1732361 w 3422360"/>
              <a:gd name="connsiteY5" fmla="*/ 813331 h 3217160"/>
              <a:gd name="connsiteX6" fmla="*/ 1876823 w 3422360"/>
              <a:gd name="connsiteY6" fmla="*/ 191030 h 3217160"/>
              <a:gd name="connsiteX7" fmla="*/ 2138761 w 3422360"/>
              <a:gd name="connsiteY7" fmla="*/ 826030 h 3217160"/>
              <a:gd name="connsiteX8" fmla="*/ 3002360 w 3422360"/>
              <a:gd name="connsiteY8" fmla="*/ 114830 h 3217160"/>
              <a:gd name="connsiteX9" fmla="*/ 2510235 w 3422360"/>
              <a:gd name="connsiteY9" fmla="*/ 1141942 h 3217160"/>
              <a:gd name="connsiteX10" fmla="*/ 2961087 w 3422360"/>
              <a:gd name="connsiteY10" fmla="*/ 1205443 h 3217160"/>
              <a:gd name="connsiteX11" fmla="*/ 2722962 w 3422360"/>
              <a:gd name="connsiteY11" fmla="*/ 1608668 h 3217160"/>
              <a:gd name="connsiteX12" fmla="*/ 3237312 w 3422360"/>
              <a:gd name="connsiteY12" fmla="*/ 1684868 h 3217160"/>
              <a:gd name="connsiteX13" fmla="*/ 3418288 w 3422360"/>
              <a:gd name="connsiteY13" fmla="*/ 1965855 h 3217160"/>
              <a:gd name="connsiteX14" fmla="*/ 3270648 w 3422360"/>
              <a:gd name="connsiteY14" fmla="*/ 2150005 h 3217160"/>
              <a:gd name="connsiteX15" fmla="*/ 2618189 w 3422360"/>
              <a:gd name="connsiteY15" fmla="*/ 2075393 h 3217160"/>
              <a:gd name="connsiteX16" fmla="*/ 3370664 w 3422360"/>
              <a:gd name="connsiteY16" fmla="*/ 3013605 h 3217160"/>
              <a:gd name="connsiteX17" fmla="*/ 2399114 w 3422360"/>
              <a:gd name="connsiteY17" fmla="*/ 2375429 h 3217160"/>
              <a:gd name="connsiteX18" fmla="*/ 2256239 w 3422360"/>
              <a:gd name="connsiteY18" fmla="*/ 2708804 h 3217160"/>
              <a:gd name="connsiteX19" fmla="*/ 1641873 w 3422360"/>
              <a:gd name="connsiteY19" fmla="*/ 2918355 h 3217160"/>
              <a:gd name="connsiteX20" fmla="*/ 1522814 w 3422360"/>
              <a:gd name="connsiteY20" fmla="*/ 2432579 h 3217160"/>
              <a:gd name="connsiteX21" fmla="*/ 751289 w 3422360"/>
              <a:gd name="connsiteY21" fmla="*/ 2842154 h 3217160"/>
              <a:gd name="connsiteX22" fmla="*/ 1218014 w 3422360"/>
              <a:gd name="connsiteY22" fmla="*/ 2051579 h 3217160"/>
              <a:gd name="connsiteX23" fmla="*/ 837015 w 3422360"/>
              <a:gd name="connsiteY23" fmla="*/ 2042054 h 3217160"/>
              <a:gd name="connsiteX24" fmla="*/ 998939 w 3422360"/>
              <a:gd name="connsiteY24" fmla="*/ 1708679 h 3217160"/>
              <a:gd name="connsiteX25" fmla="*/ 27385 w 3422360"/>
              <a:gd name="connsiteY25" fmla="*/ 1368955 h 3217160"/>
              <a:gd name="connsiteX0" fmla="*/ 8822 w 3403797"/>
              <a:gd name="connsiteY0" fmla="*/ 1368955 h 3217160"/>
              <a:gd name="connsiteX1" fmla="*/ 980376 w 3403797"/>
              <a:gd name="connsiteY1" fmla="*/ 1327679 h 3217160"/>
              <a:gd name="connsiteX2" fmla="*/ 970851 w 3403797"/>
              <a:gd name="connsiteY2" fmla="*/ 860954 h 3217160"/>
              <a:gd name="connsiteX3" fmla="*/ 1408998 w 3403797"/>
              <a:gd name="connsiteY3" fmla="*/ 1029231 h 3217160"/>
              <a:gd name="connsiteX4" fmla="*/ 951798 w 3403797"/>
              <a:gd name="connsiteY4" fmla="*/ 114830 h 3217160"/>
              <a:gd name="connsiteX5" fmla="*/ 1713798 w 3403797"/>
              <a:gd name="connsiteY5" fmla="*/ 813331 h 3217160"/>
              <a:gd name="connsiteX6" fmla="*/ 1858260 w 3403797"/>
              <a:gd name="connsiteY6" fmla="*/ 191030 h 3217160"/>
              <a:gd name="connsiteX7" fmla="*/ 2120198 w 3403797"/>
              <a:gd name="connsiteY7" fmla="*/ 826030 h 3217160"/>
              <a:gd name="connsiteX8" fmla="*/ 2983797 w 3403797"/>
              <a:gd name="connsiteY8" fmla="*/ 114830 h 3217160"/>
              <a:gd name="connsiteX9" fmla="*/ 2491672 w 3403797"/>
              <a:gd name="connsiteY9" fmla="*/ 1141942 h 3217160"/>
              <a:gd name="connsiteX10" fmla="*/ 2942524 w 3403797"/>
              <a:gd name="connsiteY10" fmla="*/ 1205443 h 3217160"/>
              <a:gd name="connsiteX11" fmla="*/ 2704399 w 3403797"/>
              <a:gd name="connsiteY11" fmla="*/ 1608668 h 3217160"/>
              <a:gd name="connsiteX12" fmla="*/ 3218749 w 3403797"/>
              <a:gd name="connsiteY12" fmla="*/ 1684868 h 3217160"/>
              <a:gd name="connsiteX13" fmla="*/ 3399725 w 3403797"/>
              <a:gd name="connsiteY13" fmla="*/ 1965855 h 3217160"/>
              <a:gd name="connsiteX14" fmla="*/ 3252085 w 3403797"/>
              <a:gd name="connsiteY14" fmla="*/ 2150005 h 3217160"/>
              <a:gd name="connsiteX15" fmla="*/ 2599626 w 3403797"/>
              <a:gd name="connsiteY15" fmla="*/ 2075393 h 3217160"/>
              <a:gd name="connsiteX16" fmla="*/ 3352101 w 3403797"/>
              <a:gd name="connsiteY16" fmla="*/ 3013605 h 3217160"/>
              <a:gd name="connsiteX17" fmla="*/ 2380551 w 3403797"/>
              <a:gd name="connsiteY17" fmla="*/ 2375429 h 3217160"/>
              <a:gd name="connsiteX18" fmla="*/ 2237676 w 3403797"/>
              <a:gd name="connsiteY18" fmla="*/ 2708804 h 3217160"/>
              <a:gd name="connsiteX19" fmla="*/ 1623310 w 3403797"/>
              <a:gd name="connsiteY19" fmla="*/ 2918355 h 3217160"/>
              <a:gd name="connsiteX20" fmla="*/ 1504251 w 3403797"/>
              <a:gd name="connsiteY20" fmla="*/ 2432579 h 3217160"/>
              <a:gd name="connsiteX21" fmla="*/ 732726 w 3403797"/>
              <a:gd name="connsiteY21" fmla="*/ 2842154 h 3217160"/>
              <a:gd name="connsiteX22" fmla="*/ 1199451 w 3403797"/>
              <a:gd name="connsiteY22" fmla="*/ 2051579 h 3217160"/>
              <a:gd name="connsiteX23" fmla="*/ 818452 w 3403797"/>
              <a:gd name="connsiteY23" fmla="*/ 2042054 h 3217160"/>
              <a:gd name="connsiteX24" fmla="*/ 980376 w 3403797"/>
              <a:gd name="connsiteY24" fmla="*/ 1708679 h 3217160"/>
              <a:gd name="connsiteX25" fmla="*/ 8822 w 3403797"/>
              <a:gd name="connsiteY25" fmla="*/ 1368955 h 3217160"/>
              <a:gd name="connsiteX0" fmla="*/ 8822 w 3403797"/>
              <a:gd name="connsiteY0" fmla="*/ 1368955 h 3217160"/>
              <a:gd name="connsiteX1" fmla="*/ 980376 w 3403797"/>
              <a:gd name="connsiteY1" fmla="*/ 1327679 h 3217160"/>
              <a:gd name="connsiteX2" fmla="*/ 970851 w 3403797"/>
              <a:gd name="connsiteY2" fmla="*/ 860954 h 3217160"/>
              <a:gd name="connsiteX3" fmla="*/ 1408998 w 3403797"/>
              <a:gd name="connsiteY3" fmla="*/ 1029231 h 3217160"/>
              <a:gd name="connsiteX4" fmla="*/ 951798 w 3403797"/>
              <a:gd name="connsiteY4" fmla="*/ 114830 h 3217160"/>
              <a:gd name="connsiteX5" fmla="*/ 1713798 w 3403797"/>
              <a:gd name="connsiteY5" fmla="*/ 813331 h 3217160"/>
              <a:gd name="connsiteX6" fmla="*/ 1858260 w 3403797"/>
              <a:gd name="connsiteY6" fmla="*/ 191030 h 3217160"/>
              <a:gd name="connsiteX7" fmla="*/ 2120198 w 3403797"/>
              <a:gd name="connsiteY7" fmla="*/ 826030 h 3217160"/>
              <a:gd name="connsiteX8" fmla="*/ 2983797 w 3403797"/>
              <a:gd name="connsiteY8" fmla="*/ 114830 h 3217160"/>
              <a:gd name="connsiteX9" fmla="*/ 2491672 w 3403797"/>
              <a:gd name="connsiteY9" fmla="*/ 1141942 h 3217160"/>
              <a:gd name="connsiteX10" fmla="*/ 2942524 w 3403797"/>
              <a:gd name="connsiteY10" fmla="*/ 1205443 h 3217160"/>
              <a:gd name="connsiteX11" fmla="*/ 2704399 w 3403797"/>
              <a:gd name="connsiteY11" fmla="*/ 1608668 h 3217160"/>
              <a:gd name="connsiteX12" fmla="*/ 3218749 w 3403797"/>
              <a:gd name="connsiteY12" fmla="*/ 1684868 h 3217160"/>
              <a:gd name="connsiteX13" fmla="*/ 3399725 w 3403797"/>
              <a:gd name="connsiteY13" fmla="*/ 1965855 h 3217160"/>
              <a:gd name="connsiteX14" fmla="*/ 3252085 w 3403797"/>
              <a:gd name="connsiteY14" fmla="*/ 2150005 h 3217160"/>
              <a:gd name="connsiteX15" fmla="*/ 2599626 w 3403797"/>
              <a:gd name="connsiteY15" fmla="*/ 2075393 h 3217160"/>
              <a:gd name="connsiteX16" fmla="*/ 3352101 w 3403797"/>
              <a:gd name="connsiteY16" fmla="*/ 3013605 h 3217160"/>
              <a:gd name="connsiteX17" fmla="*/ 2380551 w 3403797"/>
              <a:gd name="connsiteY17" fmla="*/ 2375429 h 3217160"/>
              <a:gd name="connsiteX18" fmla="*/ 2237676 w 3403797"/>
              <a:gd name="connsiteY18" fmla="*/ 2708804 h 3217160"/>
              <a:gd name="connsiteX19" fmla="*/ 1623310 w 3403797"/>
              <a:gd name="connsiteY19" fmla="*/ 2918355 h 3217160"/>
              <a:gd name="connsiteX20" fmla="*/ 1504251 w 3403797"/>
              <a:gd name="connsiteY20" fmla="*/ 2432579 h 3217160"/>
              <a:gd name="connsiteX21" fmla="*/ 732726 w 3403797"/>
              <a:gd name="connsiteY21" fmla="*/ 2842154 h 3217160"/>
              <a:gd name="connsiteX22" fmla="*/ 1199451 w 3403797"/>
              <a:gd name="connsiteY22" fmla="*/ 2051579 h 3217160"/>
              <a:gd name="connsiteX23" fmla="*/ 818452 w 3403797"/>
              <a:gd name="connsiteY23" fmla="*/ 2042054 h 3217160"/>
              <a:gd name="connsiteX24" fmla="*/ 980376 w 3403797"/>
              <a:gd name="connsiteY24" fmla="*/ 1708679 h 3217160"/>
              <a:gd name="connsiteX25" fmla="*/ 8822 w 3403797"/>
              <a:gd name="connsiteY25" fmla="*/ 1368955 h 3217160"/>
              <a:gd name="connsiteX0" fmla="*/ 8822 w 3403797"/>
              <a:gd name="connsiteY0" fmla="*/ 1368955 h 3217160"/>
              <a:gd name="connsiteX1" fmla="*/ 980376 w 3403797"/>
              <a:gd name="connsiteY1" fmla="*/ 1327679 h 3217160"/>
              <a:gd name="connsiteX2" fmla="*/ 970851 w 3403797"/>
              <a:gd name="connsiteY2" fmla="*/ 860954 h 3217160"/>
              <a:gd name="connsiteX3" fmla="*/ 1408998 w 3403797"/>
              <a:gd name="connsiteY3" fmla="*/ 1029231 h 3217160"/>
              <a:gd name="connsiteX4" fmla="*/ 951798 w 3403797"/>
              <a:gd name="connsiteY4" fmla="*/ 114830 h 3217160"/>
              <a:gd name="connsiteX5" fmla="*/ 1713798 w 3403797"/>
              <a:gd name="connsiteY5" fmla="*/ 813331 h 3217160"/>
              <a:gd name="connsiteX6" fmla="*/ 1858260 w 3403797"/>
              <a:gd name="connsiteY6" fmla="*/ 191030 h 3217160"/>
              <a:gd name="connsiteX7" fmla="*/ 2120198 w 3403797"/>
              <a:gd name="connsiteY7" fmla="*/ 826030 h 3217160"/>
              <a:gd name="connsiteX8" fmla="*/ 2983797 w 3403797"/>
              <a:gd name="connsiteY8" fmla="*/ 114830 h 3217160"/>
              <a:gd name="connsiteX9" fmla="*/ 2491672 w 3403797"/>
              <a:gd name="connsiteY9" fmla="*/ 1141942 h 3217160"/>
              <a:gd name="connsiteX10" fmla="*/ 2942524 w 3403797"/>
              <a:gd name="connsiteY10" fmla="*/ 1205443 h 3217160"/>
              <a:gd name="connsiteX11" fmla="*/ 2704399 w 3403797"/>
              <a:gd name="connsiteY11" fmla="*/ 1608668 h 3217160"/>
              <a:gd name="connsiteX12" fmla="*/ 3218749 w 3403797"/>
              <a:gd name="connsiteY12" fmla="*/ 1684868 h 3217160"/>
              <a:gd name="connsiteX13" fmla="*/ 3399725 w 3403797"/>
              <a:gd name="connsiteY13" fmla="*/ 1965855 h 3217160"/>
              <a:gd name="connsiteX14" fmla="*/ 3252085 w 3403797"/>
              <a:gd name="connsiteY14" fmla="*/ 2150005 h 3217160"/>
              <a:gd name="connsiteX15" fmla="*/ 2599626 w 3403797"/>
              <a:gd name="connsiteY15" fmla="*/ 2075393 h 3217160"/>
              <a:gd name="connsiteX16" fmla="*/ 3352101 w 3403797"/>
              <a:gd name="connsiteY16" fmla="*/ 3013605 h 3217160"/>
              <a:gd name="connsiteX17" fmla="*/ 2380551 w 3403797"/>
              <a:gd name="connsiteY17" fmla="*/ 2375429 h 3217160"/>
              <a:gd name="connsiteX18" fmla="*/ 2237676 w 3403797"/>
              <a:gd name="connsiteY18" fmla="*/ 2708804 h 3217160"/>
              <a:gd name="connsiteX19" fmla="*/ 1623310 w 3403797"/>
              <a:gd name="connsiteY19" fmla="*/ 2918355 h 3217160"/>
              <a:gd name="connsiteX20" fmla="*/ 1504251 w 3403797"/>
              <a:gd name="connsiteY20" fmla="*/ 2432579 h 3217160"/>
              <a:gd name="connsiteX21" fmla="*/ 732726 w 3403797"/>
              <a:gd name="connsiteY21" fmla="*/ 2842154 h 3217160"/>
              <a:gd name="connsiteX22" fmla="*/ 1199451 w 3403797"/>
              <a:gd name="connsiteY22" fmla="*/ 2051579 h 3217160"/>
              <a:gd name="connsiteX23" fmla="*/ 818452 w 3403797"/>
              <a:gd name="connsiteY23" fmla="*/ 2042054 h 3217160"/>
              <a:gd name="connsiteX24" fmla="*/ 980376 w 3403797"/>
              <a:gd name="connsiteY24" fmla="*/ 1708679 h 3217160"/>
              <a:gd name="connsiteX25" fmla="*/ 8822 w 3403797"/>
              <a:gd name="connsiteY25" fmla="*/ 1368955 h 3217160"/>
              <a:gd name="connsiteX0" fmla="*/ 8822 w 3403797"/>
              <a:gd name="connsiteY0" fmla="*/ 1368955 h 3217160"/>
              <a:gd name="connsiteX1" fmla="*/ 980376 w 3403797"/>
              <a:gd name="connsiteY1" fmla="*/ 1327679 h 3217160"/>
              <a:gd name="connsiteX2" fmla="*/ 970851 w 3403797"/>
              <a:gd name="connsiteY2" fmla="*/ 860954 h 3217160"/>
              <a:gd name="connsiteX3" fmla="*/ 1408998 w 3403797"/>
              <a:gd name="connsiteY3" fmla="*/ 1029231 h 3217160"/>
              <a:gd name="connsiteX4" fmla="*/ 951798 w 3403797"/>
              <a:gd name="connsiteY4" fmla="*/ 114830 h 3217160"/>
              <a:gd name="connsiteX5" fmla="*/ 1713798 w 3403797"/>
              <a:gd name="connsiteY5" fmla="*/ 813331 h 3217160"/>
              <a:gd name="connsiteX6" fmla="*/ 1858260 w 3403797"/>
              <a:gd name="connsiteY6" fmla="*/ 191030 h 3217160"/>
              <a:gd name="connsiteX7" fmla="*/ 2120198 w 3403797"/>
              <a:gd name="connsiteY7" fmla="*/ 826030 h 3217160"/>
              <a:gd name="connsiteX8" fmla="*/ 2983797 w 3403797"/>
              <a:gd name="connsiteY8" fmla="*/ 114830 h 3217160"/>
              <a:gd name="connsiteX9" fmla="*/ 2491672 w 3403797"/>
              <a:gd name="connsiteY9" fmla="*/ 1141942 h 3217160"/>
              <a:gd name="connsiteX10" fmla="*/ 2942524 w 3403797"/>
              <a:gd name="connsiteY10" fmla="*/ 1205443 h 3217160"/>
              <a:gd name="connsiteX11" fmla="*/ 2704399 w 3403797"/>
              <a:gd name="connsiteY11" fmla="*/ 1608668 h 3217160"/>
              <a:gd name="connsiteX12" fmla="*/ 3218749 w 3403797"/>
              <a:gd name="connsiteY12" fmla="*/ 1684868 h 3217160"/>
              <a:gd name="connsiteX13" fmla="*/ 3399725 w 3403797"/>
              <a:gd name="connsiteY13" fmla="*/ 1965855 h 3217160"/>
              <a:gd name="connsiteX14" fmla="*/ 3252085 w 3403797"/>
              <a:gd name="connsiteY14" fmla="*/ 2150005 h 3217160"/>
              <a:gd name="connsiteX15" fmla="*/ 2599626 w 3403797"/>
              <a:gd name="connsiteY15" fmla="*/ 2075393 h 3217160"/>
              <a:gd name="connsiteX16" fmla="*/ 3352101 w 3403797"/>
              <a:gd name="connsiteY16" fmla="*/ 3013605 h 3217160"/>
              <a:gd name="connsiteX17" fmla="*/ 2380551 w 3403797"/>
              <a:gd name="connsiteY17" fmla="*/ 2375429 h 3217160"/>
              <a:gd name="connsiteX18" fmla="*/ 2237676 w 3403797"/>
              <a:gd name="connsiteY18" fmla="*/ 2708804 h 3217160"/>
              <a:gd name="connsiteX19" fmla="*/ 1623310 w 3403797"/>
              <a:gd name="connsiteY19" fmla="*/ 2918355 h 3217160"/>
              <a:gd name="connsiteX20" fmla="*/ 1504251 w 3403797"/>
              <a:gd name="connsiteY20" fmla="*/ 2432579 h 3217160"/>
              <a:gd name="connsiteX21" fmla="*/ 732726 w 3403797"/>
              <a:gd name="connsiteY21" fmla="*/ 2842154 h 3217160"/>
              <a:gd name="connsiteX22" fmla="*/ 1199451 w 3403797"/>
              <a:gd name="connsiteY22" fmla="*/ 2051579 h 3217160"/>
              <a:gd name="connsiteX23" fmla="*/ 818452 w 3403797"/>
              <a:gd name="connsiteY23" fmla="*/ 2042054 h 3217160"/>
              <a:gd name="connsiteX24" fmla="*/ 980376 w 3403797"/>
              <a:gd name="connsiteY24" fmla="*/ 1708679 h 3217160"/>
              <a:gd name="connsiteX25" fmla="*/ 8822 w 3403797"/>
              <a:gd name="connsiteY25" fmla="*/ 1368955 h 3217160"/>
              <a:gd name="connsiteX0" fmla="*/ 8822 w 3403797"/>
              <a:gd name="connsiteY0" fmla="*/ 1368955 h 3217160"/>
              <a:gd name="connsiteX1" fmla="*/ 980376 w 3403797"/>
              <a:gd name="connsiteY1" fmla="*/ 1327679 h 3217160"/>
              <a:gd name="connsiteX2" fmla="*/ 970851 w 3403797"/>
              <a:gd name="connsiteY2" fmla="*/ 860954 h 3217160"/>
              <a:gd name="connsiteX3" fmla="*/ 1418523 w 3403797"/>
              <a:gd name="connsiteY3" fmla="*/ 953031 h 3217160"/>
              <a:gd name="connsiteX4" fmla="*/ 951798 w 3403797"/>
              <a:gd name="connsiteY4" fmla="*/ 114830 h 3217160"/>
              <a:gd name="connsiteX5" fmla="*/ 1713798 w 3403797"/>
              <a:gd name="connsiteY5" fmla="*/ 813331 h 3217160"/>
              <a:gd name="connsiteX6" fmla="*/ 1858260 w 3403797"/>
              <a:gd name="connsiteY6" fmla="*/ 191030 h 3217160"/>
              <a:gd name="connsiteX7" fmla="*/ 2120198 w 3403797"/>
              <a:gd name="connsiteY7" fmla="*/ 826030 h 3217160"/>
              <a:gd name="connsiteX8" fmla="*/ 2983797 w 3403797"/>
              <a:gd name="connsiteY8" fmla="*/ 114830 h 3217160"/>
              <a:gd name="connsiteX9" fmla="*/ 2491672 w 3403797"/>
              <a:gd name="connsiteY9" fmla="*/ 1141942 h 3217160"/>
              <a:gd name="connsiteX10" fmla="*/ 2942524 w 3403797"/>
              <a:gd name="connsiteY10" fmla="*/ 1205443 h 3217160"/>
              <a:gd name="connsiteX11" fmla="*/ 2704399 w 3403797"/>
              <a:gd name="connsiteY11" fmla="*/ 1608668 h 3217160"/>
              <a:gd name="connsiteX12" fmla="*/ 3218749 w 3403797"/>
              <a:gd name="connsiteY12" fmla="*/ 1684868 h 3217160"/>
              <a:gd name="connsiteX13" fmla="*/ 3399725 w 3403797"/>
              <a:gd name="connsiteY13" fmla="*/ 1965855 h 3217160"/>
              <a:gd name="connsiteX14" fmla="*/ 3252085 w 3403797"/>
              <a:gd name="connsiteY14" fmla="*/ 2150005 h 3217160"/>
              <a:gd name="connsiteX15" fmla="*/ 2599626 w 3403797"/>
              <a:gd name="connsiteY15" fmla="*/ 2075393 h 3217160"/>
              <a:gd name="connsiteX16" fmla="*/ 3352101 w 3403797"/>
              <a:gd name="connsiteY16" fmla="*/ 3013605 h 3217160"/>
              <a:gd name="connsiteX17" fmla="*/ 2380551 w 3403797"/>
              <a:gd name="connsiteY17" fmla="*/ 2375429 h 3217160"/>
              <a:gd name="connsiteX18" fmla="*/ 2237676 w 3403797"/>
              <a:gd name="connsiteY18" fmla="*/ 2708804 h 3217160"/>
              <a:gd name="connsiteX19" fmla="*/ 1623310 w 3403797"/>
              <a:gd name="connsiteY19" fmla="*/ 2918355 h 3217160"/>
              <a:gd name="connsiteX20" fmla="*/ 1504251 w 3403797"/>
              <a:gd name="connsiteY20" fmla="*/ 2432579 h 3217160"/>
              <a:gd name="connsiteX21" fmla="*/ 732726 w 3403797"/>
              <a:gd name="connsiteY21" fmla="*/ 2842154 h 3217160"/>
              <a:gd name="connsiteX22" fmla="*/ 1199451 w 3403797"/>
              <a:gd name="connsiteY22" fmla="*/ 2051579 h 3217160"/>
              <a:gd name="connsiteX23" fmla="*/ 818452 w 3403797"/>
              <a:gd name="connsiteY23" fmla="*/ 2042054 h 3217160"/>
              <a:gd name="connsiteX24" fmla="*/ 980376 w 3403797"/>
              <a:gd name="connsiteY24" fmla="*/ 1708679 h 3217160"/>
              <a:gd name="connsiteX25" fmla="*/ 8822 w 3403797"/>
              <a:gd name="connsiteY25" fmla="*/ 1368955 h 3217160"/>
              <a:gd name="connsiteX0" fmla="*/ 8822 w 3403797"/>
              <a:gd name="connsiteY0" fmla="*/ 1368955 h 3217160"/>
              <a:gd name="connsiteX1" fmla="*/ 980376 w 3403797"/>
              <a:gd name="connsiteY1" fmla="*/ 1327679 h 3217160"/>
              <a:gd name="connsiteX2" fmla="*/ 970851 w 3403797"/>
              <a:gd name="connsiteY2" fmla="*/ 860954 h 3217160"/>
              <a:gd name="connsiteX3" fmla="*/ 1418523 w 3403797"/>
              <a:gd name="connsiteY3" fmla="*/ 953031 h 3217160"/>
              <a:gd name="connsiteX4" fmla="*/ 951798 w 3403797"/>
              <a:gd name="connsiteY4" fmla="*/ 114830 h 3217160"/>
              <a:gd name="connsiteX5" fmla="*/ 1713798 w 3403797"/>
              <a:gd name="connsiteY5" fmla="*/ 813331 h 3217160"/>
              <a:gd name="connsiteX6" fmla="*/ 1858260 w 3403797"/>
              <a:gd name="connsiteY6" fmla="*/ 191030 h 3217160"/>
              <a:gd name="connsiteX7" fmla="*/ 2120198 w 3403797"/>
              <a:gd name="connsiteY7" fmla="*/ 826030 h 3217160"/>
              <a:gd name="connsiteX8" fmla="*/ 2983797 w 3403797"/>
              <a:gd name="connsiteY8" fmla="*/ 114830 h 3217160"/>
              <a:gd name="connsiteX9" fmla="*/ 2491672 w 3403797"/>
              <a:gd name="connsiteY9" fmla="*/ 1141942 h 3217160"/>
              <a:gd name="connsiteX10" fmla="*/ 2942524 w 3403797"/>
              <a:gd name="connsiteY10" fmla="*/ 1205443 h 3217160"/>
              <a:gd name="connsiteX11" fmla="*/ 2704399 w 3403797"/>
              <a:gd name="connsiteY11" fmla="*/ 1608668 h 3217160"/>
              <a:gd name="connsiteX12" fmla="*/ 3218749 w 3403797"/>
              <a:gd name="connsiteY12" fmla="*/ 1684868 h 3217160"/>
              <a:gd name="connsiteX13" fmla="*/ 3399725 w 3403797"/>
              <a:gd name="connsiteY13" fmla="*/ 1965855 h 3217160"/>
              <a:gd name="connsiteX14" fmla="*/ 3252085 w 3403797"/>
              <a:gd name="connsiteY14" fmla="*/ 2150005 h 3217160"/>
              <a:gd name="connsiteX15" fmla="*/ 2599626 w 3403797"/>
              <a:gd name="connsiteY15" fmla="*/ 2075393 h 3217160"/>
              <a:gd name="connsiteX16" fmla="*/ 3352101 w 3403797"/>
              <a:gd name="connsiteY16" fmla="*/ 3013605 h 3217160"/>
              <a:gd name="connsiteX17" fmla="*/ 2380551 w 3403797"/>
              <a:gd name="connsiteY17" fmla="*/ 2375429 h 3217160"/>
              <a:gd name="connsiteX18" fmla="*/ 2237676 w 3403797"/>
              <a:gd name="connsiteY18" fmla="*/ 2708804 h 3217160"/>
              <a:gd name="connsiteX19" fmla="*/ 1623310 w 3403797"/>
              <a:gd name="connsiteY19" fmla="*/ 2918355 h 3217160"/>
              <a:gd name="connsiteX20" fmla="*/ 1504251 w 3403797"/>
              <a:gd name="connsiteY20" fmla="*/ 2432579 h 3217160"/>
              <a:gd name="connsiteX21" fmla="*/ 732726 w 3403797"/>
              <a:gd name="connsiteY21" fmla="*/ 2842154 h 3217160"/>
              <a:gd name="connsiteX22" fmla="*/ 1199451 w 3403797"/>
              <a:gd name="connsiteY22" fmla="*/ 2051579 h 3217160"/>
              <a:gd name="connsiteX23" fmla="*/ 818452 w 3403797"/>
              <a:gd name="connsiteY23" fmla="*/ 2042054 h 3217160"/>
              <a:gd name="connsiteX24" fmla="*/ 980376 w 3403797"/>
              <a:gd name="connsiteY24" fmla="*/ 1708679 h 3217160"/>
              <a:gd name="connsiteX25" fmla="*/ 8822 w 3403797"/>
              <a:gd name="connsiteY25" fmla="*/ 1368955 h 3217160"/>
              <a:gd name="connsiteX0" fmla="*/ 8822 w 3403797"/>
              <a:gd name="connsiteY0" fmla="*/ 1368955 h 3217160"/>
              <a:gd name="connsiteX1" fmla="*/ 980376 w 3403797"/>
              <a:gd name="connsiteY1" fmla="*/ 1327679 h 3217160"/>
              <a:gd name="connsiteX2" fmla="*/ 970851 w 3403797"/>
              <a:gd name="connsiteY2" fmla="*/ 860954 h 3217160"/>
              <a:gd name="connsiteX3" fmla="*/ 1418523 w 3403797"/>
              <a:gd name="connsiteY3" fmla="*/ 953031 h 3217160"/>
              <a:gd name="connsiteX4" fmla="*/ 951798 w 3403797"/>
              <a:gd name="connsiteY4" fmla="*/ 114830 h 3217160"/>
              <a:gd name="connsiteX5" fmla="*/ 1713798 w 3403797"/>
              <a:gd name="connsiteY5" fmla="*/ 813331 h 3217160"/>
              <a:gd name="connsiteX6" fmla="*/ 1858260 w 3403797"/>
              <a:gd name="connsiteY6" fmla="*/ 191030 h 3217160"/>
              <a:gd name="connsiteX7" fmla="*/ 2120198 w 3403797"/>
              <a:gd name="connsiteY7" fmla="*/ 826030 h 3217160"/>
              <a:gd name="connsiteX8" fmla="*/ 2983797 w 3403797"/>
              <a:gd name="connsiteY8" fmla="*/ 114830 h 3217160"/>
              <a:gd name="connsiteX9" fmla="*/ 2491672 w 3403797"/>
              <a:gd name="connsiteY9" fmla="*/ 1141942 h 3217160"/>
              <a:gd name="connsiteX10" fmla="*/ 2942524 w 3403797"/>
              <a:gd name="connsiteY10" fmla="*/ 1205443 h 3217160"/>
              <a:gd name="connsiteX11" fmla="*/ 2704399 w 3403797"/>
              <a:gd name="connsiteY11" fmla="*/ 1608668 h 3217160"/>
              <a:gd name="connsiteX12" fmla="*/ 3218749 w 3403797"/>
              <a:gd name="connsiteY12" fmla="*/ 1684868 h 3217160"/>
              <a:gd name="connsiteX13" fmla="*/ 3399725 w 3403797"/>
              <a:gd name="connsiteY13" fmla="*/ 1965855 h 3217160"/>
              <a:gd name="connsiteX14" fmla="*/ 3252085 w 3403797"/>
              <a:gd name="connsiteY14" fmla="*/ 2150005 h 3217160"/>
              <a:gd name="connsiteX15" fmla="*/ 2599626 w 3403797"/>
              <a:gd name="connsiteY15" fmla="*/ 2075393 h 3217160"/>
              <a:gd name="connsiteX16" fmla="*/ 3352101 w 3403797"/>
              <a:gd name="connsiteY16" fmla="*/ 3013605 h 3217160"/>
              <a:gd name="connsiteX17" fmla="*/ 2380551 w 3403797"/>
              <a:gd name="connsiteY17" fmla="*/ 2375429 h 3217160"/>
              <a:gd name="connsiteX18" fmla="*/ 2237676 w 3403797"/>
              <a:gd name="connsiteY18" fmla="*/ 2708804 h 3217160"/>
              <a:gd name="connsiteX19" fmla="*/ 1623310 w 3403797"/>
              <a:gd name="connsiteY19" fmla="*/ 2918355 h 3217160"/>
              <a:gd name="connsiteX20" fmla="*/ 1504251 w 3403797"/>
              <a:gd name="connsiteY20" fmla="*/ 2432579 h 3217160"/>
              <a:gd name="connsiteX21" fmla="*/ 732726 w 3403797"/>
              <a:gd name="connsiteY21" fmla="*/ 2842154 h 3217160"/>
              <a:gd name="connsiteX22" fmla="*/ 1199451 w 3403797"/>
              <a:gd name="connsiteY22" fmla="*/ 2051579 h 3217160"/>
              <a:gd name="connsiteX23" fmla="*/ 818452 w 3403797"/>
              <a:gd name="connsiteY23" fmla="*/ 2042054 h 3217160"/>
              <a:gd name="connsiteX24" fmla="*/ 980376 w 3403797"/>
              <a:gd name="connsiteY24" fmla="*/ 1708679 h 3217160"/>
              <a:gd name="connsiteX25" fmla="*/ 8822 w 3403797"/>
              <a:gd name="connsiteY25" fmla="*/ 1368955 h 3217160"/>
              <a:gd name="connsiteX0" fmla="*/ 13266 w 3408241"/>
              <a:gd name="connsiteY0" fmla="*/ 1368955 h 3217160"/>
              <a:gd name="connsiteX1" fmla="*/ 984820 w 3408241"/>
              <a:gd name="connsiteY1" fmla="*/ 1327679 h 3217160"/>
              <a:gd name="connsiteX2" fmla="*/ 975295 w 3408241"/>
              <a:gd name="connsiteY2" fmla="*/ 860954 h 3217160"/>
              <a:gd name="connsiteX3" fmla="*/ 1422967 w 3408241"/>
              <a:gd name="connsiteY3" fmla="*/ 953031 h 3217160"/>
              <a:gd name="connsiteX4" fmla="*/ 956242 w 3408241"/>
              <a:gd name="connsiteY4" fmla="*/ 114830 h 3217160"/>
              <a:gd name="connsiteX5" fmla="*/ 1718242 w 3408241"/>
              <a:gd name="connsiteY5" fmla="*/ 813331 h 3217160"/>
              <a:gd name="connsiteX6" fmla="*/ 1862704 w 3408241"/>
              <a:gd name="connsiteY6" fmla="*/ 191030 h 3217160"/>
              <a:gd name="connsiteX7" fmla="*/ 2124642 w 3408241"/>
              <a:gd name="connsiteY7" fmla="*/ 826030 h 3217160"/>
              <a:gd name="connsiteX8" fmla="*/ 2988241 w 3408241"/>
              <a:gd name="connsiteY8" fmla="*/ 114830 h 3217160"/>
              <a:gd name="connsiteX9" fmla="*/ 2496116 w 3408241"/>
              <a:gd name="connsiteY9" fmla="*/ 1141942 h 3217160"/>
              <a:gd name="connsiteX10" fmla="*/ 2946968 w 3408241"/>
              <a:gd name="connsiteY10" fmla="*/ 1205443 h 3217160"/>
              <a:gd name="connsiteX11" fmla="*/ 2708843 w 3408241"/>
              <a:gd name="connsiteY11" fmla="*/ 1608668 h 3217160"/>
              <a:gd name="connsiteX12" fmla="*/ 3223193 w 3408241"/>
              <a:gd name="connsiteY12" fmla="*/ 1684868 h 3217160"/>
              <a:gd name="connsiteX13" fmla="*/ 3404169 w 3408241"/>
              <a:gd name="connsiteY13" fmla="*/ 1965855 h 3217160"/>
              <a:gd name="connsiteX14" fmla="*/ 3256529 w 3408241"/>
              <a:gd name="connsiteY14" fmla="*/ 2150005 h 3217160"/>
              <a:gd name="connsiteX15" fmla="*/ 2604070 w 3408241"/>
              <a:gd name="connsiteY15" fmla="*/ 2075393 h 3217160"/>
              <a:gd name="connsiteX16" fmla="*/ 3356545 w 3408241"/>
              <a:gd name="connsiteY16" fmla="*/ 3013605 h 3217160"/>
              <a:gd name="connsiteX17" fmla="*/ 2384995 w 3408241"/>
              <a:gd name="connsiteY17" fmla="*/ 2375429 h 3217160"/>
              <a:gd name="connsiteX18" fmla="*/ 2242120 w 3408241"/>
              <a:gd name="connsiteY18" fmla="*/ 2708804 h 3217160"/>
              <a:gd name="connsiteX19" fmla="*/ 1627754 w 3408241"/>
              <a:gd name="connsiteY19" fmla="*/ 2918355 h 3217160"/>
              <a:gd name="connsiteX20" fmla="*/ 1508695 w 3408241"/>
              <a:gd name="connsiteY20" fmla="*/ 2432579 h 3217160"/>
              <a:gd name="connsiteX21" fmla="*/ 737170 w 3408241"/>
              <a:gd name="connsiteY21" fmla="*/ 2842154 h 3217160"/>
              <a:gd name="connsiteX22" fmla="*/ 1203895 w 3408241"/>
              <a:gd name="connsiteY22" fmla="*/ 2051579 h 3217160"/>
              <a:gd name="connsiteX23" fmla="*/ 822896 w 3408241"/>
              <a:gd name="connsiteY23" fmla="*/ 2042054 h 3217160"/>
              <a:gd name="connsiteX24" fmla="*/ 984820 w 3408241"/>
              <a:gd name="connsiteY24" fmla="*/ 1708679 h 3217160"/>
              <a:gd name="connsiteX25" fmla="*/ 13266 w 3408241"/>
              <a:gd name="connsiteY25" fmla="*/ 1368955 h 3217160"/>
              <a:gd name="connsiteX0" fmla="*/ 13266 w 3408241"/>
              <a:gd name="connsiteY0" fmla="*/ 1368955 h 3217160"/>
              <a:gd name="connsiteX1" fmla="*/ 984820 w 3408241"/>
              <a:gd name="connsiteY1" fmla="*/ 1327679 h 3217160"/>
              <a:gd name="connsiteX2" fmla="*/ 975295 w 3408241"/>
              <a:gd name="connsiteY2" fmla="*/ 860954 h 3217160"/>
              <a:gd name="connsiteX3" fmla="*/ 1422967 w 3408241"/>
              <a:gd name="connsiteY3" fmla="*/ 953031 h 3217160"/>
              <a:gd name="connsiteX4" fmla="*/ 956242 w 3408241"/>
              <a:gd name="connsiteY4" fmla="*/ 114830 h 3217160"/>
              <a:gd name="connsiteX5" fmla="*/ 1718242 w 3408241"/>
              <a:gd name="connsiteY5" fmla="*/ 813331 h 3217160"/>
              <a:gd name="connsiteX6" fmla="*/ 1862704 w 3408241"/>
              <a:gd name="connsiteY6" fmla="*/ 191030 h 3217160"/>
              <a:gd name="connsiteX7" fmla="*/ 2124642 w 3408241"/>
              <a:gd name="connsiteY7" fmla="*/ 826030 h 3217160"/>
              <a:gd name="connsiteX8" fmla="*/ 2988241 w 3408241"/>
              <a:gd name="connsiteY8" fmla="*/ 114830 h 3217160"/>
              <a:gd name="connsiteX9" fmla="*/ 2496116 w 3408241"/>
              <a:gd name="connsiteY9" fmla="*/ 1141942 h 3217160"/>
              <a:gd name="connsiteX10" fmla="*/ 2946968 w 3408241"/>
              <a:gd name="connsiteY10" fmla="*/ 1205443 h 3217160"/>
              <a:gd name="connsiteX11" fmla="*/ 2708843 w 3408241"/>
              <a:gd name="connsiteY11" fmla="*/ 1608668 h 3217160"/>
              <a:gd name="connsiteX12" fmla="*/ 3223193 w 3408241"/>
              <a:gd name="connsiteY12" fmla="*/ 1684868 h 3217160"/>
              <a:gd name="connsiteX13" fmla="*/ 3404169 w 3408241"/>
              <a:gd name="connsiteY13" fmla="*/ 1965855 h 3217160"/>
              <a:gd name="connsiteX14" fmla="*/ 3256529 w 3408241"/>
              <a:gd name="connsiteY14" fmla="*/ 2150005 h 3217160"/>
              <a:gd name="connsiteX15" fmla="*/ 2604070 w 3408241"/>
              <a:gd name="connsiteY15" fmla="*/ 2075393 h 3217160"/>
              <a:gd name="connsiteX16" fmla="*/ 3356545 w 3408241"/>
              <a:gd name="connsiteY16" fmla="*/ 3013605 h 3217160"/>
              <a:gd name="connsiteX17" fmla="*/ 2384995 w 3408241"/>
              <a:gd name="connsiteY17" fmla="*/ 2375429 h 3217160"/>
              <a:gd name="connsiteX18" fmla="*/ 2218307 w 3408241"/>
              <a:gd name="connsiteY18" fmla="*/ 2656417 h 3217160"/>
              <a:gd name="connsiteX19" fmla="*/ 1627754 w 3408241"/>
              <a:gd name="connsiteY19" fmla="*/ 2918355 h 3217160"/>
              <a:gd name="connsiteX20" fmla="*/ 1508695 w 3408241"/>
              <a:gd name="connsiteY20" fmla="*/ 2432579 h 3217160"/>
              <a:gd name="connsiteX21" fmla="*/ 737170 w 3408241"/>
              <a:gd name="connsiteY21" fmla="*/ 2842154 h 3217160"/>
              <a:gd name="connsiteX22" fmla="*/ 1203895 w 3408241"/>
              <a:gd name="connsiteY22" fmla="*/ 2051579 h 3217160"/>
              <a:gd name="connsiteX23" fmla="*/ 822896 w 3408241"/>
              <a:gd name="connsiteY23" fmla="*/ 2042054 h 3217160"/>
              <a:gd name="connsiteX24" fmla="*/ 984820 w 3408241"/>
              <a:gd name="connsiteY24" fmla="*/ 1708679 h 3217160"/>
              <a:gd name="connsiteX25" fmla="*/ 13266 w 3408241"/>
              <a:gd name="connsiteY25" fmla="*/ 1368955 h 3217160"/>
              <a:gd name="connsiteX0" fmla="*/ 13266 w 3408241"/>
              <a:gd name="connsiteY0" fmla="*/ 1368955 h 3217160"/>
              <a:gd name="connsiteX1" fmla="*/ 984820 w 3408241"/>
              <a:gd name="connsiteY1" fmla="*/ 1327679 h 3217160"/>
              <a:gd name="connsiteX2" fmla="*/ 975295 w 3408241"/>
              <a:gd name="connsiteY2" fmla="*/ 860954 h 3217160"/>
              <a:gd name="connsiteX3" fmla="*/ 1422967 w 3408241"/>
              <a:gd name="connsiteY3" fmla="*/ 953031 h 3217160"/>
              <a:gd name="connsiteX4" fmla="*/ 956242 w 3408241"/>
              <a:gd name="connsiteY4" fmla="*/ 114830 h 3217160"/>
              <a:gd name="connsiteX5" fmla="*/ 1718242 w 3408241"/>
              <a:gd name="connsiteY5" fmla="*/ 813331 h 3217160"/>
              <a:gd name="connsiteX6" fmla="*/ 1862704 w 3408241"/>
              <a:gd name="connsiteY6" fmla="*/ 191030 h 3217160"/>
              <a:gd name="connsiteX7" fmla="*/ 2124642 w 3408241"/>
              <a:gd name="connsiteY7" fmla="*/ 826030 h 3217160"/>
              <a:gd name="connsiteX8" fmla="*/ 2988241 w 3408241"/>
              <a:gd name="connsiteY8" fmla="*/ 114830 h 3217160"/>
              <a:gd name="connsiteX9" fmla="*/ 2496116 w 3408241"/>
              <a:gd name="connsiteY9" fmla="*/ 1141942 h 3217160"/>
              <a:gd name="connsiteX10" fmla="*/ 2946968 w 3408241"/>
              <a:gd name="connsiteY10" fmla="*/ 1205443 h 3217160"/>
              <a:gd name="connsiteX11" fmla="*/ 2708843 w 3408241"/>
              <a:gd name="connsiteY11" fmla="*/ 1608668 h 3217160"/>
              <a:gd name="connsiteX12" fmla="*/ 3223193 w 3408241"/>
              <a:gd name="connsiteY12" fmla="*/ 1684868 h 3217160"/>
              <a:gd name="connsiteX13" fmla="*/ 3404169 w 3408241"/>
              <a:gd name="connsiteY13" fmla="*/ 1965855 h 3217160"/>
              <a:gd name="connsiteX14" fmla="*/ 3256529 w 3408241"/>
              <a:gd name="connsiteY14" fmla="*/ 2150005 h 3217160"/>
              <a:gd name="connsiteX15" fmla="*/ 2604070 w 3408241"/>
              <a:gd name="connsiteY15" fmla="*/ 2075393 h 3217160"/>
              <a:gd name="connsiteX16" fmla="*/ 3356545 w 3408241"/>
              <a:gd name="connsiteY16" fmla="*/ 3013605 h 3217160"/>
              <a:gd name="connsiteX17" fmla="*/ 2384995 w 3408241"/>
              <a:gd name="connsiteY17" fmla="*/ 2375429 h 3217160"/>
              <a:gd name="connsiteX18" fmla="*/ 2218307 w 3408241"/>
              <a:gd name="connsiteY18" fmla="*/ 2656417 h 3217160"/>
              <a:gd name="connsiteX19" fmla="*/ 1627754 w 3408241"/>
              <a:gd name="connsiteY19" fmla="*/ 2918355 h 3217160"/>
              <a:gd name="connsiteX20" fmla="*/ 1508695 w 3408241"/>
              <a:gd name="connsiteY20" fmla="*/ 2432579 h 3217160"/>
              <a:gd name="connsiteX21" fmla="*/ 737170 w 3408241"/>
              <a:gd name="connsiteY21" fmla="*/ 2842154 h 3217160"/>
              <a:gd name="connsiteX22" fmla="*/ 1203895 w 3408241"/>
              <a:gd name="connsiteY22" fmla="*/ 2051579 h 3217160"/>
              <a:gd name="connsiteX23" fmla="*/ 822896 w 3408241"/>
              <a:gd name="connsiteY23" fmla="*/ 2042054 h 3217160"/>
              <a:gd name="connsiteX24" fmla="*/ 984820 w 3408241"/>
              <a:gd name="connsiteY24" fmla="*/ 1708679 h 3217160"/>
              <a:gd name="connsiteX25" fmla="*/ 13266 w 3408241"/>
              <a:gd name="connsiteY25" fmla="*/ 1368955 h 3217160"/>
              <a:gd name="connsiteX0" fmla="*/ 13266 w 3408241"/>
              <a:gd name="connsiteY0" fmla="*/ 1368955 h 3217160"/>
              <a:gd name="connsiteX1" fmla="*/ 984820 w 3408241"/>
              <a:gd name="connsiteY1" fmla="*/ 1327679 h 3217160"/>
              <a:gd name="connsiteX2" fmla="*/ 975295 w 3408241"/>
              <a:gd name="connsiteY2" fmla="*/ 860954 h 3217160"/>
              <a:gd name="connsiteX3" fmla="*/ 1422967 w 3408241"/>
              <a:gd name="connsiteY3" fmla="*/ 953031 h 3217160"/>
              <a:gd name="connsiteX4" fmla="*/ 956242 w 3408241"/>
              <a:gd name="connsiteY4" fmla="*/ 114830 h 3217160"/>
              <a:gd name="connsiteX5" fmla="*/ 1718242 w 3408241"/>
              <a:gd name="connsiteY5" fmla="*/ 813331 h 3217160"/>
              <a:gd name="connsiteX6" fmla="*/ 1862704 w 3408241"/>
              <a:gd name="connsiteY6" fmla="*/ 191030 h 3217160"/>
              <a:gd name="connsiteX7" fmla="*/ 2124642 w 3408241"/>
              <a:gd name="connsiteY7" fmla="*/ 826030 h 3217160"/>
              <a:gd name="connsiteX8" fmla="*/ 2988241 w 3408241"/>
              <a:gd name="connsiteY8" fmla="*/ 114830 h 3217160"/>
              <a:gd name="connsiteX9" fmla="*/ 2496116 w 3408241"/>
              <a:gd name="connsiteY9" fmla="*/ 1141942 h 3217160"/>
              <a:gd name="connsiteX10" fmla="*/ 2946968 w 3408241"/>
              <a:gd name="connsiteY10" fmla="*/ 1205443 h 3217160"/>
              <a:gd name="connsiteX11" fmla="*/ 2708843 w 3408241"/>
              <a:gd name="connsiteY11" fmla="*/ 1608668 h 3217160"/>
              <a:gd name="connsiteX12" fmla="*/ 3223193 w 3408241"/>
              <a:gd name="connsiteY12" fmla="*/ 1684868 h 3217160"/>
              <a:gd name="connsiteX13" fmla="*/ 3404169 w 3408241"/>
              <a:gd name="connsiteY13" fmla="*/ 1965855 h 3217160"/>
              <a:gd name="connsiteX14" fmla="*/ 3256529 w 3408241"/>
              <a:gd name="connsiteY14" fmla="*/ 2150005 h 3217160"/>
              <a:gd name="connsiteX15" fmla="*/ 2604070 w 3408241"/>
              <a:gd name="connsiteY15" fmla="*/ 2075393 h 3217160"/>
              <a:gd name="connsiteX16" fmla="*/ 3356545 w 3408241"/>
              <a:gd name="connsiteY16" fmla="*/ 3013605 h 3217160"/>
              <a:gd name="connsiteX17" fmla="*/ 2384995 w 3408241"/>
              <a:gd name="connsiteY17" fmla="*/ 2375429 h 3217160"/>
              <a:gd name="connsiteX18" fmla="*/ 2218307 w 3408241"/>
              <a:gd name="connsiteY18" fmla="*/ 2656417 h 3217160"/>
              <a:gd name="connsiteX19" fmla="*/ 1627754 w 3408241"/>
              <a:gd name="connsiteY19" fmla="*/ 2918355 h 3217160"/>
              <a:gd name="connsiteX20" fmla="*/ 1508695 w 3408241"/>
              <a:gd name="connsiteY20" fmla="*/ 2432579 h 3217160"/>
              <a:gd name="connsiteX21" fmla="*/ 737170 w 3408241"/>
              <a:gd name="connsiteY21" fmla="*/ 2842154 h 3217160"/>
              <a:gd name="connsiteX22" fmla="*/ 1203895 w 3408241"/>
              <a:gd name="connsiteY22" fmla="*/ 2051579 h 3217160"/>
              <a:gd name="connsiteX23" fmla="*/ 822896 w 3408241"/>
              <a:gd name="connsiteY23" fmla="*/ 2042054 h 3217160"/>
              <a:gd name="connsiteX24" fmla="*/ 984820 w 3408241"/>
              <a:gd name="connsiteY24" fmla="*/ 1708679 h 3217160"/>
              <a:gd name="connsiteX25" fmla="*/ 13266 w 3408241"/>
              <a:gd name="connsiteY25" fmla="*/ 1368955 h 3217160"/>
              <a:gd name="connsiteX0" fmla="*/ 13266 w 3408241"/>
              <a:gd name="connsiteY0" fmla="*/ 1368955 h 3217160"/>
              <a:gd name="connsiteX1" fmla="*/ 984820 w 3408241"/>
              <a:gd name="connsiteY1" fmla="*/ 1327679 h 3217160"/>
              <a:gd name="connsiteX2" fmla="*/ 975295 w 3408241"/>
              <a:gd name="connsiteY2" fmla="*/ 860954 h 3217160"/>
              <a:gd name="connsiteX3" fmla="*/ 1422967 w 3408241"/>
              <a:gd name="connsiteY3" fmla="*/ 953031 h 3217160"/>
              <a:gd name="connsiteX4" fmla="*/ 956242 w 3408241"/>
              <a:gd name="connsiteY4" fmla="*/ 114830 h 3217160"/>
              <a:gd name="connsiteX5" fmla="*/ 1718242 w 3408241"/>
              <a:gd name="connsiteY5" fmla="*/ 813331 h 3217160"/>
              <a:gd name="connsiteX6" fmla="*/ 1862704 w 3408241"/>
              <a:gd name="connsiteY6" fmla="*/ 191030 h 3217160"/>
              <a:gd name="connsiteX7" fmla="*/ 2124642 w 3408241"/>
              <a:gd name="connsiteY7" fmla="*/ 826030 h 3217160"/>
              <a:gd name="connsiteX8" fmla="*/ 2988241 w 3408241"/>
              <a:gd name="connsiteY8" fmla="*/ 114830 h 3217160"/>
              <a:gd name="connsiteX9" fmla="*/ 2496116 w 3408241"/>
              <a:gd name="connsiteY9" fmla="*/ 1141942 h 3217160"/>
              <a:gd name="connsiteX10" fmla="*/ 2946968 w 3408241"/>
              <a:gd name="connsiteY10" fmla="*/ 1205443 h 3217160"/>
              <a:gd name="connsiteX11" fmla="*/ 2708843 w 3408241"/>
              <a:gd name="connsiteY11" fmla="*/ 1608668 h 3217160"/>
              <a:gd name="connsiteX12" fmla="*/ 3223193 w 3408241"/>
              <a:gd name="connsiteY12" fmla="*/ 1684868 h 3217160"/>
              <a:gd name="connsiteX13" fmla="*/ 3404169 w 3408241"/>
              <a:gd name="connsiteY13" fmla="*/ 1965855 h 3217160"/>
              <a:gd name="connsiteX14" fmla="*/ 3256529 w 3408241"/>
              <a:gd name="connsiteY14" fmla="*/ 2150005 h 3217160"/>
              <a:gd name="connsiteX15" fmla="*/ 2604070 w 3408241"/>
              <a:gd name="connsiteY15" fmla="*/ 2075393 h 3217160"/>
              <a:gd name="connsiteX16" fmla="*/ 3356545 w 3408241"/>
              <a:gd name="connsiteY16" fmla="*/ 3013605 h 3217160"/>
              <a:gd name="connsiteX17" fmla="*/ 2384995 w 3408241"/>
              <a:gd name="connsiteY17" fmla="*/ 2375429 h 3217160"/>
              <a:gd name="connsiteX18" fmla="*/ 2218307 w 3408241"/>
              <a:gd name="connsiteY18" fmla="*/ 2656417 h 3217160"/>
              <a:gd name="connsiteX19" fmla="*/ 1627754 w 3408241"/>
              <a:gd name="connsiteY19" fmla="*/ 2918355 h 3217160"/>
              <a:gd name="connsiteX20" fmla="*/ 1508695 w 3408241"/>
              <a:gd name="connsiteY20" fmla="*/ 2432579 h 3217160"/>
              <a:gd name="connsiteX21" fmla="*/ 737170 w 3408241"/>
              <a:gd name="connsiteY21" fmla="*/ 2842154 h 3217160"/>
              <a:gd name="connsiteX22" fmla="*/ 1203895 w 3408241"/>
              <a:gd name="connsiteY22" fmla="*/ 2051579 h 3217160"/>
              <a:gd name="connsiteX23" fmla="*/ 822896 w 3408241"/>
              <a:gd name="connsiteY23" fmla="*/ 2042054 h 3217160"/>
              <a:gd name="connsiteX24" fmla="*/ 984820 w 3408241"/>
              <a:gd name="connsiteY24" fmla="*/ 1708679 h 3217160"/>
              <a:gd name="connsiteX25" fmla="*/ 13266 w 3408241"/>
              <a:gd name="connsiteY25" fmla="*/ 1368955 h 3217160"/>
              <a:gd name="connsiteX0" fmla="*/ 13266 w 3408241"/>
              <a:gd name="connsiteY0" fmla="*/ 1368955 h 3217160"/>
              <a:gd name="connsiteX1" fmla="*/ 984820 w 3408241"/>
              <a:gd name="connsiteY1" fmla="*/ 1327679 h 3217160"/>
              <a:gd name="connsiteX2" fmla="*/ 975295 w 3408241"/>
              <a:gd name="connsiteY2" fmla="*/ 860954 h 3217160"/>
              <a:gd name="connsiteX3" fmla="*/ 1422967 w 3408241"/>
              <a:gd name="connsiteY3" fmla="*/ 953031 h 3217160"/>
              <a:gd name="connsiteX4" fmla="*/ 956242 w 3408241"/>
              <a:gd name="connsiteY4" fmla="*/ 114830 h 3217160"/>
              <a:gd name="connsiteX5" fmla="*/ 1718242 w 3408241"/>
              <a:gd name="connsiteY5" fmla="*/ 813331 h 3217160"/>
              <a:gd name="connsiteX6" fmla="*/ 1862704 w 3408241"/>
              <a:gd name="connsiteY6" fmla="*/ 191030 h 3217160"/>
              <a:gd name="connsiteX7" fmla="*/ 2124642 w 3408241"/>
              <a:gd name="connsiteY7" fmla="*/ 826030 h 3217160"/>
              <a:gd name="connsiteX8" fmla="*/ 2988241 w 3408241"/>
              <a:gd name="connsiteY8" fmla="*/ 114830 h 3217160"/>
              <a:gd name="connsiteX9" fmla="*/ 2496116 w 3408241"/>
              <a:gd name="connsiteY9" fmla="*/ 1141942 h 3217160"/>
              <a:gd name="connsiteX10" fmla="*/ 2946968 w 3408241"/>
              <a:gd name="connsiteY10" fmla="*/ 1205443 h 3217160"/>
              <a:gd name="connsiteX11" fmla="*/ 2708843 w 3408241"/>
              <a:gd name="connsiteY11" fmla="*/ 1608668 h 3217160"/>
              <a:gd name="connsiteX12" fmla="*/ 3223193 w 3408241"/>
              <a:gd name="connsiteY12" fmla="*/ 1684868 h 3217160"/>
              <a:gd name="connsiteX13" fmla="*/ 3404169 w 3408241"/>
              <a:gd name="connsiteY13" fmla="*/ 1965855 h 3217160"/>
              <a:gd name="connsiteX14" fmla="*/ 3256529 w 3408241"/>
              <a:gd name="connsiteY14" fmla="*/ 2150005 h 3217160"/>
              <a:gd name="connsiteX15" fmla="*/ 2604070 w 3408241"/>
              <a:gd name="connsiteY15" fmla="*/ 2075393 h 3217160"/>
              <a:gd name="connsiteX16" fmla="*/ 3356545 w 3408241"/>
              <a:gd name="connsiteY16" fmla="*/ 3013605 h 3217160"/>
              <a:gd name="connsiteX17" fmla="*/ 2384995 w 3408241"/>
              <a:gd name="connsiteY17" fmla="*/ 2375429 h 3217160"/>
              <a:gd name="connsiteX18" fmla="*/ 2218307 w 3408241"/>
              <a:gd name="connsiteY18" fmla="*/ 2656417 h 3217160"/>
              <a:gd name="connsiteX19" fmla="*/ 1627754 w 3408241"/>
              <a:gd name="connsiteY19" fmla="*/ 2918355 h 3217160"/>
              <a:gd name="connsiteX20" fmla="*/ 1508695 w 3408241"/>
              <a:gd name="connsiteY20" fmla="*/ 2432579 h 3217160"/>
              <a:gd name="connsiteX21" fmla="*/ 737170 w 3408241"/>
              <a:gd name="connsiteY21" fmla="*/ 2842154 h 3217160"/>
              <a:gd name="connsiteX22" fmla="*/ 1203895 w 3408241"/>
              <a:gd name="connsiteY22" fmla="*/ 2051579 h 3217160"/>
              <a:gd name="connsiteX23" fmla="*/ 822896 w 3408241"/>
              <a:gd name="connsiteY23" fmla="*/ 2042054 h 3217160"/>
              <a:gd name="connsiteX24" fmla="*/ 984820 w 3408241"/>
              <a:gd name="connsiteY24" fmla="*/ 1708679 h 3217160"/>
              <a:gd name="connsiteX25" fmla="*/ 13266 w 3408241"/>
              <a:gd name="connsiteY25" fmla="*/ 1368955 h 3217160"/>
              <a:gd name="connsiteX0" fmla="*/ 13266 w 3408241"/>
              <a:gd name="connsiteY0" fmla="*/ 1368955 h 3217160"/>
              <a:gd name="connsiteX1" fmla="*/ 984820 w 3408241"/>
              <a:gd name="connsiteY1" fmla="*/ 1327679 h 3217160"/>
              <a:gd name="connsiteX2" fmla="*/ 975295 w 3408241"/>
              <a:gd name="connsiteY2" fmla="*/ 860954 h 3217160"/>
              <a:gd name="connsiteX3" fmla="*/ 1422967 w 3408241"/>
              <a:gd name="connsiteY3" fmla="*/ 953031 h 3217160"/>
              <a:gd name="connsiteX4" fmla="*/ 956242 w 3408241"/>
              <a:gd name="connsiteY4" fmla="*/ 114830 h 3217160"/>
              <a:gd name="connsiteX5" fmla="*/ 1718242 w 3408241"/>
              <a:gd name="connsiteY5" fmla="*/ 813331 h 3217160"/>
              <a:gd name="connsiteX6" fmla="*/ 1862704 w 3408241"/>
              <a:gd name="connsiteY6" fmla="*/ 191030 h 3217160"/>
              <a:gd name="connsiteX7" fmla="*/ 2124642 w 3408241"/>
              <a:gd name="connsiteY7" fmla="*/ 826030 h 3217160"/>
              <a:gd name="connsiteX8" fmla="*/ 2988241 w 3408241"/>
              <a:gd name="connsiteY8" fmla="*/ 114830 h 3217160"/>
              <a:gd name="connsiteX9" fmla="*/ 2496116 w 3408241"/>
              <a:gd name="connsiteY9" fmla="*/ 1141942 h 3217160"/>
              <a:gd name="connsiteX10" fmla="*/ 2946968 w 3408241"/>
              <a:gd name="connsiteY10" fmla="*/ 1205443 h 3217160"/>
              <a:gd name="connsiteX11" fmla="*/ 2708843 w 3408241"/>
              <a:gd name="connsiteY11" fmla="*/ 1608668 h 3217160"/>
              <a:gd name="connsiteX12" fmla="*/ 3223193 w 3408241"/>
              <a:gd name="connsiteY12" fmla="*/ 1684868 h 3217160"/>
              <a:gd name="connsiteX13" fmla="*/ 3404169 w 3408241"/>
              <a:gd name="connsiteY13" fmla="*/ 1965855 h 3217160"/>
              <a:gd name="connsiteX14" fmla="*/ 3256529 w 3408241"/>
              <a:gd name="connsiteY14" fmla="*/ 2150005 h 3217160"/>
              <a:gd name="connsiteX15" fmla="*/ 2604070 w 3408241"/>
              <a:gd name="connsiteY15" fmla="*/ 2075393 h 3217160"/>
              <a:gd name="connsiteX16" fmla="*/ 3356545 w 3408241"/>
              <a:gd name="connsiteY16" fmla="*/ 3013605 h 3217160"/>
              <a:gd name="connsiteX17" fmla="*/ 2384995 w 3408241"/>
              <a:gd name="connsiteY17" fmla="*/ 2375429 h 3217160"/>
              <a:gd name="connsiteX18" fmla="*/ 2218307 w 3408241"/>
              <a:gd name="connsiteY18" fmla="*/ 2656417 h 3217160"/>
              <a:gd name="connsiteX19" fmla="*/ 1627754 w 3408241"/>
              <a:gd name="connsiteY19" fmla="*/ 2918355 h 3217160"/>
              <a:gd name="connsiteX20" fmla="*/ 1508695 w 3408241"/>
              <a:gd name="connsiteY20" fmla="*/ 2432579 h 3217160"/>
              <a:gd name="connsiteX21" fmla="*/ 737170 w 3408241"/>
              <a:gd name="connsiteY21" fmla="*/ 2842154 h 3217160"/>
              <a:gd name="connsiteX22" fmla="*/ 1203895 w 3408241"/>
              <a:gd name="connsiteY22" fmla="*/ 2051579 h 3217160"/>
              <a:gd name="connsiteX23" fmla="*/ 822896 w 3408241"/>
              <a:gd name="connsiteY23" fmla="*/ 2042054 h 3217160"/>
              <a:gd name="connsiteX24" fmla="*/ 984820 w 3408241"/>
              <a:gd name="connsiteY24" fmla="*/ 1708679 h 3217160"/>
              <a:gd name="connsiteX25" fmla="*/ 13266 w 3408241"/>
              <a:gd name="connsiteY25" fmla="*/ 1368955 h 3217160"/>
              <a:gd name="connsiteX0" fmla="*/ 13266 w 3408241"/>
              <a:gd name="connsiteY0" fmla="*/ 1368955 h 3217160"/>
              <a:gd name="connsiteX1" fmla="*/ 984820 w 3408241"/>
              <a:gd name="connsiteY1" fmla="*/ 1327679 h 3217160"/>
              <a:gd name="connsiteX2" fmla="*/ 975295 w 3408241"/>
              <a:gd name="connsiteY2" fmla="*/ 860954 h 3217160"/>
              <a:gd name="connsiteX3" fmla="*/ 1422967 w 3408241"/>
              <a:gd name="connsiteY3" fmla="*/ 953031 h 3217160"/>
              <a:gd name="connsiteX4" fmla="*/ 956242 w 3408241"/>
              <a:gd name="connsiteY4" fmla="*/ 114830 h 3217160"/>
              <a:gd name="connsiteX5" fmla="*/ 1718242 w 3408241"/>
              <a:gd name="connsiteY5" fmla="*/ 813331 h 3217160"/>
              <a:gd name="connsiteX6" fmla="*/ 1862704 w 3408241"/>
              <a:gd name="connsiteY6" fmla="*/ 191030 h 3217160"/>
              <a:gd name="connsiteX7" fmla="*/ 2124642 w 3408241"/>
              <a:gd name="connsiteY7" fmla="*/ 826030 h 3217160"/>
              <a:gd name="connsiteX8" fmla="*/ 2988241 w 3408241"/>
              <a:gd name="connsiteY8" fmla="*/ 114830 h 3217160"/>
              <a:gd name="connsiteX9" fmla="*/ 2496116 w 3408241"/>
              <a:gd name="connsiteY9" fmla="*/ 1141942 h 3217160"/>
              <a:gd name="connsiteX10" fmla="*/ 2946968 w 3408241"/>
              <a:gd name="connsiteY10" fmla="*/ 1205443 h 3217160"/>
              <a:gd name="connsiteX11" fmla="*/ 2708843 w 3408241"/>
              <a:gd name="connsiteY11" fmla="*/ 1608668 h 3217160"/>
              <a:gd name="connsiteX12" fmla="*/ 3223193 w 3408241"/>
              <a:gd name="connsiteY12" fmla="*/ 1684868 h 3217160"/>
              <a:gd name="connsiteX13" fmla="*/ 3404169 w 3408241"/>
              <a:gd name="connsiteY13" fmla="*/ 1965855 h 3217160"/>
              <a:gd name="connsiteX14" fmla="*/ 3256529 w 3408241"/>
              <a:gd name="connsiteY14" fmla="*/ 2150005 h 3217160"/>
              <a:gd name="connsiteX15" fmla="*/ 2604070 w 3408241"/>
              <a:gd name="connsiteY15" fmla="*/ 2075393 h 3217160"/>
              <a:gd name="connsiteX16" fmla="*/ 3356545 w 3408241"/>
              <a:gd name="connsiteY16" fmla="*/ 3013605 h 3217160"/>
              <a:gd name="connsiteX17" fmla="*/ 2384995 w 3408241"/>
              <a:gd name="connsiteY17" fmla="*/ 2375429 h 3217160"/>
              <a:gd name="connsiteX18" fmla="*/ 2218307 w 3408241"/>
              <a:gd name="connsiteY18" fmla="*/ 2656417 h 3217160"/>
              <a:gd name="connsiteX19" fmla="*/ 1627754 w 3408241"/>
              <a:gd name="connsiteY19" fmla="*/ 2918355 h 3217160"/>
              <a:gd name="connsiteX20" fmla="*/ 1508695 w 3408241"/>
              <a:gd name="connsiteY20" fmla="*/ 2432579 h 3217160"/>
              <a:gd name="connsiteX21" fmla="*/ 737170 w 3408241"/>
              <a:gd name="connsiteY21" fmla="*/ 2842154 h 3217160"/>
              <a:gd name="connsiteX22" fmla="*/ 1203895 w 3408241"/>
              <a:gd name="connsiteY22" fmla="*/ 2051579 h 3217160"/>
              <a:gd name="connsiteX23" fmla="*/ 822896 w 3408241"/>
              <a:gd name="connsiteY23" fmla="*/ 2042054 h 3217160"/>
              <a:gd name="connsiteX24" fmla="*/ 984820 w 3408241"/>
              <a:gd name="connsiteY24" fmla="*/ 1708679 h 3217160"/>
              <a:gd name="connsiteX25" fmla="*/ 13266 w 3408241"/>
              <a:gd name="connsiteY25" fmla="*/ 1368955 h 3217160"/>
              <a:gd name="connsiteX0" fmla="*/ 13266 w 3408241"/>
              <a:gd name="connsiteY0" fmla="*/ 1368955 h 3217160"/>
              <a:gd name="connsiteX1" fmla="*/ 984820 w 3408241"/>
              <a:gd name="connsiteY1" fmla="*/ 1327679 h 3217160"/>
              <a:gd name="connsiteX2" fmla="*/ 975295 w 3408241"/>
              <a:gd name="connsiteY2" fmla="*/ 860954 h 3217160"/>
              <a:gd name="connsiteX3" fmla="*/ 1422967 w 3408241"/>
              <a:gd name="connsiteY3" fmla="*/ 953031 h 3217160"/>
              <a:gd name="connsiteX4" fmla="*/ 956242 w 3408241"/>
              <a:gd name="connsiteY4" fmla="*/ 114830 h 3217160"/>
              <a:gd name="connsiteX5" fmla="*/ 1718242 w 3408241"/>
              <a:gd name="connsiteY5" fmla="*/ 813331 h 3217160"/>
              <a:gd name="connsiteX6" fmla="*/ 1862704 w 3408241"/>
              <a:gd name="connsiteY6" fmla="*/ 191030 h 3217160"/>
              <a:gd name="connsiteX7" fmla="*/ 2124642 w 3408241"/>
              <a:gd name="connsiteY7" fmla="*/ 826030 h 3217160"/>
              <a:gd name="connsiteX8" fmla="*/ 2988241 w 3408241"/>
              <a:gd name="connsiteY8" fmla="*/ 114830 h 3217160"/>
              <a:gd name="connsiteX9" fmla="*/ 2496116 w 3408241"/>
              <a:gd name="connsiteY9" fmla="*/ 1141942 h 3217160"/>
              <a:gd name="connsiteX10" fmla="*/ 2946968 w 3408241"/>
              <a:gd name="connsiteY10" fmla="*/ 1205443 h 3217160"/>
              <a:gd name="connsiteX11" fmla="*/ 2708843 w 3408241"/>
              <a:gd name="connsiteY11" fmla="*/ 1608668 h 3217160"/>
              <a:gd name="connsiteX12" fmla="*/ 3223193 w 3408241"/>
              <a:gd name="connsiteY12" fmla="*/ 1684868 h 3217160"/>
              <a:gd name="connsiteX13" fmla="*/ 3404169 w 3408241"/>
              <a:gd name="connsiteY13" fmla="*/ 1965855 h 3217160"/>
              <a:gd name="connsiteX14" fmla="*/ 3256529 w 3408241"/>
              <a:gd name="connsiteY14" fmla="*/ 2150005 h 3217160"/>
              <a:gd name="connsiteX15" fmla="*/ 2604070 w 3408241"/>
              <a:gd name="connsiteY15" fmla="*/ 2075393 h 3217160"/>
              <a:gd name="connsiteX16" fmla="*/ 3356545 w 3408241"/>
              <a:gd name="connsiteY16" fmla="*/ 3013605 h 3217160"/>
              <a:gd name="connsiteX17" fmla="*/ 2384995 w 3408241"/>
              <a:gd name="connsiteY17" fmla="*/ 2375429 h 3217160"/>
              <a:gd name="connsiteX18" fmla="*/ 2218307 w 3408241"/>
              <a:gd name="connsiteY18" fmla="*/ 2688167 h 3217160"/>
              <a:gd name="connsiteX19" fmla="*/ 1627754 w 3408241"/>
              <a:gd name="connsiteY19" fmla="*/ 2918355 h 3217160"/>
              <a:gd name="connsiteX20" fmla="*/ 1508695 w 3408241"/>
              <a:gd name="connsiteY20" fmla="*/ 2432579 h 3217160"/>
              <a:gd name="connsiteX21" fmla="*/ 737170 w 3408241"/>
              <a:gd name="connsiteY21" fmla="*/ 2842154 h 3217160"/>
              <a:gd name="connsiteX22" fmla="*/ 1203895 w 3408241"/>
              <a:gd name="connsiteY22" fmla="*/ 2051579 h 3217160"/>
              <a:gd name="connsiteX23" fmla="*/ 822896 w 3408241"/>
              <a:gd name="connsiteY23" fmla="*/ 2042054 h 3217160"/>
              <a:gd name="connsiteX24" fmla="*/ 984820 w 3408241"/>
              <a:gd name="connsiteY24" fmla="*/ 1708679 h 3217160"/>
              <a:gd name="connsiteX25" fmla="*/ 13266 w 3408241"/>
              <a:gd name="connsiteY25" fmla="*/ 1368955 h 3217160"/>
              <a:gd name="connsiteX0" fmla="*/ 13266 w 3408241"/>
              <a:gd name="connsiteY0" fmla="*/ 1368955 h 3217160"/>
              <a:gd name="connsiteX1" fmla="*/ 984820 w 3408241"/>
              <a:gd name="connsiteY1" fmla="*/ 1327679 h 3217160"/>
              <a:gd name="connsiteX2" fmla="*/ 975295 w 3408241"/>
              <a:gd name="connsiteY2" fmla="*/ 860954 h 3217160"/>
              <a:gd name="connsiteX3" fmla="*/ 1422967 w 3408241"/>
              <a:gd name="connsiteY3" fmla="*/ 953031 h 3217160"/>
              <a:gd name="connsiteX4" fmla="*/ 956242 w 3408241"/>
              <a:gd name="connsiteY4" fmla="*/ 114830 h 3217160"/>
              <a:gd name="connsiteX5" fmla="*/ 1718242 w 3408241"/>
              <a:gd name="connsiteY5" fmla="*/ 813331 h 3217160"/>
              <a:gd name="connsiteX6" fmla="*/ 1862704 w 3408241"/>
              <a:gd name="connsiteY6" fmla="*/ 191030 h 3217160"/>
              <a:gd name="connsiteX7" fmla="*/ 2124642 w 3408241"/>
              <a:gd name="connsiteY7" fmla="*/ 826030 h 3217160"/>
              <a:gd name="connsiteX8" fmla="*/ 2988241 w 3408241"/>
              <a:gd name="connsiteY8" fmla="*/ 114830 h 3217160"/>
              <a:gd name="connsiteX9" fmla="*/ 2496116 w 3408241"/>
              <a:gd name="connsiteY9" fmla="*/ 1141942 h 3217160"/>
              <a:gd name="connsiteX10" fmla="*/ 2946968 w 3408241"/>
              <a:gd name="connsiteY10" fmla="*/ 1205443 h 3217160"/>
              <a:gd name="connsiteX11" fmla="*/ 2708843 w 3408241"/>
              <a:gd name="connsiteY11" fmla="*/ 1608668 h 3217160"/>
              <a:gd name="connsiteX12" fmla="*/ 3223193 w 3408241"/>
              <a:gd name="connsiteY12" fmla="*/ 1684868 h 3217160"/>
              <a:gd name="connsiteX13" fmla="*/ 3404169 w 3408241"/>
              <a:gd name="connsiteY13" fmla="*/ 1965855 h 3217160"/>
              <a:gd name="connsiteX14" fmla="*/ 3256529 w 3408241"/>
              <a:gd name="connsiteY14" fmla="*/ 2150005 h 3217160"/>
              <a:gd name="connsiteX15" fmla="*/ 2604070 w 3408241"/>
              <a:gd name="connsiteY15" fmla="*/ 2075393 h 3217160"/>
              <a:gd name="connsiteX16" fmla="*/ 3356545 w 3408241"/>
              <a:gd name="connsiteY16" fmla="*/ 3013605 h 3217160"/>
              <a:gd name="connsiteX17" fmla="*/ 2384995 w 3408241"/>
              <a:gd name="connsiteY17" fmla="*/ 2375429 h 3217160"/>
              <a:gd name="connsiteX18" fmla="*/ 2218307 w 3408241"/>
              <a:gd name="connsiteY18" fmla="*/ 2688167 h 3217160"/>
              <a:gd name="connsiteX19" fmla="*/ 1627754 w 3408241"/>
              <a:gd name="connsiteY19" fmla="*/ 2918355 h 3217160"/>
              <a:gd name="connsiteX20" fmla="*/ 1508695 w 3408241"/>
              <a:gd name="connsiteY20" fmla="*/ 2432579 h 3217160"/>
              <a:gd name="connsiteX21" fmla="*/ 737170 w 3408241"/>
              <a:gd name="connsiteY21" fmla="*/ 2842154 h 3217160"/>
              <a:gd name="connsiteX22" fmla="*/ 1203895 w 3408241"/>
              <a:gd name="connsiteY22" fmla="*/ 2051579 h 3217160"/>
              <a:gd name="connsiteX23" fmla="*/ 822896 w 3408241"/>
              <a:gd name="connsiteY23" fmla="*/ 2042054 h 3217160"/>
              <a:gd name="connsiteX24" fmla="*/ 984820 w 3408241"/>
              <a:gd name="connsiteY24" fmla="*/ 1708679 h 3217160"/>
              <a:gd name="connsiteX25" fmla="*/ 13266 w 3408241"/>
              <a:gd name="connsiteY25" fmla="*/ 1368955 h 3217160"/>
              <a:gd name="connsiteX0" fmla="*/ 13266 w 3408241"/>
              <a:gd name="connsiteY0" fmla="*/ 1368955 h 3217160"/>
              <a:gd name="connsiteX1" fmla="*/ 984820 w 3408241"/>
              <a:gd name="connsiteY1" fmla="*/ 1327679 h 3217160"/>
              <a:gd name="connsiteX2" fmla="*/ 975295 w 3408241"/>
              <a:gd name="connsiteY2" fmla="*/ 860954 h 3217160"/>
              <a:gd name="connsiteX3" fmla="*/ 1422967 w 3408241"/>
              <a:gd name="connsiteY3" fmla="*/ 953031 h 3217160"/>
              <a:gd name="connsiteX4" fmla="*/ 956242 w 3408241"/>
              <a:gd name="connsiteY4" fmla="*/ 114830 h 3217160"/>
              <a:gd name="connsiteX5" fmla="*/ 1718242 w 3408241"/>
              <a:gd name="connsiteY5" fmla="*/ 813331 h 3217160"/>
              <a:gd name="connsiteX6" fmla="*/ 1862704 w 3408241"/>
              <a:gd name="connsiteY6" fmla="*/ 191030 h 3217160"/>
              <a:gd name="connsiteX7" fmla="*/ 2124642 w 3408241"/>
              <a:gd name="connsiteY7" fmla="*/ 826030 h 3217160"/>
              <a:gd name="connsiteX8" fmla="*/ 2988241 w 3408241"/>
              <a:gd name="connsiteY8" fmla="*/ 114830 h 3217160"/>
              <a:gd name="connsiteX9" fmla="*/ 2496116 w 3408241"/>
              <a:gd name="connsiteY9" fmla="*/ 1141942 h 3217160"/>
              <a:gd name="connsiteX10" fmla="*/ 2946968 w 3408241"/>
              <a:gd name="connsiteY10" fmla="*/ 1205443 h 3217160"/>
              <a:gd name="connsiteX11" fmla="*/ 2708843 w 3408241"/>
              <a:gd name="connsiteY11" fmla="*/ 1608668 h 3217160"/>
              <a:gd name="connsiteX12" fmla="*/ 3223193 w 3408241"/>
              <a:gd name="connsiteY12" fmla="*/ 1684868 h 3217160"/>
              <a:gd name="connsiteX13" fmla="*/ 3404169 w 3408241"/>
              <a:gd name="connsiteY13" fmla="*/ 1965855 h 3217160"/>
              <a:gd name="connsiteX14" fmla="*/ 3256529 w 3408241"/>
              <a:gd name="connsiteY14" fmla="*/ 2150005 h 3217160"/>
              <a:gd name="connsiteX15" fmla="*/ 2604070 w 3408241"/>
              <a:gd name="connsiteY15" fmla="*/ 2075393 h 3217160"/>
              <a:gd name="connsiteX16" fmla="*/ 3356545 w 3408241"/>
              <a:gd name="connsiteY16" fmla="*/ 3013605 h 3217160"/>
              <a:gd name="connsiteX17" fmla="*/ 2384995 w 3408241"/>
              <a:gd name="connsiteY17" fmla="*/ 2375429 h 3217160"/>
              <a:gd name="connsiteX18" fmla="*/ 2218307 w 3408241"/>
              <a:gd name="connsiteY18" fmla="*/ 2688167 h 3217160"/>
              <a:gd name="connsiteX19" fmla="*/ 1627754 w 3408241"/>
              <a:gd name="connsiteY19" fmla="*/ 2918355 h 3217160"/>
              <a:gd name="connsiteX20" fmla="*/ 1508695 w 3408241"/>
              <a:gd name="connsiteY20" fmla="*/ 2432579 h 3217160"/>
              <a:gd name="connsiteX21" fmla="*/ 737170 w 3408241"/>
              <a:gd name="connsiteY21" fmla="*/ 2842154 h 3217160"/>
              <a:gd name="connsiteX22" fmla="*/ 1203895 w 3408241"/>
              <a:gd name="connsiteY22" fmla="*/ 2051579 h 3217160"/>
              <a:gd name="connsiteX23" fmla="*/ 822896 w 3408241"/>
              <a:gd name="connsiteY23" fmla="*/ 2042054 h 3217160"/>
              <a:gd name="connsiteX24" fmla="*/ 984820 w 3408241"/>
              <a:gd name="connsiteY24" fmla="*/ 1708679 h 3217160"/>
              <a:gd name="connsiteX25" fmla="*/ 13266 w 3408241"/>
              <a:gd name="connsiteY25" fmla="*/ 1368955 h 3217160"/>
              <a:gd name="connsiteX0" fmla="*/ 13266 w 3408241"/>
              <a:gd name="connsiteY0" fmla="*/ 1368955 h 3217160"/>
              <a:gd name="connsiteX1" fmla="*/ 984820 w 3408241"/>
              <a:gd name="connsiteY1" fmla="*/ 1327679 h 3217160"/>
              <a:gd name="connsiteX2" fmla="*/ 975295 w 3408241"/>
              <a:gd name="connsiteY2" fmla="*/ 860954 h 3217160"/>
              <a:gd name="connsiteX3" fmla="*/ 1422967 w 3408241"/>
              <a:gd name="connsiteY3" fmla="*/ 953031 h 3217160"/>
              <a:gd name="connsiteX4" fmla="*/ 956242 w 3408241"/>
              <a:gd name="connsiteY4" fmla="*/ 114830 h 3217160"/>
              <a:gd name="connsiteX5" fmla="*/ 1718242 w 3408241"/>
              <a:gd name="connsiteY5" fmla="*/ 813331 h 3217160"/>
              <a:gd name="connsiteX6" fmla="*/ 1862704 w 3408241"/>
              <a:gd name="connsiteY6" fmla="*/ 191030 h 3217160"/>
              <a:gd name="connsiteX7" fmla="*/ 2124642 w 3408241"/>
              <a:gd name="connsiteY7" fmla="*/ 826030 h 3217160"/>
              <a:gd name="connsiteX8" fmla="*/ 2988241 w 3408241"/>
              <a:gd name="connsiteY8" fmla="*/ 114830 h 3217160"/>
              <a:gd name="connsiteX9" fmla="*/ 2496116 w 3408241"/>
              <a:gd name="connsiteY9" fmla="*/ 1141942 h 3217160"/>
              <a:gd name="connsiteX10" fmla="*/ 2946968 w 3408241"/>
              <a:gd name="connsiteY10" fmla="*/ 1205443 h 3217160"/>
              <a:gd name="connsiteX11" fmla="*/ 2708843 w 3408241"/>
              <a:gd name="connsiteY11" fmla="*/ 1608668 h 3217160"/>
              <a:gd name="connsiteX12" fmla="*/ 3223193 w 3408241"/>
              <a:gd name="connsiteY12" fmla="*/ 1684868 h 3217160"/>
              <a:gd name="connsiteX13" fmla="*/ 3404169 w 3408241"/>
              <a:gd name="connsiteY13" fmla="*/ 1965855 h 3217160"/>
              <a:gd name="connsiteX14" fmla="*/ 3256529 w 3408241"/>
              <a:gd name="connsiteY14" fmla="*/ 2150005 h 3217160"/>
              <a:gd name="connsiteX15" fmla="*/ 2604070 w 3408241"/>
              <a:gd name="connsiteY15" fmla="*/ 2075393 h 3217160"/>
              <a:gd name="connsiteX16" fmla="*/ 3356545 w 3408241"/>
              <a:gd name="connsiteY16" fmla="*/ 3013605 h 3217160"/>
              <a:gd name="connsiteX17" fmla="*/ 2384995 w 3408241"/>
              <a:gd name="connsiteY17" fmla="*/ 2375429 h 3217160"/>
              <a:gd name="connsiteX18" fmla="*/ 2218307 w 3408241"/>
              <a:gd name="connsiteY18" fmla="*/ 2688167 h 3217160"/>
              <a:gd name="connsiteX19" fmla="*/ 1627754 w 3408241"/>
              <a:gd name="connsiteY19" fmla="*/ 2918355 h 3217160"/>
              <a:gd name="connsiteX20" fmla="*/ 1508695 w 3408241"/>
              <a:gd name="connsiteY20" fmla="*/ 2432579 h 3217160"/>
              <a:gd name="connsiteX21" fmla="*/ 737170 w 3408241"/>
              <a:gd name="connsiteY21" fmla="*/ 2842154 h 3217160"/>
              <a:gd name="connsiteX22" fmla="*/ 1203895 w 3408241"/>
              <a:gd name="connsiteY22" fmla="*/ 2051579 h 3217160"/>
              <a:gd name="connsiteX23" fmla="*/ 822896 w 3408241"/>
              <a:gd name="connsiteY23" fmla="*/ 2042054 h 3217160"/>
              <a:gd name="connsiteX24" fmla="*/ 984820 w 3408241"/>
              <a:gd name="connsiteY24" fmla="*/ 1708679 h 3217160"/>
              <a:gd name="connsiteX25" fmla="*/ 13266 w 3408241"/>
              <a:gd name="connsiteY25" fmla="*/ 1368955 h 3217160"/>
              <a:gd name="connsiteX0" fmla="*/ 13266 w 3408241"/>
              <a:gd name="connsiteY0" fmla="*/ 1368955 h 3217160"/>
              <a:gd name="connsiteX1" fmla="*/ 984820 w 3408241"/>
              <a:gd name="connsiteY1" fmla="*/ 1327679 h 3217160"/>
              <a:gd name="connsiteX2" fmla="*/ 975295 w 3408241"/>
              <a:gd name="connsiteY2" fmla="*/ 860954 h 3217160"/>
              <a:gd name="connsiteX3" fmla="*/ 1422967 w 3408241"/>
              <a:gd name="connsiteY3" fmla="*/ 953031 h 3217160"/>
              <a:gd name="connsiteX4" fmla="*/ 956242 w 3408241"/>
              <a:gd name="connsiteY4" fmla="*/ 114830 h 3217160"/>
              <a:gd name="connsiteX5" fmla="*/ 1718242 w 3408241"/>
              <a:gd name="connsiteY5" fmla="*/ 813331 h 3217160"/>
              <a:gd name="connsiteX6" fmla="*/ 1862704 w 3408241"/>
              <a:gd name="connsiteY6" fmla="*/ 191030 h 3217160"/>
              <a:gd name="connsiteX7" fmla="*/ 2124642 w 3408241"/>
              <a:gd name="connsiteY7" fmla="*/ 826030 h 3217160"/>
              <a:gd name="connsiteX8" fmla="*/ 2988241 w 3408241"/>
              <a:gd name="connsiteY8" fmla="*/ 114830 h 3217160"/>
              <a:gd name="connsiteX9" fmla="*/ 2496116 w 3408241"/>
              <a:gd name="connsiteY9" fmla="*/ 1141942 h 3217160"/>
              <a:gd name="connsiteX10" fmla="*/ 2946968 w 3408241"/>
              <a:gd name="connsiteY10" fmla="*/ 1205443 h 3217160"/>
              <a:gd name="connsiteX11" fmla="*/ 2708843 w 3408241"/>
              <a:gd name="connsiteY11" fmla="*/ 1608668 h 3217160"/>
              <a:gd name="connsiteX12" fmla="*/ 3223193 w 3408241"/>
              <a:gd name="connsiteY12" fmla="*/ 1684868 h 3217160"/>
              <a:gd name="connsiteX13" fmla="*/ 3404169 w 3408241"/>
              <a:gd name="connsiteY13" fmla="*/ 1965855 h 3217160"/>
              <a:gd name="connsiteX14" fmla="*/ 3256529 w 3408241"/>
              <a:gd name="connsiteY14" fmla="*/ 2150005 h 3217160"/>
              <a:gd name="connsiteX15" fmla="*/ 2604070 w 3408241"/>
              <a:gd name="connsiteY15" fmla="*/ 2075393 h 3217160"/>
              <a:gd name="connsiteX16" fmla="*/ 3356545 w 3408241"/>
              <a:gd name="connsiteY16" fmla="*/ 3013605 h 3217160"/>
              <a:gd name="connsiteX17" fmla="*/ 2384995 w 3408241"/>
              <a:gd name="connsiteY17" fmla="*/ 2375429 h 3217160"/>
              <a:gd name="connsiteX18" fmla="*/ 2218307 w 3408241"/>
              <a:gd name="connsiteY18" fmla="*/ 2688167 h 3217160"/>
              <a:gd name="connsiteX19" fmla="*/ 1627754 w 3408241"/>
              <a:gd name="connsiteY19" fmla="*/ 2918355 h 3217160"/>
              <a:gd name="connsiteX20" fmla="*/ 1508695 w 3408241"/>
              <a:gd name="connsiteY20" fmla="*/ 2432579 h 3217160"/>
              <a:gd name="connsiteX21" fmla="*/ 737170 w 3408241"/>
              <a:gd name="connsiteY21" fmla="*/ 2842154 h 3217160"/>
              <a:gd name="connsiteX22" fmla="*/ 1203895 w 3408241"/>
              <a:gd name="connsiteY22" fmla="*/ 2051579 h 3217160"/>
              <a:gd name="connsiteX23" fmla="*/ 822896 w 3408241"/>
              <a:gd name="connsiteY23" fmla="*/ 2042054 h 3217160"/>
              <a:gd name="connsiteX24" fmla="*/ 984820 w 3408241"/>
              <a:gd name="connsiteY24" fmla="*/ 1708679 h 3217160"/>
              <a:gd name="connsiteX25" fmla="*/ 13266 w 3408241"/>
              <a:gd name="connsiteY25" fmla="*/ 1368955 h 3217160"/>
              <a:gd name="connsiteX0" fmla="*/ 13266 w 3408241"/>
              <a:gd name="connsiteY0" fmla="*/ 1368955 h 3217160"/>
              <a:gd name="connsiteX1" fmla="*/ 984820 w 3408241"/>
              <a:gd name="connsiteY1" fmla="*/ 1327679 h 3217160"/>
              <a:gd name="connsiteX2" fmla="*/ 975295 w 3408241"/>
              <a:gd name="connsiteY2" fmla="*/ 860954 h 3217160"/>
              <a:gd name="connsiteX3" fmla="*/ 1422967 w 3408241"/>
              <a:gd name="connsiteY3" fmla="*/ 953031 h 3217160"/>
              <a:gd name="connsiteX4" fmla="*/ 956242 w 3408241"/>
              <a:gd name="connsiteY4" fmla="*/ 114830 h 3217160"/>
              <a:gd name="connsiteX5" fmla="*/ 1718242 w 3408241"/>
              <a:gd name="connsiteY5" fmla="*/ 813331 h 3217160"/>
              <a:gd name="connsiteX6" fmla="*/ 1862704 w 3408241"/>
              <a:gd name="connsiteY6" fmla="*/ 191030 h 3217160"/>
              <a:gd name="connsiteX7" fmla="*/ 2124642 w 3408241"/>
              <a:gd name="connsiteY7" fmla="*/ 826030 h 3217160"/>
              <a:gd name="connsiteX8" fmla="*/ 2988241 w 3408241"/>
              <a:gd name="connsiteY8" fmla="*/ 114830 h 3217160"/>
              <a:gd name="connsiteX9" fmla="*/ 2496116 w 3408241"/>
              <a:gd name="connsiteY9" fmla="*/ 1141942 h 3217160"/>
              <a:gd name="connsiteX10" fmla="*/ 2946968 w 3408241"/>
              <a:gd name="connsiteY10" fmla="*/ 1205443 h 3217160"/>
              <a:gd name="connsiteX11" fmla="*/ 2708843 w 3408241"/>
              <a:gd name="connsiteY11" fmla="*/ 1608668 h 3217160"/>
              <a:gd name="connsiteX12" fmla="*/ 3223193 w 3408241"/>
              <a:gd name="connsiteY12" fmla="*/ 1684868 h 3217160"/>
              <a:gd name="connsiteX13" fmla="*/ 3404169 w 3408241"/>
              <a:gd name="connsiteY13" fmla="*/ 1965855 h 3217160"/>
              <a:gd name="connsiteX14" fmla="*/ 3256529 w 3408241"/>
              <a:gd name="connsiteY14" fmla="*/ 2150005 h 3217160"/>
              <a:gd name="connsiteX15" fmla="*/ 2604070 w 3408241"/>
              <a:gd name="connsiteY15" fmla="*/ 2075393 h 3217160"/>
              <a:gd name="connsiteX16" fmla="*/ 3356545 w 3408241"/>
              <a:gd name="connsiteY16" fmla="*/ 3013605 h 3217160"/>
              <a:gd name="connsiteX17" fmla="*/ 2384995 w 3408241"/>
              <a:gd name="connsiteY17" fmla="*/ 2375429 h 3217160"/>
              <a:gd name="connsiteX18" fmla="*/ 2218307 w 3408241"/>
              <a:gd name="connsiteY18" fmla="*/ 2688167 h 3217160"/>
              <a:gd name="connsiteX19" fmla="*/ 1984945 w 3408241"/>
              <a:gd name="connsiteY19" fmla="*/ 2623079 h 3217160"/>
              <a:gd name="connsiteX20" fmla="*/ 1627754 w 3408241"/>
              <a:gd name="connsiteY20" fmla="*/ 2918355 h 3217160"/>
              <a:gd name="connsiteX21" fmla="*/ 1508695 w 3408241"/>
              <a:gd name="connsiteY21" fmla="*/ 2432579 h 3217160"/>
              <a:gd name="connsiteX22" fmla="*/ 737170 w 3408241"/>
              <a:gd name="connsiteY22" fmla="*/ 2842154 h 3217160"/>
              <a:gd name="connsiteX23" fmla="*/ 1203895 w 3408241"/>
              <a:gd name="connsiteY23" fmla="*/ 2051579 h 3217160"/>
              <a:gd name="connsiteX24" fmla="*/ 822896 w 3408241"/>
              <a:gd name="connsiteY24" fmla="*/ 2042054 h 3217160"/>
              <a:gd name="connsiteX25" fmla="*/ 984820 w 3408241"/>
              <a:gd name="connsiteY25" fmla="*/ 1708679 h 3217160"/>
              <a:gd name="connsiteX26" fmla="*/ 13266 w 3408241"/>
              <a:gd name="connsiteY26" fmla="*/ 1368955 h 3217160"/>
              <a:gd name="connsiteX0" fmla="*/ 13266 w 3408241"/>
              <a:gd name="connsiteY0" fmla="*/ 1368955 h 3217160"/>
              <a:gd name="connsiteX1" fmla="*/ 984820 w 3408241"/>
              <a:gd name="connsiteY1" fmla="*/ 1327679 h 3217160"/>
              <a:gd name="connsiteX2" fmla="*/ 975295 w 3408241"/>
              <a:gd name="connsiteY2" fmla="*/ 860954 h 3217160"/>
              <a:gd name="connsiteX3" fmla="*/ 1422967 w 3408241"/>
              <a:gd name="connsiteY3" fmla="*/ 953031 h 3217160"/>
              <a:gd name="connsiteX4" fmla="*/ 956242 w 3408241"/>
              <a:gd name="connsiteY4" fmla="*/ 114830 h 3217160"/>
              <a:gd name="connsiteX5" fmla="*/ 1718242 w 3408241"/>
              <a:gd name="connsiteY5" fmla="*/ 813331 h 3217160"/>
              <a:gd name="connsiteX6" fmla="*/ 1862704 w 3408241"/>
              <a:gd name="connsiteY6" fmla="*/ 191030 h 3217160"/>
              <a:gd name="connsiteX7" fmla="*/ 2124642 w 3408241"/>
              <a:gd name="connsiteY7" fmla="*/ 826030 h 3217160"/>
              <a:gd name="connsiteX8" fmla="*/ 2988241 w 3408241"/>
              <a:gd name="connsiteY8" fmla="*/ 114830 h 3217160"/>
              <a:gd name="connsiteX9" fmla="*/ 2496116 w 3408241"/>
              <a:gd name="connsiteY9" fmla="*/ 1141942 h 3217160"/>
              <a:gd name="connsiteX10" fmla="*/ 2946968 w 3408241"/>
              <a:gd name="connsiteY10" fmla="*/ 1205443 h 3217160"/>
              <a:gd name="connsiteX11" fmla="*/ 2708843 w 3408241"/>
              <a:gd name="connsiteY11" fmla="*/ 1608668 h 3217160"/>
              <a:gd name="connsiteX12" fmla="*/ 3223193 w 3408241"/>
              <a:gd name="connsiteY12" fmla="*/ 1684868 h 3217160"/>
              <a:gd name="connsiteX13" fmla="*/ 3404169 w 3408241"/>
              <a:gd name="connsiteY13" fmla="*/ 1965855 h 3217160"/>
              <a:gd name="connsiteX14" fmla="*/ 3256529 w 3408241"/>
              <a:gd name="connsiteY14" fmla="*/ 2150005 h 3217160"/>
              <a:gd name="connsiteX15" fmla="*/ 2604070 w 3408241"/>
              <a:gd name="connsiteY15" fmla="*/ 2075393 h 3217160"/>
              <a:gd name="connsiteX16" fmla="*/ 3356545 w 3408241"/>
              <a:gd name="connsiteY16" fmla="*/ 3013605 h 3217160"/>
              <a:gd name="connsiteX17" fmla="*/ 2384995 w 3408241"/>
              <a:gd name="connsiteY17" fmla="*/ 2375429 h 3217160"/>
              <a:gd name="connsiteX18" fmla="*/ 2218307 w 3408241"/>
              <a:gd name="connsiteY18" fmla="*/ 2688167 h 3217160"/>
              <a:gd name="connsiteX19" fmla="*/ 1984945 w 3408241"/>
              <a:gd name="connsiteY19" fmla="*/ 2623079 h 3217160"/>
              <a:gd name="connsiteX20" fmla="*/ 1627754 w 3408241"/>
              <a:gd name="connsiteY20" fmla="*/ 2918355 h 3217160"/>
              <a:gd name="connsiteX21" fmla="*/ 1508695 w 3408241"/>
              <a:gd name="connsiteY21" fmla="*/ 2432579 h 3217160"/>
              <a:gd name="connsiteX22" fmla="*/ 737170 w 3408241"/>
              <a:gd name="connsiteY22" fmla="*/ 2842154 h 3217160"/>
              <a:gd name="connsiteX23" fmla="*/ 1203895 w 3408241"/>
              <a:gd name="connsiteY23" fmla="*/ 2051579 h 3217160"/>
              <a:gd name="connsiteX24" fmla="*/ 822896 w 3408241"/>
              <a:gd name="connsiteY24" fmla="*/ 2042054 h 3217160"/>
              <a:gd name="connsiteX25" fmla="*/ 984820 w 3408241"/>
              <a:gd name="connsiteY25" fmla="*/ 1708679 h 3217160"/>
              <a:gd name="connsiteX26" fmla="*/ 13266 w 3408241"/>
              <a:gd name="connsiteY26" fmla="*/ 1368955 h 3217160"/>
              <a:gd name="connsiteX0" fmla="*/ 13266 w 3408241"/>
              <a:gd name="connsiteY0" fmla="*/ 1368955 h 3217160"/>
              <a:gd name="connsiteX1" fmla="*/ 984820 w 3408241"/>
              <a:gd name="connsiteY1" fmla="*/ 1327679 h 3217160"/>
              <a:gd name="connsiteX2" fmla="*/ 975295 w 3408241"/>
              <a:gd name="connsiteY2" fmla="*/ 860954 h 3217160"/>
              <a:gd name="connsiteX3" fmla="*/ 1422967 w 3408241"/>
              <a:gd name="connsiteY3" fmla="*/ 953031 h 3217160"/>
              <a:gd name="connsiteX4" fmla="*/ 956242 w 3408241"/>
              <a:gd name="connsiteY4" fmla="*/ 114830 h 3217160"/>
              <a:gd name="connsiteX5" fmla="*/ 1718242 w 3408241"/>
              <a:gd name="connsiteY5" fmla="*/ 813331 h 3217160"/>
              <a:gd name="connsiteX6" fmla="*/ 1862704 w 3408241"/>
              <a:gd name="connsiteY6" fmla="*/ 191030 h 3217160"/>
              <a:gd name="connsiteX7" fmla="*/ 2124642 w 3408241"/>
              <a:gd name="connsiteY7" fmla="*/ 826030 h 3217160"/>
              <a:gd name="connsiteX8" fmla="*/ 2988241 w 3408241"/>
              <a:gd name="connsiteY8" fmla="*/ 114830 h 3217160"/>
              <a:gd name="connsiteX9" fmla="*/ 2496116 w 3408241"/>
              <a:gd name="connsiteY9" fmla="*/ 1141942 h 3217160"/>
              <a:gd name="connsiteX10" fmla="*/ 2946968 w 3408241"/>
              <a:gd name="connsiteY10" fmla="*/ 1205443 h 3217160"/>
              <a:gd name="connsiteX11" fmla="*/ 2708843 w 3408241"/>
              <a:gd name="connsiteY11" fmla="*/ 1608668 h 3217160"/>
              <a:gd name="connsiteX12" fmla="*/ 3223193 w 3408241"/>
              <a:gd name="connsiteY12" fmla="*/ 1684868 h 3217160"/>
              <a:gd name="connsiteX13" fmla="*/ 3404169 w 3408241"/>
              <a:gd name="connsiteY13" fmla="*/ 1965855 h 3217160"/>
              <a:gd name="connsiteX14" fmla="*/ 3256529 w 3408241"/>
              <a:gd name="connsiteY14" fmla="*/ 2150005 h 3217160"/>
              <a:gd name="connsiteX15" fmla="*/ 2604070 w 3408241"/>
              <a:gd name="connsiteY15" fmla="*/ 2075393 h 3217160"/>
              <a:gd name="connsiteX16" fmla="*/ 3356545 w 3408241"/>
              <a:gd name="connsiteY16" fmla="*/ 3013605 h 3217160"/>
              <a:gd name="connsiteX17" fmla="*/ 2384995 w 3408241"/>
              <a:gd name="connsiteY17" fmla="*/ 2375429 h 3217160"/>
              <a:gd name="connsiteX18" fmla="*/ 2218307 w 3408241"/>
              <a:gd name="connsiteY18" fmla="*/ 2688167 h 3217160"/>
              <a:gd name="connsiteX19" fmla="*/ 1984945 w 3408241"/>
              <a:gd name="connsiteY19" fmla="*/ 2623079 h 3217160"/>
              <a:gd name="connsiteX20" fmla="*/ 1627754 w 3408241"/>
              <a:gd name="connsiteY20" fmla="*/ 2918355 h 3217160"/>
              <a:gd name="connsiteX21" fmla="*/ 1508695 w 3408241"/>
              <a:gd name="connsiteY21" fmla="*/ 2432579 h 3217160"/>
              <a:gd name="connsiteX22" fmla="*/ 737170 w 3408241"/>
              <a:gd name="connsiteY22" fmla="*/ 2842154 h 3217160"/>
              <a:gd name="connsiteX23" fmla="*/ 1203895 w 3408241"/>
              <a:gd name="connsiteY23" fmla="*/ 2051579 h 3217160"/>
              <a:gd name="connsiteX24" fmla="*/ 822896 w 3408241"/>
              <a:gd name="connsiteY24" fmla="*/ 2042054 h 3217160"/>
              <a:gd name="connsiteX25" fmla="*/ 984820 w 3408241"/>
              <a:gd name="connsiteY25" fmla="*/ 1708679 h 3217160"/>
              <a:gd name="connsiteX26" fmla="*/ 13266 w 3408241"/>
              <a:gd name="connsiteY26" fmla="*/ 1368955 h 3217160"/>
              <a:gd name="connsiteX0" fmla="*/ 13266 w 3408241"/>
              <a:gd name="connsiteY0" fmla="*/ 1368955 h 3217160"/>
              <a:gd name="connsiteX1" fmla="*/ 984820 w 3408241"/>
              <a:gd name="connsiteY1" fmla="*/ 1327679 h 3217160"/>
              <a:gd name="connsiteX2" fmla="*/ 975295 w 3408241"/>
              <a:gd name="connsiteY2" fmla="*/ 860954 h 3217160"/>
              <a:gd name="connsiteX3" fmla="*/ 1422967 w 3408241"/>
              <a:gd name="connsiteY3" fmla="*/ 953031 h 3217160"/>
              <a:gd name="connsiteX4" fmla="*/ 956242 w 3408241"/>
              <a:gd name="connsiteY4" fmla="*/ 114830 h 3217160"/>
              <a:gd name="connsiteX5" fmla="*/ 1718242 w 3408241"/>
              <a:gd name="connsiteY5" fmla="*/ 813331 h 3217160"/>
              <a:gd name="connsiteX6" fmla="*/ 1862704 w 3408241"/>
              <a:gd name="connsiteY6" fmla="*/ 191030 h 3217160"/>
              <a:gd name="connsiteX7" fmla="*/ 2124642 w 3408241"/>
              <a:gd name="connsiteY7" fmla="*/ 826030 h 3217160"/>
              <a:gd name="connsiteX8" fmla="*/ 2988241 w 3408241"/>
              <a:gd name="connsiteY8" fmla="*/ 114830 h 3217160"/>
              <a:gd name="connsiteX9" fmla="*/ 2496116 w 3408241"/>
              <a:gd name="connsiteY9" fmla="*/ 1141942 h 3217160"/>
              <a:gd name="connsiteX10" fmla="*/ 2946968 w 3408241"/>
              <a:gd name="connsiteY10" fmla="*/ 1205443 h 3217160"/>
              <a:gd name="connsiteX11" fmla="*/ 2708843 w 3408241"/>
              <a:gd name="connsiteY11" fmla="*/ 1608668 h 3217160"/>
              <a:gd name="connsiteX12" fmla="*/ 3223193 w 3408241"/>
              <a:gd name="connsiteY12" fmla="*/ 1684868 h 3217160"/>
              <a:gd name="connsiteX13" fmla="*/ 3404169 w 3408241"/>
              <a:gd name="connsiteY13" fmla="*/ 1965855 h 3217160"/>
              <a:gd name="connsiteX14" fmla="*/ 3256529 w 3408241"/>
              <a:gd name="connsiteY14" fmla="*/ 2150005 h 3217160"/>
              <a:gd name="connsiteX15" fmla="*/ 2604070 w 3408241"/>
              <a:gd name="connsiteY15" fmla="*/ 2075393 h 3217160"/>
              <a:gd name="connsiteX16" fmla="*/ 3356545 w 3408241"/>
              <a:gd name="connsiteY16" fmla="*/ 3013605 h 3217160"/>
              <a:gd name="connsiteX17" fmla="*/ 2384995 w 3408241"/>
              <a:gd name="connsiteY17" fmla="*/ 2375429 h 3217160"/>
              <a:gd name="connsiteX18" fmla="*/ 2218307 w 3408241"/>
              <a:gd name="connsiteY18" fmla="*/ 2688167 h 3217160"/>
              <a:gd name="connsiteX19" fmla="*/ 1984945 w 3408241"/>
              <a:gd name="connsiteY19" fmla="*/ 2623079 h 3217160"/>
              <a:gd name="connsiteX20" fmla="*/ 1627754 w 3408241"/>
              <a:gd name="connsiteY20" fmla="*/ 2918355 h 3217160"/>
              <a:gd name="connsiteX21" fmla="*/ 1508695 w 3408241"/>
              <a:gd name="connsiteY21" fmla="*/ 2432579 h 3217160"/>
              <a:gd name="connsiteX22" fmla="*/ 737170 w 3408241"/>
              <a:gd name="connsiteY22" fmla="*/ 2842154 h 3217160"/>
              <a:gd name="connsiteX23" fmla="*/ 1203895 w 3408241"/>
              <a:gd name="connsiteY23" fmla="*/ 2051579 h 3217160"/>
              <a:gd name="connsiteX24" fmla="*/ 822896 w 3408241"/>
              <a:gd name="connsiteY24" fmla="*/ 2042054 h 3217160"/>
              <a:gd name="connsiteX25" fmla="*/ 984820 w 3408241"/>
              <a:gd name="connsiteY25" fmla="*/ 1708679 h 3217160"/>
              <a:gd name="connsiteX26" fmla="*/ 13266 w 3408241"/>
              <a:gd name="connsiteY26" fmla="*/ 1368955 h 3217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3408241" h="3217160">
                <a:moveTo>
                  <a:pt x="13266" y="1368955"/>
                </a:moveTo>
                <a:cubicBezTo>
                  <a:pt x="118041" y="829205"/>
                  <a:pt x="586357" y="1459971"/>
                  <a:pt x="984820" y="1327679"/>
                </a:cubicBezTo>
                <a:cubicBezTo>
                  <a:pt x="1145158" y="1243012"/>
                  <a:pt x="729233" y="1045633"/>
                  <a:pt x="975295" y="860954"/>
                </a:cubicBezTo>
                <a:cubicBezTo>
                  <a:pt x="1202307" y="790575"/>
                  <a:pt x="1249930" y="1069447"/>
                  <a:pt x="1422967" y="953031"/>
                </a:cubicBezTo>
                <a:cubicBezTo>
                  <a:pt x="1505517" y="637648"/>
                  <a:pt x="592175" y="521230"/>
                  <a:pt x="956242" y="114830"/>
                </a:cubicBezTo>
                <a:cubicBezTo>
                  <a:pt x="1508692" y="-363536"/>
                  <a:pt x="1431698" y="806981"/>
                  <a:pt x="1718242" y="813331"/>
                </a:cubicBezTo>
                <a:cubicBezTo>
                  <a:pt x="1699986" y="629181"/>
                  <a:pt x="1579071" y="138113"/>
                  <a:pt x="1862704" y="191030"/>
                </a:cubicBezTo>
                <a:cubicBezTo>
                  <a:pt x="2146337" y="243947"/>
                  <a:pt x="1833336" y="800630"/>
                  <a:pt x="2124642" y="826030"/>
                </a:cubicBezTo>
                <a:cubicBezTo>
                  <a:pt x="2339748" y="787930"/>
                  <a:pt x="2345304" y="-158220"/>
                  <a:pt x="2988241" y="114830"/>
                </a:cubicBezTo>
                <a:cubicBezTo>
                  <a:pt x="3620066" y="697972"/>
                  <a:pt x="2444257" y="778934"/>
                  <a:pt x="2496116" y="1141942"/>
                </a:cubicBezTo>
                <a:cubicBezTo>
                  <a:pt x="2588191" y="1364192"/>
                  <a:pt x="2790864" y="1036639"/>
                  <a:pt x="2946968" y="1205443"/>
                </a:cubicBezTo>
                <a:cubicBezTo>
                  <a:pt x="3105454" y="1502305"/>
                  <a:pt x="2535013" y="1350435"/>
                  <a:pt x="2708843" y="1608668"/>
                </a:cubicBezTo>
                <a:cubicBezTo>
                  <a:pt x="2818380" y="1667935"/>
                  <a:pt x="3019993" y="1685133"/>
                  <a:pt x="3223193" y="1684868"/>
                </a:cubicBezTo>
                <a:cubicBezTo>
                  <a:pt x="3395437" y="1744399"/>
                  <a:pt x="3420044" y="1845470"/>
                  <a:pt x="3404169" y="1965855"/>
                </a:cubicBezTo>
                <a:cubicBezTo>
                  <a:pt x="3364481" y="2105290"/>
                  <a:pt x="3345429" y="2092855"/>
                  <a:pt x="3256529" y="2150005"/>
                </a:cubicBezTo>
                <a:cubicBezTo>
                  <a:pt x="3093811" y="2255574"/>
                  <a:pt x="2804889" y="1821923"/>
                  <a:pt x="2604070" y="2075393"/>
                </a:cubicBezTo>
                <a:cubicBezTo>
                  <a:pt x="2649314" y="2376489"/>
                  <a:pt x="3551014" y="2569899"/>
                  <a:pt x="3356545" y="3013605"/>
                </a:cubicBezTo>
                <a:cubicBezTo>
                  <a:pt x="2810445" y="3698611"/>
                  <a:pt x="2714402" y="2440517"/>
                  <a:pt x="2384995" y="2375429"/>
                </a:cubicBezTo>
                <a:cubicBezTo>
                  <a:pt x="2237358" y="2443691"/>
                  <a:pt x="2336576" y="2618317"/>
                  <a:pt x="2218307" y="2688167"/>
                </a:cubicBezTo>
                <a:cubicBezTo>
                  <a:pt x="2161157" y="2750609"/>
                  <a:pt x="2083370" y="2584714"/>
                  <a:pt x="1984945" y="2623079"/>
                </a:cubicBezTo>
                <a:cubicBezTo>
                  <a:pt x="1886520" y="2661444"/>
                  <a:pt x="1840479" y="2988205"/>
                  <a:pt x="1627754" y="2918355"/>
                </a:cubicBezTo>
                <a:cubicBezTo>
                  <a:pt x="1415029" y="2848505"/>
                  <a:pt x="1657126" y="2445279"/>
                  <a:pt x="1508695" y="2432579"/>
                </a:cubicBezTo>
                <a:cubicBezTo>
                  <a:pt x="1303114" y="2410354"/>
                  <a:pt x="1078483" y="3152775"/>
                  <a:pt x="737170" y="2842154"/>
                </a:cubicBezTo>
                <a:cubicBezTo>
                  <a:pt x="286320" y="2299229"/>
                  <a:pt x="1411858" y="2286000"/>
                  <a:pt x="1203895" y="2051579"/>
                </a:cubicBezTo>
                <a:cubicBezTo>
                  <a:pt x="1218183" y="1918229"/>
                  <a:pt x="907034" y="2242079"/>
                  <a:pt x="822896" y="2042054"/>
                </a:cubicBezTo>
                <a:cubicBezTo>
                  <a:pt x="700659" y="1870604"/>
                  <a:pt x="1119758" y="1820862"/>
                  <a:pt x="984820" y="1708679"/>
                </a:cubicBezTo>
                <a:cubicBezTo>
                  <a:pt x="767332" y="1528233"/>
                  <a:pt x="-118339" y="2046919"/>
                  <a:pt x="13266" y="1368955"/>
                </a:cubicBezTo>
                <a:close/>
              </a:path>
            </a:pathLst>
          </a:custGeom>
          <a:solidFill>
            <a:srgbClr val="7030A0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7886700" y="2247713"/>
            <a:ext cx="253365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rgbClr val="002060"/>
                </a:solidFill>
              </a:rPr>
              <a:t>purple</a:t>
            </a:r>
          </a:p>
        </p:txBody>
      </p:sp>
    </p:spTree>
    <p:extLst>
      <p:ext uri="{BB962C8B-B14F-4D97-AF65-F5344CB8AC3E}">
        <p14:creationId xmlns:p14="http://schemas.microsoft.com/office/powerpoint/2010/main" val="2531043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rp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rp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3" grpId="2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val 16"/>
          <p:cNvSpPr/>
          <p:nvPr/>
        </p:nvSpPr>
        <p:spPr>
          <a:xfrm>
            <a:off x="1491680" y="1129770"/>
            <a:ext cx="4716295" cy="4451879"/>
          </a:xfrm>
          <a:custGeom>
            <a:avLst/>
            <a:gdLst>
              <a:gd name="connsiteX0" fmla="*/ 0 w 3895725"/>
              <a:gd name="connsiteY0" fmla="*/ 2159000 h 4318000"/>
              <a:gd name="connsiteX1" fmla="*/ 1947863 w 3895725"/>
              <a:gd name="connsiteY1" fmla="*/ 0 h 4318000"/>
              <a:gd name="connsiteX2" fmla="*/ 3895726 w 3895725"/>
              <a:gd name="connsiteY2" fmla="*/ 2159000 h 4318000"/>
              <a:gd name="connsiteX3" fmla="*/ 1947863 w 3895725"/>
              <a:gd name="connsiteY3" fmla="*/ 4318000 h 4318000"/>
              <a:gd name="connsiteX4" fmla="*/ 0 w 3895725"/>
              <a:gd name="connsiteY4" fmla="*/ 2159000 h 4318000"/>
              <a:gd name="connsiteX0" fmla="*/ 16235 w 3911961"/>
              <a:gd name="connsiteY0" fmla="*/ 2249857 h 4408857"/>
              <a:gd name="connsiteX1" fmla="*/ 1083036 w 3911961"/>
              <a:gd name="connsiteY1" fmla="*/ 586157 h 4408857"/>
              <a:gd name="connsiteX2" fmla="*/ 1964098 w 3911961"/>
              <a:gd name="connsiteY2" fmla="*/ 90857 h 4408857"/>
              <a:gd name="connsiteX3" fmla="*/ 3911961 w 3911961"/>
              <a:gd name="connsiteY3" fmla="*/ 2249857 h 4408857"/>
              <a:gd name="connsiteX4" fmla="*/ 1964098 w 3911961"/>
              <a:gd name="connsiteY4" fmla="*/ 4408857 h 4408857"/>
              <a:gd name="connsiteX5" fmla="*/ 16235 w 3911961"/>
              <a:gd name="connsiteY5" fmla="*/ 2249857 h 4408857"/>
              <a:gd name="connsiteX0" fmla="*/ 16235 w 3911961"/>
              <a:gd name="connsiteY0" fmla="*/ 2219517 h 4378517"/>
              <a:gd name="connsiteX1" fmla="*/ 1083036 w 3911961"/>
              <a:gd name="connsiteY1" fmla="*/ 555817 h 4378517"/>
              <a:gd name="connsiteX2" fmla="*/ 1705336 w 3911961"/>
              <a:gd name="connsiteY2" fmla="*/ 593918 h 4378517"/>
              <a:gd name="connsiteX3" fmla="*/ 1964098 w 3911961"/>
              <a:gd name="connsiteY3" fmla="*/ 60517 h 4378517"/>
              <a:gd name="connsiteX4" fmla="*/ 3911961 w 3911961"/>
              <a:gd name="connsiteY4" fmla="*/ 2219517 h 4378517"/>
              <a:gd name="connsiteX5" fmla="*/ 1964098 w 3911961"/>
              <a:gd name="connsiteY5" fmla="*/ 4378517 h 4378517"/>
              <a:gd name="connsiteX6" fmla="*/ 16235 w 3911961"/>
              <a:gd name="connsiteY6" fmla="*/ 2219517 h 4378517"/>
              <a:gd name="connsiteX0" fmla="*/ 20201 w 3915927"/>
              <a:gd name="connsiteY0" fmla="*/ 2219517 h 4378517"/>
              <a:gd name="connsiteX1" fmla="*/ 960002 w 3915927"/>
              <a:gd name="connsiteY1" fmla="*/ 987618 h 4378517"/>
              <a:gd name="connsiteX2" fmla="*/ 1087002 w 3915927"/>
              <a:gd name="connsiteY2" fmla="*/ 555817 h 4378517"/>
              <a:gd name="connsiteX3" fmla="*/ 1709302 w 3915927"/>
              <a:gd name="connsiteY3" fmla="*/ 593918 h 4378517"/>
              <a:gd name="connsiteX4" fmla="*/ 1968064 w 3915927"/>
              <a:gd name="connsiteY4" fmla="*/ 60517 h 4378517"/>
              <a:gd name="connsiteX5" fmla="*/ 3915927 w 3915927"/>
              <a:gd name="connsiteY5" fmla="*/ 2219517 h 4378517"/>
              <a:gd name="connsiteX6" fmla="*/ 1968064 w 3915927"/>
              <a:gd name="connsiteY6" fmla="*/ 4378517 h 4378517"/>
              <a:gd name="connsiteX7" fmla="*/ 20201 w 3915927"/>
              <a:gd name="connsiteY7" fmla="*/ 2219517 h 4378517"/>
              <a:gd name="connsiteX0" fmla="*/ 2555 w 3898281"/>
              <a:gd name="connsiteY0" fmla="*/ 2219517 h 4378517"/>
              <a:gd name="connsiteX1" fmla="*/ 1526556 w 3898281"/>
              <a:gd name="connsiteY1" fmla="*/ 1470218 h 4378517"/>
              <a:gd name="connsiteX2" fmla="*/ 1069356 w 3898281"/>
              <a:gd name="connsiteY2" fmla="*/ 555817 h 4378517"/>
              <a:gd name="connsiteX3" fmla="*/ 1691656 w 3898281"/>
              <a:gd name="connsiteY3" fmla="*/ 593918 h 4378517"/>
              <a:gd name="connsiteX4" fmla="*/ 1950418 w 3898281"/>
              <a:gd name="connsiteY4" fmla="*/ 60517 h 4378517"/>
              <a:gd name="connsiteX5" fmla="*/ 3898281 w 3898281"/>
              <a:gd name="connsiteY5" fmla="*/ 2219517 h 4378517"/>
              <a:gd name="connsiteX6" fmla="*/ 1950418 w 3898281"/>
              <a:gd name="connsiteY6" fmla="*/ 4378517 h 4378517"/>
              <a:gd name="connsiteX7" fmla="*/ 2555 w 3898281"/>
              <a:gd name="connsiteY7" fmla="*/ 2219517 h 4378517"/>
              <a:gd name="connsiteX0" fmla="*/ 2555 w 3898281"/>
              <a:gd name="connsiteY0" fmla="*/ 2219517 h 4378517"/>
              <a:gd name="connsiteX1" fmla="*/ 1526556 w 3898281"/>
              <a:gd name="connsiteY1" fmla="*/ 1470218 h 4378517"/>
              <a:gd name="connsiteX2" fmla="*/ 1069356 w 3898281"/>
              <a:gd name="connsiteY2" fmla="*/ 555817 h 4378517"/>
              <a:gd name="connsiteX3" fmla="*/ 1691656 w 3898281"/>
              <a:gd name="connsiteY3" fmla="*/ 593918 h 4378517"/>
              <a:gd name="connsiteX4" fmla="*/ 1950418 w 3898281"/>
              <a:gd name="connsiteY4" fmla="*/ 60517 h 4378517"/>
              <a:gd name="connsiteX5" fmla="*/ 3898281 w 3898281"/>
              <a:gd name="connsiteY5" fmla="*/ 2219517 h 4378517"/>
              <a:gd name="connsiteX6" fmla="*/ 1950418 w 3898281"/>
              <a:gd name="connsiteY6" fmla="*/ 4378517 h 4378517"/>
              <a:gd name="connsiteX7" fmla="*/ 2555 w 3898281"/>
              <a:gd name="connsiteY7" fmla="*/ 2219517 h 4378517"/>
              <a:gd name="connsiteX0" fmla="*/ 2555 w 3898281"/>
              <a:gd name="connsiteY0" fmla="*/ 2219517 h 4378517"/>
              <a:gd name="connsiteX1" fmla="*/ 1526556 w 3898281"/>
              <a:gd name="connsiteY1" fmla="*/ 1470218 h 4378517"/>
              <a:gd name="connsiteX2" fmla="*/ 1069356 w 3898281"/>
              <a:gd name="connsiteY2" fmla="*/ 555817 h 4378517"/>
              <a:gd name="connsiteX3" fmla="*/ 1691656 w 3898281"/>
              <a:gd name="connsiteY3" fmla="*/ 593918 h 4378517"/>
              <a:gd name="connsiteX4" fmla="*/ 1950418 w 3898281"/>
              <a:gd name="connsiteY4" fmla="*/ 60517 h 4378517"/>
              <a:gd name="connsiteX5" fmla="*/ 3898281 w 3898281"/>
              <a:gd name="connsiteY5" fmla="*/ 2219517 h 4378517"/>
              <a:gd name="connsiteX6" fmla="*/ 1950418 w 3898281"/>
              <a:gd name="connsiteY6" fmla="*/ 4378517 h 4378517"/>
              <a:gd name="connsiteX7" fmla="*/ 2555 w 3898281"/>
              <a:gd name="connsiteY7" fmla="*/ 2219517 h 4378517"/>
              <a:gd name="connsiteX0" fmla="*/ 2555 w 3898281"/>
              <a:gd name="connsiteY0" fmla="*/ 2219517 h 4378517"/>
              <a:gd name="connsiteX1" fmla="*/ 1526556 w 3898281"/>
              <a:gd name="connsiteY1" fmla="*/ 1470218 h 4378517"/>
              <a:gd name="connsiteX2" fmla="*/ 1069356 w 3898281"/>
              <a:gd name="connsiteY2" fmla="*/ 555817 h 4378517"/>
              <a:gd name="connsiteX3" fmla="*/ 1691656 w 3898281"/>
              <a:gd name="connsiteY3" fmla="*/ 593918 h 4378517"/>
              <a:gd name="connsiteX4" fmla="*/ 1950418 w 3898281"/>
              <a:gd name="connsiteY4" fmla="*/ 60517 h 4378517"/>
              <a:gd name="connsiteX5" fmla="*/ 3898281 w 3898281"/>
              <a:gd name="connsiteY5" fmla="*/ 2219517 h 4378517"/>
              <a:gd name="connsiteX6" fmla="*/ 1950418 w 3898281"/>
              <a:gd name="connsiteY6" fmla="*/ 4378517 h 4378517"/>
              <a:gd name="connsiteX7" fmla="*/ 2555 w 3898281"/>
              <a:gd name="connsiteY7" fmla="*/ 2219517 h 4378517"/>
              <a:gd name="connsiteX0" fmla="*/ 2555 w 3898281"/>
              <a:gd name="connsiteY0" fmla="*/ 2173048 h 4332048"/>
              <a:gd name="connsiteX1" fmla="*/ 1526556 w 3898281"/>
              <a:gd name="connsiteY1" fmla="*/ 1423749 h 4332048"/>
              <a:gd name="connsiteX2" fmla="*/ 1069356 w 3898281"/>
              <a:gd name="connsiteY2" fmla="*/ 509348 h 4332048"/>
              <a:gd name="connsiteX3" fmla="*/ 1831356 w 3898281"/>
              <a:gd name="connsiteY3" fmla="*/ 1207849 h 4332048"/>
              <a:gd name="connsiteX4" fmla="*/ 1950418 w 3898281"/>
              <a:gd name="connsiteY4" fmla="*/ 14048 h 4332048"/>
              <a:gd name="connsiteX5" fmla="*/ 3898281 w 3898281"/>
              <a:gd name="connsiteY5" fmla="*/ 2173048 h 4332048"/>
              <a:gd name="connsiteX6" fmla="*/ 1950418 w 3898281"/>
              <a:gd name="connsiteY6" fmla="*/ 4332048 h 4332048"/>
              <a:gd name="connsiteX7" fmla="*/ 2555 w 3898281"/>
              <a:gd name="connsiteY7" fmla="*/ 2173048 h 4332048"/>
              <a:gd name="connsiteX0" fmla="*/ 2555 w 3898281"/>
              <a:gd name="connsiteY0" fmla="*/ 2173048 h 4332048"/>
              <a:gd name="connsiteX1" fmla="*/ 1526556 w 3898281"/>
              <a:gd name="connsiteY1" fmla="*/ 1423749 h 4332048"/>
              <a:gd name="connsiteX2" fmla="*/ 1069356 w 3898281"/>
              <a:gd name="connsiteY2" fmla="*/ 509348 h 4332048"/>
              <a:gd name="connsiteX3" fmla="*/ 1831356 w 3898281"/>
              <a:gd name="connsiteY3" fmla="*/ 1207849 h 4332048"/>
              <a:gd name="connsiteX4" fmla="*/ 1950418 w 3898281"/>
              <a:gd name="connsiteY4" fmla="*/ 14048 h 4332048"/>
              <a:gd name="connsiteX5" fmla="*/ 3898281 w 3898281"/>
              <a:gd name="connsiteY5" fmla="*/ 2173048 h 4332048"/>
              <a:gd name="connsiteX6" fmla="*/ 1950418 w 3898281"/>
              <a:gd name="connsiteY6" fmla="*/ 4332048 h 4332048"/>
              <a:gd name="connsiteX7" fmla="*/ 2555 w 3898281"/>
              <a:gd name="connsiteY7" fmla="*/ 2173048 h 4332048"/>
              <a:gd name="connsiteX0" fmla="*/ 2555 w 3898281"/>
              <a:gd name="connsiteY0" fmla="*/ 2173048 h 4332048"/>
              <a:gd name="connsiteX1" fmla="*/ 1526556 w 3898281"/>
              <a:gd name="connsiteY1" fmla="*/ 1423749 h 4332048"/>
              <a:gd name="connsiteX2" fmla="*/ 1069356 w 3898281"/>
              <a:gd name="connsiteY2" fmla="*/ 509348 h 4332048"/>
              <a:gd name="connsiteX3" fmla="*/ 1831356 w 3898281"/>
              <a:gd name="connsiteY3" fmla="*/ 1207849 h 4332048"/>
              <a:gd name="connsiteX4" fmla="*/ 1950418 w 3898281"/>
              <a:gd name="connsiteY4" fmla="*/ 14048 h 4332048"/>
              <a:gd name="connsiteX5" fmla="*/ 3898281 w 3898281"/>
              <a:gd name="connsiteY5" fmla="*/ 2173048 h 4332048"/>
              <a:gd name="connsiteX6" fmla="*/ 1950418 w 3898281"/>
              <a:gd name="connsiteY6" fmla="*/ 4332048 h 4332048"/>
              <a:gd name="connsiteX7" fmla="*/ 2555 w 3898281"/>
              <a:gd name="connsiteY7" fmla="*/ 2173048 h 4332048"/>
              <a:gd name="connsiteX0" fmla="*/ 2555 w 3898281"/>
              <a:gd name="connsiteY0" fmla="*/ 2173048 h 4332048"/>
              <a:gd name="connsiteX1" fmla="*/ 1526556 w 3898281"/>
              <a:gd name="connsiteY1" fmla="*/ 1423749 h 4332048"/>
              <a:gd name="connsiteX2" fmla="*/ 1069356 w 3898281"/>
              <a:gd name="connsiteY2" fmla="*/ 509348 h 4332048"/>
              <a:gd name="connsiteX3" fmla="*/ 1831356 w 3898281"/>
              <a:gd name="connsiteY3" fmla="*/ 1207849 h 4332048"/>
              <a:gd name="connsiteX4" fmla="*/ 1950418 w 3898281"/>
              <a:gd name="connsiteY4" fmla="*/ 14048 h 4332048"/>
              <a:gd name="connsiteX5" fmla="*/ 3898281 w 3898281"/>
              <a:gd name="connsiteY5" fmla="*/ 2173048 h 4332048"/>
              <a:gd name="connsiteX6" fmla="*/ 1950418 w 3898281"/>
              <a:gd name="connsiteY6" fmla="*/ 4332048 h 4332048"/>
              <a:gd name="connsiteX7" fmla="*/ 2555 w 3898281"/>
              <a:gd name="connsiteY7" fmla="*/ 2173048 h 4332048"/>
              <a:gd name="connsiteX0" fmla="*/ 2555 w 3898281"/>
              <a:gd name="connsiteY0" fmla="*/ 2174133 h 4333133"/>
              <a:gd name="connsiteX1" fmla="*/ 1526556 w 3898281"/>
              <a:gd name="connsiteY1" fmla="*/ 1424834 h 4333133"/>
              <a:gd name="connsiteX2" fmla="*/ 1069356 w 3898281"/>
              <a:gd name="connsiteY2" fmla="*/ 510433 h 4333133"/>
              <a:gd name="connsiteX3" fmla="*/ 1831356 w 3898281"/>
              <a:gd name="connsiteY3" fmla="*/ 1208934 h 4333133"/>
              <a:gd name="connsiteX4" fmla="*/ 1950418 w 3898281"/>
              <a:gd name="connsiteY4" fmla="*/ 15133 h 4333133"/>
              <a:gd name="connsiteX5" fmla="*/ 3898281 w 3898281"/>
              <a:gd name="connsiteY5" fmla="*/ 2174133 h 4333133"/>
              <a:gd name="connsiteX6" fmla="*/ 1950418 w 3898281"/>
              <a:gd name="connsiteY6" fmla="*/ 4333133 h 4333133"/>
              <a:gd name="connsiteX7" fmla="*/ 2555 w 3898281"/>
              <a:gd name="connsiteY7" fmla="*/ 2174133 h 4333133"/>
              <a:gd name="connsiteX0" fmla="*/ 2555 w 3898281"/>
              <a:gd name="connsiteY0" fmla="*/ 1778530 h 3937530"/>
              <a:gd name="connsiteX1" fmla="*/ 1526556 w 3898281"/>
              <a:gd name="connsiteY1" fmla="*/ 1029231 h 3937530"/>
              <a:gd name="connsiteX2" fmla="*/ 1069356 w 3898281"/>
              <a:gd name="connsiteY2" fmla="*/ 114830 h 3937530"/>
              <a:gd name="connsiteX3" fmla="*/ 1831356 w 3898281"/>
              <a:gd name="connsiteY3" fmla="*/ 813331 h 3937530"/>
              <a:gd name="connsiteX4" fmla="*/ 2026618 w 3898281"/>
              <a:gd name="connsiteY4" fmla="*/ 191030 h 3937530"/>
              <a:gd name="connsiteX5" fmla="*/ 3898281 w 3898281"/>
              <a:gd name="connsiteY5" fmla="*/ 1778530 h 3937530"/>
              <a:gd name="connsiteX6" fmla="*/ 1950418 w 3898281"/>
              <a:gd name="connsiteY6" fmla="*/ 3937530 h 3937530"/>
              <a:gd name="connsiteX7" fmla="*/ 2555 w 3898281"/>
              <a:gd name="connsiteY7" fmla="*/ 1778530 h 3937530"/>
              <a:gd name="connsiteX0" fmla="*/ 2555 w 3898281"/>
              <a:gd name="connsiteY0" fmla="*/ 1778530 h 3937530"/>
              <a:gd name="connsiteX1" fmla="*/ 1526556 w 3898281"/>
              <a:gd name="connsiteY1" fmla="*/ 1029231 h 3937530"/>
              <a:gd name="connsiteX2" fmla="*/ 1069356 w 3898281"/>
              <a:gd name="connsiteY2" fmla="*/ 114830 h 3937530"/>
              <a:gd name="connsiteX3" fmla="*/ 1831356 w 3898281"/>
              <a:gd name="connsiteY3" fmla="*/ 813331 h 3937530"/>
              <a:gd name="connsiteX4" fmla="*/ 2026618 w 3898281"/>
              <a:gd name="connsiteY4" fmla="*/ 191030 h 3937530"/>
              <a:gd name="connsiteX5" fmla="*/ 3898281 w 3898281"/>
              <a:gd name="connsiteY5" fmla="*/ 1778530 h 3937530"/>
              <a:gd name="connsiteX6" fmla="*/ 1950418 w 3898281"/>
              <a:gd name="connsiteY6" fmla="*/ 3937530 h 3937530"/>
              <a:gd name="connsiteX7" fmla="*/ 2555 w 3898281"/>
              <a:gd name="connsiteY7" fmla="*/ 1778530 h 3937530"/>
              <a:gd name="connsiteX0" fmla="*/ 2555 w 3900324"/>
              <a:gd name="connsiteY0" fmla="*/ 1778530 h 3937530"/>
              <a:gd name="connsiteX1" fmla="*/ 1526556 w 3900324"/>
              <a:gd name="connsiteY1" fmla="*/ 1029231 h 3937530"/>
              <a:gd name="connsiteX2" fmla="*/ 1069356 w 3900324"/>
              <a:gd name="connsiteY2" fmla="*/ 114830 h 3937530"/>
              <a:gd name="connsiteX3" fmla="*/ 1831356 w 3900324"/>
              <a:gd name="connsiteY3" fmla="*/ 813331 h 3937530"/>
              <a:gd name="connsiteX4" fmla="*/ 2026618 w 3900324"/>
              <a:gd name="connsiteY4" fmla="*/ 191030 h 3937530"/>
              <a:gd name="connsiteX5" fmla="*/ 2250456 w 3900324"/>
              <a:gd name="connsiteY5" fmla="*/ 864130 h 3937530"/>
              <a:gd name="connsiteX6" fmla="*/ 3898281 w 3900324"/>
              <a:gd name="connsiteY6" fmla="*/ 1778530 h 3937530"/>
              <a:gd name="connsiteX7" fmla="*/ 1950418 w 3900324"/>
              <a:gd name="connsiteY7" fmla="*/ 3937530 h 3937530"/>
              <a:gd name="connsiteX8" fmla="*/ 2555 w 3900324"/>
              <a:gd name="connsiteY8" fmla="*/ 1778530 h 3937530"/>
              <a:gd name="connsiteX0" fmla="*/ 2555 w 3900324"/>
              <a:gd name="connsiteY0" fmla="*/ 1778530 h 3937530"/>
              <a:gd name="connsiteX1" fmla="*/ 1526556 w 3900324"/>
              <a:gd name="connsiteY1" fmla="*/ 1029231 h 3937530"/>
              <a:gd name="connsiteX2" fmla="*/ 1069356 w 3900324"/>
              <a:gd name="connsiteY2" fmla="*/ 114830 h 3937530"/>
              <a:gd name="connsiteX3" fmla="*/ 1831356 w 3900324"/>
              <a:gd name="connsiteY3" fmla="*/ 813331 h 3937530"/>
              <a:gd name="connsiteX4" fmla="*/ 2026618 w 3900324"/>
              <a:gd name="connsiteY4" fmla="*/ 191030 h 3937530"/>
              <a:gd name="connsiteX5" fmla="*/ 2250456 w 3900324"/>
              <a:gd name="connsiteY5" fmla="*/ 864130 h 3937530"/>
              <a:gd name="connsiteX6" fmla="*/ 3898281 w 3900324"/>
              <a:gd name="connsiteY6" fmla="*/ 1778530 h 3937530"/>
              <a:gd name="connsiteX7" fmla="*/ 1950418 w 3900324"/>
              <a:gd name="connsiteY7" fmla="*/ 3937530 h 3937530"/>
              <a:gd name="connsiteX8" fmla="*/ 2555 w 3900324"/>
              <a:gd name="connsiteY8" fmla="*/ 1778530 h 3937530"/>
              <a:gd name="connsiteX0" fmla="*/ 2555 w 3900324"/>
              <a:gd name="connsiteY0" fmla="*/ 1778530 h 3937530"/>
              <a:gd name="connsiteX1" fmla="*/ 1526556 w 3900324"/>
              <a:gd name="connsiteY1" fmla="*/ 1029231 h 3937530"/>
              <a:gd name="connsiteX2" fmla="*/ 1069356 w 3900324"/>
              <a:gd name="connsiteY2" fmla="*/ 114830 h 3937530"/>
              <a:gd name="connsiteX3" fmla="*/ 1831356 w 3900324"/>
              <a:gd name="connsiteY3" fmla="*/ 813331 h 3937530"/>
              <a:gd name="connsiteX4" fmla="*/ 2026618 w 3900324"/>
              <a:gd name="connsiteY4" fmla="*/ 191030 h 3937530"/>
              <a:gd name="connsiteX5" fmla="*/ 2250456 w 3900324"/>
              <a:gd name="connsiteY5" fmla="*/ 864130 h 3937530"/>
              <a:gd name="connsiteX6" fmla="*/ 3898281 w 3900324"/>
              <a:gd name="connsiteY6" fmla="*/ 1778530 h 3937530"/>
              <a:gd name="connsiteX7" fmla="*/ 1950418 w 3900324"/>
              <a:gd name="connsiteY7" fmla="*/ 3937530 h 3937530"/>
              <a:gd name="connsiteX8" fmla="*/ 2555 w 3900324"/>
              <a:gd name="connsiteY8" fmla="*/ 1778530 h 3937530"/>
              <a:gd name="connsiteX0" fmla="*/ 2555 w 3900324"/>
              <a:gd name="connsiteY0" fmla="*/ 1778530 h 3937530"/>
              <a:gd name="connsiteX1" fmla="*/ 1526556 w 3900324"/>
              <a:gd name="connsiteY1" fmla="*/ 1029231 h 3937530"/>
              <a:gd name="connsiteX2" fmla="*/ 1069356 w 3900324"/>
              <a:gd name="connsiteY2" fmla="*/ 114830 h 3937530"/>
              <a:gd name="connsiteX3" fmla="*/ 1831356 w 3900324"/>
              <a:gd name="connsiteY3" fmla="*/ 813331 h 3937530"/>
              <a:gd name="connsiteX4" fmla="*/ 2026618 w 3900324"/>
              <a:gd name="connsiteY4" fmla="*/ 191030 h 3937530"/>
              <a:gd name="connsiteX5" fmla="*/ 2250456 w 3900324"/>
              <a:gd name="connsiteY5" fmla="*/ 864130 h 3937530"/>
              <a:gd name="connsiteX6" fmla="*/ 3898281 w 3900324"/>
              <a:gd name="connsiteY6" fmla="*/ 1778530 h 3937530"/>
              <a:gd name="connsiteX7" fmla="*/ 1950418 w 3900324"/>
              <a:gd name="connsiteY7" fmla="*/ 3937530 h 3937530"/>
              <a:gd name="connsiteX8" fmla="*/ 2555 w 3900324"/>
              <a:gd name="connsiteY8" fmla="*/ 1778530 h 3937530"/>
              <a:gd name="connsiteX0" fmla="*/ 2555 w 3900324"/>
              <a:gd name="connsiteY0" fmla="*/ 1778530 h 3937530"/>
              <a:gd name="connsiteX1" fmla="*/ 1526556 w 3900324"/>
              <a:gd name="connsiteY1" fmla="*/ 1029231 h 3937530"/>
              <a:gd name="connsiteX2" fmla="*/ 1069356 w 3900324"/>
              <a:gd name="connsiteY2" fmla="*/ 114830 h 3937530"/>
              <a:gd name="connsiteX3" fmla="*/ 1831356 w 3900324"/>
              <a:gd name="connsiteY3" fmla="*/ 813331 h 3937530"/>
              <a:gd name="connsiteX4" fmla="*/ 2026618 w 3900324"/>
              <a:gd name="connsiteY4" fmla="*/ 191030 h 3937530"/>
              <a:gd name="connsiteX5" fmla="*/ 2250456 w 3900324"/>
              <a:gd name="connsiteY5" fmla="*/ 864130 h 3937530"/>
              <a:gd name="connsiteX6" fmla="*/ 3898281 w 3900324"/>
              <a:gd name="connsiteY6" fmla="*/ 1778530 h 3937530"/>
              <a:gd name="connsiteX7" fmla="*/ 1950418 w 3900324"/>
              <a:gd name="connsiteY7" fmla="*/ 3937530 h 3937530"/>
              <a:gd name="connsiteX8" fmla="*/ 2555 w 3900324"/>
              <a:gd name="connsiteY8" fmla="*/ 1778530 h 3937530"/>
              <a:gd name="connsiteX0" fmla="*/ 2555 w 3900324"/>
              <a:gd name="connsiteY0" fmla="*/ 1778530 h 3937530"/>
              <a:gd name="connsiteX1" fmla="*/ 1526556 w 3900324"/>
              <a:gd name="connsiteY1" fmla="*/ 1029231 h 3937530"/>
              <a:gd name="connsiteX2" fmla="*/ 1069356 w 3900324"/>
              <a:gd name="connsiteY2" fmla="*/ 114830 h 3937530"/>
              <a:gd name="connsiteX3" fmla="*/ 1831356 w 3900324"/>
              <a:gd name="connsiteY3" fmla="*/ 813331 h 3937530"/>
              <a:gd name="connsiteX4" fmla="*/ 1975818 w 3900324"/>
              <a:gd name="connsiteY4" fmla="*/ 191030 h 3937530"/>
              <a:gd name="connsiteX5" fmla="*/ 2250456 w 3900324"/>
              <a:gd name="connsiteY5" fmla="*/ 864130 h 3937530"/>
              <a:gd name="connsiteX6" fmla="*/ 3898281 w 3900324"/>
              <a:gd name="connsiteY6" fmla="*/ 1778530 h 3937530"/>
              <a:gd name="connsiteX7" fmla="*/ 1950418 w 3900324"/>
              <a:gd name="connsiteY7" fmla="*/ 3937530 h 3937530"/>
              <a:gd name="connsiteX8" fmla="*/ 2555 w 3900324"/>
              <a:gd name="connsiteY8" fmla="*/ 1778530 h 3937530"/>
              <a:gd name="connsiteX0" fmla="*/ 2555 w 3900324"/>
              <a:gd name="connsiteY0" fmla="*/ 1778530 h 3937530"/>
              <a:gd name="connsiteX1" fmla="*/ 1526556 w 3900324"/>
              <a:gd name="connsiteY1" fmla="*/ 1029231 h 3937530"/>
              <a:gd name="connsiteX2" fmla="*/ 1069356 w 3900324"/>
              <a:gd name="connsiteY2" fmla="*/ 114830 h 3937530"/>
              <a:gd name="connsiteX3" fmla="*/ 1831356 w 3900324"/>
              <a:gd name="connsiteY3" fmla="*/ 813331 h 3937530"/>
              <a:gd name="connsiteX4" fmla="*/ 1975818 w 3900324"/>
              <a:gd name="connsiteY4" fmla="*/ 191030 h 3937530"/>
              <a:gd name="connsiteX5" fmla="*/ 2250456 w 3900324"/>
              <a:gd name="connsiteY5" fmla="*/ 864130 h 3937530"/>
              <a:gd name="connsiteX6" fmla="*/ 3898281 w 3900324"/>
              <a:gd name="connsiteY6" fmla="*/ 1778530 h 3937530"/>
              <a:gd name="connsiteX7" fmla="*/ 1950418 w 3900324"/>
              <a:gd name="connsiteY7" fmla="*/ 3937530 h 3937530"/>
              <a:gd name="connsiteX8" fmla="*/ 2555 w 3900324"/>
              <a:gd name="connsiteY8" fmla="*/ 1778530 h 3937530"/>
              <a:gd name="connsiteX0" fmla="*/ 2555 w 3900398"/>
              <a:gd name="connsiteY0" fmla="*/ 1778530 h 3937530"/>
              <a:gd name="connsiteX1" fmla="*/ 1526556 w 3900398"/>
              <a:gd name="connsiteY1" fmla="*/ 1029231 h 3937530"/>
              <a:gd name="connsiteX2" fmla="*/ 1069356 w 3900398"/>
              <a:gd name="connsiteY2" fmla="*/ 114830 h 3937530"/>
              <a:gd name="connsiteX3" fmla="*/ 1831356 w 3900398"/>
              <a:gd name="connsiteY3" fmla="*/ 813331 h 3937530"/>
              <a:gd name="connsiteX4" fmla="*/ 1975818 w 3900398"/>
              <a:gd name="connsiteY4" fmla="*/ 191030 h 3937530"/>
              <a:gd name="connsiteX5" fmla="*/ 2250456 w 3900398"/>
              <a:gd name="connsiteY5" fmla="*/ 864130 h 3937530"/>
              <a:gd name="connsiteX6" fmla="*/ 3898281 w 3900398"/>
              <a:gd name="connsiteY6" fmla="*/ 1778530 h 3937530"/>
              <a:gd name="connsiteX7" fmla="*/ 1950418 w 3900398"/>
              <a:gd name="connsiteY7" fmla="*/ 3937530 h 3937530"/>
              <a:gd name="connsiteX8" fmla="*/ 2555 w 3900398"/>
              <a:gd name="connsiteY8" fmla="*/ 1778530 h 3937530"/>
              <a:gd name="connsiteX0" fmla="*/ 2555 w 3934660"/>
              <a:gd name="connsiteY0" fmla="*/ 1778530 h 3937530"/>
              <a:gd name="connsiteX1" fmla="*/ 1526556 w 3934660"/>
              <a:gd name="connsiteY1" fmla="*/ 1029231 h 3937530"/>
              <a:gd name="connsiteX2" fmla="*/ 1069356 w 3934660"/>
              <a:gd name="connsiteY2" fmla="*/ 114830 h 3937530"/>
              <a:gd name="connsiteX3" fmla="*/ 1831356 w 3934660"/>
              <a:gd name="connsiteY3" fmla="*/ 813331 h 3937530"/>
              <a:gd name="connsiteX4" fmla="*/ 1975818 w 3934660"/>
              <a:gd name="connsiteY4" fmla="*/ 191030 h 3937530"/>
              <a:gd name="connsiteX5" fmla="*/ 2250456 w 3934660"/>
              <a:gd name="connsiteY5" fmla="*/ 864130 h 3937530"/>
              <a:gd name="connsiteX6" fmla="*/ 3101355 w 3934660"/>
              <a:gd name="connsiteY6" fmla="*/ 114830 h 3937530"/>
              <a:gd name="connsiteX7" fmla="*/ 3898281 w 3934660"/>
              <a:gd name="connsiteY7" fmla="*/ 1778530 h 3937530"/>
              <a:gd name="connsiteX8" fmla="*/ 1950418 w 3934660"/>
              <a:gd name="connsiteY8" fmla="*/ 3937530 h 3937530"/>
              <a:gd name="connsiteX9" fmla="*/ 2555 w 3934660"/>
              <a:gd name="connsiteY9" fmla="*/ 1778530 h 3937530"/>
              <a:gd name="connsiteX0" fmla="*/ 2555 w 3934660"/>
              <a:gd name="connsiteY0" fmla="*/ 1778530 h 3937530"/>
              <a:gd name="connsiteX1" fmla="*/ 1526556 w 3934660"/>
              <a:gd name="connsiteY1" fmla="*/ 1029231 h 3937530"/>
              <a:gd name="connsiteX2" fmla="*/ 1069356 w 3934660"/>
              <a:gd name="connsiteY2" fmla="*/ 114830 h 3937530"/>
              <a:gd name="connsiteX3" fmla="*/ 1831356 w 3934660"/>
              <a:gd name="connsiteY3" fmla="*/ 813331 h 3937530"/>
              <a:gd name="connsiteX4" fmla="*/ 1975818 w 3934660"/>
              <a:gd name="connsiteY4" fmla="*/ 191030 h 3937530"/>
              <a:gd name="connsiteX5" fmla="*/ 2250456 w 3934660"/>
              <a:gd name="connsiteY5" fmla="*/ 864130 h 3937530"/>
              <a:gd name="connsiteX6" fmla="*/ 3101355 w 3934660"/>
              <a:gd name="connsiteY6" fmla="*/ 114830 h 3937530"/>
              <a:gd name="connsiteX7" fmla="*/ 3898281 w 3934660"/>
              <a:gd name="connsiteY7" fmla="*/ 1778530 h 3937530"/>
              <a:gd name="connsiteX8" fmla="*/ 1950418 w 3934660"/>
              <a:gd name="connsiteY8" fmla="*/ 3937530 h 3937530"/>
              <a:gd name="connsiteX9" fmla="*/ 2555 w 3934660"/>
              <a:gd name="connsiteY9" fmla="*/ 1778530 h 3937530"/>
              <a:gd name="connsiteX0" fmla="*/ 2555 w 3934660"/>
              <a:gd name="connsiteY0" fmla="*/ 1778530 h 3937530"/>
              <a:gd name="connsiteX1" fmla="*/ 1526556 w 3934660"/>
              <a:gd name="connsiteY1" fmla="*/ 1029231 h 3937530"/>
              <a:gd name="connsiteX2" fmla="*/ 1069356 w 3934660"/>
              <a:gd name="connsiteY2" fmla="*/ 114830 h 3937530"/>
              <a:gd name="connsiteX3" fmla="*/ 1831356 w 3934660"/>
              <a:gd name="connsiteY3" fmla="*/ 813331 h 3937530"/>
              <a:gd name="connsiteX4" fmla="*/ 1975818 w 3934660"/>
              <a:gd name="connsiteY4" fmla="*/ 191030 h 3937530"/>
              <a:gd name="connsiteX5" fmla="*/ 2237756 w 3934660"/>
              <a:gd name="connsiteY5" fmla="*/ 826030 h 3937530"/>
              <a:gd name="connsiteX6" fmla="*/ 3101355 w 3934660"/>
              <a:gd name="connsiteY6" fmla="*/ 114830 h 3937530"/>
              <a:gd name="connsiteX7" fmla="*/ 3898281 w 3934660"/>
              <a:gd name="connsiteY7" fmla="*/ 1778530 h 3937530"/>
              <a:gd name="connsiteX8" fmla="*/ 1950418 w 3934660"/>
              <a:gd name="connsiteY8" fmla="*/ 3937530 h 3937530"/>
              <a:gd name="connsiteX9" fmla="*/ 2555 w 3934660"/>
              <a:gd name="connsiteY9" fmla="*/ 1778530 h 3937530"/>
              <a:gd name="connsiteX0" fmla="*/ 2555 w 3934660"/>
              <a:gd name="connsiteY0" fmla="*/ 1778530 h 3937530"/>
              <a:gd name="connsiteX1" fmla="*/ 1526556 w 3934660"/>
              <a:gd name="connsiteY1" fmla="*/ 1029231 h 3937530"/>
              <a:gd name="connsiteX2" fmla="*/ 1069356 w 3934660"/>
              <a:gd name="connsiteY2" fmla="*/ 114830 h 3937530"/>
              <a:gd name="connsiteX3" fmla="*/ 1831356 w 3934660"/>
              <a:gd name="connsiteY3" fmla="*/ 813331 h 3937530"/>
              <a:gd name="connsiteX4" fmla="*/ 1975818 w 3934660"/>
              <a:gd name="connsiteY4" fmla="*/ 191030 h 3937530"/>
              <a:gd name="connsiteX5" fmla="*/ 2237756 w 3934660"/>
              <a:gd name="connsiteY5" fmla="*/ 826030 h 3937530"/>
              <a:gd name="connsiteX6" fmla="*/ 3101355 w 3934660"/>
              <a:gd name="connsiteY6" fmla="*/ 114830 h 3937530"/>
              <a:gd name="connsiteX7" fmla="*/ 3898281 w 3934660"/>
              <a:gd name="connsiteY7" fmla="*/ 1778530 h 3937530"/>
              <a:gd name="connsiteX8" fmla="*/ 1950418 w 3934660"/>
              <a:gd name="connsiteY8" fmla="*/ 3937530 h 3937530"/>
              <a:gd name="connsiteX9" fmla="*/ 2555 w 3934660"/>
              <a:gd name="connsiteY9" fmla="*/ 1778530 h 3937530"/>
              <a:gd name="connsiteX0" fmla="*/ 2555 w 3934660"/>
              <a:gd name="connsiteY0" fmla="*/ 1778530 h 3937530"/>
              <a:gd name="connsiteX1" fmla="*/ 1526556 w 3934660"/>
              <a:gd name="connsiteY1" fmla="*/ 1029231 h 3937530"/>
              <a:gd name="connsiteX2" fmla="*/ 1069356 w 3934660"/>
              <a:gd name="connsiteY2" fmla="*/ 114830 h 3937530"/>
              <a:gd name="connsiteX3" fmla="*/ 1831356 w 3934660"/>
              <a:gd name="connsiteY3" fmla="*/ 813331 h 3937530"/>
              <a:gd name="connsiteX4" fmla="*/ 1975818 w 3934660"/>
              <a:gd name="connsiteY4" fmla="*/ 191030 h 3937530"/>
              <a:gd name="connsiteX5" fmla="*/ 2237756 w 3934660"/>
              <a:gd name="connsiteY5" fmla="*/ 826030 h 3937530"/>
              <a:gd name="connsiteX6" fmla="*/ 3101355 w 3934660"/>
              <a:gd name="connsiteY6" fmla="*/ 114830 h 3937530"/>
              <a:gd name="connsiteX7" fmla="*/ 3898281 w 3934660"/>
              <a:gd name="connsiteY7" fmla="*/ 1778530 h 3937530"/>
              <a:gd name="connsiteX8" fmla="*/ 1950418 w 3934660"/>
              <a:gd name="connsiteY8" fmla="*/ 3937530 h 3937530"/>
              <a:gd name="connsiteX9" fmla="*/ 2555 w 3934660"/>
              <a:gd name="connsiteY9" fmla="*/ 1778530 h 3937530"/>
              <a:gd name="connsiteX0" fmla="*/ 2555 w 3934660"/>
              <a:gd name="connsiteY0" fmla="*/ 1778530 h 3937530"/>
              <a:gd name="connsiteX1" fmla="*/ 1526556 w 3934660"/>
              <a:gd name="connsiteY1" fmla="*/ 1029231 h 3937530"/>
              <a:gd name="connsiteX2" fmla="*/ 1069356 w 3934660"/>
              <a:gd name="connsiteY2" fmla="*/ 114830 h 3937530"/>
              <a:gd name="connsiteX3" fmla="*/ 1831356 w 3934660"/>
              <a:gd name="connsiteY3" fmla="*/ 813331 h 3937530"/>
              <a:gd name="connsiteX4" fmla="*/ 1975818 w 3934660"/>
              <a:gd name="connsiteY4" fmla="*/ 191030 h 3937530"/>
              <a:gd name="connsiteX5" fmla="*/ 2237756 w 3934660"/>
              <a:gd name="connsiteY5" fmla="*/ 826030 h 3937530"/>
              <a:gd name="connsiteX6" fmla="*/ 3101355 w 3934660"/>
              <a:gd name="connsiteY6" fmla="*/ 114830 h 3937530"/>
              <a:gd name="connsiteX7" fmla="*/ 3898281 w 3934660"/>
              <a:gd name="connsiteY7" fmla="*/ 1778530 h 3937530"/>
              <a:gd name="connsiteX8" fmla="*/ 1950418 w 3934660"/>
              <a:gd name="connsiteY8" fmla="*/ 3937530 h 3937530"/>
              <a:gd name="connsiteX9" fmla="*/ 2555 w 3934660"/>
              <a:gd name="connsiteY9" fmla="*/ 1778530 h 3937530"/>
              <a:gd name="connsiteX0" fmla="*/ 2555 w 3934660"/>
              <a:gd name="connsiteY0" fmla="*/ 1778530 h 3937530"/>
              <a:gd name="connsiteX1" fmla="*/ 1526556 w 3934660"/>
              <a:gd name="connsiteY1" fmla="*/ 1029231 h 3937530"/>
              <a:gd name="connsiteX2" fmla="*/ 1069356 w 3934660"/>
              <a:gd name="connsiteY2" fmla="*/ 114830 h 3937530"/>
              <a:gd name="connsiteX3" fmla="*/ 1831356 w 3934660"/>
              <a:gd name="connsiteY3" fmla="*/ 813331 h 3937530"/>
              <a:gd name="connsiteX4" fmla="*/ 1975818 w 3934660"/>
              <a:gd name="connsiteY4" fmla="*/ 191030 h 3937530"/>
              <a:gd name="connsiteX5" fmla="*/ 2237756 w 3934660"/>
              <a:gd name="connsiteY5" fmla="*/ 826030 h 3937530"/>
              <a:gd name="connsiteX6" fmla="*/ 3101355 w 3934660"/>
              <a:gd name="connsiteY6" fmla="*/ 114830 h 3937530"/>
              <a:gd name="connsiteX7" fmla="*/ 3898281 w 3934660"/>
              <a:gd name="connsiteY7" fmla="*/ 1778530 h 3937530"/>
              <a:gd name="connsiteX8" fmla="*/ 1950418 w 3934660"/>
              <a:gd name="connsiteY8" fmla="*/ 3937530 h 3937530"/>
              <a:gd name="connsiteX9" fmla="*/ 2555 w 3934660"/>
              <a:gd name="connsiteY9" fmla="*/ 1778530 h 3937530"/>
              <a:gd name="connsiteX0" fmla="*/ 2555 w 3934660"/>
              <a:gd name="connsiteY0" fmla="*/ 1778530 h 3937530"/>
              <a:gd name="connsiteX1" fmla="*/ 1526556 w 3934660"/>
              <a:gd name="connsiteY1" fmla="*/ 1029231 h 3937530"/>
              <a:gd name="connsiteX2" fmla="*/ 1069356 w 3934660"/>
              <a:gd name="connsiteY2" fmla="*/ 114830 h 3937530"/>
              <a:gd name="connsiteX3" fmla="*/ 1831356 w 3934660"/>
              <a:gd name="connsiteY3" fmla="*/ 813331 h 3937530"/>
              <a:gd name="connsiteX4" fmla="*/ 1975818 w 3934660"/>
              <a:gd name="connsiteY4" fmla="*/ 191030 h 3937530"/>
              <a:gd name="connsiteX5" fmla="*/ 2237756 w 3934660"/>
              <a:gd name="connsiteY5" fmla="*/ 826030 h 3937530"/>
              <a:gd name="connsiteX6" fmla="*/ 3101355 w 3934660"/>
              <a:gd name="connsiteY6" fmla="*/ 114830 h 3937530"/>
              <a:gd name="connsiteX7" fmla="*/ 3898281 w 3934660"/>
              <a:gd name="connsiteY7" fmla="*/ 1778530 h 3937530"/>
              <a:gd name="connsiteX8" fmla="*/ 1950418 w 3934660"/>
              <a:gd name="connsiteY8" fmla="*/ 3937530 h 3937530"/>
              <a:gd name="connsiteX9" fmla="*/ 2555 w 3934660"/>
              <a:gd name="connsiteY9" fmla="*/ 1778530 h 3937530"/>
              <a:gd name="connsiteX0" fmla="*/ 2555 w 3939660"/>
              <a:gd name="connsiteY0" fmla="*/ 1778530 h 3937530"/>
              <a:gd name="connsiteX1" fmla="*/ 1526556 w 3939660"/>
              <a:gd name="connsiteY1" fmla="*/ 1029231 h 3937530"/>
              <a:gd name="connsiteX2" fmla="*/ 1069356 w 3939660"/>
              <a:gd name="connsiteY2" fmla="*/ 114830 h 3937530"/>
              <a:gd name="connsiteX3" fmla="*/ 1831356 w 3939660"/>
              <a:gd name="connsiteY3" fmla="*/ 813331 h 3937530"/>
              <a:gd name="connsiteX4" fmla="*/ 1975818 w 3939660"/>
              <a:gd name="connsiteY4" fmla="*/ 191030 h 3937530"/>
              <a:gd name="connsiteX5" fmla="*/ 2237756 w 3939660"/>
              <a:gd name="connsiteY5" fmla="*/ 826030 h 3937530"/>
              <a:gd name="connsiteX6" fmla="*/ 3101355 w 3939660"/>
              <a:gd name="connsiteY6" fmla="*/ 114830 h 3937530"/>
              <a:gd name="connsiteX7" fmla="*/ 3898281 w 3939660"/>
              <a:gd name="connsiteY7" fmla="*/ 1778530 h 3937530"/>
              <a:gd name="connsiteX8" fmla="*/ 1950418 w 3939660"/>
              <a:gd name="connsiteY8" fmla="*/ 3937530 h 3937530"/>
              <a:gd name="connsiteX9" fmla="*/ 2555 w 3939660"/>
              <a:gd name="connsiteY9" fmla="*/ 1778530 h 3937530"/>
              <a:gd name="connsiteX0" fmla="*/ 2555 w 3936115"/>
              <a:gd name="connsiteY0" fmla="*/ 1778530 h 3937530"/>
              <a:gd name="connsiteX1" fmla="*/ 1526556 w 3936115"/>
              <a:gd name="connsiteY1" fmla="*/ 1029231 h 3937530"/>
              <a:gd name="connsiteX2" fmla="*/ 1069356 w 3936115"/>
              <a:gd name="connsiteY2" fmla="*/ 114830 h 3937530"/>
              <a:gd name="connsiteX3" fmla="*/ 1831356 w 3936115"/>
              <a:gd name="connsiteY3" fmla="*/ 813331 h 3937530"/>
              <a:gd name="connsiteX4" fmla="*/ 1975818 w 3936115"/>
              <a:gd name="connsiteY4" fmla="*/ 191030 h 3937530"/>
              <a:gd name="connsiteX5" fmla="*/ 2237756 w 3936115"/>
              <a:gd name="connsiteY5" fmla="*/ 826030 h 3937530"/>
              <a:gd name="connsiteX6" fmla="*/ 3101355 w 3936115"/>
              <a:gd name="connsiteY6" fmla="*/ 114830 h 3937530"/>
              <a:gd name="connsiteX7" fmla="*/ 2656855 w 3936115"/>
              <a:gd name="connsiteY7" fmla="*/ 1168930 h 3937530"/>
              <a:gd name="connsiteX8" fmla="*/ 3898281 w 3936115"/>
              <a:gd name="connsiteY8" fmla="*/ 1778530 h 3937530"/>
              <a:gd name="connsiteX9" fmla="*/ 1950418 w 3936115"/>
              <a:gd name="connsiteY9" fmla="*/ 3937530 h 3937530"/>
              <a:gd name="connsiteX10" fmla="*/ 2555 w 3936115"/>
              <a:gd name="connsiteY10" fmla="*/ 1778530 h 3937530"/>
              <a:gd name="connsiteX0" fmla="*/ 2555 w 3936115"/>
              <a:gd name="connsiteY0" fmla="*/ 1778530 h 3937530"/>
              <a:gd name="connsiteX1" fmla="*/ 1526556 w 3936115"/>
              <a:gd name="connsiteY1" fmla="*/ 1029231 h 3937530"/>
              <a:gd name="connsiteX2" fmla="*/ 1069356 w 3936115"/>
              <a:gd name="connsiteY2" fmla="*/ 114830 h 3937530"/>
              <a:gd name="connsiteX3" fmla="*/ 1831356 w 3936115"/>
              <a:gd name="connsiteY3" fmla="*/ 813331 h 3937530"/>
              <a:gd name="connsiteX4" fmla="*/ 1975818 w 3936115"/>
              <a:gd name="connsiteY4" fmla="*/ 191030 h 3937530"/>
              <a:gd name="connsiteX5" fmla="*/ 2237756 w 3936115"/>
              <a:gd name="connsiteY5" fmla="*/ 826030 h 3937530"/>
              <a:gd name="connsiteX6" fmla="*/ 3101355 w 3936115"/>
              <a:gd name="connsiteY6" fmla="*/ 114830 h 3937530"/>
              <a:gd name="connsiteX7" fmla="*/ 2656855 w 3936115"/>
              <a:gd name="connsiteY7" fmla="*/ 1168930 h 3937530"/>
              <a:gd name="connsiteX8" fmla="*/ 3898281 w 3936115"/>
              <a:gd name="connsiteY8" fmla="*/ 1778530 h 3937530"/>
              <a:gd name="connsiteX9" fmla="*/ 1950418 w 3936115"/>
              <a:gd name="connsiteY9" fmla="*/ 3937530 h 3937530"/>
              <a:gd name="connsiteX10" fmla="*/ 2555 w 3936115"/>
              <a:gd name="connsiteY10" fmla="*/ 1778530 h 3937530"/>
              <a:gd name="connsiteX0" fmla="*/ 2555 w 3935230"/>
              <a:gd name="connsiteY0" fmla="*/ 1778530 h 3937530"/>
              <a:gd name="connsiteX1" fmla="*/ 1526556 w 3935230"/>
              <a:gd name="connsiteY1" fmla="*/ 1029231 h 3937530"/>
              <a:gd name="connsiteX2" fmla="*/ 1069356 w 3935230"/>
              <a:gd name="connsiteY2" fmla="*/ 114830 h 3937530"/>
              <a:gd name="connsiteX3" fmla="*/ 1831356 w 3935230"/>
              <a:gd name="connsiteY3" fmla="*/ 813331 h 3937530"/>
              <a:gd name="connsiteX4" fmla="*/ 1975818 w 3935230"/>
              <a:gd name="connsiteY4" fmla="*/ 191030 h 3937530"/>
              <a:gd name="connsiteX5" fmla="*/ 2237756 w 3935230"/>
              <a:gd name="connsiteY5" fmla="*/ 826030 h 3937530"/>
              <a:gd name="connsiteX6" fmla="*/ 3101355 w 3935230"/>
              <a:gd name="connsiteY6" fmla="*/ 114830 h 3937530"/>
              <a:gd name="connsiteX7" fmla="*/ 2618755 w 3935230"/>
              <a:gd name="connsiteY7" fmla="*/ 1118130 h 3937530"/>
              <a:gd name="connsiteX8" fmla="*/ 3898281 w 3935230"/>
              <a:gd name="connsiteY8" fmla="*/ 1778530 h 3937530"/>
              <a:gd name="connsiteX9" fmla="*/ 1950418 w 3935230"/>
              <a:gd name="connsiteY9" fmla="*/ 3937530 h 3937530"/>
              <a:gd name="connsiteX10" fmla="*/ 2555 w 3935230"/>
              <a:gd name="connsiteY10" fmla="*/ 1778530 h 3937530"/>
              <a:gd name="connsiteX0" fmla="*/ 2555 w 3932391"/>
              <a:gd name="connsiteY0" fmla="*/ 1778530 h 3937530"/>
              <a:gd name="connsiteX1" fmla="*/ 1526556 w 3932391"/>
              <a:gd name="connsiteY1" fmla="*/ 1029231 h 3937530"/>
              <a:gd name="connsiteX2" fmla="*/ 1069356 w 3932391"/>
              <a:gd name="connsiteY2" fmla="*/ 114830 h 3937530"/>
              <a:gd name="connsiteX3" fmla="*/ 1831356 w 3932391"/>
              <a:gd name="connsiteY3" fmla="*/ 813331 h 3937530"/>
              <a:gd name="connsiteX4" fmla="*/ 1975818 w 3932391"/>
              <a:gd name="connsiteY4" fmla="*/ 191030 h 3937530"/>
              <a:gd name="connsiteX5" fmla="*/ 2237756 w 3932391"/>
              <a:gd name="connsiteY5" fmla="*/ 826030 h 3937530"/>
              <a:gd name="connsiteX6" fmla="*/ 3101355 w 3932391"/>
              <a:gd name="connsiteY6" fmla="*/ 114830 h 3937530"/>
              <a:gd name="connsiteX7" fmla="*/ 2618755 w 3932391"/>
              <a:gd name="connsiteY7" fmla="*/ 1118130 h 3937530"/>
              <a:gd name="connsiteX8" fmla="*/ 3898281 w 3932391"/>
              <a:gd name="connsiteY8" fmla="*/ 1778530 h 3937530"/>
              <a:gd name="connsiteX9" fmla="*/ 1950418 w 3932391"/>
              <a:gd name="connsiteY9" fmla="*/ 3937530 h 3937530"/>
              <a:gd name="connsiteX10" fmla="*/ 2555 w 3932391"/>
              <a:gd name="connsiteY10" fmla="*/ 1778530 h 3937530"/>
              <a:gd name="connsiteX0" fmla="*/ 2555 w 3934808"/>
              <a:gd name="connsiteY0" fmla="*/ 1778530 h 3937530"/>
              <a:gd name="connsiteX1" fmla="*/ 1526556 w 3934808"/>
              <a:gd name="connsiteY1" fmla="*/ 1029231 h 3937530"/>
              <a:gd name="connsiteX2" fmla="*/ 1069356 w 3934808"/>
              <a:gd name="connsiteY2" fmla="*/ 114830 h 3937530"/>
              <a:gd name="connsiteX3" fmla="*/ 1831356 w 3934808"/>
              <a:gd name="connsiteY3" fmla="*/ 813331 h 3937530"/>
              <a:gd name="connsiteX4" fmla="*/ 1975818 w 3934808"/>
              <a:gd name="connsiteY4" fmla="*/ 191030 h 3937530"/>
              <a:gd name="connsiteX5" fmla="*/ 2237756 w 3934808"/>
              <a:gd name="connsiteY5" fmla="*/ 826030 h 3937530"/>
              <a:gd name="connsiteX6" fmla="*/ 3101355 w 3934808"/>
              <a:gd name="connsiteY6" fmla="*/ 114830 h 3937530"/>
              <a:gd name="connsiteX7" fmla="*/ 2618755 w 3934808"/>
              <a:gd name="connsiteY7" fmla="*/ 1118130 h 3937530"/>
              <a:gd name="connsiteX8" fmla="*/ 3088657 w 3934808"/>
              <a:gd name="connsiteY8" fmla="*/ 1168930 h 3937530"/>
              <a:gd name="connsiteX9" fmla="*/ 3898281 w 3934808"/>
              <a:gd name="connsiteY9" fmla="*/ 1778530 h 3937530"/>
              <a:gd name="connsiteX10" fmla="*/ 1950418 w 3934808"/>
              <a:gd name="connsiteY10" fmla="*/ 3937530 h 3937530"/>
              <a:gd name="connsiteX11" fmla="*/ 2555 w 3934808"/>
              <a:gd name="connsiteY11" fmla="*/ 1778530 h 3937530"/>
              <a:gd name="connsiteX0" fmla="*/ 2555 w 3934808"/>
              <a:gd name="connsiteY0" fmla="*/ 1778530 h 3937530"/>
              <a:gd name="connsiteX1" fmla="*/ 1526556 w 3934808"/>
              <a:gd name="connsiteY1" fmla="*/ 1029231 h 3937530"/>
              <a:gd name="connsiteX2" fmla="*/ 1069356 w 3934808"/>
              <a:gd name="connsiteY2" fmla="*/ 114830 h 3937530"/>
              <a:gd name="connsiteX3" fmla="*/ 1831356 w 3934808"/>
              <a:gd name="connsiteY3" fmla="*/ 813331 h 3937530"/>
              <a:gd name="connsiteX4" fmla="*/ 1975818 w 3934808"/>
              <a:gd name="connsiteY4" fmla="*/ 191030 h 3937530"/>
              <a:gd name="connsiteX5" fmla="*/ 2237756 w 3934808"/>
              <a:gd name="connsiteY5" fmla="*/ 826030 h 3937530"/>
              <a:gd name="connsiteX6" fmla="*/ 3101355 w 3934808"/>
              <a:gd name="connsiteY6" fmla="*/ 114830 h 3937530"/>
              <a:gd name="connsiteX7" fmla="*/ 2618755 w 3934808"/>
              <a:gd name="connsiteY7" fmla="*/ 1118130 h 3937530"/>
              <a:gd name="connsiteX8" fmla="*/ 3088657 w 3934808"/>
              <a:gd name="connsiteY8" fmla="*/ 1168930 h 3937530"/>
              <a:gd name="connsiteX9" fmla="*/ 3898281 w 3934808"/>
              <a:gd name="connsiteY9" fmla="*/ 1778530 h 3937530"/>
              <a:gd name="connsiteX10" fmla="*/ 1950418 w 3934808"/>
              <a:gd name="connsiteY10" fmla="*/ 3937530 h 3937530"/>
              <a:gd name="connsiteX11" fmla="*/ 2555 w 3934808"/>
              <a:gd name="connsiteY11" fmla="*/ 1778530 h 3937530"/>
              <a:gd name="connsiteX0" fmla="*/ 2555 w 3933441"/>
              <a:gd name="connsiteY0" fmla="*/ 1778530 h 3937530"/>
              <a:gd name="connsiteX1" fmla="*/ 1526556 w 3933441"/>
              <a:gd name="connsiteY1" fmla="*/ 1029231 h 3937530"/>
              <a:gd name="connsiteX2" fmla="*/ 1069356 w 3933441"/>
              <a:gd name="connsiteY2" fmla="*/ 114830 h 3937530"/>
              <a:gd name="connsiteX3" fmla="*/ 1831356 w 3933441"/>
              <a:gd name="connsiteY3" fmla="*/ 813331 h 3937530"/>
              <a:gd name="connsiteX4" fmla="*/ 1975818 w 3933441"/>
              <a:gd name="connsiteY4" fmla="*/ 191030 h 3937530"/>
              <a:gd name="connsiteX5" fmla="*/ 2237756 w 3933441"/>
              <a:gd name="connsiteY5" fmla="*/ 826030 h 3937530"/>
              <a:gd name="connsiteX6" fmla="*/ 3101355 w 3933441"/>
              <a:gd name="connsiteY6" fmla="*/ 114830 h 3937530"/>
              <a:gd name="connsiteX7" fmla="*/ 2618755 w 3933441"/>
              <a:gd name="connsiteY7" fmla="*/ 1118130 h 3937530"/>
              <a:gd name="connsiteX8" fmla="*/ 3050557 w 3933441"/>
              <a:gd name="connsiteY8" fmla="*/ 1143530 h 3937530"/>
              <a:gd name="connsiteX9" fmla="*/ 3898281 w 3933441"/>
              <a:gd name="connsiteY9" fmla="*/ 1778530 h 3937530"/>
              <a:gd name="connsiteX10" fmla="*/ 1950418 w 3933441"/>
              <a:gd name="connsiteY10" fmla="*/ 3937530 h 3937530"/>
              <a:gd name="connsiteX11" fmla="*/ 2555 w 3933441"/>
              <a:gd name="connsiteY11" fmla="*/ 1778530 h 3937530"/>
              <a:gd name="connsiteX0" fmla="*/ 2555 w 3930002"/>
              <a:gd name="connsiteY0" fmla="*/ 1778530 h 3937530"/>
              <a:gd name="connsiteX1" fmla="*/ 1526556 w 3930002"/>
              <a:gd name="connsiteY1" fmla="*/ 1029231 h 3937530"/>
              <a:gd name="connsiteX2" fmla="*/ 1069356 w 3930002"/>
              <a:gd name="connsiteY2" fmla="*/ 114830 h 3937530"/>
              <a:gd name="connsiteX3" fmla="*/ 1831356 w 3930002"/>
              <a:gd name="connsiteY3" fmla="*/ 813331 h 3937530"/>
              <a:gd name="connsiteX4" fmla="*/ 1975818 w 3930002"/>
              <a:gd name="connsiteY4" fmla="*/ 191030 h 3937530"/>
              <a:gd name="connsiteX5" fmla="*/ 2237756 w 3930002"/>
              <a:gd name="connsiteY5" fmla="*/ 826030 h 3937530"/>
              <a:gd name="connsiteX6" fmla="*/ 3101355 w 3930002"/>
              <a:gd name="connsiteY6" fmla="*/ 114830 h 3937530"/>
              <a:gd name="connsiteX7" fmla="*/ 2618755 w 3930002"/>
              <a:gd name="connsiteY7" fmla="*/ 1118130 h 3937530"/>
              <a:gd name="connsiteX8" fmla="*/ 3050557 w 3930002"/>
              <a:gd name="connsiteY8" fmla="*/ 1143530 h 3937530"/>
              <a:gd name="connsiteX9" fmla="*/ 3898281 w 3930002"/>
              <a:gd name="connsiteY9" fmla="*/ 1778530 h 3937530"/>
              <a:gd name="connsiteX10" fmla="*/ 1950418 w 3930002"/>
              <a:gd name="connsiteY10" fmla="*/ 3937530 h 3937530"/>
              <a:gd name="connsiteX11" fmla="*/ 2555 w 3930002"/>
              <a:gd name="connsiteY11" fmla="*/ 1778530 h 3937530"/>
              <a:gd name="connsiteX0" fmla="*/ 2555 w 3928585"/>
              <a:gd name="connsiteY0" fmla="*/ 1778530 h 3937530"/>
              <a:gd name="connsiteX1" fmla="*/ 1526556 w 3928585"/>
              <a:gd name="connsiteY1" fmla="*/ 1029231 h 3937530"/>
              <a:gd name="connsiteX2" fmla="*/ 1069356 w 3928585"/>
              <a:gd name="connsiteY2" fmla="*/ 114830 h 3937530"/>
              <a:gd name="connsiteX3" fmla="*/ 1831356 w 3928585"/>
              <a:gd name="connsiteY3" fmla="*/ 813331 h 3937530"/>
              <a:gd name="connsiteX4" fmla="*/ 1975818 w 3928585"/>
              <a:gd name="connsiteY4" fmla="*/ 191030 h 3937530"/>
              <a:gd name="connsiteX5" fmla="*/ 2237756 w 3928585"/>
              <a:gd name="connsiteY5" fmla="*/ 826030 h 3937530"/>
              <a:gd name="connsiteX6" fmla="*/ 3101355 w 3928585"/>
              <a:gd name="connsiteY6" fmla="*/ 114830 h 3937530"/>
              <a:gd name="connsiteX7" fmla="*/ 2618755 w 3928585"/>
              <a:gd name="connsiteY7" fmla="*/ 1118130 h 3937530"/>
              <a:gd name="connsiteX8" fmla="*/ 2998170 w 3928585"/>
              <a:gd name="connsiteY8" fmla="*/ 1143530 h 3937530"/>
              <a:gd name="connsiteX9" fmla="*/ 3898281 w 3928585"/>
              <a:gd name="connsiteY9" fmla="*/ 1778530 h 3937530"/>
              <a:gd name="connsiteX10" fmla="*/ 1950418 w 3928585"/>
              <a:gd name="connsiteY10" fmla="*/ 3937530 h 3937530"/>
              <a:gd name="connsiteX11" fmla="*/ 2555 w 3928585"/>
              <a:gd name="connsiteY11" fmla="*/ 1778530 h 3937530"/>
              <a:gd name="connsiteX0" fmla="*/ 2555 w 3928585"/>
              <a:gd name="connsiteY0" fmla="*/ 1778530 h 3937530"/>
              <a:gd name="connsiteX1" fmla="*/ 1526556 w 3928585"/>
              <a:gd name="connsiteY1" fmla="*/ 1029231 h 3937530"/>
              <a:gd name="connsiteX2" fmla="*/ 1069356 w 3928585"/>
              <a:gd name="connsiteY2" fmla="*/ 114830 h 3937530"/>
              <a:gd name="connsiteX3" fmla="*/ 1831356 w 3928585"/>
              <a:gd name="connsiteY3" fmla="*/ 813331 h 3937530"/>
              <a:gd name="connsiteX4" fmla="*/ 1975818 w 3928585"/>
              <a:gd name="connsiteY4" fmla="*/ 191030 h 3937530"/>
              <a:gd name="connsiteX5" fmla="*/ 2237756 w 3928585"/>
              <a:gd name="connsiteY5" fmla="*/ 826030 h 3937530"/>
              <a:gd name="connsiteX6" fmla="*/ 3101355 w 3928585"/>
              <a:gd name="connsiteY6" fmla="*/ 114830 h 3937530"/>
              <a:gd name="connsiteX7" fmla="*/ 2618755 w 3928585"/>
              <a:gd name="connsiteY7" fmla="*/ 1118130 h 3937530"/>
              <a:gd name="connsiteX8" fmla="*/ 2998170 w 3928585"/>
              <a:gd name="connsiteY8" fmla="*/ 1143530 h 3937530"/>
              <a:gd name="connsiteX9" fmla="*/ 3898281 w 3928585"/>
              <a:gd name="connsiteY9" fmla="*/ 1778530 h 3937530"/>
              <a:gd name="connsiteX10" fmla="*/ 1950418 w 3928585"/>
              <a:gd name="connsiteY10" fmla="*/ 3937530 h 3937530"/>
              <a:gd name="connsiteX11" fmla="*/ 2555 w 3928585"/>
              <a:gd name="connsiteY11" fmla="*/ 1778530 h 3937530"/>
              <a:gd name="connsiteX0" fmla="*/ 2555 w 3929566"/>
              <a:gd name="connsiteY0" fmla="*/ 1778530 h 3937530"/>
              <a:gd name="connsiteX1" fmla="*/ 1526556 w 3929566"/>
              <a:gd name="connsiteY1" fmla="*/ 1029231 h 3937530"/>
              <a:gd name="connsiteX2" fmla="*/ 1069356 w 3929566"/>
              <a:gd name="connsiteY2" fmla="*/ 114830 h 3937530"/>
              <a:gd name="connsiteX3" fmla="*/ 1831356 w 3929566"/>
              <a:gd name="connsiteY3" fmla="*/ 813331 h 3937530"/>
              <a:gd name="connsiteX4" fmla="*/ 1975818 w 3929566"/>
              <a:gd name="connsiteY4" fmla="*/ 191030 h 3937530"/>
              <a:gd name="connsiteX5" fmla="*/ 2237756 w 3929566"/>
              <a:gd name="connsiteY5" fmla="*/ 826030 h 3937530"/>
              <a:gd name="connsiteX6" fmla="*/ 3101355 w 3929566"/>
              <a:gd name="connsiteY6" fmla="*/ 114830 h 3937530"/>
              <a:gd name="connsiteX7" fmla="*/ 2618755 w 3929566"/>
              <a:gd name="connsiteY7" fmla="*/ 1118130 h 3937530"/>
              <a:gd name="connsiteX8" fmla="*/ 2998170 w 3929566"/>
              <a:gd name="connsiteY8" fmla="*/ 1143530 h 3937530"/>
              <a:gd name="connsiteX9" fmla="*/ 3898281 w 3929566"/>
              <a:gd name="connsiteY9" fmla="*/ 1778530 h 3937530"/>
              <a:gd name="connsiteX10" fmla="*/ 1950418 w 3929566"/>
              <a:gd name="connsiteY10" fmla="*/ 3937530 h 3937530"/>
              <a:gd name="connsiteX11" fmla="*/ 2555 w 3929566"/>
              <a:gd name="connsiteY11" fmla="*/ 1778530 h 3937530"/>
              <a:gd name="connsiteX0" fmla="*/ 2555 w 3935470"/>
              <a:gd name="connsiteY0" fmla="*/ 1778530 h 3937530"/>
              <a:gd name="connsiteX1" fmla="*/ 1526556 w 3935470"/>
              <a:gd name="connsiteY1" fmla="*/ 1029231 h 3937530"/>
              <a:gd name="connsiteX2" fmla="*/ 1069356 w 3935470"/>
              <a:gd name="connsiteY2" fmla="*/ 114830 h 3937530"/>
              <a:gd name="connsiteX3" fmla="*/ 1831356 w 3935470"/>
              <a:gd name="connsiteY3" fmla="*/ 813331 h 3937530"/>
              <a:gd name="connsiteX4" fmla="*/ 1975818 w 3935470"/>
              <a:gd name="connsiteY4" fmla="*/ 191030 h 3937530"/>
              <a:gd name="connsiteX5" fmla="*/ 2237756 w 3935470"/>
              <a:gd name="connsiteY5" fmla="*/ 826030 h 3937530"/>
              <a:gd name="connsiteX6" fmla="*/ 3101355 w 3935470"/>
              <a:gd name="connsiteY6" fmla="*/ 114830 h 3937530"/>
              <a:gd name="connsiteX7" fmla="*/ 2618755 w 3935470"/>
              <a:gd name="connsiteY7" fmla="*/ 1118130 h 3937530"/>
              <a:gd name="connsiteX8" fmla="*/ 2998170 w 3935470"/>
              <a:gd name="connsiteY8" fmla="*/ 1143530 h 3937530"/>
              <a:gd name="connsiteX9" fmla="*/ 2821957 w 3935470"/>
              <a:gd name="connsiteY9" fmla="*/ 1608668 h 3937530"/>
              <a:gd name="connsiteX10" fmla="*/ 3898281 w 3935470"/>
              <a:gd name="connsiteY10" fmla="*/ 1778530 h 3937530"/>
              <a:gd name="connsiteX11" fmla="*/ 1950418 w 3935470"/>
              <a:gd name="connsiteY11" fmla="*/ 3937530 h 3937530"/>
              <a:gd name="connsiteX12" fmla="*/ 2555 w 3935470"/>
              <a:gd name="connsiteY12" fmla="*/ 1778530 h 3937530"/>
              <a:gd name="connsiteX0" fmla="*/ 2555 w 3935470"/>
              <a:gd name="connsiteY0" fmla="*/ 1778530 h 3937530"/>
              <a:gd name="connsiteX1" fmla="*/ 1526556 w 3935470"/>
              <a:gd name="connsiteY1" fmla="*/ 1029231 h 3937530"/>
              <a:gd name="connsiteX2" fmla="*/ 1069356 w 3935470"/>
              <a:gd name="connsiteY2" fmla="*/ 114830 h 3937530"/>
              <a:gd name="connsiteX3" fmla="*/ 1831356 w 3935470"/>
              <a:gd name="connsiteY3" fmla="*/ 813331 h 3937530"/>
              <a:gd name="connsiteX4" fmla="*/ 1975818 w 3935470"/>
              <a:gd name="connsiteY4" fmla="*/ 191030 h 3937530"/>
              <a:gd name="connsiteX5" fmla="*/ 2237756 w 3935470"/>
              <a:gd name="connsiteY5" fmla="*/ 826030 h 3937530"/>
              <a:gd name="connsiteX6" fmla="*/ 3101355 w 3935470"/>
              <a:gd name="connsiteY6" fmla="*/ 114830 h 3937530"/>
              <a:gd name="connsiteX7" fmla="*/ 2618755 w 3935470"/>
              <a:gd name="connsiteY7" fmla="*/ 1118130 h 3937530"/>
              <a:gd name="connsiteX8" fmla="*/ 3060082 w 3935470"/>
              <a:gd name="connsiteY8" fmla="*/ 1205443 h 3937530"/>
              <a:gd name="connsiteX9" fmla="*/ 2821957 w 3935470"/>
              <a:gd name="connsiteY9" fmla="*/ 1608668 h 3937530"/>
              <a:gd name="connsiteX10" fmla="*/ 3898281 w 3935470"/>
              <a:gd name="connsiteY10" fmla="*/ 1778530 h 3937530"/>
              <a:gd name="connsiteX11" fmla="*/ 1950418 w 3935470"/>
              <a:gd name="connsiteY11" fmla="*/ 3937530 h 3937530"/>
              <a:gd name="connsiteX12" fmla="*/ 2555 w 3935470"/>
              <a:gd name="connsiteY12" fmla="*/ 1778530 h 3937530"/>
              <a:gd name="connsiteX0" fmla="*/ 2555 w 3935470"/>
              <a:gd name="connsiteY0" fmla="*/ 1778530 h 3937530"/>
              <a:gd name="connsiteX1" fmla="*/ 1526556 w 3935470"/>
              <a:gd name="connsiteY1" fmla="*/ 1029231 h 3937530"/>
              <a:gd name="connsiteX2" fmla="*/ 1069356 w 3935470"/>
              <a:gd name="connsiteY2" fmla="*/ 114830 h 3937530"/>
              <a:gd name="connsiteX3" fmla="*/ 1831356 w 3935470"/>
              <a:gd name="connsiteY3" fmla="*/ 813331 h 3937530"/>
              <a:gd name="connsiteX4" fmla="*/ 1975818 w 3935470"/>
              <a:gd name="connsiteY4" fmla="*/ 191030 h 3937530"/>
              <a:gd name="connsiteX5" fmla="*/ 2237756 w 3935470"/>
              <a:gd name="connsiteY5" fmla="*/ 826030 h 3937530"/>
              <a:gd name="connsiteX6" fmla="*/ 3101355 w 3935470"/>
              <a:gd name="connsiteY6" fmla="*/ 114830 h 3937530"/>
              <a:gd name="connsiteX7" fmla="*/ 2618755 w 3935470"/>
              <a:gd name="connsiteY7" fmla="*/ 1118130 h 3937530"/>
              <a:gd name="connsiteX8" fmla="*/ 3060082 w 3935470"/>
              <a:gd name="connsiteY8" fmla="*/ 1205443 h 3937530"/>
              <a:gd name="connsiteX9" fmla="*/ 2821957 w 3935470"/>
              <a:gd name="connsiteY9" fmla="*/ 1608668 h 3937530"/>
              <a:gd name="connsiteX10" fmla="*/ 3898281 w 3935470"/>
              <a:gd name="connsiteY10" fmla="*/ 1778530 h 3937530"/>
              <a:gd name="connsiteX11" fmla="*/ 1950418 w 3935470"/>
              <a:gd name="connsiteY11" fmla="*/ 3937530 h 3937530"/>
              <a:gd name="connsiteX12" fmla="*/ 2555 w 3935470"/>
              <a:gd name="connsiteY12" fmla="*/ 1778530 h 3937530"/>
              <a:gd name="connsiteX0" fmla="*/ 2555 w 3935470"/>
              <a:gd name="connsiteY0" fmla="*/ 1778530 h 3937530"/>
              <a:gd name="connsiteX1" fmla="*/ 1526556 w 3935470"/>
              <a:gd name="connsiteY1" fmla="*/ 1029231 h 3937530"/>
              <a:gd name="connsiteX2" fmla="*/ 1069356 w 3935470"/>
              <a:gd name="connsiteY2" fmla="*/ 114830 h 3937530"/>
              <a:gd name="connsiteX3" fmla="*/ 1831356 w 3935470"/>
              <a:gd name="connsiteY3" fmla="*/ 813331 h 3937530"/>
              <a:gd name="connsiteX4" fmla="*/ 1975818 w 3935470"/>
              <a:gd name="connsiteY4" fmla="*/ 191030 h 3937530"/>
              <a:gd name="connsiteX5" fmla="*/ 2237756 w 3935470"/>
              <a:gd name="connsiteY5" fmla="*/ 826030 h 3937530"/>
              <a:gd name="connsiteX6" fmla="*/ 3101355 w 3935470"/>
              <a:gd name="connsiteY6" fmla="*/ 114830 h 3937530"/>
              <a:gd name="connsiteX7" fmla="*/ 2618755 w 3935470"/>
              <a:gd name="connsiteY7" fmla="*/ 1118130 h 3937530"/>
              <a:gd name="connsiteX8" fmla="*/ 3060082 w 3935470"/>
              <a:gd name="connsiteY8" fmla="*/ 1205443 h 3937530"/>
              <a:gd name="connsiteX9" fmla="*/ 2821957 w 3935470"/>
              <a:gd name="connsiteY9" fmla="*/ 1608668 h 3937530"/>
              <a:gd name="connsiteX10" fmla="*/ 3898281 w 3935470"/>
              <a:gd name="connsiteY10" fmla="*/ 1778530 h 3937530"/>
              <a:gd name="connsiteX11" fmla="*/ 1950418 w 3935470"/>
              <a:gd name="connsiteY11" fmla="*/ 3937530 h 3937530"/>
              <a:gd name="connsiteX12" fmla="*/ 2555 w 3935470"/>
              <a:gd name="connsiteY12" fmla="*/ 1778530 h 3937530"/>
              <a:gd name="connsiteX0" fmla="*/ 2555 w 3935470"/>
              <a:gd name="connsiteY0" fmla="*/ 1778530 h 3937530"/>
              <a:gd name="connsiteX1" fmla="*/ 1526556 w 3935470"/>
              <a:gd name="connsiteY1" fmla="*/ 1029231 h 3937530"/>
              <a:gd name="connsiteX2" fmla="*/ 1069356 w 3935470"/>
              <a:gd name="connsiteY2" fmla="*/ 114830 h 3937530"/>
              <a:gd name="connsiteX3" fmla="*/ 1831356 w 3935470"/>
              <a:gd name="connsiteY3" fmla="*/ 813331 h 3937530"/>
              <a:gd name="connsiteX4" fmla="*/ 1975818 w 3935470"/>
              <a:gd name="connsiteY4" fmla="*/ 191030 h 3937530"/>
              <a:gd name="connsiteX5" fmla="*/ 2237756 w 3935470"/>
              <a:gd name="connsiteY5" fmla="*/ 826030 h 3937530"/>
              <a:gd name="connsiteX6" fmla="*/ 3101355 w 3935470"/>
              <a:gd name="connsiteY6" fmla="*/ 114830 h 3937530"/>
              <a:gd name="connsiteX7" fmla="*/ 2609230 w 3935470"/>
              <a:gd name="connsiteY7" fmla="*/ 1141942 h 3937530"/>
              <a:gd name="connsiteX8" fmla="*/ 3060082 w 3935470"/>
              <a:gd name="connsiteY8" fmla="*/ 1205443 h 3937530"/>
              <a:gd name="connsiteX9" fmla="*/ 2821957 w 3935470"/>
              <a:gd name="connsiteY9" fmla="*/ 1608668 h 3937530"/>
              <a:gd name="connsiteX10" fmla="*/ 3898281 w 3935470"/>
              <a:gd name="connsiteY10" fmla="*/ 1778530 h 3937530"/>
              <a:gd name="connsiteX11" fmla="*/ 1950418 w 3935470"/>
              <a:gd name="connsiteY11" fmla="*/ 3937530 h 3937530"/>
              <a:gd name="connsiteX12" fmla="*/ 2555 w 3935470"/>
              <a:gd name="connsiteY12" fmla="*/ 1778530 h 3937530"/>
              <a:gd name="connsiteX0" fmla="*/ 2555 w 3935470"/>
              <a:gd name="connsiteY0" fmla="*/ 1778530 h 3937530"/>
              <a:gd name="connsiteX1" fmla="*/ 1526556 w 3935470"/>
              <a:gd name="connsiteY1" fmla="*/ 1029231 h 3937530"/>
              <a:gd name="connsiteX2" fmla="*/ 1069356 w 3935470"/>
              <a:gd name="connsiteY2" fmla="*/ 114830 h 3937530"/>
              <a:gd name="connsiteX3" fmla="*/ 1831356 w 3935470"/>
              <a:gd name="connsiteY3" fmla="*/ 813331 h 3937530"/>
              <a:gd name="connsiteX4" fmla="*/ 1975818 w 3935470"/>
              <a:gd name="connsiteY4" fmla="*/ 191030 h 3937530"/>
              <a:gd name="connsiteX5" fmla="*/ 2237756 w 3935470"/>
              <a:gd name="connsiteY5" fmla="*/ 826030 h 3937530"/>
              <a:gd name="connsiteX6" fmla="*/ 3101355 w 3935470"/>
              <a:gd name="connsiteY6" fmla="*/ 114830 h 3937530"/>
              <a:gd name="connsiteX7" fmla="*/ 2609230 w 3935470"/>
              <a:gd name="connsiteY7" fmla="*/ 1141942 h 3937530"/>
              <a:gd name="connsiteX8" fmla="*/ 3060082 w 3935470"/>
              <a:gd name="connsiteY8" fmla="*/ 1205443 h 3937530"/>
              <a:gd name="connsiteX9" fmla="*/ 2821957 w 3935470"/>
              <a:gd name="connsiteY9" fmla="*/ 1608668 h 3937530"/>
              <a:gd name="connsiteX10" fmla="*/ 3898281 w 3935470"/>
              <a:gd name="connsiteY10" fmla="*/ 1778530 h 3937530"/>
              <a:gd name="connsiteX11" fmla="*/ 1950418 w 3935470"/>
              <a:gd name="connsiteY11" fmla="*/ 3937530 h 3937530"/>
              <a:gd name="connsiteX12" fmla="*/ 2555 w 3935470"/>
              <a:gd name="connsiteY12" fmla="*/ 1778530 h 3937530"/>
              <a:gd name="connsiteX0" fmla="*/ 2555 w 3935470"/>
              <a:gd name="connsiteY0" fmla="*/ 1778530 h 3937530"/>
              <a:gd name="connsiteX1" fmla="*/ 1526556 w 3935470"/>
              <a:gd name="connsiteY1" fmla="*/ 1029231 h 3937530"/>
              <a:gd name="connsiteX2" fmla="*/ 1069356 w 3935470"/>
              <a:gd name="connsiteY2" fmla="*/ 114830 h 3937530"/>
              <a:gd name="connsiteX3" fmla="*/ 1831356 w 3935470"/>
              <a:gd name="connsiteY3" fmla="*/ 813331 h 3937530"/>
              <a:gd name="connsiteX4" fmla="*/ 1975818 w 3935470"/>
              <a:gd name="connsiteY4" fmla="*/ 191030 h 3937530"/>
              <a:gd name="connsiteX5" fmla="*/ 2237756 w 3935470"/>
              <a:gd name="connsiteY5" fmla="*/ 826030 h 3937530"/>
              <a:gd name="connsiteX6" fmla="*/ 3101355 w 3935470"/>
              <a:gd name="connsiteY6" fmla="*/ 114830 h 3937530"/>
              <a:gd name="connsiteX7" fmla="*/ 2609230 w 3935470"/>
              <a:gd name="connsiteY7" fmla="*/ 1141942 h 3937530"/>
              <a:gd name="connsiteX8" fmla="*/ 3060082 w 3935470"/>
              <a:gd name="connsiteY8" fmla="*/ 1205443 h 3937530"/>
              <a:gd name="connsiteX9" fmla="*/ 2821957 w 3935470"/>
              <a:gd name="connsiteY9" fmla="*/ 1608668 h 3937530"/>
              <a:gd name="connsiteX10" fmla="*/ 3898281 w 3935470"/>
              <a:gd name="connsiteY10" fmla="*/ 1778530 h 3937530"/>
              <a:gd name="connsiteX11" fmla="*/ 1950418 w 3935470"/>
              <a:gd name="connsiteY11" fmla="*/ 3937530 h 3937530"/>
              <a:gd name="connsiteX12" fmla="*/ 2555 w 3935470"/>
              <a:gd name="connsiteY12" fmla="*/ 1778530 h 3937530"/>
              <a:gd name="connsiteX0" fmla="*/ 2555 w 3935470"/>
              <a:gd name="connsiteY0" fmla="*/ 1778530 h 3937530"/>
              <a:gd name="connsiteX1" fmla="*/ 1526556 w 3935470"/>
              <a:gd name="connsiteY1" fmla="*/ 1029231 h 3937530"/>
              <a:gd name="connsiteX2" fmla="*/ 1069356 w 3935470"/>
              <a:gd name="connsiteY2" fmla="*/ 114830 h 3937530"/>
              <a:gd name="connsiteX3" fmla="*/ 1831356 w 3935470"/>
              <a:gd name="connsiteY3" fmla="*/ 813331 h 3937530"/>
              <a:gd name="connsiteX4" fmla="*/ 1975818 w 3935470"/>
              <a:gd name="connsiteY4" fmla="*/ 191030 h 3937530"/>
              <a:gd name="connsiteX5" fmla="*/ 2237756 w 3935470"/>
              <a:gd name="connsiteY5" fmla="*/ 826030 h 3937530"/>
              <a:gd name="connsiteX6" fmla="*/ 3101355 w 3935470"/>
              <a:gd name="connsiteY6" fmla="*/ 114830 h 3937530"/>
              <a:gd name="connsiteX7" fmla="*/ 2609230 w 3935470"/>
              <a:gd name="connsiteY7" fmla="*/ 1141942 h 3937530"/>
              <a:gd name="connsiteX8" fmla="*/ 3060082 w 3935470"/>
              <a:gd name="connsiteY8" fmla="*/ 1205443 h 3937530"/>
              <a:gd name="connsiteX9" fmla="*/ 2821957 w 3935470"/>
              <a:gd name="connsiteY9" fmla="*/ 1608668 h 3937530"/>
              <a:gd name="connsiteX10" fmla="*/ 3898281 w 3935470"/>
              <a:gd name="connsiteY10" fmla="*/ 1778530 h 3937530"/>
              <a:gd name="connsiteX11" fmla="*/ 1950418 w 3935470"/>
              <a:gd name="connsiteY11" fmla="*/ 3937530 h 3937530"/>
              <a:gd name="connsiteX12" fmla="*/ 2555 w 3935470"/>
              <a:gd name="connsiteY12" fmla="*/ 1778530 h 3937530"/>
              <a:gd name="connsiteX0" fmla="*/ 2555 w 3935470"/>
              <a:gd name="connsiteY0" fmla="*/ 1778530 h 3937530"/>
              <a:gd name="connsiteX1" fmla="*/ 1526556 w 3935470"/>
              <a:gd name="connsiteY1" fmla="*/ 1029231 h 3937530"/>
              <a:gd name="connsiteX2" fmla="*/ 1069356 w 3935470"/>
              <a:gd name="connsiteY2" fmla="*/ 114830 h 3937530"/>
              <a:gd name="connsiteX3" fmla="*/ 1831356 w 3935470"/>
              <a:gd name="connsiteY3" fmla="*/ 813331 h 3937530"/>
              <a:gd name="connsiteX4" fmla="*/ 1975818 w 3935470"/>
              <a:gd name="connsiteY4" fmla="*/ 191030 h 3937530"/>
              <a:gd name="connsiteX5" fmla="*/ 2237756 w 3935470"/>
              <a:gd name="connsiteY5" fmla="*/ 826030 h 3937530"/>
              <a:gd name="connsiteX6" fmla="*/ 3101355 w 3935470"/>
              <a:gd name="connsiteY6" fmla="*/ 114830 h 3937530"/>
              <a:gd name="connsiteX7" fmla="*/ 2609230 w 3935470"/>
              <a:gd name="connsiteY7" fmla="*/ 1141942 h 3937530"/>
              <a:gd name="connsiteX8" fmla="*/ 3060082 w 3935470"/>
              <a:gd name="connsiteY8" fmla="*/ 1205443 h 3937530"/>
              <a:gd name="connsiteX9" fmla="*/ 2821957 w 3935470"/>
              <a:gd name="connsiteY9" fmla="*/ 1608668 h 3937530"/>
              <a:gd name="connsiteX10" fmla="*/ 3898281 w 3935470"/>
              <a:gd name="connsiteY10" fmla="*/ 1778530 h 3937530"/>
              <a:gd name="connsiteX11" fmla="*/ 1950418 w 3935470"/>
              <a:gd name="connsiteY11" fmla="*/ 3937530 h 3937530"/>
              <a:gd name="connsiteX12" fmla="*/ 2555 w 3935470"/>
              <a:gd name="connsiteY12" fmla="*/ 1778530 h 3937530"/>
              <a:gd name="connsiteX0" fmla="*/ 2555 w 3935470"/>
              <a:gd name="connsiteY0" fmla="*/ 1778530 h 3937530"/>
              <a:gd name="connsiteX1" fmla="*/ 1526556 w 3935470"/>
              <a:gd name="connsiteY1" fmla="*/ 1029231 h 3937530"/>
              <a:gd name="connsiteX2" fmla="*/ 1069356 w 3935470"/>
              <a:gd name="connsiteY2" fmla="*/ 114830 h 3937530"/>
              <a:gd name="connsiteX3" fmla="*/ 1831356 w 3935470"/>
              <a:gd name="connsiteY3" fmla="*/ 813331 h 3937530"/>
              <a:gd name="connsiteX4" fmla="*/ 1975818 w 3935470"/>
              <a:gd name="connsiteY4" fmla="*/ 191030 h 3937530"/>
              <a:gd name="connsiteX5" fmla="*/ 2237756 w 3935470"/>
              <a:gd name="connsiteY5" fmla="*/ 826030 h 3937530"/>
              <a:gd name="connsiteX6" fmla="*/ 3101355 w 3935470"/>
              <a:gd name="connsiteY6" fmla="*/ 114830 h 3937530"/>
              <a:gd name="connsiteX7" fmla="*/ 2609230 w 3935470"/>
              <a:gd name="connsiteY7" fmla="*/ 1141942 h 3937530"/>
              <a:gd name="connsiteX8" fmla="*/ 3060082 w 3935470"/>
              <a:gd name="connsiteY8" fmla="*/ 1205443 h 3937530"/>
              <a:gd name="connsiteX9" fmla="*/ 2821957 w 3935470"/>
              <a:gd name="connsiteY9" fmla="*/ 1608668 h 3937530"/>
              <a:gd name="connsiteX10" fmla="*/ 3898281 w 3935470"/>
              <a:gd name="connsiteY10" fmla="*/ 1778530 h 3937530"/>
              <a:gd name="connsiteX11" fmla="*/ 1950418 w 3935470"/>
              <a:gd name="connsiteY11" fmla="*/ 3937530 h 3937530"/>
              <a:gd name="connsiteX12" fmla="*/ 2555 w 3935470"/>
              <a:gd name="connsiteY12" fmla="*/ 1778530 h 3937530"/>
              <a:gd name="connsiteX0" fmla="*/ 2555 w 3935470"/>
              <a:gd name="connsiteY0" fmla="*/ 1778530 h 3937530"/>
              <a:gd name="connsiteX1" fmla="*/ 1526556 w 3935470"/>
              <a:gd name="connsiteY1" fmla="*/ 1029231 h 3937530"/>
              <a:gd name="connsiteX2" fmla="*/ 1069356 w 3935470"/>
              <a:gd name="connsiteY2" fmla="*/ 114830 h 3937530"/>
              <a:gd name="connsiteX3" fmla="*/ 1831356 w 3935470"/>
              <a:gd name="connsiteY3" fmla="*/ 813331 h 3937530"/>
              <a:gd name="connsiteX4" fmla="*/ 1975818 w 3935470"/>
              <a:gd name="connsiteY4" fmla="*/ 191030 h 3937530"/>
              <a:gd name="connsiteX5" fmla="*/ 2237756 w 3935470"/>
              <a:gd name="connsiteY5" fmla="*/ 826030 h 3937530"/>
              <a:gd name="connsiteX6" fmla="*/ 3101355 w 3935470"/>
              <a:gd name="connsiteY6" fmla="*/ 114830 h 3937530"/>
              <a:gd name="connsiteX7" fmla="*/ 2609230 w 3935470"/>
              <a:gd name="connsiteY7" fmla="*/ 1141942 h 3937530"/>
              <a:gd name="connsiteX8" fmla="*/ 3060082 w 3935470"/>
              <a:gd name="connsiteY8" fmla="*/ 1205443 h 3937530"/>
              <a:gd name="connsiteX9" fmla="*/ 2821957 w 3935470"/>
              <a:gd name="connsiteY9" fmla="*/ 1608668 h 3937530"/>
              <a:gd name="connsiteX10" fmla="*/ 3898281 w 3935470"/>
              <a:gd name="connsiteY10" fmla="*/ 1778530 h 3937530"/>
              <a:gd name="connsiteX11" fmla="*/ 1950418 w 3935470"/>
              <a:gd name="connsiteY11" fmla="*/ 3937530 h 3937530"/>
              <a:gd name="connsiteX12" fmla="*/ 2555 w 3935470"/>
              <a:gd name="connsiteY12" fmla="*/ 1778530 h 3937530"/>
              <a:gd name="connsiteX0" fmla="*/ 2555 w 3971496"/>
              <a:gd name="connsiteY0" fmla="*/ 1778530 h 3937530"/>
              <a:gd name="connsiteX1" fmla="*/ 1526556 w 3971496"/>
              <a:gd name="connsiteY1" fmla="*/ 1029231 h 3937530"/>
              <a:gd name="connsiteX2" fmla="*/ 1069356 w 3971496"/>
              <a:gd name="connsiteY2" fmla="*/ 114830 h 3937530"/>
              <a:gd name="connsiteX3" fmla="*/ 1831356 w 3971496"/>
              <a:gd name="connsiteY3" fmla="*/ 813331 h 3937530"/>
              <a:gd name="connsiteX4" fmla="*/ 1975818 w 3971496"/>
              <a:gd name="connsiteY4" fmla="*/ 191030 h 3937530"/>
              <a:gd name="connsiteX5" fmla="*/ 2237756 w 3971496"/>
              <a:gd name="connsiteY5" fmla="*/ 826030 h 3937530"/>
              <a:gd name="connsiteX6" fmla="*/ 3101355 w 3971496"/>
              <a:gd name="connsiteY6" fmla="*/ 114830 h 3937530"/>
              <a:gd name="connsiteX7" fmla="*/ 2609230 w 3971496"/>
              <a:gd name="connsiteY7" fmla="*/ 1141942 h 3937530"/>
              <a:gd name="connsiteX8" fmla="*/ 3060082 w 3971496"/>
              <a:gd name="connsiteY8" fmla="*/ 1205443 h 3937530"/>
              <a:gd name="connsiteX9" fmla="*/ 2821957 w 3971496"/>
              <a:gd name="connsiteY9" fmla="*/ 1608668 h 3937530"/>
              <a:gd name="connsiteX10" fmla="*/ 3336307 w 3971496"/>
              <a:gd name="connsiteY10" fmla="*/ 1684868 h 3937530"/>
              <a:gd name="connsiteX11" fmla="*/ 3898281 w 3971496"/>
              <a:gd name="connsiteY11" fmla="*/ 1778530 h 3937530"/>
              <a:gd name="connsiteX12" fmla="*/ 1950418 w 3971496"/>
              <a:gd name="connsiteY12" fmla="*/ 3937530 h 3937530"/>
              <a:gd name="connsiteX13" fmla="*/ 2555 w 3971496"/>
              <a:gd name="connsiteY13" fmla="*/ 1778530 h 3937530"/>
              <a:gd name="connsiteX0" fmla="*/ 2555 w 3971496"/>
              <a:gd name="connsiteY0" fmla="*/ 1778530 h 3937530"/>
              <a:gd name="connsiteX1" fmla="*/ 1526556 w 3971496"/>
              <a:gd name="connsiteY1" fmla="*/ 1029231 h 3937530"/>
              <a:gd name="connsiteX2" fmla="*/ 1069356 w 3971496"/>
              <a:gd name="connsiteY2" fmla="*/ 114830 h 3937530"/>
              <a:gd name="connsiteX3" fmla="*/ 1831356 w 3971496"/>
              <a:gd name="connsiteY3" fmla="*/ 813331 h 3937530"/>
              <a:gd name="connsiteX4" fmla="*/ 1975818 w 3971496"/>
              <a:gd name="connsiteY4" fmla="*/ 191030 h 3937530"/>
              <a:gd name="connsiteX5" fmla="*/ 2237756 w 3971496"/>
              <a:gd name="connsiteY5" fmla="*/ 826030 h 3937530"/>
              <a:gd name="connsiteX6" fmla="*/ 3101355 w 3971496"/>
              <a:gd name="connsiteY6" fmla="*/ 114830 h 3937530"/>
              <a:gd name="connsiteX7" fmla="*/ 2609230 w 3971496"/>
              <a:gd name="connsiteY7" fmla="*/ 1141942 h 3937530"/>
              <a:gd name="connsiteX8" fmla="*/ 3060082 w 3971496"/>
              <a:gd name="connsiteY8" fmla="*/ 1205443 h 3937530"/>
              <a:gd name="connsiteX9" fmla="*/ 2821957 w 3971496"/>
              <a:gd name="connsiteY9" fmla="*/ 1608668 h 3937530"/>
              <a:gd name="connsiteX10" fmla="*/ 3336307 w 3971496"/>
              <a:gd name="connsiteY10" fmla="*/ 1684868 h 3937530"/>
              <a:gd name="connsiteX11" fmla="*/ 3898281 w 3971496"/>
              <a:gd name="connsiteY11" fmla="*/ 1778530 h 3937530"/>
              <a:gd name="connsiteX12" fmla="*/ 1950418 w 3971496"/>
              <a:gd name="connsiteY12" fmla="*/ 3937530 h 3937530"/>
              <a:gd name="connsiteX13" fmla="*/ 2555 w 3971496"/>
              <a:gd name="connsiteY13" fmla="*/ 1778530 h 3937530"/>
              <a:gd name="connsiteX0" fmla="*/ 2555 w 4003228"/>
              <a:gd name="connsiteY0" fmla="*/ 1778530 h 3937530"/>
              <a:gd name="connsiteX1" fmla="*/ 1526556 w 4003228"/>
              <a:gd name="connsiteY1" fmla="*/ 1029231 h 3937530"/>
              <a:gd name="connsiteX2" fmla="*/ 1069356 w 4003228"/>
              <a:gd name="connsiteY2" fmla="*/ 114830 h 3937530"/>
              <a:gd name="connsiteX3" fmla="*/ 1831356 w 4003228"/>
              <a:gd name="connsiteY3" fmla="*/ 813331 h 3937530"/>
              <a:gd name="connsiteX4" fmla="*/ 1975818 w 4003228"/>
              <a:gd name="connsiteY4" fmla="*/ 191030 h 3937530"/>
              <a:gd name="connsiteX5" fmla="*/ 2237756 w 4003228"/>
              <a:gd name="connsiteY5" fmla="*/ 826030 h 3937530"/>
              <a:gd name="connsiteX6" fmla="*/ 3101355 w 4003228"/>
              <a:gd name="connsiteY6" fmla="*/ 114830 h 3937530"/>
              <a:gd name="connsiteX7" fmla="*/ 2609230 w 4003228"/>
              <a:gd name="connsiteY7" fmla="*/ 1141942 h 3937530"/>
              <a:gd name="connsiteX8" fmla="*/ 3060082 w 4003228"/>
              <a:gd name="connsiteY8" fmla="*/ 1205443 h 3937530"/>
              <a:gd name="connsiteX9" fmla="*/ 2821957 w 4003228"/>
              <a:gd name="connsiteY9" fmla="*/ 1608668 h 3937530"/>
              <a:gd name="connsiteX10" fmla="*/ 3336307 w 4003228"/>
              <a:gd name="connsiteY10" fmla="*/ 1684868 h 3937530"/>
              <a:gd name="connsiteX11" fmla="*/ 3626820 w 4003228"/>
              <a:gd name="connsiteY11" fmla="*/ 2013480 h 3937530"/>
              <a:gd name="connsiteX12" fmla="*/ 3898281 w 4003228"/>
              <a:gd name="connsiteY12" fmla="*/ 1778530 h 3937530"/>
              <a:gd name="connsiteX13" fmla="*/ 1950418 w 4003228"/>
              <a:gd name="connsiteY13" fmla="*/ 3937530 h 3937530"/>
              <a:gd name="connsiteX14" fmla="*/ 2555 w 4003228"/>
              <a:gd name="connsiteY14" fmla="*/ 1778530 h 3937530"/>
              <a:gd name="connsiteX0" fmla="*/ 2555 w 4003228"/>
              <a:gd name="connsiteY0" fmla="*/ 1778530 h 3937530"/>
              <a:gd name="connsiteX1" fmla="*/ 1526556 w 4003228"/>
              <a:gd name="connsiteY1" fmla="*/ 1029231 h 3937530"/>
              <a:gd name="connsiteX2" fmla="*/ 1069356 w 4003228"/>
              <a:gd name="connsiteY2" fmla="*/ 114830 h 3937530"/>
              <a:gd name="connsiteX3" fmla="*/ 1831356 w 4003228"/>
              <a:gd name="connsiteY3" fmla="*/ 813331 h 3937530"/>
              <a:gd name="connsiteX4" fmla="*/ 1975818 w 4003228"/>
              <a:gd name="connsiteY4" fmla="*/ 191030 h 3937530"/>
              <a:gd name="connsiteX5" fmla="*/ 2237756 w 4003228"/>
              <a:gd name="connsiteY5" fmla="*/ 826030 h 3937530"/>
              <a:gd name="connsiteX6" fmla="*/ 3101355 w 4003228"/>
              <a:gd name="connsiteY6" fmla="*/ 114830 h 3937530"/>
              <a:gd name="connsiteX7" fmla="*/ 2609230 w 4003228"/>
              <a:gd name="connsiteY7" fmla="*/ 1141942 h 3937530"/>
              <a:gd name="connsiteX8" fmla="*/ 3060082 w 4003228"/>
              <a:gd name="connsiteY8" fmla="*/ 1205443 h 3937530"/>
              <a:gd name="connsiteX9" fmla="*/ 2821957 w 4003228"/>
              <a:gd name="connsiteY9" fmla="*/ 1608668 h 3937530"/>
              <a:gd name="connsiteX10" fmla="*/ 3336307 w 4003228"/>
              <a:gd name="connsiteY10" fmla="*/ 1684868 h 3937530"/>
              <a:gd name="connsiteX11" fmla="*/ 3626820 w 4003228"/>
              <a:gd name="connsiteY11" fmla="*/ 2013480 h 3937530"/>
              <a:gd name="connsiteX12" fmla="*/ 3898281 w 4003228"/>
              <a:gd name="connsiteY12" fmla="*/ 1778530 h 3937530"/>
              <a:gd name="connsiteX13" fmla="*/ 1950418 w 4003228"/>
              <a:gd name="connsiteY13" fmla="*/ 3937530 h 3937530"/>
              <a:gd name="connsiteX14" fmla="*/ 2555 w 4003228"/>
              <a:gd name="connsiteY14" fmla="*/ 1778530 h 3937530"/>
              <a:gd name="connsiteX0" fmla="*/ 2555 w 3676051"/>
              <a:gd name="connsiteY0" fmla="*/ 1778530 h 3939551"/>
              <a:gd name="connsiteX1" fmla="*/ 1526556 w 3676051"/>
              <a:gd name="connsiteY1" fmla="*/ 1029231 h 3939551"/>
              <a:gd name="connsiteX2" fmla="*/ 1069356 w 3676051"/>
              <a:gd name="connsiteY2" fmla="*/ 114830 h 3939551"/>
              <a:gd name="connsiteX3" fmla="*/ 1831356 w 3676051"/>
              <a:gd name="connsiteY3" fmla="*/ 813331 h 3939551"/>
              <a:gd name="connsiteX4" fmla="*/ 1975818 w 3676051"/>
              <a:gd name="connsiteY4" fmla="*/ 191030 h 3939551"/>
              <a:gd name="connsiteX5" fmla="*/ 2237756 w 3676051"/>
              <a:gd name="connsiteY5" fmla="*/ 826030 h 3939551"/>
              <a:gd name="connsiteX6" fmla="*/ 3101355 w 3676051"/>
              <a:gd name="connsiteY6" fmla="*/ 114830 h 3939551"/>
              <a:gd name="connsiteX7" fmla="*/ 2609230 w 3676051"/>
              <a:gd name="connsiteY7" fmla="*/ 1141942 h 3939551"/>
              <a:gd name="connsiteX8" fmla="*/ 3060082 w 3676051"/>
              <a:gd name="connsiteY8" fmla="*/ 1205443 h 3939551"/>
              <a:gd name="connsiteX9" fmla="*/ 2821957 w 3676051"/>
              <a:gd name="connsiteY9" fmla="*/ 1608668 h 3939551"/>
              <a:gd name="connsiteX10" fmla="*/ 3336307 w 3676051"/>
              <a:gd name="connsiteY10" fmla="*/ 1684868 h 3939551"/>
              <a:gd name="connsiteX11" fmla="*/ 3626820 w 3676051"/>
              <a:gd name="connsiteY11" fmla="*/ 2013480 h 3939551"/>
              <a:gd name="connsiteX12" fmla="*/ 3383931 w 3676051"/>
              <a:gd name="connsiteY12" fmla="*/ 2159530 h 3939551"/>
              <a:gd name="connsiteX13" fmla="*/ 1950418 w 3676051"/>
              <a:gd name="connsiteY13" fmla="*/ 3937530 h 3939551"/>
              <a:gd name="connsiteX14" fmla="*/ 2555 w 3676051"/>
              <a:gd name="connsiteY14" fmla="*/ 1778530 h 3939551"/>
              <a:gd name="connsiteX0" fmla="*/ 2555 w 3648852"/>
              <a:gd name="connsiteY0" fmla="*/ 1778530 h 3939551"/>
              <a:gd name="connsiteX1" fmla="*/ 1526556 w 3648852"/>
              <a:gd name="connsiteY1" fmla="*/ 1029231 h 3939551"/>
              <a:gd name="connsiteX2" fmla="*/ 1069356 w 3648852"/>
              <a:gd name="connsiteY2" fmla="*/ 114830 h 3939551"/>
              <a:gd name="connsiteX3" fmla="*/ 1831356 w 3648852"/>
              <a:gd name="connsiteY3" fmla="*/ 813331 h 3939551"/>
              <a:gd name="connsiteX4" fmla="*/ 1975818 w 3648852"/>
              <a:gd name="connsiteY4" fmla="*/ 191030 h 3939551"/>
              <a:gd name="connsiteX5" fmla="*/ 2237756 w 3648852"/>
              <a:gd name="connsiteY5" fmla="*/ 826030 h 3939551"/>
              <a:gd name="connsiteX6" fmla="*/ 3101355 w 3648852"/>
              <a:gd name="connsiteY6" fmla="*/ 114830 h 3939551"/>
              <a:gd name="connsiteX7" fmla="*/ 2609230 w 3648852"/>
              <a:gd name="connsiteY7" fmla="*/ 1141942 h 3939551"/>
              <a:gd name="connsiteX8" fmla="*/ 3060082 w 3648852"/>
              <a:gd name="connsiteY8" fmla="*/ 1205443 h 3939551"/>
              <a:gd name="connsiteX9" fmla="*/ 2821957 w 3648852"/>
              <a:gd name="connsiteY9" fmla="*/ 1608668 h 3939551"/>
              <a:gd name="connsiteX10" fmla="*/ 3336307 w 3648852"/>
              <a:gd name="connsiteY10" fmla="*/ 1684868 h 3939551"/>
              <a:gd name="connsiteX11" fmla="*/ 3626820 w 3648852"/>
              <a:gd name="connsiteY11" fmla="*/ 2013480 h 3939551"/>
              <a:gd name="connsiteX12" fmla="*/ 3383931 w 3648852"/>
              <a:gd name="connsiteY12" fmla="*/ 2159530 h 3939551"/>
              <a:gd name="connsiteX13" fmla="*/ 1950418 w 3648852"/>
              <a:gd name="connsiteY13" fmla="*/ 3937530 h 3939551"/>
              <a:gd name="connsiteX14" fmla="*/ 2555 w 3648852"/>
              <a:gd name="connsiteY14" fmla="*/ 1778530 h 3939551"/>
              <a:gd name="connsiteX0" fmla="*/ 2555 w 3551148"/>
              <a:gd name="connsiteY0" fmla="*/ 1778530 h 3939551"/>
              <a:gd name="connsiteX1" fmla="*/ 1526556 w 3551148"/>
              <a:gd name="connsiteY1" fmla="*/ 1029231 h 3939551"/>
              <a:gd name="connsiteX2" fmla="*/ 1069356 w 3551148"/>
              <a:gd name="connsiteY2" fmla="*/ 114830 h 3939551"/>
              <a:gd name="connsiteX3" fmla="*/ 1831356 w 3551148"/>
              <a:gd name="connsiteY3" fmla="*/ 813331 h 3939551"/>
              <a:gd name="connsiteX4" fmla="*/ 1975818 w 3551148"/>
              <a:gd name="connsiteY4" fmla="*/ 191030 h 3939551"/>
              <a:gd name="connsiteX5" fmla="*/ 2237756 w 3551148"/>
              <a:gd name="connsiteY5" fmla="*/ 826030 h 3939551"/>
              <a:gd name="connsiteX6" fmla="*/ 3101355 w 3551148"/>
              <a:gd name="connsiteY6" fmla="*/ 114830 h 3939551"/>
              <a:gd name="connsiteX7" fmla="*/ 2609230 w 3551148"/>
              <a:gd name="connsiteY7" fmla="*/ 1141942 h 3939551"/>
              <a:gd name="connsiteX8" fmla="*/ 3060082 w 3551148"/>
              <a:gd name="connsiteY8" fmla="*/ 1205443 h 3939551"/>
              <a:gd name="connsiteX9" fmla="*/ 2821957 w 3551148"/>
              <a:gd name="connsiteY9" fmla="*/ 1608668 h 3939551"/>
              <a:gd name="connsiteX10" fmla="*/ 3336307 w 3551148"/>
              <a:gd name="connsiteY10" fmla="*/ 1684868 h 3939551"/>
              <a:gd name="connsiteX11" fmla="*/ 3517283 w 3551148"/>
              <a:gd name="connsiteY11" fmla="*/ 1965855 h 3939551"/>
              <a:gd name="connsiteX12" fmla="*/ 3383931 w 3551148"/>
              <a:gd name="connsiteY12" fmla="*/ 2159530 h 3939551"/>
              <a:gd name="connsiteX13" fmla="*/ 1950418 w 3551148"/>
              <a:gd name="connsiteY13" fmla="*/ 3937530 h 3939551"/>
              <a:gd name="connsiteX14" fmla="*/ 2555 w 3551148"/>
              <a:gd name="connsiteY14" fmla="*/ 1778530 h 3939551"/>
              <a:gd name="connsiteX0" fmla="*/ 2555 w 3517283"/>
              <a:gd name="connsiteY0" fmla="*/ 1778530 h 3939551"/>
              <a:gd name="connsiteX1" fmla="*/ 1526556 w 3517283"/>
              <a:gd name="connsiteY1" fmla="*/ 1029231 h 3939551"/>
              <a:gd name="connsiteX2" fmla="*/ 1069356 w 3517283"/>
              <a:gd name="connsiteY2" fmla="*/ 114830 h 3939551"/>
              <a:gd name="connsiteX3" fmla="*/ 1831356 w 3517283"/>
              <a:gd name="connsiteY3" fmla="*/ 813331 h 3939551"/>
              <a:gd name="connsiteX4" fmla="*/ 1975818 w 3517283"/>
              <a:gd name="connsiteY4" fmla="*/ 191030 h 3939551"/>
              <a:gd name="connsiteX5" fmla="*/ 2237756 w 3517283"/>
              <a:gd name="connsiteY5" fmla="*/ 826030 h 3939551"/>
              <a:gd name="connsiteX6" fmla="*/ 3101355 w 3517283"/>
              <a:gd name="connsiteY6" fmla="*/ 114830 h 3939551"/>
              <a:gd name="connsiteX7" fmla="*/ 2609230 w 3517283"/>
              <a:gd name="connsiteY7" fmla="*/ 1141942 h 3939551"/>
              <a:gd name="connsiteX8" fmla="*/ 3060082 w 3517283"/>
              <a:gd name="connsiteY8" fmla="*/ 1205443 h 3939551"/>
              <a:gd name="connsiteX9" fmla="*/ 2821957 w 3517283"/>
              <a:gd name="connsiteY9" fmla="*/ 1608668 h 3939551"/>
              <a:gd name="connsiteX10" fmla="*/ 3336307 w 3517283"/>
              <a:gd name="connsiteY10" fmla="*/ 1684868 h 3939551"/>
              <a:gd name="connsiteX11" fmla="*/ 3517283 w 3517283"/>
              <a:gd name="connsiteY11" fmla="*/ 1965855 h 3939551"/>
              <a:gd name="connsiteX12" fmla="*/ 3383931 w 3517283"/>
              <a:gd name="connsiteY12" fmla="*/ 2159530 h 3939551"/>
              <a:gd name="connsiteX13" fmla="*/ 1950418 w 3517283"/>
              <a:gd name="connsiteY13" fmla="*/ 3937530 h 3939551"/>
              <a:gd name="connsiteX14" fmla="*/ 2555 w 3517283"/>
              <a:gd name="connsiteY14" fmla="*/ 1778530 h 3939551"/>
              <a:gd name="connsiteX0" fmla="*/ 2555 w 3521355"/>
              <a:gd name="connsiteY0" fmla="*/ 1778530 h 3939551"/>
              <a:gd name="connsiteX1" fmla="*/ 1526556 w 3521355"/>
              <a:gd name="connsiteY1" fmla="*/ 1029231 h 3939551"/>
              <a:gd name="connsiteX2" fmla="*/ 1069356 w 3521355"/>
              <a:gd name="connsiteY2" fmla="*/ 114830 h 3939551"/>
              <a:gd name="connsiteX3" fmla="*/ 1831356 w 3521355"/>
              <a:gd name="connsiteY3" fmla="*/ 813331 h 3939551"/>
              <a:gd name="connsiteX4" fmla="*/ 1975818 w 3521355"/>
              <a:gd name="connsiteY4" fmla="*/ 191030 h 3939551"/>
              <a:gd name="connsiteX5" fmla="*/ 2237756 w 3521355"/>
              <a:gd name="connsiteY5" fmla="*/ 826030 h 3939551"/>
              <a:gd name="connsiteX6" fmla="*/ 3101355 w 3521355"/>
              <a:gd name="connsiteY6" fmla="*/ 114830 h 3939551"/>
              <a:gd name="connsiteX7" fmla="*/ 2609230 w 3521355"/>
              <a:gd name="connsiteY7" fmla="*/ 1141942 h 3939551"/>
              <a:gd name="connsiteX8" fmla="*/ 3060082 w 3521355"/>
              <a:gd name="connsiteY8" fmla="*/ 1205443 h 3939551"/>
              <a:gd name="connsiteX9" fmla="*/ 2821957 w 3521355"/>
              <a:gd name="connsiteY9" fmla="*/ 1608668 h 3939551"/>
              <a:gd name="connsiteX10" fmla="*/ 3336307 w 3521355"/>
              <a:gd name="connsiteY10" fmla="*/ 1684868 h 3939551"/>
              <a:gd name="connsiteX11" fmla="*/ 3517283 w 3521355"/>
              <a:gd name="connsiteY11" fmla="*/ 1965855 h 3939551"/>
              <a:gd name="connsiteX12" fmla="*/ 3383931 w 3521355"/>
              <a:gd name="connsiteY12" fmla="*/ 2159530 h 3939551"/>
              <a:gd name="connsiteX13" fmla="*/ 1950418 w 3521355"/>
              <a:gd name="connsiteY13" fmla="*/ 3937530 h 3939551"/>
              <a:gd name="connsiteX14" fmla="*/ 2555 w 3521355"/>
              <a:gd name="connsiteY14" fmla="*/ 1778530 h 3939551"/>
              <a:gd name="connsiteX0" fmla="*/ 2555 w 3521355"/>
              <a:gd name="connsiteY0" fmla="*/ 1778530 h 3939551"/>
              <a:gd name="connsiteX1" fmla="*/ 1526556 w 3521355"/>
              <a:gd name="connsiteY1" fmla="*/ 1029231 h 3939551"/>
              <a:gd name="connsiteX2" fmla="*/ 1069356 w 3521355"/>
              <a:gd name="connsiteY2" fmla="*/ 114830 h 3939551"/>
              <a:gd name="connsiteX3" fmla="*/ 1831356 w 3521355"/>
              <a:gd name="connsiteY3" fmla="*/ 813331 h 3939551"/>
              <a:gd name="connsiteX4" fmla="*/ 1975818 w 3521355"/>
              <a:gd name="connsiteY4" fmla="*/ 191030 h 3939551"/>
              <a:gd name="connsiteX5" fmla="*/ 2237756 w 3521355"/>
              <a:gd name="connsiteY5" fmla="*/ 826030 h 3939551"/>
              <a:gd name="connsiteX6" fmla="*/ 3101355 w 3521355"/>
              <a:gd name="connsiteY6" fmla="*/ 114830 h 3939551"/>
              <a:gd name="connsiteX7" fmla="*/ 2609230 w 3521355"/>
              <a:gd name="connsiteY7" fmla="*/ 1141942 h 3939551"/>
              <a:gd name="connsiteX8" fmla="*/ 3060082 w 3521355"/>
              <a:gd name="connsiteY8" fmla="*/ 1205443 h 3939551"/>
              <a:gd name="connsiteX9" fmla="*/ 2821957 w 3521355"/>
              <a:gd name="connsiteY9" fmla="*/ 1608668 h 3939551"/>
              <a:gd name="connsiteX10" fmla="*/ 3336307 w 3521355"/>
              <a:gd name="connsiteY10" fmla="*/ 1684868 h 3939551"/>
              <a:gd name="connsiteX11" fmla="*/ 3517283 w 3521355"/>
              <a:gd name="connsiteY11" fmla="*/ 1965855 h 3939551"/>
              <a:gd name="connsiteX12" fmla="*/ 3383931 w 3521355"/>
              <a:gd name="connsiteY12" fmla="*/ 2159530 h 3939551"/>
              <a:gd name="connsiteX13" fmla="*/ 1950418 w 3521355"/>
              <a:gd name="connsiteY13" fmla="*/ 3937530 h 3939551"/>
              <a:gd name="connsiteX14" fmla="*/ 2555 w 3521355"/>
              <a:gd name="connsiteY14" fmla="*/ 1778530 h 3939551"/>
              <a:gd name="connsiteX0" fmla="*/ 2555 w 3521355"/>
              <a:gd name="connsiteY0" fmla="*/ 1778530 h 3939551"/>
              <a:gd name="connsiteX1" fmla="*/ 1526556 w 3521355"/>
              <a:gd name="connsiteY1" fmla="*/ 1029231 h 3939551"/>
              <a:gd name="connsiteX2" fmla="*/ 1069356 w 3521355"/>
              <a:gd name="connsiteY2" fmla="*/ 114830 h 3939551"/>
              <a:gd name="connsiteX3" fmla="*/ 1831356 w 3521355"/>
              <a:gd name="connsiteY3" fmla="*/ 813331 h 3939551"/>
              <a:gd name="connsiteX4" fmla="*/ 1975818 w 3521355"/>
              <a:gd name="connsiteY4" fmla="*/ 191030 h 3939551"/>
              <a:gd name="connsiteX5" fmla="*/ 2237756 w 3521355"/>
              <a:gd name="connsiteY5" fmla="*/ 826030 h 3939551"/>
              <a:gd name="connsiteX6" fmla="*/ 3101355 w 3521355"/>
              <a:gd name="connsiteY6" fmla="*/ 114830 h 3939551"/>
              <a:gd name="connsiteX7" fmla="*/ 2609230 w 3521355"/>
              <a:gd name="connsiteY7" fmla="*/ 1141942 h 3939551"/>
              <a:gd name="connsiteX8" fmla="*/ 3060082 w 3521355"/>
              <a:gd name="connsiteY8" fmla="*/ 1205443 h 3939551"/>
              <a:gd name="connsiteX9" fmla="*/ 2821957 w 3521355"/>
              <a:gd name="connsiteY9" fmla="*/ 1608668 h 3939551"/>
              <a:gd name="connsiteX10" fmla="*/ 3336307 w 3521355"/>
              <a:gd name="connsiteY10" fmla="*/ 1684868 h 3939551"/>
              <a:gd name="connsiteX11" fmla="*/ 3517283 w 3521355"/>
              <a:gd name="connsiteY11" fmla="*/ 1965855 h 3939551"/>
              <a:gd name="connsiteX12" fmla="*/ 3383931 w 3521355"/>
              <a:gd name="connsiteY12" fmla="*/ 2159530 h 3939551"/>
              <a:gd name="connsiteX13" fmla="*/ 1950418 w 3521355"/>
              <a:gd name="connsiteY13" fmla="*/ 3937530 h 3939551"/>
              <a:gd name="connsiteX14" fmla="*/ 2555 w 3521355"/>
              <a:gd name="connsiteY14" fmla="*/ 1778530 h 3939551"/>
              <a:gd name="connsiteX0" fmla="*/ 2555 w 3521355"/>
              <a:gd name="connsiteY0" fmla="*/ 1778530 h 3939551"/>
              <a:gd name="connsiteX1" fmla="*/ 1526556 w 3521355"/>
              <a:gd name="connsiteY1" fmla="*/ 1029231 h 3939551"/>
              <a:gd name="connsiteX2" fmla="*/ 1069356 w 3521355"/>
              <a:gd name="connsiteY2" fmla="*/ 114830 h 3939551"/>
              <a:gd name="connsiteX3" fmla="*/ 1831356 w 3521355"/>
              <a:gd name="connsiteY3" fmla="*/ 813331 h 3939551"/>
              <a:gd name="connsiteX4" fmla="*/ 1975818 w 3521355"/>
              <a:gd name="connsiteY4" fmla="*/ 191030 h 3939551"/>
              <a:gd name="connsiteX5" fmla="*/ 2237756 w 3521355"/>
              <a:gd name="connsiteY5" fmla="*/ 826030 h 3939551"/>
              <a:gd name="connsiteX6" fmla="*/ 3101355 w 3521355"/>
              <a:gd name="connsiteY6" fmla="*/ 114830 h 3939551"/>
              <a:gd name="connsiteX7" fmla="*/ 2609230 w 3521355"/>
              <a:gd name="connsiteY7" fmla="*/ 1141942 h 3939551"/>
              <a:gd name="connsiteX8" fmla="*/ 3060082 w 3521355"/>
              <a:gd name="connsiteY8" fmla="*/ 1205443 h 3939551"/>
              <a:gd name="connsiteX9" fmla="*/ 2821957 w 3521355"/>
              <a:gd name="connsiteY9" fmla="*/ 1608668 h 3939551"/>
              <a:gd name="connsiteX10" fmla="*/ 3336307 w 3521355"/>
              <a:gd name="connsiteY10" fmla="*/ 1684868 h 3939551"/>
              <a:gd name="connsiteX11" fmla="*/ 3517283 w 3521355"/>
              <a:gd name="connsiteY11" fmla="*/ 1965855 h 3939551"/>
              <a:gd name="connsiteX12" fmla="*/ 3383931 w 3521355"/>
              <a:gd name="connsiteY12" fmla="*/ 2159530 h 3939551"/>
              <a:gd name="connsiteX13" fmla="*/ 1950418 w 3521355"/>
              <a:gd name="connsiteY13" fmla="*/ 3937530 h 3939551"/>
              <a:gd name="connsiteX14" fmla="*/ 2555 w 3521355"/>
              <a:gd name="connsiteY14" fmla="*/ 1778530 h 3939551"/>
              <a:gd name="connsiteX0" fmla="*/ 2555 w 3521355"/>
              <a:gd name="connsiteY0" fmla="*/ 1778530 h 3939111"/>
              <a:gd name="connsiteX1" fmla="*/ 1526556 w 3521355"/>
              <a:gd name="connsiteY1" fmla="*/ 1029231 h 3939111"/>
              <a:gd name="connsiteX2" fmla="*/ 1069356 w 3521355"/>
              <a:gd name="connsiteY2" fmla="*/ 114830 h 3939111"/>
              <a:gd name="connsiteX3" fmla="*/ 1831356 w 3521355"/>
              <a:gd name="connsiteY3" fmla="*/ 813331 h 3939111"/>
              <a:gd name="connsiteX4" fmla="*/ 1975818 w 3521355"/>
              <a:gd name="connsiteY4" fmla="*/ 191030 h 3939111"/>
              <a:gd name="connsiteX5" fmla="*/ 2237756 w 3521355"/>
              <a:gd name="connsiteY5" fmla="*/ 826030 h 3939111"/>
              <a:gd name="connsiteX6" fmla="*/ 3101355 w 3521355"/>
              <a:gd name="connsiteY6" fmla="*/ 114830 h 3939111"/>
              <a:gd name="connsiteX7" fmla="*/ 2609230 w 3521355"/>
              <a:gd name="connsiteY7" fmla="*/ 1141942 h 3939111"/>
              <a:gd name="connsiteX8" fmla="*/ 3060082 w 3521355"/>
              <a:gd name="connsiteY8" fmla="*/ 1205443 h 3939111"/>
              <a:gd name="connsiteX9" fmla="*/ 2821957 w 3521355"/>
              <a:gd name="connsiteY9" fmla="*/ 1608668 h 3939111"/>
              <a:gd name="connsiteX10" fmla="*/ 3336307 w 3521355"/>
              <a:gd name="connsiteY10" fmla="*/ 1684868 h 3939111"/>
              <a:gd name="connsiteX11" fmla="*/ 3517283 w 3521355"/>
              <a:gd name="connsiteY11" fmla="*/ 1965855 h 3939111"/>
              <a:gd name="connsiteX12" fmla="*/ 3383931 w 3521355"/>
              <a:gd name="connsiteY12" fmla="*/ 2159530 h 3939111"/>
              <a:gd name="connsiteX13" fmla="*/ 1950418 w 3521355"/>
              <a:gd name="connsiteY13" fmla="*/ 3937530 h 3939111"/>
              <a:gd name="connsiteX14" fmla="*/ 2555 w 3521355"/>
              <a:gd name="connsiteY14" fmla="*/ 1778530 h 3939111"/>
              <a:gd name="connsiteX0" fmla="*/ 2555 w 3521355"/>
              <a:gd name="connsiteY0" fmla="*/ 1778530 h 3938642"/>
              <a:gd name="connsiteX1" fmla="*/ 1526556 w 3521355"/>
              <a:gd name="connsiteY1" fmla="*/ 1029231 h 3938642"/>
              <a:gd name="connsiteX2" fmla="*/ 1069356 w 3521355"/>
              <a:gd name="connsiteY2" fmla="*/ 114830 h 3938642"/>
              <a:gd name="connsiteX3" fmla="*/ 1831356 w 3521355"/>
              <a:gd name="connsiteY3" fmla="*/ 813331 h 3938642"/>
              <a:gd name="connsiteX4" fmla="*/ 1975818 w 3521355"/>
              <a:gd name="connsiteY4" fmla="*/ 191030 h 3938642"/>
              <a:gd name="connsiteX5" fmla="*/ 2237756 w 3521355"/>
              <a:gd name="connsiteY5" fmla="*/ 826030 h 3938642"/>
              <a:gd name="connsiteX6" fmla="*/ 3101355 w 3521355"/>
              <a:gd name="connsiteY6" fmla="*/ 114830 h 3938642"/>
              <a:gd name="connsiteX7" fmla="*/ 2609230 w 3521355"/>
              <a:gd name="connsiteY7" fmla="*/ 1141942 h 3938642"/>
              <a:gd name="connsiteX8" fmla="*/ 3060082 w 3521355"/>
              <a:gd name="connsiteY8" fmla="*/ 1205443 h 3938642"/>
              <a:gd name="connsiteX9" fmla="*/ 2821957 w 3521355"/>
              <a:gd name="connsiteY9" fmla="*/ 1608668 h 3938642"/>
              <a:gd name="connsiteX10" fmla="*/ 3336307 w 3521355"/>
              <a:gd name="connsiteY10" fmla="*/ 1684868 h 3938642"/>
              <a:gd name="connsiteX11" fmla="*/ 3517283 w 3521355"/>
              <a:gd name="connsiteY11" fmla="*/ 1965855 h 3938642"/>
              <a:gd name="connsiteX12" fmla="*/ 3383931 w 3521355"/>
              <a:gd name="connsiteY12" fmla="*/ 2159530 h 3938642"/>
              <a:gd name="connsiteX13" fmla="*/ 2717184 w 3521355"/>
              <a:gd name="connsiteY13" fmla="*/ 2075393 h 3938642"/>
              <a:gd name="connsiteX14" fmla="*/ 1950418 w 3521355"/>
              <a:gd name="connsiteY14" fmla="*/ 3937530 h 3938642"/>
              <a:gd name="connsiteX15" fmla="*/ 2555 w 3521355"/>
              <a:gd name="connsiteY15" fmla="*/ 1778530 h 3938642"/>
              <a:gd name="connsiteX0" fmla="*/ 2555 w 3521355"/>
              <a:gd name="connsiteY0" fmla="*/ 1778530 h 3938642"/>
              <a:gd name="connsiteX1" fmla="*/ 1526556 w 3521355"/>
              <a:gd name="connsiteY1" fmla="*/ 1029231 h 3938642"/>
              <a:gd name="connsiteX2" fmla="*/ 1069356 w 3521355"/>
              <a:gd name="connsiteY2" fmla="*/ 114830 h 3938642"/>
              <a:gd name="connsiteX3" fmla="*/ 1831356 w 3521355"/>
              <a:gd name="connsiteY3" fmla="*/ 813331 h 3938642"/>
              <a:gd name="connsiteX4" fmla="*/ 1975818 w 3521355"/>
              <a:gd name="connsiteY4" fmla="*/ 191030 h 3938642"/>
              <a:gd name="connsiteX5" fmla="*/ 2237756 w 3521355"/>
              <a:gd name="connsiteY5" fmla="*/ 826030 h 3938642"/>
              <a:gd name="connsiteX6" fmla="*/ 3101355 w 3521355"/>
              <a:gd name="connsiteY6" fmla="*/ 114830 h 3938642"/>
              <a:gd name="connsiteX7" fmla="*/ 2609230 w 3521355"/>
              <a:gd name="connsiteY7" fmla="*/ 1141942 h 3938642"/>
              <a:gd name="connsiteX8" fmla="*/ 3060082 w 3521355"/>
              <a:gd name="connsiteY8" fmla="*/ 1205443 h 3938642"/>
              <a:gd name="connsiteX9" fmla="*/ 2821957 w 3521355"/>
              <a:gd name="connsiteY9" fmla="*/ 1608668 h 3938642"/>
              <a:gd name="connsiteX10" fmla="*/ 3336307 w 3521355"/>
              <a:gd name="connsiteY10" fmla="*/ 1684868 h 3938642"/>
              <a:gd name="connsiteX11" fmla="*/ 3517283 w 3521355"/>
              <a:gd name="connsiteY11" fmla="*/ 1965855 h 3938642"/>
              <a:gd name="connsiteX12" fmla="*/ 3369643 w 3521355"/>
              <a:gd name="connsiteY12" fmla="*/ 2150005 h 3938642"/>
              <a:gd name="connsiteX13" fmla="*/ 2717184 w 3521355"/>
              <a:gd name="connsiteY13" fmla="*/ 2075393 h 3938642"/>
              <a:gd name="connsiteX14" fmla="*/ 1950418 w 3521355"/>
              <a:gd name="connsiteY14" fmla="*/ 3937530 h 3938642"/>
              <a:gd name="connsiteX15" fmla="*/ 2555 w 3521355"/>
              <a:gd name="connsiteY15" fmla="*/ 1778530 h 3938642"/>
              <a:gd name="connsiteX0" fmla="*/ 2555 w 3521355"/>
              <a:gd name="connsiteY0" fmla="*/ 1778530 h 3938642"/>
              <a:gd name="connsiteX1" fmla="*/ 1526556 w 3521355"/>
              <a:gd name="connsiteY1" fmla="*/ 1029231 h 3938642"/>
              <a:gd name="connsiteX2" fmla="*/ 1069356 w 3521355"/>
              <a:gd name="connsiteY2" fmla="*/ 114830 h 3938642"/>
              <a:gd name="connsiteX3" fmla="*/ 1831356 w 3521355"/>
              <a:gd name="connsiteY3" fmla="*/ 813331 h 3938642"/>
              <a:gd name="connsiteX4" fmla="*/ 1975818 w 3521355"/>
              <a:gd name="connsiteY4" fmla="*/ 191030 h 3938642"/>
              <a:gd name="connsiteX5" fmla="*/ 2237756 w 3521355"/>
              <a:gd name="connsiteY5" fmla="*/ 826030 h 3938642"/>
              <a:gd name="connsiteX6" fmla="*/ 3101355 w 3521355"/>
              <a:gd name="connsiteY6" fmla="*/ 114830 h 3938642"/>
              <a:gd name="connsiteX7" fmla="*/ 2609230 w 3521355"/>
              <a:gd name="connsiteY7" fmla="*/ 1141942 h 3938642"/>
              <a:gd name="connsiteX8" fmla="*/ 3060082 w 3521355"/>
              <a:gd name="connsiteY8" fmla="*/ 1205443 h 3938642"/>
              <a:gd name="connsiteX9" fmla="*/ 2821957 w 3521355"/>
              <a:gd name="connsiteY9" fmla="*/ 1608668 h 3938642"/>
              <a:gd name="connsiteX10" fmla="*/ 3336307 w 3521355"/>
              <a:gd name="connsiteY10" fmla="*/ 1684868 h 3938642"/>
              <a:gd name="connsiteX11" fmla="*/ 3517283 w 3521355"/>
              <a:gd name="connsiteY11" fmla="*/ 1965855 h 3938642"/>
              <a:gd name="connsiteX12" fmla="*/ 3369643 w 3521355"/>
              <a:gd name="connsiteY12" fmla="*/ 2150005 h 3938642"/>
              <a:gd name="connsiteX13" fmla="*/ 2717184 w 3521355"/>
              <a:gd name="connsiteY13" fmla="*/ 2075393 h 3938642"/>
              <a:gd name="connsiteX14" fmla="*/ 1950418 w 3521355"/>
              <a:gd name="connsiteY14" fmla="*/ 3937530 h 3938642"/>
              <a:gd name="connsiteX15" fmla="*/ 2555 w 3521355"/>
              <a:gd name="connsiteY15" fmla="*/ 1778530 h 3938642"/>
              <a:gd name="connsiteX0" fmla="*/ 2555 w 3521355"/>
              <a:gd name="connsiteY0" fmla="*/ 1778530 h 3938642"/>
              <a:gd name="connsiteX1" fmla="*/ 1526556 w 3521355"/>
              <a:gd name="connsiteY1" fmla="*/ 1029231 h 3938642"/>
              <a:gd name="connsiteX2" fmla="*/ 1069356 w 3521355"/>
              <a:gd name="connsiteY2" fmla="*/ 114830 h 3938642"/>
              <a:gd name="connsiteX3" fmla="*/ 1831356 w 3521355"/>
              <a:gd name="connsiteY3" fmla="*/ 813331 h 3938642"/>
              <a:gd name="connsiteX4" fmla="*/ 1975818 w 3521355"/>
              <a:gd name="connsiteY4" fmla="*/ 191030 h 3938642"/>
              <a:gd name="connsiteX5" fmla="*/ 2237756 w 3521355"/>
              <a:gd name="connsiteY5" fmla="*/ 826030 h 3938642"/>
              <a:gd name="connsiteX6" fmla="*/ 3101355 w 3521355"/>
              <a:gd name="connsiteY6" fmla="*/ 114830 h 3938642"/>
              <a:gd name="connsiteX7" fmla="*/ 2609230 w 3521355"/>
              <a:gd name="connsiteY7" fmla="*/ 1141942 h 3938642"/>
              <a:gd name="connsiteX8" fmla="*/ 3060082 w 3521355"/>
              <a:gd name="connsiteY8" fmla="*/ 1205443 h 3938642"/>
              <a:gd name="connsiteX9" fmla="*/ 2821957 w 3521355"/>
              <a:gd name="connsiteY9" fmla="*/ 1608668 h 3938642"/>
              <a:gd name="connsiteX10" fmla="*/ 3336307 w 3521355"/>
              <a:gd name="connsiteY10" fmla="*/ 1684868 h 3938642"/>
              <a:gd name="connsiteX11" fmla="*/ 3517283 w 3521355"/>
              <a:gd name="connsiteY11" fmla="*/ 1965855 h 3938642"/>
              <a:gd name="connsiteX12" fmla="*/ 3369643 w 3521355"/>
              <a:gd name="connsiteY12" fmla="*/ 2150005 h 3938642"/>
              <a:gd name="connsiteX13" fmla="*/ 2717184 w 3521355"/>
              <a:gd name="connsiteY13" fmla="*/ 2075393 h 3938642"/>
              <a:gd name="connsiteX14" fmla="*/ 1950418 w 3521355"/>
              <a:gd name="connsiteY14" fmla="*/ 3937530 h 3938642"/>
              <a:gd name="connsiteX15" fmla="*/ 2555 w 3521355"/>
              <a:gd name="connsiteY15" fmla="*/ 1778530 h 3938642"/>
              <a:gd name="connsiteX0" fmla="*/ 2555 w 3521355"/>
              <a:gd name="connsiteY0" fmla="*/ 1778530 h 3970285"/>
              <a:gd name="connsiteX1" fmla="*/ 1526556 w 3521355"/>
              <a:gd name="connsiteY1" fmla="*/ 1029231 h 3970285"/>
              <a:gd name="connsiteX2" fmla="*/ 1069356 w 3521355"/>
              <a:gd name="connsiteY2" fmla="*/ 114830 h 3970285"/>
              <a:gd name="connsiteX3" fmla="*/ 1831356 w 3521355"/>
              <a:gd name="connsiteY3" fmla="*/ 813331 h 3970285"/>
              <a:gd name="connsiteX4" fmla="*/ 1975818 w 3521355"/>
              <a:gd name="connsiteY4" fmla="*/ 191030 h 3970285"/>
              <a:gd name="connsiteX5" fmla="*/ 2237756 w 3521355"/>
              <a:gd name="connsiteY5" fmla="*/ 826030 h 3970285"/>
              <a:gd name="connsiteX6" fmla="*/ 3101355 w 3521355"/>
              <a:gd name="connsiteY6" fmla="*/ 114830 h 3970285"/>
              <a:gd name="connsiteX7" fmla="*/ 2609230 w 3521355"/>
              <a:gd name="connsiteY7" fmla="*/ 1141942 h 3970285"/>
              <a:gd name="connsiteX8" fmla="*/ 3060082 w 3521355"/>
              <a:gd name="connsiteY8" fmla="*/ 1205443 h 3970285"/>
              <a:gd name="connsiteX9" fmla="*/ 2821957 w 3521355"/>
              <a:gd name="connsiteY9" fmla="*/ 1608668 h 3970285"/>
              <a:gd name="connsiteX10" fmla="*/ 3336307 w 3521355"/>
              <a:gd name="connsiteY10" fmla="*/ 1684868 h 3970285"/>
              <a:gd name="connsiteX11" fmla="*/ 3517283 w 3521355"/>
              <a:gd name="connsiteY11" fmla="*/ 1965855 h 3970285"/>
              <a:gd name="connsiteX12" fmla="*/ 3369643 w 3521355"/>
              <a:gd name="connsiteY12" fmla="*/ 2150005 h 3970285"/>
              <a:gd name="connsiteX13" fmla="*/ 2717184 w 3521355"/>
              <a:gd name="connsiteY13" fmla="*/ 2075393 h 3970285"/>
              <a:gd name="connsiteX14" fmla="*/ 3469659 w 3521355"/>
              <a:gd name="connsiteY14" fmla="*/ 3013605 h 3970285"/>
              <a:gd name="connsiteX15" fmla="*/ 1950418 w 3521355"/>
              <a:gd name="connsiteY15" fmla="*/ 3937530 h 3970285"/>
              <a:gd name="connsiteX16" fmla="*/ 2555 w 3521355"/>
              <a:gd name="connsiteY16" fmla="*/ 1778530 h 3970285"/>
              <a:gd name="connsiteX0" fmla="*/ 2555 w 3521355"/>
              <a:gd name="connsiteY0" fmla="*/ 1778530 h 3970285"/>
              <a:gd name="connsiteX1" fmla="*/ 1526556 w 3521355"/>
              <a:gd name="connsiteY1" fmla="*/ 1029231 h 3970285"/>
              <a:gd name="connsiteX2" fmla="*/ 1069356 w 3521355"/>
              <a:gd name="connsiteY2" fmla="*/ 114830 h 3970285"/>
              <a:gd name="connsiteX3" fmla="*/ 1831356 w 3521355"/>
              <a:gd name="connsiteY3" fmla="*/ 813331 h 3970285"/>
              <a:gd name="connsiteX4" fmla="*/ 1975818 w 3521355"/>
              <a:gd name="connsiteY4" fmla="*/ 191030 h 3970285"/>
              <a:gd name="connsiteX5" fmla="*/ 2237756 w 3521355"/>
              <a:gd name="connsiteY5" fmla="*/ 826030 h 3970285"/>
              <a:gd name="connsiteX6" fmla="*/ 3101355 w 3521355"/>
              <a:gd name="connsiteY6" fmla="*/ 114830 h 3970285"/>
              <a:gd name="connsiteX7" fmla="*/ 2609230 w 3521355"/>
              <a:gd name="connsiteY7" fmla="*/ 1141942 h 3970285"/>
              <a:gd name="connsiteX8" fmla="*/ 3060082 w 3521355"/>
              <a:gd name="connsiteY8" fmla="*/ 1205443 h 3970285"/>
              <a:gd name="connsiteX9" fmla="*/ 2821957 w 3521355"/>
              <a:gd name="connsiteY9" fmla="*/ 1608668 h 3970285"/>
              <a:gd name="connsiteX10" fmla="*/ 3336307 w 3521355"/>
              <a:gd name="connsiteY10" fmla="*/ 1684868 h 3970285"/>
              <a:gd name="connsiteX11" fmla="*/ 3517283 w 3521355"/>
              <a:gd name="connsiteY11" fmla="*/ 1965855 h 3970285"/>
              <a:gd name="connsiteX12" fmla="*/ 3369643 w 3521355"/>
              <a:gd name="connsiteY12" fmla="*/ 2150005 h 3970285"/>
              <a:gd name="connsiteX13" fmla="*/ 2717184 w 3521355"/>
              <a:gd name="connsiteY13" fmla="*/ 2075393 h 3970285"/>
              <a:gd name="connsiteX14" fmla="*/ 3469659 w 3521355"/>
              <a:gd name="connsiteY14" fmla="*/ 3013605 h 3970285"/>
              <a:gd name="connsiteX15" fmla="*/ 1950418 w 3521355"/>
              <a:gd name="connsiteY15" fmla="*/ 3937530 h 3970285"/>
              <a:gd name="connsiteX16" fmla="*/ 2555 w 3521355"/>
              <a:gd name="connsiteY16" fmla="*/ 1778530 h 3970285"/>
              <a:gd name="connsiteX0" fmla="*/ 2555 w 3521355"/>
              <a:gd name="connsiteY0" fmla="*/ 1778530 h 3970285"/>
              <a:gd name="connsiteX1" fmla="*/ 1526556 w 3521355"/>
              <a:gd name="connsiteY1" fmla="*/ 1029231 h 3970285"/>
              <a:gd name="connsiteX2" fmla="*/ 1069356 w 3521355"/>
              <a:gd name="connsiteY2" fmla="*/ 114830 h 3970285"/>
              <a:gd name="connsiteX3" fmla="*/ 1831356 w 3521355"/>
              <a:gd name="connsiteY3" fmla="*/ 813331 h 3970285"/>
              <a:gd name="connsiteX4" fmla="*/ 1975818 w 3521355"/>
              <a:gd name="connsiteY4" fmla="*/ 191030 h 3970285"/>
              <a:gd name="connsiteX5" fmla="*/ 2237756 w 3521355"/>
              <a:gd name="connsiteY5" fmla="*/ 826030 h 3970285"/>
              <a:gd name="connsiteX6" fmla="*/ 3101355 w 3521355"/>
              <a:gd name="connsiteY6" fmla="*/ 114830 h 3970285"/>
              <a:gd name="connsiteX7" fmla="*/ 2609230 w 3521355"/>
              <a:gd name="connsiteY7" fmla="*/ 1141942 h 3970285"/>
              <a:gd name="connsiteX8" fmla="*/ 3060082 w 3521355"/>
              <a:gd name="connsiteY8" fmla="*/ 1205443 h 3970285"/>
              <a:gd name="connsiteX9" fmla="*/ 2821957 w 3521355"/>
              <a:gd name="connsiteY9" fmla="*/ 1608668 h 3970285"/>
              <a:gd name="connsiteX10" fmla="*/ 3336307 w 3521355"/>
              <a:gd name="connsiteY10" fmla="*/ 1684868 h 3970285"/>
              <a:gd name="connsiteX11" fmla="*/ 3517283 w 3521355"/>
              <a:gd name="connsiteY11" fmla="*/ 1965855 h 3970285"/>
              <a:gd name="connsiteX12" fmla="*/ 3369643 w 3521355"/>
              <a:gd name="connsiteY12" fmla="*/ 2150005 h 3970285"/>
              <a:gd name="connsiteX13" fmla="*/ 2717184 w 3521355"/>
              <a:gd name="connsiteY13" fmla="*/ 2075393 h 3970285"/>
              <a:gd name="connsiteX14" fmla="*/ 3469659 w 3521355"/>
              <a:gd name="connsiteY14" fmla="*/ 3013605 h 3970285"/>
              <a:gd name="connsiteX15" fmla="*/ 1950418 w 3521355"/>
              <a:gd name="connsiteY15" fmla="*/ 3937530 h 3970285"/>
              <a:gd name="connsiteX16" fmla="*/ 2555 w 3521355"/>
              <a:gd name="connsiteY16" fmla="*/ 1778530 h 3970285"/>
              <a:gd name="connsiteX0" fmla="*/ 2555 w 3521355"/>
              <a:gd name="connsiteY0" fmla="*/ 1778530 h 3971546"/>
              <a:gd name="connsiteX1" fmla="*/ 1526556 w 3521355"/>
              <a:gd name="connsiteY1" fmla="*/ 1029231 h 3971546"/>
              <a:gd name="connsiteX2" fmla="*/ 1069356 w 3521355"/>
              <a:gd name="connsiteY2" fmla="*/ 114830 h 3971546"/>
              <a:gd name="connsiteX3" fmla="*/ 1831356 w 3521355"/>
              <a:gd name="connsiteY3" fmla="*/ 813331 h 3971546"/>
              <a:gd name="connsiteX4" fmla="*/ 1975818 w 3521355"/>
              <a:gd name="connsiteY4" fmla="*/ 191030 h 3971546"/>
              <a:gd name="connsiteX5" fmla="*/ 2237756 w 3521355"/>
              <a:gd name="connsiteY5" fmla="*/ 826030 h 3971546"/>
              <a:gd name="connsiteX6" fmla="*/ 3101355 w 3521355"/>
              <a:gd name="connsiteY6" fmla="*/ 114830 h 3971546"/>
              <a:gd name="connsiteX7" fmla="*/ 2609230 w 3521355"/>
              <a:gd name="connsiteY7" fmla="*/ 1141942 h 3971546"/>
              <a:gd name="connsiteX8" fmla="*/ 3060082 w 3521355"/>
              <a:gd name="connsiteY8" fmla="*/ 1205443 h 3971546"/>
              <a:gd name="connsiteX9" fmla="*/ 2821957 w 3521355"/>
              <a:gd name="connsiteY9" fmla="*/ 1608668 h 3971546"/>
              <a:gd name="connsiteX10" fmla="*/ 3336307 w 3521355"/>
              <a:gd name="connsiteY10" fmla="*/ 1684868 h 3971546"/>
              <a:gd name="connsiteX11" fmla="*/ 3517283 w 3521355"/>
              <a:gd name="connsiteY11" fmla="*/ 1965855 h 3971546"/>
              <a:gd name="connsiteX12" fmla="*/ 3369643 w 3521355"/>
              <a:gd name="connsiteY12" fmla="*/ 2150005 h 3971546"/>
              <a:gd name="connsiteX13" fmla="*/ 2717184 w 3521355"/>
              <a:gd name="connsiteY13" fmla="*/ 2075393 h 3971546"/>
              <a:gd name="connsiteX14" fmla="*/ 3469659 w 3521355"/>
              <a:gd name="connsiteY14" fmla="*/ 3013605 h 3971546"/>
              <a:gd name="connsiteX15" fmla="*/ 1950418 w 3521355"/>
              <a:gd name="connsiteY15" fmla="*/ 3937530 h 3971546"/>
              <a:gd name="connsiteX16" fmla="*/ 2555 w 3521355"/>
              <a:gd name="connsiteY16" fmla="*/ 1778530 h 3971546"/>
              <a:gd name="connsiteX0" fmla="*/ 2555 w 3521355"/>
              <a:gd name="connsiteY0" fmla="*/ 1778530 h 3942240"/>
              <a:gd name="connsiteX1" fmla="*/ 1526556 w 3521355"/>
              <a:gd name="connsiteY1" fmla="*/ 1029231 h 3942240"/>
              <a:gd name="connsiteX2" fmla="*/ 1069356 w 3521355"/>
              <a:gd name="connsiteY2" fmla="*/ 114830 h 3942240"/>
              <a:gd name="connsiteX3" fmla="*/ 1831356 w 3521355"/>
              <a:gd name="connsiteY3" fmla="*/ 813331 h 3942240"/>
              <a:gd name="connsiteX4" fmla="*/ 1975818 w 3521355"/>
              <a:gd name="connsiteY4" fmla="*/ 191030 h 3942240"/>
              <a:gd name="connsiteX5" fmla="*/ 2237756 w 3521355"/>
              <a:gd name="connsiteY5" fmla="*/ 826030 h 3942240"/>
              <a:gd name="connsiteX6" fmla="*/ 3101355 w 3521355"/>
              <a:gd name="connsiteY6" fmla="*/ 114830 h 3942240"/>
              <a:gd name="connsiteX7" fmla="*/ 2609230 w 3521355"/>
              <a:gd name="connsiteY7" fmla="*/ 1141942 h 3942240"/>
              <a:gd name="connsiteX8" fmla="*/ 3060082 w 3521355"/>
              <a:gd name="connsiteY8" fmla="*/ 1205443 h 3942240"/>
              <a:gd name="connsiteX9" fmla="*/ 2821957 w 3521355"/>
              <a:gd name="connsiteY9" fmla="*/ 1608668 h 3942240"/>
              <a:gd name="connsiteX10" fmla="*/ 3336307 w 3521355"/>
              <a:gd name="connsiteY10" fmla="*/ 1684868 h 3942240"/>
              <a:gd name="connsiteX11" fmla="*/ 3517283 w 3521355"/>
              <a:gd name="connsiteY11" fmla="*/ 1965855 h 3942240"/>
              <a:gd name="connsiteX12" fmla="*/ 3369643 w 3521355"/>
              <a:gd name="connsiteY12" fmla="*/ 2150005 h 3942240"/>
              <a:gd name="connsiteX13" fmla="*/ 2717184 w 3521355"/>
              <a:gd name="connsiteY13" fmla="*/ 2075393 h 3942240"/>
              <a:gd name="connsiteX14" fmla="*/ 3469659 w 3521355"/>
              <a:gd name="connsiteY14" fmla="*/ 3013605 h 3942240"/>
              <a:gd name="connsiteX15" fmla="*/ 2498109 w 3521355"/>
              <a:gd name="connsiteY15" fmla="*/ 2375429 h 3942240"/>
              <a:gd name="connsiteX16" fmla="*/ 1950418 w 3521355"/>
              <a:gd name="connsiteY16" fmla="*/ 3937530 h 3942240"/>
              <a:gd name="connsiteX17" fmla="*/ 2555 w 3521355"/>
              <a:gd name="connsiteY17" fmla="*/ 1778530 h 3942240"/>
              <a:gd name="connsiteX0" fmla="*/ 2555 w 3521355"/>
              <a:gd name="connsiteY0" fmla="*/ 1778530 h 3942240"/>
              <a:gd name="connsiteX1" fmla="*/ 1526556 w 3521355"/>
              <a:gd name="connsiteY1" fmla="*/ 1029231 h 3942240"/>
              <a:gd name="connsiteX2" fmla="*/ 1069356 w 3521355"/>
              <a:gd name="connsiteY2" fmla="*/ 114830 h 3942240"/>
              <a:gd name="connsiteX3" fmla="*/ 1831356 w 3521355"/>
              <a:gd name="connsiteY3" fmla="*/ 813331 h 3942240"/>
              <a:gd name="connsiteX4" fmla="*/ 1975818 w 3521355"/>
              <a:gd name="connsiteY4" fmla="*/ 191030 h 3942240"/>
              <a:gd name="connsiteX5" fmla="*/ 2237756 w 3521355"/>
              <a:gd name="connsiteY5" fmla="*/ 826030 h 3942240"/>
              <a:gd name="connsiteX6" fmla="*/ 3101355 w 3521355"/>
              <a:gd name="connsiteY6" fmla="*/ 114830 h 3942240"/>
              <a:gd name="connsiteX7" fmla="*/ 2609230 w 3521355"/>
              <a:gd name="connsiteY7" fmla="*/ 1141942 h 3942240"/>
              <a:gd name="connsiteX8" fmla="*/ 3060082 w 3521355"/>
              <a:gd name="connsiteY8" fmla="*/ 1205443 h 3942240"/>
              <a:gd name="connsiteX9" fmla="*/ 2821957 w 3521355"/>
              <a:gd name="connsiteY9" fmla="*/ 1608668 h 3942240"/>
              <a:gd name="connsiteX10" fmla="*/ 3336307 w 3521355"/>
              <a:gd name="connsiteY10" fmla="*/ 1684868 h 3942240"/>
              <a:gd name="connsiteX11" fmla="*/ 3517283 w 3521355"/>
              <a:gd name="connsiteY11" fmla="*/ 1965855 h 3942240"/>
              <a:gd name="connsiteX12" fmla="*/ 3369643 w 3521355"/>
              <a:gd name="connsiteY12" fmla="*/ 2150005 h 3942240"/>
              <a:gd name="connsiteX13" fmla="*/ 2717184 w 3521355"/>
              <a:gd name="connsiteY13" fmla="*/ 2075393 h 3942240"/>
              <a:gd name="connsiteX14" fmla="*/ 3469659 w 3521355"/>
              <a:gd name="connsiteY14" fmla="*/ 3013605 h 3942240"/>
              <a:gd name="connsiteX15" fmla="*/ 2498109 w 3521355"/>
              <a:gd name="connsiteY15" fmla="*/ 2375429 h 3942240"/>
              <a:gd name="connsiteX16" fmla="*/ 1950418 w 3521355"/>
              <a:gd name="connsiteY16" fmla="*/ 3937530 h 3942240"/>
              <a:gd name="connsiteX17" fmla="*/ 2555 w 3521355"/>
              <a:gd name="connsiteY17" fmla="*/ 1778530 h 3942240"/>
              <a:gd name="connsiteX0" fmla="*/ 2555 w 3521355"/>
              <a:gd name="connsiteY0" fmla="*/ 1778530 h 3942240"/>
              <a:gd name="connsiteX1" fmla="*/ 1526556 w 3521355"/>
              <a:gd name="connsiteY1" fmla="*/ 1029231 h 3942240"/>
              <a:gd name="connsiteX2" fmla="*/ 1069356 w 3521355"/>
              <a:gd name="connsiteY2" fmla="*/ 114830 h 3942240"/>
              <a:gd name="connsiteX3" fmla="*/ 1831356 w 3521355"/>
              <a:gd name="connsiteY3" fmla="*/ 813331 h 3942240"/>
              <a:gd name="connsiteX4" fmla="*/ 1975818 w 3521355"/>
              <a:gd name="connsiteY4" fmla="*/ 191030 h 3942240"/>
              <a:gd name="connsiteX5" fmla="*/ 2237756 w 3521355"/>
              <a:gd name="connsiteY5" fmla="*/ 826030 h 3942240"/>
              <a:gd name="connsiteX6" fmla="*/ 3101355 w 3521355"/>
              <a:gd name="connsiteY6" fmla="*/ 114830 h 3942240"/>
              <a:gd name="connsiteX7" fmla="*/ 2609230 w 3521355"/>
              <a:gd name="connsiteY7" fmla="*/ 1141942 h 3942240"/>
              <a:gd name="connsiteX8" fmla="*/ 3060082 w 3521355"/>
              <a:gd name="connsiteY8" fmla="*/ 1205443 h 3942240"/>
              <a:gd name="connsiteX9" fmla="*/ 2821957 w 3521355"/>
              <a:gd name="connsiteY9" fmla="*/ 1608668 h 3942240"/>
              <a:gd name="connsiteX10" fmla="*/ 3336307 w 3521355"/>
              <a:gd name="connsiteY10" fmla="*/ 1684868 h 3942240"/>
              <a:gd name="connsiteX11" fmla="*/ 3517283 w 3521355"/>
              <a:gd name="connsiteY11" fmla="*/ 1965855 h 3942240"/>
              <a:gd name="connsiteX12" fmla="*/ 3369643 w 3521355"/>
              <a:gd name="connsiteY12" fmla="*/ 2150005 h 3942240"/>
              <a:gd name="connsiteX13" fmla="*/ 2717184 w 3521355"/>
              <a:gd name="connsiteY13" fmla="*/ 2075393 h 3942240"/>
              <a:gd name="connsiteX14" fmla="*/ 3469659 w 3521355"/>
              <a:gd name="connsiteY14" fmla="*/ 3013605 h 3942240"/>
              <a:gd name="connsiteX15" fmla="*/ 2498109 w 3521355"/>
              <a:gd name="connsiteY15" fmla="*/ 2375429 h 3942240"/>
              <a:gd name="connsiteX16" fmla="*/ 1950418 w 3521355"/>
              <a:gd name="connsiteY16" fmla="*/ 3937530 h 3942240"/>
              <a:gd name="connsiteX17" fmla="*/ 2555 w 3521355"/>
              <a:gd name="connsiteY17" fmla="*/ 1778530 h 3942240"/>
              <a:gd name="connsiteX0" fmla="*/ 2555 w 3521355"/>
              <a:gd name="connsiteY0" fmla="*/ 1778530 h 3942240"/>
              <a:gd name="connsiteX1" fmla="*/ 1526556 w 3521355"/>
              <a:gd name="connsiteY1" fmla="*/ 1029231 h 3942240"/>
              <a:gd name="connsiteX2" fmla="*/ 1069356 w 3521355"/>
              <a:gd name="connsiteY2" fmla="*/ 114830 h 3942240"/>
              <a:gd name="connsiteX3" fmla="*/ 1831356 w 3521355"/>
              <a:gd name="connsiteY3" fmla="*/ 813331 h 3942240"/>
              <a:gd name="connsiteX4" fmla="*/ 1975818 w 3521355"/>
              <a:gd name="connsiteY4" fmla="*/ 191030 h 3942240"/>
              <a:gd name="connsiteX5" fmla="*/ 2237756 w 3521355"/>
              <a:gd name="connsiteY5" fmla="*/ 826030 h 3942240"/>
              <a:gd name="connsiteX6" fmla="*/ 3101355 w 3521355"/>
              <a:gd name="connsiteY6" fmla="*/ 114830 h 3942240"/>
              <a:gd name="connsiteX7" fmla="*/ 2609230 w 3521355"/>
              <a:gd name="connsiteY7" fmla="*/ 1141942 h 3942240"/>
              <a:gd name="connsiteX8" fmla="*/ 3060082 w 3521355"/>
              <a:gd name="connsiteY8" fmla="*/ 1205443 h 3942240"/>
              <a:gd name="connsiteX9" fmla="*/ 2821957 w 3521355"/>
              <a:gd name="connsiteY9" fmla="*/ 1608668 h 3942240"/>
              <a:gd name="connsiteX10" fmla="*/ 3336307 w 3521355"/>
              <a:gd name="connsiteY10" fmla="*/ 1684868 h 3942240"/>
              <a:gd name="connsiteX11" fmla="*/ 3517283 w 3521355"/>
              <a:gd name="connsiteY11" fmla="*/ 1965855 h 3942240"/>
              <a:gd name="connsiteX12" fmla="*/ 3369643 w 3521355"/>
              <a:gd name="connsiteY12" fmla="*/ 2150005 h 3942240"/>
              <a:gd name="connsiteX13" fmla="*/ 2717184 w 3521355"/>
              <a:gd name="connsiteY13" fmla="*/ 2075393 h 3942240"/>
              <a:gd name="connsiteX14" fmla="*/ 3469659 w 3521355"/>
              <a:gd name="connsiteY14" fmla="*/ 3013605 h 3942240"/>
              <a:gd name="connsiteX15" fmla="*/ 2498109 w 3521355"/>
              <a:gd name="connsiteY15" fmla="*/ 2375429 h 3942240"/>
              <a:gd name="connsiteX16" fmla="*/ 1950418 w 3521355"/>
              <a:gd name="connsiteY16" fmla="*/ 3937530 h 3942240"/>
              <a:gd name="connsiteX17" fmla="*/ 2555 w 3521355"/>
              <a:gd name="connsiteY17" fmla="*/ 1778530 h 3942240"/>
              <a:gd name="connsiteX0" fmla="*/ 2555 w 3521355"/>
              <a:gd name="connsiteY0" fmla="*/ 1778530 h 3942240"/>
              <a:gd name="connsiteX1" fmla="*/ 1526556 w 3521355"/>
              <a:gd name="connsiteY1" fmla="*/ 1029231 h 3942240"/>
              <a:gd name="connsiteX2" fmla="*/ 1069356 w 3521355"/>
              <a:gd name="connsiteY2" fmla="*/ 114830 h 3942240"/>
              <a:gd name="connsiteX3" fmla="*/ 1831356 w 3521355"/>
              <a:gd name="connsiteY3" fmla="*/ 813331 h 3942240"/>
              <a:gd name="connsiteX4" fmla="*/ 1975818 w 3521355"/>
              <a:gd name="connsiteY4" fmla="*/ 191030 h 3942240"/>
              <a:gd name="connsiteX5" fmla="*/ 2237756 w 3521355"/>
              <a:gd name="connsiteY5" fmla="*/ 826030 h 3942240"/>
              <a:gd name="connsiteX6" fmla="*/ 3101355 w 3521355"/>
              <a:gd name="connsiteY6" fmla="*/ 114830 h 3942240"/>
              <a:gd name="connsiteX7" fmla="*/ 2609230 w 3521355"/>
              <a:gd name="connsiteY7" fmla="*/ 1141942 h 3942240"/>
              <a:gd name="connsiteX8" fmla="*/ 3060082 w 3521355"/>
              <a:gd name="connsiteY8" fmla="*/ 1205443 h 3942240"/>
              <a:gd name="connsiteX9" fmla="*/ 2821957 w 3521355"/>
              <a:gd name="connsiteY9" fmla="*/ 1608668 h 3942240"/>
              <a:gd name="connsiteX10" fmla="*/ 3336307 w 3521355"/>
              <a:gd name="connsiteY10" fmla="*/ 1684868 h 3942240"/>
              <a:gd name="connsiteX11" fmla="*/ 3517283 w 3521355"/>
              <a:gd name="connsiteY11" fmla="*/ 1965855 h 3942240"/>
              <a:gd name="connsiteX12" fmla="*/ 3369643 w 3521355"/>
              <a:gd name="connsiteY12" fmla="*/ 2150005 h 3942240"/>
              <a:gd name="connsiteX13" fmla="*/ 2717184 w 3521355"/>
              <a:gd name="connsiteY13" fmla="*/ 2075393 h 3942240"/>
              <a:gd name="connsiteX14" fmla="*/ 3469659 w 3521355"/>
              <a:gd name="connsiteY14" fmla="*/ 3013605 h 3942240"/>
              <a:gd name="connsiteX15" fmla="*/ 2498109 w 3521355"/>
              <a:gd name="connsiteY15" fmla="*/ 2375429 h 3942240"/>
              <a:gd name="connsiteX16" fmla="*/ 1950418 w 3521355"/>
              <a:gd name="connsiteY16" fmla="*/ 3937530 h 3942240"/>
              <a:gd name="connsiteX17" fmla="*/ 2555 w 3521355"/>
              <a:gd name="connsiteY17" fmla="*/ 1778530 h 3942240"/>
              <a:gd name="connsiteX0" fmla="*/ 681 w 3519481"/>
              <a:gd name="connsiteY0" fmla="*/ 1778530 h 3217160"/>
              <a:gd name="connsiteX1" fmla="*/ 1524682 w 3519481"/>
              <a:gd name="connsiteY1" fmla="*/ 1029231 h 3217160"/>
              <a:gd name="connsiteX2" fmla="*/ 1067482 w 3519481"/>
              <a:gd name="connsiteY2" fmla="*/ 114830 h 3217160"/>
              <a:gd name="connsiteX3" fmla="*/ 1829482 w 3519481"/>
              <a:gd name="connsiteY3" fmla="*/ 813331 h 3217160"/>
              <a:gd name="connsiteX4" fmla="*/ 1973944 w 3519481"/>
              <a:gd name="connsiteY4" fmla="*/ 191030 h 3217160"/>
              <a:gd name="connsiteX5" fmla="*/ 2235882 w 3519481"/>
              <a:gd name="connsiteY5" fmla="*/ 826030 h 3217160"/>
              <a:gd name="connsiteX6" fmla="*/ 3099481 w 3519481"/>
              <a:gd name="connsiteY6" fmla="*/ 114830 h 3217160"/>
              <a:gd name="connsiteX7" fmla="*/ 2607356 w 3519481"/>
              <a:gd name="connsiteY7" fmla="*/ 1141942 h 3217160"/>
              <a:gd name="connsiteX8" fmla="*/ 3058208 w 3519481"/>
              <a:gd name="connsiteY8" fmla="*/ 1205443 h 3217160"/>
              <a:gd name="connsiteX9" fmla="*/ 2820083 w 3519481"/>
              <a:gd name="connsiteY9" fmla="*/ 1608668 h 3217160"/>
              <a:gd name="connsiteX10" fmla="*/ 3334433 w 3519481"/>
              <a:gd name="connsiteY10" fmla="*/ 1684868 h 3217160"/>
              <a:gd name="connsiteX11" fmla="*/ 3515409 w 3519481"/>
              <a:gd name="connsiteY11" fmla="*/ 1965855 h 3217160"/>
              <a:gd name="connsiteX12" fmla="*/ 3367769 w 3519481"/>
              <a:gd name="connsiteY12" fmla="*/ 2150005 h 3217160"/>
              <a:gd name="connsiteX13" fmla="*/ 2715310 w 3519481"/>
              <a:gd name="connsiteY13" fmla="*/ 2075393 h 3217160"/>
              <a:gd name="connsiteX14" fmla="*/ 3467785 w 3519481"/>
              <a:gd name="connsiteY14" fmla="*/ 3013605 h 3217160"/>
              <a:gd name="connsiteX15" fmla="*/ 2496235 w 3519481"/>
              <a:gd name="connsiteY15" fmla="*/ 2375429 h 3217160"/>
              <a:gd name="connsiteX16" fmla="*/ 1738994 w 3519481"/>
              <a:gd name="connsiteY16" fmla="*/ 2918355 h 3217160"/>
              <a:gd name="connsiteX17" fmla="*/ 681 w 3519481"/>
              <a:gd name="connsiteY17" fmla="*/ 1778530 h 3217160"/>
              <a:gd name="connsiteX0" fmla="*/ 681 w 3519481"/>
              <a:gd name="connsiteY0" fmla="*/ 1778530 h 3217160"/>
              <a:gd name="connsiteX1" fmla="*/ 1524682 w 3519481"/>
              <a:gd name="connsiteY1" fmla="*/ 1029231 h 3217160"/>
              <a:gd name="connsiteX2" fmla="*/ 1067482 w 3519481"/>
              <a:gd name="connsiteY2" fmla="*/ 114830 h 3217160"/>
              <a:gd name="connsiteX3" fmla="*/ 1829482 w 3519481"/>
              <a:gd name="connsiteY3" fmla="*/ 813331 h 3217160"/>
              <a:gd name="connsiteX4" fmla="*/ 1973944 w 3519481"/>
              <a:gd name="connsiteY4" fmla="*/ 191030 h 3217160"/>
              <a:gd name="connsiteX5" fmla="*/ 2235882 w 3519481"/>
              <a:gd name="connsiteY5" fmla="*/ 826030 h 3217160"/>
              <a:gd name="connsiteX6" fmla="*/ 3099481 w 3519481"/>
              <a:gd name="connsiteY6" fmla="*/ 114830 h 3217160"/>
              <a:gd name="connsiteX7" fmla="*/ 2607356 w 3519481"/>
              <a:gd name="connsiteY7" fmla="*/ 1141942 h 3217160"/>
              <a:gd name="connsiteX8" fmla="*/ 3058208 w 3519481"/>
              <a:gd name="connsiteY8" fmla="*/ 1205443 h 3217160"/>
              <a:gd name="connsiteX9" fmla="*/ 2820083 w 3519481"/>
              <a:gd name="connsiteY9" fmla="*/ 1608668 h 3217160"/>
              <a:gd name="connsiteX10" fmla="*/ 3334433 w 3519481"/>
              <a:gd name="connsiteY10" fmla="*/ 1684868 h 3217160"/>
              <a:gd name="connsiteX11" fmla="*/ 3515409 w 3519481"/>
              <a:gd name="connsiteY11" fmla="*/ 1965855 h 3217160"/>
              <a:gd name="connsiteX12" fmla="*/ 3367769 w 3519481"/>
              <a:gd name="connsiteY12" fmla="*/ 2150005 h 3217160"/>
              <a:gd name="connsiteX13" fmla="*/ 2715310 w 3519481"/>
              <a:gd name="connsiteY13" fmla="*/ 2075393 h 3217160"/>
              <a:gd name="connsiteX14" fmla="*/ 3467785 w 3519481"/>
              <a:gd name="connsiteY14" fmla="*/ 3013605 h 3217160"/>
              <a:gd name="connsiteX15" fmla="*/ 2496235 w 3519481"/>
              <a:gd name="connsiteY15" fmla="*/ 2375429 h 3217160"/>
              <a:gd name="connsiteX16" fmla="*/ 1738994 w 3519481"/>
              <a:gd name="connsiteY16" fmla="*/ 2918355 h 3217160"/>
              <a:gd name="connsiteX17" fmla="*/ 681 w 3519481"/>
              <a:gd name="connsiteY17" fmla="*/ 1778530 h 3217160"/>
              <a:gd name="connsiteX0" fmla="*/ 681 w 3519481"/>
              <a:gd name="connsiteY0" fmla="*/ 1778530 h 3217160"/>
              <a:gd name="connsiteX1" fmla="*/ 1524682 w 3519481"/>
              <a:gd name="connsiteY1" fmla="*/ 1029231 h 3217160"/>
              <a:gd name="connsiteX2" fmla="*/ 1067482 w 3519481"/>
              <a:gd name="connsiteY2" fmla="*/ 114830 h 3217160"/>
              <a:gd name="connsiteX3" fmla="*/ 1829482 w 3519481"/>
              <a:gd name="connsiteY3" fmla="*/ 813331 h 3217160"/>
              <a:gd name="connsiteX4" fmla="*/ 1973944 w 3519481"/>
              <a:gd name="connsiteY4" fmla="*/ 191030 h 3217160"/>
              <a:gd name="connsiteX5" fmla="*/ 2235882 w 3519481"/>
              <a:gd name="connsiteY5" fmla="*/ 826030 h 3217160"/>
              <a:gd name="connsiteX6" fmla="*/ 3099481 w 3519481"/>
              <a:gd name="connsiteY6" fmla="*/ 114830 h 3217160"/>
              <a:gd name="connsiteX7" fmla="*/ 2607356 w 3519481"/>
              <a:gd name="connsiteY7" fmla="*/ 1141942 h 3217160"/>
              <a:gd name="connsiteX8" fmla="*/ 3058208 w 3519481"/>
              <a:gd name="connsiteY8" fmla="*/ 1205443 h 3217160"/>
              <a:gd name="connsiteX9" fmla="*/ 2820083 w 3519481"/>
              <a:gd name="connsiteY9" fmla="*/ 1608668 h 3217160"/>
              <a:gd name="connsiteX10" fmla="*/ 3334433 w 3519481"/>
              <a:gd name="connsiteY10" fmla="*/ 1684868 h 3217160"/>
              <a:gd name="connsiteX11" fmla="*/ 3515409 w 3519481"/>
              <a:gd name="connsiteY11" fmla="*/ 1965855 h 3217160"/>
              <a:gd name="connsiteX12" fmla="*/ 3367769 w 3519481"/>
              <a:gd name="connsiteY12" fmla="*/ 2150005 h 3217160"/>
              <a:gd name="connsiteX13" fmla="*/ 2715310 w 3519481"/>
              <a:gd name="connsiteY13" fmla="*/ 2075393 h 3217160"/>
              <a:gd name="connsiteX14" fmla="*/ 3467785 w 3519481"/>
              <a:gd name="connsiteY14" fmla="*/ 3013605 h 3217160"/>
              <a:gd name="connsiteX15" fmla="*/ 2496235 w 3519481"/>
              <a:gd name="connsiteY15" fmla="*/ 2375429 h 3217160"/>
              <a:gd name="connsiteX16" fmla="*/ 2362885 w 3519481"/>
              <a:gd name="connsiteY16" fmla="*/ 2642129 h 3217160"/>
              <a:gd name="connsiteX17" fmla="*/ 1738994 w 3519481"/>
              <a:gd name="connsiteY17" fmla="*/ 2918355 h 3217160"/>
              <a:gd name="connsiteX18" fmla="*/ 681 w 3519481"/>
              <a:gd name="connsiteY18" fmla="*/ 1778530 h 3217160"/>
              <a:gd name="connsiteX0" fmla="*/ 681 w 3519481"/>
              <a:gd name="connsiteY0" fmla="*/ 1778530 h 3217160"/>
              <a:gd name="connsiteX1" fmla="*/ 1524682 w 3519481"/>
              <a:gd name="connsiteY1" fmla="*/ 1029231 h 3217160"/>
              <a:gd name="connsiteX2" fmla="*/ 1067482 w 3519481"/>
              <a:gd name="connsiteY2" fmla="*/ 114830 h 3217160"/>
              <a:gd name="connsiteX3" fmla="*/ 1829482 w 3519481"/>
              <a:gd name="connsiteY3" fmla="*/ 813331 h 3217160"/>
              <a:gd name="connsiteX4" fmla="*/ 1973944 w 3519481"/>
              <a:gd name="connsiteY4" fmla="*/ 191030 h 3217160"/>
              <a:gd name="connsiteX5" fmla="*/ 2235882 w 3519481"/>
              <a:gd name="connsiteY5" fmla="*/ 826030 h 3217160"/>
              <a:gd name="connsiteX6" fmla="*/ 3099481 w 3519481"/>
              <a:gd name="connsiteY6" fmla="*/ 114830 h 3217160"/>
              <a:gd name="connsiteX7" fmla="*/ 2607356 w 3519481"/>
              <a:gd name="connsiteY7" fmla="*/ 1141942 h 3217160"/>
              <a:gd name="connsiteX8" fmla="*/ 3058208 w 3519481"/>
              <a:gd name="connsiteY8" fmla="*/ 1205443 h 3217160"/>
              <a:gd name="connsiteX9" fmla="*/ 2820083 w 3519481"/>
              <a:gd name="connsiteY9" fmla="*/ 1608668 h 3217160"/>
              <a:gd name="connsiteX10" fmla="*/ 3334433 w 3519481"/>
              <a:gd name="connsiteY10" fmla="*/ 1684868 h 3217160"/>
              <a:gd name="connsiteX11" fmla="*/ 3515409 w 3519481"/>
              <a:gd name="connsiteY11" fmla="*/ 1965855 h 3217160"/>
              <a:gd name="connsiteX12" fmla="*/ 3367769 w 3519481"/>
              <a:gd name="connsiteY12" fmla="*/ 2150005 h 3217160"/>
              <a:gd name="connsiteX13" fmla="*/ 2715310 w 3519481"/>
              <a:gd name="connsiteY13" fmla="*/ 2075393 h 3217160"/>
              <a:gd name="connsiteX14" fmla="*/ 3467785 w 3519481"/>
              <a:gd name="connsiteY14" fmla="*/ 3013605 h 3217160"/>
              <a:gd name="connsiteX15" fmla="*/ 2496235 w 3519481"/>
              <a:gd name="connsiteY15" fmla="*/ 2375429 h 3217160"/>
              <a:gd name="connsiteX16" fmla="*/ 2362885 w 3519481"/>
              <a:gd name="connsiteY16" fmla="*/ 2642129 h 3217160"/>
              <a:gd name="connsiteX17" fmla="*/ 1738994 w 3519481"/>
              <a:gd name="connsiteY17" fmla="*/ 2918355 h 3217160"/>
              <a:gd name="connsiteX18" fmla="*/ 681 w 3519481"/>
              <a:gd name="connsiteY18" fmla="*/ 1778530 h 3217160"/>
              <a:gd name="connsiteX0" fmla="*/ 681 w 3519481"/>
              <a:gd name="connsiteY0" fmla="*/ 1778530 h 3217160"/>
              <a:gd name="connsiteX1" fmla="*/ 1524682 w 3519481"/>
              <a:gd name="connsiteY1" fmla="*/ 1029231 h 3217160"/>
              <a:gd name="connsiteX2" fmla="*/ 1067482 w 3519481"/>
              <a:gd name="connsiteY2" fmla="*/ 114830 h 3217160"/>
              <a:gd name="connsiteX3" fmla="*/ 1829482 w 3519481"/>
              <a:gd name="connsiteY3" fmla="*/ 813331 h 3217160"/>
              <a:gd name="connsiteX4" fmla="*/ 1973944 w 3519481"/>
              <a:gd name="connsiteY4" fmla="*/ 191030 h 3217160"/>
              <a:gd name="connsiteX5" fmla="*/ 2235882 w 3519481"/>
              <a:gd name="connsiteY5" fmla="*/ 826030 h 3217160"/>
              <a:gd name="connsiteX6" fmla="*/ 3099481 w 3519481"/>
              <a:gd name="connsiteY6" fmla="*/ 114830 h 3217160"/>
              <a:gd name="connsiteX7" fmla="*/ 2607356 w 3519481"/>
              <a:gd name="connsiteY7" fmla="*/ 1141942 h 3217160"/>
              <a:gd name="connsiteX8" fmla="*/ 3058208 w 3519481"/>
              <a:gd name="connsiteY8" fmla="*/ 1205443 h 3217160"/>
              <a:gd name="connsiteX9" fmla="*/ 2820083 w 3519481"/>
              <a:gd name="connsiteY9" fmla="*/ 1608668 h 3217160"/>
              <a:gd name="connsiteX10" fmla="*/ 3334433 w 3519481"/>
              <a:gd name="connsiteY10" fmla="*/ 1684868 h 3217160"/>
              <a:gd name="connsiteX11" fmla="*/ 3515409 w 3519481"/>
              <a:gd name="connsiteY11" fmla="*/ 1965855 h 3217160"/>
              <a:gd name="connsiteX12" fmla="*/ 3367769 w 3519481"/>
              <a:gd name="connsiteY12" fmla="*/ 2150005 h 3217160"/>
              <a:gd name="connsiteX13" fmla="*/ 2715310 w 3519481"/>
              <a:gd name="connsiteY13" fmla="*/ 2075393 h 3217160"/>
              <a:gd name="connsiteX14" fmla="*/ 3467785 w 3519481"/>
              <a:gd name="connsiteY14" fmla="*/ 3013605 h 3217160"/>
              <a:gd name="connsiteX15" fmla="*/ 2496235 w 3519481"/>
              <a:gd name="connsiteY15" fmla="*/ 2375429 h 3217160"/>
              <a:gd name="connsiteX16" fmla="*/ 2362885 w 3519481"/>
              <a:gd name="connsiteY16" fmla="*/ 2642129 h 3217160"/>
              <a:gd name="connsiteX17" fmla="*/ 1738994 w 3519481"/>
              <a:gd name="connsiteY17" fmla="*/ 2918355 h 3217160"/>
              <a:gd name="connsiteX18" fmla="*/ 681 w 3519481"/>
              <a:gd name="connsiteY18" fmla="*/ 1778530 h 3217160"/>
              <a:gd name="connsiteX0" fmla="*/ 681 w 3519481"/>
              <a:gd name="connsiteY0" fmla="*/ 1778530 h 3217160"/>
              <a:gd name="connsiteX1" fmla="*/ 1524682 w 3519481"/>
              <a:gd name="connsiteY1" fmla="*/ 1029231 h 3217160"/>
              <a:gd name="connsiteX2" fmla="*/ 1067482 w 3519481"/>
              <a:gd name="connsiteY2" fmla="*/ 114830 h 3217160"/>
              <a:gd name="connsiteX3" fmla="*/ 1829482 w 3519481"/>
              <a:gd name="connsiteY3" fmla="*/ 813331 h 3217160"/>
              <a:gd name="connsiteX4" fmla="*/ 1973944 w 3519481"/>
              <a:gd name="connsiteY4" fmla="*/ 191030 h 3217160"/>
              <a:gd name="connsiteX5" fmla="*/ 2235882 w 3519481"/>
              <a:gd name="connsiteY5" fmla="*/ 826030 h 3217160"/>
              <a:gd name="connsiteX6" fmla="*/ 3099481 w 3519481"/>
              <a:gd name="connsiteY6" fmla="*/ 114830 h 3217160"/>
              <a:gd name="connsiteX7" fmla="*/ 2607356 w 3519481"/>
              <a:gd name="connsiteY7" fmla="*/ 1141942 h 3217160"/>
              <a:gd name="connsiteX8" fmla="*/ 3058208 w 3519481"/>
              <a:gd name="connsiteY8" fmla="*/ 1205443 h 3217160"/>
              <a:gd name="connsiteX9" fmla="*/ 2820083 w 3519481"/>
              <a:gd name="connsiteY9" fmla="*/ 1608668 h 3217160"/>
              <a:gd name="connsiteX10" fmla="*/ 3334433 w 3519481"/>
              <a:gd name="connsiteY10" fmla="*/ 1684868 h 3217160"/>
              <a:gd name="connsiteX11" fmla="*/ 3515409 w 3519481"/>
              <a:gd name="connsiteY11" fmla="*/ 1965855 h 3217160"/>
              <a:gd name="connsiteX12" fmla="*/ 3367769 w 3519481"/>
              <a:gd name="connsiteY12" fmla="*/ 2150005 h 3217160"/>
              <a:gd name="connsiteX13" fmla="*/ 2715310 w 3519481"/>
              <a:gd name="connsiteY13" fmla="*/ 2075393 h 3217160"/>
              <a:gd name="connsiteX14" fmla="*/ 3467785 w 3519481"/>
              <a:gd name="connsiteY14" fmla="*/ 3013605 h 3217160"/>
              <a:gd name="connsiteX15" fmla="*/ 2496235 w 3519481"/>
              <a:gd name="connsiteY15" fmla="*/ 2375429 h 3217160"/>
              <a:gd name="connsiteX16" fmla="*/ 2353360 w 3519481"/>
              <a:gd name="connsiteY16" fmla="*/ 2708804 h 3217160"/>
              <a:gd name="connsiteX17" fmla="*/ 1738994 w 3519481"/>
              <a:gd name="connsiteY17" fmla="*/ 2918355 h 3217160"/>
              <a:gd name="connsiteX18" fmla="*/ 681 w 3519481"/>
              <a:gd name="connsiteY18" fmla="*/ 1778530 h 3217160"/>
              <a:gd name="connsiteX0" fmla="*/ 681 w 3519481"/>
              <a:gd name="connsiteY0" fmla="*/ 1778530 h 3217160"/>
              <a:gd name="connsiteX1" fmla="*/ 1524682 w 3519481"/>
              <a:gd name="connsiteY1" fmla="*/ 1029231 h 3217160"/>
              <a:gd name="connsiteX2" fmla="*/ 1067482 w 3519481"/>
              <a:gd name="connsiteY2" fmla="*/ 114830 h 3217160"/>
              <a:gd name="connsiteX3" fmla="*/ 1829482 w 3519481"/>
              <a:gd name="connsiteY3" fmla="*/ 813331 h 3217160"/>
              <a:gd name="connsiteX4" fmla="*/ 1973944 w 3519481"/>
              <a:gd name="connsiteY4" fmla="*/ 191030 h 3217160"/>
              <a:gd name="connsiteX5" fmla="*/ 2235882 w 3519481"/>
              <a:gd name="connsiteY5" fmla="*/ 826030 h 3217160"/>
              <a:gd name="connsiteX6" fmla="*/ 3099481 w 3519481"/>
              <a:gd name="connsiteY6" fmla="*/ 114830 h 3217160"/>
              <a:gd name="connsiteX7" fmla="*/ 2607356 w 3519481"/>
              <a:gd name="connsiteY7" fmla="*/ 1141942 h 3217160"/>
              <a:gd name="connsiteX8" fmla="*/ 3058208 w 3519481"/>
              <a:gd name="connsiteY8" fmla="*/ 1205443 h 3217160"/>
              <a:gd name="connsiteX9" fmla="*/ 2820083 w 3519481"/>
              <a:gd name="connsiteY9" fmla="*/ 1608668 h 3217160"/>
              <a:gd name="connsiteX10" fmla="*/ 3334433 w 3519481"/>
              <a:gd name="connsiteY10" fmla="*/ 1684868 h 3217160"/>
              <a:gd name="connsiteX11" fmla="*/ 3515409 w 3519481"/>
              <a:gd name="connsiteY11" fmla="*/ 1965855 h 3217160"/>
              <a:gd name="connsiteX12" fmla="*/ 3367769 w 3519481"/>
              <a:gd name="connsiteY12" fmla="*/ 2150005 h 3217160"/>
              <a:gd name="connsiteX13" fmla="*/ 2715310 w 3519481"/>
              <a:gd name="connsiteY13" fmla="*/ 2075393 h 3217160"/>
              <a:gd name="connsiteX14" fmla="*/ 3467785 w 3519481"/>
              <a:gd name="connsiteY14" fmla="*/ 3013605 h 3217160"/>
              <a:gd name="connsiteX15" fmla="*/ 2496235 w 3519481"/>
              <a:gd name="connsiteY15" fmla="*/ 2375429 h 3217160"/>
              <a:gd name="connsiteX16" fmla="*/ 2353360 w 3519481"/>
              <a:gd name="connsiteY16" fmla="*/ 2708804 h 3217160"/>
              <a:gd name="connsiteX17" fmla="*/ 1738994 w 3519481"/>
              <a:gd name="connsiteY17" fmla="*/ 2918355 h 3217160"/>
              <a:gd name="connsiteX18" fmla="*/ 681 w 3519481"/>
              <a:gd name="connsiteY18" fmla="*/ 1778530 h 3217160"/>
              <a:gd name="connsiteX0" fmla="*/ 12634 w 3531434"/>
              <a:gd name="connsiteY0" fmla="*/ 1778530 h 3217160"/>
              <a:gd name="connsiteX1" fmla="*/ 1536635 w 3531434"/>
              <a:gd name="connsiteY1" fmla="*/ 1029231 h 3217160"/>
              <a:gd name="connsiteX2" fmla="*/ 1079435 w 3531434"/>
              <a:gd name="connsiteY2" fmla="*/ 114830 h 3217160"/>
              <a:gd name="connsiteX3" fmla="*/ 1841435 w 3531434"/>
              <a:gd name="connsiteY3" fmla="*/ 813331 h 3217160"/>
              <a:gd name="connsiteX4" fmla="*/ 1985897 w 3531434"/>
              <a:gd name="connsiteY4" fmla="*/ 191030 h 3217160"/>
              <a:gd name="connsiteX5" fmla="*/ 2247835 w 3531434"/>
              <a:gd name="connsiteY5" fmla="*/ 826030 h 3217160"/>
              <a:gd name="connsiteX6" fmla="*/ 3111434 w 3531434"/>
              <a:gd name="connsiteY6" fmla="*/ 114830 h 3217160"/>
              <a:gd name="connsiteX7" fmla="*/ 2619309 w 3531434"/>
              <a:gd name="connsiteY7" fmla="*/ 1141942 h 3217160"/>
              <a:gd name="connsiteX8" fmla="*/ 3070161 w 3531434"/>
              <a:gd name="connsiteY8" fmla="*/ 1205443 h 3217160"/>
              <a:gd name="connsiteX9" fmla="*/ 2832036 w 3531434"/>
              <a:gd name="connsiteY9" fmla="*/ 1608668 h 3217160"/>
              <a:gd name="connsiteX10" fmla="*/ 3346386 w 3531434"/>
              <a:gd name="connsiteY10" fmla="*/ 1684868 h 3217160"/>
              <a:gd name="connsiteX11" fmla="*/ 3527362 w 3531434"/>
              <a:gd name="connsiteY11" fmla="*/ 1965855 h 3217160"/>
              <a:gd name="connsiteX12" fmla="*/ 3379722 w 3531434"/>
              <a:gd name="connsiteY12" fmla="*/ 2150005 h 3217160"/>
              <a:gd name="connsiteX13" fmla="*/ 2727263 w 3531434"/>
              <a:gd name="connsiteY13" fmla="*/ 2075393 h 3217160"/>
              <a:gd name="connsiteX14" fmla="*/ 3479738 w 3531434"/>
              <a:gd name="connsiteY14" fmla="*/ 3013605 h 3217160"/>
              <a:gd name="connsiteX15" fmla="*/ 2508188 w 3531434"/>
              <a:gd name="connsiteY15" fmla="*/ 2375429 h 3217160"/>
              <a:gd name="connsiteX16" fmla="*/ 2365313 w 3531434"/>
              <a:gd name="connsiteY16" fmla="*/ 2708804 h 3217160"/>
              <a:gd name="connsiteX17" fmla="*/ 1750947 w 3531434"/>
              <a:gd name="connsiteY17" fmla="*/ 2918355 h 3217160"/>
              <a:gd name="connsiteX18" fmla="*/ 860363 w 3531434"/>
              <a:gd name="connsiteY18" fmla="*/ 2842154 h 3217160"/>
              <a:gd name="connsiteX19" fmla="*/ 12634 w 3531434"/>
              <a:gd name="connsiteY19" fmla="*/ 1778530 h 3217160"/>
              <a:gd name="connsiteX0" fmla="*/ 12634 w 3531434"/>
              <a:gd name="connsiteY0" fmla="*/ 1778530 h 3217160"/>
              <a:gd name="connsiteX1" fmla="*/ 1536635 w 3531434"/>
              <a:gd name="connsiteY1" fmla="*/ 1029231 h 3217160"/>
              <a:gd name="connsiteX2" fmla="*/ 1079435 w 3531434"/>
              <a:gd name="connsiteY2" fmla="*/ 114830 h 3217160"/>
              <a:gd name="connsiteX3" fmla="*/ 1841435 w 3531434"/>
              <a:gd name="connsiteY3" fmla="*/ 813331 h 3217160"/>
              <a:gd name="connsiteX4" fmla="*/ 1985897 w 3531434"/>
              <a:gd name="connsiteY4" fmla="*/ 191030 h 3217160"/>
              <a:gd name="connsiteX5" fmla="*/ 2247835 w 3531434"/>
              <a:gd name="connsiteY5" fmla="*/ 826030 h 3217160"/>
              <a:gd name="connsiteX6" fmla="*/ 3111434 w 3531434"/>
              <a:gd name="connsiteY6" fmla="*/ 114830 h 3217160"/>
              <a:gd name="connsiteX7" fmla="*/ 2619309 w 3531434"/>
              <a:gd name="connsiteY7" fmla="*/ 1141942 h 3217160"/>
              <a:gd name="connsiteX8" fmla="*/ 3070161 w 3531434"/>
              <a:gd name="connsiteY8" fmla="*/ 1205443 h 3217160"/>
              <a:gd name="connsiteX9" fmla="*/ 2832036 w 3531434"/>
              <a:gd name="connsiteY9" fmla="*/ 1608668 h 3217160"/>
              <a:gd name="connsiteX10" fmla="*/ 3346386 w 3531434"/>
              <a:gd name="connsiteY10" fmla="*/ 1684868 h 3217160"/>
              <a:gd name="connsiteX11" fmla="*/ 3527362 w 3531434"/>
              <a:gd name="connsiteY11" fmla="*/ 1965855 h 3217160"/>
              <a:gd name="connsiteX12" fmla="*/ 3379722 w 3531434"/>
              <a:gd name="connsiteY12" fmla="*/ 2150005 h 3217160"/>
              <a:gd name="connsiteX13" fmla="*/ 2727263 w 3531434"/>
              <a:gd name="connsiteY13" fmla="*/ 2075393 h 3217160"/>
              <a:gd name="connsiteX14" fmla="*/ 3479738 w 3531434"/>
              <a:gd name="connsiteY14" fmla="*/ 3013605 h 3217160"/>
              <a:gd name="connsiteX15" fmla="*/ 2508188 w 3531434"/>
              <a:gd name="connsiteY15" fmla="*/ 2375429 h 3217160"/>
              <a:gd name="connsiteX16" fmla="*/ 2365313 w 3531434"/>
              <a:gd name="connsiteY16" fmla="*/ 2708804 h 3217160"/>
              <a:gd name="connsiteX17" fmla="*/ 1750947 w 3531434"/>
              <a:gd name="connsiteY17" fmla="*/ 2918355 h 3217160"/>
              <a:gd name="connsiteX18" fmla="*/ 1631888 w 3531434"/>
              <a:gd name="connsiteY18" fmla="*/ 2432579 h 3217160"/>
              <a:gd name="connsiteX19" fmla="*/ 860363 w 3531434"/>
              <a:gd name="connsiteY19" fmla="*/ 2842154 h 3217160"/>
              <a:gd name="connsiteX20" fmla="*/ 12634 w 3531434"/>
              <a:gd name="connsiteY20" fmla="*/ 1778530 h 3217160"/>
              <a:gd name="connsiteX0" fmla="*/ 12634 w 3531434"/>
              <a:gd name="connsiteY0" fmla="*/ 1778530 h 3217160"/>
              <a:gd name="connsiteX1" fmla="*/ 1536635 w 3531434"/>
              <a:gd name="connsiteY1" fmla="*/ 1029231 h 3217160"/>
              <a:gd name="connsiteX2" fmla="*/ 1079435 w 3531434"/>
              <a:gd name="connsiteY2" fmla="*/ 114830 h 3217160"/>
              <a:gd name="connsiteX3" fmla="*/ 1841435 w 3531434"/>
              <a:gd name="connsiteY3" fmla="*/ 813331 h 3217160"/>
              <a:gd name="connsiteX4" fmla="*/ 1985897 w 3531434"/>
              <a:gd name="connsiteY4" fmla="*/ 191030 h 3217160"/>
              <a:gd name="connsiteX5" fmla="*/ 2247835 w 3531434"/>
              <a:gd name="connsiteY5" fmla="*/ 826030 h 3217160"/>
              <a:gd name="connsiteX6" fmla="*/ 3111434 w 3531434"/>
              <a:gd name="connsiteY6" fmla="*/ 114830 h 3217160"/>
              <a:gd name="connsiteX7" fmla="*/ 2619309 w 3531434"/>
              <a:gd name="connsiteY7" fmla="*/ 1141942 h 3217160"/>
              <a:gd name="connsiteX8" fmla="*/ 3070161 w 3531434"/>
              <a:gd name="connsiteY8" fmla="*/ 1205443 h 3217160"/>
              <a:gd name="connsiteX9" fmla="*/ 2832036 w 3531434"/>
              <a:gd name="connsiteY9" fmla="*/ 1608668 h 3217160"/>
              <a:gd name="connsiteX10" fmla="*/ 3346386 w 3531434"/>
              <a:gd name="connsiteY10" fmla="*/ 1684868 h 3217160"/>
              <a:gd name="connsiteX11" fmla="*/ 3527362 w 3531434"/>
              <a:gd name="connsiteY11" fmla="*/ 1965855 h 3217160"/>
              <a:gd name="connsiteX12" fmla="*/ 3379722 w 3531434"/>
              <a:gd name="connsiteY12" fmla="*/ 2150005 h 3217160"/>
              <a:gd name="connsiteX13" fmla="*/ 2727263 w 3531434"/>
              <a:gd name="connsiteY13" fmla="*/ 2075393 h 3217160"/>
              <a:gd name="connsiteX14" fmla="*/ 3479738 w 3531434"/>
              <a:gd name="connsiteY14" fmla="*/ 3013605 h 3217160"/>
              <a:gd name="connsiteX15" fmla="*/ 2508188 w 3531434"/>
              <a:gd name="connsiteY15" fmla="*/ 2375429 h 3217160"/>
              <a:gd name="connsiteX16" fmla="*/ 2365313 w 3531434"/>
              <a:gd name="connsiteY16" fmla="*/ 2708804 h 3217160"/>
              <a:gd name="connsiteX17" fmla="*/ 1750947 w 3531434"/>
              <a:gd name="connsiteY17" fmla="*/ 2918355 h 3217160"/>
              <a:gd name="connsiteX18" fmla="*/ 1631888 w 3531434"/>
              <a:gd name="connsiteY18" fmla="*/ 2432579 h 3217160"/>
              <a:gd name="connsiteX19" fmla="*/ 860363 w 3531434"/>
              <a:gd name="connsiteY19" fmla="*/ 2842154 h 3217160"/>
              <a:gd name="connsiteX20" fmla="*/ 12634 w 3531434"/>
              <a:gd name="connsiteY20" fmla="*/ 1778530 h 3217160"/>
              <a:gd name="connsiteX0" fmla="*/ 12634 w 3531434"/>
              <a:gd name="connsiteY0" fmla="*/ 1778530 h 3217160"/>
              <a:gd name="connsiteX1" fmla="*/ 1536635 w 3531434"/>
              <a:gd name="connsiteY1" fmla="*/ 1029231 h 3217160"/>
              <a:gd name="connsiteX2" fmla="*/ 1079435 w 3531434"/>
              <a:gd name="connsiteY2" fmla="*/ 114830 h 3217160"/>
              <a:gd name="connsiteX3" fmla="*/ 1841435 w 3531434"/>
              <a:gd name="connsiteY3" fmla="*/ 813331 h 3217160"/>
              <a:gd name="connsiteX4" fmla="*/ 1985897 w 3531434"/>
              <a:gd name="connsiteY4" fmla="*/ 191030 h 3217160"/>
              <a:gd name="connsiteX5" fmla="*/ 2247835 w 3531434"/>
              <a:gd name="connsiteY5" fmla="*/ 826030 h 3217160"/>
              <a:gd name="connsiteX6" fmla="*/ 3111434 w 3531434"/>
              <a:gd name="connsiteY6" fmla="*/ 114830 h 3217160"/>
              <a:gd name="connsiteX7" fmla="*/ 2619309 w 3531434"/>
              <a:gd name="connsiteY7" fmla="*/ 1141942 h 3217160"/>
              <a:gd name="connsiteX8" fmla="*/ 3070161 w 3531434"/>
              <a:gd name="connsiteY8" fmla="*/ 1205443 h 3217160"/>
              <a:gd name="connsiteX9" fmla="*/ 2832036 w 3531434"/>
              <a:gd name="connsiteY9" fmla="*/ 1608668 h 3217160"/>
              <a:gd name="connsiteX10" fmla="*/ 3346386 w 3531434"/>
              <a:gd name="connsiteY10" fmla="*/ 1684868 h 3217160"/>
              <a:gd name="connsiteX11" fmla="*/ 3527362 w 3531434"/>
              <a:gd name="connsiteY11" fmla="*/ 1965855 h 3217160"/>
              <a:gd name="connsiteX12" fmla="*/ 3379722 w 3531434"/>
              <a:gd name="connsiteY12" fmla="*/ 2150005 h 3217160"/>
              <a:gd name="connsiteX13" fmla="*/ 2727263 w 3531434"/>
              <a:gd name="connsiteY13" fmla="*/ 2075393 h 3217160"/>
              <a:gd name="connsiteX14" fmla="*/ 3479738 w 3531434"/>
              <a:gd name="connsiteY14" fmla="*/ 3013605 h 3217160"/>
              <a:gd name="connsiteX15" fmla="*/ 2508188 w 3531434"/>
              <a:gd name="connsiteY15" fmla="*/ 2375429 h 3217160"/>
              <a:gd name="connsiteX16" fmla="*/ 2365313 w 3531434"/>
              <a:gd name="connsiteY16" fmla="*/ 2708804 h 3217160"/>
              <a:gd name="connsiteX17" fmla="*/ 1750947 w 3531434"/>
              <a:gd name="connsiteY17" fmla="*/ 2918355 h 3217160"/>
              <a:gd name="connsiteX18" fmla="*/ 1631888 w 3531434"/>
              <a:gd name="connsiteY18" fmla="*/ 2432579 h 3217160"/>
              <a:gd name="connsiteX19" fmla="*/ 860363 w 3531434"/>
              <a:gd name="connsiteY19" fmla="*/ 2842154 h 3217160"/>
              <a:gd name="connsiteX20" fmla="*/ 12634 w 3531434"/>
              <a:gd name="connsiteY20" fmla="*/ 1778530 h 3217160"/>
              <a:gd name="connsiteX0" fmla="*/ 12634 w 3531434"/>
              <a:gd name="connsiteY0" fmla="*/ 1778530 h 3217160"/>
              <a:gd name="connsiteX1" fmla="*/ 1536635 w 3531434"/>
              <a:gd name="connsiteY1" fmla="*/ 1029231 h 3217160"/>
              <a:gd name="connsiteX2" fmla="*/ 1079435 w 3531434"/>
              <a:gd name="connsiteY2" fmla="*/ 114830 h 3217160"/>
              <a:gd name="connsiteX3" fmla="*/ 1841435 w 3531434"/>
              <a:gd name="connsiteY3" fmla="*/ 813331 h 3217160"/>
              <a:gd name="connsiteX4" fmla="*/ 1985897 w 3531434"/>
              <a:gd name="connsiteY4" fmla="*/ 191030 h 3217160"/>
              <a:gd name="connsiteX5" fmla="*/ 2247835 w 3531434"/>
              <a:gd name="connsiteY5" fmla="*/ 826030 h 3217160"/>
              <a:gd name="connsiteX6" fmla="*/ 3111434 w 3531434"/>
              <a:gd name="connsiteY6" fmla="*/ 114830 h 3217160"/>
              <a:gd name="connsiteX7" fmla="*/ 2619309 w 3531434"/>
              <a:gd name="connsiteY7" fmla="*/ 1141942 h 3217160"/>
              <a:gd name="connsiteX8" fmla="*/ 3070161 w 3531434"/>
              <a:gd name="connsiteY8" fmla="*/ 1205443 h 3217160"/>
              <a:gd name="connsiteX9" fmla="*/ 2832036 w 3531434"/>
              <a:gd name="connsiteY9" fmla="*/ 1608668 h 3217160"/>
              <a:gd name="connsiteX10" fmla="*/ 3346386 w 3531434"/>
              <a:gd name="connsiteY10" fmla="*/ 1684868 h 3217160"/>
              <a:gd name="connsiteX11" fmla="*/ 3527362 w 3531434"/>
              <a:gd name="connsiteY11" fmla="*/ 1965855 h 3217160"/>
              <a:gd name="connsiteX12" fmla="*/ 3379722 w 3531434"/>
              <a:gd name="connsiteY12" fmla="*/ 2150005 h 3217160"/>
              <a:gd name="connsiteX13" fmla="*/ 2727263 w 3531434"/>
              <a:gd name="connsiteY13" fmla="*/ 2075393 h 3217160"/>
              <a:gd name="connsiteX14" fmla="*/ 3479738 w 3531434"/>
              <a:gd name="connsiteY14" fmla="*/ 3013605 h 3217160"/>
              <a:gd name="connsiteX15" fmla="*/ 2508188 w 3531434"/>
              <a:gd name="connsiteY15" fmla="*/ 2375429 h 3217160"/>
              <a:gd name="connsiteX16" fmla="*/ 2365313 w 3531434"/>
              <a:gd name="connsiteY16" fmla="*/ 2708804 h 3217160"/>
              <a:gd name="connsiteX17" fmla="*/ 1750947 w 3531434"/>
              <a:gd name="connsiteY17" fmla="*/ 2918355 h 3217160"/>
              <a:gd name="connsiteX18" fmla="*/ 1631888 w 3531434"/>
              <a:gd name="connsiteY18" fmla="*/ 2432579 h 3217160"/>
              <a:gd name="connsiteX19" fmla="*/ 860363 w 3531434"/>
              <a:gd name="connsiteY19" fmla="*/ 2842154 h 3217160"/>
              <a:gd name="connsiteX20" fmla="*/ 12634 w 3531434"/>
              <a:gd name="connsiteY20" fmla="*/ 1778530 h 3217160"/>
              <a:gd name="connsiteX0" fmla="*/ 12634 w 3531434"/>
              <a:gd name="connsiteY0" fmla="*/ 1778530 h 3217160"/>
              <a:gd name="connsiteX1" fmla="*/ 1536635 w 3531434"/>
              <a:gd name="connsiteY1" fmla="*/ 1029231 h 3217160"/>
              <a:gd name="connsiteX2" fmla="*/ 1079435 w 3531434"/>
              <a:gd name="connsiteY2" fmla="*/ 114830 h 3217160"/>
              <a:gd name="connsiteX3" fmla="*/ 1841435 w 3531434"/>
              <a:gd name="connsiteY3" fmla="*/ 813331 h 3217160"/>
              <a:gd name="connsiteX4" fmla="*/ 1985897 w 3531434"/>
              <a:gd name="connsiteY4" fmla="*/ 191030 h 3217160"/>
              <a:gd name="connsiteX5" fmla="*/ 2247835 w 3531434"/>
              <a:gd name="connsiteY5" fmla="*/ 826030 h 3217160"/>
              <a:gd name="connsiteX6" fmla="*/ 3111434 w 3531434"/>
              <a:gd name="connsiteY6" fmla="*/ 114830 h 3217160"/>
              <a:gd name="connsiteX7" fmla="*/ 2619309 w 3531434"/>
              <a:gd name="connsiteY7" fmla="*/ 1141942 h 3217160"/>
              <a:gd name="connsiteX8" fmla="*/ 3070161 w 3531434"/>
              <a:gd name="connsiteY8" fmla="*/ 1205443 h 3217160"/>
              <a:gd name="connsiteX9" fmla="*/ 2832036 w 3531434"/>
              <a:gd name="connsiteY9" fmla="*/ 1608668 h 3217160"/>
              <a:gd name="connsiteX10" fmla="*/ 3346386 w 3531434"/>
              <a:gd name="connsiteY10" fmla="*/ 1684868 h 3217160"/>
              <a:gd name="connsiteX11" fmla="*/ 3527362 w 3531434"/>
              <a:gd name="connsiteY11" fmla="*/ 1965855 h 3217160"/>
              <a:gd name="connsiteX12" fmla="*/ 3379722 w 3531434"/>
              <a:gd name="connsiteY12" fmla="*/ 2150005 h 3217160"/>
              <a:gd name="connsiteX13" fmla="*/ 2727263 w 3531434"/>
              <a:gd name="connsiteY13" fmla="*/ 2075393 h 3217160"/>
              <a:gd name="connsiteX14" fmla="*/ 3479738 w 3531434"/>
              <a:gd name="connsiteY14" fmla="*/ 3013605 h 3217160"/>
              <a:gd name="connsiteX15" fmla="*/ 2508188 w 3531434"/>
              <a:gd name="connsiteY15" fmla="*/ 2375429 h 3217160"/>
              <a:gd name="connsiteX16" fmla="*/ 2365313 w 3531434"/>
              <a:gd name="connsiteY16" fmla="*/ 2708804 h 3217160"/>
              <a:gd name="connsiteX17" fmla="*/ 1750947 w 3531434"/>
              <a:gd name="connsiteY17" fmla="*/ 2918355 h 3217160"/>
              <a:gd name="connsiteX18" fmla="*/ 1631888 w 3531434"/>
              <a:gd name="connsiteY18" fmla="*/ 2432579 h 3217160"/>
              <a:gd name="connsiteX19" fmla="*/ 860363 w 3531434"/>
              <a:gd name="connsiteY19" fmla="*/ 2842154 h 3217160"/>
              <a:gd name="connsiteX20" fmla="*/ 12634 w 3531434"/>
              <a:gd name="connsiteY20" fmla="*/ 1778530 h 3217160"/>
              <a:gd name="connsiteX0" fmla="*/ 12634 w 3531434"/>
              <a:gd name="connsiteY0" fmla="*/ 1778530 h 3217160"/>
              <a:gd name="connsiteX1" fmla="*/ 1536635 w 3531434"/>
              <a:gd name="connsiteY1" fmla="*/ 1029231 h 3217160"/>
              <a:gd name="connsiteX2" fmla="*/ 1079435 w 3531434"/>
              <a:gd name="connsiteY2" fmla="*/ 114830 h 3217160"/>
              <a:gd name="connsiteX3" fmla="*/ 1841435 w 3531434"/>
              <a:gd name="connsiteY3" fmla="*/ 813331 h 3217160"/>
              <a:gd name="connsiteX4" fmla="*/ 1985897 w 3531434"/>
              <a:gd name="connsiteY4" fmla="*/ 191030 h 3217160"/>
              <a:gd name="connsiteX5" fmla="*/ 2247835 w 3531434"/>
              <a:gd name="connsiteY5" fmla="*/ 826030 h 3217160"/>
              <a:gd name="connsiteX6" fmla="*/ 3111434 w 3531434"/>
              <a:gd name="connsiteY6" fmla="*/ 114830 h 3217160"/>
              <a:gd name="connsiteX7" fmla="*/ 2619309 w 3531434"/>
              <a:gd name="connsiteY7" fmla="*/ 1141942 h 3217160"/>
              <a:gd name="connsiteX8" fmla="*/ 3070161 w 3531434"/>
              <a:gd name="connsiteY8" fmla="*/ 1205443 h 3217160"/>
              <a:gd name="connsiteX9" fmla="*/ 2832036 w 3531434"/>
              <a:gd name="connsiteY9" fmla="*/ 1608668 h 3217160"/>
              <a:gd name="connsiteX10" fmla="*/ 3346386 w 3531434"/>
              <a:gd name="connsiteY10" fmla="*/ 1684868 h 3217160"/>
              <a:gd name="connsiteX11" fmla="*/ 3527362 w 3531434"/>
              <a:gd name="connsiteY11" fmla="*/ 1965855 h 3217160"/>
              <a:gd name="connsiteX12" fmla="*/ 3379722 w 3531434"/>
              <a:gd name="connsiteY12" fmla="*/ 2150005 h 3217160"/>
              <a:gd name="connsiteX13" fmla="*/ 2727263 w 3531434"/>
              <a:gd name="connsiteY13" fmla="*/ 2075393 h 3217160"/>
              <a:gd name="connsiteX14" fmla="*/ 3479738 w 3531434"/>
              <a:gd name="connsiteY14" fmla="*/ 3013605 h 3217160"/>
              <a:gd name="connsiteX15" fmla="*/ 2508188 w 3531434"/>
              <a:gd name="connsiteY15" fmla="*/ 2375429 h 3217160"/>
              <a:gd name="connsiteX16" fmla="*/ 2365313 w 3531434"/>
              <a:gd name="connsiteY16" fmla="*/ 2708804 h 3217160"/>
              <a:gd name="connsiteX17" fmla="*/ 1750947 w 3531434"/>
              <a:gd name="connsiteY17" fmla="*/ 2918355 h 3217160"/>
              <a:gd name="connsiteX18" fmla="*/ 1631888 w 3531434"/>
              <a:gd name="connsiteY18" fmla="*/ 2432579 h 3217160"/>
              <a:gd name="connsiteX19" fmla="*/ 860363 w 3531434"/>
              <a:gd name="connsiteY19" fmla="*/ 2842154 h 3217160"/>
              <a:gd name="connsiteX20" fmla="*/ 12634 w 3531434"/>
              <a:gd name="connsiteY20" fmla="*/ 1778530 h 3217160"/>
              <a:gd name="connsiteX0" fmla="*/ 743 w 3519543"/>
              <a:gd name="connsiteY0" fmla="*/ 1778530 h 3217160"/>
              <a:gd name="connsiteX1" fmla="*/ 1524744 w 3519543"/>
              <a:gd name="connsiteY1" fmla="*/ 1029231 h 3217160"/>
              <a:gd name="connsiteX2" fmla="*/ 1067544 w 3519543"/>
              <a:gd name="connsiteY2" fmla="*/ 114830 h 3217160"/>
              <a:gd name="connsiteX3" fmla="*/ 1829544 w 3519543"/>
              <a:gd name="connsiteY3" fmla="*/ 813331 h 3217160"/>
              <a:gd name="connsiteX4" fmla="*/ 1974006 w 3519543"/>
              <a:gd name="connsiteY4" fmla="*/ 191030 h 3217160"/>
              <a:gd name="connsiteX5" fmla="*/ 2235944 w 3519543"/>
              <a:gd name="connsiteY5" fmla="*/ 826030 h 3217160"/>
              <a:gd name="connsiteX6" fmla="*/ 3099543 w 3519543"/>
              <a:gd name="connsiteY6" fmla="*/ 114830 h 3217160"/>
              <a:gd name="connsiteX7" fmla="*/ 2607418 w 3519543"/>
              <a:gd name="connsiteY7" fmla="*/ 1141942 h 3217160"/>
              <a:gd name="connsiteX8" fmla="*/ 3058270 w 3519543"/>
              <a:gd name="connsiteY8" fmla="*/ 1205443 h 3217160"/>
              <a:gd name="connsiteX9" fmla="*/ 2820145 w 3519543"/>
              <a:gd name="connsiteY9" fmla="*/ 1608668 h 3217160"/>
              <a:gd name="connsiteX10" fmla="*/ 3334495 w 3519543"/>
              <a:gd name="connsiteY10" fmla="*/ 1684868 h 3217160"/>
              <a:gd name="connsiteX11" fmla="*/ 3515471 w 3519543"/>
              <a:gd name="connsiteY11" fmla="*/ 1965855 h 3217160"/>
              <a:gd name="connsiteX12" fmla="*/ 3367831 w 3519543"/>
              <a:gd name="connsiteY12" fmla="*/ 2150005 h 3217160"/>
              <a:gd name="connsiteX13" fmla="*/ 2715372 w 3519543"/>
              <a:gd name="connsiteY13" fmla="*/ 2075393 h 3217160"/>
              <a:gd name="connsiteX14" fmla="*/ 3467847 w 3519543"/>
              <a:gd name="connsiteY14" fmla="*/ 3013605 h 3217160"/>
              <a:gd name="connsiteX15" fmla="*/ 2496297 w 3519543"/>
              <a:gd name="connsiteY15" fmla="*/ 2375429 h 3217160"/>
              <a:gd name="connsiteX16" fmla="*/ 2353422 w 3519543"/>
              <a:gd name="connsiteY16" fmla="*/ 2708804 h 3217160"/>
              <a:gd name="connsiteX17" fmla="*/ 1739056 w 3519543"/>
              <a:gd name="connsiteY17" fmla="*/ 2918355 h 3217160"/>
              <a:gd name="connsiteX18" fmla="*/ 1619997 w 3519543"/>
              <a:gd name="connsiteY18" fmla="*/ 2432579 h 3217160"/>
              <a:gd name="connsiteX19" fmla="*/ 848472 w 3519543"/>
              <a:gd name="connsiteY19" fmla="*/ 2842154 h 3217160"/>
              <a:gd name="connsiteX20" fmla="*/ 1315197 w 3519543"/>
              <a:gd name="connsiteY20" fmla="*/ 2051579 h 3217160"/>
              <a:gd name="connsiteX21" fmla="*/ 743 w 3519543"/>
              <a:gd name="connsiteY21" fmla="*/ 1778530 h 3217160"/>
              <a:gd name="connsiteX0" fmla="*/ 743 w 3519543"/>
              <a:gd name="connsiteY0" fmla="*/ 1778530 h 3217160"/>
              <a:gd name="connsiteX1" fmla="*/ 1524744 w 3519543"/>
              <a:gd name="connsiteY1" fmla="*/ 1029231 h 3217160"/>
              <a:gd name="connsiteX2" fmla="*/ 1067544 w 3519543"/>
              <a:gd name="connsiteY2" fmla="*/ 114830 h 3217160"/>
              <a:gd name="connsiteX3" fmla="*/ 1829544 w 3519543"/>
              <a:gd name="connsiteY3" fmla="*/ 813331 h 3217160"/>
              <a:gd name="connsiteX4" fmla="*/ 1974006 w 3519543"/>
              <a:gd name="connsiteY4" fmla="*/ 191030 h 3217160"/>
              <a:gd name="connsiteX5" fmla="*/ 2235944 w 3519543"/>
              <a:gd name="connsiteY5" fmla="*/ 826030 h 3217160"/>
              <a:gd name="connsiteX6" fmla="*/ 3099543 w 3519543"/>
              <a:gd name="connsiteY6" fmla="*/ 114830 h 3217160"/>
              <a:gd name="connsiteX7" fmla="*/ 2607418 w 3519543"/>
              <a:gd name="connsiteY7" fmla="*/ 1141942 h 3217160"/>
              <a:gd name="connsiteX8" fmla="*/ 3058270 w 3519543"/>
              <a:gd name="connsiteY8" fmla="*/ 1205443 h 3217160"/>
              <a:gd name="connsiteX9" fmla="*/ 2820145 w 3519543"/>
              <a:gd name="connsiteY9" fmla="*/ 1608668 h 3217160"/>
              <a:gd name="connsiteX10" fmla="*/ 3334495 w 3519543"/>
              <a:gd name="connsiteY10" fmla="*/ 1684868 h 3217160"/>
              <a:gd name="connsiteX11" fmla="*/ 3515471 w 3519543"/>
              <a:gd name="connsiteY11" fmla="*/ 1965855 h 3217160"/>
              <a:gd name="connsiteX12" fmla="*/ 3367831 w 3519543"/>
              <a:gd name="connsiteY12" fmla="*/ 2150005 h 3217160"/>
              <a:gd name="connsiteX13" fmla="*/ 2715372 w 3519543"/>
              <a:gd name="connsiteY13" fmla="*/ 2075393 h 3217160"/>
              <a:gd name="connsiteX14" fmla="*/ 3467847 w 3519543"/>
              <a:gd name="connsiteY14" fmla="*/ 3013605 h 3217160"/>
              <a:gd name="connsiteX15" fmla="*/ 2496297 w 3519543"/>
              <a:gd name="connsiteY15" fmla="*/ 2375429 h 3217160"/>
              <a:gd name="connsiteX16" fmla="*/ 2353422 w 3519543"/>
              <a:gd name="connsiteY16" fmla="*/ 2708804 h 3217160"/>
              <a:gd name="connsiteX17" fmla="*/ 1739056 w 3519543"/>
              <a:gd name="connsiteY17" fmla="*/ 2918355 h 3217160"/>
              <a:gd name="connsiteX18" fmla="*/ 1619997 w 3519543"/>
              <a:gd name="connsiteY18" fmla="*/ 2432579 h 3217160"/>
              <a:gd name="connsiteX19" fmla="*/ 848472 w 3519543"/>
              <a:gd name="connsiteY19" fmla="*/ 2842154 h 3217160"/>
              <a:gd name="connsiteX20" fmla="*/ 1315197 w 3519543"/>
              <a:gd name="connsiteY20" fmla="*/ 2051579 h 3217160"/>
              <a:gd name="connsiteX21" fmla="*/ 743 w 3519543"/>
              <a:gd name="connsiteY21" fmla="*/ 1778530 h 3217160"/>
              <a:gd name="connsiteX0" fmla="*/ 743 w 3519543"/>
              <a:gd name="connsiteY0" fmla="*/ 1778530 h 3217160"/>
              <a:gd name="connsiteX1" fmla="*/ 1524744 w 3519543"/>
              <a:gd name="connsiteY1" fmla="*/ 1029231 h 3217160"/>
              <a:gd name="connsiteX2" fmla="*/ 1067544 w 3519543"/>
              <a:gd name="connsiteY2" fmla="*/ 114830 h 3217160"/>
              <a:gd name="connsiteX3" fmla="*/ 1829544 w 3519543"/>
              <a:gd name="connsiteY3" fmla="*/ 813331 h 3217160"/>
              <a:gd name="connsiteX4" fmla="*/ 1974006 w 3519543"/>
              <a:gd name="connsiteY4" fmla="*/ 191030 h 3217160"/>
              <a:gd name="connsiteX5" fmla="*/ 2235944 w 3519543"/>
              <a:gd name="connsiteY5" fmla="*/ 826030 h 3217160"/>
              <a:gd name="connsiteX6" fmla="*/ 3099543 w 3519543"/>
              <a:gd name="connsiteY6" fmla="*/ 114830 h 3217160"/>
              <a:gd name="connsiteX7" fmla="*/ 2607418 w 3519543"/>
              <a:gd name="connsiteY7" fmla="*/ 1141942 h 3217160"/>
              <a:gd name="connsiteX8" fmla="*/ 3058270 w 3519543"/>
              <a:gd name="connsiteY8" fmla="*/ 1205443 h 3217160"/>
              <a:gd name="connsiteX9" fmla="*/ 2820145 w 3519543"/>
              <a:gd name="connsiteY9" fmla="*/ 1608668 h 3217160"/>
              <a:gd name="connsiteX10" fmla="*/ 3334495 w 3519543"/>
              <a:gd name="connsiteY10" fmla="*/ 1684868 h 3217160"/>
              <a:gd name="connsiteX11" fmla="*/ 3515471 w 3519543"/>
              <a:gd name="connsiteY11" fmla="*/ 1965855 h 3217160"/>
              <a:gd name="connsiteX12" fmla="*/ 3367831 w 3519543"/>
              <a:gd name="connsiteY12" fmla="*/ 2150005 h 3217160"/>
              <a:gd name="connsiteX13" fmla="*/ 2715372 w 3519543"/>
              <a:gd name="connsiteY13" fmla="*/ 2075393 h 3217160"/>
              <a:gd name="connsiteX14" fmla="*/ 3467847 w 3519543"/>
              <a:gd name="connsiteY14" fmla="*/ 3013605 h 3217160"/>
              <a:gd name="connsiteX15" fmla="*/ 2496297 w 3519543"/>
              <a:gd name="connsiteY15" fmla="*/ 2375429 h 3217160"/>
              <a:gd name="connsiteX16" fmla="*/ 2353422 w 3519543"/>
              <a:gd name="connsiteY16" fmla="*/ 2708804 h 3217160"/>
              <a:gd name="connsiteX17" fmla="*/ 1739056 w 3519543"/>
              <a:gd name="connsiteY17" fmla="*/ 2918355 h 3217160"/>
              <a:gd name="connsiteX18" fmla="*/ 1619997 w 3519543"/>
              <a:gd name="connsiteY18" fmla="*/ 2432579 h 3217160"/>
              <a:gd name="connsiteX19" fmla="*/ 848472 w 3519543"/>
              <a:gd name="connsiteY19" fmla="*/ 2842154 h 3217160"/>
              <a:gd name="connsiteX20" fmla="*/ 1315197 w 3519543"/>
              <a:gd name="connsiteY20" fmla="*/ 2051579 h 3217160"/>
              <a:gd name="connsiteX21" fmla="*/ 743 w 3519543"/>
              <a:gd name="connsiteY21" fmla="*/ 1778530 h 3217160"/>
              <a:gd name="connsiteX0" fmla="*/ 743 w 3519543"/>
              <a:gd name="connsiteY0" fmla="*/ 1778530 h 3217160"/>
              <a:gd name="connsiteX1" fmla="*/ 1524744 w 3519543"/>
              <a:gd name="connsiteY1" fmla="*/ 1029231 h 3217160"/>
              <a:gd name="connsiteX2" fmla="*/ 1067544 w 3519543"/>
              <a:gd name="connsiteY2" fmla="*/ 114830 h 3217160"/>
              <a:gd name="connsiteX3" fmla="*/ 1829544 w 3519543"/>
              <a:gd name="connsiteY3" fmla="*/ 813331 h 3217160"/>
              <a:gd name="connsiteX4" fmla="*/ 1974006 w 3519543"/>
              <a:gd name="connsiteY4" fmla="*/ 191030 h 3217160"/>
              <a:gd name="connsiteX5" fmla="*/ 2235944 w 3519543"/>
              <a:gd name="connsiteY5" fmla="*/ 826030 h 3217160"/>
              <a:gd name="connsiteX6" fmla="*/ 3099543 w 3519543"/>
              <a:gd name="connsiteY6" fmla="*/ 114830 h 3217160"/>
              <a:gd name="connsiteX7" fmla="*/ 2607418 w 3519543"/>
              <a:gd name="connsiteY7" fmla="*/ 1141942 h 3217160"/>
              <a:gd name="connsiteX8" fmla="*/ 3058270 w 3519543"/>
              <a:gd name="connsiteY8" fmla="*/ 1205443 h 3217160"/>
              <a:gd name="connsiteX9" fmla="*/ 2820145 w 3519543"/>
              <a:gd name="connsiteY9" fmla="*/ 1608668 h 3217160"/>
              <a:gd name="connsiteX10" fmla="*/ 3334495 w 3519543"/>
              <a:gd name="connsiteY10" fmla="*/ 1684868 h 3217160"/>
              <a:gd name="connsiteX11" fmla="*/ 3515471 w 3519543"/>
              <a:gd name="connsiteY11" fmla="*/ 1965855 h 3217160"/>
              <a:gd name="connsiteX12" fmla="*/ 3367831 w 3519543"/>
              <a:gd name="connsiteY12" fmla="*/ 2150005 h 3217160"/>
              <a:gd name="connsiteX13" fmla="*/ 2715372 w 3519543"/>
              <a:gd name="connsiteY13" fmla="*/ 2075393 h 3217160"/>
              <a:gd name="connsiteX14" fmla="*/ 3467847 w 3519543"/>
              <a:gd name="connsiteY14" fmla="*/ 3013605 h 3217160"/>
              <a:gd name="connsiteX15" fmla="*/ 2496297 w 3519543"/>
              <a:gd name="connsiteY15" fmla="*/ 2375429 h 3217160"/>
              <a:gd name="connsiteX16" fmla="*/ 2353422 w 3519543"/>
              <a:gd name="connsiteY16" fmla="*/ 2708804 h 3217160"/>
              <a:gd name="connsiteX17" fmla="*/ 1739056 w 3519543"/>
              <a:gd name="connsiteY17" fmla="*/ 2918355 h 3217160"/>
              <a:gd name="connsiteX18" fmla="*/ 1619997 w 3519543"/>
              <a:gd name="connsiteY18" fmla="*/ 2432579 h 3217160"/>
              <a:gd name="connsiteX19" fmla="*/ 848472 w 3519543"/>
              <a:gd name="connsiteY19" fmla="*/ 2842154 h 3217160"/>
              <a:gd name="connsiteX20" fmla="*/ 1315197 w 3519543"/>
              <a:gd name="connsiteY20" fmla="*/ 2051579 h 3217160"/>
              <a:gd name="connsiteX21" fmla="*/ 743 w 3519543"/>
              <a:gd name="connsiteY21" fmla="*/ 1778530 h 3217160"/>
              <a:gd name="connsiteX0" fmla="*/ 918 w 3519718"/>
              <a:gd name="connsiteY0" fmla="*/ 1778530 h 3217160"/>
              <a:gd name="connsiteX1" fmla="*/ 1524919 w 3519718"/>
              <a:gd name="connsiteY1" fmla="*/ 1029231 h 3217160"/>
              <a:gd name="connsiteX2" fmla="*/ 1067719 w 3519718"/>
              <a:gd name="connsiteY2" fmla="*/ 114830 h 3217160"/>
              <a:gd name="connsiteX3" fmla="*/ 1829719 w 3519718"/>
              <a:gd name="connsiteY3" fmla="*/ 813331 h 3217160"/>
              <a:gd name="connsiteX4" fmla="*/ 1974181 w 3519718"/>
              <a:gd name="connsiteY4" fmla="*/ 191030 h 3217160"/>
              <a:gd name="connsiteX5" fmla="*/ 2236119 w 3519718"/>
              <a:gd name="connsiteY5" fmla="*/ 826030 h 3217160"/>
              <a:gd name="connsiteX6" fmla="*/ 3099718 w 3519718"/>
              <a:gd name="connsiteY6" fmla="*/ 114830 h 3217160"/>
              <a:gd name="connsiteX7" fmla="*/ 2607593 w 3519718"/>
              <a:gd name="connsiteY7" fmla="*/ 1141942 h 3217160"/>
              <a:gd name="connsiteX8" fmla="*/ 3058445 w 3519718"/>
              <a:gd name="connsiteY8" fmla="*/ 1205443 h 3217160"/>
              <a:gd name="connsiteX9" fmla="*/ 2820320 w 3519718"/>
              <a:gd name="connsiteY9" fmla="*/ 1608668 h 3217160"/>
              <a:gd name="connsiteX10" fmla="*/ 3334670 w 3519718"/>
              <a:gd name="connsiteY10" fmla="*/ 1684868 h 3217160"/>
              <a:gd name="connsiteX11" fmla="*/ 3515646 w 3519718"/>
              <a:gd name="connsiteY11" fmla="*/ 1965855 h 3217160"/>
              <a:gd name="connsiteX12" fmla="*/ 3368006 w 3519718"/>
              <a:gd name="connsiteY12" fmla="*/ 2150005 h 3217160"/>
              <a:gd name="connsiteX13" fmla="*/ 2715547 w 3519718"/>
              <a:gd name="connsiteY13" fmla="*/ 2075393 h 3217160"/>
              <a:gd name="connsiteX14" fmla="*/ 3468022 w 3519718"/>
              <a:gd name="connsiteY14" fmla="*/ 3013605 h 3217160"/>
              <a:gd name="connsiteX15" fmla="*/ 2496472 w 3519718"/>
              <a:gd name="connsiteY15" fmla="*/ 2375429 h 3217160"/>
              <a:gd name="connsiteX16" fmla="*/ 2353597 w 3519718"/>
              <a:gd name="connsiteY16" fmla="*/ 2708804 h 3217160"/>
              <a:gd name="connsiteX17" fmla="*/ 1739231 w 3519718"/>
              <a:gd name="connsiteY17" fmla="*/ 2918355 h 3217160"/>
              <a:gd name="connsiteX18" fmla="*/ 1620172 w 3519718"/>
              <a:gd name="connsiteY18" fmla="*/ 2432579 h 3217160"/>
              <a:gd name="connsiteX19" fmla="*/ 848647 w 3519718"/>
              <a:gd name="connsiteY19" fmla="*/ 2842154 h 3217160"/>
              <a:gd name="connsiteX20" fmla="*/ 1315372 w 3519718"/>
              <a:gd name="connsiteY20" fmla="*/ 2051579 h 3217160"/>
              <a:gd name="connsiteX21" fmla="*/ 918 w 3519718"/>
              <a:gd name="connsiteY21" fmla="*/ 1778530 h 3217160"/>
              <a:gd name="connsiteX0" fmla="*/ 1049 w 3396024"/>
              <a:gd name="connsiteY0" fmla="*/ 1368955 h 3217160"/>
              <a:gd name="connsiteX1" fmla="*/ 1401225 w 3396024"/>
              <a:gd name="connsiteY1" fmla="*/ 1029231 h 3217160"/>
              <a:gd name="connsiteX2" fmla="*/ 944025 w 3396024"/>
              <a:gd name="connsiteY2" fmla="*/ 114830 h 3217160"/>
              <a:gd name="connsiteX3" fmla="*/ 1706025 w 3396024"/>
              <a:gd name="connsiteY3" fmla="*/ 813331 h 3217160"/>
              <a:gd name="connsiteX4" fmla="*/ 1850487 w 3396024"/>
              <a:gd name="connsiteY4" fmla="*/ 191030 h 3217160"/>
              <a:gd name="connsiteX5" fmla="*/ 2112425 w 3396024"/>
              <a:gd name="connsiteY5" fmla="*/ 826030 h 3217160"/>
              <a:gd name="connsiteX6" fmla="*/ 2976024 w 3396024"/>
              <a:gd name="connsiteY6" fmla="*/ 114830 h 3217160"/>
              <a:gd name="connsiteX7" fmla="*/ 2483899 w 3396024"/>
              <a:gd name="connsiteY7" fmla="*/ 1141942 h 3217160"/>
              <a:gd name="connsiteX8" fmla="*/ 2934751 w 3396024"/>
              <a:gd name="connsiteY8" fmla="*/ 1205443 h 3217160"/>
              <a:gd name="connsiteX9" fmla="*/ 2696626 w 3396024"/>
              <a:gd name="connsiteY9" fmla="*/ 1608668 h 3217160"/>
              <a:gd name="connsiteX10" fmla="*/ 3210976 w 3396024"/>
              <a:gd name="connsiteY10" fmla="*/ 1684868 h 3217160"/>
              <a:gd name="connsiteX11" fmla="*/ 3391952 w 3396024"/>
              <a:gd name="connsiteY11" fmla="*/ 1965855 h 3217160"/>
              <a:gd name="connsiteX12" fmla="*/ 3244312 w 3396024"/>
              <a:gd name="connsiteY12" fmla="*/ 2150005 h 3217160"/>
              <a:gd name="connsiteX13" fmla="*/ 2591853 w 3396024"/>
              <a:gd name="connsiteY13" fmla="*/ 2075393 h 3217160"/>
              <a:gd name="connsiteX14" fmla="*/ 3344328 w 3396024"/>
              <a:gd name="connsiteY14" fmla="*/ 3013605 h 3217160"/>
              <a:gd name="connsiteX15" fmla="*/ 2372778 w 3396024"/>
              <a:gd name="connsiteY15" fmla="*/ 2375429 h 3217160"/>
              <a:gd name="connsiteX16" fmla="*/ 2229903 w 3396024"/>
              <a:gd name="connsiteY16" fmla="*/ 2708804 h 3217160"/>
              <a:gd name="connsiteX17" fmla="*/ 1615537 w 3396024"/>
              <a:gd name="connsiteY17" fmla="*/ 2918355 h 3217160"/>
              <a:gd name="connsiteX18" fmla="*/ 1496478 w 3396024"/>
              <a:gd name="connsiteY18" fmla="*/ 2432579 h 3217160"/>
              <a:gd name="connsiteX19" fmla="*/ 724953 w 3396024"/>
              <a:gd name="connsiteY19" fmla="*/ 2842154 h 3217160"/>
              <a:gd name="connsiteX20" fmla="*/ 1191678 w 3396024"/>
              <a:gd name="connsiteY20" fmla="*/ 2051579 h 3217160"/>
              <a:gd name="connsiteX21" fmla="*/ 1049 w 3396024"/>
              <a:gd name="connsiteY21" fmla="*/ 1368955 h 3217160"/>
              <a:gd name="connsiteX0" fmla="*/ 25225 w 3420200"/>
              <a:gd name="connsiteY0" fmla="*/ 1368955 h 3217160"/>
              <a:gd name="connsiteX1" fmla="*/ 1425401 w 3420200"/>
              <a:gd name="connsiteY1" fmla="*/ 1029231 h 3217160"/>
              <a:gd name="connsiteX2" fmla="*/ 968201 w 3420200"/>
              <a:gd name="connsiteY2" fmla="*/ 114830 h 3217160"/>
              <a:gd name="connsiteX3" fmla="*/ 1730201 w 3420200"/>
              <a:gd name="connsiteY3" fmla="*/ 813331 h 3217160"/>
              <a:gd name="connsiteX4" fmla="*/ 1874663 w 3420200"/>
              <a:gd name="connsiteY4" fmla="*/ 191030 h 3217160"/>
              <a:gd name="connsiteX5" fmla="*/ 2136601 w 3420200"/>
              <a:gd name="connsiteY5" fmla="*/ 826030 h 3217160"/>
              <a:gd name="connsiteX6" fmla="*/ 3000200 w 3420200"/>
              <a:gd name="connsiteY6" fmla="*/ 114830 h 3217160"/>
              <a:gd name="connsiteX7" fmla="*/ 2508075 w 3420200"/>
              <a:gd name="connsiteY7" fmla="*/ 1141942 h 3217160"/>
              <a:gd name="connsiteX8" fmla="*/ 2958927 w 3420200"/>
              <a:gd name="connsiteY8" fmla="*/ 1205443 h 3217160"/>
              <a:gd name="connsiteX9" fmla="*/ 2720802 w 3420200"/>
              <a:gd name="connsiteY9" fmla="*/ 1608668 h 3217160"/>
              <a:gd name="connsiteX10" fmla="*/ 3235152 w 3420200"/>
              <a:gd name="connsiteY10" fmla="*/ 1684868 h 3217160"/>
              <a:gd name="connsiteX11" fmla="*/ 3416128 w 3420200"/>
              <a:gd name="connsiteY11" fmla="*/ 1965855 h 3217160"/>
              <a:gd name="connsiteX12" fmla="*/ 3268488 w 3420200"/>
              <a:gd name="connsiteY12" fmla="*/ 2150005 h 3217160"/>
              <a:gd name="connsiteX13" fmla="*/ 2616029 w 3420200"/>
              <a:gd name="connsiteY13" fmla="*/ 2075393 h 3217160"/>
              <a:gd name="connsiteX14" fmla="*/ 3368504 w 3420200"/>
              <a:gd name="connsiteY14" fmla="*/ 3013605 h 3217160"/>
              <a:gd name="connsiteX15" fmla="*/ 2396954 w 3420200"/>
              <a:gd name="connsiteY15" fmla="*/ 2375429 h 3217160"/>
              <a:gd name="connsiteX16" fmla="*/ 2254079 w 3420200"/>
              <a:gd name="connsiteY16" fmla="*/ 2708804 h 3217160"/>
              <a:gd name="connsiteX17" fmla="*/ 1639713 w 3420200"/>
              <a:gd name="connsiteY17" fmla="*/ 2918355 h 3217160"/>
              <a:gd name="connsiteX18" fmla="*/ 1520654 w 3420200"/>
              <a:gd name="connsiteY18" fmla="*/ 2432579 h 3217160"/>
              <a:gd name="connsiteX19" fmla="*/ 749129 w 3420200"/>
              <a:gd name="connsiteY19" fmla="*/ 2842154 h 3217160"/>
              <a:gd name="connsiteX20" fmla="*/ 1215854 w 3420200"/>
              <a:gd name="connsiteY20" fmla="*/ 2051579 h 3217160"/>
              <a:gd name="connsiteX21" fmla="*/ 25225 w 3420200"/>
              <a:gd name="connsiteY21" fmla="*/ 1368955 h 3217160"/>
              <a:gd name="connsiteX0" fmla="*/ 4277 w 3399252"/>
              <a:gd name="connsiteY0" fmla="*/ 1368955 h 3217160"/>
              <a:gd name="connsiteX1" fmla="*/ 1404453 w 3399252"/>
              <a:gd name="connsiteY1" fmla="*/ 1029231 h 3217160"/>
              <a:gd name="connsiteX2" fmla="*/ 947253 w 3399252"/>
              <a:gd name="connsiteY2" fmla="*/ 114830 h 3217160"/>
              <a:gd name="connsiteX3" fmla="*/ 1709253 w 3399252"/>
              <a:gd name="connsiteY3" fmla="*/ 813331 h 3217160"/>
              <a:gd name="connsiteX4" fmla="*/ 1853715 w 3399252"/>
              <a:gd name="connsiteY4" fmla="*/ 191030 h 3217160"/>
              <a:gd name="connsiteX5" fmla="*/ 2115653 w 3399252"/>
              <a:gd name="connsiteY5" fmla="*/ 826030 h 3217160"/>
              <a:gd name="connsiteX6" fmla="*/ 2979252 w 3399252"/>
              <a:gd name="connsiteY6" fmla="*/ 114830 h 3217160"/>
              <a:gd name="connsiteX7" fmla="*/ 2487127 w 3399252"/>
              <a:gd name="connsiteY7" fmla="*/ 1141942 h 3217160"/>
              <a:gd name="connsiteX8" fmla="*/ 2937979 w 3399252"/>
              <a:gd name="connsiteY8" fmla="*/ 1205443 h 3217160"/>
              <a:gd name="connsiteX9" fmla="*/ 2699854 w 3399252"/>
              <a:gd name="connsiteY9" fmla="*/ 1608668 h 3217160"/>
              <a:gd name="connsiteX10" fmla="*/ 3214204 w 3399252"/>
              <a:gd name="connsiteY10" fmla="*/ 1684868 h 3217160"/>
              <a:gd name="connsiteX11" fmla="*/ 3395180 w 3399252"/>
              <a:gd name="connsiteY11" fmla="*/ 1965855 h 3217160"/>
              <a:gd name="connsiteX12" fmla="*/ 3247540 w 3399252"/>
              <a:gd name="connsiteY12" fmla="*/ 2150005 h 3217160"/>
              <a:gd name="connsiteX13" fmla="*/ 2595081 w 3399252"/>
              <a:gd name="connsiteY13" fmla="*/ 2075393 h 3217160"/>
              <a:gd name="connsiteX14" fmla="*/ 3347556 w 3399252"/>
              <a:gd name="connsiteY14" fmla="*/ 3013605 h 3217160"/>
              <a:gd name="connsiteX15" fmla="*/ 2376006 w 3399252"/>
              <a:gd name="connsiteY15" fmla="*/ 2375429 h 3217160"/>
              <a:gd name="connsiteX16" fmla="*/ 2233131 w 3399252"/>
              <a:gd name="connsiteY16" fmla="*/ 2708804 h 3217160"/>
              <a:gd name="connsiteX17" fmla="*/ 1618765 w 3399252"/>
              <a:gd name="connsiteY17" fmla="*/ 2918355 h 3217160"/>
              <a:gd name="connsiteX18" fmla="*/ 1499706 w 3399252"/>
              <a:gd name="connsiteY18" fmla="*/ 2432579 h 3217160"/>
              <a:gd name="connsiteX19" fmla="*/ 728181 w 3399252"/>
              <a:gd name="connsiteY19" fmla="*/ 2842154 h 3217160"/>
              <a:gd name="connsiteX20" fmla="*/ 1194906 w 3399252"/>
              <a:gd name="connsiteY20" fmla="*/ 2051579 h 3217160"/>
              <a:gd name="connsiteX21" fmla="*/ 975831 w 3399252"/>
              <a:gd name="connsiteY21" fmla="*/ 1708679 h 3217160"/>
              <a:gd name="connsiteX22" fmla="*/ 4277 w 3399252"/>
              <a:gd name="connsiteY22" fmla="*/ 1368955 h 3217160"/>
              <a:gd name="connsiteX0" fmla="*/ 10890 w 3405865"/>
              <a:gd name="connsiteY0" fmla="*/ 1368955 h 3217160"/>
              <a:gd name="connsiteX1" fmla="*/ 1411066 w 3405865"/>
              <a:gd name="connsiteY1" fmla="*/ 1029231 h 3217160"/>
              <a:gd name="connsiteX2" fmla="*/ 953866 w 3405865"/>
              <a:gd name="connsiteY2" fmla="*/ 114830 h 3217160"/>
              <a:gd name="connsiteX3" fmla="*/ 1715866 w 3405865"/>
              <a:gd name="connsiteY3" fmla="*/ 813331 h 3217160"/>
              <a:gd name="connsiteX4" fmla="*/ 1860328 w 3405865"/>
              <a:gd name="connsiteY4" fmla="*/ 191030 h 3217160"/>
              <a:gd name="connsiteX5" fmla="*/ 2122266 w 3405865"/>
              <a:gd name="connsiteY5" fmla="*/ 826030 h 3217160"/>
              <a:gd name="connsiteX6" fmla="*/ 2985865 w 3405865"/>
              <a:gd name="connsiteY6" fmla="*/ 114830 h 3217160"/>
              <a:gd name="connsiteX7" fmla="*/ 2493740 w 3405865"/>
              <a:gd name="connsiteY7" fmla="*/ 1141942 h 3217160"/>
              <a:gd name="connsiteX8" fmla="*/ 2944592 w 3405865"/>
              <a:gd name="connsiteY8" fmla="*/ 1205443 h 3217160"/>
              <a:gd name="connsiteX9" fmla="*/ 2706467 w 3405865"/>
              <a:gd name="connsiteY9" fmla="*/ 1608668 h 3217160"/>
              <a:gd name="connsiteX10" fmla="*/ 3220817 w 3405865"/>
              <a:gd name="connsiteY10" fmla="*/ 1684868 h 3217160"/>
              <a:gd name="connsiteX11" fmla="*/ 3401793 w 3405865"/>
              <a:gd name="connsiteY11" fmla="*/ 1965855 h 3217160"/>
              <a:gd name="connsiteX12" fmla="*/ 3254153 w 3405865"/>
              <a:gd name="connsiteY12" fmla="*/ 2150005 h 3217160"/>
              <a:gd name="connsiteX13" fmla="*/ 2601694 w 3405865"/>
              <a:gd name="connsiteY13" fmla="*/ 2075393 h 3217160"/>
              <a:gd name="connsiteX14" fmla="*/ 3354169 w 3405865"/>
              <a:gd name="connsiteY14" fmla="*/ 3013605 h 3217160"/>
              <a:gd name="connsiteX15" fmla="*/ 2382619 w 3405865"/>
              <a:gd name="connsiteY15" fmla="*/ 2375429 h 3217160"/>
              <a:gd name="connsiteX16" fmla="*/ 2239744 w 3405865"/>
              <a:gd name="connsiteY16" fmla="*/ 2708804 h 3217160"/>
              <a:gd name="connsiteX17" fmla="*/ 1625378 w 3405865"/>
              <a:gd name="connsiteY17" fmla="*/ 2918355 h 3217160"/>
              <a:gd name="connsiteX18" fmla="*/ 1506319 w 3405865"/>
              <a:gd name="connsiteY18" fmla="*/ 2432579 h 3217160"/>
              <a:gd name="connsiteX19" fmla="*/ 734794 w 3405865"/>
              <a:gd name="connsiteY19" fmla="*/ 2842154 h 3217160"/>
              <a:gd name="connsiteX20" fmla="*/ 1201519 w 3405865"/>
              <a:gd name="connsiteY20" fmla="*/ 2051579 h 3217160"/>
              <a:gd name="connsiteX21" fmla="*/ 982444 w 3405865"/>
              <a:gd name="connsiteY21" fmla="*/ 1708679 h 3217160"/>
              <a:gd name="connsiteX22" fmla="*/ 10890 w 3405865"/>
              <a:gd name="connsiteY22" fmla="*/ 1368955 h 3217160"/>
              <a:gd name="connsiteX0" fmla="*/ 10788 w 3405763"/>
              <a:gd name="connsiteY0" fmla="*/ 1368955 h 3217160"/>
              <a:gd name="connsiteX1" fmla="*/ 1410964 w 3405763"/>
              <a:gd name="connsiteY1" fmla="*/ 1029231 h 3217160"/>
              <a:gd name="connsiteX2" fmla="*/ 953764 w 3405763"/>
              <a:gd name="connsiteY2" fmla="*/ 114830 h 3217160"/>
              <a:gd name="connsiteX3" fmla="*/ 1715764 w 3405763"/>
              <a:gd name="connsiteY3" fmla="*/ 813331 h 3217160"/>
              <a:gd name="connsiteX4" fmla="*/ 1860226 w 3405763"/>
              <a:gd name="connsiteY4" fmla="*/ 191030 h 3217160"/>
              <a:gd name="connsiteX5" fmla="*/ 2122164 w 3405763"/>
              <a:gd name="connsiteY5" fmla="*/ 826030 h 3217160"/>
              <a:gd name="connsiteX6" fmla="*/ 2985763 w 3405763"/>
              <a:gd name="connsiteY6" fmla="*/ 114830 h 3217160"/>
              <a:gd name="connsiteX7" fmla="*/ 2493638 w 3405763"/>
              <a:gd name="connsiteY7" fmla="*/ 1141942 h 3217160"/>
              <a:gd name="connsiteX8" fmla="*/ 2944490 w 3405763"/>
              <a:gd name="connsiteY8" fmla="*/ 1205443 h 3217160"/>
              <a:gd name="connsiteX9" fmla="*/ 2706365 w 3405763"/>
              <a:gd name="connsiteY9" fmla="*/ 1608668 h 3217160"/>
              <a:gd name="connsiteX10" fmla="*/ 3220715 w 3405763"/>
              <a:gd name="connsiteY10" fmla="*/ 1684868 h 3217160"/>
              <a:gd name="connsiteX11" fmla="*/ 3401691 w 3405763"/>
              <a:gd name="connsiteY11" fmla="*/ 1965855 h 3217160"/>
              <a:gd name="connsiteX12" fmla="*/ 3254051 w 3405763"/>
              <a:gd name="connsiteY12" fmla="*/ 2150005 h 3217160"/>
              <a:gd name="connsiteX13" fmla="*/ 2601592 w 3405763"/>
              <a:gd name="connsiteY13" fmla="*/ 2075393 h 3217160"/>
              <a:gd name="connsiteX14" fmla="*/ 3354067 w 3405763"/>
              <a:gd name="connsiteY14" fmla="*/ 3013605 h 3217160"/>
              <a:gd name="connsiteX15" fmla="*/ 2382517 w 3405763"/>
              <a:gd name="connsiteY15" fmla="*/ 2375429 h 3217160"/>
              <a:gd name="connsiteX16" fmla="*/ 2239642 w 3405763"/>
              <a:gd name="connsiteY16" fmla="*/ 2708804 h 3217160"/>
              <a:gd name="connsiteX17" fmla="*/ 1625276 w 3405763"/>
              <a:gd name="connsiteY17" fmla="*/ 2918355 h 3217160"/>
              <a:gd name="connsiteX18" fmla="*/ 1506217 w 3405763"/>
              <a:gd name="connsiteY18" fmla="*/ 2432579 h 3217160"/>
              <a:gd name="connsiteX19" fmla="*/ 734692 w 3405763"/>
              <a:gd name="connsiteY19" fmla="*/ 2842154 h 3217160"/>
              <a:gd name="connsiteX20" fmla="*/ 1201417 w 3405763"/>
              <a:gd name="connsiteY20" fmla="*/ 2051579 h 3217160"/>
              <a:gd name="connsiteX21" fmla="*/ 982342 w 3405763"/>
              <a:gd name="connsiteY21" fmla="*/ 1708679 h 3217160"/>
              <a:gd name="connsiteX22" fmla="*/ 10788 w 3405763"/>
              <a:gd name="connsiteY22" fmla="*/ 1368955 h 3217160"/>
              <a:gd name="connsiteX0" fmla="*/ 10788 w 3405763"/>
              <a:gd name="connsiteY0" fmla="*/ 1368955 h 3217160"/>
              <a:gd name="connsiteX1" fmla="*/ 1410964 w 3405763"/>
              <a:gd name="connsiteY1" fmla="*/ 1029231 h 3217160"/>
              <a:gd name="connsiteX2" fmla="*/ 953764 w 3405763"/>
              <a:gd name="connsiteY2" fmla="*/ 114830 h 3217160"/>
              <a:gd name="connsiteX3" fmla="*/ 1715764 w 3405763"/>
              <a:gd name="connsiteY3" fmla="*/ 813331 h 3217160"/>
              <a:gd name="connsiteX4" fmla="*/ 1860226 w 3405763"/>
              <a:gd name="connsiteY4" fmla="*/ 191030 h 3217160"/>
              <a:gd name="connsiteX5" fmla="*/ 2122164 w 3405763"/>
              <a:gd name="connsiteY5" fmla="*/ 826030 h 3217160"/>
              <a:gd name="connsiteX6" fmla="*/ 2985763 w 3405763"/>
              <a:gd name="connsiteY6" fmla="*/ 114830 h 3217160"/>
              <a:gd name="connsiteX7" fmla="*/ 2493638 w 3405763"/>
              <a:gd name="connsiteY7" fmla="*/ 1141942 h 3217160"/>
              <a:gd name="connsiteX8" fmla="*/ 2944490 w 3405763"/>
              <a:gd name="connsiteY8" fmla="*/ 1205443 h 3217160"/>
              <a:gd name="connsiteX9" fmla="*/ 2706365 w 3405763"/>
              <a:gd name="connsiteY9" fmla="*/ 1608668 h 3217160"/>
              <a:gd name="connsiteX10" fmla="*/ 3220715 w 3405763"/>
              <a:gd name="connsiteY10" fmla="*/ 1684868 h 3217160"/>
              <a:gd name="connsiteX11" fmla="*/ 3401691 w 3405763"/>
              <a:gd name="connsiteY11" fmla="*/ 1965855 h 3217160"/>
              <a:gd name="connsiteX12" fmla="*/ 3254051 w 3405763"/>
              <a:gd name="connsiteY12" fmla="*/ 2150005 h 3217160"/>
              <a:gd name="connsiteX13" fmla="*/ 2601592 w 3405763"/>
              <a:gd name="connsiteY13" fmla="*/ 2075393 h 3217160"/>
              <a:gd name="connsiteX14" fmla="*/ 3354067 w 3405763"/>
              <a:gd name="connsiteY14" fmla="*/ 3013605 h 3217160"/>
              <a:gd name="connsiteX15" fmla="*/ 2382517 w 3405763"/>
              <a:gd name="connsiteY15" fmla="*/ 2375429 h 3217160"/>
              <a:gd name="connsiteX16" fmla="*/ 2239642 w 3405763"/>
              <a:gd name="connsiteY16" fmla="*/ 2708804 h 3217160"/>
              <a:gd name="connsiteX17" fmla="*/ 1625276 w 3405763"/>
              <a:gd name="connsiteY17" fmla="*/ 2918355 h 3217160"/>
              <a:gd name="connsiteX18" fmla="*/ 1506217 w 3405763"/>
              <a:gd name="connsiteY18" fmla="*/ 2432579 h 3217160"/>
              <a:gd name="connsiteX19" fmla="*/ 734692 w 3405763"/>
              <a:gd name="connsiteY19" fmla="*/ 2842154 h 3217160"/>
              <a:gd name="connsiteX20" fmla="*/ 1201417 w 3405763"/>
              <a:gd name="connsiteY20" fmla="*/ 2051579 h 3217160"/>
              <a:gd name="connsiteX21" fmla="*/ 982342 w 3405763"/>
              <a:gd name="connsiteY21" fmla="*/ 1708679 h 3217160"/>
              <a:gd name="connsiteX22" fmla="*/ 10788 w 3405763"/>
              <a:gd name="connsiteY22" fmla="*/ 1368955 h 3217160"/>
              <a:gd name="connsiteX0" fmla="*/ 10788 w 3405763"/>
              <a:gd name="connsiteY0" fmla="*/ 1368955 h 3217160"/>
              <a:gd name="connsiteX1" fmla="*/ 1410964 w 3405763"/>
              <a:gd name="connsiteY1" fmla="*/ 1029231 h 3217160"/>
              <a:gd name="connsiteX2" fmla="*/ 953764 w 3405763"/>
              <a:gd name="connsiteY2" fmla="*/ 114830 h 3217160"/>
              <a:gd name="connsiteX3" fmla="*/ 1715764 w 3405763"/>
              <a:gd name="connsiteY3" fmla="*/ 813331 h 3217160"/>
              <a:gd name="connsiteX4" fmla="*/ 1860226 w 3405763"/>
              <a:gd name="connsiteY4" fmla="*/ 191030 h 3217160"/>
              <a:gd name="connsiteX5" fmla="*/ 2122164 w 3405763"/>
              <a:gd name="connsiteY5" fmla="*/ 826030 h 3217160"/>
              <a:gd name="connsiteX6" fmla="*/ 2985763 w 3405763"/>
              <a:gd name="connsiteY6" fmla="*/ 114830 h 3217160"/>
              <a:gd name="connsiteX7" fmla="*/ 2493638 w 3405763"/>
              <a:gd name="connsiteY7" fmla="*/ 1141942 h 3217160"/>
              <a:gd name="connsiteX8" fmla="*/ 2944490 w 3405763"/>
              <a:gd name="connsiteY8" fmla="*/ 1205443 h 3217160"/>
              <a:gd name="connsiteX9" fmla="*/ 2706365 w 3405763"/>
              <a:gd name="connsiteY9" fmla="*/ 1608668 h 3217160"/>
              <a:gd name="connsiteX10" fmla="*/ 3220715 w 3405763"/>
              <a:gd name="connsiteY10" fmla="*/ 1684868 h 3217160"/>
              <a:gd name="connsiteX11" fmla="*/ 3401691 w 3405763"/>
              <a:gd name="connsiteY11" fmla="*/ 1965855 h 3217160"/>
              <a:gd name="connsiteX12" fmla="*/ 3254051 w 3405763"/>
              <a:gd name="connsiteY12" fmla="*/ 2150005 h 3217160"/>
              <a:gd name="connsiteX13" fmla="*/ 2601592 w 3405763"/>
              <a:gd name="connsiteY13" fmla="*/ 2075393 h 3217160"/>
              <a:gd name="connsiteX14" fmla="*/ 3354067 w 3405763"/>
              <a:gd name="connsiteY14" fmla="*/ 3013605 h 3217160"/>
              <a:gd name="connsiteX15" fmla="*/ 2382517 w 3405763"/>
              <a:gd name="connsiteY15" fmla="*/ 2375429 h 3217160"/>
              <a:gd name="connsiteX16" fmla="*/ 2239642 w 3405763"/>
              <a:gd name="connsiteY16" fmla="*/ 2708804 h 3217160"/>
              <a:gd name="connsiteX17" fmla="*/ 1625276 w 3405763"/>
              <a:gd name="connsiteY17" fmla="*/ 2918355 h 3217160"/>
              <a:gd name="connsiteX18" fmla="*/ 1506217 w 3405763"/>
              <a:gd name="connsiteY18" fmla="*/ 2432579 h 3217160"/>
              <a:gd name="connsiteX19" fmla="*/ 734692 w 3405763"/>
              <a:gd name="connsiteY19" fmla="*/ 2842154 h 3217160"/>
              <a:gd name="connsiteX20" fmla="*/ 1201417 w 3405763"/>
              <a:gd name="connsiteY20" fmla="*/ 2051579 h 3217160"/>
              <a:gd name="connsiteX21" fmla="*/ 820418 w 3405763"/>
              <a:gd name="connsiteY21" fmla="*/ 2042054 h 3217160"/>
              <a:gd name="connsiteX22" fmla="*/ 982342 w 3405763"/>
              <a:gd name="connsiteY22" fmla="*/ 1708679 h 3217160"/>
              <a:gd name="connsiteX23" fmla="*/ 10788 w 3405763"/>
              <a:gd name="connsiteY23" fmla="*/ 1368955 h 3217160"/>
              <a:gd name="connsiteX0" fmla="*/ 10788 w 3405763"/>
              <a:gd name="connsiteY0" fmla="*/ 1368955 h 3217160"/>
              <a:gd name="connsiteX1" fmla="*/ 1410964 w 3405763"/>
              <a:gd name="connsiteY1" fmla="*/ 1029231 h 3217160"/>
              <a:gd name="connsiteX2" fmla="*/ 953764 w 3405763"/>
              <a:gd name="connsiteY2" fmla="*/ 114830 h 3217160"/>
              <a:gd name="connsiteX3" fmla="*/ 1715764 w 3405763"/>
              <a:gd name="connsiteY3" fmla="*/ 813331 h 3217160"/>
              <a:gd name="connsiteX4" fmla="*/ 1860226 w 3405763"/>
              <a:gd name="connsiteY4" fmla="*/ 191030 h 3217160"/>
              <a:gd name="connsiteX5" fmla="*/ 2122164 w 3405763"/>
              <a:gd name="connsiteY5" fmla="*/ 826030 h 3217160"/>
              <a:gd name="connsiteX6" fmla="*/ 2985763 w 3405763"/>
              <a:gd name="connsiteY6" fmla="*/ 114830 h 3217160"/>
              <a:gd name="connsiteX7" fmla="*/ 2493638 w 3405763"/>
              <a:gd name="connsiteY7" fmla="*/ 1141942 h 3217160"/>
              <a:gd name="connsiteX8" fmla="*/ 2944490 w 3405763"/>
              <a:gd name="connsiteY8" fmla="*/ 1205443 h 3217160"/>
              <a:gd name="connsiteX9" fmla="*/ 2706365 w 3405763"/>
              <a:gd name="connsiteY9" fmla="*/ 1608668 h 3217160"/>
              <a:gd name="connsiteX10" fmla="*/ 3220715 w 3405763"/>
              <a:gd name="connsiteY10" fmla="*/ 1684868 h 3217160"/>
              <a:gd name="connsiteX11" fmla="*/ 3401691 w 3405763"/>
              <a:gd name="connsiteY11" fmla="*/ 1965855 h 3217160"/>
              <a:gd name="connsiteX12" fmla="*/ 3254051 w 3405763"/>
              <a:gd name="connsiteY12" fmla="*/ 2150005 h 3217160"/>
              <a:gd name="connsiteX13" fmla="*/ 2601592 w 3405763"/>
              <a:gd name="connsiteY13" fmla="*/ 2075393 h 3217160"/>
              <a:gd name="connsiteX14" fmla="*/ 3354067 w 3405763"/>
              <a:gd name="connsiteY14" fmla="*/ 3013605 h 3217160"/>
              <a:gd name="connsiteX15" fmla="*/ 2382517 w 3405763"/>
              <a:gd name="connsiteY15" fmla="*/ 2375429 h 3217160"/>
              <a:gd name="connsiteX16" fmla="*/ 2239642 w 3405763"/>
              <a:gd name="connsiteY16" fmla="*/ 2708804 h 3217160"/>
              <a:gd name="connsiteX17" fmla="*/ 1625276 w 3405763"/>
              <a:gd name="connsiteY17" fmla="*/ 2918355 h 3217160"/>
              <a:gd name="connsiteX18" fmla="*/ 1506217 w 3405763"/>
              <a:gd name="connsiteY18" fmla="*/ 2432579 h 3217160"/>
              <a:gd name="connsiteX19" fmla="*/ 734692 w 3405763"/>
              <a:gd name="connsiteY19" fmla="*/ 2842154 h 3217160"/>
              <a:gd name="connsiteX20" fmla="*/ 1201417 w 3405763"/>
              <a:gd name="connsiteY20" fmla="*/ 2051579 h 3217160"/>
              <a:gd name="connsiteX21" fmla="*/ 820418 w 3405763"/>
              <a:gd name="connsiteY21" fmla="*/ 2042054 h 3217160"/>
              <a:gd name="connsiteX22" fmla="*/ 982342 w 3405763"/>
              <a:gd name="connsiteY22" fmla="*/ 1708679 h 3217160"/>
              <a:gd name="connsiteX23" fmla="*/ 10788 w 3405763"/>
              <a:gd name="connsiteY23" fmla="*/ 1368955 h 3217160"/>
              <a:gd name="connsiteX0" fmla="*/ 10788 w 3405763"/>
              <a:gd name="connsiteY0" fmla="*/ 1368955 h 3217160"/>
              <a:gd name="connsiteX1" fmla="*/ 1410964 w 3405763"/>
              <a:gd name="connsiteY1" fmla="*/ 1029231 h 3217160"/>
              <a:gd name="connsiteX2" fmla="*/ 953764 w 3405763"/>
              <a:gd name="connsiteY2" fmla="*/ 114830 h 3217160"/>
              <a:gd name="connsiteX3" fmla="*/ 1715764 w 3405763"/>
              <a:gd name="connsiteY3" fmla="*/ 813331 h 3217160"/>
              <a:gd name="connsiteX4" fmla="*/ 1860226 w 3405763"/>
              <a:gd name="connsiteY4" fmla="*/ 191030 h 3217160"/>
              <a:gd name="connsiteX5" fmla="*/ 2122164 w 3405763"/>
              <a:gd name="connsiteY5" fmla="*/ 826030 h 3217160"/>
              <a:gd name="connsiteX6" fmla="*/ 2985763 w 3405763"/>
              <a:gd name="connsiteY6" fmla="*/ 114830 h 3217160"/>
              <a:gd name="connsiteX7" fmla="*/ 2493638 w 3405763"/>
              <a:gd name="connsiteY7" fmla="*/ 1141942 h 3217160"/>
              <a:gd name="connsiteX8" fmla="*/ 2944490 w 3405763"/>
              <a:gd name="connsiteY8" fmla="*/ 1205443 h 3217160"/>
              <a:gd name="connsiteX9" fmla="*/ 2706365 w 3405763"/>
              <a:gd name="connsiteY9" fmla="*/ 1608668 h 3217160"/>
              <a:gd name="connsiteX10" fmla="*/ 3220715 w 3405763"/>
              <a:gd name="connsiteY10" fmla="*/ 1684868 h 3217160"/>
              <a:gd name="connsiteX11" fmla="*/ 3401691 w 3405763"/>
              <a:gd name="connsiteY11" fmla="*/ 1965855 h 3217160"/>
              <a:gd name="connsiteX12" fmla="*/ 3254051 w 3405763"/>
              <a:gd name="connsiteY12" fmla="*/ 2150005 h 3217160"/>
              <a:gd name="connsiteX13" fmla="*/ 2601592 w 3405763"/>
              <a:gd name="connsiteY13" fmla="*/ 2075393 h 3217160"/>
              <a:gd name="connsiteX14" fmla="*/ 3354067 w 3405763"/>
              <a:gd name="connsiteY14" fmla="*/ 3013605 h 3217160"/>
              <a:gd name="connsiteX15" fmla="*/ 2382517 w 3405763"/>
              <a:gd name="connsiteY15" fmla="*/ 2375429 h 3217160"/>
              <a:gd name="connsiteX16" fmla="*/ 2239642 w 3405763"/>
              <a:gd name="connsiteY16" fmla="*/ 2708804 h 3217160"/>
              <a:gd name="connsiteX17" fmla="*/ 1625276 w 3405763"/>
              <a:gd name="connsiteY17" fmla="*/ 2918355 h 3217160"/>
              <a:gd name="connsiteX18" fmla="*/ 1506217 w 3405763"/>
              <a:gd name="connsiteY18" fmla="*/ 2432579 h 3217160"/>
              <a:gd name="connsiteX19" fmla="*/ 734692 w 3405763"/>
              <a:gd name="connsiteY19" fmla="*/ 2842154 h 3217160"/>
              <a:gd name="connsiteX20" fmla="*/ 1201417 w 3405763"/>
              <a:gd name="connsiteY20" fmla="*/ 2051579 h 3217160"/>
              <a:gd name="connsiteX21" fmla="*/ 820418 w 3405763"/>
              <a:gd name="connsiteY21" fmla="*/ 2042054 h 3217160"/>
              <a:gd name="connsiteX22" fmla="*/ 982342 w 3405763"/>
              <a:gd name="connsiteY22" fmla="*/ 1708679 h 3217160"/>
              <a:gd name="connsiteX23" fmla="*/ 10788 w 3405763"/>
              <a:gd name="connsiteY23" fmla="*/ 1368955 h 3217160"/>
              <a:gd name="connsiteX0" fmla="*/ 5340 w 3400315"/>
              <a:gd name="connsiteY0" fmla="*/ 1368955 h 3217160"/>
              <a:gd name="connsiteX1" fmla="*/ 1405516 w 3400315"/>
              <a:gd name="connsiteY1" fmla="*/ 1029231 h 3217160"/>
              <a:gd name="connsiteX2" fmla="*/ 948316 w 3400315"/>
              <a:gd name="connsiteY2" fmla="*/ 114830 h 3217160"/>
              <a:gd name="connsiteX3" fmla="*/ 1710316 w 3400315"/>
              <a:gd name="connsiteY3" fmla="*/ 813331 h 3217160"/>
              <a:gd name="connsiteX4" fmla="*/ 1854778 w 3400315"/>
              <a:gd name="connsiteY4" fmla="*/ 191030 h 3217160"/>
              <a:gd name="connsiteX5" fmla="*/ 2116716 w 3400315"/>
              <a:gd name="connsiteY5" fmla="*/ 826030 h 3217160"/>
              <a:gd name="connsiteX6" fmla="*/ 2980315 w 3400315"/>
              <a:gd name="connsiteY6" fmla="*/ 114830 h 3217160"/>
              <a:gd name="connsiteX7" fmla="*/ 2488190 w 3400315"/>
              <a:gd name="connsiteY7" fmla="*/ 1141942 h 3217160"/>
              <a:gd name="connsiteX8" fmla="*/ 2939042 w 3400315"/>
              <a:gd name="connsiteY8" fmla="*/ 1205443 h 3217160"/>
              <a:gd name="connsiteX9" fmla="*/ 2700917 w 3400315"/>
              <a:gd name="connsiteY9" fmla="*/ 1608668 h 3217160"/>
              <a:gd name="connsiteX10" fmla="*/ 3215267 w 3400315"/>
              <a:gd name="connsiteY10" fmla="*/ 1684868 h 3217160"/>
              <a:gd name="connsiteX11" fmla="*/ 3396243 w 3400315"/>
              <a:gd name="connsiteY11" fmla="*/ 1965855 h 3217160"/>
              <a:gd name="connsiteX12" fmla="*/ 3248603 w 3400315"/>
              <a:gd name="connsiteY12" fmla="*/ 2150005 h 3217160"/>
              <a:gd name="connsiteX13" fmla="*/ 2596144 w 3400315"/>
              <a:gd name="connsiteY13" fmla="*/ 2075393 h 3217160"/>
              <a:gd name="connsiteX14" fmla="*/ 3348619 w 3400315"/>
              <a:gd name="connsiteY14" fmla="*/ 3013605 h 3217160"/>
              <a:gd name="connsiteX15" fmla="*/ 2377069 w 3400315"/>
              <a:gd name="connsiteY15" fmla="*/ 2375429 h 3217160"/>
              <a:gd name="connsiteX16" fmla="*/ 2234194 w 3400315"/>
              <a:gd name="connsiteY16" fmla="*/ 2708804 h 3217160"/>
              <a:gd name="connsiteX17" fmla="*/ 1619828 w 3400315"/>
              <a:gd name="connsiteY17" fmla="*/ 2918355 h 3217160"/>
              <a:gd name="connsiteX18" fmla="*/ 1500769 w 3400315"/>
              <a:gd name="connsiteY18" fmla="*/ 2432579 h 3217160"/>
              <a:gd name="connsiteX19" fmla="*/ 729244 w 3400315"/>
              <a:gd name="connsiteY19" fmla="*/ 2842154 h 3217160"/>
              <a:gd name="connsiteX20" fmla="*/ 1195969 w 3400315"/>
              <a:gd name="connsiteY20" fmla="*/ 2051579 h 3217160"/>
              <a:gd name="connsiteX21" fmla="*/ 814970 w 3400315"/>
              <a:gd name="connsiteY21" fmla="*/ 2042054 h 3217160"/>
              <a:gd name="connsiteX22" fmla="*/ 976894 w 3400315"/>
              <a:gd name="connsiteY22" fmla="*/ 1708679 h 3217160"/>
              <a:gd name="connsiteX23" fmla="*/ 5340 w 3400315"/>
              <a:gd name="connsiteY23" fmla="*/ 1368955 h 3217160"/>
              <a:gd name="connsiteX0" fmla="*/ 6148 w 3401123"/>
              <a:gd name="connsiteY0" fmla="*/ 1368955 h 3217160"/>
              <a:gd name="connsiteX1" fmla="*/ 1406324 w 3401123"/>
              <a:gd name="connsiteY1" fmla="*/ 1029231 h 3217160"/>
              <a:gd name="connsiteX2" fmla="*/ 949124 w 3401123"/>
              <a:gd name="connsiteY2" fmla="*/ 114830 h 3217160"/>
              <a:gd name="connsiteX3" fmla="*/ 1711124 w 3401123"/>
              <a:gd name="connsiteY3" fmla="*/ 813331 h 3217160"/>
              <a:gd name="connsiteX4" fmla="*/ 1855586 w 3401123"/>
              <a:gd name="connsiteY4" fmla="*/ 191030 h 3217160"/>
              <a:gd name="connsiteX5" fmla="*/ 2117524 w 3401123"/>
              <a:gd name="connsiteY5" fmla="*/ 826030 h 3217160"/>
              <a:gd name="connsiteX6" fmla="*/ 2981123 w 3401123"/>
              <a:gd name="connsiteY6" fmla="*/ 114830 h 3217160"/>
              <a:gd name="connsiteX7" fmla="*/ 2488998 w 3401123"/>
              <a:gd name="connsiteY7" fmla="*/ 1141942 h 3217160"/>
              <a:gd name="connsiteX8" fmla="*/ 2939850 w 3401123"/>
              <a:gd name="connsiteY8" fmla="*/ 1205443 h 3217160"/>
              <a:gd name="connsiteX9" fmla="*/ 2701725 w 3401123"/>
              <a:gd name="connsiteY9" fmla="*/ 1608668 h 3217160"/>
              <a:gd name="connsiteX10" fmla="*/ 3216075 w 3401123"/>
              <a:gd name="connsiteY10" fmla="*/ 1684868 h 3217160"/>
              <a:gd name="connsiteX11" fmla="*/ 3397051 w 3401123"/>
              <a:gd name="connsiteY11" fmla="*/ 1965855 h 3217160"/>
              <a:gd name="connsiteX12" fmla="*/ 3249411 w 3401123"/>
              <a:gd name="connsiteY12" fmla="*/ 2150005 h 3217160"/>
              <a:gd name="connsiteX13" fmla="*/ 2596952 w 3401123"/>
              <a:gd name="connsiteY13" fmla="*/ 2075393 h 3217160"/>
              <a:gd name="connsiteX14" fmla="*/ 3349427 w 3401123"/>
              <a:gd name="connsiteY14" fmla="*/ 3013605 h 3217160"/>
              <a:gd name="connsiteX15" fmla="*/ 2377877 w 3401123"/>
              <a:gd name="connsiteY15" fmla="*/ 2375429 h 3217160"/>
              <a:gd name="connsiteX16" fmla="*/ 2235002 w 3401123"/>
              <a:gd name="connsiteY16" fmla="*/ 2708804 h 3217160"/>
              <a:gd name="connsiteX17" fmla="*/ 1620636 w 3401123"/>
              <a:gd name="connsiteY17" fmla="*/ 2918355 h 3217160"/>
              <a:gd name="connsiteX18" fmla="*/ 1501577 w 3401123"/>
              <a:gd name="connsiteY18" fmla="*/ 2432579 h 3217160"/>
              <a:gd name="connsiteX19" fmla="*/ 730052 w 3401123"/>
              <a:gd name="connsiteY19" fmla="*/ 2842154 h 3217160"/>
              <a:gd name="connsiteX20" fmla="*/ 1196777 w 3401123"/>
              <a:gd name="connsiteY20" fmla="*/ 2051579 h 3217160"/>
              <a:gd name="connsiteX21" fmla="*/ 815778 w 3401123"/>
              <a:gd name="connsiteY21" fmla="*/ 2042054 h 3217160"/>
              <a:gd name="connsiteX22" fmla="*/ 977702 w 3401123"/>
              <a:gd name="connsiteY22" fmla="*/ 1708679 h 3217160"/>
              <a:gd name="connsiteX23" fmla="*/ 6148 w 3401123"/>
              <a:gd name="connsiteY23" fmla="*/ 1368955 h 3217160"/>
              <a:gd name="connsiteX0" fmla="*/ 1163 w 3396138"/>
              <a:gd name="connsiteY0" fmla="*/ 1368955 h 3217160"/>
              <a:gd name="connsiteX1" fmla="*/ 1401339 w 3396138"/>
              <a:gd name="connsiteY1" fmla="*/ 1029231 h 3217160"/>
              <a:gd name="connsiteX2" fmla="*/ 944139 w 3396138"/>
              <a:gd name="connsiteY2" fmla="*/ 114830 h 3217160"/>
              <a:gd name="connsiteX3" fmla="*/ 1706139 w 3396138"/>
              <a:gd name="connsiteY3" fmla="*/ 813331 h 3217160"/>
              <a:gd name="connsiteX4" fmla="*/ 1850601 w 3396138"/>
              <a:gd name="connsiteY4" fmla="*/ 191030 h 3217160"/>
              <a:gd name="connsiteX5" fmla="*/ 2112539 w 3396138"/>
              <a:gd name="connsiteY5" fmla="*/ 826030 h 3217160"/>
              <a:gd name="connsiteX6" fmla="*/ 2976138 w 3396138"/>
              <a:gd name="connsiteY6" fmla="*/ 114830 h 3217160"/>
              <a:gd name="connsiteX7" fmla="*/ 2484013 w 3396138"/>
              <a:gd name="connsiteY7" fmla="*/ 1141942 h 3217160"/>
              <a:gd name="connsiteX8" fmla="*/ 2934865 w 3396138"/>
              <a:gd name="connsiteY8" fmla="*/ 1205443 h 3217160"/>
              <a:gd name="connsiteX9" fmla="*/ 2696740 w 3396138"/>
              <a:gd name="connsiteY9" fmla="*/ 1608668 h 3217160"/>
              <a:gd name="connsiteX10" fmla="*/ 3211090 w 3396138"/>
              <a:gd name="connsiteY10" fmla="*/ 1684868 h 3217160"/>
              <a:gd name="connsiteX11" fmla="*/ 3392066 w 3396138"/>
              <a:gd name="connsiteY11" fmla="*/ 1965855 h 3217160"/>
              <a:gd name="connsiteX12" fmla="*/ 3244426 w 3396138"/>
              <a:gd name="connsiteY12" fmla="*/ 2150005 h 3217160"/>
              <a:gd name="connsiteX13" fmla="*/ 2591967 w 3396138"/>
              <a:gd name="connsiteY13" fmla="*/ 2075393 h 3217160"/>
              <a:gd name="connsiteX14" fmla="*/ 3344442 w 3396138"/>
              <a:gd name="connsiteY14" fmla="*/ 3013605 h 3217160"/>
              <a:gd name="connsiteX15" fmla="*/ 2372892 w 3396138"/>
              <a:gd name="connsiteY15" fmla="*/ 2375429 h 3217160"/>
              <a:gd name="connsiteX16" fmla="*/ 2230017 w 3396138"/>
              <a:gd name="connsiteY16" fmla="*/ 2708804 h 3217160"/>
              <a:gd name="connsiteX17" fmla="*/ 1615651 w 3396138"/>
              <a:gd name="connsiteY17" fmla="*/ 2918355 h 3217160"/>
              <a:gd name="connsiteX18" fmla="*/ 1496592 w 3396138"/>
              <a:gd name="connsiteY18" fmla="*/ 2432579 h 3217160"/>
              <a:gd name="connsiteX19" fmla="*/ 725067 w 3396138"/>
              <a:gd name="connsiteY19" fmla="*/ 2842154 h 3217160"/>
              <a:gd name="connsiteX20" fmla="*/ 1191792 w 3396138"/>
              <a:gd name="connsiteY20" fmla="*/ 2051579 h 3217160"/>
              <a:gd name="connsiteX21" fmla="*/ 810793 w 3396138"/>
              <a:gd name="connsiteY21" fmla="*/ 2042054 h 3217160"/>
              <a:gd name="connsiteX22" fmla="*/ 972717 w 3396138"/>
              <a:gd name="connsiteY22" fmla="*/ 1708679 h 3217160"/>
              <a:gd name="connsiteX23" fmla="*/ 1163 w 3396138"/>
              <a:gd name="connsiteY23" fmla="*/ 1368955 h 3217160"/>
              <a:gd name="connsiteX0" fmla="*/ 3 w 3394978"/>
              <a:gd name="connsiteY0" fmla="*/ 1368955 h 3217160"/>
              <a:gd name="connsiteX1" fmla="*/ 962032 w 3394978"/>
              <a:gd name="connsiteY1" fmla="*/ 860954 h 3217160"/>
              <a:gd name="connsiteX2" fmla="*/ 1400179 w 3394978"/>
              <a:gd name="connsiteY2" fmla="*/ 1029231 h 3217160"/>
              <a:gd name="connsiteX3" fmla="*/ 942979 w 3394978"/>
              <a:gd name="connsiteY3" fmla="*/ 114830 h 3217160"/>
              <a:gd name="connsiteX4" fmla="*/ 1704979 w 3394978"/>
              <a:gd name="connsiteY4" fmla="*/ 813331 h 3217160"/>
              <a:gd name="connsiteX5" fmla="*/ 1849441 w 3394978"/>
              <a:gd name="connsiteY5" fmla="*/ 191030 h 3217160"/>
              <a:gd name="connsiteX6" fmla="*/ 2111379 w 3394978"/>
              <a:gd name="connsiteY6" fmla="*/ 826030 h 3217160"/>
              <a:gd name="connsiteX7" fmla="*/ 2974978 w 3394978"/>
              <a:gd name="connsiteY7" fmla="*/ 114830 h 3217160"/>
              <a:gd name="connsiteX8" fmla="*/ 2482853 w 3394978"/>
              <a:gd name="connsiteY8" fmla="*/ 1141942 h 3217160"/>
              <a:gd name="connsiteX9" fmla="*/ 2933705 w 3394978"/>
              <a:gd name="connsiteY9" fmla="*/ 1205443 h 3217160"/>
              <a:gd name="connsiteX10" fmla="*/ 2695580 w 3394978"/>
              <a:gd name="connsiteY10" fmla="*/ 1608668 h 3217160"/>
              <a:gd name="connsiteX11" fmla="*/ 3209930 w 3394978"/>
              <a:gd name="connsiteY11" fmla="*/ 1684868 h 3217160"/>
              <a:gd name="connsiteX12" fmla="*/ 3390906 w 3394978"/>
              <a:gd name="connsiteY12" fmla="*/ 1965855 h 3217160"/>
              <a:gd name="connsiteX13" fmla="*/ 3243266 w 3394978"/>
              <a:gd name="connsiteY13" fmla="*/ 2150005 h 3217160"/>
              <a:gd name="connsiteX14" fmla="*/ 2590807 w 3394978"/>
              <a:gd name="connsiteY14" fmla="*/ 2075393 h 3217160"/>
              <a:gd name="connsiteX15" fmla="*/ 3343282 w 3394978"/>
              <a:gd name="connsiteY15" fmla="*/ 3013605 h 3217160"/>
              <a:gd name="connsiteX16" fmla="*/ 2371732 w 3394978"/>
              <a:gd name="connsiteY16" fmla="*/ 2375429 h 3217160"/>
              <a:gd name="connsiteX17" fmla="*/ 2228857 w 3394978"/>
              <a:gd name="connsiteY17" fmla="*/ 2708804 h 3217160"/>
              <a:gd name="connsiteX18" fmla="*/ 1614491 w 3394978"/>
              <a:gd name="connsiteY18" fmla="*/ 2918355 h 3217160"/>
              <a:gd name="connsiteX19" fmla="*/ 1495432 w 3394978"/>
              <a:gd name="connsiteY19" fmla="*/ 2432579 h 3217160"/>
              <a:gd name="connsiteX20" fmla="*/ 723907 w 3394978"/>
              <a:gd name="connsiteY20" fmla="*/ 2842154 h 3217160"/>
              <a:gd name="connsiteX21" fmla="*/ 1190632 w 3394978"/>
              <a:gd name="connsiteY21" fmla="*/ 2051579 h 3217160"/>
              <a:gd name="connsiteX22" fmla="*/ 809633 w 3394978"/>
              <a:gd name="connsiteY22" fmla="*/ 2042054 h 3217160"/>
              <a:gd name="connsiteX23" fmla="*/ 971557 w 3394978"/>
              <a:gd name="connsiteY23" fmla="*/ 1708679 h 3217160"/>
              <a:gd name="connsiteX24" fmla="*/ 3 w 3394978"/>
              <a:gd name="connsiteY24" fmla="*/ 1368955 h 3217160"/>
              <a:gd name="connsiteX0" fmla="*/ 0 w 3394975"/>
              <a:gd name="connsiteY0" fmla="*/ 1368955 h 3217160"/>
              <a:gd name="connsiteX1" fmla="*/ 971554 w 3394975"/>
              <a:gd name="connsiteY1" fmla="*/ 1327679 h 3217160"/>
              <a:gd name="connsiteX2" fmla="*/ 962029 w 3394975"/>
              <a:gd name="connsiteY2" fmla="*/ 860954 h 3217160"/>
              <a:gd name="connsiteX3" fmla="*/ 1400176 w 3394975"/>
              <a:gd name="connsiteY3" fmla="*/ 1029231 h 3217160"/>
              <a:gd name="connsiteX4" fmla="*/ 942976 w 3394975"/>
              <a:gd name="connsiteY4" fmla="*/ 114830 h 3217160"/>
              <a:gd name="connsiteX5" fmla="*/ 1704976 w 3394975"/>
              <a:gd name="connsiteY5" fmla="*/ 813331 h 3217160"/>
              <a:gd name="connsiteX6" fmla="*/ 1849438 w 3394975"/>
              <a:gd name="connsiteY6" fmla="*/ 191030 h 3217160"/>
              <a:gd name="connsiteX7" fmla="*/ 2111376 w 3394975"/>
              <a:gd name="connsiteY7" fmla="*/ 826030 h 3217160"/>
              <a:gd name="connsiteX8" fmla="*/ 2974975 w 3394975"/>
              <a:gd name="connsiteY8" fmla="*/ 114830 h 3217160"/>
              <a:gd name="connsiteX9" fmla="*/ 2482850 w 3394975"/>
              <a:gd name="connsiteY9" fmla="*/ 1141942 h 3217160"/>
              <a:gd name="connsiteX10" fmla="*/ 2933702 w 3394975"/>
              <a:gd name="connsiteY10" fmla="*/ 1205443 h 3217160"/>
              <a:gd name="connsiteX11" fmla="*/ 2695577 w 3394975"/>
              <a:gd name="connsiteY11" fmla="*/ 1608668 h 3217160"/>
              <a:gd name="connsiteX12" fmla="*/ 3209927 w 3394975"/>
              <a:gd name="connsiteY12" fmla="*/ 1684868 h 3217160"/>
              <a:gd name="connsiteX13" fmla="*/ 3390903 w 3394975"/>
              <a:gd name="connsiteY13" fmla="*/ 1965855 h 3217160"/>
              <a:gd name="connsiteX14" fmla="*/ 3243263 w 3394975"/>
              <a:gd name="connsiteY14" fmla="*/ 2150005 h 3217160"/>
              <a:gd name="connsiteX15" fmla="*/ 2590804 w 3394975"/>
              <a:gd name="connsiteY15" fmla="*/ 2075393 h 3217160"/>
              <a:gd name="connsiteX16" fmla="*/ 3343279 w 3394975"/>
              <a:gd name="connsiteY16" fmla="*/ 3013605 h 3217160"/>
              <a:gd name="connsiteX17" fmla="*/ 2371729 w 3394975"/>
              <a:gd name="connsiteY17" fmla="*/ 2375429 h 3217160"/>
              <a:gd name="connsiteX18" fmla="*/ 2228854 w 3394975"/>
              <a:gd name="connsiteY18" fmla="*/ 2708804 h 3217160"/>
              <a:gd name="connsiteX19" fmla="*/ 1614488 w 3394975"/>
              <a:gd name="connsiteY19" fmla="*/ 2918355 h 3217160"/>
              <a:gd name="connsiteX20" fmla="*/ 1495429 w 3394975"/>
              <a:gd name="connsiteY20" fmla="*/ 2432579 h 3217160"/>
              <a:gd name="connsiteX21" fmla="*/ 723904 w 3394975"/>
              <a:gd name="connsiteY21" fmla="*/ 2842154 h 3217160"/>
              <a:gd name="connsiteX22" fmla="*/ 1190629 w 3394975"/>
              <a:gd name="connsiteY22" fmla="*/ 2051579 h 3217160"/>
              <a:gd name="connsiteX23" fmla="*/ 809630 w 3394975"/>
              <a:gd name="connsiteY23" fmla="*/ 2042054 h 3217160"/>
              <a:gd name="connsiteX24" fmla="*/ 971554 w 3394975"/>
              <a:gd name="connsiteY24" fmla="*/ 1708679 h 3217160"/>
              <a:gd name="connsiteX25" fmla="*/ 0 w 3394975"/>
              <a:gd name="connsiteY25" fmla="*/ 1368955 h 3217160"/>
              <a:gd name="connsiteX0" fmla="*/ 29861 w 3424836"/>
              <a:gd name="connsiteY0" fmla="*/ 1368955 h 3217160"/>
              <a:gd name="connsiteX1" fmla="*/ 1001415 w 3424836"/>
              <a:gd name="connsiteY1" fmla="*/ 1327679 h 3217160"/>
              <a:gd name="connsiteX2" fmla="*/ 991890 w 3424836"/>
              <a:gd name="connsiteY2" fmla="*/ 860954 h 3217160"/>
              <a:gd name="connsiteX3" fmla="*/ 1430037 w 3424836"/>
              <a:gd name="connsiteY3" fmla="*/ 1029231 h 3217160"/>
              <a:gd name="connsiteX4" fmla="*/ 972837 w 3424836"/>
              <a:gd name="connsiteY4" fmla="*/ 114830 h 3217160"/>
              <a:gd name="connsiteX5" fmla="*/ 1734837 w 3424836"/>
              <a:gd name="connsiteY5" fmla="*/ 813331 h 3217160"/>
              <a:gd name="connsiteX6" fmla="*/ 1879299 w 3424836"/>
              <a:gd name="connsiteY6" fmla="*/ 191030 h 3217160"/>
              <a:gd name="connsiteX7" fmla="*/ 2141237 w 3424836"/>
              <a:gd name="connsiteY7" fmla="*/ 826030 h 3217160"/>
              <a:gd name="connsiteX8" fmla="*/ 3004836 w 3424836"/>
              <a:gd name="connsiteY8" fmla="*/ 114830 h 3217160"/>
              <a:gd name="connsiteX9" fmla="*/ 2512711 w 3424836"/>
              <a:gd name="connsiteY9" fmla="*/ 1141942 h 3217160"/>
              <a:gd name="connsiteX10" fmla="*/ 2963563 w 3424836"/>
              <a:gd name="connsiteY10" fmla="*/ 1205443 h 3217160"/>
              <a:gd name="connsiteX11" fmla="*/ 2725438 w 3424836"/>
              <a:gd name="connsiteY11" fmla="*/ 1608668 h 3217160"/>
              <a:gd name="connsiteX12" fmla="*/ 3239788 w 3424836"/>
              <a:gd name="connsiteY12" fmla="*/ 1684868 h 3217160"/>
              <a:gd name="connsiteX13" fmla="*/ 3420764 w 3424836"/>
              <a:gd name="connsiteY13" fmla="*/ 1965855 h 3217160"/>
              <a:gd name="connsiteX14" fmla="*/ 3273124 w 3424836"/>
              <a:gd name="connsiteY14" fmla="*/ 2150005 h 3217160"/>
              <a:gd name="connsiteX15" fmla="*/ 2620665 w 3424836"/>
              <a:gd name="connsiteY15" fmla="*/ 2075393 h 3217160"/>
              <a:gd name="connsiteX16" fmla="*/ 3373140 w 3424836"/>
              <a:gd name="connsiteY16" fmla="*/ 3013605 h 3217160"/>
              <a:gd name="connsiteX17" fmla="*/ 2401590 w 3424836"/>
              <a:gd name="connsiteY17" fmla="*/ 2375429 h 3217160"/>
              <a:gd name="connsiteX18" fmla="*/ 2258715 w 3424836"/>
              <a:gd name="connsiteY18" fmla="*/ 2708804 h 3217160"/>
              <a:gd name="connsiteX19" fmla="*/ 1644349 w 3424836"/>
              <a:gd name="connsiteY19" fmla="*/ 2918355 h 3217160"/>
              <a:gd name="connsiteX20" fmla="*/ 1525290 w 3424836"/>
              <a:gd name="connsiteY20" fmla="*/ 2432579 h 3217160"/>
              <a:gd name="connsiteX21" fmla="*/ 753765 w 3424836"/>
              <a:gd name="connsiteY21" fmla="*/ 2842154 h 3217160"/>
              <a:gd name="connsiteX22" fmla="*/ 1220490 w 3424836"/>
              <a:gd name="connsiteY22" fmla="*/ 2051579 h 3217160"/>
              <a:gd name="connsiteX23" fmla="*/ 839491 w 3424836"/>
              <a:gd name="connsiteY23" fmla="*/ 2042054 h 3217160"/>
              <a:gd name="connsiteX24" fmla="*/ 1001415 w 3424836"/>
              <a:gd name="connsiteY24" fmla="*/ 1708679 h 3217160"/>
              <a:gd name="connsiteX25" fmla="*/ 29861 w 3424836"/>
              <a:gd name="connsiteY25" fmla="*/ 1368955 h 3217160"/>
              <a:gd name="connsiteX0" fmla="*/ 27385 w 3422360"/>
              <a:gd name="connsiteY0" fmla="*/ 1368955 h 3217160"/>
              <a:gd name="connsiteX1" fmla="*/ 998939 w 3422360"/>
              <a:gd name="connsiteY1" fmla="*/ 1327679 h 3217160"/>
              <a:gd name="connsiteX2" fmla="*/ 989414 w 3422360"/>
              <a:gd name="connsiteY2" fmla="*/ 860954 h 3217160"/>
              <a:gd name="connsiteX3" fmla="*/ 1427561 w 3422360"/>
              <a:gd name="connsiteY3" fmla="*/ 1029231 h 3217160"/>
              <a:gd name="connsiteX4" fmla="*/ 970361 w 3422360"/>
              <a:gd name="connsiteY4" fmla="*/ 114830 h 3217160"/>
              <a:gd name="connsiteX5" fmla="*/ 1732361 w 3422360"/>
              <a:gd name="connsiteY5" fmla="*/ 813331 h 3217160"/>
              <a:gd name="connsiteX6" fmla="*/ 1876823 w 3422360"/>
              <a:gd name="connsiteY6" fmla="*/ 191030 h 3217160"/>
              <a:gd name="connsiteX7" fmla="*/ 2138761 w 3422360"/>
              <a:gd name="connsiteY7" fmla="*/ 826030 h 3217160"/>
              <a:gd name="connsiteX8" fmla="*/ 3002360 w 3422360"/>
              <a:gd name="connsiteY8" fmla="*/ 114830 h 3217160"/>
              <a:gd name="connsiteX9" fmla="*/ 2510235 w 3422360"/>
              <a:gd name="connsiteY9" fmla="*/ 1141942 h 3217160"/>
              <a:gd name="connsiteX10" fmla="*/ 2961087 w 3422360"/>
              <a:gd name="connsiteY10" fmla="*/ 1205443 h 3217160"/>
              <a:gd name="connsiteX11" fmla="*/ 2722962 w 3422360"/>
              <a:gd name="connsiteY11" fmla="*/ 1608668 h 3217160"/>
              <a:gd name="connsiteX12" fmla="*/ 3237312 w 3422360"/>
              <a:gd name="connsiteY12" fmla="*/ 1684868 h 3217160"/>
              <a:gd name="connsiteX13" fmla="*/ 3418288 w 3422360"/>
              <a:gd name="connsiteY13" fmla="*/ 1965855 h 3217160"/>
              <a:gd name="connsiteX14" fmla="*/ 3270648 w 3422360"/>
              <a:gd name="connsiteY14" fmla="*/ 2150005 h 3217160"/>
              <a:gd name="connsiteX15" fmla="*/ 2618189 w 3422360"/>
              <a:gd name="connsiteY15" fmla="*/ 2075393 h 3217160"/>
              <a:gd name="connsiteX16" fmla="*/ 3370664 w 3422360"/>
              <a:gd name="connsiteY16" fmla="*/ 3013605 h 3217160"/>
              <a:gd name="connsiteX17" fmla="*/ 2399114 w 3422360"/>
              <a:gd name="connsiteY17" fmla="*/ 2375429 h 3217160"/>
              <a:gd name="connsiteX18" fmla="*/ 2256239 w 3422360"/>
              <a:gd name="connsiteY18" fmla="*/ 2708804 h 3217160"/>
              <a:gd name="connsiteX19" fmla="*/ 1641873 w 3422360"/>
              <a:gd name="connsiteY19" fmla="*/ 2918355 h 3217160"/>
              <a:gd name="connsiteX20" fmla="*/ 1522814 w 3422360"/>
              <a:gd name="connsiteY20" fmla="*/ 2432579 h 3217160"/>
              <a:gd name="connsiteX21" fmla="*/ 751289 w 3422360"/>
              <a:gd name="connsiteY21" fmla="*/ 2842154 h 3217160"/>
              <a:gd name="connsiteX22" fmla="*/ 1218014 w 3422360"/>
              <a:gd name="connsiteY22" fmla="*/ 2051579 h 3217160"/>
              <a:gd name="connsiteX23" fmla="*/ 837015 w 3422360"/>
              <a:gd name="connsiteY23" fmla="*/ 2042054 h 3217160"/>
              <a:gd name="connsiteX24" fmla="*/ 998939 w 3422360"/>
              <a:gd name="connsiteY24" fmla="*/ 1708679 h 3217160"/>
              <a:gd name="connsiteX25" fmla="*/ 27385 w 3422360"/>
              <a:gd name="connsiteY25" fmla="*/ 1368955 h 3217160"/>
              <a:gd name="connsiteX0" fmla="*/ 8822 w 3403797"/>
              <a:gd name="connsiteY0" fmla="*/ 1368955 h 3217160"/>
              <a:gd name="connsiteX1" fmla="*/ 980376 w 3403797"/>
              <a:gd name="connsiteY1" fmla="*/ 1327679 h 3217160"/>
              <a:gd name="connsiteX2" fmla="*/ 970851 w 3403797"/>
              <a:gd name="connsiteY2" fmla="*/ 860954 h 3217160"/>
              <a:gd name="connsiteX3" fmla="*/ 1408998 w 3403797"/>
              <a:gd name="connsiteY3" fmla="*/ 1029231 h 3217160"/>
              <a:gd name="connsiteX4" fmla="*/ 951798 w 3403797"/>
              <a:gd name="connsiteY4" fmla="*/ 114830 h 3217160"/>
              <a:gd name="connsiteX5" fmla="*/ 1713798 w 3403797"/>
              <a:gd name="connsiteY5" fmla="*/ 813331 h 3217160"/>
              <a:gd name="connsiteX6" fmla="*/ 1858260 w 3403797"/>
              <a:gd name="connsiteY6" fmla="*/ 191030 h 3217160"/>
              <a:gd name="connsiteX7" fmla="*/ 2120198 w 3403797"/>
              <a:gd name="connsiteY7" fmla="*/ 826030 h 3217160"/>
              <a:gd name="connsiteX8" fmla="*/ 2983797 w 3403797"/>
              <a:gd name="connsiteY8" fmla="*/ 114830 h 3217160"/>
              <a:gd name="connsiteX9" fmla="*/ 2491672 w 3403797"/>
              <a:gd name="connsiteY9" fmla="*/ 1141942 h 3217160"/>
              <a:gd name="connsiteX10" fmla="*/ 2942524 w 3403797"/>
              <a:gd name="connsiteY10" fmla="*/ 1205443 h 3217160"/>
              <a:gd name="connsiteX11" fmla="*/ 2704399 w 3403797"/>
              <a:gd name="connsiteY11" fmla="*/ 1608668 h 3217160"/>
              <a:gd name="connsiteX12" fmla="*/ 3218749 w 3403797"/>
              <a:gd name="connsiteY12" fmla="*/ 1684868 h 3217160"/>
              <a:gd name="connsiteX13" fmla="*/ 3399725 w 3403797"/>
              <a:gd name="connsiteY13" fmla="*/ 1965855 h 3217160"/>
              <a:gd name="connsiteX14" fmla="*/ 3252085 w 3403797"/>
              <a:gd name="connsiteY14" fmla="*/ 2150005 h 3217160"/>
              <a:gd name="connsiteX15" fmla="*/ 2599626 w 3403797"/>
              <a:gd name="connsiteY15" fmla="*/ 2075393 h 3217160"/>
              <a:gd name="connsiteX16" fmla="*/ 3352101 w 3403797"/>
              <a:gd name="connsiteY16" fmla="*/ 3013605 h 3217160"/>
              <a:gd name="connsiteX17" fmla="*/ 2380551 w 3403797"/>
              <a:gd name="connsiteY17" fmla="*/ 2375429 h 3217160"/>
              <a:gd name="connsiteX18" fmla="*/ 2237676 w 3403797"/>
              <a:gd name="connsiteY18" fmla="*/ 2708804 h 3217160"/>
              <a:gd name="connsiteX19" fmla="*/ 1623310 w 3403797"/>
              <a:gd name="connsiteY19" fmla="*/ 2918355 h 3217160"/>
              <a:gd name="connsiteX20" fmla="*/ 1504251 w 3403797"/>
              <a:gd name="connsiteY20" fmla="*/ 2432579 h 3217160"/>
              <a:gd name="connsiteX21" fmla="*/ 732726 w 3403797"/>
              <a:gd name="connsiteY21" fmla="*/ 2842154 h 3217160"/>
              <a:gd name="connsiteX22" fmla="*/ 1199451 w 3403797"/>
              <a:gd name="connsiteY22" fmla="*/ 2051579 h 3217160"/>
              <a:gd name="connsiteX23" fmla="*/ 818452 w 3403797"/>
              <a:gd name="connsiteY23" fmla="*/ 2042054 h 3217160"/>
              <a:gd name="connsiteX24" fmla="*/ 980376 w 3403797"/>
              <a:gd name="connsiteY24" fmla="*/ 1708679 h 3217160"/>
              <a:gd name="connsiteX25" fmla="*/ 8822 w 3403797"/>
              <a:gd name="connsiteY25" fmla="*/ 1368955 h 3217160"/>
              <a:gd name="connsiteX0" fmla="*/ 8822 w 3403797"/>
              <a:gd name="connsiteY0" fmla="*/ 1368955 h 3217160"/>
              <a:gd name="connsiteX1" fmla="*/ 980376 w 3403797"/>
              <a:gd name="connsiteY1" fmla="*/ 1327679 h 3217160"/>
              <a:gd name="connsiteX2" fmla="*/ 970851 w 3403797"/>
              <a:gd name="connsiteY2" fmla="*/ 860954 h 3217160"/>
              <a:gd name="connsiteX3" fmla="*/ 1408998 w 3403797"/>
              <a:gd name="connsiteY3" fmla="*/ 1029231 h 3217160"/>
              <a:gd name="connsiteX4" fmla="*/ 951798 w 3403797"/>
              <a:gd name="connsiteY4" fmla="*/ 114830 h 3217160"/>
              <a:gd name="connsiteX5" fmla="*/ 1713798 w 3403797"/>
              <a:gd name="connsiteY5" fmla="*/ 813331 h 3217160"/>
              <a:gd name="connsiteX6" fmla="*/ 1858260 w 3403797"/>
              <a:gd name="connsiteY6" fmla="*/ 191030 h 3217160"/>
              <a:gd name="connsiteX7" fmla="*/ 2120198 w 3403797"/>
              <a:gd name="connsiteY7" fmla="*/ 826030 h 3217160"/>
              <a:gd name="connsiteX8" fmla="*/ 2983797 w 3403797"/>
              <a:gd name="connsiteY8" fmla="*/ 114830 h 3217160"/>
              <a:gd name="connsiteX9" fmla="*/ 2491672 w 3403797"/>
              <a:gd name="connsiteY9" fmla="*/ 1141942 h 3217160"/>
              <a:gd name="connsiteX10" fmla="*/ 2942524 w 3403797"/>
              <a:gd name="connsiteY10" fmla="*/ 1205443 h 3217160"/>
              <a:gd name="connsiteX11" fmla="*/ 2704399 w 3403797"/>
              <a:gd name="connsiteY11" fmla="*/ 1608668 h 3217160"/>
              <a:gd name="connsiteX12" fmla="*/ 3218749 w 3403797"/>
              <a:gd name="connsiteY12" fmla="*/ 1684868 h 3217160"/>
              <a:gd name="connsiteX13" fmla="*/ 3399725 w 3403797"/>
              <a:gd name="connsiteY13" fmla="*/ 1965855 h 3217160"/>
              <a:gd name="connsiteX14" fmla="*/ 3252085 w 3403797"/>
              <a:gd name="connsiteY14" fmla="*/ 2150005 h 3217160"/>
              <a:gd name="connsiteX15" fmla="*/ 2599626 w 3403797"/>
              <a:gd name="connsiteY15" fmla="*/ 2075393 h 3217160"/>
              <a:gd name="connsiteX16" fmla="*/ 3352101 w 3403797"/>
              <a:gd name="connsiteY16" fmla="*/ 3013605 h 3217160"/>
              <a:gd name="connsiteX17" fmla="*/ 2380551 w 3403797"/>
              <a:gd name="connsiteY17" fmla="*/ 2375429 h 3217160"/>
              <a:gd name="connsiteX18" fmla="*/ 2237676 w 3403797"/>
              <a:gd name="connsiteY18" fmla="*/ 2708804 h 3217160"/>
              <a:gd name="connsiteX19" fmla="*/ 1623310 w 3403797"/>
              <a:gd name="connsiteY19" fmla="*/ 2918355 h 3217160"/>
              <a:gd name="connsiteX20" fmla="*/ 1504251 w 3403797"/>
              <a:gd name="connsiteY20" fmla="*/ 2432579 h 3217160"/>
              <a:gd name="connsiteX21" fmla="*/ 732726 w 3403797"/>
              <a:gd name="connsiteY21" fmla="*/ 2842154 h 3217160"/>
              <a:gd name="connsiteX22" fmla="*/ 1199451 w 3403797"/>
              <a:gd name="connsiteY22" fmla="*/ 2051579 h 3217160"/>
              <a:gd name="connsiteX23" fmla="*/ 818452 w 3403797"/>
              <a:gd name="connsiteY23" fmla="*/ 2042054 h 3217160"/>
              <a:gd name="connsiteX24" fmla="*/ 980376 w 3403797"/>
              <a:gd name="connsiteY24" fmla="*/ 1708679 h 3217160"/>
              <a:gd name="connsiteX25" fmla="*/ 8822 w 3403797"/>
              <a:gd name="connsiteY25" fmla="*/ 1368955 h 3217160"/>
              <a:gd name="connsiteX0" fmla="*/ 8822 w 3403797"/>
              <a:gd name="connsiteY0" fmla="*/ 1368955 h 3217160"/>
              <a:gd name="connsiteX1" fmla="*/ 980376 w 3403797"/>
              <a:gd name="connsiteY1" fmla="*/ 1327679 h 3217160"/>
              <a:gd name="connsiteX2" fmla="*/ 970851 w 3403797"/>
              <a:gd name="connsiteY2" fmla="*/ 860954 h 3217160"/>
              <a:gd name="connsiteX3" fmla="*/ 1408998 w 3403797"/>
              <a:gd name="connsiteY3" fmla="*/ 1029231 h 3217160"/>
              <a:gd name="connsiteX4" fmla="*/ 951798 w 3403797"/>
              <a:gd name="connsiteY4" fmla="*/ 114830 h 3217160"/>
              <a:gd name="connsiteX5" fmla="*/ 1713798 w 3403797"/>
              <a:gd name="connsiteY5" fmla="*/ 813331 h 3217160"/>
              <a:gd name="connsiteX6" fmla="*/ 1858260 w 3403797"/>
              <a:gd name="connsiteY6" fmla="*/ 191030 h 3217160"/>
              <a:gd name="connsiteX7" fmla="*/ 2120198 w 3403797"/>
              <a:gd name="connsiteY7" fmla="*/ 826030 h 3217160"/>
              <a:gd name="connsiteX8" fmla="*/ 2983797 w 3403797"/>
              <a:gd name="connsiteY8" fmla="*/ 114830 h 3217160"/>
              <a:gd name="connsiteX9" fmla="*/ 2491672 w 3403797"/>
              <a:gd name="connsiteY9" fmla="*/ 1141942 h 3217160"/>
              <a:gd name="connsiteX10" fmla="*/ 2942524 w 3403797"/>
              <a:gd name="connsiteY10" fmla="*/ 1205443 h 3217160"/>
              <a:gd name="connsiteX11" fmla="*/ 2704399 w 3403797"/>
              <a:gd name="connsiteY11" fmla="*/ 1608668 h 3217160"/>
              <a:gd name="connsiteX12" fmla="*/ 3218749 w 3403797"/>
              <a:gd name="connsiteY12" fmla="*/ 1684868 h 3217160"/>
              <a:gd name="connsiteX13" fmla="*/ 3399725 w 3403797"/>
              <a:gd name="connsiteY13" fmla="*/ 1965855 h 3217160"/>
              <a:gd name="connsiteX14" fmla="*/ 3252085 w 3403797"/>
              <a:gd name="connsiteY14" fmla="*/ 2150005 h 3217160"/>
              <a:gd name="connsiteX15" fmla="*/ 2599626 w 3403797"/>
              <a:gd name="connsiteY15" fmla="*/ 2075393 h 3217160"/>
              <a:gd name="connsiteX16" fmla="*/ 3352101 w 3403797"/>
              <a:gd name="connsiteY16" fmla="*/ 3013605 h 3217160"/>
              <a:gd name="connsiteX17" fmla="*/ 2380551 w 3403797"/>
              <a:gd name="connsiteY17" fmla="*/ 2375429 h 3217160"/>
              <a:gd name="connsiteX18" fmla="*/ 2237676 w 3403797"/>
              <a:gd name="connsiteY18" fmla="*/ 2708804 h 3217160"/>
              <a:gd name="connsiteX19" fmla="*/ 1623310 w 3403797"/>
              <a:gd name="connsiteY19" fmla="*/ 2918355 h 3217160"/>
              <a:gd name="connsiteX20" fmla="*/ 1504251 w 3403797"/>
              <a:gd name="connsiteY20" fmla="*/ 2432579 h 3217160"/>
              <a:gd name="connsiteX21" fmla="*/ 732726 w 3403797"/>
              <a:gd name="connsiteY21" fmla="*/ 2842154 h 3217160"/>
              <a:gd name="connsiteX22" fmla="*/ 1199451 w 3403797"/>
              <a:gd name="connsiteY22" fmla="*/ 2051579 h 3217160"/>
              <a:gd name="connsiteX23" fmla="*/ 818452 w 3403797"/>
              <a:gd name="connsiteY23" fmla="*/ 2042054 h 3217160"/>
              <a:gd name="connsiteX24" fmla="*/ 980376 w 3403797"/>
              <a:gd name="connsiteY24" fmla="*/ 1708679 h 3217160"/>
              <a:gd name="connsiteX25" fmla="*/ 8822 w 3403797"/>
              <a:gd name="connsiteY25" fmla="*/ 1368955 h 3217160"/>
              <a:gd name="connsiteX0" fmla="*/ 8822 w 3403797"/>
              <a:gd name="connsiteY0" fmla="*/ 1368955 h 3217160"/>
              <a:gd name="connsiteX1" fmla="*/ 980376 w 3403797"/>
              <a:gd name="connsiteY1" fmla="*/ 1327679 h 3217160"/>
              <a:gd name="connsiteX2" fmla="*/ 970851 w 3403797"/>
              <a:gd name="connsiteY2" fmla="*/ 860954 h 3217160"/>
              <a:gd name="connsiteX3" fmla="*/ 1408998 w 3403797"/>
              <a:gd name="connsiteY3" fmla="*/ 1029231 h 3217160"/>
              <a:gd name="connsiteX4" fmla="*/ 951798 w 3403797"/>
              <a:gd name="connsiteY4" fmla="*/ 114830 h 3217160"/>
              <a:gd name="connsiteX5" fmla="*/ 1713798 w 3403797"/>
              <a:gd name="connsiteY5" fmla="*/ 813331 h 3217160"/>
              <a:gd name="connsiteX6" fmla="*/ 1858260 w 3403797"/>
              <a:gd name="connsiteY6" fmla="*/ 191030 h 3217160"/>
              <a:gd name="connsiteX7" fmla="*/ 2120198 w 3403797"/>
              <a:gd name="connsiteY7" fmla="*/ 826030 h 3217160"/>
              <a:gd name="connsiteX8" fmla="*/ 2983797 w 3403797"/>
              <a:gd name="connsiteY8" fmla="*/ 114830 h 3217160"/>
              <a:gd name="connsiteX9" fmla="*/ 2491672 w 3403797"/>
              <a:gd name="connsiteY9" fmla="*/ 1141942 h 3217160"/>
              <a:gd name="connsiteX10" fmla="*/ 2942524 w 3403797"/>
              <a:gd name="connsiteY10" fmla="*/ 1205443 h 3217160"/>
              <a:gd name="connsiteX11" fmla="*/ 2704399 w 3403797"/>
              <a:gd name="connsiteY11" fmla="*/ 1608668 h 3217160"/>
              <a:gd name="connsiteX12" fmla="*/ 3218749 w 3403797"/>
              <a:gd name="connsiteY12" fmla="*/ 1684868 h 3217160"/>
              <a:gd name="connsiteX13" fmla="*/ 3399725 w 3403797"/>
              <a:gd name="connsiteY13" fmla="*/ 1965855 h 3217160"/>
              <a:gd name="connsiteX14" fmla="*/ 3252085 w 3403797"/>
              <a:gd name="connsiteY14" fmla="*/ 2150005 h 3217160"/>
              <a:gd name="connsiteX15" fmla="*/ 2599626 w 3403797"/>
              <a:gd name="connsiteY15" fmla="*/ 2075393 h 3217160"/>
              <a:gd name="connsiteX16" fmla="*/ 3352101 w 3403797"/>
              <a:gd name="connsiteY16" fmla="*/ 3013605 h 3217160"/>
              <a:gd name="connsiteX17" fmla="*/ 2380551 w 3403797"/>
              <a:gd name="connsiteY17" fmla="*/ 2375429 h 3217160"/>
              <a:gd name="connsiteX18" fmla="*/ 2237676 w 3403797"/>
              <a:gd name="connsiteY18" fmla="*/ 2708804 h 3217160"/>
              <a:gd name="connsiteX19" fmla="*/ 1623310 w 3403797"/>
              <a:gd name="connsiteY19" fmla="*/ 2918355 h 3217160"/>
              <a:gd name="connsiteX20" fmla="*/ 1504251 w 3403797"/>
              <a:gd name="connsiteY20" fmla="*/ 2432579 h 3217160"/>
              <a:gd name="connsiteX21" fmla="*/ 732726 w 3403797"/>
              <a:gd name="connsiteY21" fmla="*/ 2842154 h 3217160"/>
              <a:gd name="connsiteX22" fmla="*/ 1199451 w 3403797"/>
              <a:gd name="connsiteY22" fmla="*/ 2051579 h 3217160"/>
              <a:gd name="connsiteX23" fmla="*/ 818452 w 3403797"/>
              <a:gd name="connsiteY23" fmla="*/ 2042054 h 3217160"/>
              <a:gd name="connsiteX24" fmla="*/ 980376 w 3403797"/>
              <a:gd name="connsiteY24" fmla="*/ 1708679 h 3217160"/>
              <a:gd name="connsiteX25" fmla="*/ 8822 w 3403797"/>
              <a:gd name="connsiteY25" fmla="*/ 1368955 h 3217160"/>
              <a:gd name="connsiteX0" fmla="*/ 8822 w 3403797"/>
              <a:gd name="connsiteY0" fmla="*/ 1368955 h 3217160"/>
              <a:gd name="connsiteX1" fmla="*/ 980376 w 3403797"/>
              <a:gd name="connsiteY1" fmla="*/ 1327679 h 3217160"/>
              <a:gd name="connsiteX2" fmla="*/ 970851 w 3403797"/>
              <a:gd name="connsiteY2" fmla="*/ 860954 h 3217160"/>
              <a:gd name="connsiteX3" fmla="*/ 1418523 w 3403797"/>
              <a:gd name="connsiteY3" fmla="*/ 953031 h 3217160"/>
              <a:gd name="connsiteX4" fmla="*/ 951798 w 3403797"/>
              <a:gd name="connsiteY4" fmla="*/ 114830 h 3217160"/>
              <a:gd name="connsiteX5" fmla="*/ 1713798 w 3403797"/>
              <a:gd name="connsiteY5" fmla="*/ 813331 h 3217160"/>
              <a:gd name="connsiteX6" fmla="*/ 1858260 w 3403797"/>
              <a:gd name="connsiteY6" fmla="*/ 191030 h 3217160"/>
              <a:gd name="connsiteX7" fmla="*/ 2120198 w 3403797"/>
              <a:gd name="connsiteY7" fmla="*/ 826030 h 3217160"/>
              <a:gd name="connsiteX8" fmla="*/ 2983797 w 3403797"/>
              <a:gd name="connsiteY8" fmla="*/ 114830 h 3217160"/>
              <a:gd name="connsiteX9" fmla="*/ 2491672 w 3403797"/>
              <a:gd name="connsiteY9" fmla="*/ 1141942 h 3217160"/>
              <a:gd name="connsiteX10" fmla="*/ 2942524 w 3403797"/>
              <a:gd name="connsiteY10" fmla="*/ 1205443 h 3217160"/>
              <a:gd name="connsiteX11" fmla="*/ 2704399 w 3403797"/>
              <a:gd name="connsiteY11" fmla="*/ 1608668 h 3217160"/>
              <a:gd name="connsiteX12" fmla="*/ 3218749 w 3403797"/>
              <a:gd name="connsiteY12" fmla="*/ 1684868 h 3217160"/>
              <a:gd name="connsiteX13" fmla="*/ 3399725 w 3403797"/>
              <a:gd name="connsiteY13" fmla="*/ 1965855 h 3217160"/>
              <a:gd name="connsiteX14" fmla="*/ 3252085 w 3403797"/>
              <a:gd name="connsiteY14" fmla="*/ 2150005 h 3217160"/>
              <a:gd name="connsiteX15" fmla="*/ 2599626 w 3403797"/>
              <a:gd name="connsiteY15" fmla="*/ 2075393 h 3217160"/>
              <a:gd name="connsiteX16" fmla="*/ 3352101 w 3403797"/>
              <a:gd name="connsiteY16" fmla="*/ 3013605 h 3217160"/>
              <a:gd name="connsiteX17" fmla="*/ 2380551 w 3403797"/>
              <a:gd name="connsiteY17" fmla="*/ 2375429 h 3217160"/>
              <a:gd name="connsiteX18" fmla="*/ 2237676 w 3403797"/>
              <a:gd name="connsiteY18" fmla="*/ 2708804 h 3217160"/>
              <a:gd name="connsiteX19" fmla="*/ 1623310 w 3403797"/>
              <a:gd name="connsiteY19" fmla="*/ 2918355 h 3217160"/>
              <a:gd name="connsiteX20" fmla="*/ 1504251 w 3403797"/>
              <a:gd name="connsiteY20" fmla="*/ 2432579 h 3217160"/>
              <a:gd name="connsiteX21" fmla="*/ 732726 w 3403797"/>
              <a:gd name="connsiteY21" fmla="*/ 2842154 h 3217160"/>
              <a:gd name="connsiteX22" fmla="*/ 1199451 w 3403797"/>
              <a:gd name="connsiteY22" fmla="*/ 2051579 h 3217160"/>
              <a:gd name="connsiteX23" fmla="*/ 818452 w 3403797"/>
              <a:gd name="connsiteY23" fmla="*/ 2042054 h 3217160"/>
              <a:gd name="connsiteX24" fmla="*/ 980376 w 3403797"/>
              <a:gd name="connsiteY24" fmla="*/ 1708679 h 3217160"/>
              <a:gd name="connsiteX25" fmla="*/ 8822 w 3403797"/>
              <a:gd name="connsiteY25" fmla="*/ 1368955 h 3217160"/>
              <a:gd name="connsiteX0" fmla="*/ 8822 w 3403797"/>
              <a:gd name="connsiteY0" fmla="*/ 1368955 h 3217160"/>
              <a:gd name="connsiteX1" fmla="*/ 980376 w 3403797"/>
              <a:gd name="connsiteY1" fmla="*/ 1327679 h 3217160"/>
              <a:gd name="connsiteX2" fmla="*/ 970851 w 3403797"/>
              <a:gd name="connsiteY2" fmla="*/ 860954 h 3217160"/>
              <a:gd name="connsiteX3" fmla="*/ 1418523 w 3403797"/>
              <a:gd name="connsiteY3" fmla="*/ 953031 h 3217160"/>
              <a:gd name="connsiteX4" fmla="*/ 951798 w 3403797"/>
              <a:gd name="connsiteY4" fmla="*/ 114830 h 3217160"/>
              <a:gd name="connsiteX5" fmla="*/ 1713798 w 3403797"/>
              <a:gd name="connsiteY5" fmla="*/ 813331 h 3217160"/>
              <a:gd name="connsiteX6" fmla="*/ 1858260 w 3403797"/>
              <a:gd name="connsiteY6" fmla="*/ 191030 h 3217160"/>
              <a:gd name="connsiteX7" fmla="*/ 2120198 w 3403797"/>
              <a:gd name="connsiteY7" fmla="*/ 826030 h 3217160"/>
              <a:gd name="connsiteX8" fmla="*/ 2983797 w 3403797"/>
              <a:gd name="connsiteY8" fmla="*/ 114830 h 3217160"/>
              <a:gd name="connsiteX9" fmla="*/ 2491672 w 3403797"/>
              <a:gd name="connsiteY9" fmla="*/ 1141942 h 3217160"/>
              <a:gd name="connsiteX10" fmla="*/ 2942524 w 3403797"/>
              <a:gd name="connsiteY10" fmla="*/ 1205443 h 3217160"/>
              <a:gd name="connsiteX11" fmla="*/ 2704399 w 3403797"/>
              <a:gd name="connsiteY11" fmla="*/ 1608668 h 3217160"/>
              <a:gd name="connsiteX12" fmla="*/ 3218749 w 3403797"/>
              <a:gd name="connsiteY12" fmla="*/ 1684868 h 3217160"/>
              <a:gd name="connsiteX13" fmla="*/ 3399725 w 3403797"/>
              <a:gd name="connsiteY13" fmla="*/ 1965855 h 3217160"/>
              <a:gd name="connsiteX14" fmla="*/ 3252085 w 3403797"/>
              <a:gd name="connsiteY14" fmla="*/ 2150005 h 3217160"/>
              <a:gd name="connsiteX15" fmla="*/ 2599626 w 3403797"/>
              <a:gd name="connsiteY15" fmla="*/ 2075393 h 3217160"/>
              <a:gd name="connsiteX16" fmla="*/ 3352101 w 3403797"/>
              <a:gd name="connsiteY16" fmla="*/ 3013605 h 3217160"/>
              <a:gd name="connsiteX17" fmla="*/ 2380551 w 3403797"/>
              <a:gd name="connsiteY17" fmla="*/ 2375429 h 3217160"/>
              <a:gd name="connsiteX18" fmla="*/ 2237676 w 3403797"/>
              <a:gd name="connsiteY18" fmla="*/ 2708804 h 3217160"/>
              <a:gd name="connsiteX19" fmla="*/ 1623310 w 3403797"/>
              <a:gd name="connsiteY19" fmla="*/ 2918355 h 3217160"/>
              <a:gd name="connsiteX20" fmla="*/ 1504251 w 3403797"/>
              <a:gd name="connsiteY20" fmla="*/ 2432579 h 3217160"/>
              <a:gd name="connsiteX21" fmla="*/ 732726 w 3403797"/>
              <a:gd name="connsiteY21" fmla="*/ 2842154 h 3217160"/>
              <a:gd name="connsiteX22" fmla="*/ 1199451 w 3403797"/>
              <a:gd name="connsiteY22" fmla="*/ 2051579 h 3217160"/>
              <a:gd name="connsiteX23" fmla="*/ 818452 w 3403797"/>
              <a:gd name="connsiteY23" fmla="*/ 2042054 h 3217160"/>
              <a:gd name="connsiteX24" fmla="*/ 980376 w 3403797"/>
              <a:gd name="connsiteY24" fmla="*/ 1708679 h 3217160"/>
              <a:gd name="connsiteX25" fmla="*/ 8822 w 3403797"/>
              <a:gd name="connsiteY25" fmla="*/ 1368955 h 3217160"/>
              <a:gd name="connsiteX0" fmla="*/ 8822 w 3403797"/>
              <a:gd name="connsiteY0" fmla="*/ 1368955 h 3217160"/>
              <a:gd name="connsiteX1" fmla="*/ 980376 w 3403797"/>
              <a:gd name="connsiteY1" fmla="*/ 1327679 h 3217160"/>
              <a:gd name="connsiteX2" fmla="*/ 970851 w 3403797"/>
              <a:gd name="connsiteY2" fmla="*/ 860954 h 3217160"/>
              <a:gd name="connsiteX3" fmla="*/ 1418523 w 3403797"/>
              <a:gd name="connsiteY3" fmla="*/ 953031 h 3217160"/>
              <a:gd name="connsiteX4" fmla="*/ 951798 w 3403797"/>
              <a:gd name="connsiteY4" fmla="*/ 114830 h 3217160"/>
              <a:gd name="connsiteX5" fmla="*/ 1713798 w 3403797"/>
              <a:gd name="connsiteY5" fmla="*/ 813331 h 3217160"/>
              <a:gd name="connsiteX6" fmla="*/ 1858260 w 3403797"/>
              <a:gd name="connsiteY6" fmla="*/ 191030 h 3217160"/>
              <a:gd name="connsiteX7" fmla="*/ 2120198 w 3403797"/>
              <a:gd name="connsiteY7" fmla="*/ 826030 h 3217160"/>
              <a:gd name="connsiteX8" fmla="*/ 2983797 w 3403797"/>
              <a:gd name="connsiteY8" fmla="*/ 114830 h 3217160"/>
              <a:gd name="connsiteX9" fmla="*/ 2491672 w 3403797"/>
              <a:gd name="connsiteY9" fmla="*/ 1141942 h 3217160"/>
              <a:gd name="connsiteX10" fmla="*/ 2942524 w 3403797"/>
              <a:gd name="connsiteY10" fmla="*/ 1205443 h 3217160"/>
              <a:gd name="connsiteX11" fmla="*/ 2704399 w 3403797"/>
              <a:gd name="connsiteY11" fmla="*/ 1608668 h 3217160"/>
              <a:gd name="connsiteX12" fmla="*/ 3218749 w 3403797"/>
              <a:gd name="connsiteY12" fmla="*/ 1684868 h 3217160"/>
              <a:gd name="connsiteX13" fmla="*/ 3399725 w 3403797"/>
              <a:gd name="connsiteY13" fmla="*/ 1965855 h 3217160"/>
              <a:gd name="connsiteX14" fmla="*/ 3252085 w 3403797"/>
              <a:gd name="connsiteY14" fmla="*/ 2150005 h 3217160"/>
              <a:gd name="connsiteX15" fmla="*/ 2599626 w 3403797"/>
              <a:gd name="connsiteY15" fmla="*/ 2075393 h 3217160"/>
              <a:gd name="connsiteX16" fmla="*/ 3352101 w 3403797"/>
              <a:gd name="connsiteY16" fmla="*/ 3013605 h 3217160"/>
              <a:gd name="connsiteX17" fmla="*/ 2380551 w 3403797"/>
              <a:gd name="connsiteY17" fmla="*/ 2375429 h 3217160"/>
              <a:gd name="connsiteX18" fmla="*/ 2237676 w 3403797"/>
              <a:gd name="connsiteY18" fmla="*/ 2708804 h 3217160"/>
              <a:gd name="connsiteX19" fmla="*/ 1623310 w 3403797"/>
              <a:gd name="connsiteY19" fmla="*/ 2918355 h 3217160"/>
              <a:gd name="connsiteX20" fmla="*/ 1504251 w 3403797"/>
              <a:gd name="connsiteY20" fmla="*/ 2432579 h 3217160"/>
              <a:gd name="connsiteX21" fmla="*/ 732726 w 3403797"/>
              <a:gd name="connsiteY21" fmla="*/ 2842154 h 3217160"/>
              <a:gd name="connsiteX22" fmla="*/ 1199451 w 3403797"/>
              <a:gd name="connsiteY22" fmla="*/ 2051579 h 3217160"/>
              <a:gd name="connsiteX23" fmla="*/ 818452 w 3403797"/>
              <a:gd name="connsiteY23" fmla="*/ 2042054 h 3217160"/>
              <a:gd name="connsiteX24" fmla="*/ 980376 w 3403797"/>
              <a:gd name="connsiteY24" fmla="*/ 1708679 h 3217160"/>
              <a:gd name="connsiteX25" fmla="*/ 8822 w 3403797"/>
              <a:gd name="connsiteY25" fmla="*/ 1368955 h 3217160"/>
              <a:gd name="connsiteX0" fmla="*/ 13266 w 3408241"/>
              <a:gd name="connsiteY0" fmla="*/ 1368955 h 3217160"/>
              <a:gd name="connsiteX1" fmla="*/ 984820 w 3408241"/>
              <a:gd name="connsiteY1" fmla="*/ 1327679 h 3217160"/>
              <a:gd name="connsiteX2" fmla="*/ 975295 w 3408241"/>
              <a:gd name="connsiteY2" fmla="*/ 860954 h 3217160"/>
              <a:gd name="connsiteX3" fmla="*/ 1422967 w 3408241"/>
              <a:gd name="connsiteY3" fmla="*/ 953031 h 3217160"/>
              <a:gd name="connsiteX4" fmla="*/ 956242 w 3408241"/>
              <a:gd name="connsiteY4" fmla="*/ 114830 h 3217160"/>
              <a:gd name="connsiteX5" fmla="*/ 1718242 w 3408241"/>
              <a:gd name="connsiteY5" fmla="*/ 813331 h 3217160"/>
              <a:gd name="connsiteX6" fmla="*/ 1862704 w 3408241"/>
              <a:gd name="connsiteY6" fmla="*/ 191030 h 3217160"/>
              <a:gd name="connsiteX7" fmla="*/ 2124642 w 3408241"/>
              <a:gd name="connsiteY7" fmla="*/ 826030 h 3217160"/>
              <a:gd name="connsiteX8" fmla="*/ 2988241 w 3408241"/>
              <a:gd name="connsiteY8" fmla="*/ 114830 h 3217160"/>
              <a:gd name="connsiteX9" fmla="*/ 2496116 w 3408241"/>
              <a:gd name="connsiteY9" fmla="*/ 1141942 h 3217160"/>
              <a:gd name="connsiteX10" fmla="*/ 2946968 w 3408241"/>
              <a:gd name="connsiteY10" fmla="*/ 1205443 h 3217160"/>
              <a:gd name="connsiteX11" fmla="*/ 2708843 w 3408241"/>
              <a:gd name="connsiteY11" fmla="*/ 1608668 h 3217160"/>
              <a:gd name="connsiteX12" fmla="*/ 3223193 w 3408241"/>
              <a:gd name="connsiteY12" fmla="*/ 1684868 h 3217160"/>
              <a:gd name="connsiteX13" fmla="*/ 3404169 w 3408241"/>
              <a:gd name="connsiteY13" fmla="*/ 1965855 h 3217160"/>
              <a:gd name="connsiteX14" fmla="*/ 3256529 w 3408241"/>
              <a:gd name="connsiteY14" fmla="*/ 2150005 h 3217160"/>
              <a:gd name="connsiteX15" fmla="*/ 2604070 w 3408241"/>
              <a:gd name="connsiteY15" fmla="*/ 2075393 h 3217160"/>
              <a:gd name="connsiteX16" fmla="*/ 3356545 w 3408241"/>
              <a:gd name="connsiteY16" fmla="*/ 3013605 h 3217160"/>
              <a:gd name="connsiteX17" fmla="*/ 2384995 w 3408241"/>
              <a:gd name="connsiteY17" fmla="*/ 2375429 h 3217160"/>
              <a:gd name="connsiteX18" fmla="*/ 2242120 w 3408241"/>
              <a:gd name="connsiteY18" fmla="*/ 2708804 h 3217160"/>
              <a:gd name="connsiteX19" fmla="*/ 1627754 w 3408241"/>
              <a:gd name="connsiteY19" fmla="*/ 2918355 h 3217160"/>
              <a:gd name="connsiteX20" fmla="*/ 1508695 w 3408241"/>
              <a:gd name="connsiteY20" fmla="*/ 2432579 h 3217160"/>
              <a:gd name="connsiteX21" fmla="*/ 737170 w 3408241"/>
              <a:gd name="connsiteY21" fmla="*/ 2842154 h 3217160"/>
              <a:gd name="connsiteX22" fmla="*/ 1203895 w 3408241"/>
              <a:gd name="connsiteY22" fmla="*/ 2051579 h 3217160"/>
              <a:gd name="connsiteX23" fmla="*/ 822896 w 3408241"/>
              <a:gd name="connsiteY23" fmla="*/ 2042054 h 3217160"/>
              <a:gd name="connsiteX24" fmla="*/ 984820 w 3408241"/>
              <a:gd name="connsiteY24" fmla="*/ 1708679 h 3217160"/>
              <a:gd name="connsiteX25" fmla="*/ 13266 w 3408241"/>
              <a:gd name="connsiteY25" fmla="*/ 1368955 h 3217160"/>
              <a:gd name="connsiteX0" fmla="*/ 13266 w 3408241"/>
              <a:gd name="connsiteY0" fmla="*/ 1368955 h 3217160"/>
              <a:gd name="connsiteX1" fmla="*/ 984820 w 3408241"/>
              <a:gd name="connsiteY1" fmla="*/ 1327679 h 3217160"/>
              <a:gd name="connsiteX2" fmla="*/ 975295 w 3408241"/>
              <a:gd name="connsiteY2" fmla="*/ 860954 h 3217160"/>
              <a:gd name="connsiteX3" fmla="*/ 1422967 w 3408241"/>
              <a:gd name="connsiteY3" fmla="*/ 953031 h 3217160"/>
              <a:gd name="connsiteX4" fmla="*/ 956242 w 3408241"/>
              <a:gd name="connsiteY4" fmla="*/ 114830 h 3217160"/>
              <a:gd name="connsiteX5" fmla="*/ 1718242 w 3408241"/>
              <a:gd name="connsiteY5" fmla="*/ 813331 h 3217160"/>
              <a:gd name="connsiteX6" fmla="*/ 1862704 w 3408241"/>
              <a:gd name="connsiteY6" fmla="*/ 191030 h 3217160"/>
              <a:gd name="connsiteX7" fmla="*/ 2124642 w 3408241"/>
              <a:gd name="connsiteY7" fmla="*/ 826030 h 3217160"/>
              <a:gd name="connsiteX8" fmla="*/ 2988241 w 3408241"/>
              <a:gd name="connsiteY8" fmla="*/ 114830 h 3217160"/>
              <a:gd name="connsiteX9" fmla="*/ 2496116 w 3408241"/>
              <a:gd name="connsiteY9" fmla="*/ 1141942 h 3217160"/>
              <a:gd name="connsiteX10" fmla="*/ 2946968 w 3408241"/>
              <a:gd name="connsiteY10" fmla="*/ 1205443 h 3217160"/>
              <a:gd name="connsiteX11" fmla="*/ 2708843 w 3408241"/>
              <a:gd name="connsiteY11" fmla="*/ 1608668 h 3217160"/>
              <a:gd name="connsiteX12" fmla="*/ 3223193 w 3408241"/>
              <a:gd name="connsiteY12" fmla="*/ 1684868 h 3217160"/>
              <a:gd name="connsiteX13" fmla="*/ 3404169 w 3408241"/>
              <a:gd name="connsiteY13" fmla="*/ 1965855 h 3217160"/>
              <a:gd name="connsiteX14" fmla="*/ 3256529 w 3408241"/>
              <a:gd name="connsiteY14" fmla="*/ 2150005 h 3217160"/>
              <a:gd name="connsiteX15" fmla="*/ 2604070 w 3408241"/>
              <a:gd name="connsiteY15" fmla="*/ 2075393 h 3217160"/>
              <a:gd name="connsiteX16" fmla="*/ 3356545 w 3408241"/>
              <a:gd name="connsiteY16" fmla="*/ 3013605 h 3217160"/>
              <a:gd name="connsiteX17" fmla="*/ 2384995 w 3408241"/>
              <a:gd name="connsiteY17" fmla="*/ 2375429 h 3217160"/>
              <a:gd name="connsiteX18" fmla="*/ 2218307 w 3408241"/>
              <a:gd name="connsiteY18" fmla="*/ 2656417 h 3217160"/>
              <a:gd name="connsiteX19" fmla="*/ 1627754 w 3408241"/>
              <a:gd name="connsiteY19" fmla="*/ 2918355 h 3217160"/>
              <a:gd name="connsiteX20" fmla="*/ 1508695 w 3408241"/>
              <a:gd name="connsiteY20" fmla="*/ 2432579 h 3217160"/>
              <a:gd name="connsiteX21" fmla="*/ 737170 w 3408241"/>
              <a:gd name="connsiteY21" fmla="*/ 2842154 h 3217160"/>
              <a:gd name="connsiteX22" fmla="*/ 1203895 w 3408241"/>
              <a:gd name="connsiteY22" fmla="*/ 2051579 h 3217160"/>
              <a:gd name="connsiteX23" fmla="*/ 822896 w 3408241"/>
              <a:gd name="connsiteY23" fmla="*/ 2042054 h 3217160"/>
              <a:gd name="connsiteX24" fmla="*/ 984820 w 3408241"/>
              <a:gd name="connsiteY24" fmla="*/ 1708679 h 3217160"/>
              <a:gd name="connsiteX25" fmla="*/ 13266 w 3408241"/>
              <a:gd name="connsiteY25" fmla="*/ 1368955 h 3217160"/>
              <a:gd name="connsiteX0" fmla="*/ 13266 w 3408241"/>
              <a:gd name="connsiteY0" fmla="*/ 1368955 h 3217160"/>
              <a:gd name="connsiteX1" fmla="*/ 984820 w 3408241"/>
              <a:gd name="connsiteY1" fmla="*/ 1327679 h 3217160"/>
              <a:gd name="connsiteX2" fmla="*/ 975295 w 3408241"/>
              <a:gd name="connsiteY2" fmla="*/ 860954 h 3217160"/>
              <a:gd name="connsiteX3" fmla="*/ 1422967 w 3408241"/>
              <a:gd name="connsiteY3" fmla="*/ 953031 h 3217160"/>
              <a:gd name="connsiteX4" fmla="*/ 956242 w 3408241"/>
              <a:gd name="connsiteY4" fmla="*/ 114830 h 3217160"/>
              <a:gd name="connsiteX5" fmla="*/ 1718242 w 3408241"/>
              <a:gd name="connsiteY5" fmla="*/ 813331 h 3217160"/>
              <a:gd name="connsiteX6" fmla="*/ 1862704 w 3408241"/>
              <a:gd name="connsiteY6" fmla="*/ 191030 h 3217160"/>
              <a:gd name="connsiteX7" fmla="*/ 2124642 w 3408241"/>
              <a:gd name="connsiteY7" fmla="*/ 826030 h 3217160"/>
              <a:gd name="connsiteX8" fmla="*/ 2988241 w 3408241"/>
              <a:gd name="connsiteY8" fmla="*/ 114830 h 3217160"/>
              <a:gd name="connsiteX9" fmla="*/ 2496116 w 3408241"/>
              <a:gd name="connsiteY9" fmla="*/ 1141942 h 3217160"/>
              <a:gd name="connsiteX10" fmla="*/ 2946968 w 3408241"/>
              <a:gd name="connsiteY10" fmla="*/ 1205443 h 3217160"/>
              <a:gd name="connsiteX11" fmla="*/ 2708843 w 3408241"/>
              <a:gd name="connsiteY11" fmla="*/ 1608668 h 3217160"/>
              <a:gd name="connsiteX12" fmla="*/ 3223193 w 3408241"/>
              <a:gd name="connsiteY12" fmla="*/ 1684868 h 3217160"/>
              <a:gd name="connsiteX13" fmla="*/ 3404169 w 3408241"/>
              <a:gd name="connsiteY13" fmla="*/ 1965855 h 3217160"/>
              <a:gd name="connsiteX14" fmla="*/ 3256529 w 3408241"/>
              <a:gd name="connsiteY14" fmla="*/ 2150005 h 3217160"/>
              <a:gd name="connsiteX15" fmla="*/ 2604070 w 3408241"/>
              <a:gd name="connsiteY15" fmla="*/ 2075393 h 3217160"/>
              <a:gd name="connsiteX16" fmla="*/ 3356545 w 3408241"/>
              <a:gd name="connsiteY16" fmla="*/ 3013605 h 3217160"/>
              <a:gd name="connsiteX17" fmla="*/ 2384995 w 3408241"/>
              <a:gd name="connsiteY17" fmla="*/ 2375429 h 3217160"/>
              <a:gd name="connsiteX18" fmla="*/ 2218307 w 3408241"/>
              <a:gd name="connsiteY18" fmla="*/ 2656417 h 3217160"/>
              <a:gd name="connsiteX19" fmla="*/ 1627754 w 3408241"/>
              <a:gd name="connsiteY19" fmla="*/ 2918355 h 3217160"/>
              <a:gd name="connsiteX20" fmla="*/ 1508695 w 3408241"/>
              <a:gd name="connsiteY20" fmla="*/ 2432579 h 3217160"/>
              <a:gd name="connsiteX21" fmla="*/ 737170 w 3408241"/>
              <a:gd name="connsiteY21" fmla="*/ 2842154 h 3217160"/>
              <a:gd name="connsiteX22" fmla="*/ 1203895 w 3408241"/>
              <a:gd name="connsiteY22" fmla="*/ 2051579 h 3217160"/>
              <a:gd name="connsiteX23" fmla="*/ 822896 w 3408241"/>
              <a:gd name="connsiteY23" fmla="*/ 2042054 h 3217160"/>
              <a:gd name="connsiteX24" fmla="*/ 984820 w 3408241"/>
              <a:gd name="connsiteY24" fmla="*/ 1708679 h 3217160"/>
              <a:gd name="connsiteX25" fmla="*/ 13266 w 3408241"/>
              <a:gd name="connsiteY25" fmla="*/ 1368955 h 3217160"/>
              <a:gd name="connsiteX0" fmla="*/ 13266 w 3408241"/>
              <a:gd name="connsiteY0" fmla="*/ 1368955 h 3217160"/>
              <a:gd name="connsiteX1" fmla="*/ 984820 w 3408241"/>
              <a:gd name="connsiteY1" fmla="*/ 1327679 h 3217160"/>
              <a:gd name="connsiteX2" fmla="*/ 975295 w 3408241"/>
              <a:gd name="connsiteY2" fmla="*/ 860954 h 3217160"/>
              <a:gd name="connsiteX3" fmla="*/ 1422967 w 3408241"/>
              <a:gd name="connsiteY3" fmla="*/ 953031 h 3217160"/>
              <a:gd name="connsiteX4" fmla="*/ 956242 w 3408241"/>
              <a:gd name="connsiteY4" fmla="*/ 114830 h 3217160"/>
              <a:gd name="connsiteX5" fmla="*/ 1718242 w 3408241"/>
              <a:gd name="connsiteY5" fmla="*/ 813331 h 3217160"/>
              <a:gd name="connsiteX6" fmla="*/ 1862704 w 3408241"/>
              <a:gd name="connsiteY6" fmla="*/ 191030 h 3217160"/>
              <a:gd name="connsiteX7" fmla="*/ 2124642 w 3408241"/>
              <a:gd name="connsiteY7" fmla="*/ 826030 h 3217160"/>
              <a:gd name="connsiteX8" fmla="*/ 2988241 w 3408241"/>
              <a:gd name="connsiteY8" fmla="*/ 114830 h 3217160"/>
              <a:gd name="connsiteX9" fmla="*/ 2496116 w 3408241"/>
              <a:gd name="connsiteY9" fmla="*/ 1141942 h 3217160"/>
              <a:gd name="connsiteX10" fmla="*/ 2946968 w 3408241"/>
              <a:gd name="connsiteY10" fmla="*/ 1205443 h 3217160"/>
              <a:gd name="connsiteX11" fmla="*/ 2708843 w 3408241"/>
              <a:gd name="connsiteY11" fmla="*/ 1608668 h 3217160"/>
              <a:gd name="connsiteX12" fmla="*/ 3223193 w 3408241"/>
              <a:gd name="connsiteY12" fmla="*/ 1684868 h 3217160"/>
              <a:gd name="connsiteX13" fmla="*/ 3404169 w 3408241"/>
              <a:gd name="connsiteY13" fmla="*/ 1965855 h 3217160"/>
              <a:gd name="connsiteX14" fmla="*/ 3256529 w 3408241"/>
              <a:gd name="connsiteY14" fmla="*/ 2150005 h 3217160"/>
              <a:gd name="connsiteX15" fmla="*/ 2604070 w 3408241"/>
              <a:gd name="connsiteY15" fmla="*/ 2075393 h 3217160"/>
              <a:gd name="connsiteX16" fmla="*/ 3356545 w 3408241"/>
              <a:gd name="connsiteY16" fmla="*/ 3013605 h 3217160"/>
              <a:gd name="connsiteX17" fmla="*/ 2384995 w 3408241"/>
              <a:gd name="connsiteY17" fmla="*/ 2375429 h 3217160"/>
              <a:gd name="connsiteX18" fmla="*/ 2218307 w 3408241"/>
              <a:gd name="connsiteY18" fmla="*/ 2656417 h 3217160"/>
              <a:gd name="connsiteX19" fmla="*/ 1627754 w 3408241"/>
              <a:gd name="connsiteY19" fmla="*/ 2918355 h 3217160"/>
              <a:gd name="connsiteX20" fmla="*/ 1508695 w 3408241"/>
              <a:gd name="connsiteY20" fmla="*/ 2432579 h 3217160"/>
              <a:gd name="connsiteX21" fmla="*/ 737170 w 3408241"/>
              <a:gd name="connsiteY21" fmla="*/ 2842154 h 3217160"/>
              <a:gd name="connsiteX22" fmla="*/ 1203895 w 3408241"/>
              <a:gd name="connsiteY22" fmla="*/ 2051579 h 3217160"/>
              <a:gd name="connsiteX23" fmla="*/ 822896 w 3408241"/>
              <a:gd name="connsiteY23" fmla="*/ 2042054 h 3217160"/>
              <a:gd name="connsiteX24" fmla="*/ 984820 w 3408241"/>
              <a:gd name="connsiteY24" fmla="*/ 1708679 h 3217160"/>
              <a:gd name="connsiteX25" fmla="*/ 13266 w 3408241"/>
              <a:gd name="connsiteY25" fmla="*/ 1368955 h 3217160"/>
              <a:gd name="connsiteX0" fmla="*/ 13266 w 3408241"/>
              <a:gd name="connsiteY0" fmla="*/ 1368955 h 3217160"/>
              <a:gd name="connsiteX1" fmla="*/ 984820 w 3408241"/>
              <a:gd name="connsiteY1" fmla="*/ 1327679 h 3217160"/>
              <a:gd name="connsiteX2" fmla="*/ 975295 w 3408241"/>
              <a:gd name="connsiteY2" fmla="*/ 860954 h 3217160"/>
              <a:gd name="connsiteX3" fmla="*/ 1422967 w 3408241"/>
              <a:gd name="connsiteY3" fmla="*/ 953031 h 3217160"/>
              <a:gd name="connsiteX4" fmla="*/ 956242 w 3408241"/>
              <a:gd name="connsiteY4" fmla="*/ 114830 h 3217160"/>
              <a:gd name="connsiteX5" fmla="*/ 1718242 w 3408241"/>
              <a:gd name="connsiteY5" fmla="*/ 813331 h 3217160"/>
              <a:gd name="connsiteX6" fmla="*/ 1862704 w 3408241"/>
              <a:gd name="connsiteY6" fmla="*/ 191030 h 3217160"/>
              <a:gd name="connsiteX7" fmla="*/ 2124642 w 3408241"/>
              <a:gd name="connsiteY7" fmla="*/ 826030 h 3217160"/>
              <a:gd name="connsiteX8" fmla="*/ 2988241 w 3408241"/>
              <a:gd name="connsiteY8" fmla="*/ 114830 h 3217160"/>
              <a:gd name="connsiteX9" fmla="*/ 2496116 w 3408241"/>
              <a:gd name="connsiteY9" fmla="*/ 1141942 h 3217160"/>
              <a:gd name="connsiteX10" fmla="*/ 2946968 w 3408241"/>
              <a:gd name="connsiteY10" fmla="*/ 1205443 h 3217160"/>
              <a:gd name="connsiteX11" fmla="*/ 2708843 w 3408241"/>
              <a:gd name="connsiteY11" fmla="*/ 1608668 h 3217160"/>
              <a:gd name="connsiteX12" fmla="*/ 3223193 w 3408241"/>
              <a:gd name="connsiteY12" fmla="*/ 1684868 h 3217160"/>
              <a:gd name="connsiteX13" fmla="*/ 3404169 w 3408241"/>
              <a:gd name="connsiteY13" fmla="*/ 1965855 h 3217160"/>
              <a:gd name="connsiteX14" fmla="*/ 3256529 w 3408241"/>
              <a:gd name="connsiteY14" fmla="*/ 2150005 h 3217160"/>
              <a:gd name="connsiteX15" fmla="*/ 2604070 w 3408241"/>
              <a:gd name="connsiteY15" fmla="*/ 2075393 h 3217160"/>
              <a:gd name="connsiteX16" fmla="*/ 3356545 w 3408241"/>
              <a:gd name="connsiteY16" fmla="*/ 3013605 h 3217160"/>
              <a:gd name="connsiteX17" fmla="*/ 2384995 w 3408241"/>
              <a:gd name="connsiteY17" fmla="*/ 2375429 h 3217160"/>
              <a:gd name="connsiteX18" fmla="*/ 2218307 w 3408241"/>
              <a:gd name="connsiteY18" fmla="*/ 2656417 h 3217160"/>
              <a:gd name="connsiteX19" fmla="*/ 1627754 w 3408241"/>
              <a:gd name="connsiteY19" fmla="*/ 2918355 h 3217160"/>
              <a:gd name="connsiteX20" fmla="*/ 1508695 w 3408241"/>
              <a:gd name="connsiteY20" fmla="*/ 2432579 h 3217160"/>
              <a:gd name="connsiteX21" fmla="*/ 737170 w 3408241"/>
              <a:gd name="connsiteY21" fmla="*/ 2842154 h 3217160"/>
              <a:gd name="connsiteX22" fmla="*/ 1203895 w 3408241"/>
              <a:gd name="connsiteY22" fmla="*/ 2051579 h 3217160"/>
              <a:gd name="connsiteX23" fmla="*/ 822896 w 3408241"/>
              <a:gd name="connsiteY23" fmla="*/ 2042054 h 3217160"/>
              <a:gd name="connsiteX24" fmla="*/ 984820 w 3408241"/>
              <a:gd name="connsiteY24" fmla="*/ 1708679 h 3217160"/>
              <a:gd name="connsiteX25" fmla="*/ 13266 w 3408241"/>
              <a:gd name="connsiteY25" fmla="*/ 1368955 h 3217160"/>
              <a:gd name="connsiteX0" fmla="*/ 13266 w 3408241"/>
              <a:gd name="connsiteY0" fmla="*/ 1368955 h 3217160"/>
              <a:gd name="connsiteX1" fmla="*/ 984820 w 3408241"/>
              <a:gd name="connsiteY1" fmla="*/ 1327679 h 3217160"/>
              <a:gd name="connsiteX2" fmla="*/ 975295 w 3408241"/>
              <a:gd name="connsiteY2" fmla="*/ 860954 h 3217160"/>
              <a:gd name="connsiteX3" fmla="*/ 1422967 w 3408241"/>
              <a:gd name="connsiteY3" fmla="*/ 953031 h 3217160"/>
              <a:gd name="connsiteX4" fmla="*/ 956242 w 3408241"/>
              <a:gd name="connsiteY4" fmla="*/ 114830 h 3217160"/>
              <a:gd name="connsiteX5" fmla="*/ 1718242 w 3408241"/>
              <a:gd name="connsiteY5" fmla="*/ 813331 h 3217160"/>
              <a:gd name="connsiteX6" fmla="*/ 1862704 w 3408241"/>
              <a:gd name="connsiteY6" fmla="*/ 191030 h 3217160"/>
              <a:gd name="connsiteX7" fmla="*/ 2124642 w 3408241"/>
              <a:gd name="connsiteY7" fmla="*/ 826030 h 3217160"/>
              <a:gd name="connsiteX8" fmla="*/ 2988241 w 3408241"/>
              <a:gd name="connsiteY8" fmla="*/ 114830 h 3217160"/>
              <a:gd name="connsiteX9" fmla="*/ 2496116 w 3408241"/>
              <a:gd name="connsiteY9" fmla="*/ 1141942 h 3217160"/>
              <a:gd name="connsiteX10" fmla="*/ 2946968 w 3408241"/>
              <a:gd name="connsiteY10" fmla="*/ 1205443 h 3217160"/>
              <a:gd name="connsiteX11" fmla="*/ 2708843 w 3408241"/>
              <a:gd name="connsiteY11" fmla="*/ 1608668 h 3217160"/>
              <a:gd name="connsiteX12" fmla="*/ 3223193 w 3408241"/>
              <a:gd name="connsiteY12" fmla="*/ 1684868 h 3217160"/>
              <a:gd name="connsiteX13" fmla="*/ 3404169 w 3408241"/>
              <a:gd name="connsiteY13" fmla="*/ 1965855 h 3217160"/>
              <a:gd name="connsiteX14" fmla="*/ 3256529 w 3408241"/>
              <a:gd name="connsiteY14" fmla="*/ 2150005 h 3217160"/>
              <a:gd name="connsiteX15" fmla="*/ 2604070 w 3408241"/>
              <a:gd name="connsiteY15" fmla="*/ 2075393 h 3217160"/>
              <a:gd name="connsiteX16" fmla="*/ 3356545 w 3408241"/>
              <a:gd name="connsiteY16" fmla="*/ 3013605 h 3217160"/>
              <a:gd name="connsiteX17" fmla="*/ 2384995 w 3408241"/>
              <a:gd name="connsiteY17" fmla="*/ 2375429 h 3217160"/>
              <a:gd name="connsiteX18" fmla="*/ 2218307 w 3408241"/>
              <a:gd name="connsiteY18" fmla="*/ 2656417 h 3217160"/>
              <a:gd name="connsiteX19" fmla="*/ 1627754 w 3408241"/>
              <a:gd name="connsiteY19" fmla="*/ 2918355 h 3217160"/>
              <a:gd name="connsiteX20" fmla="*/ 1508695 w 3408241"/>
              <a:gd name="connsiteY20" fmla="*/ 2432579 h 3217160"/>
              <a:gd name="connsiteX21" fmla="*/ 737170 w 3408241"/>
              <a:gd name="connsiteY21" fmla="*/ 2842154 h 3217160"/>
              <a:gd name="connsiteX22" fmla="*/ 1203895 w 3408241"/>
              <a:gd name="connsiteY22" fmla="*/ 2051579 h 3217160"/>
              <a:gd name="connsiteX23" fmla="*/ 822896 w 3408241"/>
              <a:gd name="connsiteY23" fmla="*/ 2042054 h 3217160"/>
              <a:gd name="connsiteX24" fmla="*/ 984820 w 3408241"/>
              <a:gd name="connsiteY24" fmla="*/ 1708679 h 3217160"/>
              <a:gd name="connsiteX25" fmla="*/ 13266 w 3408241"/>
              <a:gd name="connsiteY25" fmla="*/ 1368955 h 3217160"/>
              <a:gd name="connsiteX0" fmla="*/ 13266 w 3408241"/>
              <a:gd name="connsiteY0" fmla="*/ 1368955 h 3217160"/>
              <a:gd name="connsiteX1" fmla="*/ 984820 w 3408241"/>
              <a:gd name="connsiteY1" fmla="*/ 1327679 h 3217160"/>
              <a:gd name="connsiteX2" fmla="*/ 975295 w 3408241"/>
              <a:gd name="connsiteY2" fmla="*/ 860954 h 3217160"/>
              <a:gd name="connsiteX3" fmla="*/ 1422967 w 3408241"/>
              <a:gd name="connsiteY3" fmla="*/ 953031 h 3217160"/>
              <a:gd name="connsiteX4" fmla="*/ 956242 w 3408241"/>
              <a:gd name="connsiteY4" fmla="*/ 114830 h 3217160"/>
              <a:gd name="connsiteX5" fmla="*/ 1718242 w 3408241"/>
              <a:gd name="connsiteY5" fmla="*/ 813331 h 3217160"/>
              <a:gd name="connsiteX6" fmla="*/ 1862704 w 3408241"/>
              <a:gd name="connsiteY6" fmla="*/ 191030 h 3217160"/>
              <a:gd name="connsiteX7" fmla="*/ 2124642 w 3408241"/>
              <a:gd name="connsiteY7" fmla="*/ 826030 h 3217160"/>
              <a:gd name="connsiteX8" fmla="*/ 2988241 w 3408241"/>
              <a:gd name="connsiteY8" fmla="*/ 114830 h 3217160"/>
              <a:gd name="connsiteX9" fmla="*/ 2496116 w 3408241"/>
              <a:gd name="connsiteY9" fmla="*/ 1141942 h 3217160"/>
              <a:gd name="connsiteX10" fmla="*/ 2946968 w 3408241"/>
              <a:gd name="connsiteY10" fmla="*/ 1205443 h 3217160"/>
              <a:gd name="connsiteX11" fmla="*/ 2708843 w 3408241"/>
              <a:gd name="connsiteY11" fmla="*/ 1608668 h 3217160"/>
              <a:gd name="connsiteX12" fmla="*/ 3223193 w 3408241"/>
              <a:gd name="connsiteY12" fmla="*/ 1684868 h 3217160"/>
              <a:gd name="connsiteX13" fmla="*/ 3404169 w 3408241"/>
              <a:gd name="connsiteY13" fmla="*/ 1965855 h 3217160"/>
              <a:gd name="connsiteX14" fmla="*/ 3256529 w 3408241"/>
              <a:gd name="connsiteY14" fmla="*/ 2150005 h 3217160"/>
              <a:gd name="connsiteX15" fmla="*/ 2604070 w 3408241"/>
              <a:gd name="connsiteY15" fmla="*/ 2075393 h 3217160"/>
              <a:gd name="connsiteX16" fmla="*/ 3356545 w 3408241"/>
              <a:gd name="connsiteY16" fmla="*/ 3013605 h 3217160"/>
              <a:gd name="connsiteX17" fmla="*/ 2384995 w 3408241"/>
              <a:gd name="connsiteY17" fmla="*/ 2375429 h 3217160"/>
              <a:gd name="connsiteX18" fmla="*/ 2218307 w 3408241"/>
              <a:gd name="connsiteY18" fmla="*/ 2656417 h 3217160"/>
              <a:gd name="connsiteX19" fmla="*/ 1627754 w 3408241"/>
              <a:gd name="connsiteY19" fmla="*/ 2918355 h 3217160"/>
              <a:gd name="connsiteX20" fmla="*/ 1508695 w 3408241"/>
              <a:gd name="connsiteY20" fmla="*/ 2432579 h 3217160"/>
              <a:gd name="connsiteX21" fmla="*/ 737170 w 3408241"/>
              <a:gd name="connsiteY21" fmla="*/ 2842154 h 3217160"/>
              <a:gd name="connsiteX22" fmla="*/ 1203895 w 3408241"/>
              <a:gd name="connsiteY22" fmla="*/ 2051579 h 3217160"/>
              <a:gd name="connsiteX23" fmla="*/ 822896 w 3408241"/>
              <a:gd name="connsiteY23" fmla="*/ 2042054 h 3217160"/>
              <a:gd name="connsiteX24" fmla="*/ 984820 w 3408241"/>
              <a:gd name="connsiteY24" fmla="*/ 1708679 h 3217160"/>
              <a:gd name="connsiteX25" fmla="*/ 13266 w 3408241"/>
              <a:gd name="connsiteY25" fmla="*/ 1368955 h 3217160"/>
              <a:gd name="connsiteX0" fmla="*/ 13266 w 3408241"/>
              <a:gd name="connsiteY0" fmla="*/ 1368955 h 3217160"/>
              <a:gd name="connsiteX1" fmla="*/ 984820 w 3408241"/>
              <a:gd name="connsiteY1" fmla="*/ 1327679 h 3217160"/>
              <a:gd name="connsiteX2" fmla="*/ 975295 w 3408241"/>
              <a:gd name="connsiteY2" fmla="*/ 860954 h 3217160"/>
              <a:gd name="connsiteX3" fmla="*/ 1422967 w 3408241"/>
              <a:gd name="connsiteY3" fmla="*/ 953031 h 3217160"/>
              <a:gd name="connsiteX4" fmla="*/ 956242 w 3408241"/>
              <a:gd name="connsiteY4" fmla="*/ 114830 h 3217160"/>
              <a:gd name="connsiteX5" fmla="*/ 1718242 w 3408241"/>
              <a:gd name="connsiteY5" fmla="*/ 813331 h 3217160"/>
              <a:gd name="connsiteX6" fmla="*/ 1862704 w 3408241"/>
              <a:gd name="connsiteY6" fmla="*/ 191030 h 3217160"/>
              <a:gd name="connsiteX7" fmla="*/ 2124642 w 3408241"/>
              <a:gd name="connsiteY7" fmla="*/ 826030 h 3217160"/>
              <a:gd name="connsiteX8" fmla="*/ 2988241 w 3408241"/>
              <a:gd name="connsiteY8" fmla="*/ 114830 h 3217160"/>
              <a:gd name="connsiteX9" fmla="*/ 2496116 w 3408241"/>
              <a:gd name="connsiteY9" fmla="*/ 1141942 h 3217160"/>
              <a:gd name="connsiteX10" fmla="*/ 2946968 w 3408241"/>
              <a:gd name="connsiteY10" fmla="*/ 1205443 h 3217160"/>
              <a:gd name="connsiteX11" fmla="*/ 2708843 w 3408241"/>
              <a:gd name="connsiteY11" fmla="*/ 1608668 h 3217160"/>
              <a:gd name="connsiteX12" fmla="*/ 3223193 w 3408241"/>
              <a:gd name="connsiteY12" fmla="*/ 1684868 h 3217160"/>
              <a:gd name="connsiteX13" fmla="*/ 3404169 w 3408241"/>
              <a:gd name="connsiteY13" fmla="*/ 1965855 h 3217160"/>
              <a:gd name="connsiteX14" fmla="*/ 3256529 w 3408241"/>
              <a:gd name="connsiteY14" fmla="*/ 2150005 h 3217160"/>
              <a:gd name="connsiteX15" fmla="*/ 2604070 w 3408241"/>
              <a:gd name="connsiteY15" fmla="*/ 2075393 h 3217160"/>
              <a:gd name="connsiteX16" fmla="*/ 3356545 w 3408241"/>
              <a:gd name="connsiteY16" fmla="*/ 3013605 h 3217160"/>
              <a:gd name="connsiteX17" fmla="*/ 2384995 w 3408241"/>
              <a:gd name="connsiteY17" fmla="*/ 2375429 h 3217160"/>
              <a:gd name="connsiteX18" fmla="*/ 2218307 w 3408241"/>
              <a:gd name="connsiteY18" fmla="*/ 2656417 h 3217160"/>
              <a:gd name="connsiteX19" fmla="*/ 1627754 w 3408241"/>
              <a:gd name="connsiteY19" fmla="*/ 2918355 h 3217160"/>
              <a:gd name="connsiteX20" fmla="*/ 1508695 w 3408241"/>
              <a:gd name="connsiteY20" fmla="*/ 2432579 h 3217160"/>
              <a:gd name="connsiteX21" fmla="*/ 737170 w 3408241"/>
              <a:gd name="connsiteY21" fmla="*/ 2842154 h 3217160"/>
              <a:gd name="connsiteX22" fmla="*/ 1203895 w 3408241"/>
              <a:gd name="connsiteY22" fmla="*/ 2051579 h 3217160"/>
              <a:gd name="connsiteX23" fmla="*/ 822896 w 3408241"/>
              <a:gd name="connsiteY23" fmla="*/ 2042054 h 3217160"/>
              <a:gd name="connsiteX24" fmla="*/ 984820 w 3408241"/>
              <a:gd name="connsiteY24" fmla="*/ 1708679 h 3217160"/>
              <a:gd name="connsiteX25" fmla="*/ 13266 w 3408241"/>
              <a:gd name="connsiteY25" fmla="*/ 1368955 h 3217160"/>
              <a:gd name="connsiteX0" fmla="*/ 13266 w 3408241"/>
              <a:gd name="connsiteY0" fmla="*/ 1368955 h 3217160"/>
              <a:gd name="connsiteX1" fmla="*/ 984820 w 3408241"/>
              <a:gd name="connsiteY1" fmla="*/ 1327679 h 3217160"/>
              <a:gd name="connsiteX2" fmla="*/ 975295 w 3408241"/>
              <a:gd name="connsiteY2" fmla="*/ 860954 h 3217160"/>
              <a:gd name="connsiteX3" fmla="*/ 1422967 w 3408241"/>
              <a:gd name="connsiteY3" fmla="*/ 953031 h 3217160"/>
              <a:gd name="connsiteX4" fmla="*/ 956242 w 3408241"/>
              <a:gd name="connsiteY4" fmla="*/ 114830 h 3217160"/>
              <a:gd name="connsiteX5" fmla="*/ 1718242 w 3408241"/>
              <a:gd name="connsiteY5" fmla="*/ 813331 h 3217160"/>
              <a:gd name="connsiteX6" fmla="*/ 1862704 w 3408241"/>
              <a:gd name="connsiteY6" fmla="*/ 191030 h 3217160"/>
              <a:gd name="connsiteX7" fmla="*/ 2124642 w 3408241"/>
              <a:gd name="connsiteY7" fmla="*/ 826030 h 3217160"/>
              <a:gd name="connsiteX8" fmla="*/ 2988241 w 3408241"/>
              <a:gd name="connsiteY8" fmla="*/ 114830 h 3217160"/>
              <a:gd name="connsiteX9" fmla="*/ 2496116 w 3408241"/>
              <a:gd name="connsiteY9" fmla="*/ 1141942 h 3217160"/>
              <a:gd name="connsiteX10" fmla="*/ 2946968 w 3408241"/>
              <a:gd name="connsiteY10" fmla="*/ 1205443 h 3217160"/>
              <a:gd name="connsiteX11" fmla="*/ 2708843 w 3408241"/>
              <a:gd name="connsiteY11" fmla="*/ 1608668 h 3217160"/>
              <a:gd name="connsiteX12" fmla="*/ 3223193 w 3408241"/>
              <a:gd name="connsiteY12" fmla="*/ 1684868 h 3217160"/>
              <a:gd name="connsiteX13" fmla="*/ 3404169 w 3408241"/>
              <a:gd name="connsiteY13" fmla="*/ 1965855 h 3217160"/>
              <a:gd name="connsiteX14" fmla="*/ 3256529 w 3408241"/>
              <a:gd name="connsiteY14" fmla="*/ 2150005 h 3217160"/>
              <a:gd name="connsiteX15" fmla="*/ 2604070 w 3408241"/>
              <a:gd name="connsiteY15" fmla="*/ 2075393 h 3217160"/>
              <a:gd name="connsiteX16" fmla="*/ 3356545 w 3408241"/>
              <a:gd name="connsiteY16" fmla="*/ 3013605 h 3217160"/>
              <a:gd name="connsiteX17" fmla="*/ 2384995 w 3408241"/>
              <a:gd name="connsiteY17" fmla="*/ 2375429 h 3217160"/>
              <a:gd name="connsiteX18" fmla="*/ 2218307 w 3408241"/>
              <a:gd name="connsiteY18" fmla="*/ 2688167 h 3217160"/>
              <a:gd name="connsiteX19" fmla="*/ 1627754 w 3408241"/>
              <a:gd name="connsiteY19" fmla="*/ 2918355 h 3217160"/>
              <a:gd name="connsiteX20" fmla="*/ 1508695 w 3408241"/>
              <a:gd name="connsiteY20" fmla="*/ 2432579 h 3217160"/>
              <a:gd name="connsiteX21" fmla="*/ 737170 w 3408241"/>
              <a:gd name="connsiteY21" fmla="*/ 2842154 h 3217160"/>
              <a:gd name="connsiteX22" fmla="*/ 1203895 w 3408241"/>
              <a:gd name="connsiteY22" fmla="*/ 2051579 h 3217160"/>
              <a:gd name="connsiteX23" fmla="*/ 822896 w 3408241"/>
              <a:gd name="connsiteY23" fmla="*/ 2042054 h 3217160"/>
              <a:gd name="connsiteX24" fmla="*/ 984820 w 3408241"/>
              <a:gd name="connsiteY24" fmla="*/ 1708679 h 3217160"/>
              <a:gd name="connsiteX25" fmla="*/ 13266 w 3408241"/>
              <a:gd name="connsiteY25" fmla="*/ 1368955 h 3217160"/>
              <a:gd name="connsiteX0" fmla="*/ 13266 w 3408241"/>
              <a:gd name="connsiteY0" fmla="*/ 1368955 h 3217160"/>
              <a:gd name="connsiteX1" fmla="*/ 984820 w 3408241"/>
              <a:gd name="connsiteY1" fmla="*/ 1327679 h 3217160"/>
              <a:gd name="connsiteX2" fmla="*/ 975295 w 3408241"/>
              <a:gd name="connsiteY2" fmla="*/ 860954 h 3217160"/>
              <a:gd name="connsiteX3" fmla="*/ 1422967 w 3408241"/>
              <a:gd name="connsiteY3" fmla="*/ 953031 h 3217160"/>
              <a:gd name="connsiteX4" fmla="*/ 956242 w 3408241"/>
              <a:gd name="connsiteY4" fmla="*/ 114830 h 3217160"/>
              <a:gd name="connsiteX5" fmla="*/ 1718242 w 3408241"/>
              <a:gd name="connsiteY5" fmla="*/ 813331 h 3217160"/>
              <a:gd name="connsiteX6" fmla="*/ 1862704 w 3408241"/>
              <a:gd name="connsiteY6" fmla="*/ 191030 h 3217160"/>
              <a:gd name="connsiteX7" fmla="*/ 2124642 w 3408241"/>
              <a:gd name="connsiteY7" fmla="*/ 826030 h 3217160"/>
              <a:gd name="connsiteX8" fmla="*/ 2988241 w 3408241"/>
              <a:gd name="connsiteY8" fmla="*/ 114830 h 3217160"/>
              <a:gd name="connsiteX9" fmla="*/ 2496116 w 3408241"/>
              <a:gd name="connsiteY9" fmla="*/ 1141942 h 3217160"/>
              <a:gd name="connsiteX10" fmla="*/ 2946968 w 3408241"/>
              <a:gd name="connsiteY10" fmla="*/ 1205443 h 3217160"/>
              <a:gd name="connsiteX11" fmla="*/ 2708843 w 3408241"/>
              <a:gd name="connsiteY11" fmla="*/ 1608668 h 3217160"/>
              <a:gd name="connsiteX12" fmla="*/ 3223193 w 3408241"/>
              <a:gd name="connsiteY12" fmla="*/ 1684868 h 3217160"/>
              <a:gd name="connsiteX13" fmla="*/ 3404169 w 3408241"/>
              <a:gd name="connsiteY13" fmla="*/ 1965855 h 3217160"/>
              <a:gd name="connsiteX14" fmla="*/ 3256529 w 3408241"/>
              <a:gd name="connsiteY14" fmla="*/ 2150005 h 3217160"/>
              <a:gd name="connsiteX15" fmla="*/ 2604070 w 3408241"/>
              <a:gd name="connsiteY15" fmla="*/ 2075393 h 3217160"/>
              <a:gd name="connsiteX16" fmla="*/ 3356545 w 3408241"/>
              <a:gd name="connsiteY16" fmla="*/ 3013605 h 3217160"/>
              <a:gd name="connsiteX17" fmla="*/ 2384995 w 3408241"/>
              <a:gd name="connsiteY17" fmla="*/ 2375429 h 3217160"/>
              <a:gd name="connsiteX18" fmla="*/ 2218307 w 3408241"/>
              <a:gd name="connsiteY18" fmla="*/ 2688167 h 3217160"/>
              <a:gd name="connsiteX19" fmla="*/ 1627754 w 3408241"/>
              <a:gd name="connsiteY19" fmla="*/ 2918355 h 3217160"/>
              <a:gd name="connsiteX20" fmla="*/ 1508695 w 3408241"/>
              <a:gd name="connsiteY20" fmla="*/ 2432579 h 3217160"/>
              <a:gd name="connsiteX21" fmla="*/ 737170 w 3408241"/>
              <a:gd name="connsiteY21" fmla="*/ 2842154 h 3217160"/>
              <a:gd name="connsiteX22" fmla="*/ 1203895 w 3408241"/>
              <a:gd name="connsiteY22" fmla="*/ 2051579 h 3217160"/>
              <a:gd name="connsiteX23" fmla="*/ 822896 w 3408241"/>
              <a:gd name="connsiteY23" fmla="*/ 2042054 h 3217160"/>
              <a:gd name="connsiteX24" fmla="*/ 984820 w 3408241"/>
              <a:gd name="connsiteY24" fmla="*/ 1708679 h 3217160"/>
              <a:gd name="connsiteX25" fmla="*/ 13266 w 3408241"/>
              <a:gd name="connsiteY25" fmla="*/ 1368955 h 3217160"/>
              <a:gd name="connsiteX0" fmla="*/ 13266 w 3408241"/>
              <a:gd name="connsiteY0" fmla="*/ 1368955 h 3217160"/>
              <a:gd name="connsiteX1" fmla="*/ 984820 w 3408241"/>
              <a:gd name="connsiteY1" fmla="*/ 1327679 h 3217160"/>
              <a:gd name="connsiteX2" fmla="*/ 975295 w 3408241"/>
              <a:gd name="connsiteY2" fmla="*/ 860954 h 3217160"/>
              <a:gd name="connsiteX3" fmla="*/ 1422967 w 3408241"/>
              <a:gd name="connsiteY3" fmla="*/ 953031 h 3217160"/>
              <a:gd name="connsiteX4" fmla="*/ 956242 w 3408241"/>
              <a:gd name="connsiteY4" fmla="*/ 114830 h 3217160"/>
              <a:gd name="connsiteX5" fmla="*/ 1718242 w 3408241"/>
              <a:gd name="connsiteY5" fmla="*/ 813331 h 3217160"/>
              <a:gd name="connsiteX6" fmla="*/ 1862704 w 3408241"/>
              <a:gd name="connsiteY6" fmla="*/ 191030 h 3217160"/>
              <a:gd name="connsiteX7" fmla="*/ 2124642 w 3408241"/>
              <a:gd name="connsiteY7" fmla="*/ 826030 h 3217160"/>
              <a:gd name="connsiteX8" fmla="*/ 2988241 w 3408241"/>
              <a:gd name="connsiteY8" fmla="*/ 114830 h 3217160"/>
              <a:gd name="connsiteX9" fmla="*/ 2496116 w 3408241"/>
              <a:gd name="connsiteY9" fmla="*/ 1141942 h 3217160"/>
              <a:gd name="connsiteX10" fmla="*/ 2946968 w 3408241"/>
              <a:gd name="connsiteY10" fmla="*/ 1205443 h 3217160"/>
              <a:gd name="connsiteX11" fmla="*/ 2708843 w 3408241"/>
              <a:gd name="connsiteY11" fmla="*/ 1608668 h 3217160"/>
              <a:gd name="connsiteX12" fmla="*/ 3223193 w 3408241"/>
              <a:gd name="connsiteY12" fmla="*/ 1684868 h 3217160"/>
              <a:gd name="connsiteX13" fmla="*/ 3404169 w 3408241"/>
              <a:gd name="connsiteY13" fmla="*/ 1965855 h 3217160"/>
              <a:gd name="connsiteX14" fmla="*/ 3256529 w 3408241"/>
              <a:gd name="connsiteY14" fmla="*/ 2150005 h 3217160"/>
              <a:gd name="connsiteX15" fmla="*/ 2604070 w 3408241"/>
              <a:gd name="connsiteY15" fmla="*/ 2075393 h 3217160"/>
              <a:gd name="connsiteX16" fmla="*/ 3356545 w 3408241"/>
              <a:gd name="connsiteY16" fmla="*/ 3013605 h 3217160"/>
              <a:gd name="connsiteX17" fmla="*/ 2384995 w 3408241"/>
              <a:gd name="connsiteY17" fmla="*/ 2375429 h 3217160"/>
              <a:gd name="connsiteX18" fmla="*/ 2218307 w 3408241"/>
              <a:gd name="connsiteY18" fmla="*/ 2688167 h 3217160"/>
              <a:gd name="connsiteX19" fmla="*/ 1627754 w 3408241"/>
              <a:gd name="connsiteY19" fmla="*/ 2918355 h 3217160"/>
              <a:gd name="connsiteX20" fmla="*/ 1508695 w 3408241"/>
              <a:gd name="connsiteY20" fmla="*/ 2432579 h 3217160"/>
              <a:gd name="connsiteX21" fmla="*/ 737170 w 3408241"/>
              <a:gd name="connsiteY21" fmla="*/ 2842154 h 3217160"/>
              <a:gd name="connsiteX22" fmla="*/ 1203895 w 3408241"/>
              <a:gd name="connsiteY22" fmla="*/ 2051579 h 3217160"/>
              <a:gd name="connsiteX23" fmla="*/ 822896 w 3408241"/>
              <a:gd name="connsiteY23" fmla="*/ 2042054 h 3217160"/>
              <a:gd name="connsiteX24" fmla="*/ 984820 w 3408241"/>
              <a:gd name="connsiteY24" fmla="*/ 1708679 h 3217160"/>
              <a:gd name="connsiteX25" fmla="*/ 13266 w 3408241"/>
              <a:gd name="connsiteY25" fmla="*/ 1368955 h 3217160"/>
              <a:gd name="connsiteX0" fmla="*/ 13266 w 3408241"/>
              <a:gd name="connsiteY0" fmla="*/ 1368955 h 3217160"/>
              <a:gd name="connsiteX1" fmla="*/ 984820 w 3408241"/>
              <a:gd name="connsiteY1" fmla="*/ 1327679 h 3217160"/>
              <a:gd name="connsiteX2" fmla="*/ 975295 w 3408241"/>
              <a:gd name="connsiteY2" fmla="*/ 860954 h 3217160"/>
              <a:gd name="connsiteX3" fmla="*/ 1422967 w 3408241"/>
              <a:gd name="connsiteY3" fmla="*/ 953031 h 3217160"/>
              <a:gd name="connsiteX4" fmla="*/ 956242 w 3408241"/>
              <a:gd name="connsiteY4" fmla="*/ 114830 h 3217160"/>
              <a:gd name="connsiteX5" fmla="*/ 1718242 w 3408241"/>
              <a:gd name="connsiteY5" fmla="*/ 813331 h 3217160"/>
              <a:gd name="connsiteX6" fmla="*/ 1862704 w 3408241"/>
              <a:gd name="connsiteY6" fmla="*/ 191030 h 3217160"/>
              <a:gd name="connsiteX7" fmla="*/ 2124642 w 3408241"/>
              <a:gd name="connsiteY7" fmla="*/ 826030 h 3217160"/>
              <a:gd name="connsiteX8" fmla="*/ 2988241 w 3408241"/>
              <a:gd name="connsiteY8" fmla="*/ 114830 h 3217160"/>
              <a:gd name="connsiteX9" fmla="*/ 2496116 w 3408241"/>
              <a:gd name="connsiteY9" fmla="*/ 1141942 h 3217160"/>
              <a:gd name="connsiteX10" fmla="*/ 2946968 w 3408241"/>
              <a:gd name="connsiteY10" fmla="*/ 1205443 h 3217160"/>
              <a:gd name="connsiteX11" fmla="*/ 2708843 w 3408241"/>
              <a:gd name="connsiteY11" fmla="*/ 1608668 h 3217160"/>
              <a:gd name="connsiteX12" fmla="*/ 3223193 w 3408241"/>
              <a:gd name="connsiteY12" fmla="*/ 1684868 h 3217160"/>
              <a:gd name="connsiteX13" fmla="*/ 3404169 w 3408241"/>
              <a:gd name="connsiteY13" fmla="*/ 1965855 h 3217160"/>
              <a:gd name="connsiteX14" fmla="*/ 3256529 w 3408241"/>
              <a:gd name="connsiteY14" fmla="*/ 2150005 h 3217160"/>
              <a:gd name="connsiteX15" fmla="*/ 2604070 w 3408241"/>
              <a:gd name="connsiteY15" fmla="*/ 2075393 h 3217160"/>
              <a:gd name="connsiteX16" fmla="*/ 3356545 w 3408241"/>
              <a:gd name="connsiteY16" fmla="*/ 3013605 h 3217160"/>
              <a:gd name="connsiteX17" fmla="*/ 2384995 w 3408241"/>
              <a:gd name="connsiteY17" fmla="*/ 2375429 h 3217160"/>
              <a:gd name="connsiteX18" fmla="*/ 2218307 w 3408241"/>
              <a:gd name="connsiteY18" fmla="*/ 2688167 h 3217160"/>
              <a:gd name="connsiteX19" fmla="*/ 1627754 w 3408241"/>
              <a:gd name="connsiteY19" fmla="*/ 2918355 h 3217160"/>
              <a:gd name="connsiteX20" fmla="*/ 1508695 w 3408241"/>
              <a:gd name="connsiteY20" fmla="*/ 2432579 h 3217160"/>
              <a:gd name="connsiteX21" fmla="*/ 737170 w 3408241"/>
              <a:gd name="connsiteY21" fmla="*/ 2842154 h 3217160"/>
              <a:gd name="connsiteX22" fmla="*/ 1203895 w 3408241"/>
              <a:gd name="connsiteY22" fmla="*/ 2051579 h 3217160"/>
              <a:gd name="connsiteX23" fmla="*/ 822896 w 3408241"/>
              <a:gd name="connsiteY23" fmla="*/ 2042054 h 3217160"/>
              <a:gd name="connsiteX24" fmla="*/ 984820 w 3408241"/>
              <a:gd name="connsiteY24" fmla="*/ 1708679 h 3217160"/>
              <a:gd name="connsiteX25" fmla="*/ 13266 w 3408241"/>
              <a:gd name="connsiteY25" fmla="*/ 1368955 h 3217160"/>
              <a:gd name="connsiteX0" fmla="*/ 13266 w 3408241"/>
              <a:gd name="connsiteY0" fmla="*/ 1368955 h 3217160"/>
              <a:gd name="connsiteX1" fmla="*/ 984820 w 3408241"/>
              <a:gd name="connsiteY1" fmla="*/ 1327679 h 3217160"/>
              <a:gd name="connsiteX2" fmla="*/ 975295 w 3408241"/>
              <a:gd name="connsiteY2" fmla="*/ 860954 h 3217160"/>
              <a:gd name="connsiteX3" fmla="*/ 1422967 w 3408241"/>
              <a:gd name="connsiteY3" fmla="*/ 953031 h 3217160"/>
              <a:gd name="connsiteX4" fmla="*/ 956242 w 3408241"/>
              <a:gd name="connsiteY4" fmla="*/ 114830 h 3217160"/>
              <a:gd name="connsiteX5" fmla="*/ 1718242 w 3408241"/>
              <a:gd name="connsiteY5" fmla="*/ 813331 h 3217160"/>
              <a:gd name="connsiteX6" fmla="*/ 1862704 w 3408241"/>
              <a:gd name="connsiteY6" fmla="*/ 191030 h 3217160"/>
              <a:gd name="connsiteX7" fmla="*/ 2124642 w 3408241"/>
              <a:gd name="connsiteY7" fmla="*/ 826030 h 3217160"/>
              <a:gd name="connsiteX8" fmla="*/ 2988241 w 3408241"/>
              <a:gd name="connsiteY8" fmla="*/ 114830 h 3217160"/>
              <a:gd name="connsiteX9" fmla="*/ 2496116 w 3408241"/>
              <a:gd name="connsiteY9" fmla="*/ 1141942 h 3217160"/>
              <a:gd name="connsiteX10" fmla="*/ 2946968 w 3408241"/>
              <a:gd name="connsiteY10" fmla="*/ 1205443 h 3217160"/>
              <a:gd name="connsiteX11" fmla="*/ 2708843 w 3408241"/>
              <a:gd name="connsiteY11" fmla="*/ 1608668 h 3217160"/>
              <a:gd name="connsiteX12" fmla="*/ 3223193 w 3408241"/>
              <a:gd name="connsiteY12" fmla="*/ 1684868 h 3217160"/>
              <a:gd name="connsiteX13" fmla="*/ 3404169 w 3408241"/>
              <a:gd name="connsiteY13" fmla="*/ 1965855 h 3217160"/>
              <a:gd name="connsiteX14" fmla="*/ 3256529 w 3408241"/>
              <a:gd name="connsiteY14" fmla="*/ 2150005 h 3217160"/>
              <a:gd name="connsiteX15" fmla="*/ 2604070 w 3408241"/>
              <a:gd name="connsiteY15" fmla="*/ 2075393 h 3217160"/>
              <a:gd name="connsiteX16" fmla="*/ 3356545 w 3408241"/>
              <a:gd name="connsiteY16" fmla="*/ 3013605 h 3217160"/>
              <a:gd name="connsiteX17" fmla="*/ 2384995 w 3408241"/>
              <a:gd name="connsiteY17" fmla="*/ 2375429 h 3217160"/>
              <a:gd name="connsiteX18" fmla="*/ 2218307 w 3408241"/>
              <a:gd name="connsiteY18" fmla="*/ 2688167 h 3217160"/>
              <a:gd name="connsiteX19" fmla="*/ 1627754 w 3408241"/>
              <a:gd name="connsiteY19" fmla="*/ 2918355 h 3217160"/>
              <a:gd name="connsiteX20" fmla="*/ 1508695 w 3408241"/>
              <a:gd name="connsiteY20" fmla="*/ 2432579 h 3217160"/>
              <a:gd name="connsiteX21" fmla="*/ 737170 w 3408241"/>
              <a:gd name="connsiteY21" fmla="*/ 2842154 h 3217160"/>
              <a:gd name="connsiteX22" fmla="*/ 1203895 w 3408241"/>
              <a:gd name="connsiteY22" fmla="*/ 2051579 h 3217160"/>
              <a:gd name="connsiteX23" fmla="*/ 822896 w 3408241"/>
              <a:gd name="connsiteY23" fmla="*/ 2042054 h 3217160"/>
              <a:gd name="connsiteX24" fmla="*/ 984820 w 3408241"/>
              <a:gd name="connsiteY24" fmla="*/ 1708679 h 3217160"/>
              <a:gd name="connsiteX25" fmla="*/ 13266 w 3408241"/>
              <a:gd name="connsiteY25" fmla="*/ 1368955 h 3217160"/>
              <a:gd name="connsiteX0" fmla="*/ 13266 w 3408241"/>
              <a:gd name="connsiteY0" fmla="*/ 1368955 h 3217160"/>
              <a:gd name="connsiteX1" fmla="*/ 984820 w 3408241"/>
              <a:gd name="connsiteY1" fmla="*/ 1327679 h 3217160"/>
              <a:gd name="connsiteX2" fmla="*/ 975295 w 3408241"/>
              <a:gd name="connsiteY2" fmla="*/ 860954 h 3217160"/>
              <a:gd name="connsiteX3" fmla="*/ 1422967 w 3408241"/>
              <a:gd name="connsiteY3" fmla="*/ 953031 h 3217160"/>
              <a:gd name="connsiteX4" fmla="*/ 956242 w 3408241"/>
              <a:gd name="connsiteY4" fmla="*/ 114830 h 3217160"/>
              <a:gd name="connsiteX5" fmla="*/ 1718242 w 3408241"/>
              <a:gd name="connsiteY5" fmla="*/ 813331 h 3217160"/>
              <a:gd name="connsiteX6" fmla="*/ 1862704 w 3408241"/>
              <a:gd name="connsiteY6" fmla="*/ 191030 h 3217160"/>
              <a:gd name="connsiteX7" fmla="*/ 2124642 w 3408241"/>
              <a:gd name="connsiteY7" fmla="*/ 826030 h 3217160"/>
              <a:gd name="connsiteX8" fmla="*/ 2988241 w 3408241"/>
              <a:gd name="connsiteY8" fmla="*/ 114830 h 3217160"/>
              <a:gd name="connsiteX9" fmla="*/ 2496116 w 3408241"/>
              <a:gd name="connsiteY9" fmla="*/ 1141942 h 3217160"/>
              <a:gd name="connsiteX10" fmla="*/ 2946968 w 3408241"/>
              <a:gd name="connsiteY10" fmla="*/ 1205443 h 3217160"/>
              <a:gd name="connsiteX11" fmla="*/ 2708843 w 3408241"/>
              <a:gd name="connsiteY11" fmla="*/ 1608668 h 3217160"/>
              <a:gd name="connsiteX12" fmla="*/ 3223193 w 3408241"/>
              <a:gd name="connsiteY12" fmla="*/ 1684868 h 3217160"/>
              <a:gd name="connsiteX13" fmla="*/ 3404169 w 3408241"/>
              <a:gd name="connsiteY13" fmla="*/ 1965855 h 3217160"/>
              <a:gd name="connsiteX14" fmla="*/ 3256529 w 3408241"/>
              <a:gd name="connsiteY14" fmla="*/ 2150005 h 3217160"/>
              <a:gd name="connsiteX15" fmla="*/ 2604070 w 3408241"/>
              <a:gd name="connsiteY15" fmla="*/ 2075393 h 3217160"/>
              <a:gd name="connsiteX16" fmla="*/ 3356545 w 3408241"/>
              <a:gd name="connsiteY16" fmla="*/ 3013605 h 3217160"/>
              <a:gd name="connsiteX17" fmla="*/ 2384995 w 3408241"/>
              <a:gd name="connsiteY17" fmla="*/ 2375429 h 3217160"/>
              <a:gd name="connsiteX18" fmla="*/ 2218307 w 3408241"/>
              <a:gd name="connsiteY18" fmla="*/ 2688167 h 3217160"/>
              <a:gd name="connsiteX19" fmla="*/ 1984945 w 3408241"/>
              <a:gd name="connsiteY19" fmla="*/ 2623079 h 3217160"/>
              <a:gd name="connsiteX20" fmla="*/ 1627754 w 3408241"/>
              <a:gd name="connsiteY20" fmla="*/ 2918355 h 3217160"/>
              <a:gd name="connsiteX21" fmla="*/ 1508695 w 3408241"/>
              <a:gd name="connsiteY21" fmla="*/ 2432579 h 3217160"/>
              <a:gd name="connsiteX22" fmla="*/ 737170 w 3408241"/>
              <a:gd name="connsiteY22" fmla="*/ 2842154 h 3217160"/>
              <a:gd name="connsiteX23" fmla="*/ 1203895 w 3408241"/>
              <a:gd name="connsiteY23" fmla="*/ 2051579 h 3217160"/>
              <a:gd name="connsiteX24" fmla="*/ 822896 w 3408241"/>
              <a:gd name="connsiteY24" fmla="*/ 2042054 h 3217160"/>
              <a:gd name="connsiteX25" fmla="*/ 984820 w 3408241"/>
              <a:gd name="connsiteY25" fmla="*/ 1708679 h 3217160"/>
              <a:gd name="connsiteX26" fmla="*/ 13266 w 3408241"/>
              <a:gd name="connsiteY26" fmla="*/ 1368955 h 3217160"/>
              <a:gd name="connsiteX0" fmla="*/ 13266 w 3408241"/>
              <a:gd name="connsiteY0" fmla="*/ 1368955 h 3217160"/>
              <a:gd name="connsiteX1" fmla="*/ 984820 w 3408241"/>
              <a:gd name="connsiteY1" fmla="*/ 1327679 h 3217160"/>
              <a:gd name="connsiteX2" fmla="*/ 975295 w 3408241"/>
              <a:gd name="connsiteY2" fmla="*/ 860954 h 3217160"/>
              <a:gd name="connsiteX3" fmla="*/ 1422967 w 3408241"/>
              <a:gd name="connsiteY3" fmla="*/ 953031 h 3217160"/>
              <a:gd name="connsiteX4" fmla="*/ 956242 w 3408241"/>
              <a:gd name="connsiteY4" fmla="*/ 114830 h 3217160"/>
              <a:gd name="connsiteX5" fmla="*/ 1718242 w 3408241"/>
              <a:gd name="connsiteY5" fmla="*/ 813331 h 3217160"/>
              <a:gd name="connsiteX6" fmla="*/ 1862704 w 3408241"/>
              <a:gd name="connsiteY6" fmla="*/ 191030 h 3217160"/>
              <a:gd name="connsiteX7" fmla="*/ 2124642 w 3408241"/>
              <a:gd name="connsiteY7" fmla="*/ 826030 h 3217160"/>
              <a:gd name="connsiteX8" fmla="*/ 2988241 w 3408241"/>
              <a:gd name="connsiteY8" fmla="*/ 114830 h 3217160"/>
              <a:gd name="connsiteX9" fmla="*/ 2496116 w 3408241"/>
              <a:gd name="connsiteY9" fmla="*/ 1141942 h 3217160"/>
              <a:gd name="connsiteX10" fmla="*/ 2946968 w 3408241"/>
              <a:gd name="connsiteY10" fmla="*/ 1205443 h 3217160"/>
              <a:gd name="connsiteX11" fmla="*/ 2708843 w 3408241"/>
              <a:gd name="connsiteY11" fmla="*/ 1608668 h 3217160"/>
              <a:gd name="connsiteX12" fmla="*/ 3223193 w 3408241"/>
              <a:gd name="connsiteY12" fmla="*/ 1684868 h 3217160"/>
              <a:gd name="connsiteX13" fmla="*/ 3404169 w 3408241"/>
              <a:gd name="connsiteY13" fmla="*/ 1965855 h 3217160"/>
              <a:gd name="connsiteX14" fmla="*/ 3256529 w 3408241"/>
              <a:gd name="connsiteY14" fmla="*/ 2150005 h 3217160"/>
              <a:gd name="connsiteX15" fmla="*/ 2604070 w 3408241"/>
              <a:gd name="connsiteY15" fmla="*/ 2075393 h 3217160"/>
              <a:gd name="connsiteX16" fmla="*/ 3356545 w 3408241"/>
              <a:gd name="connsiteY16" fmla="*/ 3013605 h 3217160"/>
              <a:gd name="connsiteX17" fmla="*/ 2384995 w 3408241"/>
              <a:gd name="connsiteY17" fmla="*/ 2375429 h 3217160"/>
              <a:gd name="connsiteX18" fmla="*/ 2218307 w 3408241"/>
              <a:gd name="connsiteY18" fmla="*/ 2688167 h 3217160"/>
              <a:gd name="connsiteX19" fmla="*/ 1984945 w 3408241"/>
              <a:gd name="connsiteY19" fmla="*/ 2623079 h 3217160"/>
              <a:gd name="connsiteX20" fmla="*/ 1627754 w 3408241"/>
              <a:gd name="connsiteY20" fmla="*/ 2918355 h 3217160"/>
              <a:gd name="connsiteX21" fmla="*/ 1508695 w 3408241"/>
              <a:gd name="connsiteY21" fmla="*/ 2432579 h 3217160"/>
              <a:gd name="connsiteX22" fmla="*/ 737170 w 3408241"/>
              <a:gd name="connsiteY22" fmla="*/ 2842154 h 3217160"/>
              <a:gd name="connsiteX23" fmla="*/ 1203895 w 3408241"/>
              <a:gd name="connsiteY23" fmla="*/ 2051579 h 3217160"/>
              <a:gd name="connsiteX24" fmla="*/ 822896 w 3408241"/>
              <a:gd name="connsiteY24" fmla="*/ 2042054 h 3217160"/>
              <a:gd name="connsiteX25" fmla="*/ 984820 w 3408241"/>
              <a:gd name="connsiteY25" fmla="*/ 1708679 h 3217160"/>
              <a:gd name="connsiteX26" fmla="*/ 13266 w 3408241"/>
              <a:gd name="connsiteY26" fmla="*/ 1368955 h 3217160"/>
              <a:gd name="connsiteX0" fmla="*/ 13266 w 3408241"/>
              <a:gd name="connsiteY0" fmla="*/ 1368955 h 3217160"/>
              <a:gd name="connsiteX1" fmla="*/ 984820 w 3408241"/>
              <a:gd name="connsiteY1" fmla="*/ 1327679 h 3217160"/>
              <a:gd name="connsiteX2" fmla="*/ 975295 w 3408241"/>
              <a:gd name="connsiteY2" fmla="*/ 860954 h 3217160"/>
              <a:gd name="connsiteX3" fmla="*/ 1422967 w 3408241"/>
              <a:gd name="connsiteY3" fmla="*/ 953031 h 3217160"/>
              <a:gd name="connsiteX4" fmla="*/ 956242 w 3408241"/>
              <a:gd name="connsiteY4" fmla="*/ 114830 h 3217160"/>
              <a:gd name="connsiteX5" fmla="*/ 1718242 w 3408241"/>
              <a:gd name="connsiteY5" fmla="*/ 813331 h 3217160"/>
              <a:gd name="connsiteX6" fmla="*/ 1862704 w 3408241"/>
              <a:gd name="connsiteY6" fmla="*/ 191030 h 3217160"/>
              <a:gd name="connsiteX7" fmla="*/ 2124642 w 3408241"/>
              <a:gd name="connsiteY7" fmla="*/ 826030 h 3217160"/>
              <a:gd name="connsiteX8" fmla="*/ 2988241 w 3408241"/>
              <a:gd name="connsiteY8" fmla="*/ 114830 h 3217160"/>
              <a:gd name="connsiteX9" fmla="*/ 2496116 w 3408241"/>
              <a:gd name="connsiteY9" fmla="*/ 1141942 h 3217160"/>
              <a:gd name="connsiteX10" fmla="*/ 2946968 w 3408241"/>
              <a:gd name="connsiteY10" fmla="*/ 1205443 h 3217160"/>
              <a:gd name="connsiteX11" fmla="*/ 2708843 w 3408241"/>
              <a:gd name="connsiteY11" fmla="*/ 1608668 h 3217160"/>
              <a:gd name="connsiteX12" fmla="*/ 3223193 w 3408241"/>
              <a:gd name="connsiteY12" fmla="*/ 1684868 h 3217160"/>
              <a:gd name="connsiteX13" fmla="*/ 3404169 w 3408241"/>
              <a:gd name="connsiteY13" fmla="*/ 1965855 h 3217160"/>
              <a:gd name="connsiteX14" fmla="*/ 3256529 w 3408241"/>
              <a:gd name="connsiteY14" fmla="*/ 2150005 h 3217160"/>
              <a:gd name="connsiteX15" fmla="*/ 2604070 w 3408241"/>
              <a:gd name="connsiteY15" fmla="*/ 2075393 h 3217160"/>
              <a:gd name="connsiteX16" fmla="*/ 3356545 w 3408241"/>
              <a:gd name="connsiteY16" fmla="*/ 3013605 h 3217160"/>
              <a:gd name="connsiteX17" fmla="*/ 2384995 w 3408241"/>
              <a:gd name="connsiteY17" fmla="*/ 2375429 h 3217160"/>
              <a:gd name="connsiteX18" fmla="*/ 2218307 w 3408241"/>
              <a:gd name="connsiteY18" fmla="*/ 2688167 h 3217160"/>
              <a:gd name="connsiteX19" fmla="*/ 1984945 w 3408241"/>
              <a:gd name="connsiteY19" fmla="*/ 2623079 h 3217160"/>
              <a:gd name="connsiteX20" fmla="*/ 1627754 w 3408241"/>
              <a:gd name="connsiteY20" fmla="*/ 2918355 h 3217160"/>
              <a:gd name="connsiteX21" fmla="*/ 1508695 w 3408241"/>
              <a:gd name="connsiteY21" fmla="*/ 2432579 h 3217160"/>
              <a:gd name="connsiteX22" fmla="*/ 737170 w 3408241"/>
              <a:gd name="connsiteY22" fmla="*/ 2842154 h 3217160"/>
              <a:gd name="connsiteX23" fmla="*/ 1203895 w 3408241"/>
              <a:gd name="connsiteY23" fmla="*/ 2051579 h 3217160"/>
              <a:gd name="connsiteX24" fmla="*/ 822896 w 3408241"/>
              <a:gd name="connsiteY24" fmla="*/ 2042054 h 3217160"/>
              <a:gd name="connsiteX25" fmla="*/ 984820 w 3408241"/>
              <a:gd name="connsiteY25" fmla="*/ 1708679 h 3217160"/>
              <a:gd name="connsiteX26" fmla="*/ 13266 w 3408241"/>
              <a:gd name="connsiteY26" fmla="*/ 1368955 h 3217160"/>
              <a:gd name="connsiteX0" fmla="*/ 13266 w 3408241"/>
              <a:gd name="connsiteY0" fmla="*/ 1368955 h 3217160"/>
              <a:gd name="connsiteX1" fmla="*/ 984820 w 3408241"/>
              <a:gd name="connsiteY1" fmla="*/ 1327679 h 3217160"/>
              <a:gd name="connsiteX2" fmla="*/ 975295 w 3408241"/>
              <a:gd name="connsiteY2" fmla="*/ 860954 h 3217160"/>
              <a:gd name="connsiteX3" fmla="*/ 1422967 w 3408241"/>
              <a:gd name="connsiteY3" fmla="*/ 953031 h 3217160"/>
              <a:gd name="connsiteX4" fmla="*/ 956242 w 3408241"/>
              <a:gd name="connsiteY4" fmla="*/ 114830 h 3217160"/>
              <a:gd name="connsiteX5" fmla="*/ 1718242 w 3408241"/>
              <a:gd name="connsiteY5" fmla="*/ 813331 h 3217160"/>
              <a:gd name="connsiteX6" fmla="*/ 1862704 w 3408241"/>
              <a:gd name="connsiteY6" fmla="*/ 191030 h 3217160"/>
              <a:gd name="connsiteX7" fmla="*/ 2124642 w 3408241"/>
              <a:gd name="connsiteY7" fmla="*/ 826030 h 3217160"/>
              <a:gd name="connsiteX8" fmla="*/ 2988241 w 3408241"/>
              <a:gd name="connsiteY8" fmla="*/ 114830 h 3217160"/>
              <a:gd name="connsiteX9" fmla="*/ 2496116 w 3408241"/>
              <a:gd name="connsiteY9" fmla="*/ 1141942 h 3217160"/>
              <a:gd name="connsiteX10" fmla="*/ 2946968 w 3408241"/>
              <a:gd name="connsiteY10" fmla="*/ 1205443 h 3217160"/>
              <a:gd name="connsiteX11" fmla="*/ 2708843 w 3408241"/>
              <a:gd name="connsiteY11" fmla="*/ 1608668 h 3217160"/>
              <a:gd name="connsiteX12" fmla="*/ 3223193 w 3408241"/>
              <a:gd name="connsiteY12" fmla="*/ 1684868 h 3217160"/>
              <a:gd name="connsiteX13" fmla="*/ 3404169 w 3408241"/>
              <a:gd name="connsiteY13" fmla="*/ 1965855 h 3217160"/>
              <a:gd name="connsiteX14" fmla="*/ 3256529 w 3408241"/>
              <a:gd name="connsiteY14" fmla="*/ 2150005 h 3217160"/>
              <a:gd name="connsiteX15" fmla="*/ 2604070 w 3408241"/>
              <a:gd name="connsiteY15" fmla="*/ 2075393 h 3217160"/>
              <a:gd name="connsiteX16" fmla="*/ 3356545 w 3408241"/>
              <a:gd name="connsiteY16" fmla="*/ 3013605 h 3217160"/>
              <a:gd name="connsiteX17" fmla="*/ 2384995 w 3408241"/>
              <a:gd name="connsiteY17" fmla="*/ 2375429 h 3217160"/>
              <a:gd name="connsiteX18" fmla="*/ 2218307 w 3408241"/>
              <a:gd name="connsiteY18" fmla="*/ 2688167 h 3217160"/>
              <a:gd name="connsiteX19" fmla="*/ 1984945 w 3408241"/>
              <a:gd name="connsiteY19" fmla="*/ 2623079 h 3217160"/>
              <a:gd name="connsiteX20" fmla="*/ 1627754 w 3408241"/>
              <a:gd name="connsiteY20" fmla="*/ 2918355 h 3217160"/>
              <a:gd name="connsiteX21" fmla="*/ 1508695 w 3408241"/>
              <a:gd name="connsiteY21" fmla="*/ 2432579 h 3217160"/>
              <a:gd name="connsiteX22" fmla="*/ 737170 w 3408241"/>
              <a:gd name="connsiteY22" fmla="*/ 2842154 h 3217160"/>
              <a:gd name="connsiteX23" fmla="*/ 1203895 w 3408241"/>
              <a:gd name="connsiteY23" fmla="*/ 2051579 h 3217160"/>
              <a:gd name="connsiteX24" fmla="*/ 822896 w 3408241"/>
              <a:gd name="connsiteY24" fmla="*/ 2042054 h 3217160"/>
              <a:gd name="connsiteX25" fmla="*/ 984820 w 3408241"/>
              <a:gd name="connsiteY25" fmla="*/ 1708679 h 3217160"/>
              <a:gd name="connsiteX26" fmla="*/ 13266 w 3408241"/>
              <a:gd name="connsiteY26" fmla="*/ 1368955 h 3217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3408241" h="3217160">
                <a:moveTo>
                  <a:pt x="13266" y="1368955"/>
                </a:moveTo>
                <a:cubicBezTo>
                  <a:pt x="118041" y="829205"/>
                  <a:pt x="586357" y="1459971"/>
                  <a:pt x="984820" y="1327679"/>
                </a:cubicBezTo>
                <a:cubicBezTo>
                  <a:pt x="1145158" y="1243012"/>
                  <a:pt x="729233" y="1045633"/>
                  <a:pt x="975295" y="860954"/>
                </a:cubicBezTo>
                <a:cubicBezTo>
                  <a:pt x="1202307" y="790575"/>
                  <a:pt x="1249930" y="1069447"/>
                  <a:pt x="1422967" y="953031"/>
                </a:cubicBezTo>
                <a:cubicBezTo>
                  <a:pt x="1505517" y="637648"/>
                  <a:pt x="592175" y="521230"/>
                  <a:pt x="956242" y="114830"/>
                </a:cubicBezTo>
                <a:cubicBezTo>
                  <a:pt x="1508692" y="-363536"/>
                  <a:pt x="1431698" y="806981"/>
                  <a:pt x="1718242" y="813331"/>
                </a:cubicBezTo>
                <a:cubicBezTo>
                  <a:pt x="1699986" y="629181"/>
                  <a:pt x="1579071" y="138113"/>
                  <a:pt x="1862704" y="191030"/>
                </a:cubicBezTo>
                <a:cubicBezTo>
                  <a:pt x="2146337" y="243947"/>
                  <a:pt x="1833336" y="800630"/>
                  <a:pt x="2124642" y="826030"/>
                </a:cubicBezTo>
                <a:cubicBezTo>
                  <a:pt x="2339748" y="787930"/>
                  <a:pt x="2345304" y="-158220"/>
                  <a:pt x="2988241" y="114830"/>
                </a:cubicBezTo>
                <a:cubicBezTo>
                  <a:pt x="3620066" y="697972"/>
                  <a:pt x="2444257" y="778934"/>
                  <a:pt x="2496116" y="1141942"/>
                </a:cubicBezTo>
                <a:cubicBezTo>
                  <a:pt x="2588191" y="1364192"/>
                  <a:pt x="2790864" y="1036639"/>
                  <a:pt x="2946968" y="1205443"/>
                </a:cubicBezTo>
                <a:cubicBezTo>
                  <a:pt x="3105454" y="1502305"/>
                  <a:pt x="2535013" y="1350435"/>
                  <a:pt x="2708843" y="1608668"/>
                </a:cubicBezTo>
                <a:cubicBezTo>
                  <a:pt x="2818380" y="1667935"/>
                  <a:pt x="3019993" y="1685133"/>
                  <a:pt x="3223193" y="1684868"/>
                </a:cubicBezTo>
                <a:cubicBezTo>
                  <a:pt x="3395437" y="1744399"/>
                  <a:pt x="3420044" y="1845470"/>
                  <a:pt x="3404169" y="1965855"/>
                </a:cubicBezTo>
                <a:cubicBezTo>
                  <a:pt x="3364481" y="2105290"/>
                  <a:pt x="3345429" y="2092855"/>
                  <a:pt x="3256529" y="2150005"/>
                </a:cubicBezTo>
                <a:cubicBezTo>
                  <a:pt x="3093811" y="2255574"/>
                  <a:pt x="2804889" y="1821923"/>
                  <a:pt x="2604070" y="2075393"/>
                </a:cubicBezTo>
                <a:cubicBezTo>
                  <a:pt x="2649314" y="2376489"/>
                  <a:pt x="3551014" y="2569899"/>
                  <a:pt x="3356545" y="3013605"/>
                </a:cubicBezTo>
                <a:cubicBezTo>
                  <a:pt x="2810445" y="3698611"/>
                  <a:pt x="2714402" y="2440517"/>
                  <a:pt x="2384995" y="2375429"/>
                </a:cubicBezTo>
                <a:cubicBezTo>
                  <a:pt x="2237358" y="2443691"/>
                  <a:pt x="2336576" y="2618317"/>
                  <a:pt x="2218307" y="2688167"/>
                </a:cubicBezTo>
                <a:cubicBezTo>
                  <a:pt x="2161157" y="2750609"/>
                  <a:pt x="2083370" y="2584714"/>
                  <a:pt x="1984945" y="2623079"/>
                </a:cubicBezTo>
                <a:cubicBezTo>
                  <a:pt x="1886520" y="2661444"/>
                  <a:pt x="1840479" y="2988205"/>
                  <a:pt x="1627754" y="2918355"/>
                </a:cubicBezTo>
                <a:cubicBezTo>
                  <a:pt x="1415029" y="2848505"/>
                  <a:pt x="1657126" y="2445279"/>
                  <a:pt x="1508695" y="2432579"/>
                </a:cubicBezTo>
                <a:cubicBezTo>
                  <a:pt x="1303114" y="2410354"/>
                  <a:pt x="1078483" y="3152775"/>
                  <a:pt x="737170" y="2842154"/>
                </a:cubicBezTo>
                <a:cubicBezTo>
                  <a:pt x="286320" y="2299229"/>
                  <a:pt x="1411858" y="2286000"/>
                  <a:pt x="1203895" y="2051579"/>
                </a:cubicBezTo>
                <a:cubicBezTo>
                  <a:pt x="1218183" y="1918229"/>
                  <a:pt x="907034" y="2242079"/>
                  <a:pt x="822896" y="2042054"/>
                </a:cubicBezTo>
                <a:cubicBezTo>
                  <a:pt x="700659" y="1870604"/>
                  <a:pt x="1119758" y="1820862"/>
                  <a:pt x="984820" y="1708679"/>
                </a:cubicBezTo>
                <a:cubicBezTo>
                  <a:pt x="767332" y="1528233"/>
                  <a:pt x="-118339" y="2046919"/>
                  <a:pt x="13266" y="1368955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8210550" y="2381250"/>
            <a:ext cx="215265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rgbClr val="002060"/>
                </a:solidFill>
              </a:rPr>
              <a:t>gray</a:t>
            </a:r>
          </a:p>
        </p:txBody>
      </p:sp>
    </p:spTree>
    <p:extLst>
      <p:ext uri="{BB962C8B-B14F-4D97-AF65-F5344CB8AC3E}">
        <p14:creationId xmlns:p14="http://schemas.microsoft.com/office/powerpoint/2010/main" val="169967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gr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gr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3" grpId="2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val 16"/>
          <p:cNvSpPr/>
          <p:nvPr/>
        </p:nvSpPr>
        <p:spPr>
          <a:xfrm>
            <a:off x="1491680" y="1129770"/>
            <a:ext cx="4716295" cy="4451879"/>
          </a:xfrm>
          <a:custGeom>
            <a:avLst/>
            <a:gdLst>
              <a:gd name="connsiteX0" fmla="*/ 0 w 3895725"/>
              <a:gd name="connsiteY0" fmla="*/ 2159000 h 4318000"/>
              <a:gd name="connsiteX1" fmla="*/ 1947863 w 3895725"/>
              <a:gd name="connsiteY1" fmla="*/ 0 h 4318000"/>
              <a:gd name="connsiteX2" fmla="*/ 3895726 w 3895725"/>
              <a:gd name="connsiteY2" fmla="*/ 2159000 h 4318000"/>
              <a:gd name="connsiteX3" fmla="*/ 1947863 w 3895725"/>
              <a:gd name="connsiteY3" fmla="*/ 4318000 h 4318000"/>
              <a:gd name="connsiteX4" fmla="*/ 0 w 3895725"/>
              <a:gd name="connsiteY4" fmla="*/ 2159000 h 4318000"/>
              <a:gd name="connsiteX0" fmla="*/ 16235 w 3911961"/>
              <a:gd name="connsiteY0" fmla="*/ 2249857 h 4408857"/>
              <a:gd name="connsiteX1" fmla="*/ 1083036 w 3911961"/>
              <a:gd name="connsiteY1" fmla="*/ 586157 h 4408857"/>
              <a:gd name="connsiteX2" fmla="*/ 1964098 w 3911961"/>
              <a:gd name="connsiteY2" fmla="*/ 90857 h 4408857"/>
              <a:gd name="connsiteX3" fmla="*/ 3911961 w 3911961"/>
              <a:gd name="connsiteY3" fmla="*/ 2249857 h 4408857"/>
              <a:gd name="connsiteX4" fmla="*/ 1964098 w 3911961"/>
              <a:gd name="connsiteY4" fmla="*/ 4408857 h 4408857"/>
              <a:gd name="connsiteX5" fmla="*/ 16235 w 3911961"/>
              <a:gd name="connsiteY5" fmla="*/ 2249857 h 4408857"/>
              <a:gd name="connsiteX0" fmla="*/ 16235 w 3911961"/>
              <a:gd name="connsiteY0" fmla="*/ 2219517 h 4378517"/>
              <a:gd name="connsiteX1" fmla="*/ 1083036 w 3911961"/>
              <a:gd name="connsiteY1" fmla="*/ 555817 h 4378517"/>
              <a:gd name="connsiteX2" fmla="*/ 1705336 w 3911961"/>
              <a:gd name="connsiteY2" fmla="*/ 593918 h 4378517"/>
              <a:gd name="connsiteX3" fmla="*/ 1964098 w 3911961"/>
              <a:gd name="connsiteY3" fmla="*/ 60517 h 4378517"/>
              <a:gd name="connsiteX4" fmla="*/ 3911961 w 3911961"/>
              <a:gd name="connsiteY4" fmla="*/ 2219517 h 4378517"/>
              <a:gd name="connsiteX5" fmla="*/ 1964098 w 3911961"/>
              <a:gd name="connsiteY5" fmla="*/ 4378517 h 4378517"/>
              <a:gd name="connsiteX6" fmla="*/ 16235 w 3911961"/>
              <a:gd name="connsiteY6" fmla="*/ 2219517 h 4378517"/>
              <a:gd name="connsiteX0" fmla="*/ 20201 w 3915927"/>
              <a:gd name="connsiteY0" fmla="*/ 2219517 h 4378517"/>
              <a:gd name="connsiteX1" fmla="*/ 960002 w 3915927"/>
              <a:gd name="connsiteY1" fmla="*/ 987618 h 4378517"/>
              <a:gd name="connsiteX2" fmla="*/ 1087002 w 3915927"/>
              <a:gd name="connsiteY2" fmla="*/ 555817 h 4378517"/>
              <a:gd name="connsiteX3" fmla="*/ 1709302 w 3915927"/>
              <a:gd name="connsiteY3" fmla="*/ 593918 h 4378517"/>
              <a:gd name="connsiteX4" fmla="*/ 1968064 w 3915927"/>
              <a:gd name="connsiteY4" fmla="*/ 60517 h 4378517"/>
              <a:gd name="connsiteX5" fmla="*/ 3915927 w 3915927"/>
              <a:gd name="connsiteY5" fmla="*/ 2219517 h 4378517"/>
              <a:gd name="connsiteX6" fmla="*/ 1968064 w 3915927"/>
              <a:gd name="connsiteY6" fmla="*/ 4378517 h 4378517"/>
              <a:gd name="connsiteX7" fmla="*/ 20201 w 3915927"/>
              <a:gd name="connsiteY7" fmla="*/ 2219517 h 4378517"/>
              <a:gd name="connsiteX0" fmla="*/ 2555 w 3898281"/>
              <a:gd name="connsiteY0" fmla="*/ 2219517 h 4378517"/>
              <a:gd name="connsiteX1" fmla="*/ 1526556 w 3898281"/>
              <a:gd name="connsiteY1" fmla="*/ 1470218 h 4378517"/>
              <a:gd name="connsiteX2" fmla="*/ 1069356 w 3898281"/>
              <a:gd name="connsiteY2" fmla="*/ 555817 h 4378517"/>
              <a:gd name="connsiteX3" fmla="*/ 1691656 w 3898281"/>
              <a:gd name="connsiteY3" fmla="*/ 593918 h 4378517"/>
              <a:gd name="connsiteX4" fmla="*/ 1950418 w 3898281"/>
              <a:gd name="connsiteY4" fmla="*/ 60517 h 4378517"/>
              <a:gd name="connsiteX5" fmla="*/ 3898281 w 3898281"/>
              <a:gd name="connsiteY5" fmla="*/ 2219517 h 4378517"/>
              <a:gd name="connsiteX6" fmla="*/ 1950418 w 3898281"/>
              <a:gd name="connsiteY6" fmla="*/ 4378517 h 4378517"/>
              <a:gd name="connsiteX7" fmla="*/ 2555 w 3898281"/>
              <a:gd name="connsiteY7" fmla="*/ 2219517 h 4378517"/>
              <a:gd name="connsiteX0" fmla="*/ 2555 w 3898281"/>
              <a:gd name="connsiteY0" fmla="*/ 2219517 h 4378517"/>
              <a:gd name="connsiteX1" fmla="*/ 1526556 w 3898281"/>
              <a:gd name="connsiteY1" fmla="*/ 1470218 h 4378517"/>
              <a:gd name="connsiteX2" fmla="*/ 1069356 w 3898281"/>
              <a:gd name="connsiteY2" fmla="*/ 555817 h 4378517"/>
              <a:gd name="connsiteX3" fmla="*/ 1691656 w 3898281"/>
              <a:gd name="connsiteY3" fmla="*/ 593918 h 4378517"/>
              <a:gd name="connsiteX4" fmla="*/ 1950418 w 3898281"/>
              <a:gd name="connsiteY4" fmla="*/ 60517 h 4378517"/>
              <a:gd name="connsiteX5" fmla="*/ 3898281 w 3898281"/>
              <a:gd name="connsiteY5" fmla="*/ 2219517 h 4378517"/>
              <a:gd name="connsiteX6" fmla="*/ 1950418 w 3898281"/>
              <a:gd name="connsiteY6" fmla="*/ 4378517 h 4378517"/>
              <a:gd name="connsiteX7" fmla="*/ 2555 w 3898281"/>
              <a:gd name="connsiteY7" fmla="*/ 2219517 h 4378517"/>
              <a:gd name="connsiteX0" fmla="*/ 2555 w 3898281"/>
              <a:gd name="connsiteY0" fmla="*/ 2219517 h 4378517"/>
              <a:gd name="connsiteX1" fmla="*/ 1526556 w 3898281"/>
              <a:gd name="connsiteY1" fmla="*/ 1470218 h 4378517"/>
              <a:gd name="connsiteX2" fmla="*/ 1069356 w 3898281"/>
              <a:gd name="connsiteY2" fmla="*/ 555817 h 4378517"/>
              <a:gd name="connsiteX3" fmla="*/ 1691656 w 3898281"/>
              <a:gd name="connsiteY3" fmla="*/ 593918 h 4378517"/>
              <a:gd name="connsiteX4" fmla="*/ 1950418 w 3898281"/>
              <a:gd name="connsiteY4" fmla="*/ 60517 h 4378517"/>
              <a:gd name="connsiteX5" fmla="*/ 3898281 w 3898281"/>
              <a:gd name="connsiteY5" fmla="*/ 2219517 h 4378517"/>
              <a:gd name="connsiteX6" fmla="*/ 1950418 w 3898281"/>
              <a:gd name="connsiteY6" fmla="*/ 4378517 h 4378517"/>
              <a:gd name="connsiteX7" fmla="*/ 2555 w 3898281"/>
              <a:gd name="connsiteY7" fmla="*/ 2219517 h 4378517"/>
              <a:gd name="connsiteX0" fmla="*/ 2555 w 3898281"/>
              <a:gd name="connsiteY0" fmla="*/ 2219517 h 4378517"/>
              <a:gd name="connsiteX1" fmla="*/ 1526556 w 3898281"/>
              <a:gd name="connsiteY1" fmla="*/ 1470218 h 4378517"/>
              <a:gd name="connsiteX2" fmla="*/ 1069356 w 3898281"/>
              <a:gd name="connsiteY2" fmla="*/ 555817 h 4378517"/>
              <a:gd name="connsiteX3" fmla="*/ 1691656 w 3898281"/>
              <a:gd name="connsiteY3" fmla="*/ 593918 h 4378517"/>
              <a:gd name="connsiteX4" fmla="*/ 1950418 w 3898281"/>
              <a:gd name="connsiteY4" fmla="*/ 60517 h 4378517"/>
              <a:gd name="connsiteX5" fmla="*/ 3898281 w 3898281"/>
              <a:gd name="connsiteY5" fmla="*/ 2219517 h 4378517"/>
              <a:gd name="connsiteX6" fmla="*/ 1950418 w 3898281"/>
              <a:gd name="connsiteY6" fmla="*/ 4378517 h 4378517"/>
              <a:gd name="connsiteX7" fmla="*/ 2555 w 3898281"/>
              <a:gd name="connsiteY7" fmla="*/ 2219517 h 4378517"/>
              <a:gd name="connsiteX0" fmla="*/ 2555 w 3898281"/>
              <a:gd name="connsiteY0" fmla="*/ 2173048 h 4332048"/>
              <a:gd name="connsiteX1" fmla="*/ 1526556 w 3898281"/>
              <a:gd name="connsiteY1" fmla="*/ 1423749 h 4332048"/>
              <a:gd name="connsiteX2" fmla="*/ 1069356 w 3898281"/>
              <a:gd name="connsiteY2" fmla="*/ 509348 h 4332048"/>
              <a:gd name="connsiteX3" fmla="*/ 1831356 w 3898281"/>
              <a:gd name="connsiteY3" fmla="*/ 1207849 h 4332048"/>
              <a:gd name="connsiteX4" fmla="*/ 1950418 w 3898281"/>
              <a:gd name="connsiteY4" fmla="*/ 14048 h 4332048"/>
              <a:gd name="connsiteX5" fmla="*/ 3898281 w 3898281"/>
              <a:gd name="connsiteY5" fmla="*/ 2173048 h 4332048"/>
              <a:gd name="connsiteX6" fmla="*/ 1950418 w 3898281"/>
              <a:gd name="connsiteY6" fmla="*/ 4332048 h 4332048"/>
              <a:gd name="connsiteX7" fmla="*/ 2555 w 3898281"/>
              <a:gd name="connsiteY7" fmla="*/ 2173048 h 4332048"/>
              <a:gd name="connsiteX0" fmla="*/ 2555 w 3898281"/>
              <a:gd name="connsiteY0" fmla="*/ 2173048 h 4332048"/>
              <a:gd name="connsiteX1" fmla="*/ 1526556 w 3898281"/>
              <a:gd name="connsiteY1" fmla="*/ 1423749 h 4332048"/>
              <a:gd name="connsiteX2" fmla="*/ 1069356 w 3898281"/>
              <a:gd name="connsiteY2" fmla="*/ 509348 h 4332048"/>
              <a:gd name="connsiteX3" fmla="*/ 1831356 w 3898281"/>
              <a:gd name="connsiteY3" fmla="*/ 1207849 h 4332048"/>
              <a:gd name="connsiteX4" fmla="*/ 1950418 w 3898281"/>
              <a:gd name="connsiteY4" fmla="*/ 14048 h 4332048"/>
              <a:gd name="connsiteX5" fmla="*/ 3898281 w 3898281"/>
              <a:gd name="connsiteY5" fmla="*/ 2173048 h 4332048"/>
              <a:gd name="connsiteX6" fmla="*/ 1950418 w 3898281"/>
              <a:gd name="connsiteY6" fmla="*/ 4332048 h 4332048"/>
              <a:gd name="connsiteX7" fmla="*/ 2555 w 3898281"/>
              <a:gd name="connsiteY7" fmla="*/ 2173048 h 4332048"/>
              <a:gd name="connsiteX0" fmla="*/ 2555 w 3898281"/>
              <a:gd name="connsiteY0" fmla="*/ 2173048 h 4332048"/>
              <a:gd name="connsiteX1" fmla="*/ 1526556 w 3898281"/>
              <a:gd name="connsiteY1" fmla="*/ 1423749 h 4332048"/>
              <a:gd name="connsiteX2" fmla="*/ 1069356 w 3898281"/>
              <a:gd name="connsiteY2" fmla="*/ 509348 h 4332048"/>
              <a:gd name="connsiteX3" fmla="*/ 1831356 w 3898281"/>
              <a:gd name="connsiteY3" fmla="*/ 1207849 h 4332048"/>
              <a:gd name="connsiteX4" fmla="*/ 1950418 w 3898281"/>
              <a:gd name="connsiteY4" fmla="*/ 14048 h 4332048"/>
              <a:gd name="connsiteX5" fmla="*/ 3898281 w 3898281"/>
              <a:gd name="connsiteY5" fmla="*/ 2173048 h 4332048"/>
              <a:gd name="connsiteX6" fmla="*/ 1950418 w 3898281"/>
              <a:gd name="connsiteY6" fmla="*/ 4332048 h 4332048"/>
              <a:gd name="connsiteX7" fmla="*/ 2555 w 3898281"/>
              <a:gd name="connsiteY7" fmla="*/ 2173048 h 4332048"/>
              <a:gd name="connsiteX0" fmla="*/ 2555 w 3898281"/>
              <a:gd name="connsiteY0" fmla="*/ 2173048 h 4332048"/>
              <a:gd name="connsiteX1" fmla="*/ 1526556 w 3898281"/>
              <a:gd name="connsiteY1" fmla="*/ 1423749 h 4332048"/>
              <a:gd name="connsiteX2" fmla="*/ 1069356 w 3898281"/>
              <a:gd name="connsiteY2" fmla="*/ 509348 h 4332048"/>
              <a:gd name="connsiteX3" fmla="*/ 1831356 w 3898281"/>
              <a:gd name="connsiteY3" fmla="*/ 1207849 h 4332048"/>
              <a:gd name="connsiteX4" fmla="*/ 1950418 w 3898281"/>
              <a:gd name="connsiteY4" fmla="*/ 14048 h 4332048"/>
              <a:gd name="connsiteX5" fmla="*/ 3898281 w 3898281"/>
              <a:gd name="connsiteY5" fmla="*/ 2173048 h 4332048"/>
              <a:gd name="connsiteX6" fmla="*/ 1950418 w 3898281"/>
              <a:gd name="connsiteY6" fmla="*/ 4332048 h 4332048"/>
              <a:gd name="connsiteX7" fmla="*/ 2555 w 3898281"/>
              <a:gd name="connsiteY7" fmla="*/ 2173048 h 4332048"/>
              <a:gd name="connsiteX0" fmla="*/ 2555 w 3898281"/>
              <a:gd name="connsiteY0" fmla="*/ 2174133 h 4333133"/>
              <a:gd name="connsiteX1" fmla="*/ 1526556 w 3898281"/>
              <a:gd name="connsiteY1" fmla="*/ 1424834 h 4333133"/>
              <a:gd name="connsiteX2" fmla="*/ 1069356 w 3898281"/>
              <a:gd name="connsiteY2" fmla="*/ 510433 h 4333133"/>
              <a:gd name="connsiteX3" fmla="*/ 1831356 w 3898281"/>
              <a:gd name="connsiteY3" fmla="*/ 1208934 h 4333133"/>
              <a:gd name="connsiteX4" fmla="*/ 1950418 w 3898281"/>
              <a:gd name="connsiteY4" fmla="*/ 15133 h 4333133"/>
              <a:gd name="connsiteX5" fmla="*/ 3898281 w 3898281"/>
              <a:gd name="connsiteY5" fmla="*/ 2174133 h 4333133"/>
              <a:gd name="connsiteX6" fmla="*/ 1950418 w 3898281"/>
              <a:gd name="connsiteY6" fmla="*/ 4333133 h 4333133"/>
              <a:gd name="connsiteX7" fmla="*/ 2555 w 3898281"/>
              <a:gd name="connsiteY7" fmla="*/ 2174133 h 4333133"/>
              <a:gd name="connsiteX0" fmla="*/ 2555 w 3898281"/>
              <a:gd name="connsiteY0" fmla="*/ 1778530 h 3937530"/>
              <a:gd name="connsiteX1" fmla="*/ 1526556 w 3898281"/>
              <a:gd name="connsiteY1" fmla="*/ 1029231 h 3937530"/>
              <a:gd name="connsiteX2" fmla="*/ 1069356 w 3898281"/>
              <a:gd name="connsiteY2" fmla="*/ 114830 h 3937530"/>
              <a:gd name="connsiteX3" fmla="*/ 1831356 w 3898281"/>
              <a:gd name="connsiteY3" fmla="*/ 813331 h 3937530"/>
              <a:gd name="connsiteX4" fmla="*/ 2026618 w 3898281"/>
              <a:gd name="connsiteY4" fmla="*/ 191030 h 3937530"/>
              <a:gd name="connsiteX5" fmla="*/ 3898281 w 3898281"/>
              <a:gd name="connsiteY5" fmla="*/ 1778530 h 3937530"/>
              <a:gd name="connsiteX6" fmla="*/ 1950418 w 3898281"/>
              <a:gd name="connsiteY6" fmla="*/ 3937530 h 3937530"/>
              <a:gd name="connsiteX7" fmla="*/ 2555 w 3898281"/>
              <a:gd name="connsiteY7" fmla="*/ 1778530 h 3937530"/>
              <a:gd name="connsiteX0" fmla="*/ 2555 w 3898281"/>
              <a:gd name="connsiteY0" fmla="*/ 1778530 h 3937530"/>
              <a:gd name="connsiteX1" fmla="*/ 1526556 w 3898281"/>
              <a:gd name="connsiteY1" fmla="*/ 1029231 h 3937530"/>
              <a:gd name="connsiteX2" fmla="*/ 1069356 w 3898281"/>
              <a:gd name="connsiteY2" fmla="*/ 114830 h 3937530"/>
              <a:gd name="connsiteX3" fmla="*/ 1831356 w 3898281"/>
              <a:gd name="connsiteY3" fmla="*/ 813331 h 3937530"/>
              <a:gd name="connsiteX4" fmla="*/ 2026618 w 3898281"/>
              <a:gd name="connsiteY4" fmla="*/ 191030 h 3937530"/>
              <a:gd name="connsiteX5" fmla="*/ 3898281 w 3898281"/>
              <a:gd name="connsiteY5" fmla="*/ 1778530 h 3937530"/>
              <a:gd name="connsiteX6" fmla="*/ 1950418 w 3898281"/>
              <a:gd name="connsiteY6" fmla="*/ 3937530 h 3937530"/>
              <a:gd name="connsiteX7" fmla="*/ 2555 w 3898281"/>
              <a:gd name="connsiteY7" fmla="*/ 1778530 h 3937530"/>
              <a:gd name="connsiteX0" fmla="*/ 2555 w 3900324"/>
              <a:gd name="connsiteY0" fmla="*/ 1778530 h 3937530"/>
              <a:gd name="connsiteX1" fmla="*/ 1526556 w 3900324"/>
              <a:gd name="connsiteY1" fmla="*/ 1029231 h 3937530"/>
              <a:gd name="connsiteX2" fmla="*/ 1069356 w 3900324"/>
              <a:gd name="connsiteY2" fmla="*/ 114830 h 3937530"/>
              <a:gd name="connsiteX3" fmla="*/ 1831356 w 3900324"/>
              <a:gd name="connsiteY3" fmla="*/ 813331 h 3937530"/>
              <a:gd name="connsiteX4" fmla="*/ 2026618 w 3900324"/>
              <a:gd name="connsiteY4" fmla="*/ 191030 h 3937530"/>
              <a:gd name="connsiteX5" fmla="*/ 2250456 w 3900324"/>
              <a:gd name="connsiteY5" fmla="*/ 864130 h 3937530"/>
              <a:gd name="connsiteX6" fmla="*/ 3898281 w 3900324"/>
              <a:gd name="connsiteY6" fmla="*/ 1778530 h 3937530"/>
              <a:gd name="connsiteX7" fmla="*/ 1950418 w 3900324"/>
              <a:gd name="connsiteY7" fmla="*/ 3937530 h 3937530"/>
              <a:gd name="connsiteX8" fmla="*/ 2555 w 3900324"/>
              <a:gd name="connsiteY8" fmla="*/ 1778530 h 3937530"/>
              <a:gd name="connsiteX0" fmla="*/ 2555 w 3900324"/>
              <a:gd name="connsiteY0" fmla="*/ 1778530 h 3937530"/>
              <a:gd name="connsiteX1" fmla="*/ 1526556 w 3900324"/>
              <a:gd name="connsiteY1" fmla="*/ 1029231 h 3937530"/>
              <a:gd name="connsiteX2" fmla="*/ 1069356 w 3900324"/>
              <a:gd name="connsiteY2" fmla="*/ 114830 h 3937530"/>
              <a:gd name="connsiteX3" fmla="*/ 1831356 w 3900324"/>
              <a:gd name="connsiteY3" fmla="*/ 813331 h 3937530"/>
              <a:gd name="connsiteX4" fmla="*/ 2026618 w 3900324"/>
              <a:gd name="connsiteY4" fmla="*/ 191030 h 3937530"/>
              <a:gd name="connsiteX5" fmla="*/ 2250456 w 3900324"/>
              <a:gd name="connsiteY5" fmla="*/ 864130 h 3937530"/>
              <a:gd name="connsiteX6" fmla="*/ 3898281 w 3900324"/>
              <a:gd name="connsiteY6" fmla="*/ 1778530 h 3937530"/>
              <a:gd name="connsiteX7" fmla="*/ 1950418 w 3900324"/>
              <a:gd name="connsiteY7" fmla="*/ 3937530 h 3937530"/>
              <a:gd name="connsiteX8" fmla="*/ 2555 w 3900324"/>
              <a:gd name="connsiteY8" fmla="*/ 1778530 h 3937530"/>
              <a:gd name="connsiteX0" fmla="*/ 2555 w 3900324"/>
              <a:gd name="connsiteY0" fmla="*/ 1778530 h 3937530"/>
              <a:gd name="connsiteX1" fmla="*/ 1526556 w 3900324"/>
              <a:gd name="connsiteY1" fmla="*/ 1029231 h 3937530"/>
              <a:gd name="connsiteX2" fmla="*/ 1069356 w 3900324"/>
              <a:gd name="connsiteY2" fmla="*/ 114830 h 3937530"/>
              <a:gd name="connsiteX3" fmla="*/ 1831356 w 3900324"/>
              <a:gd name="connsiteY3" fmla="*/ 813331 h 3937530"/>
              <a:gd name="connsiteX4" fmla="*/ 2026618 w 3900324"/>
              <a:gd name="connsiteY4" fmla="*/ 191030 h 3937530"/>
              <a:gd name="connsiteX5" fmla="*/ 2250456 w 3900324"/>
              <a:gd name="connsiteY5" fmla="*/ 864130 h 3937530"/>
              <a:gd name="connsiteX6" fmla="*/ 3898281 w 3900324"/>
              <a:gd name="connsiteY6" fmla="*/ 1778530 h 3937530"/>
              <a:gd name="connsiteX7" fmla="*/ 1950418 w 3900324"/>
              <a:gd name="connsiteY7" fmla="*/ 3937530 h 3937530"/>
              <a:gd name="connsiteX8" fmla="*/ 2555 w 3900324"/>
              <a:gd name="connsiteY8" fmla="*/ 1778530 h 3937530"/>
              <a:gd name="connsiteX0" fmla="*/ 2555 w 3900324"/>
              <a:gd name="connsiteY0" fmla="*/ 1778530 h 3937530"/>
              <a:gd name="connsiteX1" fmla="*/ 1526556 w 3900324"/>
              <a:gd name="connsiteY1" fmla="*/ 1029231 h 3937530"/>
              <a:gd name="connsiteX2" fmla="*/ 1069356 w 3900324"/>
              <a:gd name="connsiteY2" fmla="*/ 114830 h 3937530"/>
              <a:gd name="connsiteX3" fmla="*/ 1831356 w 3900324"/>
              <a:gd name="connsiteY3" fmla="*/ 813331 h 3937530"/>
              <a:gd name="connsiteX4" fmla="*/ 2026618 w 3900324"/>
              <a:gd name="connsiteY4" fmla="*/ 191030 h 3937530"/>
              <a:gd name="connsiteX5" fmla="*/ 2250456 w 3900324"/>
              <a:gd name="connsiteY5" fmla="*/ 864130 h 3937530"/>
              <a:gd name="connsiteX6" fmla="*/ 3898281 w 3900324"/>
              <a:gd name="connsiteY6" fmla="*/ 1778530 h 3937530"/>
              <a:gd name="connsiteX7" fmla="*/ 1950418 w 3900324"/>
              <a:gd name="connsiteY7" fmla="*/ 3937530 h 3937530"/>
              <a:gd name="connsiteX8" fmla="*/ 2555 w 3900324"/>
              <a:gd name="connsiteY8" fmla="*/ 1778530 h 3937530"/>
              <a:gd name="connsiteX0" fmla="*/ 2555 w 3900324"/>
              <a:gd name="connsiteY0" fmla="*/ 1778530 h 3937530"/>
              <a:gd name="connsiteX1" fmla="*/ 1526556 w 3900324"/>
              <a:gd name="connsiteY1" fmla="*/ 1029231 h 3937530"/>
              <a:gd name="connsiteX2" fmla="*/ 1069356 w 3900324"/>
              <a:gd name="connsiteY2" fmla="*/ 114830 h 3937530"/>
              <a:gd name="connsiteX3" fmla="*/ 1831356 w 3900324"/>
              <a:gd name="connsiteY3" fmla="*/ 813331 h 3937530"/>
              <a:gd name="connsiteX4" fmla="*/ 2026618 w 3900324"/>
              <a:gd name="connsiteY4" fmla="*/ 191030 h 3937530"/>
              <a:gd name="connsiteX5" fmla="*/ 2250456 w 3900324"/>
              <a:gd name="connsiteY5" fmla="*/ 864130 h 3937530"/>
              <a:gd name="connsiteX6" fmla="*/ 3898281 w 3900324"/>
              <a:gd name="connsiteY6" fmla="*/ 1778530 h 3937530"/>
              <a:gd name="connsiteX7" fmla="*/ 1950418 w 3900324"/>
              <a:gd name="connsiteY7" fmla="*/ 3937530 h 3937530"/>
              <a:gd name="connsiteX8" fmla="*/ 2555 w 3900324"/>
              <a:gd name="connsiteY8" fmla="*/ 1778530 h 3937530"/>
              <a:gd name="connsiteX0" fmla="*/ 2555 w 3900324"/>
              <a:gd name="connsiteY0" fmla="*/ 1778530 h 3937530"/>
              <a:gd name="connsiteX1" fmla="*/ 1526556 w 3900324"/>
              <a:gd name="connsiteY1" fmla="*/ 1029231 h 3937530"/>
              <a:gd name="connsiteX2" fmla="*/ 1069356 w 3900324"/>
              <a:gd name="connsiteY2" fmla="*/ 114830 h 3937530"/>
              <a:gd name="connsiteX3" fmla="*/ 1831356 w 3900324"/>
              <a:gd name="connsiteY3" fmla="*/ 813331 h 3937530"/>
              <a:gd name="connsiteX4" fmla="*/ 1975818 w 3900324"/>
              <a:gd name="connsiteY4" fmla="*/ 191030 h 3937530"/>
              <a:gd name="connsiteX5" fmla="*/ 2250456 w 3900324"/>
              <a:gd name="connsiteY5" fmla="*/ 864130 h 3937530"/>
              <a:gd name="connsiteX6" fmla="*/ 3898281 w 3900324"/>
              <a:gd name="connsiteY6" fmla="*/ 1778530 h 3937530"/>
              <a:gd name="connsiteX7" fmla="*/ 1950418 w 3900324"/>
              <a:gd name="connsiteY7" fmla="*/ 3937530 h 3937530"/>
              <a:gd name="connsiteX8" fmla="*/ 2555 w 3900324"/>
              <a:gd name="connsiteY8" fmla="*/ 1778530 h 3937530"/>
              <a:gd name="connsiteX0" fmla="*/ 2555 w 3900324"/>
              <a:gd name="connsiteY0" fmla="*/ 1778530 h 3937530"/>
              <a:gd name="connsiteX1" fmla="*/ 1526556 w 3900324"/>
              <a:gd name="connsiteY1" fmla="*/ 1029231 h 3937530"/>
              <a:gd name="connsiteX2" fmla="*/ 1069356 w 3900324"/>
              <a:gd name="connsiteY2" fmla="*/ 114830 h 3937530"/>
              <a:gd name="connsiteX3" fmla="*/ 1831356 w 3900324"/>
              <a:gd name="connsiteY3" fmla="*/ 813331 h 3937530"/>
              <a:gd name="connsiteX4" fmla="*/ 1975818 w 3900324"/>
              <a:gd name="connsiteY4" fmla="*/ 191030 h 3937530"/>
              <a:gd name="connsiteX5" fmla="*/ 2250456 w 3900324"/>
              <a:gd name="connsiteY5" fmla="*/ 864130 h 3937530"/>
              <a:gd name="connsiteX6" fmla="*/ 3898281 w 3900324"/>
              <a:gd name="connsiteY6" fmla="*/ 1778530 h 3937530"/>
              <a:gd name="connsiteX7" fmla="*/ 1950418 w 3900324"/>
              <a:gd name="connsiteY7" fmla="*/ 3937530 h 3937530"/>
              <a:gd name="connsiteX8" fmla="*/ 2555 w 3900324"/>
              <a:gd name="connsiteY8" fmla="*/ 1778530 h 3937530"/>
              <a:gd name="connsiteX0" fmla="*/ 2555 w 3900398"/>
              <a:gd name="connsiteY0" fmla="*/ 1778530 h 3937530"/>
              <a:gd name="connsiteX1" fmla="*/ 1526556 w 3900398"/>
              <a:gd name="connsiteY1" fmla="*/ 1029231 h 3937530"/>
              <a:gd name="connsiteX2" fmla="*/ 1069356 w 3900398"/>
              <a:gd name="connsiteY2" fmla="*/ 114830 h 3937530"/>
              <a:gd name="connsiteX3" fmla="*/ 1831356 w 3900398"/>
              <a:gd name="connsiteY3" fmla="*/ 813331 h 3937530"/>
              <a:gd name="connsiteX4" fmla="*/ 1975818 w 3900398"/>
              <a:gd name="connsiteY4" fmla="*/ 191030 h 3937530"/>
              <a:gd name="connsiteX5" fmla="*/ 2250456 w 3900398"/>
              <a:gd name="connsiteY5" fmla="*/ 864130 h 3937530"/>
              <a:gd name="connsiteX6" fmla="*/ 3898281 w 3900398"/>
              <a:gd name="connsiteY6" fmla="*/ 1778530 h 3937530"/>
              <a:gd name="connsiteX7" fmla="*/ 1950418 w 3900398"/>
              <a:gd name="connsiteY7" fmla="*/ 3937530 h 3937530"/>
              <a:gd name="connsiteX8" fmla="*/ 2555 w 3900398"/>
              <a:gd name="connsiteY8" fmla="*/ 1778530 h 3937530"/>
              <a:gd name="connsiteX0" fmla="*/ 2555 w 3934660"/>
              <a:gd name="connsiteY0" fmla="*/ 1778530 h 3937530"/>
              <a:gd name="connsiteX1" fmla="*/ 1526556 w 3934660"/>
              <a:gd name="connsiteY1" fmla="*/ 1029231 h 3937530"/>
              <a:gd name="connsiteX2" fmla="*/ 1069356 w 3934660"/>
              <a:gd name="connsiteY2" fmla="*/ 114830 h 3937530"/>
              <a:gd name="connsiteX3" fmla="*/ 1831356 w 3934660"/>
              <a:gd name="connsiteY3" fmla="*/ 813331 h 3937530"/>
              <a:gd name="connsiteX4" fmla="*/ 1975818 w 3934660"/>
              <a:gd name="connsiteY4" fmla="*/ 191030 h 3937530"/>
              <a:gd name="connsiteX5" fmla="*/ 2250456 w 3934660"/>
              <a:gd name="connsiteY5" fmla="*/ 864130 h 3937530"/>
              <a:gd name="connsiteX6" fmla="*/ 3101355 w 3934660"/>
              <a:gd name="connsiteY6" fmla="*/ 114830 h 3937530"/>
              <a:gd name="connsiteX7" fmla="*/ 3898281 w 3934660"/>
              <a:gd name="connsiteY7" fmla="*/ 1778530 h 3937530"/>
              <a:gd name="connsiteX8" fmla="*/ 1950418 w 3934660"/>
              <a:gd name="connsiteY8" fmla="*/ 3937530 h 3937530"/>
              <a:gd name="connsiteX9" fmla="*/ 2555 w 3934660"/>
              <a:gd name="connsiteY9" fmla="*/ 1778530 h 3937530"/>
              <a:gd name="connsiteX0" fmla="*/ 2555 w 3934660"/>
              <a:gd name="connsiteY0" fmla="*/ 1778530 h 3937530"/>
              <a:gd name="connsiteX1" fmla="*/ 1526556 w 3934660"/>
              <a:gd name="connsiteY1" fmla="*/ 1029231 h 3937530"/>
              <a:gd name="connsiteX2" fmla="*/ 1069356 w 3934660"/>
              <a:gd name="connsiteY2" fmla="*/ 114830 h 3937530"/>
              <a:gd name="connsiteX3" fmla="*/ 1831356 w 3934660"/>
              <a:gd name="connsiteY3" fmla="*/ 813331 h 3937530"/>
              <a:gd name="connsiteX4" fmla="*/ 1975818 w 3934660"/>
              <a:gd name="connsiteY4" fmla="*/ 191030 h 3937530"/>
              <a:gd name="connsiteX5" fmla="*/ 2250456 w 3934660"/>
              <a:gd name="connsiteY5" fmla="*/ 864130 h 3937530"/>
              <a:gd name="connsiteX6" fmla="*/ 3101355 w 3934660"/>
              <a:gd name="connsiteY6" fmla="*/ 114830 h 3937530"/>
              <a:gd name="connsiteX7" fmla="*/ 3898281 w 3934660"/>
              <a:gd name="connsiteY7" fmla="*/ 1778530 h 3937530"/>
              <a:gd name="connsiteX8" fmla="*/ 1950418 w 3934660"/>
              <a:gd name="connsiteY8" fmla="*/ 3937530 h 3937530"/>
              <a:gd name="connsiteX9" fmla="*/ 2555 w 3934660"/>
              <a:gd name="connsiteY9" fmla="*/ 1778530 h 3937530"/>
              <a:gd name="connsiteX0" fmla="*/ 2555 w 3934660"/>
              <a:gd name="connsiteY0" fmla="*/ 1778530 h 3937530"/>
              <a:gd name="connsiteX1" fmla="*/ 1526556 w 3934660"/>
              <a:gd name="connsiteY1" fmla="*/ 1029231 h 3937530"/>
              <a:gd name="connsiteX2" fmla="*/ 1069356 w 3934660"/>
              <a:gd name="connsiteY2" fmla="*/ 114830 h 3937530"/>
              <a:gd name="connsiteX3" fmla="*/ 1831356 w 3934660"/>
              <a:gd name="connsiteY3" fmla="*/ 813331 h 3937530"/>
              <a:gd name="connsiteX4" fmla="*/ 1975818 w 3934660"/>
              <a:gd name="connsiteY4" fmla="*/ 191030 h 3937530"/>
              <a:gd name="connsiteX5" fmla="*/ 2237756 w 3934660"/>
              <a:gd name="connsiteY5" fmla="*/ 826030 h 3937530"/>
              <a:gd name="connsiteX6" fmla="*/ 3101355 w 3934660"/>
              <a:gd name="connsiteY6" fmla="*/ 114830 h 3937530"/>
              <a:gd name="connsiteX7" fmla="*/ 3898281 w 3934660"/>
              <a:gd name="connsiteY7" fmla="*/ 1778530 h 3937530"/>
              <a:gd name="connsiteX8" fmla="*/ 1950418 w 3934660"/>
              <a:gd name="connsiteY8" fmla="*/ 3937530 h 3937530"/>
              <a:gd name="connsiteX9" fmla="*/ 2555 w 3934660"/>
              <a:gd name="connsiteY9" fmla="*/ 1778530 h 3937530"/>
              <a:gd name="connsiteX0" fmla="*/ 2555 w 3934660"/>
              <a:gd name="connsiteY0" fmla="*/ 1778530 h 3937530"/>
              <a:gd name="connsiteX1" fmla="*/ 1526556 w 3934660"/>
              <a:gd name="connsiteY1" fmla="*/ 1029231 h 3937530"/>
              <a:gd name="connsiteX2" fmla="*/ 1069356 w 3934660"/>
              <a:gd name="connsiteY2" fmla="*/ 114830 h 3937530"/>
              <a:gd name="connsiteX3" fmla="*/ 1831356 w 3934660"/>
              <a:gd name="connsiteY3" fmla="*/ 813331 h 3937530"/>
              <a:gd name="connsiteX4" fmla="*/ 1975818 w 3934660"/>
              <a:gd name="connsiteY4" fmla="*/ 191030 h 3937530"/>
              <a:gd name="connsiteX5" fmla="*/ 2237756 w 3934660"/>
              <a:gd name="connsiteY5" fmla="*/ 826030 h 3937530"/>
              <a:gd name="connsiteX6" fmla="*/ 3101355 w 3934660"/>
              <a:gd name="connsiteY6" fmla="*/ 114830 h 3937530"/>
              <a:gd name="connsiteX7" fmla="*/ 3898281 w 3934660"/>
              <a:gd name="connsiteY7" fmla="*/ 1778530 h 3937530"/>
              <a:gd name="connsiteX8" fmla="*/ 1950418 w 3934660"/>
              <a:gd name="connsiteY8" fmla="*/ 3937530 h 3937530"/>
              <a:gd name="connsiteX9" fmla="*/ 2555 w 3934660"/>
              <a:gd name="connsiteY9" fmla="*/ 1778530 h 3937530"/>
              <a:gd name="connsiteX0" fmla="*/ 2555 w 3934660"/>
              <a:gd name="connsiteY0" fmla="*/ 1778530 h 3937530"/>
              <a:gd name="connsiteX1" fmla="*/ 1526556 w 3934660"/>
              <a:gd name="connsiteY1" fmla="*/ 1029231 h 3937530"/>
              <a:gd name="connsiteX2" fmla="*/ 1069356 w 3934660"/>
              <a:gd name="connsiteY2" fmla="*/ 114830 h 3937530"/>
              <a:gd name="connsiteX3" fmla="*/ 1831356 w 3934660"/>
              <a:gd name="connsiteY3" fmla="*/ 813331 h 3937530"/>
              <a:gd name="connsiteX4" fmla="*/ 1975818 w 3934660"/>
              <a:gd name="connsiteY4" fmla="*/ 191030 h 3937530"/>
              <a:gd name="connsiteX5" fmla="*/ 2237756 w 3934660"/>
              <a:gd name="connsiteY5" fmla="*/ 826030 h 3937530"/>
              <a:gd name="connsiteX6" fmla="*/ 3101355 w 3934660"/>
              <a:gd name="connsiteY6" fmla="*/ 114830 h 3937530"/>
              <a:gd name="connsiteX7" fmla="*/ 3898281 w 3934660"/>
              <a:gd name="connsiteY7" fmla="*/ 1778530 h 3937530"/>
              <a:gd name="connsiteX8" fmla="*/ 1950418 w 3934660"/>
              <a:gd name="connsiteY8" fmla="*/ 3937530 h 3937530"/>
              <a:gd name="connsiteX9" fmla="*/ 2555 w 3934660"/>
              <a:gd name="connsiteY9" fmla="*/ 1778530 h 3937530"/>
              <a:gd name="connsiteX0" fmla="*/ 2555 w 3934660"/>
              <a:gd name="connsiteY0" fmla="*/ 1778530 h 3937530"/>
              <a:gd name="connsiteX1" fmla="*/ 1526556 w 3934660"/>
              <a:gd name="connsiteY1" fmla="*/ 1029231 h 3937530"/>
              <a:gd name="connsiteX2" fmla="*/ 1069356 w 3934660"/>
              <a:gd name="connsiteY2" fmla="*/ 114830 h 3937530"/>
              <a:gd name="connsiteX3" fmla="*/ 1831356 w 3934660"/>
              <a:gd name="connsiteY3" fmla="*/ 813331 h 3937530"/>
              <a:gd name="connsiteX4" fmla="*/ 1975818 w 3934660"/>
              <a:gd name="connsiteY4" fmla="*/ 191030 h 3937530"/>
              <a:gd name="connsiteX5" fmla="*/ 2237756 w 3934660"/>
              <a:gd name="connsiteY5" fmla="*/ 826030 h 3937530"/>
              <a:gd name="connsiteX6" fmla="*/ 3101355 w 3934660"/>
              <a:gd name="connsiteY6" fmla="*/ 114830 h 3937530"/>
              <a:gd name="connsiteX7" fmla="*/ 3898281 w 3934660"/>
              <a:gd name="connsiteY7" fmla="*/ 1778530 h 3937530"/>
              <a:gd name="connsiteX8" fmla="*/ 1950418 w 3934660"/>
              <a:gd name="connsiteY8" fmla="*/ 3937530 h 3937530"/>
              <a:gd name="connsiteX9" fmla="*/ 2555 w 3934660"/>
              <a:gd name="connsiteY9" fmla="*/ 1778530 h 3937530"/>
              <a:gd name="connsiteX0" fmla="*/ 2555 w 3934660"/>
              <a:gd name="connsiteY0" fmla="*/ 1778530 h 3937530"/>
              <a:gd name="connsiteX1" fmla="*/ 1526556 w 3934660"/>
              <a:gd name="connsiteY1" fmla="*/ 1029231 h 3937530"/>
              <a:gd name="connsiteX2" fmla="*/ 1069356 w 3934660"/>
              <a:gd name="connsiteY2" fmla="*/ 114830 h 3937530"/>
              <a:gd name="connsiteX3" fmla="*/ 1831356 w 3934660"/>
              <a:gd name="connsiteY3" fmla="*/ 813331 h 3937530"/>
              <a:gd name="connsiteX4" fmla="*/ 1975818 w 3934660"/>
              <a:gd name="connsiteY4" fmla="*/ 191030 h 3937530"/>
              <a:gd name="connsiteX5" fmla="*/ 2237756 w 3934660"/>
              <a:gd name="connsiteY5" fmla="*/ 826030 h 3937530"/>
              <a:gd name="connsiteX6" fmla="*/ 3101355 w 3934660"/>
              <a:gd name="connsiteY6" fmla="*/ 114830 h 3937530"/>
              <a:gd name="connsiteX7" fmla="*/ 3898281 w 3934660"/>
              <a:gd name="connsiteY7" fmla="*/ 1778530 h 3937530"/>
              <a:gd name="connsiteX8" fmla="*/ 1950418 w 3934660"/>
              <a:gd name="connsiteY8" fmla="*/ 3937530 h 3937530"/>
              <a:gd name="connsiteX9" fmla="*/ 2555 w 3934660"/>
              <a:gd name="connsiteY9" fmla="*/ 1778530 h 3937530"/>
              <a:gd name="connsiteX0" fmla="*/ 2555 w 3934660"/>
              <a:gd name="connsiteY0" fmla="*/ 1778530 h 3937530"/>
              <a:gd name="connsiteX1" fmla="*/ 1526556 w 3934660"/>
              <a:gd name="connsiteY1" fmla="*/ 1029231 h 3937530"/>
              <a:gd name="connsiteX2" fmla="*/ 1069356 w 3934660"/>
              <a:gd name="connsiteY2" fmla="*/ 114830 h 3937530"/>
              <a:gd name="connsiteX3" fmla="*/ 1831356 w 3934660"/>
              <a:gd name="connsiteY3" fmla="*/ 813331 h 3937530"/>
              <a:gd name="connsiteX4" fmla="*/ 1975818 w 3934660"/>
              <a:gd name="connsiteY4" fmla="*/ 191030 h 3937530"/>
              <a:gd name="connsiteX5" fmla="*/ 2237756 w 3934660"/>
              <a:gd name="connsiteY5" fmla="*/ 826030 h 3937530"/>
              <a:gd name="connsiteX6" fmla="*/ 3101355 w 3934660"/>
              <a:gd name="connsiteY6" fmla="*/ 114830 h 3937530"/>
              <a:gd name="connsiteX7" fmla="*/ 3898281 w 3934660"/>
              <a:gd name="connsiteY7" fmla="*/ 1778530 h 3937530"/>
              <a:gd name="connsiteX8" fmla="*/ 1950418 w 3934660"/>
              <a:gd name="connsiteY8" fmla="*/ 3937530 h 3937530"/>
              <a:gd name="connsiteX9" fmla="*/ 2555 w 3934660"/>
              <a:gd name="connsiteY9" fmla="*/ 1778530 h 3937530"/>
              <a:gd name="connsiteX0" fmla="*/ 2555 w 3939660"/>
              <a:gd name="connsiteY0" fmla="*/ 1778530 h 3937530"/>
              <a:gd name="connsiteX1" fmla="*/ 1526556 w 3939660"/>
              <a:gd name="connsiteY1" fmla="*/ 1029231 h 3937530"/>
              <a:gd name="connsiteX2" fmla="*/ 1069356 w 3939660"/>
              <a:gd name="connsiteY2" fmla="*/ 114830 h 3937530"/>
              <a:gd name="connsiteX3" fmla="*/ 1831356 w 3939660"/>
              <a:gd name="connsiteY3" fmla="*/ 813331 h 3937530"/>
              <a:gd name="connsiteX4" fmla="*/ 1975818 w 3939660"/>
              <a:gd name="connsiteY4" fmla="*/ 191030 h 3937530"/>
              <a:gd name="connsiteX5" fmla="*/ 2237756 w 3939660"/>
              <a:gd name="connsiteY5" fmla="*/ 826030 h 3937530"/>
              <a:gd name="connsiteX6" fmla="*/ 3101355 w 3939660"/>
              <a:gd name="connsiteY6" fmla="*/ 114830 h 3937530"/>
              <a:gd name="connsiteX7" fmla="*/ 3898281 w 3939660"/>
              <a:gd name="connsiteY7" fmla="*/ 1778530 h 3937530"/>
              <a:gd name="connsiteX8" fmla="*/ 1950418 w 3939660"/>
              <a:gd name="connsiteY8" fmla="*/ 3937530 h 3937530"/>
              <a:gd name="connsiteX9" fmla="*/ 2555 w 3939660"/>
              <a:gd name="connsiteY9" fmla="*/ 1778530 h 3937530"/>
              <a:gd name="connsiteX0" fmla="*/ 2555 w 3936115"/>
              <a:gd name="connsiteY0" fmla="*/ 1778530 h 3937530"/>
              <a:gd name="connsiteX1" fmla="*/ 1526556 w 3936115"/>
              <a:gd name="connsiteY1" fmla="*/ 1029231 h 3937530"/>
              <a:gd name="connsiteX2" fmla="*/ 1069356 w 3936115"/>
              <a:gd name="connsiteY2" fmla="*/ 114830 h 3937530"/>
              <a:gd name="connsiteX3" fmla="*/ 1831356 w 3936115"/>
              <a:gd name="connsiteY3" fmla="*/ 813331 h 3937530"/>
              <a:gd name="connsiteX4" fmla="*/ 1975818 w 3936115"/>
              <a:gd name="connsiteY4" fmla="*/ 191030 h 3937530"/>
              <a:gd name="connsiteX5" fmla="*/ 2237756 w 3936115"/>
              <a:gd name="connsiteY5" fmla="*/ 826030 h 3937530"/>
              <a:gd name="connsiteX6" fmla="*/ 3101355 w 3936115"/>
              <a:gd name="connsiteY6" fmla="*/ 114830 h 3937530"/>
              <a:gd name="connsiteX7" fmla="*/ 2656855 w 3936115"/>
              <a:gd name="connsiteY7" fmla="*/ 1168930 h 3937530"/>
              <a:gd name="connsiteX8" fmla="*/ 3898281 w 3936115"/>
              <a:gd name="connsiteY8" fmla="*/ 1778530 h 3937530"/>
              <a:gd name="connsiteX9" fmla="*/ 1950418 w 3936115"/>
              <a:gd name="connsiteY9" fmla="*/ 3937530 h 3937530"/>
              <a:gd name="connsiteX10" fmla="*/ 2555 w 3936115"/>
              <a:gd name="connsiteY10" fmla="*/ 1778530 h 3937530"/>
              <a:gd name="connsiteX0" fmla="*/ 2555 w 3936115"/>
              <a:gd name="connsiteY0" fmla="*/ 1778530 h 3937530"/>
              <a:gd name="connsiteX1" fmla="*/ 1526556 w 3936115"/>
              <a:gd name="connsiteY1" fmla="*/ 1029231 h 3937530"/>
              <a:gd name="connsiteX2" fmla="*/ 1069356 w 3936115"/>
              <a:gd name="connsiteY2" fmla="*/ 114830 h 3937530"/>
              <a:gd name="connsiteX3" fmla="*/ 1831356 w 3936115"/>
              <a:gd name="connsiteY3" fmla="*/ 813331 h 3937530"/>
              <a:gd name="connsiteX4" fmla="*/ 1975818 w 3936115"/>
              <a:gd name="connsiteY4" fmla="*/ 191030 h 3937530"/>
              <a:gd name="connsiteX5" fmla="*/ 2237756 w 3936115"/>
              <a:gd name="connsiteY5" fmla="*/ 826030 h 3937530"/>
              <a:gd name="connsiteX6" fmla="*/ 3101355 w 3936115"/>
              <a:gd name="connsiteY6" fmla="*/ 114830 h 3937530"/>
              <a:gd name="connsiteX7" fmla="*/ 2656855 w 3936115"/>
              <a:gd name="connsiteY7" fmla="*/ 1168930 h 3937530"/>
              <a:gd name="connsiteX8" fmla="*/ 3898281 w 3936115"/>
              <a:gd name="connsiteY8" fmla="*/ 1778530 h 3937530"/>
              <a:gd name="connsiteX9" fmla="*/ 1950418 w 3936115"/>
              <a:gd name="connsiteY9" fmla="*/ 3937530 h 3937530"/>
              <a:gd name="connsiteX10" fmla="*/ 2555 w 3936115"/>
              <a:gd name="connsiteY10" fmla="*/ 1778530 h 3937530"/>
              <a:gd name="connsiteX0" fmla="*/ 2555 w 3935230"/>
              <a:gd name="connsiteY0" fmla="*/ 1778530 h 3937530"/>
              <a:gd name="connsiteX1" fmla="*/ 1526556 w 3935230"/>
              <a:gd name="connsiteY1" fmla="*/ 1029231 h 3937530"/>
              <a:gd name="connsiteX2" fmla="*/ 1069356 w 3935230"/>
              <a:gd name="connsiteY2" fmla="*/ 114830 h 3937530"/>
              <a:gd name="connsiteX3" fmla="*/ 1831356 w 3935230"/>
              <a:gd name="connsiteY3" fmla="*/ 813331 h 3937530"/>
              <a:gd name="connsiteX4" fmla="*/ 1975818 w 3935230"/>
              <a:gd name="connsiteY4" fmla="*/ 191030 h 3937530"/>
              <a:gd name="connsiteX5" fmla="*/ 2237756 w 3935230"/>
              <a:gd name="connsiteY5" fmla="*/ 826030 h 3937530"/>
              <a:gd name="connsiteX6" fmla="*/ 3101355 w 3935230"/>
              <a:gd name="connsiteY6" fmla="*/ 114830 h 3937530"/>
              <a:gd name="connsiteX7" fmla="*/ 2618755 w 3935230"/>
              <a:gd name="connsiteY7" fmla="*/ 1118130 h 3937530"/>
              <a:gd name="connsiteX8" fmla="*/ 3898281 w 3935230"/>
              <a:gd name="connsiteY8" fmla="*/ 1778530 h 3937530"/>
              <a:gd name="connsiteX9" fmla="*/ 1950418 w 3935230"/>
              <a:gd name="connsiteY9" fmla="*/ 3937530 h 3937530"/>
              <a:gd name="connsiteX10" fmla="*/ 2555 w 3935230"/>
              <a:gd name="connsiteY10" fmla="*/ 1778530 h 3937530"/>
              <a:gd name="connsiteX0" fmla="*/ 2555 w 3932391"/>
              <a:gd name="connsiteY0" fmla="*/ 1778530 h 3937530"/>
              <a:gd name="connsiteX1" fmla="*/ 1526556 w 3932391"/>
              <a:gd name="connsiteY1" fmla="*/ 1029231 h 3937530"/>
              <a:gd name="connsiteX2" fmla="*/ 1069356 w 3932391"/>
              <a:gd name="connsiteY2" fmla="*/ 114830 h 3937530"/>
              <a:gd name="connsiteX3" fmla="*/ 1831356 w 3932391"/>
              <a:gd name="connsiteY3" fmla="*/ 813331 h 3937530"/>
              <a:gd name="connsiteX4" fmla="*/ 1975818 w 3932391"/>
              <a:gd name="connsiteY4" fmla="*/ 191030 h 3937530"/>
              <a:gd name="connsiteX5" fmla="*/ 2237756 w 3932391"/>
              <a:gd name="connsiteY5" fmla="*/ 826030 h 3937530"/>
              <a:gd name="connsiteX6" fmla="*/ 3101355 w 3932391"/>
              <a:gd name="connsiteY6" fmla="*/ 114830 h 3937530"/>
              <a:gd name="connsiteX7" fmla="*/ 2618755 w 3932391"/>
              <a:gd name="connsiteY7" fmla="*/ 1118130 h 3937530"/>
              <a:gd name="connsiteX8" fmla="*/ 3898281 w 3932391"/>
              <a:gd name="connsiteY8" fmla="*/ 1778530 h 3937530"/>
              <a:gd name="connsiteX9" fmla="*/ 1950418 w 3932391"/>
              <a:gd name="connsiteY9" fmla="*/ 3937530 h 3937530"/>
              <a:gd name="connsiteX10" fmla="*/ 2555 w 3932391"/>
              <a:gd name="connsiteY10" fmla="*/ 1778530 h 3937530"/>
              <a:gd name="connsiteX0" fmla="*/ 2555 w 3934808"/>
              <a:gd name="connsiteY0" fmla="*/ 1778530 h 3937530"/>
              <a:gd name="connsiteX1" fmla="*/ 1526556 w 3934808"/>
              <a:gd name="connsiteY1" fmla="*/ 1029231 h 3937530"/>
              <a:gd name="connsiteX2" fmla="*/ 1069356 w 3934808"/>
              <a:gd name="connsiteY2" fmla="*/ 114830 h 3937530"/>
              <a:gd name="connsiteX3" fmla="*/ 1831356 w 3934808"/>
              <a:gd name="connsiteY3" fmla="*/ 813331 h 3937530"/>
              <a:gd name="connsiteX4" fmla="*/ 1975818 w 3934808"/>
              <a:gd name="connsiteY4" fmla="*/ 191030 h 3937530"/>
              <a:gd name="connsiteX5" fmla="*/ 2237756 w 3934808"/>
              <a:gd name="connsiteY5" fmla="*/ 826030 h 3937530"/>
              <a:gd name="connsiteX6" fmla="*/ 3101355 w 3934808"/>
              <a:gd name="connsiteY6" fmla="*/ 114830 h 3937530"/>
              <a:gd name="connsiteX7" fmla="*/ 2618755 w 3934808"/>
              <a:gd name="connsiteY7" fmla="*/ 1118130 h 3937530"/>
              <a:gd name="connsiteX8" fmla="*/ 3088657 w 3934808"/>
              <a:gd name="connsiteY8" fmla="*/ 1168930 h 3937530"/>
              <a:gd name="connsiteX9" fmla="*/ 3898281 w 3934808"/>
              <a:gd name="connsiteY9" fmla="*/ 1778530 h 3937530"/>
              <a:gd name="connsiteX10" fmla="*/ 1950418 w 3934808"/>
              <a:gd name="connsiteY10" fmla="*/ 3937530 h 3937530"/>
              <a:gd name="connsiteX11" fmla="*/ 2555 w 3934808"/>
              <a:gd name="connsiteY11" fmla="*/ 1778530 h 3937530"/>
              <a:gd name="connsiteX0" fmla="*/ 2555 w 3934808"/>
              <a:gd name="connsiteY0" fmla="*/ 1778530 h 3937530"/>
              <a:gd name="connsiteX1" fmla="*/ 1526556 w 3934808"/>
              <a:gd name="connsiteY1" fmla="*/ 1029231 h 3937530"/>
              <a:gd name="connsiteX2" fmla="*/ 1069356 w 3934808"/>
              <a:gd name="connsiteY2" fmla="*/ 114830 h 3937530"/>
              <a:gd name="connsiteX3" fmla="*/ 1831356 w 3934808"/>
              <a:gd name="connsiteY3" fmla="*/ 813331 h 3937530"/>
              <a:gd name="connsiteX4" fmla="*/ 1975818 w 3934808"/>
              <a:gd name="connsiteY4" fmla="*/ 191030 h 3937530"/>
              <a:gd name="connsiteX5" fmla="*/ 2237756 w 3934808"/>
              <a:gd name="connsiteY5" fmla="*/ 826030 h 3937530"/>
              <a:gd name="connsiteX6" fmla="*/ 3101355 w 3934808"/>
              <a:gd name="connsiteY6" fmla="*/ 114830 h 3937530"/>
              <a:gd name="connsiteX7" fmla="*/ 2618755 w 3934808"/>
              <a:gd name="connsiteY7" fmla="*/ 1118130 h 3937530"/>
              <a:gd name="connsiteX8" fmla="*/ 3088657 w 3934808"/>
              <a:gd name="connsiteY8" fmla="*/ 1168930 h 3937530"/>
              <a:gd name="connsiteX9" fmla="*/ 3898281 w 3934808"/>
              <a:gd name="connsiteY9" fmla="*/ 1778530 h 3937530"/>
              <a:gd name="connsiteX10" fmla="*/ 1950418 w 3934808"/>
              <a:gd name="connsiteY10" fmla="*/ 3937530 h 3937530"/>
              <a:gd name="connsiteX11" fmla="*/ 2555 w 3934808"/>
              <a:gd name="connsiteY11" fmla="*/ 1778530 h 3937530"/>
              <a:gd name="connsiteX0" fmla="*/ 2555 w 3933441"/>
              <a:gd name="connsiteY0" fmla="*/ 1778530 h 3937530"/>
              <a:gd name="connsiteX1" fmla="*/ 1526556 w 3933441"/>
              <a:gd name="connsiteY1" fmla="*/ 1029231 h 3937530"/>
              <a:gd name="connsiteX2" fmla="*/ 1069356 w 3933441"/>
              <a:gd name="connsiteY2" fmla="*/ 114830 h 3937530"/>
              <a:gd name="connsiteX3" fmla="*/ 1831356 w 3933441"/>
              <a:gd name="connsiteY3" fmla="*/ 813331 h 3937530"/>
              <a:gd name="connsiteX4" fmla="*/ 1975818 w 3933441"/>
              <a:gd name="connsiteY4" fmla="*/ 191030 h 3937530"/>
              <a:gd name="connsiteX5" fmla="*/ 2237756 w 3933441"/>
              <a:gd name="connsiteY5" fmla="*/ 826030 h 3937530"/>
              <a:gd name="connsiteX6" fmla="*/ 3101355 w 3933441"/>
              <a:gd name="connsiteY6" fmla="*/ 114830 h 3937530"/>
              <a:gd name="connsiteX7" fmla="*/ 2618755 w 3933441"/>
              <a:gd name="connsiteY7" fmla="*/ 1118130 h 3937530"/>
              <a:gd name="connsiteX8" fmla="*/ 3050557 w 3933441"/>
              <a:gd name="connsiteY8" fmla="*/ 1143530 h 3937530"/>
              <a:gd name="connsiteX9" fmla="*/ 3898281 w 3933441"/>
              <a:gd name="connsiteY9" fmla="*/ 1778530 h 3937530"/>
              <a:gd name="connsiteX10" fmla="*/ 1950418 w 3933441"/>
              <a:gd name="connsiteY10" fmla="*/ 3937530 h 3937530"/>
              <a:gd name="connsiteX11" fmla="*/ 2555 w 3933441"/>
              <a:gd name="connsiteY11" fmla="*/ 1778530 h 3937530"/>
              <a:gd name="connsiteX0" fmla="*/ 2555 w 3930002"/>
              <a:gd name="connsiteY0" fmla="*/ 1778530 h 3937530"/>
              <a:gd name="connsiteX1" fmla="*/ 1526556 w 3930002"/>
              <a:gd name="connsiteY1" fmla="*/ 1029231 h 3937530"/>
              <a:gd name="connsiteX2" fmla="*/ 1069356 w 3930002"/>
              <a:gd name="connsiteY2" fmla="*/ 114830 h 3937530"/>
              <a:gd name="connsiteX3" fmla="*/ 1831356 w 3930002"/>
              <a:gd name="connsiteY3" fmla="*/ 813331 h 3937530"/>
              <a:gd name="connsiteX4" fmla="*/ 1975818 w 3930002"/>
              <a:gd name="connsiteY4" fmla="*/ 191030 h 3937530"/>
              <a:gd name="connsiteX5" fmla="*/ 2237756 w 3930002"/>
              <a:gd name="connsiteY5" fmla="*/ 826030 h 3937530"/>
              <a:gd name="connsiteX6" fmla="*/ 3101355 w 3930002"/>
              <a:gd name="connsiteY6" fmla="*/ 114830 h 3937530"/>
              <a:gd name="connsiteX7" fmla="*/ 2618755 w 3930002"/>
              <a:gd name="connsiteY7" fmla="*/ 1118130 h 3937530"/>
              <a:gd name="connsiteX8" fmla="*/ 3050557 w 3930002"/>
              <a:gd name="connsiteY8" fmla="*/ 1143530 h 3937530"/>
              <a:gd name="connsiteX9" fmla="*/ 3898281 w 3930002"/>
              <a:gd name="connsiteY9" fmla="*/ 1778530 h 3937530"/>
              <a:gd name="connsiteX10" fmla="*/ 1950418 w 3930002"/>
              <a:gd name="connsiteY10" fmla="*/ 3937530 h 3937530"/>
              <a:gd name="connsiteX11" fmla="*/ 2555 w 3930002"/>
              <a:gd name="connsiteY11" fmla="*/ 1778530 h 3937530"/>
              <a:gd name="connsiteX0" fmla="*/ 2555 w 3928585"/>
              <a:gd name="connsiteY0" fmla="*/ 1778530 h 3937530"/>
              <a:gd name="connsiteX1" fmla="*/ 1526556 w 3928585"/>
              <a:gd name="connsiteY1" fmla="*/ 1029231 h 3937530"/>
              <a:gd name="connsiteX2" fmla="*/ 1069356 w 3928585"/>
              <a:gd name="connsiteY2" fmla="*/ 114830 h 3937530"/>
              <a:gd name="connsiteX3" fmla="*/ 1831356 w 3928585"/>
              <a:gd name="connsiteY3" fmla="*/ 813331 h 3937530"/>
              <a:gd name="connsiteX4" fmla="*/ 1975818 w 3928585"/>
              <a:gd name="connsiteY4" fmla="*/ 191030 h 3937530"/>
              <a:gd name="connsiteX5" fmla="*/ 2237756 w 3928585"/>
              <a:gd name="connsiteY5" fmla="*/ 826030 h 3937530"/>
              <a:gd name="connsiteX6" fmla="*/ 3101355 w 3928585"/>
              <a:gd name="connsiteY6" fmla="*/ 114830 h 3937530"/>
              <a:gd name="connsiteX7" fmla="*/ 2618755 w 3928585"/>
              <a:gd name="connsiteY7" fmla="*/ 1118130 h 3937530"/>
              <a:gd name="connsiteX8" fmla="*/ 2998170 w 3928585"/>
              <a:gd name="connsiteY8" fmla="*/ 1143530 h 3937530"/>
              <a:gd name="connsiteX9" fmla="*/ 3898281 w 3928585"/>
              <a:gd name="connsiteY9" fmla="*/ 1778530 h 3937530"/>
              <a:gd name="connsiteX10" fmla="*/ 1950418 w 3928585"/>
              <a:gd name="connsiteY10" fmla="*/ 3937530 h 3937530"/>
              <a:gd name="connsiteX11" fmla="*/ 2555 w 3928585"/>
              <a:gd name="connsiteY11" fmla="*/ 1778530 h 3937530"/>
              <a:gd name="connsiteX0" fmla="*/ 2555 w 3928585"/>
              <a:gd name="connsiteY0" fmla="*/ 1778530 h 3937530"/>
              <a:gd name="connsiteX1" fmla="*/ 1526556 w 3928585"/>
              <a:gd name="connsiteY1" fmla="*/ 1029231 h 3937530"/>
              <a:gd name="connsiteX2" fmla="*/ 1069356 w 3928585"/>
              <a:gd name="connsiteY2" fmla="*/ 114830 h 3937530"/>
              <a:gd name="connsiteX3" fmla="*/ 1831356 w 3928585"/>
              <a:gd name="connsiteY3" fmla="*/ 813331 h 3937530"/>
              <a:gd name="connsiteX4" fmla="*/ 1975818 w 3928585"/>
              <a:gd name="connsiteY4" fmla="*/ 191030 h 3937530"/>
              <a:gd name="connsiteX5" fmla="*/ 2237756 w 3928585"/>
              <a:gd name="connsiteY5" fmla="*/ 826030 h 3937530"/>
              <a:gd name="connsiteX6" fmla="*/ 3101355 w 3928585"/>
              <a:gd name="connsiteY6" fmla="*/ 114830 h 3937530"/>
              <a:gd name="connsiteX7" fmla="*/ 2618755 w 3928585"/>
              <a:gd name="connsiteY7" fmla="*/ 1118130 h 3937530"/>
              <a:gd name="connsiteX8" fmla="*/ 2998170 w 3928585"/>
              <a:gd name="connsiteY8" fmla="*/ 1143530 h 3937530"/>
              <a:gd name="connsiteX9" fmla="*/ 3898281 w 3928585"/>
              <a:gd name="connsiteY9" fmla="*/ 1778530 h 3937530"/>
              <a:gd name="connsiteX10" fmla="*/ 1950418 w 3928585"/>
              <a:gd name="connsiteY10" fmla="*/ 3937530 h 3937530"/>
              <a:gd name="connsiteX11" fmla="*/ 2555 w 3928585"/>
              <a:gd name="connsiteY11" fmla="*/ 1778530 h 3937530"/>
              <a:gd name="connsiteX0" fmla="*/ 2555 w 3929566"/>
              <a:gd name="connsiteY0" fmla="*/ 1778530 h 3937530"/>
              <a:gd name="connsiteX1" fmla="*/ 1526556 w 3929566"/>
              <a:gd name="connsiteY1" fmla="*/ 1029231 h 3937530"/>
              <a:gd name="connsiteX2" fmla="*/ 1069356 w 3929566"/>
              <a:gd name="connsiteY2" fmla="*/ 114830 h 3937530"/>
              <a:gd name="connsiteX3" fmla="*/ 1831356 w 3929566"/>
              <a:gd name="connsiteY3" fmla="*/ 813331 h 3937530"/>
              <a:gd name="connsiteX4" fmla="*/ 1975818 w 3929566"/>
              <a:gd name="connsiteY4" fmla="*/ 191030 h 3937530"/>
              <a:gd name="connsiteX5" fmla="*/ 2237756 w 3929566"/>
              <a:gd name="connsiteY5" fmla="*/ 826030 h 3937530"/>
              <a:gd name="connsiteX6" fmla="*/ 3101355 w 3929566"/>
              <a:gd name="connsiteY6" fmla="*/ 114830 h 3937530"/>
              <a:gd name="connsiteX7" fmla="*/ 2618755 w 3929566"/>
              <a:gd name="connsiteY7" fmla="*/ 1118130 h 3937530"/>
              <a:gd name="connsiteX8" fmla="*/ 2998170 w 3929566"/>
              <a:gd name="connsiteY8" fmla="*/ 1143530 h 3937530"/>
              <a:gd name="connsiteX9" fmla="*/ 3898281 w 3929566"/>
              <a:gd name="connsiteY9" fmla="*/ 1778530 h 3937530"/>
              <a:gd name="connsiteX10" fmla="*/ 1950418 w 3929566"/>
              <a:gd name="connsiteY10" fmla="*/ 3937530 h 3937530"/>
              <a:gd name="connsiteX11" fmla="*/ 2555 w 3929566"/>
              <a:gd name="connsiteY11" fmla="*/ 1778530 h 3937530"/>
              <a:gd name="connsiteX0" fmla="*/ 2555 w 3935470"/>
              <a:gd name="connsiteY0" fmla="*/ 1778530 h 3937530"/>
              <a:gd name="connsiteX1" fmla="*/ 1526556 w 3935470"/>
              <a:gd name="connsiteY1" fmla="*/ 1029231 h 3937530"/>
              <a:gd name="connsiteX2" fmla="*/ 1069356 w 3935470"/>
              <a:gd name="connsiteY2" fmla="*/ 114830 h 3937530"/>
              <a:gd name="connsiteX3" fmla="*/ 1831356 w 3935470"/>
              <a:gd name="connsiteY3" fmla="*/ 813331 h 3937530"/>
              <a:gd name="connsiteX4" fmla="*/ 1975818 w 3935470"/>
              <a:gd name="connsiteY4" fmla="*/ 191030 h 3937530"/>
              <a:gd name="connsiteX5" fmla="*/ 2237756 w 3935470"/>
              <a:gd name="connsiteY5" fmla="*/ 826030 h 3937530"/>
              <a:gd name="connsiteX6" fmla="*/ 3101355 w 3935470"/>
              <a:gd name="connsiteY6" fmla="*/ 114830 h 3937530"/>
              <a:gd name="connsiteX7" fmla="*/ 2618755 w 3935470"/>
              <a:gd name="connsiteY7" fmla="*/ 1118130 h 3937530"/>
              <a:gd name="connsiteX8" fmla="*/ 2998170 w 3935470"/>
              <a:gd name="connsiteY8" fmla="*/ 1143530 h 3937530"/>
              <a:gd name="connsiteX9" fmla="*/ 2821957 w 3935470"/>
              <a:gd name="connsiteY9" fmla="*/ 1608668 h 3937530"/>
              <a:gd name="connsiteX10" fmla="*/ 3898281 w 3935470"/>
              <a:gd name="connsiteY10" fmla="*/ 1778530 h 3937530"/>
              <a:gd name="connsiteX11" fmla="*/ 1950418 w 3935470"/>
              <a:gd name="connsiteY11" fmla="*/ 3937530 h 3937530"/>
              <a:gd name="connsiteX12" fmla="*/ 2555 w 3935470"/>
              <a:gd name="connsiteY12" fmla="*/ 1778530 h 3937530"/>
              <a:gd name="connsiteX0" fmla="*/ 2555 w 3935470"/>
              <a:gd name="connsiteY0" fmla="*/ 1778530 h 3937530"/>
              <a:gd name="connsiteX1" fmla="*/ 1526556 w 3935470"/>
              <a:gd name="connsiteY1" fmla="*/ 1029231 h 3937530"/>
              <a:gd name="connsiteX2" fmla="*/ 1069356 w 3935470"/>
              <a:gd name="connsiteY2" fmla="*/ 114830 h 3937530"/>
              <a:gd name="connsiteX3" fmla="*/ 1831356 w 3935470"/>
              <a:gd name="connsiteY3" fmla="*/ 813331 h 3937530"/>
              <a:gd name="connsiteX4" fmla="*/ 1975818 w 3935470"/>
              <a:gd name="connsiteY4" fmla="*/ 191030 h 3937530"/>
              <a:gd name="connsiteX5" fmla="*/ 2237756 w 3935470"/>
              <a:gd name="connsiteY5" fmla="*/ 826030 h 3937530"/>
              <a:gd name="connsiteX6" fmla="*/ 3101355 w 3935470"/>
              <a:gd name="connsiteY6" fmla="*/ 114830 h 3937530"/>
              <a:gd name="connsiteX7" fmla="*/ 2618755 w 3935470"/>
              <a:gd name="connsiteY7" fmla="*/ 1118130 h 3937530"/>
              <a:gd name="connsiteX8" fmla="*/ 3060082 w 3935470"/>
              <a:gd name="connsiteY8" fmla="*/ 1205443 h 3937530"/>
              <a:gd name="connsiteX9" fmla="*/ 2821957 w 3935470"/>
              <a:gd name="connsiteY9" fmla="*/ 1608668 h 3937530"/>
              <a:gd name="connsiteX10" fmla="*/ 3898281 w 3935470"/>
              <a:gd name="connsiteY10" fmla="*/ 1778530 h 3937530"/>
              <a:gd name="connsiteX11" fmla="*/ 1950418 w 3935470"/>
              <a:gd name="connsiteY11" fmla="*/ 3937530 h 3937530"/>
              <a:gd name="connsiteX12" fmla="*/ 2555 w 3935470"/>
              <a:gd name="connsiteY12" fmla="*/ 1778530 h 3937530"/>
              <a:gd name="connsiteX0" fmla="*/ 2555 w 3935470"/>
              <a:gd name="connsiteY0" fmla="*/ 1778530 h 3937530"/>
              <a:gd name="connsiteX1" fmla="*/ 1526556 w 3935470"/>
              <a:gd name="connsiteY1" fmla="*/ 1029231 h 3937530"/>
              <a:gd name="connsiteX2" fmla="*/ 1069356 w 3935470"/>
              <a:gd name="connsiteY2" fmla="*/ 114830 h 3937530"/>
              <a:gd name="connsiteX3" fmla="*/ 1831356 w 3935470"/>
              <a:gd name="connsiteY3" fmla="*/ 813331 h 3937530"/>
              <a:gd name="connsiteX4" fmla="*/ 1975818 w 3935470"/>
              <a:gd name="connsiteY4" fmla="*/ 191030 h 3937530"/>
              <a:gd name="connsiteX5" fmla="*/ 2237756 w 3935470"/>
              <a:gd name="connsiteY5" fmla="*/ 826030 h 3937530"/>
              <a:gd name="connsiteX6" fmla="*/ 3101355 w 3935470"/>
              <a:gd name="connsiteY6" fmla="*/ 114830 h 3937530"/>
              <a:gd name="connsiteX7" fmla="*/ 2618755 w 3935470"/>
              <a:gd name="connsiteY7" fmla="*/ 1118130 h 3937530"/>
              <a:gd name="connsiteX8" fmla="*/ 3060082 w 3935470"/>
              <a:gd name="connsiteY8" fmla="*/ 1205443 h 3937530"/>
              <a:gd name="connsiteX9" fmla="*/ 2821957 w 3935470"/>
              <a:gd name="connsiteY9" fmla="*/ 1608668 h 3937530"/>
              <a:gd name="connsiteX10" fmla="*/ 3898281 w 3935470"/>
              <a:gd name="connsiteY10" fmla="*/ 1778530 h 3937530"/>
              <a:gd name="connsiteX11" fmla="*/ 1950418 w 3935470"/>
              <a:gd name="connsiteY11" fmla="*/ 3937530 h 3937530"/>
              <a:gd name="connsiteX12" fmla="*/ 2555 w 3935470"/>
              <a:gd name="connsiteY12" fmla="*/ 1778530 h 3937530"/>
              <a:gd name="connsiteX0" fmla="*/ 2555 w 3935470"/>
              <a:gd name="connsiteY0" fmla="*/ 1778530 h 3937530"/>
              <a:gd name="connsiteX1" fmla="*/ 1526556 w 3935470"/>
              <a:gd name="connsiteY1" fmla="*/ 1029231 h 3937530"/>
              <a:gd name="connsiteX2" fmla="*/ 1069356 w 3935470"/>
              <a:gd name="connsiteY2" fmla="*/ 114830 h 3937530"/>
              <a:gd name="connsiteX3" fmla="*/ 1831356 w 3935470"/>
              <a:gd name="connsiteY3" fmla="*/ 813331 h 3937530"/>
              <a:gd name="connsiteX4" fmla="*/ 1975818 w 3935470"/>
              <a:gd name="connsiteY4" fmla="*/ 191030 h 3937530"/>
              <a:gd name="connsiteX5" fmla="*/ 2237756 w 3935470"/>
              <a:gd name="connsiteY5" fmla="*/ 826030 h 3937530"/>
              <a:gd name="connsiteX6" fmla="*/ 3101355 w 3935470"/>
              <a:gd name="connsiteY6" fmla="*/ 114830 h 3937530"/>
              <a:gd name="connsiteX7" fmla="*/ 2618755 w 3935470"/>
              <a:gd name="connsiteY7" fmla="*/ 1118130 h 3937530"/>
              <a:gd name="connsiteX8" fmla="*/ 3060082 w 3935470"/>
              <a:gd name="connsiteY8" fmla="*/ 1205443 h 3937530"/>
              <a:gd name="connsiteX9" fmla="*/ 2821957 w 3935470"/>
              <a:gd name="connsiteY9" fmla="*/ 1608668 h 3937530"/>
              <a:gd name="connsiteX10" fmla="*/ 3898281 w 3935470"/>
              <a:gd name="connsiteY10" fmla="*/ 1778530 h 3937530"/>
              <a:gd name="connsiteX11" fmla="*/ 1950418 w 3935470"/>
              <a:gd name="connsiteY11" fmla="*/ 3937530 h 3937530"/>
              <a:gd name="connsiteX12" fmla="*/ 2555 w 3935470"/>
              <a:gd name="connsiteY12" fmla="*/ 1778530 h 3937530"/>
              <a:gd name="connsiteX0" fmla="*/ 2555 w 3935470"/>
              <a:gd name="connsiteY0" fmla="*/ 1778530 h 3937530"/>
              <a:gd name="connsiteX1" fmla="*/ 1526556 w 3935470"/>
              <a:gd name="connsiteY1" fmla="*/ 1029231 h 3937530"/>
              <a:gd name="connsiteX2" fmla="*/ 1069356 w 3935470"/>
              <a:gd name="connsiteY2" fmla="*/ 114830 h 3937530"/>
              <a:gd name="connsiteX3" fmla="*/ 1831356 w 3935470"/>
              <a:gd name="connsiteY3" fmla="*/ 813331 h 3937530"/>
              <a:gd name="connsiteX4" fmla="*/ 1975818 w 3935470"/>
              <a:gd name="connsiteY4" fmla="*/ 191030 h 3937530"/>
              <a:gd name="connsiteX5" fmla="*/ 2237756 w 3935470"/>
              <a:gd name="connsiteY5" fmla="*/ 826030 h 3937530"/>
              <a:gd name="connsiteX6" fmla="*/ 3101355 w 3935470"/>
              <a:gd name="connsiteY6" fmla="*/ 114830 h 3937530"/>
              <a:gd name="connsiteX7" fmla="*/ 2609230 w 3935470"/>
              <a:gd name="connsiteY7" fmla="*/ 1141942 h 3937530"/>
              <a:gd name="connsiteX8" fmla="*/ 3060082 w 3935470"/>
              <a:gd name="connsiteY8" fmla="*/ 1205443 h 3937530"/>
              <a:gd name="connsiteX9" fmla="*/ 2821957 w 3935470"/>
              <a:gd name="connsiteY9" fmla="*/ 1608668 h 3937530"/>
              <a:gd name="connsiteX10" fmla="*/ 3898281 w 3935470"/>
              <a:gd name="connsiteY10" fmla="*/ 1778530 h 3937530"/>
              <a:gd name="connsiteX11" fmla="*/ 1950418 w 3935470"/>
              <a:gd name="connsiteY11" fmla="*/ 3937530 h 3937530"/>
              <a:gd name="connsiteX12" fmla="*/ 2555 w 3935470"/>
              <a:gd name="connsiteY12" fmla="*/ 1778530 h 3937530"/>
              <a:gd name="connsiteX0" fmla="*/ 2555 w 3935470"/>
              <a:gd name="connsiteY0" fmla="*/ 1778530 h 3937530"/>
              <a:gd name="connsiteX1" fmla="*/ 1526556 w 3935470"/>
              <a:gd name="connsiteY1" fmla="*/ 1029231 h 3937530"/>
              <a:gd name="connsiteX2" fmla="*/ 1069356 w 3935470"/>
              <a:gd name="connsiteY2" fmla="*/ 114830 h 3937530"/>
              <a:gd name="connsiteX3" fmla="*/ 1831356 w 3935470"/>
              <a:gd name="connsiteY3" fmla="*/ 813331 h 3937530"/>
              <a:gd name="connsiteX4" fmla="*/ 1975818 w 3935470"/>
              <a:gd name="connsiteY4" fmla="*/ 191030 h 3937530"/>
              <a:gd name="connsiteX5" fmla="*/ 2237756 w 3935470"/>
              <a:gd name="connsiteY5" fmla="*/ 826030 h 3937530"/>
              <a:gd name="connsiteX6" fmla="*/ 3101355 w 3935470"/>
              <a:gd name="connsiteY6" fmla="*/ 114830 h 3937530"/>
              <a:gd name="connsiteX7" fmla="*/ 2609230 w 3935470"/>
              <a:gd name="connsiteY7" fmla="*/ 1141942 h 3937530"/>
              <a:gd name="connsiteX8" fmla="*/ 3060082 w 3935470"/>
              <a:gd name="connsiteY8" fmla="*/ 1205443 h 3937530"/>
              <a:gd name="connsiteX9" fmla="*/ 2821957 w 3935470"/>
              <a:gd name="connsiteY9" fmla="*/ 1608668 h 3937530"/>
              <a:gd name="connsiteX10" fmla="*/ 3898281 w 3935470"/>
              <a:gd name="connsiteY10" fmla="*/ 1778530 h 3937530"/>
              <a:gd name="connsiteX11" fmla="*/ 1950418 w 3935470"/>
              <a:gd name="connsiteY11" fmla="*/ 3937530 h 3937530"/>
              <a:gd name="connsiteX12" fmla="*/ 2555 w 3935470"/>
              <a:gd name="connsiteY12" fmla="*/ 1778530 h 3937530"/>
              <a:gd name="connsiteX0" fmla="*/ 2555 w 3935470"/>
              <a:gd name="connsiteY0" fmla="*/ 1778530 h 3937530"/>
              <a:gd name="connsiteX1" fmla="*/ 1526556 w 3935470"/>
              <a:gd name="connsiteY1" fmla="*/ 1029231 h 3937530"/>
              <a:gd name="connsiteX2" fmla="*/ 1069356 w 3935470"/>
              <a:gd name="connsiteY2" fmla="*/ 114830 h 3937530"/>
              <a:gd name="connsiteX3" fmla="*/ 1831356 w 3935470"/>
              <a:gd name="connsiteY3" fmla="*/ 813331 h 3937530"/>
              <a:gd name="connsiteX4" fmla="*/ 1975818 w 3935470"/>
              <a:gd name="connsiteY4" fmla="*/ 191030 h 3937530"/>
              <a:gd name="connsiteX5" fmla="*/ 2237756 w 3935470"/>
              <a:gd name="connsiteY5" fmla="*/ 826030 h 3937530"/>
              <a:gd name="connsiteX6" fmla="*/ 3101355 w 3935470"/>
              <a:gd name="connsiteY6" fmla="*/ 114830 h 3937530"/>
              <a:gd name="connsiteX7" fmla="*/ 2609230 w 3935470"/>
              <a:gd name="connsiteY7" fmla="*/ 1141942 h 3937530"/>
              <a:gd name="connsiteX8" fmla="*/ 3060082 w 3935470"/>
              <a:gd name="connsiteY8" fmla="*/ 1205443 h 3937530"/>
              <a:gd name="connsiteX9" fmla="*/ 2821957 w 3935470"/>
              <a:gd name="connsiteY9" fmla="*/ 1608668 h 3937530"/>
              <a:gd name="connsiteX10" fmla="*/ 3898281 w 3935470"/>
              <a:gd name="connsiteY10" fmla="*/ 1778530 h 3937530"/>
              <a:gd name="connsiteX11" fmla="*/ 1950418 w 3935470"/>
              <a:gd name="connsiteY11" fmla="*/ 3937530 h 3937530"/>
              <a:gd name="connsiteX12" fmla="*/ 2555 w 3935470"/>
              <a:gd name="connsiteY12" fmla="*/ 1778530 h 3937530"/>
              <a:gd name="connsiteX0" fmla="*/ 2555 w 3935470"/>
              <a:gd name="connsiteY0" fmla="*/ 1778530 h 3937530"/>
              <a:gd name="connsiteX1" fmla="*/ 1526556 w 3935470"/>
              <a:gd name="connsiteY1" fmla="*/ 1029231 h 3937530"/>
              <a:gd name="connsiteX2" fmla="*/ 1069356 w 3935470"/>
              <a:gd name="connsiteY2" fmla="*/ 114830 h 3937530"/>
              <a:gd name="connsiteX3" fmla="*/ 1831356 w 3935470"/>
              <a:gd name="connsiteY3" fmla="*/ 813331 h 3937530"/>
              <a:gd name="connsiteX4" fmla="*/ 1975818 w 3935470"/>
              <a:gd name="connsiteY4" fmla="*/ 191030 h 3937530"/>
              <a:gd name="connsiteX5" fmla="*/ 2237756 w 3935470"/>
              <a:gd name="connsiteY5" fmla="*/ 826030 h 3937530"/>
              <a:gd name="connsiteX6" fmla="*/ 3101355 w 3935470"/>
              <a:gd name="connsiteY6" fmla="*/ 114830 h 3937530"/>
              <a:gd name="connsiteX7" fmla="*/ 2609230 w 3935470"/>
              <a:gd name="connsiteY7" fmla="*/ 1141942 h 3937530"/>
              <a:gd name="connsiteX8" fmla="*/ 3060082 w 3935470"/>
              <a:gd name="connsiteY8" fmla="*/ 1205443 h 3937530"/>
              <a:gd name="connsiteX9" fmla="*/ 2821957 w 3935470"/>
              <a:gd name="connsiteY9" fmla="*/ 1608668 h 3937530"/>
              <a:gd name="connsiteX10" fmla="*/ 3898281 w 3935470"/>
              <a:gd name="connsiteY10" fmla="*/ 1778530 h 3937530"/>
              <a:gd name="connsiteX11" fmla="*/ 1950418 w 3935470"/>
              <a:gd name="connsiteY11" fmla="*/ 3937530 h 3937530"/>
              <a:gd name="connsiteX12" fmla="*/ 2555 w 3935470"/>
              <a:gd name="connsiteY12" fmla="*/ 1778530 h 3937530"/>
              <a:gd name="connsiteX0" fmla="*/ 2555 w 3935470"/>
              <a:gd name="connsiteY0" fmla="*/ 1778530 h 3937530"/>
              <a:gd name="connsiteX1" fmla="*/ 1526556 w 3935470"/>
              <a:gd name="connsiteY1" fmla="*/ 1029231 h 3937530"/>
              <a:gd name="connsiteX2" fmla="*/ 1069356 w 3935470"/>
              <a:gd name="connsiteY2" fmla="*/ 114830 h 3937530"/>
              <a:gd name="connsiteX3" fmla="*/ 1831356 w 3935470"/>
              <a:gd name="connsiteY3" fmla="*/ 813331 h 3937530"/>
              <a:gd name="connsiteX4" fmla="*/ 1975818 w 3935470"/>
              <a:gd name="connsiteY4" fmla="*/ 191030 h 3937530"/>
              <a:gd name="connsiteX5" fmla="*/ 2237756 w 3935470"/>
              <a:gd name="connsiteY5" fmla="*/ 826030 h 3937530"/>
              <a:gd name="connsiteX6" fmla="*/ 3101355 w 3935470"/>
              <a:gd name="connsiteY6" fmla="*/ 114830 h 3937530"/>
              <a:gd name="connsiteX7" fmla="*/ 2609230 w 3935470"/>
              <a:gd name="connsiteY7" fmla="*/ 1141942 h 3937530"/>
              <a:gd name="connsiteX8" fmla="*/ 3060082 w 3935470"/>
              <a:gd name="connsiteY8" fmla="*/ 1205443 h 3937530"/>
              <a:gd name="connsiteX9" fmla="*/ 2821957 w 3935470"/>
              <a:gd name="connsiteY9" fmla="*/ 1608668 h 3937530"/>
              <a:gd name="connsiteX10" fmla="*/ 3898281 w 3935470"/>
              <a:gd name="connsiteY10" fmla="*/ 1778530 h 3937530"/>
              <a:gd name="connsiteX11" fmla="*/ 1950418 w 3935470"/>
              <a:gd name="connsiteY11" fmla="*/ 3937530 h 3937530"/>
              <a:gd name="connsiteX12" fmla="*/ 2555 w 3935470"/>
              <a:gd name="connsiteY12" fmla="*/ 1778530 h 3937530"/>
              <a:gd name="connsiteX0" fmla="*/ 2555 w 3935470"/>
              <a:gd name="connsiteY0" fmla="*/ 1778530 h 3937530"/>
              <a:gd name="connsiteX1" fmla="*/ 1526556 w 3935470"/>
              <a:gd name="connsiteY1" fmla="*/ 1029231 h 3937530"/>
              <a:gd name="connsiteX2" fmla="*/ 1069356 w 3935470"/>
              <a:gd name="connsiteY2" fmla="*/ 114830 h 3937530"/>
              <a:gd name="connsiteX3" fmla="*/ 1831356 w 3935470"/>
              <a:gd name="connsiteY3" fmla="*/ 813331 h 3937530"/>
              <a:gd name="connsiteX4" fmla="*/ 1975818 w 3935470"/>
              <a:gd name="connsiteY4" fmla="*/ 191030 h 3937530"/>
              <a:gd name="connsiteX5" fmla="*/ 2237756 w 3935470"/>
              <a:gd name="connsiteY5" fmla="*/ 826030 h 3937530"/>
              <a:gd name="connsiteX6" fmla="*/ 3101355 w 3935470"/>
              <a:gd name="connsiteY6" fmla="*/ 114830 h 3937530"/>
              <a:gd name="connsiteX7" fmla="*/ 2609230 w 3935470"/>
              <a:gd name="connsiteY7" fmla="*/ 1141942 h 3937530"/>
              <a:gd name="connsiteX8" fmla="*/ 3060082 w 3935470"/>
              <a:gd name="connsiteY8" fmla="*/ 1205443 h 3937530"/>
              <a:gd name="connsiteX9" fmla="*/ 2821957 w 3935470"/>
              <a:gd name="connsiteY9" fmla="*/ 1608668 h 3937530"/>
              <a:gd name="connsiteX10" fmla="*/ 3898281 w 3935470"/>
              <a:gd name="connsiteY10" fmla="*/ 1778530 h 3937530"/>
              <a:gd name="connsiteX11" fmla="*/ 1950418 w 3935470"/>
              <a:gd name="connsiteY11" fmla="*/ 3937530 h 3937530"/>
              <a:gd name="connsiteX12" fmla="*/ 2555 w 3935470"/>
              <a:gd name="connsiteY12" fmla="*/ 1778530 h 3937530"/>
              <a:gd name="connsiteX0" fmla="*/ 2555 w 3935470"/>
              <a:gd name="connsiteY0" fmla="*/ 1778530 h 3937530"/>
              <a:gd name="connsiteX1" fmla="*/ 1526556 w 3935470"/>
              <a:gd name="connsiteY1" fmla="*/ 1029231 h 3937530"/>
              <a:gd name="connsiteX2" fmla="*/ 1069356 w 3935470"/>
              <a:gd name="connsiteY2" fmla="*/ 114830 h 3937530"/>
              <a:gd name="connsiteX3" fmla="*/ 1831356 w 3935470"/>
              <a:gd name="connsiteY3" fmla="*/ 813331 h 3937530"/>
              <a:gd name="connsiteX4" fmla="*/ 1975818 w 3935470"/>
              <a:gd name="connsiteY4" fmla="*/ 191030 h 3937530"/>
              <a:gd name="connsiteX5" fmla="*/ 2237756 w 3935470"/>
              <a:gd name="connsiteY5" fmla="*/ 826030 h 3937530"/>
              <a:gd name="connsiteX6" fmla="*/ 3101355 w 3935470"/>
              <a:gd name="connsiteY6" fmla="*/ 114830 h 3937530"/>
              <a:gd name="connsiteX7" fmla="*/ 2609230 w 3935470"/>
              <a:gd name="connsiteY7" fmla="*/ 1141942 h 3937530"/>
              <a:gd name="connsiteX8" fmla="*/ 3060082 w 3935470"/>
              <a:gd name="connsiteY8" fmla="*/ 1205443 h 3937530"/>
              <a:gd name="connsiteX9" fmla="*/ 2821957 w 3935470"/>
              <a:gd name="connsiteY9" fmla="*/ 1608668 h 3937530"/>
              <a:gd name="connsiteX10" fmla="*/ 3898281 w 3935470"/>
              <a:gd name="connsiteY10" fmla="*/ 1778530 h 3937530"/>
              <a:gd name="connsiteX11" fmla="*/ 1950418 w 3935470"/>
              <a:gd name="connsiteY11" fmla="*/ 3937530 h 3937530"/>
              <a:gd name="connsiteX12" fmla="*/ 2555 w 3935470"/>
              <a:gd name="connsiteY12" fmla="*/ 1778530 h 3937530"/>
              <a:gd name="connsiteX0" fmla="*/ 2555 w 3971496"/>
              <a:gd name="connsiteY0" fmla="*/ 1778530 h 3937530"/>
              <a:gd name="connsiteX1" fmla="*/ 1526556 w 3971496"/>
              <a:gd name="connsiteY1" fmla="*/ 1029231 h 3937530"/>
              <a:gd name="connsiteX2" fmla="*/ 1069356 w 3971496"/>
              <a:gd name="connsiteY2" fmla="*/ 114830 h 3937530"/>
              <a:gd name="connsiteX3" fmla="*/ 1831356 w 3971496"/>
              <a:gd name="connsiteY3" fmla="*/ 813331 h 3937530"/>
              <a:gd name="connsiteX4" fmla="*/ 1975818 w 3971496"/>
              <a:gd name="connsiteY4" fmla="*/ 191030 h 3937530"/>
              <a:gd name="connsiteX5" fmla="*/ 2237756 w 3971496"/>
              <a:gd name="connsiteY5" fmla="*/ 826030 h 3937530"/>
              <a:gd name="connsiteX6" fmla="*/ 3101355 w 3971496"/>
              <a:gd name="connsiteY6" fmla="*/ 114830 h 3937530"/>
              <a:gd name="connsiteX7" fmla="*/ 2609230 w 3971496"/>
              <a:gd name="connsiteY7" fmla="*/ 1141942 h 3937530"/>
              <a:gd name="connsiteX8" fmla="*/ 3060082 w 3971496"/>
              <a:gd name="connsiteY8" fmla="*/ 1205443 h 3937530"/>
              <a:gd name="connsiteX9" fmla="*/ 2821957 w 3971496"/>
              <a:gd name="connsiteY9" fmla="*/ 1608668 h 3937530"/>
              <a:gd name="connsiteX10" fmla="*/ 3336307 w 3971496"/>
              <a:gd name="connsiteY10" fmla="*/ 1684868 h 3937530"/>
              <a:gd name="connsiteX11" fmla="*/ 3898281 w 3971496"/>
              <a:gd name="connsiteY11" fmla="*/ 1778530 h 3937530"/>
              <a:gd name="connsiteX12" fmla="*/ 1950418 w 3971496"/>
              <a:gd name="connsiteY12" fmla="*/ 3937530 h 3937530"/>
              <a:gd name="connsiteX13" fmla="*/ 2555 w 3971496"/>
              <a:gd name="connsiteY13" fmla="*/ 1778530 h 3937530"/>
              <a:gd name="connsiteX0" fmla="*/ 2555 w 3971496"/>
              <a:gd name="connsiteY0" fmla="*/ 1778530 h 3937530"/>
              <a:gd name="connsiteX1" fmla="*/ 1526556 w 3971496"/>
              <a:gd name="connsiteY1" fmla="*/ 1029231 h 3937530"/>
              <a:gd name="connsiteX2" fmla="*/ 1069356 w 3971496"/>
              <a:gd name="connsiteY2" fmla="*/ 114830 h 3937530"/>
              <a:gd name="connsiteX3" fmla="*/ 1831356 w 3971496"/>
              <a:gd name="connsiteY3" fmla="*/ 813331 h 3937530"/>
              <a:gd name="connsiteX4" fmla="*/ 1975818 w 3971496"/>
              <a:gd name="connsiteY4" fmla="*/ 191030 h 3937530"/>
              <a:gd name="connsiteX5" fmla="*/ 2237756 w 3971496"/>
              <a:gd name="connsiteY5" fmla="*/ 826030 h 3937530"/>
              <a:gd name="connsiteX6" fmla="*/ 3101355 w 3971496"/>
              <a:gd name="connsiteY6" fmla="*/ 114830 h 3937530"/>
              <a:gd name="connsiteX7" fmla="*/ 2609230 w 3971496"/>
              <a:gd name="connsiteY7" fmla="*/ 1141942 h 3937530"/>
              <a:gd name="connsiteX8" fmla="*/ 3060082 w 3971496"/>
              <a:gd name="connsiteY8" fmla="*/ 1205443 h 3937530"/>
              <a:gd name="connsiteX9" fmla="*/ 2821957 w 3971496"/>
              <a:gd name="connsiteY9" fmla="*/ 1608668 h 3937530"/>
              <a:gd name="connsiteX10" fmla="*/ 3336307 w 3971496"/>
              <a:gd name="connsiteY10" fmla="*/ 1684868 h 3937530"/>
              <a:gd name="connsiteX11" fmla="*/ 3898281 w 3971496"/>
              <a:gd name="connsiteY11" fmla="*/ 1778530 h 3937530"/>
              <a:gd name="connsiteX12" fmla="*/ 1950418 w 3971496"/>
              <a:gd name="connsiteY12" fmla="*/ 3937530 h 3937530"/>
              <a:gd name="connsiteX13" fmla="*/ 2555 w 3971496"/>
              <a:gd name="connsiteY13" fmla="*/ 1778530 h 3937530"/>
              <a:gd name="connsiteX0" fmla="*/ 2555 w 4003228"/>
              <a:gd name="connsiteY0" fmla="*/ 1778530 h 3937530"/>
              <a:gd name="connsiteX1" fmla="*/ 1526556 w 4003228"/>
              <a:gd name="connsiteY1" fmla="*/ 1029231 h 3937530"/>
              <a:gd name="connsiteX2" fmla="*/ 1069356 w 4003228"/>
              <a:gd name="connsiteY2" fmla="*/ 114830 h 3937530"/>
              <a:gd name="connsiteX3" fmla="*/ 1831356 w 4003228"/>
              <a:gd name="connsiteY3" fmla="*/ 813331 h 3937530"/>
              <a:gd name="connsiteX4" fmla="*/ 1975818 w 4003228"/>
              <a:gd name="connsiteY4" fmla="*/ 191030 h 3937530"/>
              <a:gd name="connsiteX5" fmla="*/ 2237756 w 4003228"/>
              <a:gd name="connsiteY5" fmla="*/ 826030 h 3937530"/>
              <a:gd name="connsiteX6" fmla="*/ 3101355 w 4003228"/>
              <a:gd name="connsiteY6" fmla="*/ 114830 h 3937530"/>
              <a:gd name="connsiteX7" fmla="*/ 2609230 w 4003228"/>
              <a:gd name="connsiteY7" fmla="*/ 1141942 h 3937530"/>
              <a:gd name="connsiteX8" fmla="*/ 3060082 w 4003228"/>
              <a:gd name="connsiteY8" fmla="*/ 1205443 h 3937530"/>
              <a:gd name="connsiteX9" fmla="*/ 2821957 w 4003228"/>
              <a:gd name="connsiteY9" fmla="*/ 1608668 h 3937530"/>
              <a:gd name="connsiteX10" fmla="*/ 3336307 w 4003228"/>
              <a:gd name="connsiteY10" fmla="*/ 1684868 h 3937530"/>
              <a:gd name="connsiteX11" fmla="*/ 3626820 w 4003228"/>
              <a:gd name="connsiteY11" fmla="*/ 2013480 h 3937530"/>
              <a:gd name="connsiteX12" fmla="*/ 3898281 w 4003228"/>
              <a:gd name="connsiteY12" fmla="*/ 1778530 h 3937530"/>
              <a:gd name="connsiteX13" fmla="*/ 1950418 w 4003228"/>
              <a:gd name="connsiteY13" fmla="*/ 3937530 h 3937530"/>
              <a:gd name="connsiteX14" fmla="*/ 2555 w 4003228"/>
              <a:gd name="connsiteY14" fmla="*/ 1778530 h 3937530"/>
              <a:gd name="connsiteX0" fmla="*/ 2555 w 4003228"/>
              <a:gd name="connsiteY0" fmla="*/ 1778530 h 3937530"/>
              <a:gd name="connsiteX1" fmla="*/ 1526556 w 4003228"/>
              <a:gd name="connsiteY1" fmla="*/ 1029231 h 3937530"/>
              <a:gd name="connsiteX2" fmla="*/ 1069356 w 4003228"/>
              <a:gd name="connsiteY2" fmla="*/ 114830 h 3937530"/>
              <a:gd name="connsiteX3" fmla="*/ 1831356 w 4003228"/>
              <a:gd name="connsiteY3" fmla="*/ 813331 h 3937530"/>
              <a:gd name="connsiteX4" fmla="*/ 1975818 w 4003228"/>
              <a:gd name="connsiteY4" fmla="*/ 191030 h 3937530"/>
              <a:gd name="connsiteX5" fmla="*/ 2237756 w 4003228"/>
              <a:gd name="connsiteY5" fmla="*/ 826030 h 3937530"/>
              <a:gd name="connsiteX6" fmla="*/ 3101355 w 4003228"/>
              <a:gd name="connsiteY6" fmla="*/ 114830 h 3937530"/>
              <a:gd name="connsiteX7" fmla="*/ 2609230 w 4003228"/>
              <a:gd name="connsiteY7" fmla="*/ 1141942 h 3937530"/>
              <a:gd name="connsiteX8" fmla="*/ 3060082 w 4003228"/>
              <a:gd name="connsiteY8" fmla="*/ 1205443 h 3937530"/>
              <a:gd name="connsiteX9" fmla="*/ 2821957 w 4003228"/>
              <a:gd name="connsiteY9" fmla="*/ 1608668 h 3937530"/>
              <a:gd name="connsiteX10" fmla="*/ 3336307 w 4003228"/>
              <a:gd name="connsiteY10" fmla="*/ 1684868 h 3937530"/>
              <a:gd name="connsiteX11" fmla="*/ 3626820 w 4003228"/>
              <a:gd name="connsiteY11" fmla="*/ 2013480 h 3937530"/>
              <a:gd name="connsiteX12" fmla="*/ 3898281 w 4003228"/>
              <a:gd name="connsiteY12" fmla="*/ 1778530 h 3937530"/>
              <a:gd name="connsiteX13" fmla="*/ 1950418 w 4003228"/>
              <a:gd name="connsiteY13" fmla="*/ 3937530 h 3937530"/>
              <a:gd name="connsiteX14" fmla="*/ 2555 w 4003228"/>
              <a:gd name="connsiteY14" fmla="*/ 1778530 h 3937530"/>
              <a:gd name="connsiteX0" fmla="*/ 2555 w 3676051"/>
              <a:gd name="connsiteY0" fmla="*/ 1778530 h 3939551"/>
              <a:gd name="connsiteX1" fmla="*/ 1526556 w 3676051"/>
              <a:gd name="connsiteY1" fmla="*/ 1029231 h 3939551"/>
              <a:gd name="connsiteX2" fmla="*/ 1069356 w 3676051"/>
              <a:gd name="connsiteY2" fmla="*/ 114830 h 3939551"/>
              <a:gd name="connsiteX3" fmla="*/ 1831356 w 3676051"/>
              <a:gd name="connsiteY3" fmla="*/ 813331 h 3939551"/>
              <a:gd name="connsiteX4" fmla="*/ 1975818 w 3676051"/>
              <a:gd name="connsiteY4" fmla="*/ 191030 h 3939551"/>
              <a:gd name="connsiteX5" fmla="*/ 2237756 w 3676051"/>
              <a:gd name="connsiteY5" fmla="*/ 826030 h 3939551"/>
              <a:gd name="connsiteX6" fmla="*/ 3101355 w 3676051"/>
              <a:gd name="connsiteY6" fmla="*/ 114830 h 3939551"/>
              <a:gd name="connsiteX7" fmla="*/ 2609230 w 3676051"/>
              <a:gd name="connsiteY7" fmla="*/ 1141942 h 3939551"/>
              <a:gd name="connsiteX8" fmla="*/ 3060082 w 3676051"/>
              <a:gd name="connsiteY8" fmla="*/ 1205443 h 3939551"/>
              <a:gd name="connsiteX9" fmla="*/ 2821957 w 3676051"/>
              <a:gd name="connsiteY9" fmla="*/ 1608668 h 3939551"/>
              <a:gd name="connsiteX10" fmla="*/ 3336307 w 3676051"/>
              <a:gd name="connsiteY10" fmla="*/ 1684868 h 3939551"/>
              <a:gd name="connsiteX11" fmla="*/ 3626820 w 3676051"/>
              <a:gd name="connsiteY11" fmla="*/ 2013480 h 3939551"/>
              <a:gd name="connsiteX12" fmla="*/ 3383931 w 3676051"/>
              <a:gd name="connsiteY12" fmla="*/ 2159530 h 3939551"/>
              <a:gd name="connsiteX13" fmla="*/ 1950418 w 3676051"/>
              <a:gd name="connsiteY13" fmla="*/ 3937530 h 3939551"/>
              <a:gd name="connsiteX14" fmla="*/ 2555 w 3676051"/>
              <a:gd name="connsiteY14" fmla="*/ 1778530 h 3939551"/>
              <a:gd name="connsiteX0" fmla="*/ 2555 w 3648852"/>
              <a:gd name="connsiteY0" fmla="*/ 1778530 h 3939551"/>
              <a:gd name="connsiteX1" fmla="*/ 1526556 w 3648852"/>
              <a:gd name="connsiteY1" fmla="*/ 1029231 h 3939551"/>
              <a:gd name="connsiteX2" fmla="*/ 1069356 w 3648852"/>
              <a:gd name="connsiteY2" fmla="*/ 114830 h 3939551"/>
              <a:gd name="connsiteX3" fmla="*/ 1831356 w 3648852"/>
              <a:gd name="connsiteY3" fmla="*/ 813331 h 3939551"/>
              <a:gd name="connsiteX4" fmla="*/ 1975818 w 3648852"/>
              <a:gd name="connsiteY4" fmla="*/ 191030 h 3939551"/>
              <a:gd name="connsiteX5" fmla="*/ 2237756 w 3648852"/>
              <a:gd name="connsiteY5" fmla="*/ 826030 h 3939551"/>
              <a:gd name="connsiteX6" fmla="*/ 3101355 w 3648852"/>
              <a:gd name="connsiteY6" fmla="*/ 114830 h 3939551"/>
              <a:gd name="connsiteX7" fmla="*/ 2609230 w 3648852"/>
              <a:gd name="connsiteY7" fmla="*/ 1141942 h 3939551"/>
              <a:gd name="connsiteX8" fmla="*/ 3060082 w 3648852"/>
              <a:gd name="connsiteY8" fmla="*/ 1205443 h 3939551"/>
              <a:gd name="connsiteX9" fmla="*/ 2821957 w 3648852"/>
              <a:gd name="connsiteY9" fmla="*/ 1608668 h 3939551"/>
              <a:gd name="connsiteX10" fmla="*/ 3336307 w 3648852"/>
              <a:gd name="connsiteY10" fmla="*/ 1684868 h 3939551"/>
              <a:gd name="connsiteX11" fmla="*/ 3626820 w 3648852"/>
              <a:gd name="connsiteY11" fmla="*/ 2013480 h 3939551"/>
              <a:gd name="connsiteX12" fmla="*/ 3383931 w 3648852"/>
              <a:gd name="connsiteY12" fmla="*/ 2159530 h 3939551"/>
              <a:gd name="connsiteX13" fmla="*/ 1950418 w 3648852"/>
              <a:gd name="connsiteY13" fmla="*/ 3937530 h 3939551"/>
              <a:gd name="connsiteX14" fmla="*/ 2555 w 3648852"/>
              <a:gd name="connsiteY14" fmla="*/ 1778530 h 3939551"/>
              <a:gd name="connsiteX0" fmla="*/ 2555 w 3551148"/>
              <a:gd name="connsiteY0" fmla="*/ 1778530 h 3939551"/>
              <a:gd name="connsiteX1" fmla="*/ 1526556 w 3551148"/>
              <a:gd name="connsiteY1" fmla="*/ 1029231 h 3939551"/>
              <a:gd name="connsiteX2" fmla="*/ 1069356 w 3551148"/>
              <a:gd name="connsiteY2" fmla="*/ 114830 h 3939551"/>
              <a:gd name="connsiteX3" fmla="*/ 1831356 w 3551148"/>
              <a:gd name="connsiteY3" fmla="*/ 813331 h 3939551"/>
              <a:gd name="connsiteX4" fmla="*/ 1975818 w 3551148"/>
              <a:gd name="connsiteY4" fmla="*/ 191030 h 3939551"/>
              <a:gd name="connsiteX5" fmla="*/ 2237756 w 3551148"/>
              <a:gd name="connsiteY5" fmla="*/ 826030 h 3939551"/>
              <a:gd name="connsiteX6" fmla="*/ 3101355 w 3551148"/>
              <a:gd name="connsiteY6" fmla="*/ 114830 h 3939551"/>
              <a:gd name="connsiteX7" fmla="*/ 2609230 w 3551148"/>
              <a:gd name="connsiteY7" fmla="*/ 1141942 h 3939551"/>
              <a:gd name="connsiteX8" fmla="*/ 3060082 w 3551148"/>
              <a:gd name="connsiteY8" fmla="*/ 1205443 h 3939551"/>
              <a:gd name="connsiteX9" fmla="*/ 2821957 w 3551148"/>
              <a:gd name="connsiteY9" fmla="*/ 1608668 h 3939551"/>
              <a:gd name="connsiteX10" fmla="*/ 3336307 w 3551148"/>
              <a:gd name="connsiteY10" fmla="*/ 1684868 h 3939551"/>
              <a:gd name="connsiteX11" fmla="*/ 3517283 w 3551148"/>
              <a:gd name="connsiteY11" fmla="*/ 1965855 h 3939551"/>
              <a:gd name="connsiteX12" fmla="*/ 3383931 w 3551148"/>
              <a:gd name="connsiteY12" fmla="*/ 2159530 h 3939551"/>
              <a:gd name="connsiteX13" fmla="*/ 1950418 w 3551148"/>
              <a:gd name="connsiteY13" fmla="*/ 3937530 h 3939551"/>
              <a:gd name="connsiteX14" fmla="*/ 2555 w 3551148"/>
              <a:gd name="connsiteY14" fmla="*/ 1778530 h 3939551"/>
              <a:gd name="connsiteX0" fmla="*/ 2555 w 3517283"/>
              <a:gd name="connsiteY0" fmla="*/ 1778530 h 3939551"/>
              <a:gd name="connsiteX1" fmla="*/ 1526556 w 3517283"/>
              <a:gd name="connsiteY1" fmla="*/ 1029231 h 3939551"/>
              <a:gd name="connsiteX2" fmla="*/ 1069356 w 3517283"/>
              <a:gd name="connsiteY2" fmla="*/ 114830 h 3939551"/>
              <a:gd name="connsiteX3" fmla="*/ 1831356 w 3517283"/>
              <a:gd name="connsiteY3" fmla="*/ 813331 h 3939551"/>
              <a:gd name="connsiteX4" fmla="*/ 1975818 w 3517283"/>
              <a:gd name="connsiteY4" fmla="*/ 191030 h 3939551"/>
              <a:gd name="connsiteX5" fmla="*/ 2237756 w 3517283"/>
              <a:gd name="connsiteY5" fmla="*/ 826030 h 3939551"/>
              <a:gd name="connsiteX6" fmla="*/ 3101355 w 3517283"/>
              <a:gd name="connsiteY6" fmla="*/ 114830 h 3939551"/>
              <a:gd name="connsiteX7" fmla="*/ 2609230 w 3517283"/>
              <a:gd name="connsiteY7" fmla="*/ 1141942 h 3939551"/>
              <a:gd name="connsiteX8" fmla="*/ 3060082 w 3517283"/>
              <a:gd name="connsiteY8" fmla="*/ 1205443 h 3939551"/>
              <a:gd name="connsiteX9" fmla="*/ 2821957 w 3517283"/>
              <a:gd name="connsiteY9" fmla="*/ 1608668 h 3939551"/>
              <a:gd name="connsiteX10" fmla="*/ 3336307 w 3517283"/>
              <a:gd name="connsiteY10" fmla="*/ 1684868 h 3939551"/>
              <a:gd name="connsiteX11" fmla="*/ 3517283 w 3517283"/>
              <a:gd name="connsiteY11" fmla="*/ 1965855 h 3939551"/>
              <a:gd name="connsiteX12" fmla="*/ 3383931 w 3517283"/>
              <a:gd name="connsiteY12" fmla="*/ 2159530 h 3939551"/>
              <a:gd name="connsiteX13" fmla="*/ 1950418 w 3517283"/>
              <a:gd name="connsiteY13" fmla="*/ 3937530 h 3939551"/>
              <a:gd name="connsiteX14" fmla="*/ 2555 w 3517283"/>
              <a:gd name="connsiteY14" fmla="*/ 1778530 h 3939551"/>
              <a:gd name="connsiteX0" fmla="*/ 2555 w 3521355"/>
              <a:gd name="connsiteY0" fmla="*/ 1778530 h 3939551"/>
              <a:gd name="connsiteX1" fmla="*/ 1526556 w 3521355"/>
              <a:gd name="connsiteY1" fmla="*/ 1029231 h 3939551"/>
              <a:gd name="connsiteX2" fmla="*/ 1069356 w 3521355"/>
              <a:gd name="connsiteY2" fmla="*/ 114830 h 3939551"/>
              <a:gd name="connsiteX3" fmla="*/ 1831356 w 3521355"/>
              <a:gd name="connsiteY3" fmla="*/ 813331 h 3939551"/>
              <a:gd name="connsiteX4" fmla="*/ 1975818 w 3521355"/>
              <a:gd name="connsiteY4" fmla="*/ 191030 h 3939551"/>
              <a:gd name="connsiteX5" fmla="*/ 2237756 w 3521355"/>
              <a:gd name="connsiteY5" fmla="*/ 826030 h 3939551"/>
              <a:gd name="connsiteX6" fmla="*/ 3101355 w 3521355"/>
              <a:gd name="connsiteY6" fmla="*/ 114830 h 3939551"/>
              <a:gd name="connsiteX7" fmla="*/ 2609230 w 3521355"/>
              <a:gd name="connsiteY7" fmla="*/ 1141942 h 3939551"/>
              <a:gd name="connsiteX8" fmla="*/ 3060082 w 3521355"/>
              <a:gd name="connsiteY8" fmla="*/ 1205443 h 3939551"/>
              <a:gd name="connsiteX9" fmla="*/ 2821957 w 3521355"/>
              <a:gd name="connsiteY9" fmla="*/ 1608668 h 3939551"/>
              <a:gd name="connsiteX10" fmla="*/ 3336307 w 3521355"/>
              <a:gd name="connsiteY10" fmla="*/ 1684868 h 3939551"/>
              <a:gd name="connsiteX11" fmla="*/ 3517283 w 3521355"/>
              <a:gd name="connsiteY11" fmla="*/ 1965855 h 3939551"/>
              <a:gd name="connsiteX12" fmla="*/ 3383931 w 3521355"/>
              <a:gd name="connsiteY12" fmla="*/ 2159530 h 3939551"/>
              <a:gd name="connsiteX13" fmla="*/ 1950418 w 3521355"/>
              <a:gd name="connsiteY13" fmla="*/ 3937530 h 3939551"/>
              <a:gd name="connsiteX14" fmla="*/ 2555 w 3521355"/>
              <a:gd name="connsiteY14" fmla="*/ 1778530 h 3939551"/>
              <a:gd name="connsiteX0" fmla="*/ 2555 w 3521355"/>
              <a:gd name="connsiteY0" fmla="*/ 1778530 h 3939551"/>
              <a:gd name="connsiteX1" fmla="*/ 1526556 w 3521355"/>
              <a:gd name="connsiteY1" fmla="*/ 1029231 h 3939551"/>
              <a:gd name="connsiteX2" fmla="*/ 1069356 w 3521355"/>
              <a:gd name="connsiteY2" fmla="*/ 114830 h 3939551"/>
              <a:gd name="connsiteX3" fmla="*/ 1831356 w 3521355"/>
              <a:gd name="connsiteY3" fmla="*/ 813331 h 3939551"/>
              <a:gd name="connsiteX4" fmla="*/ 1975818 w 3521355"/>
              <a:gd name="connsiteY4" fmla="*/ 191030 h 3939551"/>
              <a:gd name="connsiteX5" fmla="*/ 2237756 w 3521355"/>
              <a:gd name="connsiteY5" fmla="*/ 826030 h 3939551"/>
              <a:gd name="connsiteX6" fmla="*/ 3101355 w 3521355"/>
              <a:gd name="connsiteY6" fmla="*/ 114830 h 3939551"/>
              <a:gd name="connsiteX7" fmla="*/ 2609230 w 3521355"/>
              <a:gd name="connsiteY7" fmla="*/ 1141942 h 3939551"/>
              <a:gd name="connsiteX8" fmla="*/ 3060082 w 3521355"/>
              <a:gd name="connsiteY8" fmla="*/ 1205443 h 3939551"/>
              <a:gd name="connsiteX9" fmla="*/ 2821957 w 3521355"/>
              <a:gd name="connsiteY9" fmla="*/ 1608668 h 3939551"/>
              <a:gd name="connsiteX10" fmla="*/ 3336307 w 3521355"/>
              <a:gd name="connsiteY10" fmla="*/ 1684868 h 3939551"/>
              <a:gd name="connsiteX11" fmla="*/ 3517283 w 3521355"/>
              <a:gd name="connsiteY11" fmla="*/ 1965855 h 3939551"/>
              <a:gd name="connsiteX12" fmla="*/ 3383931 w 3521355"/>
              <a:gd name="connsiteY12" fmla="*/ 2159530 h 3939551"/>
              <a:gd name="connsiteX13" fmla="*/ 1950418 w 3521355"/>
              <a:gd name="connsiteY13" fmla="*/ 3937530 h 3939551"/>
              <a:gd name="connsiteX14" fmla="*/ 2555 w 3521355"/>
              <a:gd name="connsiteY14" fmla="*/ 1778530 h 3939551"/>
              <a:gd name="connsiteX0" fmla="*/ 2555 w 3521355"/>
              <a:gd name="connsiteY0" fmla="*/ 1778530 h 3939551"/>
              <a:gd name="connsiteX1" fmla="*/ 1526556 w 3521355"/>
              <a:gd name="connsiteY1" fmla="*/ 1029231 h 3939551"/>
              <a:gd name="connsiteX2" fmla="*/ 1069356 w 3521355"/>
              <a:gd name="connsiteY2" fmla="*/ 114830 h 3939551"/>
              <a:gd name="connsiteX3" fmla="*/ 1831356 w 3521355"/>
              <a:gd name="connsiteY3" fmla="*/ 813331 h 3939551"/>
              <a:gd name="connsiteX4" fmla="*/ 1975818 w 3521355"/>
              <a:gd name="connsiteY4" fmla="*/ 191030 h 3939551"/>
              <a:gd name="connsiteX5" fmla="*/ 2237756 w 3521355"/>
              <a:gd name="connsiteY5" fmla="*/ 826030 h 3939551"/>
              <a:gd name="connsiteX6" fmla="*/ 3101355 w 3521355"/>
              <a:gd name="connsiteY6" fmla="*/ 114830 h 3939551"/>
              <a:gd name="connsiteX7" fmla="*/ 2609230 w 3521355"/>
              <a:gd name="connsiteY7" fmla="*/ 1141942 h 3939551"/>
              <a:gd name="connsiteX8" fmla="*/ 3060082 w 3521355"/>
              <a:gd name="connsiteY8" fmla="*/ 1205443 h 3939551"/>
              <a:gd name="connsiteX9" fmla="*/ 2821957 w 3521355"/>
              <a:gd name="connsiteY9" fmla="*/ 1608668 h 3939551"/>
              <a:gd name="connsiteX10" fmla="*/ 3336307 w 3521355"/>
              <a:gd name="connsiteY10" fmla="*/ 1684868 h 3939551"/>
              <a:gd name="connsiteX11" fmla="*/ 3517283 w 3521355"/>
              <a:gd name="connsiteY11" fmla="*/ 1965855 h 3939551"/>
              <a:gd name="connsiteX12" fmla="*/ 3383931 w 3521355"/>
              <a:gd name="connsiteY12" fmla="*/ 2159530 h 3939551"/>
              <a:gd name="connsiteX13" fmla="*/ 1950418 w 3521355"/>
              <a:gd name="connsiteY13" fmla="*/ 3937530 h 3939551"/>
              <a:gd name="connsiteX14" fmla="*/ 2555 w 3521355"/>
              <a:gd name="connsiteY14" fmla="*/ 1778530 h 3939551"/>
              <a:gd name="connsiteX0" fmla="*/ 2555 w 3521355"/>
              <a:gd name="connsiteY0" fmla="*/ 1778530 h 3939551"/>
              <a:gd name="connsiteX1" fmla="*/ 1526556 w 3521355"/>
              <a:gd name="connsiteY1" fmla="*/ 1029231 h 3939551"/>
              <a:gd name="connsiteX2" fmla="*/ 1069356 w 3521355"/>
              <a:gd name="connsiteY2" fmla="*/ 114830 h 3939551"/>
              <a:gd name="connsiteX3" fmla="*/ 1831356 w 3521355"/>
              <a:gd name="connsiteY3" fmla="*/ 813331 h 3939551"/>
              <a:gd name="connsiteX4" fmla="*/ 1975818 w 3521355"/>
              <a:gd name="connsiteY4" fmla="*/ 191030 h 3939551"/>
              <a:gd name="connsiteX5" fmla="*/ 2237756 w 3521355"/>
              <a:gd name="connsiteY5" fmla="*/ 826030 h 3939551"/>
              <a:gd name="connsiteX6" fmla="*/ 3101355 w 3521355"/>
              <a:gd name="connsiteY6" fmla="*/ 114830 h 3939551"/>
              <a:gd name="connsiteX7" fmla="*/ 2609230 w 3521355"/>
              <a:gd name="connsiteY7" fmla="*/ 1141942 h 3939551"/>
              <a:gd name="connsiteX8" fmla="*/ 3060082 w 3521355"/>
              <a:gd name="connsiteY8" fmla="*/ 1205443 h 3939551"/>
              <a:gd name="connsiteX9" fmla="*/ 2821957 w 3521355"/>
              <a:gd name="connsiteY9" fmla="*/ 1608668 h 3939551"/>
              <a:gd name="connsiteX10" fmla="*/ 3336307 w 3521355"/>
              <a:gd name="connsiteY10" fmla="*/ 1684868 h 3939551"/>
              <a:gd name="connsiteX11" fmla="*/ 3517283 w 3521355"/>
              <a:gd name="connsiteY11" fmla="*/ 1965855 h 3939551"/>
              <a:gd name="connsiteX12" fmla="*/ 3383931 w 3521355"/>
              <a:gd name="connsiteY12" fmla="*/ 2159530 h 3939551"/>
              <a:gd name="connsiteX13" fmla="*/ 1950418 w 3521355"/>
              <a:gd name="connsiteY13" fmla="*/ 3937530 h 3939551"/>
              <a:gd name="connsiteX14" fmla="*/ 2555 w 3521355"/>
              <a:gd name="connsiteY14" fmla="*/ 1778530 h 3939551"/>
              <a:gd name="connsiteX0" fmla="*/ 2555 w 3521355"/>
              <a:gd name="connsiteY0" fmla="*/ 1778530 h 3939111"/>
              <a:gd name="connsiteX1" fmla="*/ 1526556 w 3521355"/>
              <a:gd name="connsiteY1" fmla="*/ 1029231 h 3939111"/>
              <a:gd name="connsiteX2" fmla="*/ 1069356 w 3521355"/>
              <a:gd name="connsiteY2" fmla="*/ 114830 h 3939111"/>
              <a:gd name="connsiteX3" fmla="*/ 1831356 w 3521355"/>
              <a:gd name="connsiteY3" fmla="*/ 813331 h 3939111"/>
              <a:gd name="connsiteX4" fmla="*/ 1975818 w 3521355"/>
              <a:gd name="connsiteY4" fmla="*/ 191030 h 3939111"/>
              <a:gd name="connsiteX5" fmla="*/ 2237756 w 3521355"/>
              <a:gd name="connsiteY5" fmla="*/ 826030 h 3939111"/>
              <a:gd name="connsiteX6" fmla="*/ 3101355 w 3521355"/>
              <a:gd name="connsiteY6" fmla="*/ 114830 h 3939111"/>
              <a:gd name="connsiteX7" fmla="*/ 2609230 w 3521355"/>
              <a:gd name="connsiteY7" fmla="*/ 1141942 h 3939111"/>
              <a:gd name="connsiteX8" fmla="*/ 3060082 w 3521355"/>
              <a:gd name="connsiteY8" fmla="*/ 1205443 h 3939111"/>
              <a:gd name="connsiteX9" fmla="*/ 2821957 w 3521355"/>
              <a:gd name="connsiteY9" fmla="*/ 1608668 h 3939111"/>
              <a:gd name="connsiteX10" fmla="*/ 3336307 w 3521355"/>
              <a:gd name="connsiteY10" fmla="*/ 1684868 h 3939111"/>
              <a:gd name="connsiteX11" fmla="*/ 3517283 w 3521355"/>
              <a:gd name="connsiteY11" fmla="*/ 1965855 h 3939111"/>
              <a:gd name="connsiteX12" fmla="*/ 3383931 w 3521355"/>
              <a:gd name="connsiteY12" fmla="*/ 2159530 h 3939111"/>
              <a:gd name="connsiteX13" fmla="*/ 1950418 w 3521355"/>
              <a:gd name="connsiteY13" fmla="*/ 3937530 h 3939111"/>
              <a:gd name="connsiteX14" fmla="*/ 2555 w 3521355"/>
              <a:gd name="connsiteY14" fmla="*/ 1778530 h 3939111"/>
              <a:gd name="connsiteX0" fmla="*/ 2555 w 3521355"/>
              <a:gd name="connsiteY0" fmla="*/ 1778530 h 3938642"/>
              <a:gd name="connsiteX1" fmla="*/ 1526556 w 3521355"/>
              <a:gd name="connsiteY1" fmla="*/ 1029231 h 3938642"/>
              <a:gd name="connsiteX2" fmla="*/ 1069356 w 3521355"/>
              <a:gd name="connsiteY2" fmla="*/ 114830 h 3938642"/>
              <a:gd name="connsiteX3" fmla="*/ 1831356 w 3521355"/>
              <a:gd name="connsiteY3" fmla="*/ 813331 h 3938642"/>
              <a:gd name="connsiteX4" fmla="*/ 1975818 w 3521355"/>
              <a:gd name="connsiteY4" fmla="*/ 191030 h 3938642"/>
              <a:gd name="connsiteX5" fmla="*/ 2237756 w 3521355"/>
              <a:gd name="connsiteY5" fmla="*/ 826030 h 3938642"/>
              <a:gd name="connsiteX6" fmla="*/ 3101355 w 3521355"/>
              <a:gd name="connsiteY6" fmla="*/ 114830 h 3938642"/>
              <a:gd name="connsiteX7" fmla="*/ 2609230 w 3521355"/>
              <a:gd name="connsiteY7" fmla="*/ 1141942 h 3938642"/>
              <a:gd name="connsiteX8" fmla="*/ 3060082 w 3521355"/>
              <a:gd name="connsiteY8" fmla="*/ 1205443 h 3938642"/>
              <a:gd name="connsiteX9" fmla="*/ 2821957 w 3521355"/>
              <a:gd name="connsiteY9" fmla="*/ 1608668 h 3938642"/>
              <a:gd name="connsiteX10" fmla="*/ 3336307 w 3521355"/>
              <a:gd name="connsiteY10" fmla="*/ 1684868 h 3938642"/>
              <a:gd name="connsiteX11" fmla="*/ 3517283 w 3521355"/>
              <a:gd name="connsiteY11" fmla="*/ 1965855 h 3938642"/>
              <a:gd name="connsiteX12" fmla="*/ 3383931 w 3521355"/>
              <a:gd name="connsiteY12" fmla="*/ 2159530 h 3938642"/>
              <a:gd name="connsiteX13" fmla="*/ 2717184 w 3521355"/>
              <a:gd name="connsiteY13" fmla="*/ 2075393 h 3938642"/>
              <a:gd name="connsiteX14" fmla="*/ 1950418 w 3521355"/>
              <a:gd name="connsiteY14" fmla="*/ 3937530 h 3938642"/>
              <a:gd name="connsiteX15" fmla="*/ 2555 w 3521355"/>
              <a:gd name="connsiteY15" fmla="*/ 1778530 h 3938642"/>
              <a:gd name="connsiteX0" fmla="*/ 2555 w 3521355"/>
              <a:gd name="connsiteY0" fmla="*/ 1778530 h 3938642"/>
              <a:gd name="connsiteX1" fmla="*/ 1526556 w 3521355"/>
              <a:gd name="connsiteY1" fmla="*/ 1029231 h 3938642"/>
              <a:gd name="connsiteX2" fmla="*/ 1069356 w 3521355"/>
              <a:gd name="connsiteY2" fmla="*/ 114830 h 3938642"/>
              <a:gd name="connsiteX3" fmla="*/ 1831356 w 3521355"/>
              <a:gd name="connsiteY3" fmla="*/ 813331 h 3938642"/>
              <a:gd name="connsiteX4" fmla="*/ 1975818 w 3521355"/>
              <a:gd name="connsiteY4" fmla="*/ 191030 h 3938642"/>
              <a:gd name="connsiteX5" fmla="*/ 2237756 w 3521355"/>
              <a:gd name="connsiteY5" fmla="*/ 826030 h 3938642"/>
              <a:gd name="connsiteX6" fmla="*/ 3101355 w 3521355"/>
              <a:gd name="connsiteY6" fmla="*/ 114830 h 3938642"/>
              <a:gd name="connsiteX7" fmla="*/ 2609230 w 3521355"/>
              <a:gd name="connsiteY7" fmla="*/ 1141942 h 3938642"/>
              <a:gd name="connsiteX8" fmla="*/ 3060082 w 3521355"/>
              <a:gd name="connsiteY8" fmla="*/ 1205443 h 3938642"/>
              <a:gd name="connsiteX9" fmla="*/ 2821957 w 3521355"/>
              <a:gd name="connsiteY9" fmla="*/ 1608668 h 3938642"/>
              <a:gd name="connsiteX10" fmla="*/ 3336307 w 3521355"/>
              <a:gd name="connsiteY10" fmla="*/ 1684868 h 3938642"/>
              <a:gd name="connsiteX11" fmla="*/ 3517283 w 3521355"/>
              <a:gd name="connsiteY11" fmla="*/ 1965855 h 3938642"/>
              <a:gd name="connsiteX12" fmla="*/ 3369643 w 3521355"/>
              <a:gd name="connsiteY12" fmla="*/ 2150005 h 3938642"/>
              <a:gd name="connsiteX13" fmla="*/ 2717184 w 3521355"/>
              <a:gd name="connsiteY13" fmla="*/ 2075393 h 3938642"/>
              <a:gd name="connsiteX14" fmla="*/ 1950418 w 3521355"/>
              <a:gd name="connsiteY14" fmla="*/ 3937530 h 3938642"/>
              <a:gd name="connsiteX15" fmla="*/ 2555 w 3521355"/>
              <a:gd name="connsiteY15" fmla="*/ 1778530 h 3938642"/>
              <a:gd name="connsiteX0" fmla="*/ 2555 w 3521355"/>
              <a:gd name="connsiteY0" fmla="*/ 1778530 h 3938642"/>
              <a:gd name="connsiteX1" fmla="*/ 1526556 w 3521355"/>
              <a:gd name="connsiteY1" fmla="*/ 1029231 h 3938642"/>
              <a:gd name="connsiteX2" fmla="*/ 1069356 w 3521355"/>
              <a:gd name="connsiteY2" fmla="*/ 114830 h 3938642"/>
              <a:gd name="connsiteX3" fmla="*/ 1831356 w 3521355"/>
              <a:gd name="connsiteY3" fmla="*/ 813331 h 3938642"/>
              <a:gd name="connsiteX4" fmla="*/ 1975818 w 3521355"/>
              <a:gd name="connsiteY4" fmla="*/ 191030 h 3938642"/>
              <a:gd name="connsiteX5" fmla="*/ 2237756 w 3521355"/>
              <a:gd name="connsiteY5" fmla="*/ 826030 h 3938642"/>
              <a:gd name="connsiteX6" fmla="*/ 3101355 w 3521355"/>
              <a:gd name="connsiteY6" fmla="*/ 114830 h 3938642"/>
              <a:gd name="connsiteX7" fmla="*/ 2609230 w 3521355"/>
              <a:gd name="connsiteY7" fmla="*/ 1141942 h 3938642"/>
              <a:gd name="connsiteX8" fmla="*/ 3060082 w 3521355"/>
              <a:gd name="connsiteY8" fmla="*/ 1205443 h 3938642"/>
              <a:gd name="connsiteX9" fmla="*/ 2821957 w 3521355"/>
              <a:gd name="connsiteY9" fmla="*/ 1608668 h 3938642"/>
              <a:gd name="connsiteX10" fmla="*/ 3336307 w 3521355"/>
              <a:gd name="connsiteY10" fmla="*/ 1684868 h 3938642"/>
              <a:gd name="connsiteX11" fmla="*/ 3517283 w 3521355"/>
              <a:gd name="connsiteY11" fmla="*/ 1965855 h 3938642"/>
              <a:gd name="connsiteX12" fmla="*/ 3369643 w 3521355"/>
              <a:gd name="connsiteY12" fmla="*/ 2150005 h 3938642"/>
              <a:gd name="connsiteX13" fmla="*/ 2717184 w 3521355"/>
              <a:gd name="connsiteY13" fmla="*/ 2075393 h 3938642"/>
              <a:gd name="connsiteX14" fmla="*/ 1950418 w 3521355"/>
              <a:gd name="connsiteY14" fmla="*/ 3937530 h 3938642"/>
              <a:gd name="connsiteX15" fmla="*/ 2555 w 3521355"/>
              <a:gd name="connsiteY15" fmla="*/ 1778530 h 3938642"/>
              <a:gd name="connsiteX0" fmla="*/ 2555 w 3521355"/>
              <a:gd name="connsiteY0" fmla="*/ 1778530 h 3938642"/>
              <a:gd name="connsiteX1" fmla="*/ 1526556 w 3521355"/>
              <a:gd name="connsiteY1" fmla="*/ 1029231 h 3938642"/>
              <a:gd name="connsiteX2" fmla="*/ 1069356 w 3521355"/>
              <a:gd name="connsiteY2" fmla="*/ 114830 h 3938642"/>
              <a:gd name="connsiteX3" fmla="*/ 1831356 w 3521355"/>
              <a:gd name="connsiteY3" fmla="*/ 813331 h 3938642"/>
              <a:gd name="connsiteX4" fmla="*/ 1975818 w 3521355"/>
              <a:gd name="connsiteY4" fmla="*/ 191030 h 3938642"/>
              <a:gd name="connsiteX5" fmla="*/ 2237756 w 3521355"/>
              <a:gd name="connsiteY5" fmla="*/ 826030 h 3938642"/>
              <a:gd name="connsiteX6" fmla="*/ 3101355 w 3521355"/>
              <a:gd name="connsiteY6" fmla="*/ 114830 h 3938642"/>
              <a:gd name="connsiteX7" fmla="*/ 2609230 w 3521355"/>
              <a:gd name="connsiteY7" fmla="*/ 1141942 h 3938642"/>
              <a:gd name="connsiteX8" fmla="*/ 3060082 w 3521355"/>
              <a:gd name="connsiteY8" fmla="*/ 1205443 h 3938642"/>
              <a:gd name="connsiteX9" fmla="*/ 2821957 w 3521355"/>
              <a:gd name="connsiteY9" fmla="*/ 1608668 h 3938642"/>
              <a:gd name="connsiteX10" fmla="*/ 3336307 w 3521355"/>
              <a:gd name="connsiteY10" fmla="*/ 1684868 h 3938642"/>
              <a:gd name="connsiteX11" fmla="*/ 3517283 w 3521355"/>
              <a:gd name="connsiteY11" fmla="*/ 1965855 h 3938642"/>
              <a:gd name="connsiteX12" fmla="*/ 3369643 w 3521355"/>
              <a:gd name="connsiteY12" fmla="*/ 2150005 h 3938642"/>
              <a:gd name="connsiteX13" fmla="*/ 2717184 w 3521355"/>
              <a:gd name="connsiteY13" fmla="*/ 2075393 h 3938642"/>
              <a:gd name="connsiteX14" fmla="*/ 1950418 w 3521355"/>
              <a:gd name="connsiteY14" fmla="*/ 3937530 h 3938642"/>
              <a:gd name="connsiteX15" fmla="*/ 2555 w 3521355"/>
              <a:gd name="connsiteY15" fmla="*/ 1778530 h 3938642"/>
              <a:gd name="connsiteX0" fmla="*/ 2555 w 3521355"/>
              <a:gd name="connsiteY0" fmla="*/ 1778530 h 3970285"/>
              <a:gd name="connsiteX1" fmla="*/ 1526556 w 3521355"/>
              <a:gd name="connsiteY1" fmla="*/ 1029231 h 3970285"/>
              <a:gd name="connsiteX2" fmla="*/ 1069356 w 3521355"/>
              <a:gd name="connsiteY2" fmla="*/ 114830 h 3970285"/>
              <a:gd name="connsiteX3" fmla="*/ 1831356 w 3521355"/>
              <a:gd name="connsiteY3" fmla="*/ 813331 h 3970285"/>
              <a:gd name="connsiteX4" fmla="*/ 1975818 w 3521355"/>
              <a:gd name="connsiteY4" fmla="*/ 191030 h 3970285"/>
              <a:gd name="connsiteX5" fmla="*/ 2237756 w 3521355"/>
              <a:gd name="connsiteY5" fmla="*/ 826030 h 3970285"/>
              <a:gd name="connsiteX6" fmla="*/ 3101355 w 3521355"/>
              <a:gd name="connsiteY6" fmla="*/ 114830 h 3970285"/>
              <a:gd name="connsiteX7" fmla="*/ 2609230 w 3521355"/>
              <a:gd name="connsiteY7" fmla="*/ 1141942 h 3970285"/>
              <a:gd name="connsiteX8" fmla="*/ 3060082 w 3521355"/>
              <a:gd name="connsiteY8" fmla="*/ 1205443 h 3970285"/>
              <a:gd name="connsiteX9" fmla="*/ 2821957 w 3521355"/>
              <a:gd name="connsiteY9" fmla="*/ 1608668 h 3970285"/>
              <a:gd name="connsiteX10" fmla="*/ 3336307 w 3521355"/>
              <a:gd name="connsiteY10" fmla="*/ 1684868 h 3970285"/>
              <a:gd name="connsiteX11" fmla="*/ 3517283 w 3521355"/>
              <a:gd name="connsiteY11" fmla="*/ 1965855 h 3970285"/>
              <a:gd name="connsiteX12" fmla="*/ 3369643 w 3521355"/>
              <a:gd name="connsiteY12" fmla="*/ 2150005 h 3970285"/>
              <a:gd name="connsiteX13" fmla="*/ 2717184 w 3521355"/>
              <a:gd name="connsiteY13" fmla="*/ 2075393 h 3970285"/>
              <a:gd name="connsiteX14" fmla="*/ 3469659 w 3521355"/>
              <a:gd name="connsiteY14" fmla="*/ 3013605 h 3970285"/>
              <a:gd name="connsiteX15" fmla="*/ 1950418 w 3521355"/>
              <a:gd name="connsiteY15" fmla="*/ 3937530 h 3970285"/>
              <a:gd name="connsiteX16" fmla="*/ 2555 w 3521355"/>
              <a:gd name="connsiteY16" fmla="*/ 1778530 h 3970285"/>
              <a:gd name="connsiteX0" fmla="*/ 2555 w 3521355"/>
              <a:gd name="connsiteY0" fmla="*/ 1778530 h 3970285"/>
              <a:gd name="connsiteX1" fmla="*/ 1526556 w 3521355"/>
              <a:gd name="connsiteY1" fmla="*/ 1029231 h 3970285"/>
              <a:gd name="connsiteX2" fmla="*/ 1069356 w 3521355"/>
              <a:gd name="connsiteY2" fmla="*/ 114830 h 3970285"/>
              <a:gd name="connsiteX3" fmla="*/ 1831356 w 3521355"/>
              <a:gd name="connsiteY3" fmla="*/ 813331 h 3970285"/>
              <a:gd name="connsiteX4" fmla="*/ 1975818 w 3521355"/>
              <a:gd name="connsiteY4" fmla="*/ 191030 h 3970285"/>
              <a:gd name="connsiteX5" fmla="*/ 2237756 w 3521355"/>
              <a:gd name="connsiteY5" fmla="*/ 826030 h 3970285"/>
              <a:gd name="connsiteX6" fmla="*/ 3101355 w 3521355"/>
              <a:gd name="connsiteY6" fmla="*/ 114830 h 3970285"/>
              <a:gd name="connsiteX7" fmla="*/ 2609230 w 3521355"/>
              <a:gd name="connsiteY7" fmla="*/ 1141942 h 3970285"/>
              <a:gd name="connsiteX8" fmla="*/ 3060082 w 3521355"/>
              <a:gd name="connsiteY8" fmla="*/ 1205443 h 3970285"/>
              <a:gd name="connsiteX9" fmla="*/ 2821957 w 3521355"/>
              <a:gd name="connsiteY9" fmla="*/ 1608668 h 3970285"/>
              <a:gd name="connsiteX10" fmla="*/ 3336307 w 3521355"/>
              <a:gd name="connsiteY10" fmla="*/ 1684868 h 3970285"/>
              <a:gd name="connsiteX11" fmla="*/ 3517283 w 3521355"/>
              <a:gd name="connsiteY11" fmla="*/ 1965855 h 3970285"/>
              <a:gd name="connsiteX12" fmla="*/ 3369643 w 3521355"/>
              <a:gd name="connsiteY12" fmla="*/ 2150005 h 3970285"/>
              <a:gd name="connsiteX13" fmla="*/ 2717184 w 3521355"/>
              <a:gd name="connsiteY13" fmla="*/ 2075393 h 3970285"/>
              <a:gd name="connsiteX14" fmla="*/ 3469659 w 3521355"/>
              <a:gd name="connsiteY14" fmla="*/ 3013605 h 3970285"/>
              <a:gd name="connsiteX15" fmla="*/ 1950418 w 3521355"/>
              <a:gd name="connsiteY15" fmla="*/ 3937530 h 3970285"/>
              <a:gd name="connsiteX16" fmla="*/ 2555 w 3521355"/>
              <a:gd name="connsiteY16" fmla="*/ 1778530 h 3970285"/>
              <a:gd name="connsiteX0" fmla="*/ 2555 w 3521355"/>
              <a:gd name="connsiteY0" fmla="*/ 1778530 h 3970285"/>
              <a:gd name="connsiteX1" fmla="*/ 1526556 w 3521355"/>
              <a:gd name="connsiteY1" fmla="*/ 1029231 h 3970285"/>
              <a:gd name="connsiteX2" fmla="*/ 1069356 w 3521355"/>
              <a:gd name="connsiteY2" fmla="*/ 114830 h 3970285"/>
              <a:gd name="connsiteX3" fmla="*/ 1831356 w 3521355"/>
              <a:gd name="connsiteY3" fmla="*/ 813331 h 3970285"/>
              <a:gd name="connsiteX4" fmla="*/ 1975818 w 3521355"/>
              <a:gd name="connsiteY4" fmla="*/ 191030 h 3970285"/>
              <a:gd name="connsiteX5" fmla="*/ 2237756 w 3521355"/>
              <a:gd name="connsiteY5" fmla="*/ 826030 h 3970285"/>
              <a:gd name="connsiteX6" fmla="*/ 3101355 w 3521355"/>
              <a:gd name="connsiteY6" fmla="*/ 114830 h 3970285"/>
              <a:gd name="connsiteX7" fmla="*/ 2609230 w 3521355"/>
              <a:gd name="connsiteY7" fmla="*/ 1141942 h 3970285"/>
              <a:gd name="connsiteX8" fmla="*/ 3060082 w 3521355"/>
              <a:gd name="connsiteY8" fmla="*/ 1205443 h 3970285"/>
              <a:gd name="connsiteX9" fmla="*/ 2821957 w 3521355"/>
              <a:gd name="connsiteY9" fmla="*/ 1608668 h 3970285"/>
              <a:gd name="connsiteX10" fmla="*/ 3336307 w 3521355"/>
              <a:gd name="connsiteY10" fmla="*/ 1684868 h 3970285"/>
              <a:gd name="connsiteX11" fmla="*/ 3517283 w 3521355"/>
              <a:gd name="connsiteY11" fmla="*/ 1965855 h 3970285"/>
              <a:gd name="connsiteX12" fmla="*/ 3369643 w 3521355"/>
              <a:gd name="connsiteY12" fmla="*/ 2150005 h 3970285"/>
              <a:gd name="connsiteX13" fmla="*/ 2717184 w 3521355"/>
              <a:gd name="connsiteY13" fmla="*/ 2075393 h 3970285"/>
              <a:gd name="connsiteX14" fmla="*/ 3469659 w 3521355"/>
              <a:gd name="connsiteY14" fmla="*/ 3013605 h 3970285"/>
              <a:gd name="connsiteX15" fmla="*/ 1950418 w 3521355"/>
              <a:gd name="connsiteY15" fmla="*/ 3937530 h 3970285"/>
              <a:gd name="connsiteX16" fmla="*/ 2555 w 3521355"/>
              <a:gd name="connsiteY16" fmla="*/ 1778530 h 3970285"/>
              <a:gd name="connsiteX0" fmla="*/ 2555 w 3521355"/>
              <a:gd name="connsiteY0" fmla="*/ 1778530 h 3971546"/>
              <a:gd name="connsiteX1" fmla="*/ 1526556 w 3521355"/>
              <a:gd name="connsiteY1" fmla="*/ 1029231 h 3971546"/>
              <a:gd name="connsiteX2" fmla="*/ 1069356 w 3521355"/>
              <a:gd name="connsiteY2" fmla="*/ 114830 h 3971546"/>
              <a:gd name="connsiteX3" fmla="*/ 1831356 w 3521355"/>
              <a:gd name="connsiteY3" fmla="*/ 813331 h 3971546"/>
              <a:gd name="connsiteX4" fmla="*/ 1975818 w 3521355"/>
              <a:gd name="connsiteY4" fmla="*/ 191030 h 3971546"/>
              <a:gd name="connsiteX5" fmla="*/ 2237756 w 3521355"/>
              <a:gd name="connsiteY5" fmla="*/ 826030 h 3971546"/>
              <a:gd name="connsiteX6" fmla="*/ 3101355 w 3521355"/>
              <a:gd name="connsiteY6" fmla="*/ 114830 h 3971546"/>
              <a:gd name="connsiteX7" fmla="*/ 2609230 w 3521355"/>
              <a:gd name="connsiteY7" fmla="*/ 1141942 h 3971546"/>
              <a:gd name="connsiteX8" fmla="*/ 3060082 w 3521355"/>
              <a:gd name="connsiteY8" fmla="*/ 1205443 h 3971546"/>
              <a:gd name="connsiteX9" fmla="*/ 2821957 w 3521355"/>
              <a:gd name="connsiteY9" fmla="*/ 1608668 h 3971546"/>
              <a:gd name="connsiteX10" fmla="*/ 3336307 w 3521355"/>
              <a:gd name="connsiteY10" fmla="*/ 1684868 h 3971546"/>
              <a:gd name="connsiteX11" fmla="*/ 3517283 w 3521355"/>
              <a:gd name="connsiteY11" fmla="*/ 1965855 h 3971546"/>
              <a:gd name="connsiteX12" fmla="*/ 3369643 w 3521355"/>
              <a:gd name="connsiteY12" fmla="*/ 2150005 h 3971546"/>
              <a:gd name="connsiteX13" fmla="*/ 2717184 w 3521355"/>
              <a:gd name="connsiteY13" fmla="*/ 2075393 h 3971546"/>
              <a:gd name="connsiteX14" fmla="*/ 3469659 w 3521355"/>
              <a:gd name="connsiteY14" fmla="*/ 3013605 h 3971546"/>
              <a:gd name="connsiteX15" fmla="*/ 1950418 w 3521355"/>
              <a:gd name="connsiteY15" fmla="*/ 3937530 h 3971546"/>
              <a:gd name="connsiteX16" fmla="*/ 2555 w 3521355"/>
              <a:gd name="connsiteY16" fmla="*/ 1778530 h 3971546"/>
              <a:gd name="connsiteX0" fmla="*/ 2555 w 3521355"/>
              <a:gd name="connsiteY0" fmla="*/ 1778530 h 3942240"/>
              <a:gd name="connsiteX1" fmla="*/ 1526556 w 3521355"/>
              <a:gd name="connsiteY1" fmla="*/ 1029231 h 3942240"/>
              <a:gd name="connsiteX2" fmla="*/ 1069356 w 3521355"/>
              <a:gd name="connsiteY2" fmla="*/ 114830 h 3942240"/>
              <a:gd name="connsiteX3" fmla="*/ 1831356 w 3521355"/>
              <a:gd name="connsiteY3" fmla="*/ 813331 h 3942240"/>
              <a:gd name="connsiteX4" fmla="*/ 1975818 w 3521355"/>
              <a:gd name="connsiteY4" fmla="*/ 191030 h 3942240"/>
              <a:gd name="connsiteX5" fmla="*/ 2237756 w 3521355"/>
              <a:gd name="connsiteY5" fmla="*/ 826030 h 3942240"/>
              <a:gd name="connsiteX6" fmla="*/ 3101355 w 3521355"/>
              <a:gd name="connsiteY6" fmla="*/ 114830 h 3942240"/>
              <a:gd name="connsiteX7" fmla="*/ 2609230 w 3521355"/>
              <a:gd name="connsiteY7" fmla="*/ 1141942 h 3942240"/>
              <a:gd name="connsiteX8" fmla="*/ 3060082 w 3521355"/>
              <a:gd name="connsiteY8" fmla="*/ 1205443 h 3942240"/>
              <a:gd name="connsiteX9" fmla="*/ 2821957 w 3521355"/>
              <a:gd name="connsiteY9" fmla="*/ 1608668 h 3942240"/>
              <a:gd name="connsiteX10" fmla="*/ 3336307 w 3521355"/>
              <a:gd name="connsiteY10" fmla="*/ 1684868 h 3942240"/>
              <a:gd name="connsiteX11" fmla="*/ 3517283 w 3521355"/>
              <a:gd name="connsiteY11" fmla="*/ 1965855 h 3942240"/>
              <a:gd name="connsiteX12" fmla="*/ 3369643 w 3521355"/>
              <a:gd name="connsiteY12" fmla="*/ 2150005 h 3942240"/>
              <a:gd name="connsiteX13" fmla="*/ 2717184 w 3521355"/>
              <a:gd name="connsiteY13" fmla="*/ 2075393 h 3942240"/>
              <a:gd name="connsiteX14" fmla="*/ 3469659 w 3521355"/>
              <a:gd name="connsiteY14" fmla="*/ 3013605 h 3942240"/>
              <a:gd name="connsiteX15" fmla="*/ 2498109 w 3521355"/>
              <a:gd name="connsiteY15" fmla="*/ 2375429 h 3942240"/>
              <a:gd name="connsiteX16" fmla="*/ 1950418 w 3521355"/>
              <a:gd name="connsiteY16" fmla="*/ 3937530 h 3942240"/>
              <a:gd name="connsiteX17" fmla="*/ 2555 w 3521355"/>
              <a:gd name="connsiteY17" fmla="*/ 1778530 h 3942240"/>
              <a:gd name="connsiteX0" fmla="*/ 2555 w 3521355"/>
              <a:gd name="connsiteY0" fmla="*/ 1778530 h 3942240"/>
              <a:gd name="connsiteX1" fmla="*/ 1526556 w 3521355"/>
              <a:gd name="connsiteY1" fmla="*/ 1029231 h 3942240"/>
              <a:gd name="connsiteX2" fmla="*/ 1069356 w 3521355"/>
              <a:gd name="connsiteY2" fmla="*/ 114830 h 3942240"/>
              <a:gd name="connsiteX3" fmla="*/ 1831356 w 3521355"/>
              <a:gd name="connsiteY3" fmla="*/ 813331 h 3942240"/>
              <a:gd name="connsiteX4" fmla="*/ 1975818 w 3521355"/>
              <a:gd name="connsiteY4" fmla="*/ 191030 h 3942240"/>
              <a:gd name="connsiteX5" fmla="*/ 2237756 w 3521355"/>
              <a:gd name="connsiteY5" fmla="*/ 826030 h 3942240"/>
              <a:gd name="connsiteX6" fmla="*/ 3101355 w 3521355"/>
              <a:gd name="connsiteY6" fmla="*/ 114830 h 3942240"/>
              <a:gd name="connsiteX7" fmla="*/ 2609230 w 3521355"/>
              <a:gd name="connsiteY7" fmla="*/ 1141942 h 3942240"/>
              <a:gd name="connsiteX8" fmla="*/ 3060082 w 3521355"/>
              <a:gd name="connsiteY8" fmla="*/ 1205443 h 3942240"/>
              <a:gd name="connsiteX9" fmla="*/ 2821957 w 3521355"/>
              <a:gd name="connsiteY9" fmla="*/ 1608668 h 3942240"/>
              <a:gd name="connsiteX10" fmla="*/ 3336307 w 3521355"/>
              <a:gd name="connsiteY10" fmla="*/ 1684868 h 3942240"/>
              <a:gd name="connsiteX11" fmla="*/ 3517283 w 3521355"/>
              <a:gd name="connsiteY11" fmla="*/ 1965855 h 3942240"/>
              <a:gd name="connsiteX12" fmla="*/ 3369643 w 3521355"/>
              <a:gd name="connsiteY12" fmla="*/ 2150005 h 3942240"/>
              <a:gd name="connsiteX13" fmla="*/ 2717184 w 3521355"/>
              <a:gd name="connsiteY13" fmla="*/ 2075393 h 3942240"/>
              <a:gd name="connsiteX14" fmla="*/ 3469659 w 3521355"/>
              <a:gd name="connsiteY14" fmla="*/ 3013605 h 3942240"/>
              <a:gd name="connsiteX15" fmla="*/ 2498109 w 3521355"/>
              <a:gd name="connsiteY15" fmla="*/ 2375429 h 3942240"/>
              <a:gd name="connsiteX16" fmla="*/ 1950418 w 3521355"/>
              <a:gd name="connsiteY16" fmla="*/ 3937530 h 3942240"/>
              <a:gd name="connsiteX17" fmla="*/ 2555 w 3521355"/>
              <a:gd name="connsiteY17" fmla="*/ 1778530 h 3942240"/>
              <a:gd name="connsiteX0" fmla="*/ 2555 w 3521355"/>
              <a:gd name="connsiteY0" fmla="*/ 1778530 h 3942240"/>
              <a:gd name="connsiteX1" fmla="*/ 1526556 w 3521355"/>
              <a:gd name="connsiteY1" fmla="*/ 1029231 h 3942240"/>
              <a:gd name="connsiteX2" fmla="*/ 1069356 w 3521355"/>
              <a:gd name="connsiteY2" fmla="*/ 114830 h 3942240"/>
              <a:gd name="connsiteX3" fmla="*/ 1831356 w 3521355"/>
              <a:gd name="connsiteY3" fmla="*/ 813331 h 3942240"/>
              <a:gd name="connsiteX4" fmla="*/ 1975818 w 3521355"/>
              <a:gd name="connsiteY4" fmla="*/ 191030 h 3942240"/>
              <a:gd name="connsiteX5" fmla="*/ 2237756 w 3521355"/>
              <a:gd name="connsiteY5" fmla="*/ 826030 h 3942240"/>
              <a:gd name="connsiteX6" fmla="*/ 3101355 w 3521355"/>
              <a:gd name="connsiteY6" fmla="*/ 114830 h 3942240"/>
              <a:gd name="connsiteX7" fmla="*/ 2609230 w 3521355"/>
              <a:gd name="connsiteY7" fmla="*/ 1141942 h 3942240"/>
              <a:gd name="connsiteX8" fmla="*/ 3060082 w 3521355"/>
              <a:gd name="connsiteY8" fmla="*/ 1205443 h 3942240"/>
              <a:gd name="connsiteX9" fmla="*/ 2821957 w 3521355"/>
              <a:gd name="connsiteY9" fmla="*/ 1608668 h 3942240"/>
              <a:gd name="connsiteX10" fmla="*/ 3336307 w 3521355"/>
              <a:gd name="connsiteY10" fmla="*/ 1684868 h 3942240"/>
              <a:gd name="connsiteX11" fmla="*/ 3517283 w 3521355"/>
              <a:gd name="connsiteY11" fmla="*/ 1965855 h 3942240"/>
              <a:gd name="connsiteX12" fmla="*/ 3369643 w 3521355"/>
              <a:gd name="connsiteY12" fmla="*/ 2150005 h 3942240"/>
              <a:gd name="connsiteX13" fmla="*/ 2717184 w 3521355"/>
              <a:gd name="connsiteY13" fmla="*/ 2075393 h 3942240"/>
              <a:gd name="connsiteX14" fmla="*/ 3469659 w 3521355"/>
              <a:gd name="connsiteY14" fmla="*/ 3013605 h 3942240"/>
              <a:gd name="connsiteX15" fmla="*/ 2498109 w 3521355"/>
              <a:gd name="connsiteY15" fmla="*/ 2375429 h 3942240"/>
              <a:gd name="connsiteX16" fmla="*/ 1950418 w 3521355"/>
              <a:gd name="connsiteY16" fmla="*/ 3937530 h 3942240"/>
              <a:gd name="connsiteX17" fmla="*/ 2555 w 3521355"/>
              <a:gd name="connsiteY17" fmla="*/ 1778530 h 3942240"/>
              <a:gd name="connsiteX0" fmla="*/ 2555 w 3521355"/>
              <a:gd name="connsiteY0" fmla="*/ 1778530 h 3942240"/>
              <a:gd name="connsiteX1" fmla="*/ 1526556 w 3521355"/>
              <a:gd name="connsiteY1" fmla="*/ 1029231 h 3942240"/>
              <a:gd name="connsiteX2" fmla="*/ 1069356 w 3521355"/>
              <a:gd name="connsiteY2" fmla="*/ 114830 h 3942240"/>
              <a:gd name="connsiteX3" fmla="*/ 1831356 w 3521355"/>
              <a:gd name="connsiteY3" fmla="*/ 813331 h 3942240"/>
              <a:gd name="connsiteX4" fmla="*/ 1975818 w 3521355"/>
              <a:gd name="connsiteY4" fmla="*/ 191030 h 3942240"/>
              <a:gd name="connsiteX5" fmla="*/ 2237756 w 3521355"/>
              <a:gd name="connsiteY5" fmla="*/ 826030 h 3942240"/>
              <a:gd name="connsiteX6" fmla="*/ 3101355 w 3521355"/>
              <a:gd name="connsiteY6" fmla="*/ 114830 h 3942240"/>
              <a:gd name="connsiteX7" fmla="*/ 2609230 w 3521355"/>
              <a:gd name="connsiteY7" fmla="*/ 1141942 h 3942240"/>
              <a:gd name="connsiteX8" fmla="*/ 3060082 w 3521355"/>
              <a:gd name="connsiteY8" fmla="*/ 1205443 h 3942240"/>
              <a:gd name="connsiteX9" fmla="*/ 2821957 w 3521355"/>
              <a:gd name="connsiteY9" fmla="*/ 1608668 h 3942240"/>
              <a:gd name="connsiteX10" fmla="*/ 3336307 w 3521355"/>
              <a:gd name="connsiteY10" fmla="*/ 1684868 h 3942240"/>
              <a:gd name="connsiteX11" fmla="*/ 3517283 w 3521355"/>
              <a:gd name="connsiteY11" fmla="*/ 1965855 h 3942240"/>
              <a:gd name="connsiteX12" fmla="*/ 3369643 w 3521355"/>
              <a:gd name="connsiteY12" fmla="*/ 2150005 h 3942240"/>
              <a:gd name="connsiteX13" fmla="*/ 2717184 w 3521355"/>
              <a:gd name="connsiteY13" fmla="*/ 2075393 h 3942240"/>
              <a:gd name="connsiteX14" fmla="*/ 3469659 w 3521355"/>
              <a:gd name="connsiteY14" fmla="*/ 3013605 h 3942240"/>
              <a:gd name="connsiteX15" fmla="*/ 2498109 w 3521355"/>
              <a:gd name="connsiteY15" fmla="*/ 2375429 h 3942240"/>
              <a:gd name="connsiteX16" fmla="*/ 1950418 w 3521355"/>
              <a:gd name="connsiteY16" fmla="*/ 3937530 h 3942240"/>
              <a:gd name="connsiteX17" fmla="*/ 2555 w 3521355"/>
              <a:gd name="connsiteY17" fmla="*/ 1778530 h 3942240"/>
              <a:gd name="connsiteX0" fmla="*/ 2555 w 3521355"/>
              <a:gd name="connsiteY0" fmla="*/ 1778530 h 3942240"/>
              <a:gd name="connsiteX1" fmla="*/ 1526556 w 3521355"/>
              <a:gd name="connsiteY1" fmla="*/ 1029231 h 3942240"/>
              <a:gd name="connsiteX2" fmla="*/ 1069356 w 3521355"/>
              <a:gd name="connsiteY2" fmla="*/ 114830 h 3942240"/>
              <a:gd name="connsiteX3" fmla="*/ 1831356 w 3521355"/>
              <a:gd name="connsiteY3" fmla="*/ 813331 h 3942240"/>
              <a:gd name="connsiteX4" fmla="*/ 1975818 w 3521355"/>
              <a:gd name="connsiteY4" fmla="*/ 191030 h 3942240"/>
              <a:gd name="connsiteX5" fmla="*/ 2237756 w 3521355"/>
              <a:gd name="connsiteY5" fmla="*/ 826030 h 3942240"/>
              <a:gd name="connsiteX6" fmla="*/ 3101355 w 3521355"/>
              <a:gd name="connsiteY6" fmla="*/ 114830 h 3942240"/>
              <a:gd name="connsiteX7" fmla="*/ 2609230 w 3521355"/>
              <a:gd name="connsiteY7" fmla="*/ 1141942 h 3942240"/>
              <a:gd name="connsiteX8" fmla="*/ 3060082 w 3521355"/>
              <a:gd name="connsiteY8" fmla="*/ 1205443 h 3942240"/>
              <a:gd name="connsiteX9" fmla="*/ 2821957 w 3521355"/>
              <a:gd name="connsiteY9" fmla="*/ 1608668 h 3942240"/>
              <a:gd name="connsiteX10" fmla="*/ 3336307 w 3521355"/>
              <a:gd name="connsiteY10" fmla="*/ 1684868 h 3942240"/>
              <a:gd name="connsiteX11" fmla="*/ 3517283 w 3521355"/>
              <a:gd name="connsiteY11" fmla="*/ 1965855 h 3942240"/>
              <a:gd name="connsiteX12" fmla="*/ 3369643 w 3521355"/>
              <a:gd name="connsiteY12" fmla="*/ 2150005 h 3942240"/>
              <a:gd name="connsiteX13" fmla="*/ 2717184 w 3521355"/>
              <a:gd name="connsiteY13" fmla="*/ 2075393 h 3942240"/>
              <a:gd name="connsiteX14" fmla="*/ 3469659 w 3521355"/>
              <a:gd name="connsiteY14" fmla="*/ 3013605 h 3942240"/>
              <a:gd name="connsiteX15" fmla="*/ 2498109 w 3521355"/>
              <a:gd name="connsiteY15" fmla="*/ 2375429 h 3942240"/>
              <a:gd name="connsiteX16" fmla="*/ 1950418 w 3521355"/>
              <a:gd name="connsiteY16" fmla="*/ 3937530 h 3942240"/>
              <a:gd name="connsiteX17" fmla="*/ 2555 w 3521355"/>
              <a:gd name="connsiteY17" fmla="*/ 1778530 h 3942240"/>
              <a:gd name="connsiteX0" fmla="*/ 681 w 3519481"/>
              <a:gd name="connsiteY0" fmla="*/ 1778530 h 3217160"/>
              <a:gd name="connsiteX1" fmla="*/ 1524682 w 3519481"/>
              <a:gd name="connsiteY1" fmla="*/ 1029231 h 3217160"/>
              <a:gd name="connsiteX2" fmla="*/ 1067482 w 3519481"/>
              <a:gd name="connsiteY2" fmla="*/ 114830 h 3217160"/>
              <a:gd name="connsiteX3" fmla="*/ 1829482 w 3519481"/>
              <a:gd name="connsiteY3" fmla="*/ 813331 h 3217160"/>
              <a:gd name="connsiteX4" fmla="*/ 1973944 w 3519481"/>
              <a:gd name="connsiteY4" fmla="*/ 191030 h 3217160"/>
              <a:gd name="connsiteX5" fmla="*/ 2235882 w 3519481"/>
              <a:gd name="connsiteY5" fmla="*/ 826030 h 3217160"/>
              <a:gd name="connsiteX6" fmla="*/ 3099481 w 3519481"/>
              <a:gd name="connsiteY6" fmla="*/ 114830 h 3217160"/>
              <a:gd name="connsiteX7" fmla="*/ 2607356 w 3519481"/>
              <a:gd name="connsiteY7" fmla="*/ 1141942 h 3217160"/>
              <a:gd name="connsiteX8" fmla="*/ 3058208 w 3519481"/>
              <a:gd name="connsiteY8" fmla="*/ 1205443 h 3217160"/>
              <a:gd name="connsiteX9" fmla="*/ 2820083 w 3519481"/>
              <a:gd name="connsiteY9" fmla="*/ 1608668 h 3217160"/>
              <a:gd name="connsiteX10" fmla="*/ 3334433 w 3519481"/>
              <a:gd name="connsiteY10" fmla="*/ 1684868 h 3217160"/>
              <a:gd name="connsiteX11" fmla="*/ 3515409 w 3519481"/>
              <a:gd name="connsiteY11" fmla="*/ 1965855 h 3217160"/>
              <a:gd name="connsiteX12" fmla="*/ 3367769 w 3519481"/>
              <a:gd name="connsiteY12" fmla="*/ 2150005 h 3217160"/>
              <a:gd name="connsiteX13" fmla="*/ 2715310 w 3519481"/>
              <a:gd name="connsiteY13" fmla="*/ 2075393 h 3217160"/>
              <a:gd name="connsiteX14" fmla="*/ 3467785 w 3519481"/>
              <a:gd name="connsiteY14" fmla="*/ 3013605 h 3217160"/>
              <a:gd name="connsiteX15" fmla="*/ 2496235 w 3519481"/>
              <a:gd name="connsiteY15" fmla="*/ 2375429 h 3217160"/>
              <a:gd name="connsiteX16" fmla="*/ 1738994 w 3519481"/>
              <a:gd name="connsiteY16" fmla="*/ 2918355 h 3217160"/>
              <a:gd name="connsiteX17" fmla="*/ 681 w 3519481"/>
              <a:gd name="connsiteY17" fmla="*/ 1778530 h 3217160"/>
              <a:gd name="connsiteX0" fmla="*/ 681 w 3519481"/>
              <a:gd name="connsiteY0" fmla="*/ 1778530 h 3217160"/>
              <a:gd name="connsiteX1" fmla="*/ 1524682 w 3519481"/>
              <a:gd name="connsiteY1" fmla="*/ 1029231 h 3217160"/>
              <a:gd name="connsiteX2" fmla="*/ 1067482 w 3519481"/>
              <a:gd name="connsiteY2" fmla="*/ 114830 h 3217160"/>
              <a:gd name="connsiteX3" fmla="*/ 1829482 w 3519481"/>
              <a:gd name="connsiteY3" fmla="*/ 813331 h 3217160"/>
              <a:gd name="connsiteX4" fmla="*/ 1973944 w 3519481"/>
              <a:gd name="connsiteY4" fmla="*/ 191030 h 3217160"/>
              <a:gd name="connsiteX5" fmla="*/ 2235882 w 3519481"/>
              <a:gd name="connsiteY5" fmla="*/ 826030 h 3217160"/>
              <a:gd name="connsiteX6" fmla="*/ 3099481 w 3519481"/>
              <a:gd name="connsiteY6" fmla="*/ 114830 h 3217160"/>
              <a:gd name="connsiteX7" fmla="*/ 2607356 w 3519481"/>
              <a:gd name="connsiteY7" fmla="*/ 1141942 h 3217160"/>
              <a:gd name="connsiteX8" fmla="*/ 3058208 w 3519481"/>
              <a:gd name="connsiteY8" fmla="*/ 1205443 h 3217160"/>
              <a:gd name="connsiteX9" fmla="*/ 2820083 w 3519481"/>
              <a:gd name="connsiteY9" fmla="*/ 1608668 h 3217160"/>
              <a:gd name="connsiteX10" fmla="*/ 3334433 w 3519481"/>
              <a:gd name="connsiteY10" fmla="*/ 1684868 h 3217160"/>
              <a:gd name="connsiteX11" fmla="*/ 3515409 w 3519481"/>
              <a:gd name="connsiteY11" fmla="*/ 1965855 h 3217160"/>
              <a:gd name="connsiteX12" fmla="*/ 3367769 w 3519481"/>
              <a:gd name="connsiteY12" fmla="*/ 2150005 h 3217160"/>
              <a:gd name="connsiteX13" fmla="*/ 2715310 w 3519481"/>
              <a:gd name="connsiteY13" fmla="*/ 2075393 h 3217160"/>
              <a:gd name="connsiteX14" fmla="*/ 3467785 w 3519481"/>
              <a:gd name="connsiteY14" fmla="*/ 3013605 h 3217160"/>
              <a:gd name="connsiteX15" fmla="*/ 2496235 w 3519481"/>
              <a:gd name="connsiteY15" fmla="*/ 2375429 h 3217160"/>
              <a:gd name="connsiteX16" fmla="*/ 1738994 w 3519481"/>
              <a:gd name="connsiteY16" fmla="*/ 2918355 h 3217160"/>
              <a:gd name="connsiteX17" fmla="*/ 681 w 3519481"/>
              <a:gd name="connsiteY17" fmla="*/ 1778530 h 3217160"/>
              <a:gd name="connsiteX0" fmla="*/ 681 w 3519481"/>
              <a:gd name="connsiteY0" fmla="*/ 1778530 h 3217160"/>
              <a:gd name="connsiteX1" fmla="*/ 1524682 w 3519481"/>
              <a:gd name="connsiteY1" fmla="*/ 1029231 h 3217160"/>
              <a:gd name="connsiteX2" fmla="*/ 1067482 w 3519481"/>
              <a:gd name="connsiteY2" fmla="*/ 114830 h 3217160"/>
              <a:gd name="connsiteX3" fmla="*/ 1829482 w 3519481"/>
              <a:gd name="connsiteY3" fmla="*/ 813331 h 3217160"/>
              <a:gd name="connsiteX4" fmla="*/ 1973944 w 3519481"/>
              <a:gd name="connsiteY4" fmla="*/ 191030 h 3217160"/>
              <a:gd name="connsiteX5" fmla="*/ 2235882 w 3519481"/>
              <a:gd name="connsiteY5" fmla="*/ 826030 h 3217160"/>
              <a:gd name="connsiteX6" fmla="*/ 3099481 w 3519481"/>
              <a:gd name="connsiteY6" fmla="*/ 114830 h 3217160"/>
              <a:gd name="connsiteX7" fmla="*/ 2607356 w 3519481"/>
              <a:gd name="connsiteY7" fmla="*/ 1141942 h 3217160"/>
              <a:gd name="connsiteX8" fmla="*/ 3058208 w 3519481"/>
              <a:gd name="connsiteY8" fmla="*/ 1205443 h 3217160"/>
              <a:gd name="connsiteX9" fmla="*/ 2820083 w 3519481"/>
              <a:gd name="connsiteY9" fmla="*/ 1608668 h 3217160"/>
              <a:gd name="connsiteX10" fmla="*/ 3334433 w 3519481"/>
              <a:gd name="connsiteY10" fmla="*/ 1684868 h 3217160"/>
              <a:gd name="connsiteX11" fmla="*/ 3515409 w 3519481"/>
              <a:gd name="connsiteY11" fmla="*/ 1965855 h 3217160"/>
              <a:gd name="connsiteX12" fmla="*/ 3367769 w 3519481"/>
              <a:gd name="connsiteY12" fmla="*/ 2150005 h 3217160"/>
              <a:gd name="connsiteX13" fmla="*/ 2715310 w 3519481"/>
              <a:gd name="connsiteY13" fmla="*/ 2075393 h 3217160"/>
              <a:gd name="connsiteX14" fmla="*/ 3467785 w 3519481"/>
              <a:gd name="connsiteY14" fmla="*/ 3013605 h 3217160"/>
              <a:gd name="connsiteX15" fmla="*/ 2496235 w 3519481"/>
              <a:gd name="connsiteY15" fmla="*/ 2375429 h 3217160"/>
              <a:gd name="connsiteX16" fmla="*/ 2362885 w 3519481"/>
              <a:gd name="connsiteY16" fmla="*/ 2642129 h 3217160"/>
              <a:gd name="connsiteX17" fmla="*/ 1738994 w 3519481"/>
              <a:gd name="connsiteY17" fmla="*/ 2918355 h 3217160"/>
              <a:gd name="connsiteX18" fmla="*/ 681 w 3519481"/>
              <a:gd name="connsiteY18" fmla="*/ 1778530 h 3217160"/>
              <a:gd name="connsiteX0" fmla="*/ 681 w 3519481"/>
              <a:gd name="connsiteY0" fmla="*/ 1778530 h 3217160"/>
              <a:gd name="connsiteX1" fmla="*/ 1524682 w 3519481"/>
              <a:gd name="connsiteY1" fmla="*/ 1029231 h 3217160"/>
              <a:gd name="connsiteX2" fmla="*/ 1067482 w 3519481"/>
              <a:gd name="connsiteY2" fmla="*/ 114830 h 3217160"/>
              <a:gd name="connsiteX3" fmla="*/ 1829482 w 3519481"/>
              <a:gd name="connsiteY3" fmla="*/ 813331 h 3217160"/>
              <a:gd name="connsiteX4" fmla="*/ 1973944 w 3519481"/>
              <a:gd name="connsiteY4" fmla="*/ 191030 h 3217160"/>
              <a:gd name="connsiteX5" fmla="*/ 2235882 w 3519481"/>
              <a:gd name="connsiteY5" fmla="*/ 826030 h 3217160"/>
              <a:gd name="connsiteX6" fmla="*/ 3099481 w 3519481"/>
              <a:gd name="connsiteY6" fmla="*/ 114830 h 3217160"/>
              <a:gd name="connsiteX7" fmla="*/ 2607356 w 3519481"/>
              <a:gd name="connsiteY7" fmla="*/ 1141942 h 3217160"/>
              <a:gd name="connsiteX8" fmla="*/ 3058208 w 3519481"/>
              <a:gd name="connsiteY8" fmla="*/ 1205443 h 3217160"/>
              <a:gd name="connsiteX9" fmla="*/ 2820083 w 3519481"/>
              <a:gd name="connsiteY9" fmla="*/ 1608668 h 3217160"/>
              <a:gd name="connsiteX10" fmla="*/ 3334433 w 3519481"/>
              <a:gd name="connsiteY10" fmla="*/ 1684868 h 3217160"/>
              <a:gd name="connsiteX11" fmla="*/ 3515409 w 3519481"/>
              <a:gd name="connsiteY11" fmla="*/ 1965855 h 3217160"/>
              <a:gd name="connsiteX12" fmla="*/ 3367769 w 3519481"/>
              <a:gd name="connsiteY12" fmla="*/ 2150005 h 3217160"/>
              <a:gd name="connsiteX13" fmla="*/ 2715310 w 3519481"/>
              <a:gd name="connsiteY13" fmla="*/ 2075393 h 3217160"/>
              <a:gd name="connsiteX14" fmla="*/ 3467785 w 3519481"/>
              <a:gd name="connsiteY14" fmla="*/ 3013605 h 3217160"/>
              <a:gd name="connsiteX15" fmla="*/ 2496235 w 3519481"/>
              <a:gd name="connsiteY15" fmla="*/ 2375429 h 3217160"/>
              <a:gd name="connsiteX16" fmla="*/ 2362885 w 3519481"/>
              <a:gd name="connsiteY16" fmla="*/ 2642129 h 3217160"/>
              <a:gd name="connsiteX17" fmla="*/ 1738994 w 3519481"/>
              <a:gd name="connsiteY17" fmla="*/ 2918355 h 3217160"/>
              <a:gd name="connsiteX18" fmla="*/ 681 w 3519481"/>
              <a:gd name="connsiteY18" fmla="*/ 1778530 h 3217160"/>
              <a:gd name="connsiteX0" fmla="*/ 681 w 3519481"/>
              <a:gd name="connsiteY0" fmla="*/ 1778530 h 3217160"/>
              <a:gd name="connsiteX1" fmla="*/ 1524682 w 3519481"/>
              <a:gd name="connsiteY1" fmla="*/ 1029231 h 3217160"/>
              <a:gd name="connsiteX2" fmla="*/ 1067482 w 3519481"/>
              <a:gd name="connsiteY2" fmla="*/ 114830 h 3217160"/>
              <a:gd name="connsiteX3" fmla="*/ 1829482 w 3519481"/>
              <a:gd name="connsiteY3" fmla="*/ 813331 h 3217160"/>
              <a:gd name="connsiteX4" fmla="*/ 1973944 w 3519481"/>
              <a:gd name="connsiteY4" fmla="*/ 191030 h 3217160"/>
              <a:gd name="connsiteX5" fmla="*/ 2235882 w 3519481"/>
              <a:gd name="connsiteY5" fmla="*/ 826030 h 3217160"/>
              <a:gd name="connsiteX6" fmla="*/ 3099481 w 3519481"/>
              <a:gd name="connsiteY6" fmla="*/ 114830 h 3217160"/>
              <a:gd name="connsiteX7" fmla="*/ 2607356 w 3519481"/>
              <a:gd name="connsiteY7" fmla="*/ 1141942 h 3217160"/>
              <a:gd name="connsiteX8" fmla="*/ 3058208 w 3519481"/>
              <a:gd name="connsiteY8" fmla="*/ 1205443 h 3217160"/>
              <a:gd name="connsiteX9" fmla="*/ 2820083 w 3519481"/>
              <a:gd name="connsiteY9" fmla="*/ 1608668 h 3217160"/>
              <a:gd name="connsiteX10" fmla="*/ 3334433 w 3519481"/>
              <a:gd name="connsiteY10" fmla="*/ 1684868 h 3217160"/>
              <a:gd name="connsiteX11" fmla="*/ 3515409 w 3519481"/>
              <a:gd name="connsiteY11" fmla="*/ 1965855 h 3217160"/>
              <a:gd name="connsiteX12" fmla="*/ 3367769 w 3519481"/>
              <a:gd name="connsiteY12" fmla="*/ 2150005 h 3217160"/>
              <a:gd name="connsiteX13" fmla="*/ 2715310 w 3519481"/>
              <a:gd name="connsiteY13" fmla="*/ 2075393 h 3217160"/>
              <a:gd name="connsiteX14" fmla="*/ 3467785 w 3519481"/>
              <a:gd name="connsiteY14" fmla="*/ 3013605 h 3217160"/>
              <a:gd name="connsiteX15" fmla="*/ 2496235 w 3519481"/>
              <a:gd name="connsiteY15" fmla="*/ 2375429 h 3217160"/>
              <a:gd name="connsiteX16" fmla="*/ 2362885 w 3519481"/>
              <a:gd name="connsiteY16" fmla="*/ 2642129 h 3217160"/>
              <a:gd name="connsiteX17" fmla="*/ 1738994 w 3519481"/>
              <a:gd name="connsiteY17" fmla="*/ 2918355 h 3217160"/>
              <a:gd name="connsiteX18" fmla="*/ 681 w 3519481"/>
              <a:gd name="connsiteY18" fmla="*/ 1778530 h 3217160"/>
              <a:gd name="connsiteX0" fmla="*/ 681 w 3519481"/>
              <a:gd name="connsiteY0" fmla="*/ 1778530 h 3217160"/>
              <a:gd name="connsiteX1" fmla="*/ 1524682 w 3519481"/>
              <a:gd name="connsiteY1" fmla="*/ 1029231 h 3217160"/>
              <a:gd name="connsiteX2" fmla="*/ 1067482 w 3519481"/>
              <a:gd name="connsiteY2" fmla="*/ 114830 h 3217160"/>
              <a:gd name="connsiteX3" fmla="*/ 1829482 w 3519481"/>
              <a:gd name="connsiteY3" fmla="*/ 813331 h 3217160"/>
              <a:gd name="connsiteX4" fmla="*/ 1973944 w 3519481"/>
              <a:gd name="connsiteY4" fmla="*/ 191030 h 3217160"/>
              <a:gd name="connsiteX5" fmla="*/ 2235882 w 3519481"/>
              <a:gd name="connsiteY5" fmla="*/ 826030 h 3217160"/>
              <a:gd name="connsiteX6" fmla="*/ 3099481 w 3519481"/>
              <a:gd name="connsiteY6" fmla="*/ 114830 h 3217160"/>
              <a:gd name="connsiteX7" fmla="*/ 2607356 w 3519481"/>
              <a:gd name="connsiteY7" fmla="*/ 1141942 h 3217160"/>
              <a:gd name="connsiteX8" fmla="*/ 3058208 w 3519481"/>
              <a:gd name="connsiteY8" fmla="*/ 1205443 h 3217160"/>
              <a:gd name="connsiteX9" fmla="*/ 2820083 w 3519481"/>
              <a:gd name="connsiteY9" fmla="*/ 1608668 h 3217160"/>
              <a:gd name="connsiteX10" fmla="*/ 3334433 w 3519481"/>
              <a:gd name="connsiteY10" fmla="*/ 1684868 h 3217160"/>
              <a:gd name="connsiteX11" fmla="*/ 3515409 w 3519481"/>
              <a:gd name="connsiteY11" fmla="*/ 1965855 h 3217160"/>
              <a:gd name="connsiteX12" fmla="*/ 3367769 w 3519481"/>
              <a:gd name="connsiteY12" fmla="*/ 2150005 h 3217160"/>
              <a:gd name="connsiteX13" fmla="*/ 2715310 w 3519481"/>
              <a:gd name="connsiteY13" fmla="*/ 2075393 h 3217160"/>
              <a:gd name="connsiteX14" fmla="*/ 3467785 w 3519481"/>
              <a:gd name="connsiteY14" fmla="*/ 3013605 h 3217160"/>
              <a:gd name="connsiteX15" fmla="*/ 2496235 w 3519481"/>
              <a:gd name="connsiteY15" fmla="*/ 2375429 h 3217160"/>
              <a:gd name="connsiteX16" fmla="*/ 2353360 w 3519481"/>
              <a:gd name="connsiteY16" fmla="*/ 2708804 h 3217160"/>
              <a:gd name="connsiteX17" fmla="*/ 1738994 w 3519481"/>
              <a:gd name="connsiteY17" fmla="*/ 2918355 h 3217160"/>
              <a:gd name="connsiteX18" fmla="*/ 681 w 3519481"/>
              <a:gd name="connsiteY18" fmla="*/ 1778530 h 3217160"/>
              <a:gd name="connsiteX0" fmla="*/ 681 w 3519481"/>
              <a:gd name="connsiteY0" fmla="*/ 1778530 h 3217160"/>
              <a:gd name="connsiteX1" fmla="*/ 1524682 w 3519481"/>
              <a:gd name="connsiteY1" fmla="*/ 1029231 h 3217160"/>
              <a:gd name="connsiteX2" fmla="*/ 1067482 w 3519481"/>
              <a:gd name="connsiteY2" fmla="*/ 114830 h 3217160"/>
              <a:gd name="connsiteX3" fmla="*/ 1829482 w 3519481"/>
              <a:gd name="connsiteY3" fmla="*/ 813331 h 3217160"/>
              <a:gd name="connsiteX4" fmla="*/ 1973944 w 3519481"/>
              <a:gd name="connsiteY4" fmla="*/ 191030 h 3217160"/>
              <a:gd name="connsiteX5" fmla="*/ 2235882 w 3519481"/>
              <a:gd name="connsiteY5" fmla="*/ 826030 h 3217160"/>
              <a:gd name="connsiteX6" fmla="*/ 3099481 w 3519481"/>
              <a:gd name="connsiteY6" fmla="*/ 114830 h 3217160"/>
              <a:gd name="connsiteX7" fmla="*/ 2607356 w 3519481"/>
              <a:gd name="connsiteY7" fmla="*/ 1141942 h 3217160"/>
              <a:gd name="connsiteX8" fmla="*/ 3058208 w 3519481"/>
              <a:gd name="connsiteY8" fmla="*/ 1205443 h 3217160"/>
              <a:gd name="connsiteX9" fmla="*/ 2820083 w 3519481"/>
              <a:gd name="connsiteY9" fmla="*/ 1608668 h 3217160"/>
              <a:gd name="connsiteX10" fmla="*/ 3334433 w 3519481"/>
              <a:gd name="connsiteY10" fmla="*/ 1684868 h 3217160"/>
              <a:gd name="connsiteX11" fmla="*/ 3515409 w 3519481"/>
              <a:gd name="connsiteY11" fmla="*/ 1965855 h 3217160"/>
              <a:gd name="connsiteX12" fmla="*/ 3367769 w 3519481"/>
              <a:gd name="connsiteY12" fmla="*/ 2150005 h 3217160"/>
              <a:gd name="connsiteX13" fmla="*/ 2715310 w 3519481"/>
              <a:gd name="connsiteY13" fmla="*/ 2075393 h 3217160"/>
              <a:gd name="connsiteX14" fmla="*/ 3467785 w 3519481"/>
              <a:gd name="connsiteY14" fmla="*/ 3013605 h 3217160"/>
              <a:gd name="connsiteX15" fmla="*/ 2496235 w 3519481"/>
              <a:gd name="connsiteY15" fmla="*/ 2375429 h 3217160"/>
              <a:gd name="connsiteX16" fmla="*/ 2353360 w 3519481"/>
              <a:gd name="connsiteY16" fmla="*/ 2708804 h 3217160"/>
              <a:gd name="connsiteX17" fmla="*/ 1738994 w 3519481"/>
              <a:gd name="connsiteY17" fmla="*/ 2918355 h 3217160"/>
              <a:gd name="connsiteX18" fmla="*/ 681 w 3519481"/>
              <a:gd name="connsiteY18" fmla="*/ 1778530 h 3217160"/>
              <a:gd name="connsiteX0" fmla="*/ 12634 w 3531434"/>
              <a:gd name="connsiteY0" fmla="*/ 1778530 h 3217160"/>
              <a:gd name="connsiteX1" fmla="*/ 1536635 w 3531434"/>
              <a:gd name="connsiteY1" fmla="*/ 1029231 h 3217160"/>
              <a:gd name="connsiteX2" fmla="*/ 1079435 w 3531434"/>
              <a:gd name="connsiteY2" fmla="*/ 114830 h 3217160"/>
              <a:gd name="connsiteX3" fmla="*/ 1841435 w 3531434"/>
              <a:gd name="connsiteY3" fmla="*/ 813331 h 3217160"/>
              <a:gd name="connsiteX4" fmla="*/ 1985897 w 3531434"/>
              <a:gd name="connsiteY4" fmla="*/ 191030 h 3217160"/>
              <a:gd name="connsiteX5" fmla="*/ 2247835 w 3531434"/>
              <a:gd name="connsiteY5" fmla="*/ 826030 h 3217160"/>
              <a:gd name="connsiteX6" fmla="*/ 3111434 w 3531434"/>
              <a:gd name="connsiteY6" fmla="*/ 114830 h 3217160"/>
              <a:gd name="connsiteX7" fmla="*/ 2619309 w 3531434"/>
              <a:gd name="connsiteY7" fmla="*/ 1141942 h 3217160"/>
              <a:gd name="connsiteX8" fmla="*/ 3070161 w 3531434"/>
              <a:gd name="connsiteY8" fmla="*/ 1205443 h 3217160"/>
              <a:gd name="connsiteX9" fmla="*/ 2832036 w 3531434"/>
              <a:gd name="connsiteY9" fmla="*/ 1608668 h 3217160"/>
              <a:gd name="connsiteX10" fmla="*/ 3346386 w 3531434"/>
              <a:gd name="connsiteY10" fmla="*/ 1684868 h 3217160"/>
              <a:gd name="connsiteX11" fmla="*/ 3527362 w 3531434"/>
              <a:gd name="connsiteY11" fmla="*/ 1965855 h 3217160"/>
              <a:gd name="connsiteX12" fmla="*/ 3379722 w 3531434"/>
              <a:gd name="connsiteY12" fmla="*/ 2150005 h 3217160"/>
              <a:gd name="connsiteX13" fmla="*/ 2727263 w 3531434"/>
              <a:gd name="connsiteY13" fmla="*/ 2075393 h 3217160"/>
              <a:gd name="connsiteX14" fmla="*/ 3479738 w 3531434"/>
              <a:gd name="connsiteY14" fmla="*/ 3013605 h 3217160"/>
              <a:gd name="connsiteX15" fmla="*/ 2508188 w 3531434"/>
              <a:gd name="connsiteY15" fmla="*/ 2375429 h 3217160"/>
              <a:gd name="connsiteX16" fmla="*/ 2365313 w 3531434"/>
              <a:gd name="connsiteY16" fmla="*/ 2708804 h 3217160"/>
              <a:gd name="connsiteX17" fmla="*/ 1750947 w 3531434"/>
              <a:gd name="connsiteY17" fmla="*/ 2918355 h 3217160"/>
              <a:gd name="connsiteX18" fmla="*/ 860363 w 3531434"/>
              <a:gd name="connsiteY18" fmla="*/ 2842154 h 3217160"/>
              <a:gd name="connsiteX19" fmla="*/ 12634 w 3531434"/>
              <a:gd name="connsiteY19" fmla="*/ 1778530 h 3217160"/>
              <a:gd name="connsiteX0" fmla="*/ 12634 w 3531434"/>
              <a:gd name="connsiteY0" fmla="*/ 1778530 h 3217160"/>
              <a:gd name="connsiteX1" fmla="*/ 1536635 w 3531434"/>
              <a:gd name="connsiteY1" fmla="*/ 1029231 h 3217160"/>
              <a:gd name="connsiteX2" fmla="*/ 1079435 w 3531434"/>
              <a:gd name="connsiteY2" fmla="*/ 114830 h 3217160"/>
              <a:gd name="connsiteX3" fmla="*/ 1841435 w 3531434"/>
              <a:gd name="connsiteY3" fmla="*/ 813331 h 3217160"/>
              <a:gd name="connsiteX4" fmla="*/ 1985897 w 3531434"/>
              <a:gd name="connsiteY4" fmla="*/ 191030 h 3217160"/>
              <a:gd name="connsiteX5" fmla="*/ 2247835 w 3531434"/>
              <a:gd name="connsiteY5" fmla="*/ 826030 h 3217160"/>
              <a:gd name="connsiteX6" fmla="*/ 3111434 w 3531434"/>
              <a:gd name="connsiteY6" fmla="*/ 114830 h 3217160"/>
              <a:gd name="connsiteX7" fmla="*/ 2619309 w 3531434"/>
              <a:gd name="connsiteY7" fmla="*/ 1141942 h 3217160"/>
              <a:gd name="connsiteX8" fmla="*/ 3070161 w 3531434"/>
              <a:gd name="connsiteY8" fmla="*/ 1205443 h 3217160"/>
              <a:gd name="connsiteX9" fmla="*/ 2832036 w 3531434"/>
              <a:gd name="connsiteY9" fmla="*/ 1608668 h 3217160"/>
              <a:gd name="connsiteX10" fmla="*/ 3346386 w 3531434"/>
              <a:gd name="connsiteY10" fmla="*/ 1684868 h 3217160"/>
              <a:gd name="connsiteX11" fmla="*/ 3527362 w 3531434"/>
              <a:gd name="connsiteY11" fmla="*/ 1965855 h 3217160"/>
              <a:gd name="connsiteX12" fmla="*/ 3379722 w 3531434"/>
              <a:gd name="connsiteY12" fmla="*/ 2150005 h 3217160"/>
              <a:gd name="connsiteX13" fmla="*/ 2727263 w 3531434"/>
              <a:gd name="connsiteY13" fmla="*/ 2075393 h 3217160"/>
              <a:gd name="connsiteX14" fmla="*/ 3479738 w 3531434"/>
              <a:gd name="connsiteY14" fmla="*/ 3013605 h 3217160"/>
              <a:gd name="connsiteX15" fmla="*/ 2508188 w 3531434"/>
              <a:gd name="connsiteY15" fmla="*/ 2375429 h 3217160"/>
              <a:gd name="connsiteX16" fmla="*/ 2365313 w 3531434"/>
              <a:gd name="connsiteY16" fmla="*/ 2708804 h 3217160"/>
              <a:gd name="connsiteX17" fmla="*/ 1750947 w 3531434"/>
              <a:gd name="connsiteY17" fmla="*/ 2918355 h 3217160"/>
              <a:gd name="connsiteX18" fmla="*/ 1631888 w 3531434"/>
              <a:gd name="connsiteY18" fmla="*/ 2432579 h 3217160"/>
              <a:gd name="connsiteX19" fmla="*/ 860363 w 3531434"/>
              <a:gd name="connsiteY19" fmla="*/ 2842154 h 3217160"/>
              <a:gd name="connsiteX20" fmla="*/ 12634 w 3531434"/>
              <a:gd name="connsiteY20" fmla="*/ 1778530 h 3217160"/>
              <a:gd name="connsiteX0" fmla="*/ 12634 w 3531434"/>
              <a:gd name="connsiteY0" fmla="*/ 1778530 h 3217160"/>
              <a:gd name="connsiteX1" fmla="*/ 1536635 w 3531434"/>
              <a:gd name="connsiteY1" fmla="*/ 1029231 h 3217160"/>
              <a:gd name="connsiteX2" fmla="*/ 1079435 w 3531434"/>
              <a:gd name="connsiteY2" fmla="*/ 114830 h 3217160"/>
              <a:gd name="connsiteX3" fmla="*/ 1841435 w 3531434"/>
              <a:gd name="connsiteY3" fmla="*/ 813331 h 3217160"/>
              <a:gd name="connsiteX4" fmla="*/ 1985897 w 3531434"/>
              <a:gd name="connsiteY4" fmla="*/ 191030 h 3217160"/>
              <a:gd name="connsiteX5" fmla="*/ 2247835 w 3531434"/>
              <a:gd name="connsiteY5" fmla="*/ 826030 h 3217160"/>
              <a:gd name="connsiteX6" fmla="*/ 3111434 w 3531434"/>
              <a:gd name="connsiteY6" fmla="*/ 114830 h 3217160"/>
              <a:gd name="connsiteX7" fmla="*/ 2619309 w 3531434"/>
              <a:gd name="connsiteY7" fmla="*/ 1141942 h 3217160"/>
              <a:gd name="connsiteX8" fmla="*/ 3070161 w 3531434"/>
              <a:gd name="connsiteY8" fmla="*/ 1205443 h 3217160"/>
              <a:gd name="connsiteX9" fmla="*/ 2832036 w 3531434"/>
              <a:gd name="connsiteY9" fmla="*/ 1608668 h 3217160"/>
              <a:gd name="connsiteX10" fmla="*/ 3346386 w 3531434"/>
              <a:gd name="connsiteY10" fmla="*/ 1684868 h 3217160"/>
              <a:gd name="connsiteX11" fmla="*/ 3527362 w 3531434"/>
              <a:gd name="connsiteY11" fmla="*/ 1965855 h 3217160"/>
              <a:gd name="connsiteX12" fmla="*/ 3379722 w 3531434"/>
              <a:gd name="connsiteY12" fmla="*/ 2150005 h 3217160"/>
              <a:gd name="connsiteX13" fmla="*/ 2727263 w 3531434"/>
              <a:gd name="connsiteY13" fmla="*/ 2075393 h 3217160"/>
              <a:gd name="connsiteX14" fmla="*/ 3479738 w 3531434"/>
              <a:gd name="connsiteY14" fmla="*/ 3013605 h 3217160"/>
              <a:gd name="connsiteX15" fmla="*/ 2508188 w 3531434"/>
              <a:gd name="connsiteY15" fmla="*/ 2375429 h 3217160"/>
              <a:gd name="connsiteX16" fmla="*/ 2365313 w 3531434"/>
              <a:gd name="connsiteY16" fmla="*/ 2708804 h 3217160"/>
              <a:gd name="connsiteX17" fmla="*/ 1750947 w 3531434"/>
              <a:gd name="connsiteY17" fmla="*/ 2918355 h 3217160"/>
              <a:gd name="connsiteX18" fmla="*/ 1631888 w 3531434"/>
              <a:gd name="connsiteY18" fmla="*/ 2432579 h 3217160"/>
              <a:gd name="connsiteX19" fmla="*/ 860363 w 3531434"/>
              <a:gd name="connsiteY19" fmla="*/ 2842154 h 3217160"/>
              <a:gd name="connsiteX20" fmla="*/ 12634 w 3531434"/>
              <a:gd name="connsiteY20" fmla="*/ 1778530 h 3217160"/>
              <a:gd name="connsiteX0" fmla="*/ 12634 w 3531434"/>
              <a:gd name="connsiteY0" fmla="*/ 1778530 h 3217160"/>
              <a:gd name="connsiteX1" fmla="*/ 1536635 w 3531434"/>
              <a:gd name="connsiteY1" fmla="*/ 1029231 h 3217160"/>
              <a:gd name="connsiteX2" fmla="*/ 1079435 w 3531434"/>
              <a:gd name="connsiteY2" fmla="*/ 114830 h 3217160"/>
              <a:gd name="connsiteX3" fmla="*/ 1841435 w 3531434"/>
              <a:gd name="connsiteY3" fmla="*/ 813331 h 3217160"/>
              <a:gd name="connsiteX4" fmla="*/ 1985897 w 3531434"/>
              <a:gd name="connsiteY4" fmla="*/ 191030 h 3217160"/>
              <a:gd name="connsiteX5" fmla="*/ 2247835 w 3531434"/>
              <a:gd name="connsiteY5" fmla="*/ 826030 h 3217160"/>
              <a:gd name="connsiteX6" fmla="*/ 3111434 w 3531434"/>
              <a:gd name="connsiteY6" fmla="*/ 114830 h 3217160"/>
              <a:gd name="connsiteX7" fmla="*/ 2619309 w 3531434"/>
              <a:gd name="connsiteY7" fmla="*/ 1141942 h 3217160"/>
              <a:gd name="connsiteX8" fmla="*/ 3070161 w 3531434"/>
              <a:gd name="connsiteY8" fmla="*/ 1205443 h 3217160"/>
              <a:gd name="connsiteX9" fmla="*/ 2832036 w 3531434"/>
              <a:gd name="connsiteY9" fmla="*/ 1608668 h 3217160"/>
              <a:gd name="connsiteX10" fmla="*/ 3346386 w 3531434"/>
              <a:gd name="connsiteY10" fmla="*/ 1684868 h 3217160"/>
              <a:gd name="connsiteX11" fmla="*/ 3527362 w 3531434"/>
              <a:gd name="connsiteY11" fmla="*/ 1965855 h 3217160"/>
              <a:gd name="connsiteX12" fmla="*/ 3379722 w 3531434"/>
              <a:gd name="connsiteY12" fmla="*/ 2150005 h 3217160"/>
              <a:gd name="connsiteX13" fmla="*/ 2727263 w 3531434"/>
              <a:gd name="connsiteY13" fmla="*/ 2075393 h 3217160"/>
              <a:gd name="connsiteX14" fmla="*/ 3479738 w 3531434"/>
              <a:gd name="connsiteY14" fmla="*/ 3013605 h 3217160"/>
              <a:gd name="connsiteX15" fmla="*/ 2508188 w 3531434"/>
              <a:gd name="connsiteY15" fmla="*/ 2375429 h 3217160"/>
              <a:gd name="connsiteX16" fmla="*/ 2365313 w 3531434"/>
              <a:gd name="connsiteY16" fmla="*/ 2708804 h 3217160"/>
              <a:gd name="connsiteX17" fmla="*/ 1750947 w 3531434"/>
              <a:gd name="connsiteY17" fmla="*/ 2918355 h 3217160"/>
              <a:gd name="connsiteX18" fmla="*/ 1631888 w 3531434"/>
              <a:gd name="connsiteY18" fmla="*/ 2432579 h 3217160"/>
              <a:gd name="connsiteX19" fmla="*/ 860363 w 3531434"/>
              <a:gd name="connsiteY19" fmla="*/ 2842154 h 3217160"/>
              <a:gd name="connsiteX20" fmla="*/ 12634 w 3531434"/>
              <a:gd name="connsiteY20" fmla="*/ 1778530 h 3217160"/>
              <a:gd name="connsiteX0" fmla="*/ 12634 w 3531434"/>
              <a:gd name="connsiteY0" fmla="*/ 1778530 h 3217160"/>
              <a:gd name="connsiteX1" fmla="*/ 1536635 w 3531434"/>
              <a:gd name="connsiteY1" fmla="*/ 1029231 h 3217160"/>
              <a:gd name="connsiteX2" fmla="*/ 1079435 w 3531434"/>
              <a:gd name="connsiteY2" fmla="*/ 114830 h 3217160"/>
              <a:gd name="connsiteX3" fmla="*/ 1841435 w 3531434"/>
              <a:gd name="connsiteY3" fmla="*/ 813331 h 3217160"/>
              <a:gd name="connsiteX4" fmla="*/ 1985897 w 3531434"/>
              <a:gd name="connsiteY4" fmla="*/ 191030 h 3217160"/>
              <a:gd name="connsiteX5" fmla="*/ 2247835 w 3531434"/>
              <a:gd name="connsiteY5" fmla="*/ 826030 h 3217160"/>
              <a:gd name="connsiteX6" fmla="*/ 3111434 w 3531434"/>
              <a:gd name="connsiteY6" fmla="*/ 114830 h 3217160"/>
              <a:gd name="connsiteX7" fmla="*/ 2619309 w 3531434"/>
              <a:gd name="connsiteY7" fmla="*/ 1141942 h 3217160"/>
              <a:gd name="connsiteX8" fmla="*/ 3070161 w 3531434"/>
              <a:gd name="connsiteY8" fmla="*/ 1205443 h 3217160"/>
              <a:gd name="connsiteX9" fmla="*/ 2832036 w 3531434"/>
              <a:gd name="connsiteY9" fmla="*/ 1608668 h 3217160"/>
              <a:gd name="connsiteX10" fmla="*/ 3346386 w 3531434"/>
              <a:gd name="connsiteY10" fmla="*/ 1684868 h 3217160"/>
              <a:gd name="connsiteX11" fmla="*/ 3527362 w 3531434"/>
              <a:gd name="connsiteY11" fmla="*/ 1965855 h 3217160"/>
              <a:gd name="connsiteX12" fmla="*/ 3379722 w 3531434"/>
              <a:gd name="connsiteY12" fmla="*/ 2150005 h 3217160"/>
              <a:gd name="connsiteX13" fmla="*/ 2727263 w 3531434"/>
              <a:gd name="connsiteY13" fmla="*/ 2075393 h 3217160"/>
              <a:gd name="connsiteX14" fmla="*/ 3479738 w 3531434"/>
              <a:gd name="connsiteY14" fmla="*/ 3013605 h 3217160"/>
              <a:gd name="connsiteX15" fmla="*/ 2508188 w 3531434"/>
              <a:gd name="connsiteY15" fmla="*/ 2375429 h 3217160"/>
              <a:gd name="connsiteX16" fmla="*/ 2365313 w 3531434"/>
              <a:gd name="connsiteY16" fmla="*/ 2708804 h 3217160"/>
              <a:gd name="connsiteX17" fmla="*/ 1750947 w 3531434"/>
              <a:gd name="connsiteY17" fmla="*/ 2918355 h 3217160"/>
              <a:gd name="connsiteX18" fmla="*/ 1631888 w 3531434"/>
              <a:gd name="connsiteY18" fmla="*/ 2432579 h 3217160"/>
              <a:gd name="connsiteX19" fmla="*/ 860363 w 3531434"/>
              <a:gd name="connsiteY19" fmla="*/ 2842154 h 3217160"/>
              <a:gd name="connsiteX20" fmla="*/ 12634 w 3531434"/>
              <a:gd name="connsiteY20" fmla="*/ 1778530 h 3217160"/>
              <a:gd name="connsiteX0" fmla="*/ 12634 w 3531434"/>
              <a:gd name="connsiteY0" fmla="*/ 1778530 h 3217160"/>
              <a:gd name="connsiteX1" fmla="*/ 1536635 w 3531434"/>
              <a:gd name="connsiteY1" fmla="*/ 1029231 h 3217160"/>
              <a:gd name="connsiteX2" fmla="*/ 1079435 w 3531434"/>
              <a:gd name="connsiteY2" fmla="*/ 114830 h 3217160"/>
              <a:gd name="connsiteX3" fmla="*/ 1841435 w 3531434"/>
              <a:gd name="connsiteY3" fmla="*/ 813331 h 3217160"/>
              <a:gd name="connsiteX4" fmla="*/ 1985897 w 3531434"/>
              <a:gd name="connsiteY4" fmla="*/ 191030 h 3217160"/>
              <a:gd name="connsiteX5" fmla="*/ 2247835 w 3531434"/>
              <a:gd name="connsiteY5" fmla="*/ 826030 h 3217160"/>
              <a:gd name="connsiteX6" fmla="*/ 3111434 w 3531434"/>
              <a:gd name="connsiteY6" fmla="*/ 114830 h 3217160"/>
              <a:gd name="connsiteX7" fmla="*/ 2619309 w 3531434"/>
              <a:gd name="connsiteY7" fmla="*/ 1141942 h 3217160"/>
              <a:gd name="connsiteX8" fmla="*/ 3070161 w 3531434"/>
              <a:gd name="connsiteY8" fmla="*/ 1205443 h 3217160"/>
              <a:gd name="connsiteX9" fmla="*/ 2832036 w 3531434"/>
              <a:gd name="connsiteY9" fmla="*/ 1608668 h 3217160"/>
              <a:gd name="connsiteX10" fmla="*/ 3346386 w 3531434"/>
              <a:gd name="connsiteY10" fmla="*/ 1684868 h 3217160"/>
              <a:gd name="connsiteX11" fmla="*/ 3527362 w 3531434"/>
              <a:gd name="connsiteY11" fmla="*/ 1965855 h 3217160"/>
              <a:gd name="connsiteX12" fmla="*/ 3379722 w 3531434"/>
              <a:gd name="connsiteY12" fmla="*/ 2150005 h 3217160"/>
              <a:gd name="connsiteX13" fmla="*/ 2727263 w 3531434"/>
              <a:gd name="connsiteY13" fmla="*/ 2075393 h 3217160"/>
              <a:gd name="connsiteX14" fmla="*/ 3479738 w 3531434"/>
              <a:gd name="connsiteY14" fmla="*/ 3013605 h 3217160"/>
              <a:gd name="connsiteX15" fmla="*/ 2508188 w 3531434"/>
              <a:gd name="connsiteY15" fmla="*/ 2375429 h 3217160"/>
              <a:gd name="connsiteX16" fmla="*/ 2365313 w 3531434"/>
              <a:gd name="connsiteY16" fmla="*/ 2708804 h 3217160"/>
              <a:gd name="connsiteX17" fmla="*/ 1750947 w 3531434"/>
              <a:gd name="connsiteY17" fmla="*/ 2918355 h 3217160"/>
              <a:gd name="connsiteX18" fmla="*/ 1631888 w 3531434"/>
              <a:gd name="connsiteY18" fmla="*/ 2432579 h 3217160"/>
              <a:gd name="connsiteX19" fmla="*/ 860363 w 3531434"/>
              <a:gd name="connsiteY19" fmla="*/ 2842154 h 3217160"/>
              <a:gd name="connsiteX20" fmla="*/ 12634 w 3531434"/>
              <a:gd name="connsiteY20" fmla="*/ 1778530 h 3217160"/>
              <a:gd name="connsiteX0" fmla="*/ 12634 w 3531434"/>
              <a:gd name="connsiteY0" fmla="*/ 1778530 h 3217160"/>
              <a:gd name="connsiteX1" fmla="*/ 1536635 w 3531434"/>
              <a:gd name="connsiteY1" fmla="*/ 1029231 h 3217160"/>
              <a:gd name="connsiteX2" fmla="*/ 1079435 w 3531434"/>
              <a:gd name="connsiteY2" fmla="*/ 114830 h 3217160"/>
              <a:gd name="connsiteX3" fmla="*/ 1841435 w 3531434"/>
              <a:gd name="connsiteY3" fmla="*/ 813331 h 3217160"/>
              <a:gd name="connsiteX4" fmla="*/ 1985897 w 3531434"/>
              <a:gd name="connsiteY4" fmla="*/ 191030 h 3217160"/>
              <a:gd name="connsiteX5" fmla="*/ 2247835 w 3531434"/>
              <a:gd name="connsiteY5" fmla="*/ 826030 h 3217160"/>
              <a:gd name="connsiteX6" fmla="*/ 3111434 w 3531434"/>
              <a:gd name="connsiteY6" fmla="*/ 114830 h 3217160"/>
              <a:gd name="connsiteX7" fmla="*/ 2619309 w 3531434"/>
              <a:gd name="connsiteY7" fmla="*/ 1141942 h 3217160"/>
              <a:gd name="connsiteX8" fmla="*/ 3070161 w 3531434"/>
              <a:gd name="connsiteY8" fmla="*/ 1205443 h 3217160"/>
              <a:gd name="connsiteX9" fmla="*/ 2832036 w 3531434"/>
              <a:gd name="connsiteY9" fmla="*/ 1608668 h 3217160"/>
              <a:gd name="connsiteX10" fmla="*/ 3346386 w 3531434"/>
              <a:gd name="connsiteY10" fmla="*/ 1684868 h 3217160"/>
              <a:gd name="connsiteX11" fmla="*/ 3527362 w 3531434"/>
              <a:gd name="connsiteY11" fmla="*/ 1965855 h 3217160"/>
              <a:gd name="connsiteX12" fmla="*/ 3379722 w 3531434"/>
              <a:gd name="connsiteY12" fmla="*/ 2150005 h 3217160"/>
              <a:gd name="connsiteX13" fmla="*/ 2727263 w 3531434"/>
              <a:gd name="connsiteY13" fmla="*/ 2075393 h 3217160"/>
              <a:gd name="connsiteX14" fmla="*/ 3479738 w 3531434"/>
              <a:gd name="connsiteY14" fmla="*/ 3013605 h 3217160"/>
              <a:gd name="connsiteX15" fmla="*/ 2508188 w 3531434"/>
              <a:gd name="connsiteY15" fmla="*/ 2375429 h 3217160"/>
              <a:gd name="connsiteX16" fmla="*/ 2365313 w 3531434"/>
              <a:gd name="connsiteY16" fmla="*/ 2708804 h 3217160"/>
              <a:gd name="connsiteX17" fmla="*/ 1750947 w 3531434"/>
              <a:gd name="connsiteY17" fmla="*/ 2918355 h 3217160"/>
              <a:gd name="connsiteX18" fmla="*/ 1631888 w 3531434"/>
              <a:gd name="connsiteY18" fmla="*/ 2432579 h 3217160"/>
              <a:gd name="connsiteX19" fmla="*/ 860363 w 3531434"/>
              <a:gd name="connsiteY19" fmla="*/ 2842154 h 3217160"/>
              <a:gd name="connsiteX20" fmla="*/ 12634 w 3531434"/>
              <a:gd name="connsiteY20" fmla="*/ 1778530 h 3217160"/>
              <a:gd name="connsiteX0" fmla="*/ 743 w 3519543"/>
              <a:gd name="connsiteY0" fmla="*/ 1778530 h 3217160"/>
              <a:gd name="connsiteX1" fmla="*/ 1524744 w 3519543"/>
              <a:gd name="connsiteY1" fmla="*/ 1029231 h 3217160"/>
              <a:gd name="connsiteX2" fmla="*/ 1067544 w 3519543"/>
              <a:gd name="connsiteY2" fmla="*/ 114830 h 3217160"/>
              <a:gd name="connsiteX3" fmla="*/ 1829544 w 3519543"/>
              <a:gd name="connsiteY3" fmla="*/ 813331 h 3217160"/>
              <a:gd name="connsiteX4" fmla="*/ 1974006 w 3519543"/>
              <a:gd name="connsiteY4" fmla="*/ 191030 h 3217160"/>
              <a:gd name="connsiteX5" fmla="*/ 2235944 w 3519543"/>
              <a:gd name="connsiteY5" fmla="*/ 826030 h 3217160"/>
              <a:gd name="connsiteX6" fmla="*/ 3099543 w 3519543"/>
              <a:gd name="connsiteY6" fmla="*/ 114830 h 3217160"/>
              <a:gd name="connsiteX7" fmla="*/ 2607418 w 3519543"/>
              <a:gd name="connsiteY7" fmla="*/ 1141942 h 3217160"/>
              <a:gd name="connsiteX8" fmla="*/ 3058270 w 3519543"/>
              <a:gd name="connsiteY8" fmla="*/ 1205443 h 3217160"/>
              <a:gd name="connsiteX9" fmla="*/ 2820145 w 3519543"/>
              <a:gd name="connsiteY9" fmla="*/ 1608668 h 3217160"/>
              <a:gd name="connsiteX10" fmla="*/ 3334495 w 3519543"/>
              <a:gd name="connsiteY10" fmla="*/ 1684868 h 3217160"/>
              <a:gd name="connsiteX11" fmla="*/ 3515471 w 3519543"/>
              <a:gd name="connsiteY11" fmla="*/ 1965855 h 3217160"/>
              <a:gd name="connsiteX12" fmla="*/ 3367831 w 3519543"/>
              <a:gd name="connsiteY12" fmla="*/ 2150005 h 3217160"/>
              <a:gd name="connsiteX13" fmla="*/ 2715372 w 3519543"/>
              <a:gd name="connsiteY13" fmla="*/ 2075393 h 3217160"/>
              <a:gd name="connsiteX14" fmla="*/ 3467847 w 3519543"/>
              <a:gd name="connsiteY14" fmla="*/ 3013605 h 3217160"/>
              <a:gd name="connsiteX15" fmla="*/ 2496297 w 3519543"/>
              <a:gd name="connsiteY15" fmla="*/ 2375429 h 3217160"/>
              <a:gd name="connsiteX16" fmla="*/ 2353422 w 3519543"/>
              <a:gd name="connsiteY16" fmla="*/ 2708804 h 3217160"/>
              <a:gd name="connsiteX17" fmla="*/ 1739056 w 3519543"/>
              <a:gd name="connsiteY17" fmla="*/ 2918355 h 3217160"/>
              <a:gd name="connsiteX18" fmla="*/ 1619997 w 3519543"/>
              <a:gd name="connsiteY18" fmla="*/ 2432579 h 3217160"/>
              <a:gd name="connsiteX19" fmla="*/ 848472 w 3519543"/>
              <a:gd name="connsiteY19" fmla="*/ 2842154 h 3217160"/>
              <a:gd name="connsiteX20" fmla="*/ 1315197 w 3519543"/>
              <a:gd name="connsiteY20" fmla="*/ 2051579 h 3217160"/>
              <a:gd name="connsiteX21" fmla="*/ 743 w 3519543"/>
              <a:gd name="connsiteY21" fmla="*/ 1778530 h 3217160"/>
              <a:gd name="connsiteX0" fmla="*/ 743 w 3519543"/>
              <a:gd name="connsiteY0" fmla="*/ 1778530 h 3217160"/>
              <a:gd name="connsiteX1" fmla="*/ 1524744 w 3519543"/>
              <a:gd name="connsiteY1" fmla="*/ 1029231 h 3217160"/>
              <a:gd name="connsiteX2" fmla="*/ 1067544 w 3519543"/>
              <a:gd name="connsiteY2" fmla="*/ 114830 h 3217160"/>
              <a:gd name="connsiteX3" fmla="*/ 1829544 w 3519543"/>
              <a:gd name="connsiteY3" fmla="*/ 813331 h 3217160"/>
              <a:gd name="connsiteX4" fmla="*/ 1974006 w 3519543"/>
              <a:gd name="connsiteY4" fmla="*/ 191030 h 3217160"/>
              <a:gd name="connsiteX5" fmla="*/ 2235944 w 3519543"/>
              <a:gd name="connsiteY5" fmla="*/ 826030 h 3217160"/>
              <a:gd name="connsiteX6" fmla="*/ 3099543 w 3519543"/>
              <a:gd name="connsiteY6" fmla="*/ 114830 h 3217160"/>
              <a:gd name="connsiteX7" fmla="*/ 2607418 w 3519543"/>
              <a:gd name="connsiteY7" fmla="*/ 1141942 h 3217160"/>
              <a:gd name="connsiteX8" fmla="*/ 3058270 w 3519543"/>
              <a:gd name="connsiteY8" fmla="*/ 1205443 h 3217160"/>
              <a:gd name="connsiteX9" fmla="*/ 2820145 w 3519543"/>
              <a:gd name="connsiteY9" fmla="*/ 1608668 h 3217160"/>
              <a:gd name="connsiteX10" fmla="*/ 3334495 w 3519543"/>
              <a:gd name="connsiteY10" fmla="*/ 1684868 h 3217160"/>
              <a:gd name="connsiteX11" fmla="*/ 3515471 w 3519543"/>
              <a:gd name="connsiteY11" fmla="*/ 1965855 h 3217160"/>
              <a:gd name="connsiteX12" fmla="*/ 3367831 w 3519543"/>
              <a:gd name="connsiteY12" fmla="*/ 2150005 h 3217160"/>
              <a:gd name="connsiteX13" fmla="*/ 2715372 w 3519543"/>
              <a:gd name="connsiteY13" fmla="*/ 2075393 h 3217160"/>
              <a:gd name="connsiteX14" fmla="*/ 3467847 w 3519543"/>
              <a:gd name="connsiteY14" fmla="*/ 3013605 h 3217160"/>
              <a:gd name="connsiteX15" fmla="*/ 2496297 w 3519543"/>
              <a:gd name="connsiteY15" fmla="*/ 2375429 h 3217160"/>
              <a:gd name="connsiteX16" fmla="*/ 2353422 w 3519543"/>
              <a:gd name="connsiteY16" fmla="*/ 2708804 h 3217160"/>
              <a:gd name="connsiteX17" fmla="*/ 1739056 w 3519543"/>
              <a:gd name="connsiteY17" fmla="*/ 2918355 h 3217160"/>
              <a:gd name="connsiteX18" fmla="*/ 1619997 w 3519543"/>
              <a:gd name="connsiteY18" fmla="*/ 2432579 h 3217160"/>
              <a:gd name="connsiteX19" fmla="*/ 848472 w 3519543"/>
              <a:gd name="connsiteY19" fmla="*/ 2842154 h 3217160"/>
              <a:gd name="connsiteX20" fmla="*/ 1315197 w 3519543"/>
              <a:gd name="connsiteY20" fmla="*/ 2051579 h 3217160"/>
              <a:gd name="connsiteX21" fmla="*/ 743 w 3519543"/>
              <a:gd name="connsiteY21" fmla="*/ 1778530 h 3217160"/>
              <a:gd name="connsiteX0" fmla="*/ 743 w 3519543"/>
              <a:gd name="connsiteY0" fmla="*/ 1778530 h 3217160"/>
              <a:gd name="connsiteX1" fmla="*/ 1524744 w 3519543"/>
              <a:gd name="connsiteY1" fmla="*/ 1029231 h 3217160"/>
              <a:gd name="connsiteX2" fmla="*/ 1067544 w 3519543"/>
              <a:gd name="connsiteY2" fmla="*/ 114830 h 3217160"/>
              <a:gd name="connsiteX3" fmla="*/ 1829544 w 3519543"/>
              <a:gd name="connsiteY3" fmla="*/ 813331 h 3217160"/>
              <a:gd name="connsiteX4" fmla="*/ 1974006 w 3519543"/>
              <a:gd name="connsiteY4" fmla="*/ 191030 h 3217160"/>
              <a:gd name="connsiteX5" fmla="*/ 2235944 w 3519543"/>
              <a:gd name="connsiteY5" fmla="*/ 826030 h 3217160"/>
              <a:gd name="connsiteX6" fmla="*/ 3099543 w 3519543"/>
              <a:gd name="connsiteY6" fmla="*/ 114830 h 3217160"/>
              <a:gd name="connsiteX7" fmla="*/ 2607418 w 3519543"/>
              <a:gd name="connsiteY7" fmla="*/ 1141942 h 3217160"/>
              <a:gd name="connsiteX8" fmla="*/ 3058270 w 3519543"/>
              <a:gd name="connsiteY8" fmla="*/ 1205443 h 3217160"/>
              <a:gd name="connsiteX9" fmla="*/ 2820145 w 3519543"/>
              <a:gd name="connsiteY9" fmla="*/ 1608668 h 3217160"/>
              <a:gd name="connsiteX10" fmla="*/ 3334495 w 3519543"/>
              <a:gd name="connsiteY10" fmla="*/ 1684868 h 3217160"/>
              <a:gd name="connsiteX11" fmla="*/ 3515471 w 3519543"/>
              <a:gd name="connsiteY11" fmla="*/ 1965855 h 3217160"/>
              <a:gd name="connsiteX12" fmla="*/ 3367831 w 3519543"/>
              <a:gd name="connsiteY12" fmla="*/ 2150005 h 3217160"/>
              <a:gd name="connsiteX13" fmla="*/ 2715372 w 3519543"/>
              <a:gd name="connsiteY13" fmla="*/ 2075393 h 3217160"/>
              <a:gd name="connsiteX14" fmla="*/ 3467847 w 3519543"/>
              <a:gd name="connsiteY14" fmla="*/ 3013605 h 3217160"/>
              <a:gd name="connsiteX15" fmla="*/ 2496297 w 3519543"/>
              <a:gd name="connsiteY15" fmla="*/ 2375429 h 3217160"/>
              <a:gd name="connsiteX16" fmla="*/ 2353422 w 3519543"/>
              <a:gd name="connsiteY16" fmla="*/ 2708804 h 3217160"/>
              <a:gd name="connsiteX17" fmla="*/ 1739056 w 3519543"/>
              <a:gd name="connsiteY17" fmla="*/ 2918355 h 3217160"/>
              <a:gd name="connsiteX18" fmla="*/ 1619997 w 3519543"/>
              <a:gd name="connsiteY18" fmla="*/ 2432579 h 3217160"/>
              <a:gd name="connsiteX19" fmla="*/ 848472 w 3519543"/>
              <a:gd name="connsiteY19" fmla="*/ 2842154 h 3217160"/>
              <a:gd name="connsiteX20" fmla="*/ 1315197 w 3519543"/>
              <a:gd name="connsiteY20" fmla="*/ 2051579 h 3217160"/>
              <a:gd name="connsiteX21" fmla="*/ 743 w 3519543"/>
              <a:gd name="connsiteY21" fmla="*/ 1778530 h 3217160"/>
              <a:gd name="connsiteX0" fmla="*/ 743 w 3519543"/>
              <a:gd name="connsiteY0" fmla="*/ 1778530 h 3217160"/>
              <a:gd name="connsiteX1" fmla="*/ 1524744 w 3519543"/>
              <a:gd name="connsiteY1" fmla="*/ 1029231 h 3217160"/>
              <a:gd name="connsiteX2" fmla="*/ 1067544 w 3519543"/>
              <a:gd name="connsiteY2" fmla="*/ 114830 h 3217160"/>
              <a:gd name="connsiteX3" fmla="*/ 1829544 w 3519543"/>
              <a:gd name="connsiteY3" fmla="*/ 813331 h 3217160"/>
              <a:gd name="connsiteX4" fmla="*/ 1974006 w 3519543"/>
              <a:gd name="connsiteY4" fmla="*/ 191030 h 3217160"/>
              <a:gd name="connsiteX5" fmla="*/ 2235944 w 3519543"/>
              <a:gd name="connsiteY5" fmla="*/ 826030 h 3217160"/>
              <a:gd name="connsiteX6" fmla="*/ 3099543 w 3519543"/>
              <a:gd name="connsiteY6" fmla="*/ 114830 h 3217160"/>
              <a:gd name="connsiteX7" fmla="*/ 2607418 w 3519543"/>
              <a:gd name="connsiteY7" fmla="*/ 1141942 h 3217160"/>
              <a:gd name="connsiteX8" fmla="*/ 3058270 w 3519543"/>
              <a:gd name="connsiteY8" fmla="*/ 1205443 h 3217160"/>
              <a:gd name="connsiteX9" fmla="*/ 2820145 w 3519543"/>
              <a:gd name="connsiteY9" fmla="*/ 1608668 h 3217160"/>
              <a:gd name="connsiteX10" fmla="*/ 3334495 w 3519543"/>
              <a:gd name="connsiteY10" fmla="*/ 1684868 h 3217160"/>
              <a:gd name="connsiteX11" fmla="*/ 3515471 w 3519543"/>
              <a:gd name="connsiteY11" fmla="*/ 1965855 h 3217160"/>
              <a:gd name="connsiteX12" fmla="*/ 3367831 w 3519543"/>
              <a:gd name="connsiteY12" fmla="*/ 2150005 h 3217160"/>
              <a:gd name="connsiteX13" fmla="*/ 2715372 w 3519543"/>
              <a:gd name="connsiteY13" fmla="*/ 2075393 h 3217160"/>
              <a:gd name="connsiteX14" fmla="*/ 3467847 w 3519543"/>
              <a:gd name="connsiteY14" fmla="*/ 3013605 h 3217160"/>
              <a:gd name="connsiteX15" fmla="*/ 2496297 w 3519543"/>
              <a:gd name="connsiteY15" fmla="*/ 2375429 h 3217160"/>
              <a:gd name="connsiteX16" fmla="*/ 2353422 w 3519543"/>
              <a:gd name="connsiteY16" fmla="*/ 2708804 h 3217160"/>
              <a:gd name="connsiteX17" fmla="*/ 1739056 w 3519543"/>
              <a:gd name="connsiteY17" fmla="*/ 2918355 h 3217160"/>
              <a:gd name="connsiteX18" fmla="*/ 1619997 w 3519543"/>
              <a:gd name="connsiteY18" fmla="*/ 2432579 h 3217160"/>
              <a:gd name="connsiteX19" fmla="*/ 848472 w 3519543"/>
              <a:gd name="connsiteY19" fmla="*/ 2842154 h 3217160"/>
              <a:gd name="connsiteX20" fmla="*/ 1315197 w 3519543"/>
              <a:gd name="connsiteY20" fmla="*/ 2051579 h 3217160"/>
              <a:gd name="connsiteX21" fmla="*/ 743 w 3519543"/>
              <a:gd name="connsiteY21" fmla="*/ 1778530 h 3217160"/>
              <a:gd name="connsiteX0" fmla="*/ 918 w 3519718"/>
              <a:gd name="connsiteY0" fmla="*/ 1778530 h 3217160"/>
              <a:gd name="connsiteX1" fmla="*/ 1524919 w 3519718"/>
              <a:gd name="connsiteY1" fmla="*/ 1029231 h 3217160"/>
              <a:gd name="connsiteX2" fmla="*/ 1067719 w 3519718"/>
              <a:gd name="connsiteY2" fmla="*/ 114830 h 3217160"/>
              <a:gd name="connsiteX3" fmla="*/ 1829719 w 3519718"/>
              <a:gd name="connsiteY3" fmla="*/ 813331 h 3217160"/>
              <a:gd name="connsiteX4" fmla="*/ 1974181 w 3519718"/>
              <a:gd name="connsiteY4" fmla="*/ 191030 h 3217160"/>
              <a:gd name="connsiteX5" fmla="*/ 2236119 w 3519718"/>
              <a:gd name="connsiteY5" fmla="*/ 826030 h 3217160"/>
              <a:gd name="connsiteX6" fmla="*/ 3099718 w 3519718"/>
              <a:gd name="connsiteY6" fmla="*/ 114830 h 3217160"/>
              <a:gd name="connsiteX7" fmla="*/ 2607593 w 3519718"/>
              <a:gd name="connsiteY7" fmla="*/ 1141942 h 3217160"/>
              <a:gd name="connsiteX8" fmla="*/ 3058445 w 3519718"/>
              <a:gd name="connsiteY8" fmla="*/ 1205443 h 3217160"/>
              <a:gd name="connsiteX9" fmla="*/ 2820320 w 3519718"/>
              <a:gd name="connsiteY9" fmla="*/ 1608668 h 3217160"/>
              <a:gd name="connsiteX10" fmla="*/ 3334670 w 3519718"/>
              <a:gd name="connsiteY10" fmla="*/ 1684868 h 3217160"/>
              <a:gd name="connsiteX11" fmla="*/ 3515646 w 3519718"/>
              <a:gd name="connsiteY11" fmla="*/ 1965855 h 3217160"/>
              <a:gd name="connsiteX12" fmla="*/ 3368006 w 3519718"/>
              <a:gd name="connsiteY12" fmla="*/ 2150005 h 3217160"/>
              <a:gd name="connsiteX13" fmla="*/ 2715547 w 3519718"/>
              <a:gd name="connsiteY13" fmla="*/ 2075393 h 3217160"/>
              <a:gd name="connsiteX14" fmla="*/ 3468022 w 3519718"/>
              <a:gd name="connsiteY14" fmla="*/ 3013605 h 3217160"/>
              <a:gd name="connsiteX15" fmla="*/ 2496472 w 3519718"/>
              <a:gd name="connsiteY15" fmla="*/ 2375429 h 3217160"/>
              <a:gd name="connsiteX16" fmla="*/ 2353597 w 3519718"/>
              <a:gd name="connsiteY16" fmla="*/ 2708804 h 3217160"/>
              <a:gd name="connsiteX17" fmla="*/ 1739231 w 3519718"/>
              <a:gd name="connsiteY17" fmla="*/ 2918355 h 3217160"/>
              <a:gd name="connsiteX18" fmla="*/ 1620172 w 3519718"/>
              <a:gd name="connsiteY18" fmla="*/ 2432579 h 3217160"/>
              <a:gd name="connsiteX19" fmla="*/ 848647 w 3519718"/>
              <a:gd name="connsiteY19" fmla="*/ 2842154 h 3217160"/>
              <a:gd name="connsiteX20" fmla="*/ 1315372 w 3519718"/>
              <a:gd name="connsiteY20" fmla="*/ 2051579 h 3217160"/>
              <a:gd name="connsiteX21" fmla="*/ 918 w 3519718"/>
              <a:gd name="connsiteY21" fmla="*/ 1778530 h 3217160"/>
              <a:gd name="connsiteX0" fmla="*/ 1049 w 3396024"/>
              <a:gd name="connsiteY0" fmla="*/ 1368955 h 3217160"/>
              <a:gd name="connsiteX1" fmla="*/ 1401225 w 3396024"/>
              <a:gd name="connsiteY1" fmla="*/ 1029231 h 3217160"/>
              <a:gd name="connsiteX2" fmla="*/ 944025 w 3396024"/>
              <a:gd name="connsiteY2" fmla="*/ 114830 h 3217160"/>
              <a:gd name="connsiteX3" fmla="*/ 1706025 w 3396024"/>
              <a:gd name="connsiteY3" fmla="*/ 813331 h 3217160"/>
              <a:gd name="connsiteX4" fmla="*/ 1850487 w 3396024"/>
              <a:gd name="connsiteY4" fmla="*/ 191030 h 3217160"/>
              <a:gd name="connsiteX5" fmla="*/ 2112425 w 3396024"/>
              <a:gd name="connsiteY5" fmla="*/ 826030 h 3217160"/>
              <a:gd name="connsiteX6" fmla="*/ 2976024 w 3396024"/>
              <a:gd name="connsiteY6" fmla="*/ 114830 h 3217160"/>
              <a:gd name="connsiteX7" fmla="*/ 2483899 w 3396024"/>
              <a:gd name="connsiteY7" fmla="*/ 1141942 h 3217160"/>
              <a:gd name="connsiteX8" fmla="*/ 2934751 w 3396024"/>
              <a:gd name="connsiteY8" fmla="*/ 1205443 h 3217160"/>
              <a:gd name="connsiteX9" fmla="*/ 2696626 w 3396024"/>
              <a:gd name="connsiteY9" fmla="*/ 1608668 h 3217160"/>
              <a:gd name="connsiteX10" fmla="*/ 3210976 w 3396024"/>
              <a:gd name="connsiteY10" fmla="*/ 1684868 h 3217160"/>
              <a:gd name="connsiteX11" fmla="*/ 3391952 w 3396024"/>
              <a:gd name="connsiteY11" fmla="*/ 1965855 h 3217160"/>
              <a:gd name="connsiteX12" fmla="*/ 3244312 w 3396024"/>
              <a:gd name="connsiteY12" fmla="*/ 2150005 h 3217160"/>
              <a:gd name="connsiteX13" fmla="*/ 2591853 w 3396024"/>
              <a:gd name="connsiteY13" fmla="*/ 2075393 h 3217160"/>
              <a:gd name="connsiteX14" fmla="*/ 3344328 w 3396024"/>
              <a:gd name="connsiteY14" fmla="*/ 3013605 h 3217160"/>
              <a:gd name="connsiteX15" fmla="*/ 2372778 w 3396024"/>
              <a:gd name="connsiteY15" fmla="*/ 2375429 h 3217160"/>
              <a:gd name="connsiteX16" fmla="*/ 2229903 w 3396024"/>
              <a:gd name="connsiteY16" fmla="*/ 2708804 h 3217160"/>
              <a:gd name="connsiteX17" fmla="*/ 1615537 w 3396024"/>
              <a:gd name="connsiteY17" fmla="*/ 2918355 h 3217160"/>
              <a:gd name="connsiteX18" fmla="*/ 1496478 w 3396024"/>
              <a:gd name="connsiteY18" fmla="*/ 2432579 h 3217160"/>
              <a:gd name="connsiteX19" fmla="*/ 724953 w 3396024"/>
              <a:gd name="connsiteY19" fmla="*/ 2842154 h 3217160"/>
              <a:gd name="connsiteX20" fmla="*/ 1191678 w 3396024"/>
              <a:gd name="connsiteY20" fmla="*/ 2051579 h 3217160"/>
              <a:gd name="connsiteX21" fmla="*/ 1049 w 3396024"/>
              <a:gd name="connsiteY21" fmla="*/ 1368955 h 3217160"/>
              <a:gd name="connsiteX0" fmla="*/ 25225 w 3420200"/>
              <a:gd name="connsiteY0" fmla="*/ 1368955 h 3217160"/>
              <a:gd name="connsiteX1" fmla="*/ 1425401 w 3420200"/>
              <a:gd name="connsiteY1" fmla="*/ 1029231 h 3217160"/>
              <a:gd name="connsiteX2" fmla="*/ 968201 w 3420200"/>
              <a:gd name="connsiteY2" fmla="*/ 114830 h 3217160"/>
              <a:gd name="connsiteX3" fmla="*/ 1730201 w 3420200"/>
              <a:gd name="connsiteY3" fmla="*/ 813331 h 3217160"/>
              <a:gd name="connsiteX4" fmla="*/ 1874663 w 3420200"/>
              <a:gd name="connsiteY4" fmla="*/ 191030 h 3217160"/>
              <a:gd name="connsiteX5" fmla="*/ 2136601 w 3420200"/>
              <a:gd name="connsiteY5" fmla="*/ 826030 h 3217160"/>
              <a:gd name="connsiteX6" fmla="*/ 3000200 w 3420200"/>
              <a:gd name="connsiteY6" fmla="*/ 114830 h 3217160"/>
              <a:gd name="connsiteX7" fmla="*/ 2508075 w 3420200"/>
              <a:gd name="connsiteY7" fmla="*/ 1141942 h 3217160"/>
              <a:gd name="connsiteX8" fmla="*/ 2958927 w 3420200"/>
              <a:gd name="connsiteY8" fmla="*/ 1205443 h 3217160"/>
              <a:gd name="connsiteX9" fmla="*/ 2720802 w 3420200"/>
              <a:gd name="connsiteY9" fmla="*/ 1608668 h 3217160"/>
              <a:gd name="connsiteX10" fmla="*/ 3235152 w 3420200"/>
              <a:gd name="connsiteY10" fmla="*/ 1684868 h 3217160"/>
              <a:gd name="connsiteX11" fmla="*/ 3416128 w 3420200"/>
              <a:gd name="connsiteY11" fmla="*/ 1965855 h 3217160"/>
              <a:gd name="connsiteX12" fmla="*/ 3268488 w 3420200"/>
              <a:gd name="connsiteY12" fmla="*/ 2150005 h 3217160"/>
              <a:gd name="connsiteX13" fmla="*/ 2616029 w 3420200"/>
              <a:gd name="connsiteY13" fmla="*/ 2075393 h 3217160"/>
              <a:gd name="connsiteX14" fmla="*/ 3368504 w 3420200"/>
              <a:gd name="connsiteY14" fmla="*/ 3013605 h 3217160"/>
              <a:gd name="connsiteX15" fmla="*/ 2396954 w 3420200"/>
              <a:gd name="connsiteY15" fmla="*/ 2375429 h 3217160"/>
              <a:gd name="connsiteX16" fmla="*/ 2254079 w 3420200"/>
              <a:gd name="connsiteY16" fmla="*/ 2708804 h 3217160"/>
              <a:gd name="connsiteX17" fmla="*/ 1639713 w 3420200"/>
              <a:gd name="connsiteY17" fmla="*/ 2918355 h 3217160"/>
              <a:gd name="connsiteX18" fmla="*/ 1520654 w 3420200"/>
              <a:gd name="connsiteY18" fmla="*/ 2432579 h 3217160"/>
              <a:gd name="connsiteX19" fmla="*/ 749129 w 3420200"/>
              <a:gd name="connsiteY19" fmla="*/ 2842154 h 3217160"/>
              <a:gd name="connsiteX20" fmla="*/ 1215854 w 3420200"/>
              <a:gd name="connsiteY20" fmla="*/ 2051579 h 3217160"/>
              <a:gd name="connsiteX21" fmla="*/ 25225 w 3420200"/>
              <a:gd name="connsiteY21" fmla="*/ 1368955 h 3217160"/>
              <a:gd name="connsiteX0" fmla="*/ 4277 w 3399252"/>
              <a:gd name="connsiteY0" fmla="*/ 1368955 h 3217160"/>
              <a:gd name="connsiteX1" fmla="*/ 1404453 w 3399252"/>
              <a:gd name="connsiteY1" fmla="*/ 1029231 h 3217160"/>
              <a:gd name="connsiteX2" fmla="*/ 947253 w 3399252"/>
              <a:gd name="connsiteY2" fmla="*/ 114830 h 3217160"/>
              <a:gd name="connsiteX3" fmla="*/ 1709253 w 3399252"/>
              <a:gd name="connsiteY3" fmla="*/ 813331 h 3217160"/>
              <a:gd name="connsiteX4" fmla="*/ 1853715 w 3399252"/>
              <a:gd name="connsiteY4" fmla="*/ 191030 h 3217160"/>
              <a:gd name="connsiteX5" fmla="*/ 2115653 w 3399252"/>
              <a:gd name="connsiteY5" fmla="*/ 826030 h 3217160"/>
              <a:gd name="connsiteX6" fmla="*/ 2979252 w 3399252"/>
              <a:gd name="connsiteY6" fmla="*/ 114830 h 3217160"/>
              <a:gd name="connsiteX7" fmla="*/ 2487127 w 3399252"/>
              <a:gd name="connsiteY7" fmla="*/ 1141942 h 3217160"/>
              <a:gd name="connsiteX8" fmla="*/ 2937979 w 3399252"/>
              <a:gd name="connsiteY8" fmla="*/ 1205443 h 3217160"/>
              <a:gd name="connsiteX9" fmla="*/ 2699854 w 3399252"/>
              <a:gd name="connsiteY9" fmla="*/ 1608668 h 3217160"/>
              <a:gd name="connsiteX10" fmla="*/ 3214204 w 3399252"/>
              <a:gd name="connsiteY10" fmla="*/ 1684868 h 3217160"/>
              <a:gd name="connsiteX11" fmla="*/ 3395180 w 3399252"/>
              <a:gd name="connsiteY11" fmla="*/ 1965855 h 3217160"/>
              <a:gd name="connsiteX12" fmla="*/ 3247540 w 3399252"/>
              <a:gd name="connsiteY12" fmla="*/ 2150005 h 3217160"/>
              <a:gd name="connsiteX13" fmla="*/ 2595081 w 3399252"/>
              <a:gd name="connsiteY13" fmla="*/ 2075393 h 3217160"/>
              <a:gd name="connsiteX14" fmla="*/ 3347556 w 3399252"/>
              <a:gd name="connsiteY14" fmla="*/ 3013605 h 3217160"/>
              <a:gd name="connsiteX15" fmla="*/ 2376006 w 3399252"/>
              <a:gd name="connsiteY15" fmla="*/ 2375429 h 3217160"/>
              <a:gd name="connsiteX16" fmla="*/ 2233131 w 3399252"/>
              <a:gd name="connsiteY16" fmla="*/ 2708804 h 3217160"/>
              <a:gd name="connsiteX17" fmla="*/ 1618765 w 3399252"/>
              <a:gd name="connsiteY17" fmla="*/ 2918355 h 3217160"/>
              <a:gd name="connsiteX18" fmla="*/ 1499706 w 3399252"/>
              <a:gd name="connsiteY18" fmla="*/ 2432579 h 3217160"/>
              <a:gd name="connsiteX19" fmla="*/ 728181 w 3399252"/>
              <a:gd name="connsiteY19" fmla="*/ 2842154 h 3217160"/>
              <a:gd name="connsiteX20" fmla="*/ 1194906 w 3399252"/>
              <a:gd name="connsiteY20" fmla="*/ 2051579 h 3217160"/>
              <a:gd name="connsiteX21" fmla="*/ 975831 w 3399252"/>
              <a:gd name="connsiteY21" fmla="*/ 1708679 h 3217160"/>
              <a:gd name="connsiteX22" fmla="*/ 4277 w 3399252"/>
              <a:gd name="connsiteY22" fmla="*/ 1368955 h 3217160"/>
              <a:gd name="connsiteX0" fmla="*/ 10890 w 3405865"/>
              <a:gd name="connsiteY0" fmla="*/ 1368955 h 3217160"/>
              <a:gd name="connsiteX1" fmla="*/ 1411066 w 3405865"/>
              <a:gd name="connsiteY1" fmla="*/ 1029231 h 3217160"/>
              <a:gd name="connsiteX2" fmla="*/ 953866 w 3405865"/>
              <a:gd name="connsiteY2" fmla="*/ 114830 h 3217160"/>
              <a:gd name="connsiteX3" fmla="*/ 1715866 w 3405865"/>
              <a:gd name="connsiteY3" fmla="*/ 813331 h 3217160"/>
              <a:gd name="connsiteX4" fmla="*/ 1860328 w 3405865"/>
              <a:gd name="connsiteY4" fmla="*/ 191030 h 3217160"/>
              <a:gd name="connsiteX5" fmla="*/ 2122266 w 3405865"/>
              <a:gd name="connsiteY5" fmla="*/ 826030 h 3217160"/>
              <a:gd name="connsiteX6" fmla="*/ 2985865 w 3405865"/>
              <a:gd name="connsiteY6" fmla="*/ 114830 h 3217160"/>
              <a:gd name="connsiteX7" fmla="*/ 2493740 w 3405865"/>
              <a:gd name="connsiteY7" fmla="*/ 1141942 h 3217160"/>
              <a:gd name="connsiteX8" fmla="*/ 2944592 w 3405865"/>
              <a:gd name="connsiteY8" fmla="*/ 1205443 h 3217160"/>
              <a:gd name="connsiteX9" fmla="*/ 2706467 w 3405865"/>
              <a:gd name="connsiteY9" fmla="*/ 1608668 h 3217160"/>
              <a:gd name="connsiteX10" fmla="*/ 3220817 w 3405865"/>
              <a:gd name="connsiteY10" fmla="*/ 1684868 h 3217160"/>
              <a:gd name="connsiteX11" fmla="*/ 3401793 w 3405865"/>
              <a:gd name="connsiteY11" fmla="*/ 1965855 h 3217160"/>
              <a:gd name="connsiteX12" fmla="*/ 3254153 w 3405865"/>
              <a:gd name="connsiteY12" fmla="*/ 2150005 h 3217160"/>
              <a:gd name="connsiteX13" fmla="*/ 2601694 w 3405865"/>
              <a:gd name="connsiteY13" fmla="*/ 2075393 h 3217160"/>
              <a:gd name="connsiteX14" fmla="*/ 3354169 w 3405865"/>
              <a:gd name="connsiteY14" fmla="*/ 3013605 h 3217160"/>
              <a:gd name="connsiteX15" fmla="*/ 2382619 w 3405865"/>
              <a:gd name="connsiteY15" fmla="*/ 2375429 h 3217160"/>
              <a:gd name="connsiteX16" fmla="*/ 2239744 w 3405865"/>
              <a:gd name="connsiteY16" fmla="*/ 2708804 h 3217160"/>
              <a:gd name="connsiteX17" fmla="*/ 1625378 w 3405865"/>
              <a:gd name="connsiteY17" fmla="*/ 2918355 h 3217160"/>
              <a:gd name="connsiteX18" fmla="*/ 1506319 w 3405865"/>
              <a:gd name="connsiteY18" fmla="*/ 2432579 h 3217160"/>
              <a:gd name="connsiteX19" fmla="*/ 734794 w 3405865"/>
              <a:gd name="connsiteY19" fmla="*/ 2842154 h 3217160"/>
              <a:gd name="connsiteX20" fmla="*/ 1201519 w 3405865"/>
              <a:gd name="connsiteY20" fmla="*/ 2051579 h 3217160"/>
              <a:gd name="connsiteX21" fmla="*/ 982444 w 3405865"/>
              <a:gd name="connsiteY21" fmla="*/ 1708679 h 3217160"/>
              <a:gd name="connsiteX22" fmla="*/ 10890 w 3405865"/>
              <a:gd name="connsiteY22" fmla="*/ 1368955 h 3217160"/>
              <a:gd name="connsiteX0" fmla="*/ 10788 w 3405763"/>
              <a:gd name="connsiteY0" fmla="*/ 1368955 h 3217160"/>
              <a:gd name="connsiteX1" fmla="*/ 1410964 w 3405763"/>
              <a:gd name="connsiteY1" fmla="*/ 1029231 h 3217160"/>
              <a:gd name="connsiteX2" fmla="*/ 953764 w 3405763"/>
              <a:gd name="connsiteY2" fmla="*/ 114830 h 3217160"/>
              <a:gd name="connsiteX3" fmla="*/ 1715764 w 3405763"/>
              <a:gd name="connsiteY3" fmla="*/ 813331 h 3217160"/>
              <a:gd name="connsiteX4" fmla="*/ 1860226 w 3405763"/>
              <a:gd name="connsiteY4" fmla="*/ 191030 h 3217160"/>
              <a:gd name="connsiteX5" fmla="*/ 2122164 w 3405763"/>
              <a:gd name="connsiteY5" fmla="*/ 826030 h 3217160"/>
              <a:gd name="connsiteX6" fmla="*/ 2985763 w 3405763"/>
              <a:gd name="connsiteY6" fmla="*/ 114830 h 3217160"/>
              <a:gd name="connsiteX7" fmla="*/ 2493638 w 3405763"/>
              <a:gd name="connsiteY7" fmla="*/ 1141942 h 3217160"/>
              <a:gd name="connsiteX8" fmla="*/ 2944490 w 3405763"/>
              <a:gd name="connsiteY8" fmla="*/ 1205443 h 3217160"/>
              <a:gd name="connsiteX9" fmla="*/ 2706365 w 3405763"/>
              <a:gd name="connsiteY9" fmla="*/ 1608668 h 3217160"/>
              <a:gd name="connsiteX10" fmla="*/ 3220715 w 3405763"/>
              <a:gd name="connsiteY10" fmla="*/ 1684868 h 3217160"/>
              <a:gd name="connsiteX11" fmla="*/ 3401691 w 3405763"/>
              <a:gd name="connsiteY11" fmla="*/ 1965855 h 3217160"/>
              <a:gd name="connsiteX12" fmla="*/ 3254051 w 3405763"/>
              <a:gd name="connsiteY12" fmla="*/ 2150005 h 3217160"/>
              <a:gd name="connsiteX13" fmla="*/ 2601592 w 3405763"/>
              <a:gd name="connsiteY13" fmla="*/ 2075393 h 3217160"/>
              <a:gd name="connsiteX14" fmla="*/ 3354067 w 3405763"/>
              <a:gd name="connsiteY14" fmla="*/ 3013605 h 3217160"/>
              <a:gd name="connsiteX15" fmla="*/ 2382517 w 3405763"/>
              <a:gd name="connsiteY15" fmla="*/ 2375429 h 3217160"/>
              <a:gd name="connsiteX16" fmla="*/ 2239642 w 3405763"/>
              <a:gd name="connsiteY16" fmla="*/ 2708804 h 3217160"/>
              <a:gd name="connsiteX17" fmla="*/ 1625276 w 3405763"/>
              <a:gd name="connsiteY17" fmla="*/ 2918355 h 3217160"/>
              <a:gd name="connsiteX18" fmla="*/ 1506217 w 3405763"/>
              <a:gd name="connsiteY18" fmla="*/ 2432579 h 3217160"/>
              <a:gd name="connsiteX19" fmla="*/ 734692 w 3405763"/>
              <a:gd name="connsiteY19" fmla="*/ 2842154 h 3217160"/>
              <a:gd name="connsiteX20" fmla="*/ 1201417 w 3405763"/>
              <a:gd name="connsiteY20" fmla="*/ 2051579 h 3217160"/>
              <a:gd name="connsiteX21" fmla="*/ 982342 w 3405763"/>
              <a:gd name="connsiteY21" fmla="*/ 1708679 h 3217160"/>
              <a:gd name="connsiteX22" fmla="*/ 10788 w 3405763"/>
              <a:gd name="connsiteY22" fmla="*/ 1368955 h 3217160"/>
              <a:gd name="connsiteX0" fmla="*/ 10788 w 3405763"/>
              <a:gd name="connsiteY0" fmla="*/ 1368955 h 3217160"/>
              <a:gd name="connsiteX1" fmla="*/ 1410964 w 3405763"/>
              <a:gd name="connsiteY1" fmla="*/ 1029231 h 3217160"/>
              <a:gd name="connsiteX2" fmla="*/ 953764 w 3405763"/>
              <a:gd name="connsiteY2" fmla="*/ 114830 h 3217160"/>
              <a:gd name="connsiteX3" fmla="*/ 1715764 w 3405763"/>
              <a:gd name="connsiteY3" fmla="*/ 813331 h 3217160"/>
              <a:gd name="connsiteX4" fmla="*/ 1860226 w 3405763"/>
              <a:gd name="connsiteY4" fmla="*/ 191030 h 3217160"/>
              <a:gd name="connsiteX5" fmla="*/ 2122164 w 3405763"/>
              <a:gd name="connsiteY5" fmla="*/ 826030 h 3217160"/>
              <a:gd name="connsiteX6" fmla="*/ 2985763 w 3405763"/>
              <a:gd name="connsiteY6" fmla="*/ 114830 h 3217160"/>
              <a:gd name="connsiteX7" fmla="*/ 2493638 w 3405763"/>
              <a:gd name="connsiteY7" fmla="*/ 1141942 h 3217160"/>
              <a:gd name="connsiteX8" fmla="*/ 2944490 w 3405763"/>
              <a:gd name="connsiteY8" fmla="*/ 1205443 h 3217160"/>
              <a:gd name="connsiteX9" fmla="*/ 2706365 w 3405763"/>
              <a:gd name="connsiteY9" fmla="*/ 1608668 h 3217160"/>
              <a:gd name="connsiteX10" fmla="*/ 3220715 w 3405763"/>
              <a:gd name="connsiteY10" fmla="*/ 1684868 h 3217160"/>
              <a:gd name="connsiteX11" fmla="*/ 3401691 w 3405763"/>
              <a:gd name="connsiteY11" fmla="*/ 1965855 h 3217160"/>
              <a:gd name="connsiteX12" fmla="*/ 3254051 w 3405763"/>
              <a:gd name="connsiteY12" fmla="*/ 2150005 h 3217160"/>
              <a:gd name="connsiteX13" fmla="*/ 2601592 w 3405763"/>
              <a:gd name="connsiteY13" fmla="*/ 2075393 h 3217160"/>
              <a:gd name="connsiteX14" fmla="*/ 3354067 w 3405763"/>
              <a:gd name="connsiteY14" fmla="*/ 3013605 h 3217160"/>
              <a:gd name="connsiteX15" fmla="*/ 2382517 w 3405763"/>
              <a:gd name="connsiteY15" fmla="*/ 2375429 h 3217160"/>
              <a:gd name="connsiteX16" fmla="*/ 2239642 w 3405763"/>
              <a:gd name="connsiteY16" fmla="*/ 2708804 h 3217160"/>
              <a:gd name="connsiteX17" fmla="*/ 1625276 w 3405763"/>
              <a:gd name="connsiteY17" fmla="*/ 2918355 h 3217160"/>
              <a:gd name="connsiteX18" fmla="*/ 1506217 w 3405763"/>
              <a:gd name="connsiteY18" fmla="*/ 2432579 h 3217160"/>
              <a:gd name="connsiteX19" fmla="*/ 734692 w 3405763"/>
              <a:gd name="connsiteY19" fmla="*/ 2842154 h 3217160"/>
              <a:gd name="connsiteX20" fmla="*/ 1201417 w 3405763"/>
              <a:gd name="connsiteY20" fmla="*/ 2051579 h 3217160"/>
              <a:gd name="connsiteX21" fmla="*/ 982342 w 3405763"/>
              <a:gd name="connsiteY21" fmla="*/ 1708679 h 3217160"/>
              <a:gd name="connsiteX22" fmla="*/ 10788 w 3405763"/>
              <a:gd name="connsiteY22" fmla="*/ 1368955 h 3217160"/>
              <a:gd name="connsiteX0" fmla="*/ 10788 w 3405763"/>
              <a:gd name="connsiteY0" fmla="*/ 1368955 h 3217160"/>
              <a:gd name="connsiteX1" fmla="*/ 1410964 w 3405763"/>
              <a:gd name="connsiteY1" fmla="*/ 1029231 h 3217160"/>
              <a:gd name="connsiteX2" fmla="*/ 953764 w 3405763"/>
              <a:gd name="connsiteY2" fmla="*/ 114830 h 3217160"/>
              <a:gd name="connsiteX3" fmla="*/ 1715764 w 3405763"/>
              <a:gd name="connsiteY3" fmla="*/ 813331 h 3217160"/>
              <a:gd name="connsiteX4" fmla="*/ 1860226 w 3405763"/>
              <a:gd name="connsiteY4" fmla="*/ 191030 h 3217160"/>
              <a:gd name="connsiteX5" fmla="*/ 2122164 w 3405763"/>
              <a:gd name="connsiteY5" fmla="*/ 826030 h 3217160"/>
              <a:gd name="connsiteX6" fmla="*/ 2985763 w 3405763"/>
              <a:gd name="connsiteY6" fmla="*/ 114830 h 3217160"/>
              <a:gd name="connsiteX7" fmla="*/ 2493638 w 3405763"/>
              <a:gd name="connsiteY7" fmla="*/ 1141942 h 3217160"/>
              <a:gd name="connsiteX8" fmla="*/ 2944490 w 3405763"/>
              <a:gd name="connsiteY8" fmla="*/ 1205443 h 3217160"/>
              <a:gd name="connsiteX9" fmla="*/ 2706365 w 3405763"/>
              <a:gd name="connsiteY9" fmla="*/ 1608668 h 3217160"/>
              <a:gd name="connsiteX10" fmla="*/ 3220715 w 3405763"/>
              <a:gd name="connsiteY10" fmla="*/ 1684868 h 3217160"/>
              <a:gd name="connsiteX11" fmla="*/ 3401691 w 3405763"/>
              <a:gd name="connsiteY11" fmla="*/ 1965855 h 3217160"/>
              <a:gd name="connsiteX12" fmla="*/ 3254051 w 3405763"/>
              <a:gd name="connsiteY12" fmla="*/ 2150005 h 3217160"/>
              <a:gd name="connsiteX13" fmla="*/ 2601592 w 3405763"/>
              <a:gd name="connsiteY13" fmla="*/ 2075393 h 3217160"/>
              <a:gd name="connsiteX14" fmla="*/ 3354067 w 3405763"/>
              <a:gd name="connsiteY14" fmla="*/ 3013605 h 3217160"/>
              <a:gd name="connsiteX15" fmla="*/ 2382517 w 3405763"/>
              <a:gd name="connsiteY15" fmla="*/ 2375429 h 3217160"/>
              <a:gd name="connsiteX16" fmla="*/ 2239642 w 3405763"/>
              <a:gd name="connsiteY16" fmla="*/ 2708804 h 3217160"/>
              <a:gd name="connsiteX17" fmla="*/ 1625276 w 3405763"/>
              <a:gd name="connsiteY17" fmla="*/ 2918355 h 3217160"/>
              <a:gd name="connsiteX18" fmla="*/ 1506217 w 3405763"/>
              <a:gd name="connsiteY18" fmla="*/ 2432579 h 3217160"/>
              <a:gd name="connsiteX19" fmla="*/ 734692 w 3405763"/>
              <a:gd name="connsiteY19" fmla="*/ 2842154 h 3217160"/>
              <a:gd name="connsiteX20" fmla="*/ 1201417 w 3405763"/>
              <a:gd name="connsiteY20" fmla="*/ 2051579 h 3217160"/>
              <a:gd name="connsiteX21" fmla="*/ 820418 w 3405763"/>
              <a:gd name="connsiteY21" fmla="*/ 2042054 h 3217160"/>
              <a:gd name="connsiteX22" fmla="*/ 982342 w 3405763"/>
              <a:gd name="connsiteY22" fmla="*/ 1708679 h 3217160"/>
              <a:gd name="connsiteX23" fmla="*/ 10788 w 3405763"/>
              <a:gd name="connsiteY23" fmla="*/ 1368955 h 3217160"/>
              <a:gd name="connsiteX0" fmla="*/ 10788 w 3405763"/>
              <a:gd name="connsiteY0" fmla="*/ 1368955 h 3217160"/>
              <a:gd name="connsiteX1" fmla="*/ 1410964 w 3405763"/>
              <a:gd name="connsiteY1" fmla="*/ 1029231 h 3217160"/>
              <a:gd name="connsiteX2" fmla="*/ 953764 w 3405763"/>
              <a:gd name="connsiteY2" fmla="*/ 114830 h 3217160"/>
              <a:gd name="connsiteX3" fmla="*/ 1715764 w 3405763"/>
              <a:gd name="connsiteY3" fmla="*/ 813331 h 3217160"/>
              <a:gd name="connsiteX4" fmla="*/ 1860226 w 3405763"/>
              <a:gd name="connsiteY4" fmla="*/ 191030 h 3217160"/>
              <a:gd name="connsiteX5" fmla="*/ 2122164 w 3405763"/>
              <a:gd name="connsiteY5" fmla="*/ 826030 h 3217160"/>
              <a:gd name="connsiteX6" fmla="*/ 2985763 w 3405763"/>
              <a:gd name="connsiteY6" fmla="*/ 114830 h 3217160"/>
              <a:gd name="connsiteX7" fmla="*/ 2493638 w 3405763"/>
              <a:gd name="connsiteY7" fmla="*/ 1141942 h 3217160"/>
              <a:gd name="connsiteX8" fmla="*/ 2944490 w 3405763"/>
              <a:gd name="connsiteY8" fmla="*/ 1205443 h 3217160"/>
              <a:gd name="connsiteX9" fmla="*/ 2706365 w 3405763"/>
              <a:gd name="connsiteY9" fmla="*/ 1608668 h 3217160"/>
              <a:gd name="connsiteX10" fmla="*/ 3220715 w 3405763"/>
              <a:gd name="connsiteY10" fmla="*/ 1684868 h 3217160"/>
              <a:gd name="connsiteX11" fmla="*/ 3401691 w 3405763"/>
              <a:gd name="connsiteY11" fmla="*/ 1965855 h 3217160"/>
              <a:gd name="connsiteX12" fmla="*/ 3254051 w 3405763"/>
              <a:gd name="connsiteY12" fmla="*/ 2150005 h 3217160"/>
              <a:gd name="connsiteX13" fmla="*/ 2601592 w 3405763"/>
              <a:gd name="connsiteY13" fmla="*/ 2075393 h 3217160"/>
              <a:gd name="connsiteX14" fmla="*/ 3354067 w 3405763"/>
              <a:gd name="connsiteY14" fmla="*/ 3013605 h 3217160"/>
              <a:gd name="connsiteX15" fmla="*/ 2382517 w 3405763"/>
              <a:gd name="connsiteY15" fmla="*/ 2375429 h 3217160"/>
              <a:gd name="connsiteX16" fmla="*/ 2239642 w 3405763"/>
              <a:gd name="connsiteY16" fmla="*/ 2708804 h 3217160"/>
              <a:gd name="connsiteX17" fmla="*/ 1625276 w 3405763"/>
              <a:gd name="connsiteY17" fmla="*/ 2918355 h 3217160"/>
              <a:gd name="connsiteX18" fmla="*/ 1506217 w 3405763"/>
              <a:gd name="connsiteY18" fmla="*/ 2432579 h 3217160"/>
              <a:gd name="connsiteX19" fmla="*/ 734692 w 3405763"/>
              <a:gd name="connsiteY19" fmla="*/ 2842154 h 3217160"/>
              <a:gd name="connsiteX20" fmla="*/ 1201417 w 3405763"/>
              <a:gd name="connsiteY20" fmla="*/ 2051579 h 3217160"/>
              <a:gd name="connsiteX21" fmla="*/ 820418 w 3405763"/>
              <a:gd name="connsiteY21" fmla="*/ 2042054 h 3217160"/>
              <a:gd name="connsiteX22" fmla="*/ 982342 w 3405763"/>
              <a:gd name="connsiteY22" fmla="*/ 1708679 h 3217160"/>
              <a:gd name="connsiteX23" fmla="*/ 10788 w 3405763"/>
              <a:gd name="connsiteY23" fmla="*/ 1368955 h 3217160"/>
              <a:gd name="connsiteX0" fmla="*/ 10788 w 3405763"/>
              <a:gd name="connsiteY0" fmla="*/ 1368955 h 3217160"/>
              <a:gd name="connsiteX1" fmla="*/ 1410964 w 3405763"/>
              <a:gd name="connsiteY1" fmla="*/ 1029231 h 3217160"/>
              <a:gd name="connsiteX2" fmla="*/ 953764 w 3405763"/>
              <a:gd name="connsiteY2" fmla="*/ 114830 h 3217160"/>
              <a:gd name="connsiteX3" fmla="*/ 1715764 w 3405763"/>
              <a:gd name="connsiteY3" fmla="*/ 813331 h 3217160"/>
              <a:gd name="connsiteX4" fmla="*/ 1860226 w 3405763"/>
              <a:gd name="connsiteY4" fmla="*/ 191030 h 3217160"/>
              <a:gd name="connsiteX5" fmla="*/ 2122164 w 3405763"/>
              <a:gd name="connsiteY5" fmla="*/ 826030 h 3217160"/>
              <a:gd name="connsiteX6" fmla="*/ 2985763 w 3405763"/>
              <a:gd name="connsiteY6" fmla="*/ 114830 h 3217160"/>
              <a:gd name="connsiteX7" fmla="*/ 2493638 w 3405763"/>
              <a:gd name="connsiteY7" fmla="*/ 1141942 h 3217160"/>
              <a:gd name="connsiteX8" fmla="*/ 2944490 w 3405763"/>
              <a:gd name="connsiteY8" fmla="*/ 1205443 h 3217160"/>
              <a:gd name="connsiteX9" fmla="*/ 2706365 w 3405763"/>
              <a:gd name="connsiteY9" fmla="*/ 1608668 h 3217160"/>
              <a:gd name="connsiteX10" fmla="*/ 3220715 w 3405763"/>
              <a:gd name="connsiteY10" fmla="*/ 1684868 h 3217160"/>
              <a:gd name="connsiteX11" fmla="*/ 3401691 w 3405763"/>
              <a:gd name="connsiteY11" fmla="*/ 1965855 h 3217160"/>
              <a:gd name="connsiteX12" fmla="*/ 3254051 w 3405763"/>
              <a:gd name="connsiteY12" fmla="*/ 2150005 h 3217160"/>
              <a:gd name="connsiteX13" fmla="*/ 2601592 w 3405763"/>
              <a:gd name="connsiteY13" fmla="*/ 2075393 h 3217160"/>
              <a:gd name="connsiteX14" fmla="*/ 3354067 w 3405763"/>
              <a:gd name="connsiteY14" fmla="*/ 3013605 h 3217160"/>
              <a:gd name="connsiteX15" fmla="*/ 2382517 w 3405763"/>
              <a:gd name="connsiteY15" fmla="*/ 2375429 h 3217160"/>
              <a:gd name="connsiteX16" fmla="*/ 2239642 w 3405763"/>
              <a:gd name="connsiteY16" fmla="*/ 2708804 h 3217160"/>
              <a:gd name="connsiteX17" fmla="*/ 1625276 w 3405763"/>
              <a:gd name="connsiteY17" fmla="*/ 2918355 h 3217160"/>
              <a:gd name="connsiteX18" fmla="*/ 1506217 w 3405763"/>
              <a:gd name="connsiteY18" fmla="*/ 2432579 h 3217160"/>
              <a:gd name="connsiteX19" fmla="*/ 734692 w 3405763"/>
              <a:gd name="connsiteY19" fmla="*/ 2842154 h 3217160"/>
              <a:gd name="connsiteX20" fmla="*/ 1201417 w 3405763"/>
              <a:gd name="connsiteY20" fmla="*/ 2051579 h 3217160"/>
              <a:gd name="connsiteX21" fmla="*/ 820418 w 3405763"/>
              <a:gd name="connsiteY21" fmla="*/ 2042054 h 3217160"/>
              <a:gd name="connsiteX22" fmla="*/ 982342 w 3405763"/>
              <a:gd name="connsiteY22" fmla="*/ 1708679 h 3217160"/>
              <a:gd name="connsiteX23" fmla="*/ 10788 w 3405763"/>
              <a:gd name="connsiteY23" fmla="*/ 1368955 h 3217160"/>
              <a:gd name="connsiteX0" fmla="*/ 5340 w 3400315"/>
              <a:gd name="connsiteY0" fmla="*/ 1368955 h 3217160"/>
              <a:gd name="connsiteX1" fmla="*/ 1405516 w 3400315"/>
              <a:gd name="connsiteY1" fmla="*/ 1029231 h 3217160"/>
              <a:gd name="connsiteX2" fmla="*/ 948316 w 3400315"/>
              <a:gd name="connsiteY2" fmla="*/ 114830 h 3217160"/>
              <a:gd name="connsiteX3" fmla="*/ 1710316 w 3400315"/>
              <a:gd name="connsiteY3" fmla="*/ 813331 h 3217160"/>
              <a:gd name="connsiteX4" fmla="*/ 1854778 w 3400315"/>
              <a:gd name="connsiteY4" fmla="*/ 191030 h 3217160"/>
              <a:gd name="connsiteX5" fmla="*/ 2116716 w 3400315"/>
              <a:gd name="connsiteY5" fmla="*/ 826030 h 3217160"/>
              <a:gd name="connsiteX6" fmla="*/ 2980315 w 3400315"/>
              <a:gd name="connsiteY6" fmla="*/ 114830 h 3217160"/>
              <a:gd name="connsiteX7" fmla="*/ 2488190 w 3400315"/>
              <a:gd name="connsiteY7" fmla="*/ 1141942 h 3217160"/>
              <a:gd name="connsiteX8" fmla="*/ 2939042 w 3400315"/>
              <a:gd name="connsiteY8" fmla="*/ 1205443 h 3217160"/>
              <a:gd name="connsiteX9" fmla="*/ 2700917 w 3400315"/>
              <a:gd name="connsiteY9" fmla="*/ 1608668 h 3217160"/>
              <a:gd name="connsiteX10" fmla="*/ 3215267 w 3400315"/>
              <a:gd name="connsiteY10" fmla="*/ 1684868 h 3217160"/>
              <a:gd name="connsiteX11" fmla="*/ 3396243 w 3400315"/>
              <a:gd name="connsiteY11" fmla="*/ 1965855 h 3217160"/>
              <a:gd name="connsiteX12" fmla="*/ 3248603 w 3400315"/>
              <a:gd name="connsiteY12" fmla="*/ 2150005 h 3217160"/>
              <a:gd name="connsiteX13" fmla="*/ 2596144 w 3400315"/>
              <a:gd name="connsiteY13" fmla="*/ 2075393 h 3217160"/>
              <a:gd name="connsiteX14" fmla="*/ 3348619 w 3400315"/>
              <a:gd name="connsiteY14" fmla="*/ 3013605 h 3217160"/>
              <a:gd name="connsiteX15" fmla="*/ 2377069 w 3400315"/>
              <a:gd name="connsiteY15" fmla="*/ 2375429 h 3217160"/>
              <a:gd name="connsiteX16" fmla="*/ 2234194 w 3400315"/>
              <a:gd name="connsiteY16" fmla="*/ 2708804 h 3217160"/>
              <a:gd name="connsiteX17" fmla="*/ 1619828 w 3400315"/>
              <a:gd name="connsiteY17" fmla="*/ 2918355 h 3217160"/>
              <a:gd name="connsiteX18" fmla="*/ 1500769 w 3400315"/>
              <a:gd name="connsiteY18" fmla="*/ 2432579 h 3217160"/>
              <a:gd name="connsiteX19" fmla="*/ 729244 w 3400315"/>
              <a:gd name="connsiteY19" fmla="*/ 2842154 h 3217160"/>
              <a:gd name="connsiteX20" fmla="*/ 1195969 w 3400315"/>
              <a:gd name="connsiteY20" fmla="*/ 2051579 h 3217160"/>
              <a:gd name="connsiteX21" fmla="*/ 814970 w 3400315"/>
              <a:gd name="connsiteY21" fmla="*/ 2042054 h 3217160"/>
              <a:gd name="connsiteX22" fmla="*/ 976894 w 3400315"/>
              <a:gd name="connsiteY22" fmla="*/ 1708679 h 3217160"/>
              <a:gd name="connsiteX23" fmla="*/ 5340 w 3400315"/>
              <a:gd name="connsiteY23" fmla="*/ 1368955 h 3217160"/>
              <a:gd name="connsiteX0" fmla="*/ 6148 w 3401123"/>
              <a:gd name="connsiteY0" fmla="*/ 1368955 h 3217160"/>
              <a:gd name="connsiteX1" fmla="*/ 1406324 w 3401123"/>
              <a:gd name="connsiteY1" fmla="*/ 1029231 h 3217160"/>
              <a:gd name="connsiteX2" fmla="*/ 949124 w 3401123"/>
              <a:gd name="connsiteY2" fmla="*/ 114830 h 3217160"/>
              <a:gd name="connsiteX3" fmla="*/ 1711124 w 3401123"/>
              <a:gd name="connsiteY3" fmla="*/ 813331 h 3217160"/>
              <a:gd name="connsiteX4" fmla="*/ 1855586 w 3401123"/>
              <a:gd name="connsiteY4" fmla="*/ 191030 h 3217160"/>
              <a:gd name="connsiteX5" fmla="*/ 2117524 w 3401123"/>
              <a:gd name="connsiteY5" fmla="*/ 826030 h 3217160"/>
              <a:gd name="connsiteX6" fmla="*/ 2981123 w 3401123"/>
              <a:gd name="connsiteY6" fmla="*/ 114830 h 3217160"/>
              <a:gd name="connsiteX7" fmla="*/ 2488998 w 3401123"/>
              <a:gd name="connsiteY7" fmla="*/ 1141942 h 3217160"/>
              <a:gd name="connsiteX8" fmla="*/ 2939850 w 3401123"/>
              <a:gd name="connsiteY8" fmla="*/ 1205443 h 3217160"/>
              <a:gd name="connsiteX9" fmla="*/ 2701725 w 3401123"/>
              <a:gd name="connsiteY9" fmla="*/ 1608668 h 3217160"/>
              <a:gd name="connsiteX10" fmla="*/ 3216075 w 3401123"/>
              <a:gd name="connsiteY10" fmla="*/ 1684868 h 3217160"/>
              <a:gd name="connsiteX11" fmla="*/ 3397051 w 3401123"/>
              <a:gd name="connsiteY11" fmla="*/ 1965855 h 3217160"/>
              <a:gd name="connsiteX12" fmla="*/ 3249411 w 3401123"/>
              <a:gd name="connsiteY12" fmla="*/ 2150005 h 3217160"/>
              <a:gd name="connsiteX13" fmla="*/ 2596952 w 3401123"/>
              <a:gd name="connsiteY13" fmla="*/ 2075393 h 3217160"/>
              <a:gd name="connsiteX14" fmla="*/ 3349427 w 3401123"/>
              <a:gd name="connsiteY14" fmla="*/ 3013605 h 3217160"/>
              <a:gd name="connsiteX15" fmla="*/ 2377877 w 3401123"/>
              <a:gd name="connsiteY15" fmla="*/ 2375429 h 3217160"/>
              <a:gd name="connsiteX16" fmla="*/ 2235002 w 3401123"/>
              <a:gd name="connsiteY16" fmla="*/ 2708804 h 3217160"/>
              <a:gd name="connsiteX17" fmla="*/ 1620636 w 3401123"/>
              <a:gd name="connsiteY17" fmla="*/ 2918355 h 3217160"/>
              <a:gd name="connsiteX18" fmla="*/ 1501577 w 3401123"/>
              <a:gd name="connsiteY18" fmla="*/ 2432579 h 3217160"/>
              <a:gd name="connsiteX19" fmla="*/ 730052 w 3401123"/>
              <a:gd name="connsiteY19" fmla="*/ 2842154 h 3217160"/>
              <a:gd name="connsiteX20" fmla="*/ 1196777 w 3401123"/>
              <a:gd name="connsiteY20" fmla="*/ 2051579 h 3217160"/>
              <a:gd name="connsiteX21" fmla="*/ 815778 w 3401123"/>
              <a:gd name="connsiteY21" fmla="*/ 2042054 h 3217160"/>
              <a:gd name="connsiteX22" fmla="*/ 977702 w 3401123"/>
              <a:gd name="connsiteY22" fmla="*/ 1708679 h 3217160"/>
              <a:gd name="connsiteX23" fmla="*/ 6148 w 3401123"/>
              <a:gd name="connsiteY23" fmla="*/ 1368955 h 3217160"/>
              <a:gd name="connsiteX0" fmla="*/ 1163 w 3396138"/>
              <a:gd name="connsiteY0" fmla="*/ 1368955 h 3217160"/>
              <a:gd name="connsiteX1" fmla="*/ 1401339 w 3396138"/>
              <a:gd name="connsiteY1" fmla="*/ 1029231 h 3217160"/>
              <a:gd name="connsiteX2" fmla="*/ 944139 w 3396138"/>
              <a:gd name="connsiteY2" fmla="*/ 114830 h 3217160"/>
              <a:gd name="connsiteX3" fmla="*/ 1706139 w 3396138"/>
              <a:gd name="connsiteY3" fmla="*/ 813331 h 3217160"/>
              <a:gd name="connsiteX4" fmla="*/ 1850601 w 3396138"/>
              <a:gd name="connsiteY4" fmla="*/ 191030 h 3217160"/>
              <a:gd name="connsiteX5" fmla="*/ 2112539 w 3396138"/>
              <a:gd name="connsiteY5" fmla="*/ 826030 h 3217160"/>
              <a:gd name="connsiteX6" fmla="*/ 2976138 w 3396138"/>
              <a:gd name="connsiteY6" fmla="*/ 114830 h 3217160"/>
              <a:gd name="connsiteX7" fmla="*/ 2484013 w 3396138"/>
              <a:gd name="connsiteY7" fmla="*/ 1141942 h 3217160"/>
              <a:gd name="connsiteX8" fmla="*/ 2934865 w 3396138"/>
              <a:gd name="connsiteY8" fmla="*/ 1205443 h 3217160"/>
              <a:gd name="connsiteX9" fmla="*/ 2696740 w 3396138"/>
              <a:gd name="connsiteY9" fmla="*/ 1608668 h 3217160"/>
              <a:gd name="connsiteX10" fmla="*/ 3211090 w 3396138"/>
              <a:gd name="connsiteY10" fmla="*/ 1684868 h 3217160"/>
              <a:gd name="connsiteX11" fmla="*/ 3392066 w 3396138"/>
              <a:gd name="connsiteY11" fmla="*/ 1965855 h 3217160"/>
              <a:gd name="connsiteX12" fmla="*/ 3244426 w 3396138"/>
              <a:gd name="connsiteY12" fmla="*/ 2150005 h 3217160"/>
              <a:gd name="connsiteX13" fmla="*/ 2591967 w 3396138"/>
              <a:gd name="connsiteY13" fmla="*/ 2075393 h 3217160"/>
              <a:gd name="connsiteX14" fmla="*/ 3344442 w 3396138"/>
              <a:gd name="connsiteY14" fmla="*/ 3013605 h 3217160"/>
              <a:gd name="connsiteX15" fmla="*/ 2372892 w 3396138"/>
              <a:gd name="connsiteY15" fmla="*/ 2375429 h 3217160"/>
              <a:gd name="connsiteX16" fmla="*/ 2230017 w 3396138"/>
              <a:gd name="connsiteY16" fmla="*/ 2708804 h 3217160"/>
              <a:gd name="connsiteX17" fmla="*/ 1615651 w 3396138"/>
              <a:gd name="connsiteY17" fmla="*/ 2918355 h 3217160"/>
              <a:gd name="connsiteX18" fmla="*/ 1496592 w 3396138"/>
              <a:gd name="connsiteY18" fmla="*/ 2432579 h 3217160"/>
              <a:gd name="connsiteX19" fmla="*/ 725067 w 3396138"/>
              <a:gd name="connsiteY19" fmla="*/ 2842154 h 3217160"/>
              <a:gd name="connsiteX20" fmla="*/ 1191792 w 3396138"/>
              <a:gd name="connsiteY20" fmla="*/ 2051579 h 3217160"/>
              <a:gd name="connsiteX21" fmla="*/ 810793 w 3396138"/>
              <a:gd name="connsiteY21" fmla="*/ 2042054 h 3217160"/>
              <a:gd name="connsiteX22" fmla="*/ 972717 w 3396138"/>
              <a:gd name="connsiteY22" fmla="*/ 1708679 h 3217160"/>
              <a:gd name="connsiteX23" fmla="*/ 1163 w 3396138"/>
              <a:gd name="connsiteY23" fmla="*/ 1368955 h 3217160"/>
              <a:gd name="connsiteX0" fmla="*/ 3 w 3394978"/>
              <a:gd name="connsiteY0" fmla="*/ 1368955 h 3217160"/>
              <a:gd name="connsiteX1" fmla="*/ 962032 w 3394978"/>
              <a:gd name="connsiteY1" fmla="*/ 860954 h 3217160"/>
              <a:gd name="connsiteX2" fmla="*/ 1400179 w 3394978"/>
              <a:gd name="connsiteY2" fmla="*/ 1029231 h 3217160"/>
              <a:gd name="connsiteX3" fmla="*/ 942979 w 3394978"/>
              <a:gd name="connsiteY3" fmla="*/ 114830 h 3217160"/>
              <a:gd name="connsiteX4" fmla="*/ 1704979 w 3394978"/>
              <a:gd name="connsiteY4" fmla="*/ 813331 h 3217160"/>
              <a:gd name="connsiteX5" fmla="*/ 1849441 w 3394978"/>
              <a:gd name="connsiteY5" fmla="*/ 191030 h 3217160"/>
              <a:gd name="connsiteX6" fmla="*/ 2111379 w 3394978"/>
              <a:gd name="connsiteY6" fmla="*/ 826030 h 3217160"/>
              <a:gd name="connsiteX7" fmla="*/ 2974978 w 3394978"/>
              <a:gd name="connsiteY7" fmla="*/ 114830 h 3217160"/>
              <a:gd name="connsiteX8" fmla="*/ 2482853 w 3394978"/>
              <a:gd name="connsiteY8" fmla="*/ 1141942 h 3217160"/>
              <a:gd name="connsiteX9" fmla="*/ 2933705 w 3394978"/>
              <a:gd name="connsiteY9" fmla="*/ 1205443 h 3217160"/>
              <a:gd name="connsiteX10" fmla="*/ 2695580 w 3394978"/>
              <a:gd name="connsiteY10" fmla="*/ 1608668 h 3217160"/>
              <a:gd name="connsiteX11" fmla="*/ 3209930 w 3394978"/>
              <a:gd name="connsiteY11" fmla="*/ 1684868 h 3217160"/>
              <a:gd name="connsiteX12" fmla="*/ 3390906 w 3394978"/>
              <a:gd name="connsiteY12" fmla="*/ 1965855 h 3217160"/>
              <a:gd name="connsiteX13" fmla="*/ 3243266 w 3394978"/>
              <a:gd name="connsiteY13" fmla="*/ 2150005 h 3217160"/>
              <a:gd name="connsiteX14" fmla="*/ 2590807 w 3394978"/>
              <a:gd name="connsiteY14" fmla="*/ 2075393 h 3217160"/>
              <a:gd name="connsiteX15" fmla="*/ 3343282 w 3394978"/>
              <a:gd name="connsiteY15" fmla="*/ 3013605 h 3217160"/>
              <a:gd name="connsiteX16" fmla="*/ 2371732 w 3394978"/>
              <a:gd name="connsiteY16" fmla="*/ 2375429 h 3217160"/>
              <a:gd name="connsiteX17" fmla="*/ 2228857 w 3394978"/>
              <a:gd name="connsiteY17" fmla="*/ 2708804 h 3217160"/>
              <a:gd name="connsiteX18" fmla="*/ 1614491 w 3394978"/>
              <a:gd name="connsiteY18" fmla="*/ 2918355 h 3217160"/>
              <a:gd name="connsiteX19" fmla="*/ 1495432 w 3394978"/>
              <a:gd name="connsiteY19" fmla="*/ 2432579 h 3217160"/>
              <a:gd name="connsiteX20" fmla="*/ 723907 w 3394978"/>
              <a:gd name="connsiteY20" fmla="*/ 2842154 h 3217160"/>
              <a:gd name="connsiteX21" fmla="*/ 1190632 w 3394978"/>
              <a:gd name="connsiteY21" fmla="*/ 2051579 h 3217160"/>
              <a:gd name="connsiteX22" fmla="*/ 809633 w 3394978"/>
              <a:gd name="connsiteY22" fmla="*/ 2042054 h 3217160"/>
              <a:gd name="connsiteX23" fmla="*/ 971557 w 3394978"/>
              <a:gd name="connsiteY23" fmla="*/ 1708679 h 3217160"/>
              <a:gd name="connsiteX24" fmla="*/ 3 w 3394978"/>
              <a:gd name="connsiteY24" fmla="*/ 1368955 h 3217160"/>
              <a:gd name="connsiteX0" fmla="*/ 0 w 3394975"/>
              <a:gd name="connsiteY0" fmla="*/ 1368955 h 3217160"/>
              <a:gd name="connsiteX1" fmla="*/ 971554 w 3394975"/>
              <a:gd name="connsiteY1" fmla="*/ 1327679 h 3217160"/>
              <a:gd name="connsiteX2" fmla="*/ 962029 w 3394975"/>
              <a:gd name="connsiteY2" fmla="*/ 860954 h 3217160"/>
              <a:gd name="connsiteX3" fmla="*/ 1400176 w 3394975"/>
              <a:gd name="connsiteY3" fmla="*/ 1029231 h 3217160"/>
              <a:gd name="connsiteX4" fmla="*/ 942976 w 3394975"/>
              <a:gd name="connsiteY4" fmla="*/ 114830 h 3217160"/>
              <a:gd name="connsiteX5" fmla="*/ 1704976 w 3394975"/>
              <a:gd name="connsiteY5" fmla="*/ 813331 h 3217160"/>
              <a:gd name="connsiteX6" fmla="*/ 1849438 w 3394975"/>
              <a:gd name="connsiteY6" fmla="*/ 191030 h 3217160"/>
              <a:gd name="connsiteX7" fmla="*/ 2111376 w 3394975"/>
              <a:gd name="connsiteY7" fmla="*/ 826030 h 3217160"/>
              <a:gd name="connsiteX8" fmla="*/ 2974975 w 3394975"/>
              <a:gd name="connsiteY8" fmla="*/ 114830 h 3217160"/>
              <a:gd name="connsiteX9" fmla="*/ 2482850 w 3394975"/>
              <a:gd name="connsiteY9" fmla="*/ 1141942 h 3217160"/>
              <a:gd name="connsiteX10" fmla="*/ 2933702 w 3394975"/>
              <a:gd name="connsiteY10" fmla="*/ 1205443 h 3217160"/>
              <a:gd name="connsiteX11" fmla="*/ 2695577 w 3394975"/>
              <a:gd name="connsiteY11" fmla="*/ 1608668 h 3217160"/>
              <a:gd name="connsiteX12" fmla="*/ 3209927 w 3394975"/>
              <a:gd name="connsiteY12" fmla="*/ 1684868 h 3217160"/>
              <a:gd name="connsiteX13" fmla="*/ 3390903 w 3394975"/>
              <a:gd name="connsiteY13" fmla="*/ 1965855 h 3217160"/>
              <a:gd name="connsiteX14" fmla="*/ 3243263 w 3394975"/>
              <a:gd name="connsiteY14" fmla="*/ 2150005 h 3217160"/>
              <a:gd name="connsiteX15" fmla="*/ 2590804 w 3394975"/>
              <a:gd name="connsiteY15" fmla="*/ 2075393 h 3217160"/>
              <a:gd name="connsiteX16" fmla="*/ 3343279 w 3394975"/>
              <a:gd name="connsiteY16" fmla="*/ 3013605 h 3217160"/>
              <a:gd name="connsiteX17" fmla="*/ 2371729 w 3394975"/>
              <a:gd name="connsiteY17" fmla="*/ 2375429 h 3217160"/>
              <a:gd name="connsiteX18" fmla="*/ 2228854 w 3394975"/>
              <a:gd name="connsiteY18" fmla="*/ 2708804 h 3217160"/>
              <a:gd name="connsiteX19" fmla="*/ 1614488 w 3394975"/>
              <a:gd name="connsiteY19" fmla="*/ 2918355 h 3217160"/>
              <a:gd name="connsiteX20" fmla="*/ 1495429 w 3394975"/>
              <a:gd name="connsiteY20" fmla="*/ 2432579 h 3217160"/>
              <a:gd name="connsiteX21" fmla="*/ 723904 w 3394975"/>
              <a:gd name="connsiteY21" fmla="*/ 2842154 h 3217160"/>
              <a:gd name="connsiteX22" fmla="*/ 1190629 w 3394975"/>
              <a:gd name="connsiteY22" fmla="*/ 2051579 h 3217160"/>
              <a:gd name="connsiteX23" fmla="*/ 809630 w 3394975"/>
              <a:gd name="connsiteY23" fmla="*/ 2042054 h 3217160"/>
              <a:gd name="connsiteX24" fmla="*/ 971554 w 3394975"/>
              <a:gd name="connsiteY24" fmla="*/ 1708679 h 3217160"/>
              <a:gd name="connsiteX25" fmla="*/ 0 w 3394975"/>
              <a:gd name="connsiteY25" fmla="*/ 1368955 h 3217160"/>
              <a:gd name="connsiteX0" fmla="*/ 29861 w 3424836"/>
              <a:gd name="connsiteY0" fmla="*/ 1368955 h 3217160"/>
              <a:gd name="connsiteX1" fmla="*/ 1001415 w 3424836"/>
              <a:gd name="connsiteY1" fmla="*/ 1327679 h 3217160"/>
              <a:gd name="connsiteX2" fmla="*/ 991890 w 3424836"/>
              <a:gd name="connsiteY2" fmla="*/ 860954 h 3217160"/>
              <a:gd name="connsiteX3" fmla="*/ 1430037 w 3424836"/>
              <a:gd name="connsiteY3" fmla="*/ 1029231 h 3217160"/>
              <a:gd name="connsiteX4" fmla="*/ 972837 w 3424836"/>
              <a:gd name="connsiteY4" fmla="*/ 114830 h 3217160"/>
              <a:gd name="connsiteX5" fmla="*/ 1734837 w 3424836"/>
              <a:gd name="connsiteY5" fmla="*/ 813331 h 3217160"/>
              <a:gd name="connsiteX6" fmla="*/ 1879299 w 3424836"/>
              <a:gd name="connsiteY6" fmla="*/ 191030 h 3217160"/>
              <a:gd name="connsiteX7" fmla="*/ 2141237 w 3424836"/>
              <a:gd name="connsiteY7" fmla="*/ 826030 h 3217160"/>
              <a:gd name="connsiteX8" fmla="*/ 3004836 w 3424836"/>
              <a:gd name="connsiteY8" fmla="*/ 114830 h 3217160"/>
              <a:gd name="connsiteX9" fmla="*/ 2512711 w 3424836"/>
              <a:gd name="connsiteY9" fmla="*/ 1141942 h 3217160"/>
              <a:gd name="connsiteX10" fmla="*/ 2963563 w 3424836"/>
              <a:gd name="connsiteY10" fmla="*/ 1205443 h 3217160"/>
              <a:gd name="connsiteX11" fmla="*/ 2725438 w 3424836"/>
              <a:gd name="connsiteY11" fmla="*/ 1608668 h 3217160"/>
              <a:gd name="connsiteX12" fmla="*/ 3239788 w 3424836"/>
              <a:gd name="connsiteY12" fmla="*/ 1684868 h 3217160"/>
              <a:gd name="connsiteX13" fmla="*/ 3420764 w 3424836"/>
              <a:gd name="connsiteY13" fmla="*/ 1965855 h 3217160"/>
              <a:gd name="connsiteX14" fmla="*/ 3273124 w 3424836"/>
              <a:gd name="connsiteY14" fmla="*/ 2150005 h 3217160"/>
              <a:gd name="connsiteX15" fmla="*/ 2620665 w 3424836"/>
              <a:gd name="connsiteY15" fmla="*/ 2075393 h 3217160"/>
              <a:gd name="connsiteX16" fmla="*/ 3373140 w 3424836"/>
              <a:gd name="connsiteY16" fmla="*/ 3013605 h 3217160"/>
              <a:gd name="connsiteX17" fmla="*/ 2401590 w 3424836"/>
              <a:gd name="connsiteY17" fmla="*/ 2375429 h 3217160"/>
              <a:gd name="connsiteX18" fmla="*/ 2258715 w 3424836"/>
              <a:gd name="connsiteY18" fmla="*/ 2708804 h 3217160"/>
              <a:gd name="connsiteX19" fmla="*/ 1644349 w 3424836"/>
              <a:gd name="connsiteY19" fmla="*/ 2918355 h 3217160"/>
              <a:gd name="connsiteX20" fmla="*/ 1525290 w 3424836"/>
              <a:gd name="connsiteY20" fmla="*/ 2432579 h 3217160"/>
              <a:gd name="connsiteX21" fmla="*/ 753765 w 3424836"/>
              <a:gd name="connsiteY21" fmla="*/ 2842154 h 3217160"/>
              <a:gd name="connsiteX22" fmla="*/ 1220490 w 3424836"/>
              <a:gd name="connsiteY22" fmla="*/ 2051579 h 3217160"/>
              <a:gd name="connsiteX23" fmla="*/ 839491 w 3424836"/>
              <a:gd name="connsiteY23" fmla="*/ 2042054 h 3217160"/>
              <a:gd name="connsiteX24" fmla="*/ 1001415 w 3424836"/>
              <a:gd name="connsiteY24" fmla="*/ 1708679 h 3217160"/>
              <a:gd name="connsiteX25" fmla="*/ 29861 w 3424836"/>
              <a:gd name="connsiteY25" fmla="*/ 1368955 h 3217160"/>
              <a:gd name="connsiteX0" fmla="*/ 27385 w 3422360"/>
              <a:gd name="connsiteY0" fmla="*/ 1368955 h 3217160"/>
              <a:gd name="connsiteX1" fmla="*/ 998939 w 3422360"/>
              <a:gd name="connsiteY1" fmla="*/ 1327679 h 3217160"/>
              <a:gd name="connsiteX2" fmla="*/ 989414 w 3422360"/>
              <a:gd name="connsiteY2" fmla="*/ 860954 h 3217160"/>
              <a:gd name="connsiteX3" fmla="*/ 1427561 w 3422360"/>
              <a:gd name="connsiteY3" fmla="*/ 1029231 h 3217160"/>
              <a:gd name="connsiteX4" fmla="*/ 970361 w 3422360"/>
              <a:gd name="connsiteY4" fmla="*/ 114830 h 3217160"/>
              <a:gd name="connsiteX5" fmla="*/ 1732361 w 3422360"/>
              <a:gd name="connsiteY5" fmla="*/ 813331 h 3217160"/>
              <a:gd name="connsiteX6" fmla="*/ 1876823 w 3422360"/>
              <a:gd name="connsiteY6" fmla="*/ 191030 h 3217160"/>
              <a:gd name="connsiteX7" fmla="*/ 2138761 w 3422360"/>
              <a:gd name="connsiteY7" fmla="*/ 826030 h 3217160"/>
              <a:gd name="connsiteX8" fmla="*/ 3002360 w 3422360"/>
              <a:gd name="connsiteY8" fmla="*/ 114830 h 3217160"/>
              <a:gd name="connsiteX9" fmla="*/ 2510235 w 3422360"/>
              <a:gd name="connsiteY9" fmla="*/ 1141942 h 3217160"/>
              <a:gd name="connsiteX10" fmla="*/ 2961087 w 3422360"/>
              <a:gd name="connsiteY10" fmla="*/ 1205443 h 3217160"/>
              <a:gd name="connsiteX11" fmla="*/ 2722962 w 3422360"/>
              <a:gd name="connsiteY11" fmla="*/ 1608668 h 3217160"/>
              <a:gd name="connsiteX12" fmla="*/ 3237312 w 3422360"/>
              <a:gd name="connsiteY12" fmla="*/ 1684868 h 3217160"/>
              <a:gd name="connsiteX13" fmla="*/ 3418288 w 3422360"/>
              <a:gd name="connsiteY13" fmla="*/ 1965855 h 3217160"/>
              <a:gd name="connsiteX14" fmla="*/ 3270648 w 3422360"/>
              <a:gd name="connsiteY14" fmla="*/ 2150005 h 3217160"/>
              <a:gd name="connsiteX15" fmla="*/ 2618189 w 3422360"/>
              <a:gd name="connsiteY15" fmla="*/ 2075393 h 3217160"/>
              <a:gd name="connsiteX16" fmla="*/ 3370664 w 3422360"/>
              <a:gd name="connsiteY16" fmla="*/ 3013605 h 3217160"/>
              <a:gd name="connsiteX17" fmla="*/ 2399114 w 3422360"/>
              <a:gd name="connsiteY17" fmla="*/ 2375429 h 3217160"/>
              <a:gd name="connsiteX18" fmla="*/ 2256239 w 3422360"/>
              <a:gd name="connsiteY18" fmla="*/ 2708804 h 3217160"/>
              <a:gd name="connsiteX19" fmla="*/ 1641873 w 3422360"/>
              <a:gd name="connsiteY19" fmla="*/ 2918355 h 3217160"/>
              <a:gd name="connsiteX20" fmla="*/ 1522814 w 3422360"/>
              <a:gd name="connsiteY20" fmla="*/ 2432579 h 3217160"/>
              <a:gd name="connsiteX21" fmla="*/ 751289 w 3422360"/>
              <a:gd name="connsiteY21" fmla="*/ 2842154 h 3217160"/>
              <a:gd name="connsiteX22" fmla="*/ 1218014 w 3422360"/>
              <a:gd name="connsiteY22" fmla="*/ 2051579 h 3217160"/>
              <a:gd name="connsiteX23" fmla="*/ 837015 w 3422360"/>
              <a:gd name="connsiteY23" fmla="*/ 2042054 h 3217160"/>
              <a:gd name="connsiteX24" fmla="*/ 998939 w 3422360"/>
              <a:gd name="connsiteY24" fmla="*/ 1708679 h 3217160"/>
              <a:gd name="connsiteX25" fmla="*/ 27385 w 3422360"/>
              <a:gd name="connsiteY25" fmla="*/ 1368955 h 3217160"/>
              <a:gd name="connsiteX0" fmla="*/ 8822 w 3403797"/>
              <a:gd name="connsiteY0" fmla="*/ 1368955 h 3217160"/>
              <a:gd name="connsiteX1" fmla="*/ 980376 w 3403797"/>
              <a:gd name="connsiteY1" fmla="*/ 1327679 h 3217160"/>
              <a:gd name="connsiteX2" fmla="*/ 970851 w 3403797"/>
              <a:gd name="connsiteY2" fmla="*/ 860954 h 3217160"/>
              <a:gd name="connsiteX3" fmla="*/ 1408998 w 3403797"/>
              <a:gd name="connsiteY3" fmla="*/ 1029231 h 3217160"/>
              <a:gd name="connsiteX4" fmla="*/ 951798 w 3403797"/>
              <a:gd name="connsiteY4" fmla="*/ 114830 h 3217160"/>
              <a:gd name="connsiteX5" fmla="*/ 1713798 w 3403797"/>
              <a:gd name="connsiteY5" fmla="*/ 813331 h 3217160"/>
              <a:gd name="connsiteX6" fmla="*/ 1858260 w 3403797"/>
              <a:gd name="connsiteY6" fmla="*/ 191030 h 3217160"/>
              <a:gd name="connsiteX7" fmla="*/ 2120198 w 3403797"/>
              <a:gd name="connsiteY7" fmla="*/ 826030 h 3217160"/>
              <a:gd name="connsiteX8" fmla="*/ 2983797 w 3403797"/>
              <a:gd name="connsiteY8" fmla="*/ 114830 h 3217160"/>
              <a:gd name="connsiteX9" fmla="*/ 2491672 w 3403797"/>
              <a:gd name="connsiteY9" fmla="*/ 1141942 h 3217160"/>
              <a:gd name="connsiteX10" fmla="*/ 2942524 w 3403797"/>
              <a:gd name="connsiteY10" fmla="*/ 1205443 h 3217160"/>
              <a:gd name="connsiteX11" fmla="*/ 2704399 w 3403797"/>
              <a:gd name="connsiteY11" fmla="*/ 1608668 h 3217160"/>
              <a:gd name="connsiteX12" fmla="*/ 3218749 w 3403797"/>
              <a:gd name="connsiteY12" fmla="*/ 1684868 h 3217160"/>
              <a:gd name="connsiteX13" fmla="*/ 3399725 w 3403797"/>
              <a:gd name="connsiteY13" fmla="*/ 1965855 h 3217160"/>
              <a:gd name="connsiteX14" fmla="*/ 3252085 w 3403797"/>
              <a:gd name="connsiteY14" fmla="*/ 2150005 h 3217160"/>
              <a:gd name="connsiteX15" fmla="*/ 2599626 w 3403797"/>
              <a:gd name="connsiteY15" fmla="*/ 2075393 h 3217160"/>
              <a:gd name="connsiteX16" fmla="*/ 3352101 w 3403797"/>
              <a:gd name="connsiteY16" fmla="*/ 3013605 h 3217160"/>
              <a:gd name="connsiteX17" fmla="*/ 2380551 w 3403797"/>
              <a:gd name="connsiteY17" fmla="*/ 2375429 h 3217160"/>
              <a:gd name="connsiteX18" fmla="*/ 2237676 w 3403797"/>
              <a:gd name="connsiteY18" fmla="*/ 2708804 h 3217160"/>
              <a:gd name="connsiteX19" fmla="*/ 1623310 w 3403797"/>
              <a:gd name="connsiteY19" fmla="*/ 2918355 h 3217160"/>
              <a:gd name="connsiteX20" fmla="*/ 1504251 w 3403797"/>
              <a:gd name="connsiteY20" fmla="*/ 2432579 h 3217160"/>
              <a:gd name="connsiteX21" fmla="*/ 732726 w 3403797"/>
              <a:gd name="connsiteY21" fmla="*/ 2842154 h 3217160"/>
              <a:gd name="connsiteX22" fmla="*/ 1199451 w 3403797"/>
              <a:gd name="connsiteY22" fmla="*/ 2051579 h 3217160"/>
              <a:gd name="connsiteX23" fmla="*/ 818452 w 3403797"/>
              <a:gd name="connsiteY23" fmla="*/ 2042054 h 3217160"/>
              <a:gd name="connsiteX24" fmla="*/ 980376 w 3403797"/>
              <a:gd name="connsiteY24" fmla="*/ 1708679 h 3217160"/>
              <a:gd name="connsiteX25" fmla="*/ 8822 w 3403797"/>
              <a:gd name="connsiteY25" fmla="*/ 1368955 h 3217160"/>
              <a:gd name="connsiteX0" fmla="*/ 8822 w 3403797"/>
              <a:gd name="connsiteY0" fmla="*/ 1368955 h 3217160"/>
              <a:gd name="connsiteX1" fmla="*/ 980376 w 3403797"/>
              <a:gd name="connsiteY1" fmla="*/ 1327679 h 3217160"/>
              <a:gd name="connsiteX2" fmla="*/ 970851 w 3403797"/>
              <a:gd name="connsiteY2" fmla="*/ 860954 h 3217160"/>
              <a:gd name="connsiteX3" fmla="*/ 1408998 w 3403797"/>
              <a:gd name="connsiteY3" fmla="*/ 1029231 h 3217160"/>
              <a:gd name="connsiteX4" fmla="*/ 951798 w 3403797"/>
              <a:gd name="connsiteY4" fmla="*/ 114830 h 3217160"/>
              <a:gd name="connsiteX5" fmla="*/ 1713798 w 3403797"/>
              <a:gd name="connsiteY5" fmla="*/ 813331 h 3217160"/>
              <a:gd name="connsiteX6" fmla="*/ 1858260 w 3403797"/>
              <a:gd name="connsiteY6" fmla="*/ 191030 h 3217160"/>
              <a:gd name="connsiteX7" fmla="*/ 2120198 w 3403797"/>
              <a:gd name="connsiteY7" fmla="*/ 826030 h 3217160"/>
              <a:gd name="connsiteX8" fmla="*/ 2983797 w 3403797"/>
              <a:gd name="connsiteY8" fmla="*/ 114830 h 3217160"/>
              <a:gd name="connsiteX9" fmla="*/ 2491672 w 3403797"/>
              <a:gd name="connsiteY9" fmla="*/ 1141942 h 3217160"/>
              <a:gd name="connsiteX10" fmla="*/ 2942524 w 3403797"/>
              <a:gd name="connsiteY10" fmla="*/ 1205443 h 3217160"/>
              <a:gd name="connsiteX11" fmla="*/ 2704399 w 3403797"/>
              <a:gd name="connsiteY11" fmla="*/ 1608668 h 3217160"/>
              <a:gd name="connsiteX12" fmla="*/ 3218749 w 3403797"/>
              <a:gd name="connsiteY12" fmla="*/ 1684868 h 3217160"/>
              <a:gd name="connsiteX13" fmla="*/ 3399725 w 3403797"/>
              <a:gd name="connsiteY13" fmla="*/ 1965855 h 3217160"/>
              <a:gd name="connsiteX14" fmla="*/ 3252085 w 3403797"/>
              <a:gd name="connsiteY14" fmla="*/ 2150005 h 3217160"/>
              <a:gd name="connsiteX15" fmla="*/ 2599626 w 3403797"/>
              <a:gd name="connsiteY15" fmla="*/ 2075393 h 3217160"/>
              <a:gd name="connsiteX16" fmla="*/ 3352101 w 3403797"/>
              <a:gd name="connsiteY16" fmla="*/ 3013605 h 3217160"/>
              <a:gd name="connsiteX17" fmla="*/ 2380551 w 3403797"/>
              <a:gd name="connsiteY17" fmla="*/ 2375429 h 3217160"/>
              <a:gd name="connsiteX18" fmla="*/ 2237676 w 3403797"/>
              <a:gd name="connsiteY18" fmla="*/ 2708804 h 3217160"/>
              <a:gd name="connsiteX19" fmla="*/ 1623310 w 3403797"/>
              <a:gd name="connsiteY19" fmla="*/ 2918355 h 3217160"/>
              <a:gd name="connsiteX20" fmla="*/ 1504251 w 3403797"/>
              <a:gd name="connsiteY20" fmla="*/ 2432579 h 3217160"/>
              <a:gd name="connsiteX21" fmla="*/ 732726 w 3403797"/>
              <a:gd name="connsiteY21" fmla="*/ 2842154 h 3217160"/>
              <a:gd name="connsiteX22" fmla="*/ 1199451 w 3403797"/>
              <a:gd name="connsiteY22" fmla="*/ 2051579 h 3217160"/>
              <a:gd name="connsiteX23" fmla="*/ 818452 w 3403797"/>
              <a:gd name="connsiteY23" fmla="*/ 2042054 h 3217160"/>
              <a:gd name="connsiteX24" fmla="*/ 980376 w 3403797"/>
              <a:gd name="connsiteY24" fmla="*/ 1708679 h 3217160"/>
              <a:gd name="connsiteX25" fmla="*/ 8822 w 3403797"/>
              <a:gd name="connsiteY25" fmla="*/ 1368955 h 3217160"/>
              <a:gd name="connsiteX0" fmla="*/ 8822 w 3403797"/>
              <a:gd name="connsiteY0" fmla="*/ 1368955 h 3217160"/>
              <a:gd name="connsiteX1" fmla="*/ 980376 w 3403797"/>
              <a:gd name="connsiteY1" fmla="*/ 1327679 h 3217160"/>
              <a:gd name="connsiteX2" fmla="*/ 970851 w 3403797"/>
              <a:gd name="connsiteY2" fmla="*/ 860954 h 3217160"/>
              <a:gd name="connsiteX3" fmla="*/ 1408998 w 3403797"/>
              <a:gd name="connsiteY3" fmla="*/ 1029231 h 3217160"/>
              <a:gd name="connsiteX4" fmla="*/ 951798 w 3403797"/>
              <a:gd name="connsiteY4" fmla="*/ 114830 h 3217160"/>
              <a:gd name="connsiteX5" fmla="*/ 1713798 w 3403797"/>
              <a:gd name="connsiteY5" fmla="*/ 813331 h 3217160"/>
              <a:gd name="connsiteX6" fmla="*/ 1858260 w 3403797"/>
              <a:gd name="connsiteY6" fmla="*/ 191030 h 3217160"/>
              <a:gd name="connsiteX7" fmla="*/ 2120198 w 3403797"/>
              <a:gd name="connsiteY7" fmla="*/ 826030 h 3217160"/>
              <a:gd name="connsiteX8" fmla="*/ 2983797 w 3403797"/>
              <a:gd name="connsiteY8" fmla="*/ 114830 h 3217160"/>
              <a:gd name="connsiteX9" fmla="*/ 2491672 w 3403797"/>
              <a:gd name="connsiteY9" fmla="*/ 1141942 h 3217160"/>
              <a:gd name="connsiteX10" fmla="*/ 2942524 w 3403797"/>
              <a:gd name="connsiteY10" fmla="*/ 1205443 h 3217160"/>
              <a:gd name="connsiteX11" fmla="*/ 2704399 w 3403797"/>
              <a:gd name="connsiteY11" fmla="*/ 1608668 h 3217160"/>
              <a:gd name="connsiteX12" fmla="*/ 3218749 w 3403797"/>
              <a:gd name="connsiteY12" fmla="*/ 1684868 h 3217160"/>
              <a:gd name="connsiteX13" fmla="*/ 3399725 w 3403797"/>
              <a:gd name="connsiteY13" fmla="*/ 1965855 h 3217160"/>
              <a:gd name="connsiteX14" fmla="*/ 3252085 w 3403797"/>
              <a:gd name="connsiteY14" fmla="*/ 2150005 h 3217160"/>
              <a:gd name="connsiteX15" fmla="*/ 2599626 w 3403797"/>
              <a:gd name="connsiteY15" fmla="*/ 2075393 h 3217160"/>
              <a:gd name="connsiteX16" fmla="*/ 3352101 w 3403797"/>
              <a:gd name="connsiteY16" fmla="*/ 3013605 h 3217160"/>
              <a:gd name="connsiteX17" fmla="*/ 2380551 w 3403797"/>
              <a:gd name="connsiteY17" fmla="*/ 2375429 h 3217160"/>
              <a:gd name="connsiteX18" fmla="*/ 2237676 w 3403797"/>
              <a:gd name="connsiteY18" fmla="*/ 2708804 h 3217160"/>
              <a:gd name="connsiteX19" fmla="*/ 1623310 w 3403797"/>
              <a:gd name="connsiteY19" fmla="*/ 2918355 h 3217160"/>
              <a:gd name="connsiteX20" fmla="*/ 1504251 w 3403797"/>
              <a:gd name="connsiteY20" fmla="*/ 2432579 h 3217160"/>
              <a:gd name="connsiteX21" fmla="*/ 732726 w 3403797"/>
              <a:gd name="connsiteY21" fmla="*/ 2842154 h 3217160"/>
              <a:gd name="connsiteX22" fmla="*/ 1199451 w 3403797"/>
              <a:gd name="connsiteY22" fmla="*/ 2051579 h 3217160"/>
              <a:gd name="connsiteX23" fmla="*/ 818452 w 3403797"/>
              <a:gd name="connsiteY23" fmla="*/ 2042054 h 3217160"/>
              <a:gd name="connsiteX24" fmla="*/ 980376 w 3403797"/>
              <a:gd name="connsiteY24" fmla="*/ 1708679 h 3217160"/>
              <a:gd name="connsiteX25" fmla="*/ 8822 w 3403797"/>
              <a:gd name="connsiteY25" fmla="*/ 1368955 h 3217160"/>
              <a:gd name="connsiteX0" fmla="*/ 8822 w 3403797"/>
              <a:gd name="connsiteY0" fmla="*/ 1368955 h 3217160"/>
              <a:gd name="connsiteX1" fmla="*/ 980376 w 3403797"/>
              <a:gd name="connsiteY1" fmla="*/ 1327679 h 3217160"/>
              <a:gd name="connsiteX2" fmla="*/ 970851 w 3403797"/>
              <a:gd name="connsiteY2" fmla="*/ 860954 h 3217160"/>
              <a:gd name="connsiteX3" fmla="*/ 1408998 w 3403797"/>
              <a:gd name="connsiteY3" fmla="*/ 1029231 h 3217160"/>
              <a:gd name="connsiteX4" fmla="*/ 951798 w 3403797"/>
              <a:gd name="connsiteY4" fmla="*/ 114830 h 3217160"/>
              <a:gd name="connsiteX5" fmla="*/ 1713798 w 3403797"/>
              <a:gd name="connsiteY5" fmla="*/ 813331 h 3217160"/>
              <a:gd name="connsiteX6" fmla="*/ 1858260 w 3403797"/>
              <a:gd name="connsiteY6" fmla="*/ 191030 h 3217160"/>
              <a:gd name="connsiteX7" fmla="*/ 2120198 w 3403797"/>
              <a:gd name="connsiteY7" fmla="*/ 826030 h 3217160"/>
              <a:gd name="connsiteX8" fmla="*/ 2983797 w 3403797"/>
              <a:gd name="connsiteY8" fmla="*/ 114830 h 3217160"/>
              <a:gd name="connsiteX9" fmla="*/ 2491672 w 3403797"/>
              <a:gd name="connsiteY9" fmla="*/ 1141942 h 3217160"/>
              <a:gd name="connsiteX10" fmla="*/ 2942524 w 3403797"/>
              <a:gd name="connsiteY10" fmla="*/ 1205443 h 3217160"/>
              <a:gd name="connsiteX11" fmla="*/ 2704399 w 3403797"/>
              <a:gd name="connsiteY11" fmla="*/ 1608668 h 3217160"/>
              <a:gd name="connsiteX12" fmla="*/ 3218749 w 3403797"/>
              <a:gd name="connsiteY12" fmla="*/ 1684868 h 3217160"/>
              <a:gd name="connsiteX13" fmla="*/ 3399725 w 3403797"/>
              <a:gd name="connsiteY13" fmla="*/ 1965855 h 3217160"/>
              <a:gd name="connsiteX14" fmla="*/ 3252085 w 3403797"/>
              <a:gd name="connsiteY14" fmla="*/ 2150005 h 3217160"/>
              <a:gd name="connsiteX15" fmla="*/ 2599626 w 3403797"/>
              <a:gd name="connsiteY15" fmla="*/ 2075393 h 3217160"/>
              <a:gd name="connsiteX16" fmla="*/ 3352101 w 3403797"/>
              <a:gd name="connsiteY16" fmla="*/ 3013605 h 3217160"/>
              <a:gd name="connsiteX17" fmla="*/ 2380551 w 3403797"/>
              <a:gd name="connsiteY17" fmla="*/ 2375429 h 3217160"/>
              <a:gd name="connsiteX18" fmla="*/ 2237676 w 3403797"/>
              <a:gd name="connsiteY18" fmla="*/ 2708804 h 3217160"/>
              <a:gd name="connsiteX19" fmla="*/ 1623310 w 3403797"/>
              <a:gd name="connsiteY19" fmla="*/ 2918355 h 3217160"/>
              <a:gd name="connsiteX20" fmla="*/ 1504251 w 3403797"/>
              <a:gd name="connsiteY20" fmla="*/ 2432579 h 3217160"/>
              <a:gd name="connsiteX21" fmla="*/ 732726 w 3403797"/>
              <a:gd name="connsiteY21" fmla="*/ 2842154 h 3217160"/>
              <a:gd name="connsiteX22" fmla="*/ 1199451 w 3403797"/>
              <a:gd name="connsiteY22" fmla="*/ 2051579 h 3217160"/>
              <a:gd name="connsiteX23" fmla="*/ 818452 w 3403797"/>
              <a:gd name="connsiteY23" fmla="*/ 2042054 h 3217160"/>
              <a:gd name="connsiteX24" fmla="*/ 980376 w 3403797"/>
              <a:gd name="connsiteY24" fmla="*/ 1708679 h 3217160"/>
              <a:gd name="connsiteX25" fmla="*/ 8822 w 3403797"/>
              <a:gd name="connsiteY25" fmla="*/ 1368955 h 3217160"/>
              <a:gd name="connsiteX0" fmla="*/ 8822 w 3403797"/>
              <a:gd name="connsiteY0" fmla="*/ 1368955 h 3217160"/>
              <a:gd name="connsiteX1" fmla="*/ 980376 w 3403797"/>
              <a:gd name="connsiteY1" fmla="*/ 1327679 h 3217160"/>
              <a:gd name="connsiteX2" fmla="*/ 970851 w 3403797"/>
              <a:gd name="connsiteY2" fmla="*/ 860954 h 3217160"/>
              <a:gd name="connsiteX3" fmla="*/ 1418523 w 3403797"/>
              <a:gd name="connsiteY3" fmla="*/ 953031 h 3217160"/>
              <a:gd name="connsiteX4" fmla="*/ 951798 w 3403797"/>
              <a:gd name="connsiteY4" fmla="*/ 114830 h 3217160"/>
              <a:gd name="connsiteX5" fmla="*/ 1713798 w 3403797"/>
              <a:gd name="connsiteY5" fmla="*/ 813331 h 3217160"/>
              <a:gd name="connsiteX6" fmla="*/ 1858260 w 3403797"/>
              <a:gd name="connsiteY6" fmla="*/ 191030 h 3217160"/>
              <a:gd name="connsiteX7" fmla="*/ 2120198 w 3403797"/>
              <a:gd name="connsiteY7" fmla="*/ 826030 h 3217160"/>
              <a:gd name="connsiteX8" fmla="*/ 2983797 w 3403797"/>
              <a:gd name="connsiteY8" fmla="*/ 114830 h 3217160"/>
              <a:gd name="connsiteX9" fmla="*/ 2491672 w 3403797"/>
              <a:gd name="connsiteY9" fmla="*/ 1141942 h 3217160"/>
              <a:gd name="connsiteX10" fmla="*/ 2942524 w 3403797"/>
              <a:gd name="connsiteY10" fmla="*/ 1205443 h 3217160"/>
              <a:gd name="connsiteX11" fmla="*/ 2704399 w 3403797"/>
              <a:gd name="connsiteY11" fmla="*/ 1608668 h 3217160"/>
              <a:gd name="connsiteX12" fmla="*/ 3218749 w 3403797"/>
              <a:gd name="connsiteY12" fmla="*/ 1684868 h 3217160"/>
              <a:gd name="connsiteX13" fmla="*/ 3399725 w 3403797"/>
              <a:gd name="connsiteY13" fmla="*/ 1965855 h 3217160"/>
              <a:gd name="connsiteX14" fmla="*/ 3252085 w 3403797"/>
              <a:gd name="connsiteY14" fmla="*/ 2150005 h 3217160"/>
              <a:gd name="connsiteX15" fmla="*/ 2599626 w 3403797"/>
              <a:gd name="connsiteY15" fmla="*/ 2075393 h 3217160"/>
              <a:gd name="connsiteX16" fmla="*/ 3352101 w 3403797"/>
              <a:gd name="connsiteY16" fmla="*/ 3013605 h 3217160"/>
              <a:gd name="connsiteX17" fmla="*/ 2380551 w 3403797"/>
              <a:gd name="connsiteY17" fmla="*/ 2375429 h 3217160"/>
              <a:gd name="connsiteX18" fmla="*/ 2237676 w 3403797"/>
              <a:gd name="connsiteY18" fmla="*/ 2708804 h 3217160"/>
              <a:gd name="connsiteX19" fmla="*/ 1623310 w 3403797"/>
              <a:gd name="connsiteY19" fmla="*/ 2918355 h 3217160"/>
              <a:gd name="connsiteX20" fmla="*/ 1504251 w 3403797"/>
              <a:gd name="connsiteY20" fmla="*/ 2432579 h 3217160"/>
              <a:gd name="connsiteX21" fmla="*/ 732726 w 3403797"/>
              <a:gd name="connsiteY21" fmla="*/ 2842154 h 3217160"/>
              <a:gd name="connsiteX22" fmla="*/ 1199451 w 3403797"/>
              <a:gd name="connsiteY22" fmla="*/ 2051579 h 3217160"/>
              <a:gd name="connsiteX23" fmla="*/ 818452 w 3403797"/>
              <a:gd name="connsiteY23" fmla="*/ 2042054 h 3217160"/>
              <a:gd name="connsiteX24" fmla="*/ 980376 w 3403797"/>
              <a:gd name="connsiteY24" fmla="*/ 1708679 h 3217160"/>
              <a:gd name="connsiteX25" fmla="*/ 8822 w 3403797"/>
              <a:gd name="connsiteY25" fmla="*/ 1368955 h 3217160"/>
              <a:gd name="connsiteX0" fmla="*/ 8822 w 3403797"/>
              <a:gd name="connsiteY0" fmla="*/ 1368955 h 3217160"/>
              <a:gd name="connsiteX1" fmla="*/ 980376 w 3403797"/>
              <a:gd name="connsiteY1" fmla="*/ 1327679 h 3217160"/>
              <a:gd name="connsiteX2" fmla="*/ 970851 w 3403797"/>
              <a:gd name="connsiteY2" fmla="*/ 860954 h 3217160"/>
              <a:gd name="connsiteX3" fmla="*/ 1418523 w 3403797"/>
              <a:gd name="connsiteY3" fmla="*/ 953031 h 3217160"/>
              <a:gd name="connsiteX4" fmla="*/ 951798 w 3403797"/>
              <a:gd name="connsiteY4" fmla="*/ 114830 h 3217160"/>
              <a:gd name="connsiteX5" fmla="*/ 1713798 w 3403797"/>
              <a:gd name="connsiteY5" fmla="*/ 813331 h 3217160"/>
              <a:gd name="connsiteX6" fmla="*/ 1858260 w 3403797"/>
              <a:gd name="connsiteY6" fmla="*/ 191030 h 3217160"/>
              <a:gd name="connsiteX7" fmla="*/ 2120198 w 3403797"/>
              <a:gd name="connsiteY7" fmla="*/ 826030 h 3217160"/>
              <a:gd name="connsiteX8" fmla="*/ 2983797 w 3403797"/>
              <a:gd name="connsiteY8" fmla="*/ 114830 h 3217160"/>
              <a:gd name="connsiteX9" fmla="*/ 2491672 w 3403797"/>
              <a:gd name="connsiteY9" fmla="*/ 1141942 h 3217160"/>
              <a:gd name="connsiteX10" fmla="*/ 2942524 w 3403797"/>
              <a:gd name="connsiteY10" fmla="*/ 1205443 h 3217160"/>
              <a:gd name="connsiteX11" fmla="*/ 2704399 w 3403797"/>
              <a:gd name="connsiteY11" fmla="*/ 1608668 h 3217160"/>
              <a:gd name="connsiteX12" fmla="*/ 3218749 w 3403797"/>
              <a:gd name="connsiteY12" fmla="*/ 1684868 h 3217160"/>
              <a:gd name="connsiteX13" fmla="*/ 3399725 w 3403797"/>
              <a:gd name="connsiteY13" fmla="*/ 1965855 h 3217160"/>
              <a:gd name="connsiteX14" fmla="*/ 3252085 w 3403797"/>
              <a:gd name="connsiteY14" fmla="*/ 2150005 h 3217160"/>
              <a:gd name="connsiteX15" fmla="*/ 2599626 w 3403797"/>
              <a:gd name="connsiteY15" fmla="*/ 2075393 h 3217160"/>
              <a:gd name="connsiteX16" fmla="*/ 3352101 w 3403797"/>
              <a:gd name="connsiteY16" fmla="*/ 3013605 h 3217160"/>
              <a:gd name="connsiteX17" fmla="*/ 2380551 w 3403797"/>
              <a:gd name="connsiteY17" fmla="*/ 2375429 h 3217160"/>
              <a:gd name="connsiteX18" fmla="*/ 2237676 w 3403797"/>
              <a:gd name="connsiteY18" fmla="*/ 2708804 h 3217160"/>
              <a:gd name="connsiteX19" fmla="*/ 1623310 w 3403797"/>
              <a:gd name="connsiteY19" fmla="*/ 2918355 h 3217160"/>
              <a:gd name="connsiteX20" fmla="*/ 1504251 w 3403797"/>
              <a:gd name="connsiteY20" fmla="*/ 2432579 h 3217160"/>
              <a:gd name="connsiteX21" fmla="*/ 732726 w 3403797"/>
              <a:gd name="connsiteY21" fmla="*/ 2842154 h 3217160"/>
              <a:gd name="connsiteX22" fmla="*/ 1199451 w 3403797"/>
              <a:gd name="connsiteY22" fmla="*/ 2051579 h 3217160"/>
              <a:gd name="connsiteX23" fmla="*/ 818452 w 3403797"/>
              <a:gd name="connsiteY23" fmla="*/ 2042054 h 3217160"/>
              <a:gd name="connsiteX24" fmla="*/ 980376 w 3403797"/>
              <a:gd name="connsiteY24" fmla="*/ 1708679 h 3217160"/>
              <a:gd name="connsiteX25" fmla="*/ 8822 w 3403797"/>
              <a:gd name="connsiteY25" fmla="*/ 1368955 h 3217160"/>
              <a:gd name="connsiteX0" fmla="*/ 8822 w 3403797"/>
              <a:gd name="connsiteY0" fmla="*/ 1368955 h 3217160"/>
              <a:gd name="connsiteX1" fmla="*/ 980376 w 3403797"/>
              <a:gd name="connsiteY1" fmla="*/ 1327679 h 3217160"/>
              <a:gd name="connsiteX2" fmla="*/ 970851 w 3403797"/>
              <a:gd name="connsiteY2" fmla="*/ 860954 h 3217160"/>
              <a:gd name="connsiteX3" fmla="*/ 1418523 w 3403797"/>
              <a:gd name="connsiteY3" fmla="*/ 953031 h 3217160"/>
              <a:gd name="connsiteX4" fmla="*/ 951798 w 3403797"/>
              <a:gd name="connsiteY4" fmla="*/ 114830 h 3217160"/>
              <a:gd name="connsiteX5" fmla="*/ 1713798 w 3403797"/>
              <a:gd name="connsiteY5" fmla="*/ 813331 h 3217160"/>
              <a:gd name="connsiteX6" fmla="*/ 1858260 w 3403797"/>
              <a:gd name="connsiteY6" fmla="*/ 191030 h 3217160"/>
              <a:gd name="connsiteX7" fmla="*/ 2120198 w 3403797"/>
              <a:gd name="connsiteY7" fmla="*/ 826030 h 3217160"/>
              <a:gd name="connsiteX8" fmla="*/ 2983797 w 3403797"/>
              <a:gd name="connsiteY8" fmla="*/ 114830 h 3217160"/>
              <a:gd name="connsiteX9" fmla="*/ 2491672 w 3403797"/>
              <a:gd name="connsiteY9" fmla="*/ 1141942 h 3217160"/>
              <a:gd name="connsiteX10" fmla="*/ 2942524 w 3403797"/>
              <a:gd name="connsiteY10" fmla="*/ 1205443 h 3217160"/>
              <a:gd name="connsiteX11" fmla="*/ 2704399 w 3403797"/>
              <a:gd name="connsiteY11" fmla="*/ 1608668 h 3217160"/>
              <a:gd name="connsiteX12" fmla="*/ 3218749 w 3403797"/>
              <a:gd name="connsiteY12" fmla="*/ 1684868 h 3217160"/>
              <a:gd name="connsiteX13" fmla="*/ 3399725 w 3403797"/>
              <a:gd name="connsiteY13" fmla="*/ 1965855 h 3217160"/>
              <a:gd name="connsiteX14" fmla="*/ 3252085 w 3403797"/>
              <a:gd name="connsiteY14" fmla="*/ 2150005 h 3217160"/>
              <a:gd name="connsiteX15" fmla="*/ 2599626 w 3403797"/>
              <a:gd name="connsiteY15" fmla="*/ 2075393 h 3217160"/>
              <a:gd name="connsiteX16" fmla="*/ 3352101 w 3403797"/>
              <a:gd name="connsiteY16" fmla="*/ 3013605 h 3217160"/>
              <a:gd name="connsiteX17" fmla="*/ 2380551 w 3403797"/>
              <a:gd name="connsiteY17" fmla="*/ 2375429 h 3217160"/>
              <a:gd name="connsiteX18" fmla="*/ 2237676 w 3403797"/>
              <a:gd name="connsiteY18" fmla="*/ 2708804 h 3217160"/>
              <a:gd name="connsiteX19" fmla="*/ 1623310 w 3403797"/>
              <a:gd name="connsiteY19" fmla="*/ 2918355 h 3217160"/>
              <a:gd name="connsiteX20" fmla="*/ 1504251 w 3403797"/>
              <a:gd name="connsiteY20" fmla="*/ 2432579 h 3217160"/>
              <a:gd name="connsiteX21" fmla="*/ 732726 w 3403797"/>
              <a:gd name="connsiteY21" fmla="*/ 2842154 h 3217160"/>
              <a:gd name="connsiteX22" fmla="*/ 1199451 w 3403797"/>
              <a:gd name="connsiteY22" fmla="*/ 2051579 h 3217160"/>
              <a:gd name="connsiteX23" fmla="*/ 818452 w 3403797"/>
              <a:gd name="connsiteY23" fmla="*/ 2042054 h 3217160"/>
              <a:gd name="connsiteX24" fmla="*/ 980376 w 3403797"/>
              <a:gd name="connsiteY24" fmla="*/ 1708679 h 3217160"/>
              <a:gd name="connsiteX25" fmla="*/ 8822 w 3403797"/>
              <a:gd name="connsiteY25" fmla="*/ 1368955 h 3217160"/>
              <a:gd name="connsiteX0" fmla="*/ 13266 w 3408241"/>
              <a:gd name="connsiteY0" fmla="*/ 1368955 h 3217160"/>
              <a:gd name="connsiteX1" fmla="*/ 984820 w 3408241"/>
              <a:gd name="connsiteY1" fmla="*/ 1327679 h 3217160"/>
              <a:gd name="connsiteX2" fmla="*/ 975295 w 3408241"/>
              <a:gd name="connsiteY2" fmla="*/ 860954 h 3217160"/>
              <a:gd name="connsiteX3" fmla="*/ 1422967 w 3408241"/>
              <a:gd name="connsiteY3" fmla="*/ 953031 h 3217160"/>
              <a:gd name="connsiteX4" fmla="*/ 956242 w 3408241"/>
              <a:gd name="connsiteY4" fmla="*/ 114830 h 3217160"/>
              <a:gd name="connsiteX5" fmla="*/ 1718242 w 3408241"/>
              <a:gd name="connsiteY5" fmla="*/ 813331 h 3217160"/>
              <a:gd name="connsiteX6" fmla="*/ 1862704 w 3408241"/>
              <a:gd name="connsiteY6" fmla="*/ 191030 h 3217160"/>
              <a:gd name="connsiteX7" fmla="*/ 2124642 w 3408241"/>
              <a:gd name="connsiteY7" fmla="*/ 826030 h 3217160"/>
              <a:gd name="connsiteX8" fmla="*/ 2988241 w 3408241"/>
              <a:gd name="connsiteY8" fmla="*/ 114830 h 3217160"/>
              <a:gd name="connsiteX9" fmla="*/ 2496116 w 3408241"/>
              <a:gd name="connsiteY9" fmla="*/ 1141942 h 3217160"/>
              <a:gd name="connsiteX10" fmla="*/ 2946968 w 3408241"/>
              <a:gd name="connsiteY10" fmla="*/ 1205443 h 3217160"/>
              <a:gd name="connsiteX11" fmla="*/ 2708843 w 3408241"/>
              <a:gd name="connsiteY11" fmla="*/ 1608668 h 3217160"/>
              <a:gd name="connsiteX12" fmla="*/ 3223193 w 3408241"/>
              <a:gd name="connsiteY12" fmla="*/ 1684868 h 3217160"/>
              <a:gd name="connsiteX13" fmla="*/ 3404169 w 3408241"/>
              <a:gd name="connsiteY13" fmla="*/ 1965855 h 3217160"/>
              <a:gd name="connsiteX14" fmla="*/ 3256529 w 3408241"/>
              <a:gd name="connsiteY14" fmla="*/ 2150005 h 3217160"/>
              <a:gd name="connsiteX15" fmla="*/ 2604070 w 3408241"/>
              <a:gd name="connsiteY15" fmla="*/ 2075393 h 3217160"/>
              <a:gd name="connsiteX16" fmla="*/ 3356545 w 3408241"/>
              <a:gd name="connsiteY16" fmla="*/ 3013605 h 3217160"/>
              <a:gd name="connsiteX17" fmla="*/ 2384995 w 3408241"/>
              <a:gd name="connsiteY17" fmla="*/ 2375429 h 3217160"/>
              <a:gd name="connsiteX18" fmla="*/ 2242120 w 3408241"/>
              <a:gd name="connsiteY18" fmla="*/ 2708804 h 3217160"/>
              <a:gd name="connsiteX19" fmla="*/ 1627754 w 3408241"/>
              <a:gd name="connsiteY19" fmla="*/ 2918355 h 3217160"/>
              <a:gd name="connsiteX20" fmla="*/ 1508695 w 3408241"/>
              <a:gd name="connsiteY20" fmla="*/ 2432579 h 3217160"/>
              <a:gd name="connsiteX21" fmla="*/ 737170 w 3408241"/>
              <a:gd name="connsiteY21" fmla="*/ 2842154 h 3217160"/>
              <a:gd name="connsiteX22" fmla="*/ 1203895 w 3408241"/>
              <a:gd name="connsiteY22" fmla="*/ 2051579 h 3217160"/>
              <a:gd name="connsiteX23" fmla="*/ 822896 w 3408241"/>
              <a:gd name="connsiteY23" fmla="*/ 2042054 h 3217160"/>
              <a:gd name="connsiteX24" fmla="*/ 984820 w 3408241"/>
              <a:gd name="connsiteY24" fmla="*/ 1708679 h 3217160"/>
              <a:gd name="connsiteX25" fmla="*/ 13266 w 3408241"/>
              <a:gd name="connsiteY25" fmla="*/ 1368955 h 3217160"/>
              <a:gd name="connsiteX0" fmla="*/ 13266 w 3408241"/>
              <a:gd name="connsiteY0" fmla="*/ 1368955 h 3217160"/>
              <a:gd name="connsiteX1" fmla="*/ 984820 w 3408241"/>
              <a:gd name="connsiteY1" fmla="*/ 1327679 h 3217160"/>
              <a:gd name="connsiteX2" fmla="*/ 975295 w 3408241"/>
              <a:gd name="connsiteY2" fmla="*/ 860954 h 3217160"/>
              <a:gd name="connsiteX3" fmla="*/ 1422967 w 3408241"/>
              <a:gd name="connsiteY3" fmla="*/ 953031 h 3217160"/>
              <a:gd name="connsiteX4" fmla="*/ 956242 w 3408241"/>
              <a:gd name="connsiteY4" fmla="*/ 114830 h 3217160"/>
              <a:gd name="connsiteX5" fmla="*/ 1718242 w 3408241"/>
              <a:gd name="connsiteY5" fmla="*/ 813331 h 3217160"/>
              <a:gd name="connsiteX6" fmla="*/ 1862704 w 3408241"/>
              <a:gd name="connsiteY6" fmla="*/ 191030 h 3217160"/>
              <a:gd name="connsiteX7" fmla="*/ 2124642 w 3408241"/>
              <a:gd name="connsiteY7" fmla="*/ 826030 h 3217160"/>
              <a:gd name="connsiteX8" fmla="*/ 2988241 w 3408241"/>
              <a:gd name="connsiteY8" fmla="*/ 114830 h 3217160"/>
              <a:gd name="connsiteX9" fmla="*/ 2496116 w 3408241"/>
              <a:gd name="connsiteY9" fmla="*/ 1141942 h 3217160"/>
              <a:gd name="connsiteX10" fmla="*/ 2946968 w 3408241"/>
              <a:gd name="connsiteY10" fmla="*/ 1205443 h 3217160"/>
              <a:gd name="connsiteX11" fmla="*/ 2708843 w 3408241"/>
              <a:gd name="connsiteY11" fmla="*/ 1608668 h 3217160"/>
              <a:gd name="connsiteX12" fmla="*/ 3223193 w 3408241"/>
              <a:gd name="connsiteY12" fmla="*/ 1684868 h 3217160"/>
              <a:gd name="connsiteX13" fmla="*/ 3404169 w 3408241"/>
              <a:gd name="connsiteY13" fmla="*/ 1965855 h 3217160"/>
              <a:gd name="connsiteX14" fmla="*/ 3256529 w 3408241"/>
              <a:gd name="connsiteY14" fmla="*/ 2150005 h 3217160"/>
              <a:gd name="connsiteX15" fmla="*/ 2604070 w 3408241"/>
              <a:gd name="connsiteY15" fmla="*/ 2075393 h 3217160"/>
              <a:gd name="connsiteX16" fmla="*/ 3356545 w 3408241"/>
              <a:gd name="connsiteY16" fmla="*/ 3013605 h 3217160"/>
              <a:gd name="connsiteX17" fmla="*/ 2384995 w 3408241"/>
              <a:gd name="connsiteY17" fmla="*/ 2375429 h 3217160"/>
              <a:gd name="connsiteX18" fmla="*/ 2218307 w 3408241"/>
              <a:gd name="connsiteY18" fmla="*/ 2656417 h 3217160"/>
              <a:gd name="connsiteX19" fmla="*/ 1627754 w 3408241"/>
              <a:gd name="connsiteY19" fmla="*/ 2918355 h 3217160"/>
              <a:gd name="connsiteX20" fmla="*/ 1508695 w 3408241"/>
              <a:gd name="connsiteY20" fmla="*/ 2432579 h 3217160"/>
              <a:gd name="connsiteX21" fmla="*/ 737170 w 3408241"/>
              <a:gd name="connsiteY21" fmla="*/ 2842154 h 3217160"/>
              <a:gd name="connsiteX22" fmla="*/ 1203895 w 3408241"/>
              <a:gd name="connsiteY22" fmla="*/ 2051579 h 3217160"/>
              <a:gd name="connsiteX23" fmla="*/ 822896 w 3408241"/>
              <a:gd name="connsiteY23" fmla="*/ 2042054 h 3217160"/>
              <a:gd name="connsiteX24" fmla="*/ 984820 w 3408241"/>
              <a:gd name="connsiteY24" fmla="*/ 1708679 h 3217160"/>
              <a:gd name="connsiteX25" fmla="*/ 13266 w 3408241"/>
              <a:gd name="connsiteY25" fmla="*/ 1368955 h 3217160"/>
              <a:gd name="connsiteX0" fmla="*/ 13266 w 3408241"/>
              <a:gd name="connsiteY0" fmla="*/ 1368955 h 3217160"/>
              <a:gd name="connsiteX1" fmla="*/ 984820 w 3408241"/>
              <a:gd name="connsiteY1" fmla="*/ 1327679 h 3217160"/>
              <a:gd name="connsiteX2" fmla="*/ 975295 w 3408241"/>
              <a:gd name="connsiteY2" fmla="*/ 860954 h 3217160"/>
              <a:gd name="connsiteX3" fmla="*/ 1422967 w 3408241"/>
              <a:gd name="connsiteY3" fmla="*/ 953031 h 3217160"/>
              <a:gd name="connsiteX4" fmla="*/ 956242 w 3408241"/>
              <a:gd name="connsiteY4" fmla="*/ 114830 h 3217160"/>
              <a:gd name="connsiteX5" fmla="*/ 1718242 w 3408241"/>
              <a:gd name="connsiteY5" fmla="*/ 813331 h 3217160"/>
              <a:gd name="connsiteX6" fmla="*/ 1862704 w 3408241"/>
              <a:gd name="connsiteY6" fmla="*/ 191030 h 3217160"/>
              <a:gd name="connsiteX7" fmla="*/ 2124642 w 3408241"/>
              <a:gd name="connsiteY7" fmla="*/ 826030 h 3217160"/>
              <a:gd name="connsiteX8" fmla="*/ 2988241 w 3408241"/>
              <a:gd name="connsiteY8" fmla="*/ 114830 h 3217160"/>
              <a:gd name="connsiteX9" fmla="*/ 2496116 w 3408241"/>
              <a:gd name="connsiteY9" fmla="*/ 1141942 h 3217160"/>
              <a:gd name="connsiteX10" fmla="*/ 2946968 w 3408241"/>
              <a:gd name="connsiteY10" fmla="*/ 1205443 h 3217160"/>
              <a:gd name="connsiteX11" fmla="*/ 2708843 w 3408241"/>
              <a:gd name="connsiteY11" fmla="*/ 1608668 h 3217160"/>
              <a:gd name="connsiteX12" fmla="*/ 3223193 w 3408241"/>
              <a:gd name="connsiteY12" fmla="*/ 1684868 h 3217160"/>
              <a:gd name="connsiteX13" fmla="*/ 3404169 w 3408241"/>
              <a:gd name="connsiteY13" fmla="*/ 1965855 h 3217160"/>
              <a:gd name="connsiteX14" fmla="*/ 3256529 w 3408241"/>
              <a:gd name="connsiteY14" fmla="*/ 2150005 h 3217160"/>
              <a:gd name="connsiteX15" fmla="*/ 2604070 w 3408241"/>
              <a:gd name="connsiteY15" fmla="*/ 2075393 h 3217160"/>
              <a:gd name="connsiteX16" fmla="*/ 3356545 w 3408241"/>
              <a:gd name="connsiteY16" fmla="*/ 3013605 h 3217160"/>
              <a:gd name="connsiteX17" fmla="*/ 2384995 w 3408241"/>
              <a:gd name="connsiteY17" fmla="*/ 2375429 h 3217160"/>
              <a:gd name="connsiteX18" fmla="*/ 2218307 w 3408241"/>
              <a:gd name="connsiteY18" fmla="*/ 2656417 h 3217160"/>
              <a:gd name="connsiteX19" fmla="*/ 1627754 w 3408241"/>
              <a:gd name="connsiteY19" fmla="*/ 2918355 h 3217160"/>
              <a:gd name="connsiteX20" fmla="*/ 1508695 w 3408241"/>
              <a:gd name="connsiteY20" fmla="*/ 2432579 h 3217160"/>
              <a:gd name="connsiteX21" fmla="*/ 737170 w 3408241"/>
              <a:gd name="connsiteY21" fmla="*/ 2842154 h 3217160"/>
              <a:gd name="connsiteX22" fmla="*/ 1203895 w 3408241"/>
              <a:gd name="connsiteY22" fmla="*/ 2051579 h 3217160"/>
              <a:gd name="connsiteX23" fmla="*/ 822896 w 3408241"/>
              <a:gd name="connsiteY23" fmla="*/ 2042054 h 3217160"/>
              <a:gd name="connsiteX24" fmla="*/ 984820 w 3408241"/>
              <a:gd name="connsiteY24" fmla="*/ 1708679 h 3217160"/>
              <a:gd name="connsiteX25" fmla="*/ 13266 w 3408241"/>
              <a:gd name="connsiteY25" fmla="*/ 1368955 h 3217160"/>
              <a:gd name="connsiteX0" fmla="*/ 13266 w 3408241"/>
              <a:gd name="connsiteY0" fmla="*/ 1368955 h 3217160"/>
              <a:gd name="connsiteX1" fmla="*/ 984820 w 3408241"/>
              <a:gd name="connsiteY1" fmla="*/ 1327679 h 3217160"/>
              <a:gd name="connsiteX2" fmla="*/ 975295 w 3408241"/>
              <a:gd name="connsiteY2" fmla="*/ 860954 h 3217160"/>
              <a:gd name="connsiteX3" fmla="*/ 1422967 w 3408241"/>
              <a:gd name="connsiteY3" fmla="*/ 953031 h 3217160"/>
              <a:gd name="connsiteX4" fmla="*/ 956242 w 3408241"/>
              <a:gd name="connsiteY4" fmla="*/ 114830 h 3217160"/>
              <a:gd name="connsiteX5" fmla="*/ 1718242 w 3408241"/>
              <a:gd name="connsiteY5" fmla="*/ 813331 h 3217160"/>
              <a:gd name="connsiteX6" fmla="*/ 1862704 w 3408241"/>
              <a:gd name="connsiteY6" fmla="*/ 191030 h 3217160"/>
              <a:gd name="connsiteX7" fmla="*/ 2124642 w 3408241"/>
              <a:gd name="connsiteY7" fmla="*/ 826030 h 3217160"/>
              <a:gd name="connsiteX8" fmla="*/ 2988241 w 3408241"/>
              <a:gd name="connsiteY8" fmla="*/ 114830 h 3217160"/>
              <a:gd name="connsiteX9" fmla="*/ 2496116 w 3408241"/>
              <a:gd name="connsiteY9" fmla="*/ 1141942 h 3217160"/>
              <a:gd name="connsiteX10" fmla="*/ 2946968 w 3408241"/>
              <a:gd name="connsiteY10" fmla="*/ 1205443 h 3217160"/>
              <a:gd name="connsiteX11" fmla="*/ 2708843 w 3408241"/>
              <a:gd name="connsiteY11" fmla="*/ 1608668 h 3217160"/>
              <a:gd name="connsiteX12" fmla="*/ 3223193 w 3408241"/>
              <a:gd name="connsiteY12" fmla="*/ 1684868 h 3217160"/>
              <a:gd name="connsiteX13" fmla="*/ 3404169 w 3408241"/>
              <a:gd name="connsiteY13" fmla="*/ 1965855 h 3217160"/>
              <a:gd name="connsiteX14" fmla="*/ 3256529 w 3408241"/>
              <a:gd name="connsiteY14" fmla="*/ 2150005 h 3217160"/>
              <a:gd name="connsiteX15" fmla="*/ 2604070 w 3408241"/>
              <a:gd name="connsiteY15" fmla="*/ 2075393 h 3217160"/>
              <a:gd name="connsiteX16" fmla="*/ 3356545 w 3408241"/>
              <a:gd name="connsiteY16" fmla="*/ 3013605 h 3217160"/>
              <a:gd name="connsiteX17" fmla="*/ 2384995 w 3408241"/>
              <a:gd name="connsiteY17" fmla="*/ 2375429 h 3217160"/>
              <a:gd name="connsiteX18" fmla="*/ 2218307 w 3408241"/>
              <a:gd name="connsiteY18" fmla="*/ 2656417 h 3217160"/>
              <a:gd name="connsiteX19" fmla="*/ 1627754 w 3408241"/>
              <a:gd name="connsiteY19" fmla="*/ 2918355 h 3217160"/>
              <a:gd name="connsiteX20" fmla="*/ 1508695 w 3408241"/>
              <a:gd name="connsiteY20" fmla="*/ 2432579 h 3217160"/>
              <a:gd name="connsiteX21" fmla="*/ 737170 w 3408241"/>
              <a:gd name="connsiteY21" fmla="*/ 2842154 h 3217160"/>
              <a:gd name="connsiteX22" fmla="*/ 1203895 w 3408241"/>
              <a:gd name="connsiteY22" fmla="*/ 2051579 h 3217160"/>
              <a:gd name="connsiteX23" fmla="*/ 822896 w 3408241"/>
              <a:gd name="connsiteY23" fmla="*/ 2042054 h 3217160"/>
              <a:gd name="connsiteX24" fmla="*/ 984820 w 3408241"/>
              <a:gd name="connsiteY24" fmla="*/ 1708679 h 3217160"/>
              <a:gd name="connsiteX25" fmla="*/ 13266 w 3408241"/>
              <a:gd name="connsiteY25" fmla="*/ 1368955 h 3217160"/>
              <a:gd name="connsiteX0" fmla="*/ 13266 w 3408241"/>
              <a:gd name="connsiteY0" fmla="*/ 1368955 h 3217160"/>
              <a:gd name="connsiteX1" fmla="*/ 984820 w 3408241"/>
              <a:gd name="connsiteY1" fmla="*/ 1327679 h 3217160"/>
              <a:gd name="connsiteX2" fmla="*/ 975295 w 3408241"/>
              <a:gd name="connsiteY2" fmla="*/ 860954 h 3217160"/>
              <a:gd name="connsiteX3" fmla="*/ 1422967 w 3408241"/>
              <a:gd name="connsiteY3" fmla="*/ 953031 h 3217160"/>
              <a:gd name="connsiteX4" fmla="*/ 956242 w 3408241"/>
              <a:gd name="connsiteY4" fmla="*/ 114830 h 3217160"/>
              <a:gd name="connsiteX5" fmla="*/ 1718242 w 3408241"/>
              <a:gd name="connsiteY5" fmla="*/ 813331 h 3217160"/>
              <a:gd name="connsiteX6" fmla="*/ 1862704 w 3408241"/>
              <a:gd name="connsiteY6" fmla="*/ 191030 h 3217160"/>
              <a:gd name="connsiteX7" fmla="*/ 2124642 w 3408241"/>
              <a:gd name="connsiteY7" fmla="*/ 826030 h 3217160"/>
              <a:gd name="connsiteX8" fmla="*/ 2988241 w 3408241"/>
              <a:gd name="connsiteY8" fmla="*/ 114830 h 3217160"/>
              <a:gd name="connsiteX9" fmla="*/ 2496116 w 3408241"/>
              <a:gd name="connsiteY9" fmla="*/ 1141942 h 3217160"/>
              <a:gd name="connsiteX10" fmla="*/ 2946968 w 3408241"/>
              <a:gd name="connsiteY10" fmla="*/ 1205443 h 3217160"/>
              <a:gd name="connsiteX11" fmla="*/ 2708843 w 3408241"/>
              <a:gd name="connsiteY11" fmla="*/ 1608668 h 3217160"/>
              <a:gd name="connsiteX12" fmla="*/ 3223193 w 3408241"/>
              <a:gd name="connsiteY12" fmla="*/ 1684868 h 3217160"/>
              <a:gd name="connsiteX13" fmla="*/ 3404169 w 3408241"/>
              <a:gd name="connsiteY13" fmla="*/ 1965855 h 3217160"/>
              <a:gd name="connsiteX14" fmla="*/ 3256529 w 3408241"/>
              <a:gd name="connsiteY14" fmla="*/ 2150005 h 3217160"/>
              <a:gd name="connsiteX15" fmla="*/ 2604070 w 3408241"/>
              <a:gd name="connsiteY15" fmla="*/ 2075393 h 3217160"/>
              <a:gd name="connsiteX16" fmla="*/ 3356545 w 3408241"/>
              <a:gd name="connsiteY16" fmla="*/ 3013605 h 3217160"/>
              <a:gd name="connsiteX17" fmla="*/ 2384995 w 3408241"/>
              <a:gd name="connsiteY17" fmla="*/ 2375429 h 3217160"/>
              <a:gd name="connsiteX18" fmla="*/ 2218307 w 3408241"/>
              <a:gd name="connsiteY18" fmla="*/ 2656417 h 3217160"/>
              <a:gd name="connsiteX19" fmla="*/ 1627754 w 3408241"/>
              <a:gd name="connsiteY19" fmla="*/ 2918355 h 3217160"/>
              <a:gd name="connsiteX20" fmla="*/ 1508695 w 3408241"/>
              <a:gd name="connsiteY20" fmla="*/ 2432579 h 3217160"/>
              <a:gd name="connsiteX21" fmla="*/ 737170 w 3408241"/>
              <a:gd name="connsiteY21" fmla="*/ 2842154 h 3217160"/>
              <a:gd name="connsiteX22" fmla="*/ 1203895 w 3408241"/>
              <a:gd name="connsiteY22" fmla="*/ 2051579 h 3217160"/>
              <a:gd name="connsiteX23" fmla="*/ 822896 w 3408241"/>
              <a:gd name="connsiteY23" fmla="*/ 2042054 h 3217160"/>
              <a:gd name="connsiteX24" fmla="*/ 984820 w 3408241"/>
              <a:gd name="connsiteY24" fmla="*/ 1708679 h 3217160"/>
              <a:gd name="connsiteX25" fmla="*/ 13266 w 3408241"/>
              <a:gd name="connsiteY25" fmla="*/ 1368955 h 3217160"/>
              <a:gd name="connsiteX0" fmla="*/ 13266 w 3408241"/>
              <a:gd name="connsiteY0" fmla="*/ 1368955 h 3217160"/>
              <a:gd name="connsiteX1" fmla="*/ 984820 w 3408241"/>
              <a:gd name="connsiteY1" fmla="*/ 1327679 h 3217160"/>
              <a:gd name="connsiteX2" fmla="*/ 975295 w 3408241"/>
              <a:gd name="connsiteY2" fmla="*/ 860954 h 3217160"/>
              <a:gd name="connsiteX3" fmla="*/ 1422967 w 3408241"/>
              <a:gd name="connsiteY3" fmla="*/ 953031 h 3217160"/>
              <a:gd name="connsiteX4" fmla="*/ 956242 w 3408241"/>
              <a:gd name="connsiteY4" fmla="*/ 114830 h 3217160"/>
              <a:gd name="connsiteX5" fmla="*/ 1718242 w 3408241"/>
              <a:gd name="connsiteY5" fmla="*/ 813331 h 3217160"/>
              <a:gd name="connsiteX6" fmla="*/ 1862704 w 3408241"/>
              <a:gd name="connsiteY6" fmla="*/ 191030 h 3217160"/>
              <a:gd name="connsiteX7" fmla="*/ 2124642 w 3408241"/>
              <a:gd name="connsiteY7" fmla="*/ 826030 h 3217160"/>
              <a:gd name="connsiteX8" fmla="*/ 2988241 w 3408241"/>
              <a:gd name="connsiteY8" fmla="*/ 114830 h 3217160"/>
              <a:gd name="connsiteX9" fmla="*/ 2496116 w 3408241"/>
              <a:gd name="connsiteY9" fmla="*/ 1141942 h 3217160"/>
              <a:gd name="connsiteX10" fmla="*/ 2946968 w 3408241"/>
              <a:gd name="connsiteY10" fmla="*/ 1205443 h 3217160"/>
              <a:gd name="connsiteX11" fmla="*/ 2708843 w 3408241"/>
              <a:gd name="connsiteY11" fmla="*/ 1608668 h 3217160"/>
              <a:gd name="connsiteX12" fmla="*/ 3223193 w 3408241"/>
              <a:gd name="connsiteY12" fmla="*/ 1684868 h 3217160"/>
              <a:gd name="connsiteX13" fmla="*/ 3404169 w 3408241"/>
              <a:gd name="connsiteY13" fmla="*/ 1965855 h 3217160"/>
              <a:gd name="connsiteX14" fmla="*/ 3256529 w 3408241"/>
              <a:gd name="connsiteY14" fmla="*/ 2150005 h 3217160"/>
              <a:gd name="connsiteX15" fmla="*/ 2604070 w 3408241"/>
              <a:gd name="connsiteY15" fmla="*/ 2075393 h 3217160"/>
              <a:gd name="connsiteX16" fmla="*/ 3356545 w 3408241"/>
              <a:gd name="connsiteY16" fmla="*/ 3013605 h 3217160"/>
              <a:gd name="connsiteX17" fmla="*/ 2384995 w 3408241"/>
              <a:gd name="connsiteY17" fmla="*/ 2375429 h 3217160"/>
              <a:gd name="connsiteX18" fmla="*/ 2218307 w 3408241"/>
              <a:gd name="connsiteY18" fmla="*/ 2656417 h 3217160"/>
              <a:gd name="connsiteX19" fmla="*/ 1627754 w 3408241"/>
              <a:gd name="connsiteY19" fmla="*/ 2918355 h 3217160"/>
              <a:gd name="connsiteX20" fmla="*/ 1508695 w 3408241"/>
              <a:gd name="connsiteY20" fmla="*/ 2432579 h 3217160"/>
              <a:gd name="connsiteX21" fmla="*/ 737170 w 3408241"/>
              <a:gd name="connsiteY21" fmla="*/ 2842154 h 3217160"/>
              <a:gd name="connsiteX22" fmla="*/ 1203895 w 3408241"/>
              <a:gd name="connsiteY22" fmla="*/ 2051579 h 3217160"/>
              <a:gd name="connsiteX23" fmla="*/ 822896 w 3408241"/>
              <a:gd name="connsiteY23" fmla="*/ 2042054 h 3217160"/>
              <a:gd name="connsiteX24" fmla="*/ 984820 w 3408241"/>
              <a:gd name="connsiteY24" fmla="*/ 1708679 h 3217160"/>
              <a:gd name="connsiteX25" fmla="*/ 13266 w 3408241"/>
              <a:gd name="connsiteY25" fmla="*/ 1368955 h 3217160"/>
              <a:gd name="connsiteX0" fmla="*/ 13266 w 3408241"/>
              <a:gd name="connsiteY0" fmla="*/ 1368955 h 3217160"/>
              <a:gd name="connsiteX1" fmla="*/ 984820 w 3408241"/>
              <a:gd name="connsiteY1" fmla="*/ 1327679 h 3217160"/>
              <a:gd name="connsiteX2" fmla="*/ 975295 w 3408241"/>
              <a:gd name="connsiteY2" fmla="*/ 860954 h 3217160"/>
              <a:gd name="connsiteX3" fmla="*/ 1422967 w 3408241"/>
              <a:gd name="connsiteY3" fmla="*/ 953031 h 3217160"/>
              <a:gd name="connsiteX4" fmla="*/ 956242 w 3408241"/>
              <a:gd name="connsiteY4" fmla="*/ 114830 h 3217160"/>
              <a:gd name="connsiteX5" fmla="*/ 1718242 w 3408241"/>
              <a:gd name="connsiteY5" fmla="*/ 813331 h 3217160"/>
              <a:gd name="connsiteX6" fmla="*/ 1862704 w 3408241"/>
              <a:gd name="connsiteY6" fmla="*/ 191030 h 3217160"/>
              <a:gd name="connsiteX7" fmla="*/ 2124642 w 3408241"/>
              <a:gd name="connsiteY7" fmla="*/ 826030 h 3217160"/>
              <a:gd name="connsiteX8" fmla="*/ 2988241 w 3408241"/>
              <a:gd name="connsiteY8" fmla="*/ 114830 h 3217160"/>
              <a:gd name="connsiteX9" fmla="*/ 2496116 w 3408241"/>
              <a:gd name="connsiteY9" fmla="*/ 1141942 h 3217160"/>
              <a:gd name="connsiteX10" fmla="*/ 2946968 w 3408241"/>
              <a:gd name="connsiteY10" fmla="*/ 1205443 h 3217160"/>
              <a:gd name="connsiteX11" fmla="*/ 2708843 w 3408241"/>
              <a:gd name="connsiteY11" fmla="*/ 1608668 h 3217160"/>
              <a:gd name="connsiteX12" fmla="*/ 3223193 w 3408241"/>
              <a:gd name="connsiteY12" fmla="*/ 1684868 h 3217160"/>
              <a:gd name="connsiteX13" fmla="*/ 3404169 w 3408241"/>
              <a:gd name="connsiteY13" fmla="*/ 1965855 h 3217160"/>
              <a:gd name="connsiteX14" fmla="*/ 3256529 w 3408241"/>
              <a:gd name="connsiteY14" fmla="*/ 2150005 h 3217160"/>
              <a:gd name="connsiteX15" fmla="*/ 2604070 w 3408241"/>
              <a:gd name="connsiteY15" fmla="*/ 2075393 h 3217160"/>
              <a:gd name="connsiteX16" fmla="*/ 3356545 w 3408241"/>
              <a:gd name="connsiteY16" fmla="*/ 3013605 h 3217160"/>
              <a:gd name="connsiteX17" fmla="*/ 2384995 w 3408241"/>
              <a:gd name="connsiteY17" fmla="*/ 2375429 h 3217160"/>
              <a:gd name="connsiteX18" fmla="*/ 2218307 w 3408241"/>
              <a:gd name="connsiteY18" fmla="*/ 2656417 h 3217160"/>
              <a:gd name="connsiteX19" fmla="*/ 1627754 w 3408241"/>
              <a:gd name="connsiteY19" fmla="*/ 2918355 h 3217160"/>
              <a:gd name="connsiteX20" fmla="*/ 1508695 w 3408241"/>
              <a:gd name="connsiteY20" fmla="*/ 2432579 h 3217160"/>
              <a:gd name="connsiteX21" fmla="*/ 737170 w 3408241"/>
              <a:gd name="connsiteY21" fmla="*/ 2842154 h 3217160"/>
              <a:gd name="connsiteX22" fmla="*/ 1203895 w 3408241"/>
              <a:gd name="connsiteY22" fmla="*/ 2051579 h 3217160"/>
              <a:gd name="connsiteX23" fmla="*/ 822896 w 3408241"/>
              <a:gd name="connsiteY23" fmla="*/ 2042054 h 3217160"/>
              <a:gd name="connsiteX24" fmla="*/ 984820 w 3408241"/>
              <a:gd name="connsiteY24" fmla="*/ 1708679 h 3217160"/>
              <a:gd name="connsiteX25" fmla="*/ 13266 w 3408241"/>
              <a:gd name="connsiteY25" fmla="*/ 1368955 h 3217160"/>
              <a:gd name="connsiteX0" fmla="*/ 13266 w 3408241"/>
              <a:gd name="connsiteY0" fmla="*/ 1368955 h 3217160"/>
              <a:gd name="connsiteX1" fmla="*/ 984820 w 3408241"/>
              <a:gd name="connsiteY1" fmla="*/ 1327679 h 3217160"/>
              <a:gd name="connsiteX2" fmla="*/ 975295 w 3408241"/>
              <a:gd name="connsiteY2" fmla="*/ 860954 h 3217160"/>
              <a:gd name="connsiteX3" fmla="*/ 1422967 w 3408241"/>
              <a:gd name="connsiteY3" fmla="*/ 953031 h 3217160"/>
              <a:gd name="connsiteX4" fmla="*/ 956242 w 3408241"/>
              <a:gd name="connsiteY4" fmla="*/ 114830 h 3217160"/>
              <a:gd name="connsiteX5" fmla="*/ 1718242 w 3408241"/>
              <a:gd name="connsiteY5" fmla="*/ 813331 h 3217160"/>
              <a:gd name="connsiteX6" fmla="*/ 1862704 w 3408241"/>
              <a:gd name="connsiteY6" fmla="*/ 191030 h 3217160"/>
              <a:gd name="connsiteX7" fmla="*/ 2124642 w 3408241"/>
              <a:gd name="connsiteY7" fmla="*/ 826030 h 3217160"/>
              <a:gd name="connsiteX8" fmla="*/ 2988241 w 3408241"/>
              <a:gd name="connsiteY8" fmla="*/ 114830 h 3217160"/>
              <a:gd name="connsiteX9" fmla="*/ 2496116 w 3408241"/>
              <a:gd name="connsiteY9" fmla="*/ 1141942 h 3217160"/>
              <a:gd name="connsiteX10" fmla="*/ 2946968 w 3408241"/>
              <a:gd name="connsiteY10" fmla="*/ 1205443 h 3217160"/>
              <a:gd name="connsiteX11" fmla="*/ 2708843 w 3408241"/>
              <a:gd name="connsiteY11" fmla="*/ 1608668 h 3217160"/>
              <a:gd name="connsiteX12" fmla="*/ 3223193 w 3408241"/>
              <a:gd name="connsiteY12" fmla="*/ 1684868 h 3217160"/>
              <a:gd name="connsiteX13" fmla="*/ 3404169 w 3408241"/>
              <a:gd name="connsiteY13" fmla="*/ 1965855 h 3217160"/>
              <a:gd name="connsiteX14" fmla="*/ 3256529 w 3408241"/>
              <a:gd name="connsiteY14" fmla="*/ 2150005 h 3217160"/>
              <a:gd name="connsiteX15" fmla="*/ 2604070 w 3408241"/>
              <a:gd name="connsiteY15" fmla="*/ 2075393 h 3217160"/>
              <a:gd name="connsiteX16" fmla="*/ 3356545 w 3408241"/>
              <a:gd name="connsiteY16" fmla="*/ 3013605 h 3217160"/>
              <a:gd name="connsiteX17" fmla="*/ 2384995 w 3408241"/>
              <a:gd name="connsiteY17" fmla="*/ 2375429 h 3217160"/>
              <a:gd name="connsiteX18" fmla="*/ 2218307 w 3408241"/>
              <a:gd name="connsiteY18" fmla="*/ 2656417 h 3217160"/>
              <a:gd name="connsiteX19" fmla="*/ 1627754 w 3408241"/>
              <a:gd name="connsiteY19" fmla="*/ 2918355 h 3217160"/>
              <a:gd name="connsiteX20" fmla="*/ 1508695 w 3408241"/>
              <a:gd name="connsiteY20" fmla="*/ 2432579 h 3217160"/>
              <a:gd name="connsiteX21" fmla="*/ 737170 w 3408241"/>
              <a:gd name="connsiteY21" fmla="*/ 2842154 h 3217160"/>
              <a:gd name="connsiteX22" fmla="*/ 1203895 w 3408241"/>
              <a:gd name="connsiteY22" fmla="*/ 2051579 h 3217160"/>
              <a:gd name="connsiteX23" fmla="*/ 822896 w 3408241"/>
              <a:gd name="connsiteY23" fmla="*/ 2042054 h 3217160"/>
              <a:gd name="connsiteX24" fmla="*/ 984820 w 3408241"/>
              <a:gd name="connsiteY24" fmla="*/ 1708679 h 3217160"/>
              <a:gd name="connsiteX25" fmla="*/ 13266 w 3408241"/>
              <a:gd name="connsiteY25" fmla="*/ 1368955 h 3217160"/>
              <a:gd name="connsiteX0" fmla="*/ 13266 w 3408241"/>
              <a:gd name="connsiteY0" fmla="*/ 1368955 h 3217160"/>
              <a:gd name="connsiteX1" fmla="*/ 984820 w 3408241"/>
              <a:gd name="connsiteY1" fmla="*/ 1327679 h 3217160"/>
              <a:gd name="connsiteX2" fmla="*/ 975295 w 3408241"/>
              <a:gd name="connsiteY2" fmla="*/ 860954 h 3217160"/>
              <a:gd name="connsiteX3" fmla="*/ 1422967 w 3408241"/>
              <a:gd name="connsiteY3" fmla="*/ 953031 h 3217160"/>
              <a:gd name="connsiteX4" fmla="*/ 956242 w 3408241"/>
              <a:gd name="connsiteY4" fmla="*/ 114830 h 3217160"/>
              <a:gd name="connsiteX5" fmla="*/ 1718242 w 3408241"/>
              <a:gd name="connsiteY5" fmla="*/ 813331 h 3217160"/>
              <a:gd name="connsiteX6" fmla="*/ 1862704 w 3408241"/>
              <a:gd name="connsiteY6" fmla="*/ 191030 h 3217160"/>
              <a:gd name="connsiteX7" fmla="*/ 2124642 w 3408241"/>
              <a:gd name="connsiteY7" fmla="*/ 826030 h 3217160"/>
              <a:gd name="connsiteX8" fmla="*/ 2988241 w 3408241"/>
              <a:gd name="connsiteY8" fmla="*/ 114830 h 3217160"/>
              <a:gd name="connsiteX9" fmla="*/ 2496116 w 3408241"/>
              <a:gd name="connsiteY9" fmla="*/ 1141942 h 3217160"/>
              <a:gd name="connsiteX10" fmla="*/ 2946968 w 3408241"/>
              <a:gd name="connsiteY10" fmla="*/ 1205443 h 3217160"/>
              <a:gd name="connsiteX11" fmla="*/ 2708843 w 3408241"/>
              <a:gd name="connsiteY11" fmla="*/ 1608668 h 3217160"/>
              <a:gd name="connsiteX12" fmla="*/ 3223193 w 3408241"/>
              <a:gd name="connsiteY12" fmla="*/ 1684868 h 3217160"/>
              <a:gd name="connsiteX13" fmla="*/ 3404169 w 3408241"/>
              <a:gd name="connsiteY13" fmla="*/ 1965855 h 3217160"/>
              <a:gd name="connsiteX14" fmla="*/ 3256529 w 3408241"/>
              <a:gd name="connsiteY14" fmla="*/ 2150005 h 3217160"/>
              <a:gd name="connsiteX15" fmla="*/ 2604070 w 3408241"/>
              <a:gd name="connsiteY15" fmla="*/ 2075393 h 3217160"/>
              <a:gd name="connsiteX16" fmla="*/ 3356545 w 3408241"/>
              <a:gd name="connsiteY16" fmla="*/ 3013605 h 3217160"/>
              <a:gd name="connsiteX17" fmla="*/ 2384995 w 3408241"/>
              <a:gd name="connsiteY17" fmla="*/ 2375429 h 3217160"/>
              <a:gd name="connsiteX18" fmla="*/ 2218307 w 3408241"/>
              <a:gd name="connsiteY18" fmla="*/ 2688167 h 3217160"/>
              <a:gd name="connsiteX19" fmla="*/ 1627754 w 3408241"/>
              <a:gd name="connsiteY19" fmla="*/ 2918355 h 3217160"/>
              <a:gd name="connsiteX20" fmla="*/ 1508695 w 3408241"/>
              <a:gd name="connsiteY20" fmla="*/ 2432579 h 3217160"/>
              <a:gd name="connsiteX21" fmla="*/ 737170 w 3408241"/>
              <a:gd name="connsiteY21" fmla="*/ 2842154 h 3217160"/>
              <a:gd name="connsiteX22" fmla="*/ 1203895 w 3408241"/>
              <a:gd name="connsiteY22" fmla="*/ 2051579 h 3217160"/>
              <a:gd name="connsiteX23" fmla="*/ 822896 w 3408241"/>
              <a:gd name="connsiteY23" fmla="*/ 2042054 h 3217160"/>
              <a:gd name="connsiteX24" fmla="*/ 984820 w 3408241"/>
              <a:gd name="connsiteY24" fmla="*/ 1708679 h 3217160"/>
              <a:gd name="connsiteX25" fmla="*/ 13266 w 3408241"/>
              <a:gd name="connsiteY25" fmla="*/ 1368955 h 3217160"/>
              <a:gd name="connsiteX0" fmla="*/ 13266 w 3408241"/>
              <a:gd name="connsiteY0" fmla="*/ 1368955 h 3217160"/>
              <a:gd name="connsiteX1" fmla="*/ 984820 w 3408241"/>
              <a:gd name="connsiteY1" fmla="*/ 1327679 h 3217160"/>
              <a:gd name="connsiteX2" fmla="*/ 975295 w 3408241"/>
              <a:gd name="connsiteY2" fmla="*/ 860954 h 3217160"/>
              <a:gd name="connsiteX3" fmla="*/ 1422967 w 3408241"/>
              <a:gd name="connsiteY3" fmla="*/ 953031 h 3217160"/>
              <a:gd name="connsiteX4" fmla="*/ 956242 w 3408241"/>
              <a:gd name="connsiteY4" fmla="*/ 114830 h 3217160"/>
              <a:gd name="connsiteX5" fmla="*/ 1718242 w 3408241"/>
              <a:gd name="connsiteY5" fmla="*/ 813331 h 3217160"/>
              <a:gd name="connsiteX6" fmla="*/ 1862704 w 3408241"/>
              <a:gd name="connsiteY6" fmla="*/ 191030 h 3217160"/>
              <a:gd name="connsiteX7" fmla="*/ 2124642 w 3408241"/>
              <a:gd name="connsiteY7" fmla="*/ 826030 h 3217160"/>
              <a:gd name="connsiteX8" fmla="*/ 2988241 w 3408241"/>
              <a:gd name="connsiteY8" fmla="*/ 114830 h 3217160"/>
              <a:gd name="connsiteX9" fmla="*/ 2496116 w 3408241"/>
              <a:gd name="connsiteY9" fmla="*/ 1141942 h 3217160"/>
              <a:gd name="connsiteX10" fmla="*/ 2946968 w 3408241"/>
              <a:gd name="connsiteY10" fmla="*/ 1205443 h 3217160"/>
              <a:gd name="connsiteX11" fmla="*/ 2708843 w 3408241"/>
              <a:gd name="connsiteY11" fmla="*/ 1608668 h 3217160"/>
              <a:gd name="connsiteX12" fmla="*/ 3223193 w 3408241"/>
              <a:gd name="connsiteY12" fmla="*/ 1684868 h 3217160"/>
              <a:gd name="connsiteX13" fmla="*/ 3404169 w 3408241"/>
              <a:gd name="connsiteY13" fmla="*/ 1965855 h 3217160"/>
              <a:gd name="connsiteX14" fmla="*/ 3256529 w 3408241"/>
              <a:gd name="connsiteY14" fmla="*/ 2150005 h 3217160"/>
              <a:gd name="connsiteX15" fmla="*/ 2604070 w 3408241"/>
              <a:gd name="connsiteY15" fmla="*/ 2075393 h 3217160"/>
              <a:gd name="connsiteX16" fmla="*/ 3356545 w 3408241"/>
              <a:gd name="connsiteY16" fmla="*/ 3013605 h 3217160"/>
              <a:gd name="connsiteX17" fmla="*/ 2384995 w 3408241"/>
              <a:gd name="connsiteY17" fmla="*/ 2375429 h 3217160"/>
              <a:gd name="connsiteX18" fmla="*/ 2218307 w 3408241"/>
              <a:gd name="connsiteY18" fmla="*/ 2688167 h 3217160"/>
              <a:gd name="connsiteX19" fmla="*/ 1627754 w 3408241"/>
              <a:gd name="connsiteY19" fmla="*/ 2918355 h 3217160"/>
              <a:gd name="connsiteX20" fmla="*/ 1508695 w 3408241"/>
              <a:gd name="connsiteY20" fmla="*/ 2432579 h 3217160"/>
              <a:gd name="connsiteX21" fmla="*/ 737170 w 3408241"/>
              <a:gd name="connsiteY21" fmla="*/ 2842154 h 3217160"/>
              <a:gd name="connsiteX22" fmla="*/ 1203895 w 3408241"/>
              <a:gd name="connsiteY22" fmla="*/ 2051579 h 3217160"/>
              <a:gd name="connsiteX23" fmla="*/ 822896 w 3408241"/>
              <a:gd name="connsiteY23" fmla="*/ 2042054 h 3217160"/>
              <a:gd name="connsiteX24" fmla="*/ 984820 w 3408241"/>
              <a:gd name="connsiteY24" fmla="*/ 1708679 h 3217160"/>
              <a:gd name="connsiteX25" fmla="*/ 13266 w 3408241"/>
              <a:gd name="connsiteY25" fmla="*/ 1368955 h 3217160"/>
              <a:gd name="connsiteX0" fmla="*/ 13266 w 3408241"/>
              <a:gd name="connsiteY0" fmla="*/ 1368955 h 3217160"/>
              <a:gd name="connsiteX1" fmla="*/ 984820 w 3408241"/>
              <a:gd name="connsiteY1" fmla="*/ 1327679 h 3217160"/>
              <a:gd name="connsiteX2" fmla="*/ 975295 w 3408241"/>
              <a:gd name="connsiteY2" fmla="*/ 860954 h 3217160"/>
              <a:gd name="connsiteX3" fmla="*/ 1422967 w 3408241"/>
              <a:gd name="connsiteY3" fmla="*/ 953031 h 3217160"/>
              <a:gd name="connsiteX4" fmla="*/ 956242 w 3408241"/>
              <a:gd name="connsiteY4" fmla="*/ 114830 h 3217160"/>
              <a:gd name="connsiteX5" fmla="*/ 1718242 w 3408241"/>
              <a:gd name="connsiteY5" fmla="*/ 813331 h 3217160"/>
              <a:gd name="connsiteX6" fmla="*/ 1862704 w 3408241"/>
              <a:gd name="connsiteY6" fmla="*/ 191030 h 3217160"/>
              <a:gd name="connsiteX7" fmla="*/ 2124642 w 3408241"/>
              <a:gd name="connsiteY7" fmla="*/ 826030 h 3217160"/>
              <a:gd name="connsiteX8" fmla="*/ 2988241 w 3408241"/>
              <a:gd name="connsiteY8" fmla="*/ 114830 h 3217160"/>
              <a:gd name="connsiteX9" fmla="*/ 2496116 w 3408241"/>
              <a:gd name="connsiteY9" fmla="*/ 1141942 h 3217160"/>
              <a:gd name="connsiteX10" fmla="*/ 2946968 w 3408241"/>
              <a:gd name="connsiteY10" fmla="*/ 1205443 h 3217160"/>
              <a:gd name="connsiteX11" fmla="*/ 2708843 w 3408241"/>
              <a:gd name="connsiteY11" fmla="*/ 1608668 h 3217160"/>
              <a:gd name="connsiteX12" fmla="*/ 3223193 w 3408241"/>
              <a:gd name="connsiteY12" fmla="*/ 1684868 h 3217160"/>
              <a:gd name="connsiteX13" fmla="*/ 3404169 w 3408241"/>
              <a:gd name="connsiteY13" fmla="*/ 1965855 h 3217160"/>
              <a:gd name="connsiteX14" fmla="*/ 3256529 w 3408241"/>
              <a:gd name="connsiteY14" fmla="*/ 2150005 h 3217160"/>
              <a:gd name="connsiteX15" fmla="*/ 2604070 w 3408241"/>
              <a:gd name="connsiteY15" fmla="*/ 2075393 h 3217160"/>
              <a:gd name="connsiteX16" fmla="*/ 3356545 w 3408241"/>
              <a:gd name="connsiteY16" fmla="*/ 3013605 h 3217160"/>
              <a:gd name="connsiteX17" fmla="*/ 2384995 w 3408241"/>
              <a:gd name="connsiteY17" fmla="*/ 2375429 h 3217160"/>
              <a:gd name="connsiteX18" fmla="*/ 2218307 w 3408241"/>
              <a:gd name="connsiteY18" fmla="*/ 2688167 h 3217160"/>
              <a:gd name="connsiteX19" fmla="*/ 1627754 w 3408241"/>
              <a:gd name="connsiteY19" fmla="*/ 2918355 h 3217160"/>
              <a:gd name="connsiteX20" fmla="*/ 1508695 w 3408241"/>
              <a:gd name="connsiteY20" fmla="*/ 2432579 h 3217160"/>
              <a:gd name="connsiteX21" fmla="*/ 737170 w 3408241"/>
              <a:gd name="connsiteY21" fmla="*/ 2842154 h 3217160"/>
              <a:gd name="connsiteX22" fmla="*/ 1203895 w 3408241"/>
              <a:gd name="connsiteY22" fmla="*/ 2051579 h 3217160"/>
              <a:gd name="connsiteX23" fmla="*/ 822896 w 3408241"/>
              <a:gd name="connsiteY23" fmla="*/ 2042054 h 3217160"/>
              <a:gd name="connsiteX24" fmla="*/ 984820 w 3408241"/>
              <a:gd name="connsiteY24" fmla="*/ 1708679 h 3217160"/>
              <a:gd name="connsiteX25" fmla="*/ 13266 w 3408241"/>
              <a:gd name="connsiteY25" fmla="*/ 1368955 h 3217160"/>
              <a:gd name="connsiteX0" fmla="*/ 13266 w 3408241"/>
              <a:gd name="connsiteY0" fmla="*/ 1368955 h 3217160"/>
              <a:gd name="connsiteX1" fmla="*/ 984820 w 3408241"/>
              <a:gd name="connsiteY1" fmla="*/ 1327679 h 3217160"/>
              <a:gd name="connsiteX2" fmla="*/ 975295 w 3408241"/>
              <a:gd name="connsiteY2" fmla="*/ 860954 h 3217160"/>
              <a:gd name="connsiteX3" fmla="*/ 1422967 w 3408241"/>
              <a:gd name="connsiteY3" fmla="*/ 953031 h 3217160"/>
              <a:gd name="connsiteX4" fmla="*/ 956242 w 3408241"/>
              <a:gd name="connsiteY4" fmla="*/ 114830 h 3217160"/>
              <a:gd name="connsiteX5" fmla="*/ 1718242 w 3408241"/>
              <a:gd name="connsiteY5" fmla="*/ 813331 h 3217160"/>
              <a:gd name="connsiteX6" fmla="*/ 1862704 w 3408241"/>
              <a:gd name="connsiteY6" fmla="*/ 191030 h 3217160"/>
              <a:gd name="connsiteX7" fmla="*/ 2124642 w 3408241"/>
              <a:gd name="connsiteY7" fmla="*/ 826030 h 3217160"/>
              <a:gd name="connsiteX8" fmla="*/ 2988241 w 3408241"/>
              <a:gd name="connsiteY8" fmla="*/ 114830 h 3217160"/>
              <a:gd name="connsiteX9" fmla="*/ 2496116 w 3408241"/>
              <a:gd name="connsiteY9" fmla="*/ 1141942 h 3217160"/>
              <a:gd name="connsiteX10" fmla="*/ 2946968 w 3408241"/>
              <a:gd name="connsiteY10" fmla="*/ 1205443 h 3217160"/>
              <a:gd name="connsiteX11" fmla="*/ 2708843 w 3408241"/>
              <a:gd name="connsiteY11" fmla="*/ 1608668 h 3217160"/>
              <a:gd name="connsiteX12" fmla="*/ 3223193 w 3408241"/>
              <a:gd name="connsiteY12" fmla="*/ 1684868 h 3217160"/>
              <a:gd name="connsiteX13" fmla="*/ 3404169 w 3408241"/>
              <a:gd name="connsiteY13" fmla="*/ 1965855 h 3217160"/>
              <a:gd name="connsiteX14" fmla="*/ 3256529 w 3408241"/>
              <a:gd name="connsiteY14" fmla="*/ 2150005 h 3217160"/>
              <a:gd name="connsiteX15" fmla="*/ 2604070 w 3408241"/>
              <a:gd name="connsiteY15" fmla="*/ 2075393 h 3217160"/>
              <a:gd name="connsiteX16" fmla="*/ 3356545 w 3408241"/>
              <a:gd name="connsiteY16" fmla="*/ 3013605 h 3217160"/>
              <a:gd name="connsiteX17" fmla="*/ 2384995 w 3408241"/>
              <a:gd name="connsiteY17" fmla="*/ 2375429 h 3217160"/>
              <a:gd name="connsiteX18" fmla="*/ 2218307 w 3408241"/>
              <a:gd name="connsiteY18" fmla="*/ 2688167 h 3217160"/>
              <a:gd name="connsiteX19" fmla="*/ 1627754 w 3408241"/>
              <a:gd name="connsiteY19" fmla="*/ 2918355 h 3217160"/>
              <a:gd name="connsiteX20" fmla="*/ 1508695 w 3408241"/>
              <a:gd name="connsiteY20" fmla="*/ 2432579 h 3217160"/>
              <a:gd name="connsiteX21" fmla="*/ 737170 w 3408241"/>
              <a:gd name="connsiteY21" fmla="*/ 2842154 h 3217160"/>
              <a:gd name="connsiteX22" fmla="*/ 1203895 w 3408241"/>
              <a:gd name="connsiteY22" fmla="*/ 2051579 h 3217160"/>
              <a:gd name="connsiteX23" fmla="*/ 822896 w 3408241"/>
              <a:gd name="connsiteY23" fmla="*/ 2042054 h 3217160"/>
              <a:gd name="connsiteX24" fmla="*/ 984820 w 3408241"/>
              <a:gd name="connsiteY24" fmla="*/ 1708679 h 3217160"/>
              <a:gd name="connsiteX25" fmla="*/ 13266 w 3408241"/>
              <a:gd name="connsiteY25" fmla="*/ 1368955 h 3217160"/>
              <a:gd name="connsiteX0" fmla="*/ 13266 w 3408241"/>
              <a:gd name="connsiteY0" fmla="*/ 1368955 h 3217160"/>
              <a:gd name="connsiteX1" fmla="*/ 984820 w 3408241"/>
              <a:gd name="connsiteY1" fmla="*/ 1327679 h 3217160"/>
              <a:gd name="connsiteX2" fmla="*/ 975295 w 3408241"/>
              <a:gd name="connsiteY2" fmla="*/ 860954 h 3217160"/>
              <a:gd name="connsiteX3" fmla="*/ 1422967 w 3408241"/>
              <a:gd name="connsiteY3" fmla="*/ 953031 h 3217160"/>
              <a:gd name="connsiteX4" fmla="*/ 956242 w 3408241"/>
              <a:gd name="connsiteY4" fmla="*/ 114830 h 3217160"/>
              <a:gd name="connsiteX5" fmla="*/ 1718242 w 3408241"/>
              <a:gd name="connsiteY5" fmla="*/ 813331 h 3217160"/>
              <a:gd name="connsiteX6" fmla="*/ 1862704 w 3408241"/>
              <a:gd name="connsiteY6" fmla="*/ 191030 h 3217160"/>
              <a:gd name="connsiteX7" fmla="*/ 2124642 w 3408241"/>
              <a:gd name="connsiteY7" fmla="*/ 826030 h 3217160"/>
              <a:gd name="connsiteX8" fmla="*/ 2988241 w 3408241"/>
              <a:gd name="connsiteY8" fmla="*/ 114830 h 3217160"/>
              <a:gd name="connsiteX9" fmla="*/ 2496116 w 3408241"/>
              <a:gd name="connsiteY9" fmla="*/ 1141942 h 3217160"/>
              <a:gd name="connsiteX10" fmla="*/ 2946968 w 3408241"/>
              <a:gd name="connsiteY10" fmla="*/ 1205443 h 3217160"/>
              <a:gd name="connsiteX11" fmla="*/ 2708843 w 3408241"/>
              <a:gd name="connsiteY11" fmla="*/ 1608668 h 3217160"/>
              <a:gd name="connsiteX12" fmla="*/ 3223193 w 3408241"/>
              <a:gd name="connsiteY12" fmla="*/ 1684868 h 3217160"/>
              <a:gd name="connsiteX13" fmla="*/ 3404169 w 3408241"/>
              <a:gd name="connsiteY13" fmla="*/ 1965855 h 3217160"/>
              <a:gd name="connsiteX14" fmla="*/ 3256529 w 3408241"/>
              <a:gd name="connsiteY14" fmla="*/ 2150005 h 3217160"/>
              <a:gd name="connsiteX15" fmla="*/ 2604070 w 3408241"/>
              <a:gd name="connsiteY15" fmla="*/ 2075393 h 3217160"/>
              <a:gd name="connsiteX16" fmla="*/ 3356545 w 3408241"/>
              <a:gd name="connsiteY16" fmla="*/ 3013605 h 3217160"/>
              <a:gd name="connsiteX17" fmla="*/ 2384995 w 3408241"/>
              <a:gd name="connsiteY17" fmla="*/ 2375429 h 3217160"/>
              <a:gd name="connsiteX18" fmla="*/ 2218307 w 3408241"/>
              <a:gd name="connsiteY18" fmla="*/ 2688167 h 3217160"/>
              <a:gd name="connsiteX19" fmla="*/ 1627754 w 3408241"/>
              <a:gd name="connsiteY19" fmla="*/ 2918355 h 3217160"/>
              <a:gd name="connsiteX20" fmla="*/ 1508695 w 3408241"/>
              <a:gd name="connsiteY20" fmla="*/ 2432579 h 3217160"/>
              <a:gd name="connsiteX21" fmla="*/ 737170 w 3408241"/>
              <a:gd name="connsiteY21" fmla="*/ 2842154 h 3217160"/>
              <a:gd name="connsiteX22" fmla="*/ 1203895 w 3408241"/>
              <a:gd name="connsiteY22" fmla="*/ 2051579 h 3217160"/>
              <a:gd name="connsiteX23" fmla="*/ 822896 w 3408241"/>
              <a:gd name="connsiteY23" fmla="*/ 2042054 h 3217160"/>
              <a:gd name="connsiteX24" fmla="*/ 984820 w 3408241"/>
              <a:gd name="connsiteY24" fmla="*/ 1708679 h 3217160"/>
              <a:gd name="connsiteX25" fmla="*/ 13266 w 3408241"/>
              <a:gd name="connsiteY25" fmla="*/ 1368955 h 3217160"/>
              <a:gd name="connsiteX0" fmla="*/ 13266 w 3408241"/>
              <a:gd name="connsiteY0" fmla="*/ 1368955 h 3217160"/>
              <a:gd name="connsiteX1" fmla="*/ 984820 w 3408241"/>
              <a:gd name="connsiteY1" fmla="*/ 1327679 h 3217160"/>
              <a:gd name="connsiteX2" fmla="*/ 975295 w 3408241"/>
              <a:gd name="connsiteY2" fmla="*/ 860954 h 3217160"/>
              <a:gd name="connsiteX3" fmla="*/ 1422967 w 3408241"/>
              <a:gd name="connsiteY3" fmla="*/ 953031 h 3217160"/>
              <a:gd name="connsiteX4" fmla="*/ 956242 w 3408241"/>
              <a:gd name="connsiteY4" fmla="*/ 114830 h 3217160"/>
              <a:gd name="connsiteX5" fmla="*/ 1718242 w 3408241"/>
              <a:gd name="connsiteY5" fmla="*/ 813331 h 3217160"/>
              <a:gd name="connsiteX6" fmla="*/ 1862704 w 3408241"/>
              <a:gd name="connsiteY6" fmla="*/ 191030 h 3217160"/>
              <a:gd name="connsiteX7" fmla="*/ 2124642 w 3408241"/>
              <a:gd name="connsiteY7" fmla="*/ 826030 h 3217160"/>
              <a:gd name="connsiteX8" fmla="*/ 2988241 w 3408241"/>
              <a:gd name="connsiteY8" fmla="*/ 114830 h 3217160"/>
              <a:gd name="connsiteX9" fmla="*/ 2496116 w 3408241"/>
              <a:gd name="connsiteY9" fmla="*/ 1141942 h 3217160"/>
              <a:gd name="connsiteX10" fmla="*/ 2946968 w 3408241"/>
              <a:gd name="connsiteY10" fmla="*/ 1205443 h 3217160"/>
              <a:gd name="connsiteX11" fmla="*/ 2708843 w 3408241"/>
              <a:gd name="connsiteY11" fmla="*/ 1608668 h 3217160"/>
              <a:gd name="connsiteX12" fmla="*/ 3223193 w 3408241"/>
              <a:gd name="connsiteY12" fmla="*/ 1684868 h 3217160"/>
              <a:gd name="connsiteX13" fmla="*/ 3404169 w 3408241"/>
              <a:gd name="connsiteY13" fmla="*/ 1965855 h 3217160"/>
              <a:gd name="connsiteX14" fmla="*/ 3256529 w 3408241"/>
              <a:gd name="connsiteY14" fmla="*/ 2150005 h 3217160"/>
              <a:gd name="connsiteX15" fmla="*/ 2604070 w 3408241"/>
              <a:gd name="connsiteY15" fmla="*/ 2075393 h 3217160"/>
              <a:gd name="connsiteX16" fmla="*/ 3356545 w 3408241"/>
              <a:gd name="connsiteY16" fmla="*/ 3013605 h 3217160"/>
              <a:gd name="connsiteX17" fmla="*/ 2384995 w 3408241"/>
              <a:gd name="connsiteY17" fmla="*/ 2375429 h 3217160"/>
              <a:gd name="connsiteX18" fmla="*/ 2218307 w 3408241"/>
              <a:gd name="connsiteY18" fmla="*/ 2688167 h 3217160"/>
              <a:gd name="connsiteX19" fmla="*/ 1984945 w 3408241"/>
              <a:gd name="connsiteY19" fmla="*/ 2623079 h 3217160"/>
              <a:gd name="connsiteX20" fmla="*/ 1627754 w 3408241"/>
              <a:gd name="connsiteY20" fmla="*/ 2918355 h 3217160"/>
              <a:gd name="connsiteX21" fmla="*/ 1508695 w 3408241"/>
              <a:gd name="connsiteY21" fmla="*/ 2432579 h 3217160"/>
              <a:gd name="connsiteX22" fmla="*/ 737170 w 3408241"/>
              <a:gd name="connsiteY22" fmla="*/ 2842154 h 3217160"/>
              <a:gd name="connsiteX23" fmla="*/ 1203895 w 3408241"/>
              <a:gd name="connsiteY23" fmla="*/ 2051579 h 3217160"/>
              <a:gd name="connsiteX24" fmla="*/ 822896 w 3408241"/>
              <a:gd name="connsiteY24" fmla="*/ 2042054 h 3217160"/>
              <a:gd name="connsiteX25" fmla="*/ 984820 w 3408241"/>
              <a:gd name="connsiteY25" fmla="*/ 1708679 h 3217160"/>
              <a:gd name="connsiteX26" fmla="*/ 13266 w 3408241"/>
              <a:gd name="connsiteY26" fmla="*/ 1368955 h 3217160"/>
              <a:gd name="connsiteX0" fmla="*/ 13266 w 3408241"/>
              <a:gd name="connsiteY0" fmla="*/ 1368955 h 3217160"/>
              <a:gd name="connsiteX1" fmla="*/ 984820 w 3408241"/>
              <a:gd name="connsiteY1" fmla="*/ 1327679 h 3217160"/>
              <a:gd name="connsiteX2" fmla="*/ 975295 w 3408241"/>
              <a:gd name="connsiteY2" fmla="*/ 860954 h 3217160"/>
              <a:gd name="connsiteX3" fmla="*/ 1422967 w 3408241"/>
              <a:gd name="connsiteY3" fmla="*/ 953031 h 3217160"/>
              <a:gd name="connsiteX4" fmla="*/ 956242 w 3408241"/>
              <a:gd name="connsiteY4" fmla="*/ 114830 h 3217160"/>
              <a:gd name="connsiteX5" fmla="*/ 1718242 w 3408241"/>
              <a:gd name="connsiteY5" fmla="*/ 813331 h 3217160"/>
              <a:gd name="connsiteX6" fmla="*/ 1862704 w 3408241"/>
              <a:gd name="connsiteY6" fmla="*/ 191030 h 3217160"/>
              <a:gd name="connsiteX7" fmla="*/ 2124642 w 3408241"/>
              <a:gd name="connsiteY7" fmla="*/ 826030 h 3217160"/>
              <a:gd name="connsiteX8" fmla="*/ 2988241 w 3408241"/>
              <a:gd name="connsiteY8" fmla="*/ 114830 h 3217160"/>
              <a:gd name="connsiteX9" fmla="*/ 2496116 w 3408241"/>
              <a:gd name="connsiteY9" fmla="*/ 1141942 h 3217160"/>
              <a:gd name="connsiteX10" fmla="*/ 2946968 w 3408241"/>
              <a:gd name="connsiteY10" fmla="*/ 1205443 h 3217160"/>
              <a:gd name="connsiteX11" fmla="*/ 2708843 w 3408241"/>
              <a:gd name="connsiteY11" fmla="*/ 1608668 h 3217160"/>
              <a:gd name="connsiteX12" fmla="*/ 3223193 w 3408241"/>
              <a:gd name="connsiteY12" fmla="*/ 1684868 h 3217160"/>
              <a:gd name="connsiteX13" fmla="*/ 3404169 w 3408241"/>
              <a:gd name="connsiteY13" fmla="*/ 1965855 h 3217160"/>
              <a:gd name="connsiteX14" fmla="*/ 3256529 w 3408241"/>
              <a:gd name="connsiteY14" fmla="*/ 2150005 h 3217160"/>
              <a:gd name="connsiteX15" fmla="*/ 2604070 w 3408241"/>
              <a:gd name="connsiteY15" fmla="*/ 2075393 h 3217160"/>
              <a:gd name="connsiteX16" fmla="*/ 3356545 w 3408241"/>
              <a:gd name="connsiteY16" fmla="*/ 3013605 h 3217160"/>
              <a:gd name="connsiteX17" fmla="*/ 2384995 w 3408241"/>
              <a:gd name="connsiteY17" fmla="*/ 2375429 h 3217160"/>
              <a:gd name="connsiteX18" fmla="*/ 2218307 w 3408241"/>
              <a:gd name="connsiteY18" fmla="*/ 2688167 h 3217160"/>
              <a:gd name="connsiteX19" fmla="*/ 1984945 w 3408241"/>
              <a:gd name="connsiteY19" fmla="*/ 2623079 h 3217160"/>
              <a:gd name="connsiteX20" fmla="*/ 1627754 w 3408241"/>
              <a:gd name="connsiteY20" fmla="*/ 2918355 h 3217160"/>
              <a:gd name="connsiteX21" fmla="*/ 1508695 w 3408241"/>
              <a:gd name="connsiteY21" fmla="*/ 2432579 h 3217160"/>
              <a:gd name="connsiteX22" fmla="*/ 737170 w 3408241"/>
              <a:gd name="connsiteY22" fmla="*/ 2842154 h 3217160"/>
              <a:gd name="connsiteX23" fmla="*/ 1203895 w 3408241"/>
              <a:gd name="connsiteY23" fmla="*/ 2051579 h 3217160"/>
              <a:gd name="connsiteX24" fmla="*/ 822896 w 3408241"/>
              <a:gd name="connsiteY24" fmla="*/ 2042054 h 3217160"/>
              <a:gd name="connsiteX25" fmla="*/ 984820 w 3408241"/>
              <a:gd name="connsiteY25" fmla="*/ 1708679 h 3217160"/>
              <a:gd name="connsiteX26" fmla="*/ 13266 w 3408241"/>
              <a:gd name="connsiteY26" fmla="*/ 1368955 h 3217160"/>
              <a:gd name="connsiteX0" fmla="*/ 13266 w 3408241"/>
              <a:gd name="connsiteY0" fmla="*/ 1368955 h 3217160"/>
              <a:gd name="connsiteX1" fmla="*/ 984820 w 3408241"/>
              <a:gd name="connsiteY1" fmla="*/ 1327679 h 3217160"/>
              <a:gd name="connsiteX2" fmla="*/ 975295 w 3408241"/>
              <a:gd name="connsiteY2" fmla="*/ 860954 h 3217160"/>
              <a:gd name="connsiteX3" fmla="*/ 1422967 w 3408241"/>
              <a:gd name="connsiteY3" fmla="*/ 953031 h 3217160"/>
              <a:gd name="connsiteX4" fmla="*/ 956242 w 3408241"/>
              <a:gd name="connsiteY4" fmla="*/ 114830 h 3217160"/>
              <a:gd name="connsiteX5" fmla="*/ 1718242 w 3408241"/>
              <a:gd name="connsiteY5" fmla="*/ 813331 h 3217160"/>
              <a:gd name="connsiteX6" fmla="*/ 1862704 w 3408241"/>
              <a:gd name="connsiteY6" fmla="*/ 191030 h 3217160"/>
              <a:gd name="connsiteX7" fmla="*/ 2124642 w 3408241"/>
              <a:gd name="connsiteY7" fmla="*/ 826030 h 3217160"/>
              <a:gd name="connsiteX8" fmla="*/ 2988241 w 3408241"/>
              <a:gd name="connsiteY8" fmla="*/ 114830 h 3217160"/>
              <a:gd name="connsiteX9" fmla="*/ 2496116 w 3408241"/>
              <a:gd name="connsiteY9" fmla="*/ 1141942 h 3217160"/>
              <a:gd name="connsiteX10" fmla="*/ 2946968 w 3408241"/>
              <a:gd name="connsiteY10" fmla="*/ 1205443 h 3217160"/>
              <a:gd name="connsiteX11" fmla="*/ 2708843 w 3408241"/>
              <a:gd name="connsiteY11" fmla="*/ 1608668 h 3217160"/>
              <a:gd name="connsiteX12" fmla="*/ 3223193 w 3408241"/>
              <a:gd name="connsiteY12" fmla="*/ 1684868 h 3217160"/>
              <a:gd name="connsiteX13" fmla="*/ 3404169 w 3408241"/>
              <a:gd name="connsiteY13" fmla="*/ 1965855 h 3217160"/>
              <a:gd name="connsiteX14" fmla="*/ 3256529 w 3408241"/>
              <a:gd name="connsiteY14" fmla="*/ 2150005 h 3217160"/>
              <a:gd name="connsiteX15" fmla="*/ 2604070 w 3408241"/>
              <a:gd name="connsiteY15" fmla="*/ 2075393 h 3217160"/>
              <a:gd name="connsiteX16" fmla="*/ 3356545 w 3408241"/>
              <a:gd name="connsiteY16" fmla="*/ 3013605 h 3217160"/>
              <a:gd name="connsiteX17" fmla="*/ 2384995 w 3408241"/>
              <a:gd name="connsiteY17" fmla="*/ 2375429 h 3217160"/>
              <a:gd name="connsiteX18" fmla="*/ 2218307 w 3408241"/>
              <a:gd name="connsiteY18" fmla="*/ 2688167 h 3217160"/>
              <a:gd name="connsiteX19" fmla="*/ 1984945 w 3408241"/>
              <a:gd name="connsiteY19" fmla="*/ 2623079 h 3217160"/>
              <a:gd name="connsiteX20" fmla="*/ 1627754 w 3408241"/>
              <a:gd name="connsiteY20" fmla="*/ 2918355 h 3217160"/>
              <a:gd name="connsiteX21" fmla="*/ 1508695 w 3408241"/>
              <a:gd name="connsiteY21" fmla="*/ 2432579 h 3217160"/>
              <a:gd name="connsiteX22" fmla="*/ 737170 w 3408241"/>
              <a:gd name="connsiteY22" fmla="*/ 2842154 h 3217160"/>
              <a:gd name="connsiteX23" fmla="*/ 1203895 w 3408241"/>
              <a:gd name="connsiteY23" fmla="*/ 2051579 h 3217160"/>
              <a:gd name="connsiteX24" fmla="*/ 822896 w 3408241"/>
              <a:gd name="connsiteY24" fmla="*/ 2042054 h 3217160"/>
              <a:gd name="connsiteX25" fmla="*/ 984820 w 3408241"/>
              <a:gd name="connsiteY25" fmla="*/ 1708679 h 3217160"/>
              <a:gd name="connsiteX26" fmla="*/ 13266 w 3408241"/>
              <a:gd name="connsiteY26" fmla="*/ 1368955 h 3217160"/>
              <a:gd name="connsiteX0" fmla="*/ 13266 w 3408241"/>
              <a:gd name="connsiteY0" fmla="*/ 1368955 h 3217160"/>
              <a:gd name="connsiteX1" fmla="*/ 984820 w 3408241"/>
              <a:gd name="connsiteY1" fmla="*/ 1327679 h 3217160"/>
              <a:gd name="connsiteX2" fmla="*/ 975295 w 3408241"/>
              <a:gd name="connsiteY2" fmla="*/ 860954 h 3217160"/>
              <a:gd name="connsiteX3" fmla="*/ 1422967 w 3408241"/>
              <a:gd name="connsiteY3" fmla="*/ 953031 h 3217160"/>
              <a:gd name="connsiteX4" fmla="*/ 956242 w 3408241"/>
              <a:gd name="connsiteY4" fmla="*/ 114830 h 3217160"/>
              <a:gd name="connsiteX5" fmla="*/ 1718242 w 3408241"/>
              <a:gd name="connsiteY5" fmla="*/ 813331 h 3217160"/>
              <a:gd name="connsiteX6" fmla="*/ 1862704 w 3408241"/>
              <a:gd name="connsiteY6" fmla="*/ 191030 h 3217160"/>
              <a:gd name="connsiteX7" fmla="*/ 2124642 w 3408241"/>
              <a:gd name="connsiteY7" fmla="*/ 826030 h 3217160"/>
              <a:gd name="connsiteX8" fmla="*/ 2988241 w 3408241"/>
              <a:gd name="connsiteY8" fmla="*/ 114830 h 3217160"/>
              <a:gd name="connsiteX9" fmla="*/ 2496116 w 3408241"/>
              <a:gd name="connsiteY9" fmla="*/ 1141942 h 3217160"/>
              <a:gd name="connsiteX10" fmla="*/ 2946968 w 3408241"/>
              <a:gd name="connsiteY10" fmla="*/ 1205443 h 3217160"/>
              <a:gd name="connsiteX11" fmla="*/ 2708843 w 3408241"/>
              <a:gd name="connsiteY11" fmla="*/ 1608668 h 3217160"/>
              <a:gd name="connsiteX12" fmla="*/ 3223193 w 3408241"/>
              <a:gd name="connsiteY12" fmla="*/ 1684868 h 3217160"/>
              <a:gd name="connsiteX13" fmla="*/ 3404169 w 3408241"/>
              <a:gd name="connsiteY13" fmla="*/ 1965855 h 3217160"/>
              <a:gd name="connsiteX14" fmla="*/ 3256529 w 3408241"/>
              <a:gd name="connsiteY14" fmla="*/ 2150005 h 3217160"/>
              <a:gd name="connsiteX15" fmla="*/ 2604070 w 3408241"/>
              <a:gd name="connsiteY15" fmla="*/ 2075393 h 3217160"/>
              <a:gd name="connsiteX16" fmla="*/ 3356545 w 3408241"/>
              <a:gd name="connsiteY16" fmla="*/ 3013605 h 3217160"/>
              <a:gd name="connsiteX17" fmla="*/ 2384995 w 3408241"/>
              <a:gd name="connsiteY17" fmla="*/ 2375429 h 3217160"/>
              <a:gd name="connsiteX18" fmla="*/ 2218307 w 3408241"/>
              <a:gd name="connsiteY18" fmla="*/ 2688167 h 3217160"/>
              <a:gd name="connsiteX19" fmla="*/ 1984945 w 3408241"/>
              <a:gd name="connsiteY19" fmla="*/ 2623079 h 3217160"/>
              <a:gd name="connsiteX20" fmla="*/ 1627754 w 3408241"/>
              <a:gd name="connsiteY20" fmla="*/ 2918355 h 3217160"/>
              <a:gd name="connsiteX21" fmla="*/ 1508695 w 3408241"/>
              <a:gd name="connsiteY21" fmla="*/ 2432579 h 3217160"/>
              <a:gd name="connsiteX22" fmla="*/ 737170 w 3408241"/>
              <a:gd name="connsiteY22" fmla="*/ 2842154 h 3217160"/>
              <a:gd name="connsiteX23" fmla="*/ 1203895 w 3408241"/>
              <a:gd name="connsiteY23" fmla="*/ 2051579 h 3217160"/>
              <a:gd name="connsiteX24" fmla="*/ 822896 w 3408241"/>
              <a:gd name="connsiteY24" fmla="*/ 2042054 h 3217160"/>
              <a:gd name="connsiteX25" fmla="*/ 984820 w 3408241"/>
              <a:gd name="connsiteY25" fmla="*/ 1708679 h 3217160"/>
              <a:gd name="connsiteX26" fmla="*/ 13266 w 3408241"/>
              <a:gd name="connsiteY26" fmla="*/ 1368955 h 3217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3408241" h="3217160">
                <a:moveTo>
                  <a:pt x="13266" y="1368955"/>
                </a:moveTo>
                <a:cubicBezTo>
                  <a:pt x="118041" y="829205"/>
                  <a:pt x="586357" y="1459971"/>
                  <a:pt x="984820" y="1327679"/>
                </a:cubicBezTo>
                <a:cubicBezTo>
                  <a:pt x="1145158" y="1243012"/>
                  <a:pt x="729233" y="1045633"/>
                  <a:pt x="975295" y="860954"/>
                </a:cubicBezTo>
                <a:cubicBezTo>
                  <a:pt x="1202307" y="790575"/>
                  <a:pt x="1249930" y="1069447"/>
                  <a:pt x="1422967" y="953031"/>
                </a:cubicBezTo>
                <a:cubicBezTo>
                  <a:pt x="1505517" y="637648"/>
                  <a:pt x="592175" y="521230"/>
                  <a:pt x="956242" y="114830"/>
                </a:cubicBezTo>
                <a:cubicBezTo>
                  <a:pt x="1508692" y="-363536"/>
                  <a:pt x="1431698" y="806981"/>
                  <a:pt x="1718242" y="813331"/>
                </a:cubicBezTo>
                <a:cubicBezTo>
                  <a:pt x="1699986" y="629181"/>
                  <a:pt x="1579071" y="138113"/>
                  <a:pt x="1862704" y="191030"/>
                </a:cubicBezTo>
                <a:cubicBezTo>
                  <a:pt x="2146337" y="243947"/>
                  <a:pt x="1833336" y="800630"/>
                  <a:pt x="2124642" y="826030"/>
                </a:cubicBezTo>
                <a:cubicBezTo>
                  <a:pt x="2339748" y="787930"/>
                  <a:pt x="2345304" y="-158220"/>
                  <a:pt x="2988241" y="114830"/>
                </a:cubicBezTo>
                <a:cubicBezTo>
                  <a:pt x="3620066" y="697972"/>
                  <a:pt x="2444257" y="778934"/>
                  <a:pt x="2496116" y="1141942"/>
                </a:cubicBezTo>
                <a:cubicBezTo>
                  <a:pt x="2588191" y="1364192"/>
                  <a:pt x="2790864" y="1036639"/>
                  <a:pt x="2946968" y="1205443"/>
                </a:cubicBezTo>
                <a:cubicBezTo>
                  <a:pt x="3105454" y="1502305"/>
                  <a:pt x="2535013" y="1350435"/>
                  <a:pt x="2708843" y="1608668"/>
                </a:cubicBezTo>
                <a:cubicBezTo>
                  <a:pt x="2818380" y="1667935"/>
                  <a:pt x="3019993" y="1685133"/>
                  <a:pt x="3223193" y="1684868"/>
                </a:cubicBezTo>
                <a:cubicBezTo>
                  <a:pt x="3395437" y="1744399"/>
                  <a:pt x="3420044" y="1845470"/>
                  <a:pt x="3404169" y="1965855"/>
                </a:cubicBezTo>
                <a:cubicBezTo>
                  <a:pt x="3364481" y="2105290"/>
                  <a:pt x="3345429" y="2092855"/>
                  <a:pt x="3256529" y="2150005"/>
                </a:cubicBezTo>
                <a:cubicBezTo>
                  <a:pt x="3093811" y="2255574"/>
                  <a:pt x="2804889" y="1821923"/>
                  <a:pt x="2604070" y="2075393"/>
                </a:cubicBezTo>
                <a:cubicBezTo>
                  <a:pt x="2649314" y="2376489"/>
                  <a:pt x="3551014" y="2569899"/>
                  <a:pt x="3356545" y="3013605"/>
                </a:cubicBezTo>
                <a:cubicBezTo>
                  <a:pt x="2810445" y="3698611"/>
                  <a:pt x="2714402" y="2440517"/>
                  <a:pt x="2384995" y="2375429"/>
                </a:cubicBezTo>
                <a:cubicBezTo>
                  <a:pt x="2237358" y="2443691"/>
                  <a:pt x="2336576" y="2618317"/>
                  <a:pt x="2218307" y="2688167"/>
                </a:cubicBezTo>
                <a:cubicBezTo>
                  <a:pt x="2161157" y="2750609"/>
                  <a:pt x="2083370" y="2584714"/>
                  <a:pt x="1984945" y="2623079"/>
                </a:cubicBezTo>
                <a:cubicBezTo>
                  <a:pt x="1886520" y="2661444"/>
                  <a:pt x="1840479" y="2988205"/>
                  <a:pt x="1627754" y="2918355"/>
                </a:cubicBezTo>
                <a:cubicBezTo>
                  <a:pt x="1415029" y="2848505"/>
                  <a:pt x="1657126" y="2445279"/>
                  <a:pt x="1508695" y="2432579"/>
                </a:cubicBezTo>
                <a:cubicBezTo>
                  <a:pt x="1303114" y="2410354"/>
                  <a:pt x="1078483" y="3152775"/>
                  <a:pt x="737170" y="2842154"/>
                </a:cubicBezTo>
                <a:cubicBezTo>
                  <a:pt x="286320" y="2299229"/>
                  <a:pt x="1411858" y="2286000"/>
                  <a:pt x="1203895" y="2051579"/>
                </a:cubicBezTo>
                <a:cubicBezTo>
                  <a:pt x="1218183" y="1918229"/>
                  <a:pt x="907034" y="2242079"/>
                  <a:pt x="822896" y="2042054"/>
                </a:cubicBezTo>
                <a:cubicBezTo>
                  <a:pt x="700659" y="1870604"/>
                  <a:pt x="1119758" y="1820862"/>
                  <a:pt x="984820" y="1708679"/>
                </a:cubicBezTo>
                <a:cubicBezTo>
                  <a:pt x="767332" y="1528233"/>
                  <a:pt x="-118339" y="2046919"/>
                  <a:pt x="13266" y="1368955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7972425" y="2247713"/>
            <a:ext cx="23622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rgbClr val="002060"/>
                </a:solidFill>
              </a:rPr>
              <a:t>white</a:t>
            </a:r>
          </a:p>
        </p:txBody>
      </p:sp>
    </p:spTree>
    <p:extLst>
      <p:ext uri="{BB962C8B-B14F-4D97-AF65-F5344CB8AC3E}">
        <p14:creationId xmlns:p14="http://schemas.microsoft.com/office/powerpoint/2010/main" val="309988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it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it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3" grpId="2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6"/>
          <p:cNvSpPr/>
          <p:nvPr/>
        </p:nvSpPr>
        <p:spPr>
          <a:xfrm>
            <a:off x="993558" y="1129770"/>
            <a:ext cx="1566913" cy="1479065"/>
          </a:xfrm>
          <a:custGeom>
            <a:avLst/>
            <a:gdLst>
              <a:gd name="connsiteX0" fmla="*/ 0 w 3895725"/>
              <a:gd name="connsiteY0" fmla="*/ 2159000 h 4318000"/>
              <a:gd name="connsiteX1" fmla="*/ 1947863 w 3895725"/>
              <a:gd name="connsiteY1" fmla="*/ 0 h 4318000"/>
              <a:gd name="connsiteX2" fmla="*/ 3895726 w 3895725"/>
              <a:gd name="connsiteY2" fmla="*/ 2159000 h 4318000"/>
              <a:gd name="connsiteX3" fmla="*/ 1947863 w 3895725"/>
              <a:gd name="connsiteY3" fmla="*/ 4318000 h 4318000"/>
              <a:gd name="connsiteX4" fmla="*/ 0 w 3895725"/>
              <a:gd name="connsiteY4" fmla="*/ 2159000 h 4318000"/>
              <a:gd name="connsiteX0" fmla="*/ 16235 w 3911961"/>
              <a:gd name="connsiteY0" fmla="*/ 2249857 h 4408857"/>
              <a:gd name="connsiteX1" fmla="*/ 1083036 w 3911961"/>
              <a:gd name="connsiteY1" fmla="*/ 586157 h 4408857"/>
              <a:gd name="connsiteX2" fmla="*/ 1964098 w 3911961"/>
              <a:gd name="connsiteY2" fmla="*/ 90857 h 4408857"/>
              <a:gd name="connsiteX3" fmla="*/ 3911961 w 3911961"/>
              <a:gd name="connsiteY3" fmla="*/ 2249857 h 4408857"/>
              <a:gd name="connsiteX4" fmla="*/ 1964098 w 3911961"/>
              <a:gd name="connsiteY4" fmla="*/ 4408857 h 4408857"/>
              <a:gd name="connsiteX5" fmla="*/ 16235 w 3911961"/>
              <a:gd name="connsiteY5" fmla="*/ 2249857 h 4408857"/>
              <a:gd name="connsiteX0" fmla="*/ 16235 w 3911961"/>
              <a:gd name="connsiteY0" fmla="*/ 2219517 h 4378517"/>
              <a:gd name="connsiteX1" fmla="*/ 1083036 w 3911961"/>
              <a:gd name="connsiteY1" fmla="*/ 555817 h 4378517"/>
              <a:gd name="connsiteX2" fmla="*/ 1705336 w 3911961"/>
              <a:gd name="connsiteY2" fmla="*/ 593918 h 4378517"/>
              <a:gd name="connsiteX3" fmla="*/ 1964098 w 3911961"/>
              <a:gd name="connsiteY3" fmla="*/ 60517 h 4378517"/>
              <a:gd name="connsiteX4" fmla="*/ 3911961 w 3911961"/>
              <a:gd name="connsiteY4" fmla="*/ 2219517 h 4378517"/>
              <a:gd name="connsiteX5" fmla="*/ 1964098 w 3911961"/>
              <a:gd name="connsiteY5" fmla="*/ 4378517 h 4378517"/>
              <a:gd name="connsiteX6" fmla="*/ 16235 w 3911961"/>
              <a:gd name="connsiteY6" fmla="*/ 2219517 h 4378517"/>
              <a:gd name="connsiteX0" fmla="*/ 20201 w 3915927"/>
              <a:gd name="connsiteY0" fmla="*/ 2219517 h 4378517"/>
              <a:gd name="connsiteX1" fmla="*/ 960002 w 3915927"/>
              <a:gd name="connsiteY1" fmla="*/ 987618 h 4378517"/>
              <a:gd name="connsiteX2" fmla="*/ 1087002 w 3915927"/>
              <a:gd name="connsiteY2" fmla="*/ 555817 h 4378517"/>
              <a:gd name="connsiteX3" fmla="*/ 1709302 w 3915927"/>
              <a:gd name="connsiteY3" fmla="*/ 593918 h 4378517"/>
              <a:gd name="connsiteX4" fmla="*/ 1968064 w 3915927"/>
              <a:gd name="connsiteY4" fmla="*/ 60517 h 4378517"/>
              <a:gd name="connsiteX5" fmla="*/ 3915927 w 3915927"/>
              <a:gd name="connsiteY5" fmla="*/ 2219517 h 4378517"/>
              <a:gd name="connsiteX6" fmla="*/ 1968064 w 3915927"/>
              <a:gd name="connsiteY6" fmla="*/ 4378517 h 4378517"/>
              <a:gd name="connsiteX7" fmla="*/ 20201 w 3915927"/>
              <a:gd name="connsiteY7" fmla="*/ 2219517 h 4378517"/>
              <a:gd name="connsiteX0" fmla="*/ 2555 w 3898281"/>
              <a:gd name="connsiteY0" fmla="*/ 2219517 h 4378517"/>
              <a:gd name="connsiteX1" fmla="*/ 1526556 w 3898281"/>
              <a:gd name="connsiteY1" fmla="*/ 1470218 h 4378517"/>
              <a:gd name="connsiteX2" fmla="*/ 1069356 w 3898281"/>
              <a:gd name="connsiteY2" fmla="*/ 555817 h 4378517"/>
              <a:gd name="connsiteX3" fmla="*/ 1691656 w 3898281"/>
              <a:gd name="connsiteY3" fmla="*/ 593918 h 4378517"/>
              <a:gd name="connsiteX4" fmla="*/ 1950418 w 3898281"/>
              <a:gd name="connsiteY4" fmla="*/ 60517 h 4378517"/>
              <a:gd name="connsiteX5" fmla="*/ 3898281 w 3898281"/>
              <a:gd name="connsiteY5" fmla="*/ 2219517 h 4378517"/>
              <a:gd name="connsiteX6" fmla="*/ 1950418 w 3898281"/>
              <a:gd name="connsiteY6" fmla="*/ 4378517 h 4378517"/>
              <a:gd name="connsiteX7" fmla="*/ 2555 w 3898281"/>
              <a:gd name="connsiteY7" fmla="*/ 2219517 h 4378517"/>
              <a:gd name="connsiteX0" fmla="*/ 2555 w 3898281"/>
              <a:gd name="connsiteY0" fmla="*/ 2219517 h 4378517"/>
              <a:gd name="connsiteX1" fmla="*/ 1526556 w 3898281"/>
              <a:gd name="connsiteY1" fmla="*/ 1470218 h 4378517"/>
              <a:gd name="connsiteX2" fmla="*/ 1069356 w 3898281"/>
              <a:gd name="connsiteY2" fmla="*/ 555817 h 4378517"/>
              <a:gd name="connsiteX3" fmla="*/ 1691656 w 3898281"/>
              <a:gd name="connsiteY3" fmla="*/ 593918 h 4378517"/>
              <a:gd name="connsiteX4" fmla="*/ 1950418 w 3898281"/>
              <a:gd name="connsiteY4" fmla="*/ 60517 h 4378517"/>
              <a:gd name="connsiteX5" fmla="*/ 3898281 w 3898281"/>
              <a:gd name="connsiteY5" fmla="*/ 2219517 h 4378517"/>
              <a:gd name="connsiteX6" fmla="*/ 1950418 w 3898281"/>
              <a:gd name="connsiteY6" fmla="*/ 4378517 h 4378517"/>
              <a:gd name="connsiteX7" fmla="*/ 2555 w 3898281"/>
              <a:gd name="connsiteY7" fmla="*/ 2219517 h 4378517"/>
              <a:gd name="connsiteX0" fmla="*/ 2555 w 3898281"/>
              <a:gd name="connsiteY0" fmla="*/ 2219517 h 4378517"/>
              <a:gd name="connsiteX1" fmla="*/ 1526556 w 3898281"/>
              <a:gd name="connsiteY1" fmla="*/ 1470218 h 4378517"/>
              <a:gd name="connsiteX2" fmla="*/ 1069356 w 3898281"/>
              <a:gd name="connsiteY2" fmla="*/ 555817 h 4378517"/>
              <a:gd name="connsiteX3" fmla="*/ 1691656 w 3898281"/>
              <a:gd name="connsiteY3" fmla="*/ 593918 h 4378517"/>
              <a:gd name="connsiteX4" fmla="*/ 1950418 w 3898281"/>
              <a:gd name="connsiteY4" fmla="*/ 60517 h 4378517"/>
              <a:gd name="connsiteX5" fmla="*/ 3898281 w 3898281"/>
              <a:gd name="connsiteY5" fmla="*/ 2219517 h 4378517"/>
              <a:gd name="connsiteX6" fmla="*/ 1950418 w 3898281"/>
              <a:gd name="connsiteY6" fmla="*/ 4378517 h 4378517"/>
              <a:gd name="connsiteX7" fmla="*/ 2555 w 3898281"/>
              <a:gd name="connsiteY7" fmla="*/ 2219517 h 4378517"/>
              <a:gd name="connsiteX0" fmla="*/ 2555 w 3898281"/>
              <a:gd name="connsiteY0" fmla="*/ 2219517 h 4378517"/>
              <a:gd name="connsiteX1" fmla="*/ 1526556 w 3898281"/>
              <a:gd name="connsiteY1" fmla="*/ 1470218 h 4378517"/>
              <a:gd name="connsiteX2" fmla="*/ 1069356 w 3898281"/>
              <a:gd name="connsiteY2" fmla="*/ 555817 h 4378517"/>
              <a:gd name="connsiteX3" fmla="*/ 1691656 w 3898281"/>
              <a:gd name="connsiteY3" fmla="*/ 593918 h 4378517"/>
              <a:gd name="connsiteX4" fmla="*/ 1950418 w 3898281"/>
              <a:gd name="connsiteY4" fmla="*/ 60517 h 4378517"/>
              <a:gd name="connsiteX5" fmla="*/ 3898281 w 3898281"/>
              <a:gd name="connsiteY5" fmla="*/ 2219517 h 4378517"/>
              <a:gd name="connsiteX6" fmla="*/ 1950418 w 3898281"/>
              <a:gd name="connsiteY6" fmla="*/ 4378517 h 4378517"/>
              <a:gd name="connsiteX7" fmla="*/ 2555 w 3898281"/>
              <a:gd name="connsiteY7" fmla="*/ 2219517 h 4378517"/>
              <a:gd name="connsiteX0" fmla="*/ 2555 w 3898281"/>
              <a:gd name="connsiteY0" fmla="*/ 2173048 h 4332048"/>
              <a:gd name="connsiteX1" fmla="*/ 1526556 w 3898281"/>
              <a:gd name="connsiteY1" fmla="*/ 1423749 h 4332048"/>
              <a:gd name="connsiteX2" fmla="*/ 1069356 w 3898281"/>
              <a:gd name="connsiteY2" fmla="*/ 509348 h 4332048"/>
              <a:gd name="connsiteX3" fmla="*/ 1831356 w 3898281"/>
              <a:gd name="connsiteY3" fmla="*/ 1207849 h 4332048"/>
              <a:gd name="connsiteX4" fmla="*/ 1950418 w 3898281"/>
              <a:gd name="connsiteY4" fmla="*/ 14048 h 4332048"/>
              <a:gd name="connsiteX5" fmla="*/ 3898281 w 3898281"/>
              <a:gd name="connsiteY5" fmla="*/ 2173048 h 4332048"/>
              <a:gd name="connsiteX6" fmla="*/ 1950418 w 3898281"/>
              <a:gd name="connsiteY6" fmla="*/ 4332048 h 4332048"/>
              <a:gd name="connsiteX7" fmla="*/ 2555 w 3898281"/>
              <a:gd name="connsiteY7" fmla="*/ 2173048 h 4332048"/>
              <a:gd name="connsiteX0" fmla="*/ 2555 w 3898281"/>
              <a:gd name="connsiteY0" fmla="*/ 2173048 h 4332048"/>
              <a:gd name="connsiteX1" fmla="*/ 1526556 w 3898281"/>
              <a:gd name="connsiteY1" fmla="*/ 1423749 h 4332048"/>
              <a:gd name="connsiteX2" fmla="*/ 1069356 w 3898281"/>
              <a:gd name="connsiteY2" fmla="*/ 509348 h 4332048"/>
              <a:gd name="connsiteX3" fmla="*/ 1831356 w 3898281"/>
              <a:gd name="connsiteY3" fmla="*/ 1207849 h 4332048"/>
              <a:gd name="connsiteX4" fmla="*/ 1950418 w 3898281"/>
              <a:gd name="connsiteY4" fmla="*/ 14048 h 4332048"/>
              <a:gd name="connsiteX5" fmla="*/ 3898281 w 3898281"/>
              <a:gd name="connsiteY5" fmla="*/ 2173048 h 4332048"/>
              <a:gd name="connsiteX6" fmla="*/ 1950418 w 3898281"/>
              <a:gd name="connsiteY6" fmla="*/ 4332048 h 4332048"/>
              <a:gd name="connsiteX7" fmla="*/ 2555 w 3898281"/>
              <a:gd name="connsiteY7" fmla="*/ 2173048 h 4332048"/>
              <a:gd name="connsiteX0" fmla="*/ 2555 w 3898281"/>
              <a:gd name="connsiteY0" fmla="*/ 2173048 h 4332048"/>
              <a:gd name="connsiteX1" fmla="*/ 1526556 w 3898281"/>
              <a:gd name="connsiteY1" fmla="*/ 1423749 h 4332048"/>
              <a:gd name="connsiteX2" fmla="*/ 1069356 w 3898281"/>
              <a:gd name="connsiteY2" fmla="*/ 509348 h 4332048"/>
              <a:gd name="connsiteX3" fmla="*/ 1831356 w 3898281"/>
              <a:gd name="connsiteY3" fmla="*/ 1207849 h 4332048"/>
              <a:gd name="connsiteX4" fmla="*/ 1950418 w 3898281"/>
              <a:gd name="connsiteY4" fmla="*/ 14048 h 4332048"/>
              <a:gd name="connsiteX5" fmla="*/ 3898281 w 3898281"/>
              <a:gd name="connsiteY5" fmla="*/ 2173048 h 4332048"/>
              <a:gd name="connsiteX6" fmla="*/ 1950418 w 3898281"/>
              <a:gd name="connsiteY6" fmla="*/ 4332048 h 4332048"/>
              <a:gd name="connsiteX7" fmla="*/ 2555 w 3898281"/>
              <a:gd name="connsiteY7" fmla="*/ 2173048 h 4332048"/>
              <a:gd name="connsiteX0" fmla="*/ 2555 w 3898281"/>
              <a:gd name="connsiteY0" fmla="*/ 2173048 h 4332048"/>
              <a:gd name="connsiteX1" fmla="*/ 1526556 w 3898281"/>
              <a:gd name="connsiteY1" fmla="*/ 1423749 h 4332048"/>
              <a:gd name="connsiteX2" fmla="*/ 1069356 w 3898281"/>
              <a:gd name="connsiteY2" fmla="*/ 509348 h 4332048"/>
              <a:gd name="connsiteX3" fmla="*/ 1831356 w 3898281"/>
              <a:gd name="connsiteY3" fmla="*/ 1207849 h 4332048"/>
              <a:gd name="connsiteX4" fmla="*/ 1950418 w 3898281"/>
              <a:gd name="connsiteY4" fmla="*/ 14048 h 4332048"/>
              <a:gd name="connsiteX5" fmla="*/ 3898281 w 3898281"/>
              <a:gd name="connsiteY5" fmla="*/ 2173048 h 4332048"/>
              <a:gd name="connsiteX6" fmla="*/ 1950418 w 3898281"/>
              <a:gd name="connsiteY6" fmla="*/ 4332048 h 4332048"/>
              <a:gd name="connsiteX7" fmla="*/ 2555 w 3898281"/>
              <a:gd name="connsiteY7" fmla="*/ 2173048 h 4332048"/>
              <a:gd name="connsiteX0" fmla="*/ 2555 w 3898281"/>
              <a:gd name="connsiteY0" fmla="*/ 2174133 h 4333133"/>
              <a:gd name="connsiteX1" fmla="*/ 1526556 w 3898281"/>
              <a:gd name="connsiteY1" fmla="*/ 1424834 h 4333133"/>
              <a:gd name="connsiteX2" fmla="*/ 1069356 w 3898281"/>
              <a:gd name="connsiteY2" fmla="*/ 510433 h 4333133"/>
              <a:gd name="connsiteX3" fmla="*/ 1831356 w 3898281"/>
              <a:gd name="connsiteY3" fmla="*/ 1208934 h 4333133"/>
              <a:gd name="connsiteX4" fmla="*/ 1950418 w 3898281"/>
              <a:gd name="connsiteY4" fmla="*/ 15133 h 4333133"/>
              <a:gd name="connsiteX5" fmla="*/ 3898281 w 3898281"/>
              <a:gd name="connsiteY5" fmla="*/ 2174133 h 4333133"/>
              <a:gd name="connsiteX6" fmla="*/ 1950418 w 3898281"/>
              <a:gd name="connsiteY6" fmla="*/ 4333133 h 4333133"/>
              <a:gd name="connsiteX7" fmla="*/ 2555 w 3898281"/>
              <a:gd name="connsiteY7" fmla="*/ 2174133 h 4333133"/>
              <a:gd name="connsiteX0" fmla="*/ 2555 w 3898281"/>
              <a:gd name="connsiteY0" fmla="*/ 1778530 h 3937530"/>
              <a:gd name="connsiteX1" fmla="*/ 1526556 w 3898281"/>
              <a:gd name="connsiteY1" fmla="*/ 1029231 h 3937530"/>
              <a:gd name="connsiteX2" fmla="*/ 1069356 w 3898281"/>
              <a:gd name="connsiteY2" fmla="*/ 114830 h 3937530"/>
              <a:gd name="connsiteX3" fmla="*/ 1831356 w 3898281"/>
              <a:gd name="connsiteY3" fmla="*/ 813331 h 3937530"/>
              <a:gd name="connsiteX4" fmla="*/ 2026618 w 3898281"/>
              <a:gd name="connsiteY4" fmla="*/ 191030 h 3937530"/>
              <a:gd name="connsiteX5" fmla="*/ 3898281 w 3898281"/>
              <a:gd name="connsiteY5" fmla="*/ 1778530 h 3937530"/>
              <a:gd name="connsiteX6" fmla="*/ 1950418 w 3898281"/>
              <a:gd name="connsiteY6" fmla="*/ 3937530 h 3937530"/>
              <a:gd name="connsiteX7" fmla="*/ 2555 w 3898281"/>
              <a:gd name="connsiteY7" fmla="*/ 1778530 h 3937530"/>
              <a:gd name="connsiteX0" fmla="*/ 2555 w 3898281"/>
              <a:gd name="connsiteY0" fmla="*/ 1778530 h 3937530"/>
              <a:gd name="connsiteX1" fmla="*/ 1526556 w 3898281"/>
              <a:gd name="connsiteY1" fmla="*/ 1029231 h 3937530"/>
              <a:gd name="connsiteX2" fmla="*/ 1069356 w 3898281"/>
              <a:gd name="connsiteY2" fmla="*/ 114830 h 3937530"/>
              <a:gd name="connsiteX3" fmla="*/ 1831356 w 3898281"/>
              <a:gd name="connsiteY3" fmla="*/ 813331 h 3937530"/>
              <a:gd name="connsiteX4" fmla="*/ 2026618 w 3898281"/>
              <a:gd name="connsiteY4" fmla="*/ 191030 h 3937530"/>
              <a:gd name="connsiteX5" fmla="*/ 3898281 w 3898281"/>
              <a:gd name="connsiteY5" fmla="*/ 1778530 h 3937530"/>
              <a:gd name="connsiteX6" fmla="*/ 1950418 w 3898281"/>
              <a:gd name="connsiteY6" fmla="*/ 3937530 h 3937530"/>
              <a:gd name="connsiteX7" fmla="*/ 2555 w 3898281"/>
              <a:gd name="connsiteY7" fmla="*/ 1778530 h 3937530"/>
              <a:gd name="connsiteX0" fmla="*/ 2555 w 3900324"/>
              <a:gd name="connsiteY0" fmla="*/ 1778530 h 3937530"/>
              <a:gd name="connsiteX1" fmla="*/ 1526556 w 3900324"/>
              <a:gd name="connsiteY1" fmla="*/ 1029231 h 3937530"/>
              <a:gd name="connsiteX2" fmla="*/ 1069356 w 3900324"/>
              <a:gd name="connsiteY2" fmla="*/ 114830 h 3937530"/>
              <a:gd name="connsiteX3" fmla="*/ 1831356 w 3900324"/>
              <a:gd name="connsiteY3" fmla="*/ 813331 h 3937530"/>
              <a:gd name="connsiteX4" fmla="*/ 2026618 w 3900324"/>
              <a:gd name="connsiteY4" fmla="*/ 191030 h 3937530"/>
              <a:gd name="connsiteX5" fmla="*/ 2250456 w 3900324"/>
              <a:gd name="connsiteY5" fmla="*/ 864130 h 3937530"/>
              <a:gd name="connsiteX6" fmla="*/ 3898281 w 3900324"/>
              <a:gd name="connsiteY6" fmla="*/ 1778530 h 3937530"/>
              <a:gd name="connsiteX7" fmla="*/ 1950418 w 3900324"/>
              <a:gd name="connsiteY7" fmla="*/ 3937530 h 3937530"/>
              <a:gd name="connsiteX8" fmla="*/ 2555 w 3900324"/>
              <a:gd name="connsiteY8" fmla="*/ 1778530 h 3937530"/>
              <a:gd name="connsiteX0" fmla="*/ 2555 w 3900324"/>
              <a:gd name="connsiteY0" fmla="*/ 1778530 h 3937530"/>
              <a:gd name="connsiteX1" fmla="*/ 1526556 w 3900324"/>
              <a:gd name="connsiteY1" fmla="*/ 1029231 h 3937530"/>
              <a:gd name="connsiteX2" fmla="*/ 1069356 w 3900324"/>
              <a:gd name="connsiteY2" fmla="*/ 114830 h 3937530"/>
              <a:gd name="connsiteX3" fmla="*/ 1831356 w 3900324"/>
              <a:gd name="connsiteY3" fmla="*/ 813331 h 3937530"/>
              <a:gd name="connsiteX4" fmla="*/ 2026618 w 3900324"/>
              <a:gd name="connsiteY4" fmla="*/ 191030 h 3937530"/>
              <a:gd name="connsiteX5" fmla="*/ 2250456 w 3900324"/>
              <a:gd name="connsiteY5" fmla="*/ 864130 h 3937530"/>
              <a:gd name="connsiteX6" fmla="*/ 3898281 w 3900324"/>
              <a:gd name="connsiteY6" fmla="*/ 1778530 h 3937530"/>
              <a:gd name="connsiteX7" fmla="*/ 1950418 w 3900324"/>
              <a:gd name="connsiteY7" fmla="*/ 3937530 h 3937530"/>
              <a:gd name="connsiteX8" fmla="*/ 2555 w 3900324"/>
              <a:gd name="connsiteY8" fmla="*/ 1778530 h 3937530"/>
              <a:gd name="connsiteX0" fmla="*/ 2555 w 3900324"/>
              <a:gd name="connsiteY0" fmla="*/ 1778530 h 3937530"/>
              <a:gd name="connsiteX1" fmla="*/ 1526556 w 3900324"/>
              <a:gd name="connsiteY1" fmla="*/ 1029231 h 3937530"/>
              <a:gd name="connsiteX2" fmla="*/ 1069356 w 3900324"/>
              <a:gd name="connsiteY2" fmla="*/ 114830 h 3937530"/>
              <a:gd name="connsiteX3" fmla="*/ 1831356 w 3900324"/>
              <a:gd name="connsiteY3" fmla="*/ 813331 h 3937530"/>
              <a:gd name="connsiteX4" fmla="*/ 2026618 w 3900324"/>
              <a:gd name="connsiteY4" fmla="*/ 191030 h 3937530"/>
              <a:gd name="connsiteX5" fmla="*/ 2250456 w 3900324"/>
              <a:gd name="connsiteY5" fmla="*/ 864130 h 3937530"/>
              <a:gd name="connsiteX6" fmla="*/ 3898281 w 3900324"/>
              <a:gd name="connsiteY6" fmla="*/ 1778530 h 3937530"/>
              <a:gd name="connsiteX7" fmla="*/ 1950418 w 3900324"/>
              <a:gd name="connsiteY7" fmla="*/ 3937530 h 3937530"/>
              <a:gd name="connsiteX8" fmla="*/ 2555 w 3900324"/>
              <a:gd name="connsiteY8" fmla="*/ 1778530 h 3937530"/>
              <a:gd name="connsiteX0" fmla="*/ 2555 w 3900324"/>
              <a:gd name="connsiteY0" fmla="*/ 1778530 h 3937530"/>
              <a:gd name="connsiteX1" fmla="*/ 1526556 w 3900324"/>
              <a:gd name="connsiteY1" fmla="*/ 1029231 h 3937530"/>
              <a:gd name="connsiteX2" fmla="*/ 1069356 w 3900324"/>
              <a:gd name="connsiteY2" fmla="*/ 114830 h 3937530"/>
              <a:gd name="connsiteX3" fmla="*/ 1831356 w 3900324"/>
              <a:gd name="connsiteY3" fmla="*/ 813331 h 3937530"/>
              <a:gd name="connsiteX4" fmla="*/ 2026618 w 3900324"/>
              <a:gd name="connsiteY4" fmla="*/ 191030 h 3937530"/>
              <a:gd name="connsiteX5" fmla="*/ 2250456 w 3900324"/>
              <a:gd name="connsiteY5" fmla="*/ 864130 h 3937530"/>
              <a:gd name="connsiteX6" fmla="*/ 3898281 w 3900324"/>
              <a:gd name="connsiteY6" fmla="*/ 1778530 h 3937530"/>
              <a:gd name="connsiteX7" fmla="*/ 1950418 w 3900324"/>
              <a:gd name="connsiteY7" fmla="*/ 3937530 h 3937530"/>
              <a:gd name="connsiteX8" fmla="*/ 2555 w 3900324"/>
              <a:gd name="connsiteY8" fmla="*/ 1778530 h 3937530"/>
              <a:gd name="connsiteX0" fmla="*/ 2555 w 3900324"/>
              <a:gd name="connsiteY0" fmla="*/ 1778530 h 3937530"/>
              <a:gd name="connsiteX1" fmla="*/ 1526556 w 3900324"/>
              <a:gd name="connsiteY1" fmla="*/ 1029231 h 3937530"/>
              <a:gd name="connsiteX2" fmla="*/ 1069356 w 3900324"/>
              <a:gd name="connsiteY2" fmla="*/ 114830 h 3937530"/>
              <a:gd name="connsiteX3" fmla="*/ 1831356 w 3900324"/>
              <a:gd name="connsiteY3" fmla="*/ 813331 h 3937530"/>
              <a:gd name="connsiteX4" fmla="*/ 2026618 w 3900324"/>
              <a:gd name="connsiteY4" fmla="*/ 191030 h 3937530"/>
              <a:gd name="connsiteX5" fmla="*/ 2250456 w 3900324"/>
              <a:gd name="connsiteY5" fmla="*/ 864130 h 3937530"/>
              <a:gd name="connsiteX6" fmla="*/ 3898281 w 3900324"/>
              <a:gd name="connsiteY6" fmla="*/ 1778530 h 3937530"/>
              <a:gd name="connsiteX7" fmla="*/ 1950418 w 3900324"/>
              <a:gd name="connsiteY7" fmla="*/ 3937530 h 3937530"/>
              <a:gd name="connsiteX8" fmla="*/ 2555 w 3900324"/>
              <a:gd name="connsiteY8" fmla="*/ 1778530 h 3937530"/>
              <a:gd name="connsiteX0" fmla="*/ 2555 w 3900324"/>
              <a:gd name="connsiteY0" fmla="*/ 1778530 h 3937530"/>
              <a:gd name="connsiteX1" fmla="*/ 1526556 w 3900324"/>
              <a:gd name="connsiteY1" fmla="*/ 1029231 h 3937530"/>
              <a:gd name="connsiteX2" fmla="*/ 1069356 w 3900324"/>
              <a:gd name="connsiteY2" fmla="*/ 114830 h 3937530"/>
              <a:gd name="connsiteX3" fmla="*/ 1831356 w 3900324"/>
              <a:gd name="connsiteY3" fmla="*/ 813331 h 3937530"/>
              <a:gd name="connsiteX4" fmla="*/ 1975818 w 3900324"/>
              <a:gd name="connsiteY4" fmla="*/ 191030 h 3937530"/>
              <a:gd name="connsiteX5" fmla="*/ 2250456 w 3900324"/>
              <a:gd name="connsiteY5" fmla="*/ 864130 h 3937530"/>
              <a:gd name="connsiteX6" fmla="*/ 3898281 w 3900324"/>
              <a:gd name="connsiteY6" fmla="*/ 1778530 h 3937530"/>
              <a:gd name="connsiteX7" fmla="*/ 1950418 w 3900324"/>
              <a:gd name="connsiteY7" fmla="*/ 3937530 h 3937530"/>
              <a:gd name="connsiteX8" fmla="*/ 2555 w 3900324"/>
              <a:gd name="connsiteY8" fmla="*/ 1778530 h 3937530"/>
              <a:gd name="connsiteX0" fmla="*/ 2555 w 3900324"/>
              <a:gd name="connsiteY0" fmla="*/ 1778530 h 3937530"/>
              <a:gd name="connsiteX1" fmla="*/ 1526556 w 3900324"/>
              <a:gd name="connsiteY1" fmla="*/ 1029231 h 3937530"/>
              <a:gd name="connsiteX2" fmla="*/ 1069356 w 3900324"/>
              <a:gd name="connsiteY2" fmla="*/ 114830 h 3937530"/>
              <a:gd name="connsiteX3" fmla="*/ 1831356 w 3900324"/>
              <a:gd name="connsiteY3" fmla="*/ 813331 h 3937530"/>
              <a:gd name="connsiteX4" fmla="*/ 1975818 w 3900324"/>
              <a:gd name="connsiteY4" fmla="*/ 191030 h 3937530"/>
              <a:gd name="connsiteX5" fmla="*/ 2250456 w 3900324"/>
              <a:gd name="connsiteY5" fmla="*/ 864130 h 3937530"/>
              <a:gd name="connsiteX6" fmla="*/ 3898281 w 3900324"/>
              <a:gd name="connsiteY6" fmla="*/ 1778530 h 3937530"/>
              <a:gd name="connsiteX7" fmla="*/ 1950418 w 3900324"/>
              <a:gd name="connsiteY7" fmla="*/ 3937530 h 3937530"/>
              <a:gd name="connsiteX8" fmla="*/ 2555 w 3900324"/>
              <a:gd name="connsiteY8" fmla="*/ 1778530 h 3937530"/>
              <a:gd name="connsiteX0" fmla="*/ 2555 w 3900398"/>
              <a:gd name="connsiteY0" fmla="*/ 1778530 h 3937530"/>
              <a:gd name="connsiteX1" fmla="*/ 1526556 w 3900398"/>
              <a:gd name="connsiteY1" fmla="*/ 1029231 h 3937530"/>
              <a:gd name="connsiteX2" fmla="*/ 1069356 w 3900398"/>
              <a:gd name="connsiteY2" fmla="*/ 114830 h 3937530"/>
              <a:gd name="connsiteX3" fmla="*/ 1831356 w 3900398"/>
              <a:gd name="connsiteY3" fmla="*/ 813331 h 3937530"/>
              <a:gd name="connsiteX4" fmla="*/ 1975818 w 3900398"/>
              <a:gd name="connsiteY4" fmla="*/ 191030 h 3937530"/>
              <a:gd name="connsiteX5" fmla="*/ 2250456 w 3900398"/>
              <a:gd name="connsiteY5" fmla="*/ 864130 h 3937530"/>
              <a:gd name="connsiteX6" fmla="*/ 3898281 w 3900398"/>
              <a:gd name="connsiteY6" fmla="*/ 1778530 h 3937530"/>
              <a:gd name="connsiteX7" fmla="*/ 1950418 w 3900398"/>
              <a:gd name="connsiteY7" fmla="*/ 3937530 h 3937530"/>
              <a:gd name="connsiteX8" fmla="*/ 2555 w 3900398"/>
              <a:gd name="connsiteY8" fmla="*/ 1778530 h 3937530"/>
              <a:gd name="connsiteX0" fmla="*/ 2555 w 3934660"/>
              <a:gd name="connsiteY0" fmla="*/ 1778530 h 3937530"/>
              <a:gd name="connsiteX1" fmla="*/ 1526556 w 3934660"/>
              <a:gd name="connsiteY1" fmla="*/ 1029231 h 3937530"/>
              <a:gd name="connsiteX2" fmla="*/ 1069356 w 3934660"/>
              <a:gd name="connsiteY2" fmla="*/ 114830 h 3937530"/>
              <a:gd name="connsiteX3" fmla="*/ 1831356 w 3934660"/>
              <a:gd name="connsiteY3" fmla="*/ 813331 h 3937530"/>
              <a:gd name="connsiteX4" fmla="*/ 1975818 w 3934660"/>
              <a:gd name="connsiteY4" fmla="*/ 191030 h 3937530"/>
              <a:gd name="connsiteX5" fmla="*/ 2250456 w 3934660"/>
              <a:gd name="connsiteY5" fmla="*/ 864130 h 3937530"/>
              <a:gd name="connsiteX6" fmla="*/ 3101355 w 3934660"/>
              <a:gd name="connsiteY6" fmla="*/ 114830 h 3937530"/>
              <a:gd name="connsiteX7" fmla="*/ 3898281 w 3934660"/>
              <a:gd name="connsiteY7" fmla="*/ 1778530 h 3937530"/>
              <a:gd name="connsiteX8" fmla="*/ 1950418 w 3934660"/>
              <a:gd name="connsiteY8" fmla="*/ 3937530 h 3937530"/>
              <a:gd name="connsiteX9" fmla="*/ 2555 w 3934660"/>
              <a:gd name="connsiteY9" fmla="*/ 1778530 h 3937530"/>
              <a:gd name="connsiteX0" fmla="*/ 2555 w 3934660"/>
              <a:gd name="connsiteY0" fmla="*/ 1778530 h 3937530"/>
              <a:gd name="connsiteX1" fmla="*/ 1526556 w 3934660"/>
              <a:gd name="connsiteY1" fmla="*/ 1029231 h 3937530"/>
              <a:gd name="connsiteX2" fmla="*/ 1069356 w 3934660"/>
              <a:gd name="connsiteY2" fmla="*/ 114830 h 3937530"/>
              <a:gd name="connsiteX3" fmla="*/ 1831356 w 3934660"/>
              <a:gd name="connsiteY3" fmla="*/ 813331 h 3937530"/>
              <a:gd name="connsiteX4" fmla="*/ 1975818 w 3934660"/>
              <a:gd name="connsiteY4" fmla="*/ 191030 h 3937530"/>
              <a:gd name="connsiteX5" fmla="*/ 2250456 w 3934660"/>
              <a:gd name="connsiteY5" fmla="*/ 864130 h 3937530"/>
              <a:gd name="connsiteX6" fmla="*/ 3101355 w 3934660"/>
              <a:gd name="connsiteY6" fmla="*/ 114830 h 3937530"/>
              <a:gd name="connsiteX7" fmla="*/ 3898281 w 3934660"/>
              <a:gd name="connsiteY7" fmla="*/ 1778530 h 3937530"/>
              <a:gd name="connsiteX8" fmla="*/ 1950418 w 3934660"/>
              <a:gd name="connsiteY8" fmla="*/ 3937530 h 3937530"/>
              <a:gd name="connsiteX9" fmla="*/ 2555 w 3934660"/>
              <a:gd name="connsiteY9" fmla="*/ 1778530 h 3937530"/>
              <a:gd name="connsiteX0" fmla="*/ 2555 w 3934660"/>
              <a:gd name="connsiteY0" fmla="*/ 1778530 h 3937530"/>
              <a:gd name="connsiteX1" fmla="*/ 1526556 w 3934660"/>
              <a:gd name="connsiteY1" fmla="*/ 1029231 h 3937530"/>
              <a:gd name="connsiteX2" fmla="*/ 1069356 w 3934660"/>
              <a:gd name="connsiteY2" fmla="*/ 114830 h 3937530"/>
              <a:gd name="connsiteX3" fmla="*/ 1831356 w 3934660"/>
              <a:gd name="connsiteY3" fmla="*/ 813331 h 3937530"/>
              <a:gd name="connsiteX4" fmla="*/ 1975818 w 3934660"/>
              <a:gd name="connsiteY4" fmla="*/ 191030 h 3937530"/>
              <a:gd name="connsiteX5" fmla="*/ 2237756 w 3934660"/>
              <a:gd name="connsiteY5" fmla="*/ 826030 h 3937530"/>
              <a:gd name="connsiteX6" fmla="*/ 3101355 w 3934660"/>
              <a:gd name="connsiteY6" fmla="*/ 114830 h 3937530"/>
              <a:gd name="connsiteX7" fmla="*/ 3898281 w 3934660"/>
              <a:gd name="connsiteY7" fmla="*/ 1778530 h 3937530"/>
              <a:gd name="connsiteX8" fmla="*/ 1950418 w 3934660"/>
              <a:gd name="connsiteY8" fmla="*/ 3937530 h 3937530"/>
              <a:gd name="connsiteX9" fmla="*/ 2555 w 3934660"/>
              <a:gd name="connsiteY9" fmla="*/ 1778530 h 3937530"/>
              <a:gd name="connsiteX0" fmla="*/ 2555 w 3934660"/>
              <a:gd name="connsiteY0" fmla="*/ 1778530 h 3937530"/>
              <a:gd name="connsiteX1" fmla="*/ 1526556 w 3934660"/>
              <a:gd name="connsiteY1" fmla="*/ 1029231 h 3937530"/>
              <a:gd name="connsiteX2" fmla="*/ 1069356 w 3934660"/>
              <a:gd name="connsiteY2" fmla="*/ 114830 h 3937530"/>
              <a:gd name="connsiteX3" fmla="*/ 1831356 w 3934660"/>
              <a:gd name="connsiteY3" fmla="*/ 813331 h 3937530"/>
              <a:gd name="connsiteX4" fmla="*/ 1975818 w 3934660"/>
              <a:gd name="connsiteY4" fmla="*/ 191030 h 3937530"/>
              <a:gd name="connsiteX5" fmla="*/ 2237756 w 3934660"/>
              <a:gd name="connsiteY5" fmla="*/ 826030 h 3937530"/>
              <a:gd name="connsiteX6" fmla="*/ 3101355 w 3934660"/>
              <a:gd name="connsiteY6" fmla="*/ 114830 h 3937530"/>
              <a:gd name="connsiteX7" fmla="*/ 3898281 w 3934660"/>
              <a:gd name="connsiteY7" fmla="*/ 1778530 h 3937530"/>
              <a:gd name="connsiteX8" fmla="*/ 1950418 w 3934660"/>
              <a:gd name="connsiteY8" fmla="*/ 3937530 h 3937530"/>
              <a:gd name="connsiteX9" fmla="*/ 2555 w 3934660"/>
              <a:gd name="connsiteY9" fmla="*/ 1778530 h 3937530"/>
              <a:gd name="connsiteX0" fmla="*/ 2555 w 3934660"/>
              <a:gd name="connsiteY0" fmla="*/ 1778530 h 3937530"/>
              <a:gd name="connsiteX1" fmla="*/ 1526556 w 3934660"/>
              <a:gd name="connsiteY1" fmla="*/ 1029231 h 3937530"/>
              <a:gd name="connsiteX2" fmla="*/ 1069356 w 3934660"/>
              <a:gd name="connsiteY2" fmla="*/ 114830 h 3937530"/>
              <a:gd name="connsiteX3" fmla="*/ 1831356 w 3934660"/>
              <a:gd name="connsiteY3" fmla="*/ 813331 h 3937530"/>
              <a:gd name="connsiteX4" fmla="*/ 1975818 w 3934660"/>
              <a:gd name="connsiteY4" fmla="*/ 191030 h 3937530"/>
              <a:gd name="connsiteX5" fmla="*/ 2237756 w 3934660"/>
              <a:gd name="connsiteY5" fmla="*/ 826030 h 3937530"/>
              <a:gd name="connsiteX6" fmla="*/ 3101355 w 3934660"/>
              <a:gd name="connsiteY6" fmla="*/ 114830 h 3937530"/>
              <a:gd name="connsiteX7" fmla="*/ 3898281 w 3934660"/>
              <a:gd name="connsiteY7" fmla="*/ 1778530 h 3937530"/>
              <a:gd name="connsiteX8" fmla="*/ 1950418 w 3934660"/>
              <a:gd name="connsiteY8" fmla="*/ 3937530 h 3937530"/>
              <a:gd name="connsiteX9" fmla="*/ 2555 w 3934660"/>
              <a:gd name="connsiteY9" fmla="*/ 1778530 h 3937530"/>
              <a:gd name="connsiteX0" fmla="*/ 2555 w 3934660"/>
              <a:gd name="connsiteY0" fmla="*/ 1778530 h 3937530"/>
              <a:gd name="connsiteX1" fmla="*/ 1526556 w 3934660"/>
              <a:gd name="connsiteY1" fmla="*/ 1029231 h 3937530"/>
              <a:gd name="connsiteX2" fmla="*/ 1069356 w 3934660"/>
              <a:gd name="connsiteY2" fmla="*/ 114830 h 3937530"/>
              <a:gd name="connsiteX3" fmla="*/ 1831356 w 3934660"/>
              <a:gd name="connsiteY3" fmla="*/ 813331 h 3937530"/>
              <a:gd name="connsiteX4" fmla="*/ 1975818 w 3934660"/>
              <a:gd name="connsiteY4" fmla="*/ 191030 h 3937530"/>
              <a:gd name="connsiteX5" fmla="*/ 2237756 w 3934660"/>
              <a:gd name="connsiteY5" fmla="*/ 826030 h 3937530"/>
              <a:gd name="connsiteX6" fmla="*/ 3101355 w 3934660"/>
              <a:gd name="connsiteY6" fmla="*/ 114830 h 3937530"/>
              <a:gd name="connsiteX7" fmla="*/ 3898281 w 3934660"/>
              <a:gd name="connsiteY7" fmla="*/ 1778530 h 3937530"/>
              <a:gd name="connsiteX8" fmla="*/ 1950418 w 3934660"/>
              <a:gd name="connsiteY8" fmla="*/ 3937530 h 3937530"/>
              <a:gd name="connsiteX9" fmla="*/ 2555 w 3934660"/>
              <a:gd name="connsiteY9" fmla="*/ 1778530 h 3937530"/>
              <a:gd name="connsiteX0" fmla="*/ 2555 w 3934660"/>
              <a:gd name="connsiteY0" fmla="*/ 1778530 h 3937530"/>
              <a:gd name="connsiteX1" fmla="*/ 1526556 w 3934660"/>
              <a:gd name="connsiteY1" fmla="*/ 1029231 h 3937530"/>
              <a:gd name="connsiteX2" fmla="*/ 1069356 w 3934660"/>
              <a:gd name="connsiteY2" fmla="*/ 114830 h 3937530"/>
              <a:gd name="connsiteX3" fmla="*/ 1831356 w 3934660"/>
              <a:gd name="connsiteY3" fmla="*/ 813331 h 3937530"/>
              <a:gd name="connsiteX4" fmla="*/ 1975818 w 3934660"/>
              <a:gd name="connsiteY4" fmla="*/ 191030 h 3937530"/>
              <a:gd name="connsiteX5" fmla="*/ 2237756 w 3934660"/>
              <a:gd name="connsiteY5" fmla="*/ 826030 h 3937530"/>
              <a:gd name="connsiteX6" fmla="*/ 3101355 w 3934660"/>
              <a:gd name="connsiteY6" fmla="*/ 114830 h 3937530"/>
              <a:gd name="connsiteX7" fmla="*/ 3898281 w 3934660"/>
              <a:gd name="connsiteY7" fmla="*/ 1778530 h 3937530"/>
              <a:gd name="connsiteX8" fmla="*/ 1950418 w 3934660"/>
              <a:gd name="connsiteY8" fmla="*/ 3937530 h 3937530"/>
              <a:gd name="connsiteX9" fmla="*/ 2555 w 3934660"/>
              <a:gd name="connsiteY9" fmla="*/ 1778530 h 3937530"/>
              <a:gd name="connsiteX0" fmla="*/ 2555 w 3934660"/>
              <a:gd name="connsiteY0" fmla="*/ 1778530 h 3937530"/>
              <a:gd name="connsiteX1" fmla="*/ 1526556 w 3934660"/>
              <a:gd name="connsiteY1" fmla="*/ 1029231 h 3937530"/>
              <a:gd name="connsiteX2" fmla="*/ 1069356 w 3934660"/>
              <a:gd name="connsiteY2" fmla="*/ 114830 h 3937530"/>
              <a:gd name="connsiteX3" fmla="*/ 1831356 w 3934660"/>
              <a:gd name="connsiteY3" fmla="*/ 813331 h 3937530"/>
              <a:gd name="connsiteX4" fmla="*/ 1975818 w 3934660"/>
              <a:gd name="connsiteY4" fmla="*/ 191030 h 3937530"/>
              <a:gd name="connsiteX5" fmla="*/ 2237756 w 3934660"/>
              <a:gd name="connsiteY5" fmla="*/ 826030 h 3937530"/>
              <a:gd name="connsiteX6" fmla="*/ 3101355 w 3934660"/>
              <a:gd name="connsiteY6" fmla="*/ 114830 h 3937530"/>
              <a:gd name="connsiteX7" fmla="*/ 3898281 w 3934660"/>
              <a:gd name="connsiteY7" fmla="*/ 1778530 h 3937530"/>
              <a:gd name="connsiteX8" fmla="*/ 1950418 w 3934660"/>
              <a:gd name="connsiteY8" fmla="*/ 3937530 h 3937530"/>
              <a:gd name="connsiteX9" fmla="*/ 2555 w 3934660"/>
              <a:gd name="connsiteY9" fmla="*/ 1778530 h 3937530"/>
              <a:gd name="connsiteX0" fmla="*/ 2555 w 3939660"/>
              <a:gd name="connsiteY0" fmla="*/ 1778530 h 3937530"/>
              <a:gd name="connsiteX1" fmla="*/ 1526556 w 3939660"/>
              <a:gd name="connsiteY1" fmla="*/ 1029231 h 3937530"/>
              <a:gd name="connsiteX2" fmla="*/ 1069356 w 3939660"/>
              <a:gd name="connsiteY2" fmla="*/ 114830 h 3937530"/>
              <a:gd name="connsiteX3" fmla="*/ 1831356 w 3939660"/>
              <a:gd name="connsiteY3" fmla="*/ 813331 h 3937530"/>
              <a:gd name="connsiteX4" fmla="*/ 1975818 w 3939660"/>
              <a:gd name="connsiteY4" fmla="*/ 191030 h 3937530"/>
              <a:gd name="connsiteX5" fmla="*/ 2237756 w 3939660"/>
              <a:gd name="connsiteY5" fmla="*/ 826030 h 3937530"/>
              <a:gd name="connsiteX6" fmla="*/ 3101355 w 3939660"/>
              <a:gd name="connsiteY6" fmla="*/ 114830 h 3937530"/>
              <a:gd name="connsiteX7" fmla="*/ 3898281 w 3939660"/>
              <a:gd name="connsiteY7" fmla="*/ 1778530 h 3937530"/>
              <a:gd name="connsiteX8" fmla="*/ 1950418 w 3939660"/>
              <a:gd name="connsiteY8" fmla="*/ 3937530 h 3937530"/>
              <a:gd name="connsiteX9" fmla="*/ 2555 w 3939660"/>
              <a:gd name="connsiteY9" fmla="*/ 1778530 h 3937530"/>
              <a:gd name="connsiteX0" fmla="*/ 2555 w 3936115"/>
              <a:gd name="connsiteY0" fmla="*/ 1778530 h 3937530"/>
              <a:gd name="connsiteX1" fmla="*/ 1526556 w 3936115"/>
              <a:gd name="connsiteY1" fmla="*/ 1029231 h 3937530"/>
              <a:gd name="connsiteX2" fmla="*/ 1069356 w 3936115"/>
              <a:gd name="connsiteY2" fmla="*/ 114830 h 3937530"/>
              <a:gd name="connsiteX3" fmla="*/ 1831356 w 3936115"/>
              <a:gd name="connsiteY3" fmla="*/ 813331 h 3937530"/>
              <a:gd name="connsiteX4" fmla="*/ 1975818 w 3936115"/>
              <a:gd name="connsiteY4" fmla="*/ 191030 h 3937530"/>
              <a:gd name="connsiteX5" fmla="*/ 2237756 w 3936115"/>
              <a:gd name="connsiteY5" fmla="*/ 826030 h 3937530"/>
              <a:gd name="connsiteX6" fmla="*/ 3101355 w 3936115"/>
              <a:gd name="connsiteY6" fmla="*/ 114830 h 3937530"/>
              <a:gd name="connsiteX7" fmla="*/ 2656855 w 3936115"/>
              <a:gd name="connsiteY7" fmla="*/ 1168930 h 3937530"/>
              <a:gd name="connsiteX8" fmla="*/ 3898281 w 3936115"/>
              <a:gd name="connsiteY8" fmla="*/ 1778530 h 3937530"/>
              <a:gd name="connsiteX9" fmla="*/ 1950418 w 3936115"/>
              <a:gd name="connsiteY9" fmla="*/ 3937530 h 3937530"/>
              <a:gd name="connsiteX10" fmla="*/ 2555 w 3936115"/>
              <a:gd name="connsiteY10" fmla="*/ 1778530 h 3937530"/>
              <a:gd name="connsiteX0" fmla="*/ 2555 w 3936115"/>
              <a:gd name="connsiteY0" fmla="*/ 1778530 h 3937530"/>
              <a:gd name="connsiteX1" fmla="*/ 1526556 w 3936115"/>
              <a:gd name="connsiteY1" fmla="*/ 1029231 h 3937530"/>
              <a:gd name="connsiteX2" fmla="*/ 1069356 w 3936115"/>
              <a:gd name="connsiteY2" fmla="*/ 114830 h 3937530"/>
              <a:gd name="connsiteX3" fmla="*/ 1831356 w 3936115"/>
              <a:gd name="connsiteY3" fmla="*/ 813331 h 3937530"/>
              <a:gd name="connsiteX4" fmla="*/ 1975818 w 3936115"/>
              <a:gd name="connsiteY4" fmla="*/ 191030 h 3937530"/>
              <a:gd name="connsiteX5" fmla="*/ 2237756 w 3936115"/>
              <a:gd name="connsiteY5" fmla="*/ 826030 h 3937530"/>
              <a:gd name="connsiteX6" fmla="*/ 3101355 w 3936115"/>
              <a:gd name="connsiteY6" fmla="*/ 114830 h 3937530"/>
              <a:gd name="connsiteX7" fmla="*/ 2656855 w 3936115"/>
              <a:gd name="connsiteY7" fmla="*/ 1168930 h 3937530"/>
              <a:gd name="connsiteX8" fmla="*/ 3898281 w 3936115"/>
              <a:gd name="connsiteY8" fmla="*/ 1778530 h 3937530"/>
              <a:gd name="connsiteX9" fmla="*/ 1950418 w 3936115"/>
              <a:gd name="connsiteY9" fmla="*/ 3937530 h 3937530"/>
              <a:gd name="connsiteX10" fmla="*/ 2555 w 3936115"/>
              <a:gd name="connsiteY10" fmla="*/ 1778530 h 3937530"/>
              <a:gd name="connsiteX0" fmla="*/ 2555 w 3935230"/>
              <a:gd name="connsiteY0" fmla="*/ 1778530 h 3937530"/>
              <a:gd name="connsiteX1" fmla="*/ 1526556 w 3935230"/>
              <a:gd name="connsiteY1" fmla="*/ 1029231 h 3937530"/>
              <a:gd name="connsiteX2" fmla="*/ 1069356 w 3935230"/>
              <a:gd name="connsiteY2" fmla="*/ 114830 h 3937530"/>
              <a:gd name="connsiteX3" fmla="*/ 1831356 w 3935230"/>
              <a:gd name="connsiteY3" fmla="*/ 813331 h 3937530"/>
              <a:gd name="connsiteX4" fmla="*/ 1975818 w 3935230"/>
              <a:gd name="connsiteY4" fmla="*/ 191030 h 3937530"/>
              <a:gd name="connsiteX5" fmla="*/ 2237756 w 3935230"/>
              <a:gd name="connsiteY5" fmla="*/ 826030 h 3937530"/>
              <a:gd name="connsiteX6" fmla="*/ 3101355 w 3935230"/>
              <a:gd name="connsiteY6" fmla="*/ 114830 h 3937530"/>
              <a:gd name="connsiteX7" fmla="*/ 2618755 w 3935230"/>
              <a:gd name="connsiteY7" fmla="*/ 1118130 h 3937530"/>
              <a:gd name="connsiteX8" fmla="*/ 3898281 w 3935230"/>
              <a:gd name="connsiteY8" fmla="*/ 1778530 h 3937530"/>
              <a:gd name="connsiteX9" fmla="*/ 1950418 w 3935230"/>
              <a:gd name="connsiteY9" fmla="*/ 3937530 h 3937530"/>
              <a:gd name="connsiteX10" fmla="*/ 2555 w 3935230"/>
              <a:gd name="connsiteY10" fmla="*/ 1778530 h 3937530"/>
              <a:gd name="connsiteX0" fmla="*/ 2555 w 3932391"/>
              <a:gd name="connsiteY0" fmla="*/ 1778530 h 3937530"/>
              <a:gd name="connsiteX1" fmla="*/ 1526556 w 3932391"/>
              <a:gd name="connsiteY1" fmla="*/ 1029231 h 3937530"/>
              <a:gd name="connsiteX2" fmla="*/ 1069356 w 3932391"/>
              <a:gd name="connsiteY2" fmla="*/ 114830 h 3937530"/>
              <a:gd name="connsiteX3" fmla="*/ 1831356 w 3932391"/>
              <a:gd name="connsiteY3" fmla="*/ 813331 h 3937530"/>
              <a:gd name="connsiteX4" fmla="*/ 1975818 w 3932391"/>
              <a:gd name="connsiteY4" fmla="*/ 191030 h 3937530"/>
              <a:gd name="connsiteX5" fmla="*/ 2237756 w 3932391"/>
              <a:gd name="connsiteY5" fmla="*/ 826030 h 3937530"/>
              <a:gd name="connsiteX6" fmla="*/ 3101355 w 3932391"/>
              <a:gd name="connsiteY6" fmla="*/ 114830 h 3937530"/>
              <a:gd name="connsiteX7" fmla="*/ 2618755 w 3932391"/>
              <a:gd name="connsiteY7" fmla="*/ 1118130 h 3937530"/>
              <a:gd name="connsiteX8" fmla="*/ 3898281 w 3932391"/>
              <a:gd name="connsiteY8" fmla="*/ 1778530 h 3937530"/>
              <a:gd name="connsiteX9" fmla="*/ 1950418 w 3932391"/>
              <a:gd name="connsiteY9" fmla="*/ 3937530 h 3937530"/>
              <a:gd name="connsiteX10" fmla="*/ 2555 w 3932391"/>
              <a:gd name="connsiteY10" fmla="*/ 1778530 h 3937530"/>
              <a:gd name="connsiteX0" fmla="*/ 2555 w 3934808"/>
              <a:gd name="connsiteY0" fmla="*/ 1778530 h 3937530"/>
              <a:gd name="connsiteX1" fmla="*/ 1526556 w 3934808"/>
              <a:gd name="connsiteY1" fmla="*/ 1029231 h 3937530"/>
              <a:gd name="connsiteX2" fmla="*/ 1069356 w 3934808"/>
              <a:gd name="connsiteY2" fmla="*/ 114830 h 3937530"/>
              <a:gd name="connsiteX3" fmla="*/ 1831356 w 3934808"/>
              <a:gd name="connsiteY3" fmla="*/ 813331 h 3937530"/>
              <a:gd name="connsiteX4" fmla="*/ 1975818 w 3934808"/>
              <a:gd name="connsiteY4" fmla="*/ 191030 h 3937530"/>
              <a:gd name="connsiteX5" fmla="*/ 2237756 w 3934808"/>
              <a:gd name="connsiteY5" fmla="*/ 826030 h 3937530"/>
              <a:gd name="connsiteX6" fmla="*/ 3101355 w 3934808"/>
              <a:gd name="connsiteY6" fmla="*/ 114830 h 3937530"/>
              <a:gd name="connsiteX7" fmla="*/ 2618755 w 3934808"/>
              <a:gd name="connsiteY7" fmla="*/ 1118130 h 3937530"/>
              <a:gd name="connsiteX8" fmla="*/ 3088657 w 3934808"/>
              <a:gd name="connsiteY8" fmla="*/ 1168930 h 3937530"/>
              <a:gd name="connsiteX9" fmla="*/ 3898281 w 3934808"/>
              <a:gd name="connsiteY9" fmla="*/ 1778530 h 3937530"/>
              <a:gd name="connsiteX10" fmla="*/ 1950418 w 3934808"/>
              <a:gd name="connsiteY10" fmla="*/ 3937530 h 3937530"/>
              <a:gd name="connsiteX11" fmla="*/ 2555 w 3934808"/>
              <a:gd name="connsiteY11" fmla="*/ 1778530 h 3937530"/>
              <a:gd name="connsiteX0" fmla="*/ 2555 w 3934808"/>
              <a:gd name="connsiteY0" fmla="*/ 1778530 h 3937530"/>
              <a:gd name="connsiteX1" fmla="*/ 1526556 w 3934808"/>
              <a:gd name="connsiteY1" fmla="*/ 1029231 h 3937530"/>
              <a:gd name="connsiteX2" fmla="*/ 1069356 w 3934808"/>
              <a:gd name="connsiteY2" fmla="*/ 114830 h 3937530"/>
              <a:gd name="connsiteX3" fmla="*/ 1831356 w 3934808"/>
              <a:gd name="connsiteY3" fmla="*/ 813331 h 3937530"/>
              <a:gd name="connsiteX4" fmla="*/ 1975818 w 3934808"/>
              <a:gd name="connsiteY4" fmla="*/ 191030 h 3937530"/>
              <a:gd name="connsiteX5" fmla="*/ 2237756 w 3934808"/>
              <a:gd name="connsiteY5" fmla="*/ 826030 h 3937530"/>
              <a:gd name="connsiteX6" fmla="*/ 3101355 w 3934808"/>
              <a:gd name="connsiteY6" fmla="*/ 114830 h 3937530"/>
              <a:gd name="connsiteX7" fmla="*/ 2618755 w 3934808"/>
              <a:gd name="connsiteY7" fmla="*/ 1118130 h 3937530"/>
              <a:gd name="connsiteX8" fmla="*/ 3088657 w 3934808"/>
              <a:gd name="connsiteY8" fmla="*/ 1168930 h 3937530"/>
              <a:gd name="connsiteX9" fmla="*/ 3898281 w 3934808"/>
              <a:gd name="connsiteY9" fmla="*/ 1778530 h 3937530"/>
              <a:gd name="connsiteX10" fmla="*/ 1950418 w 3934808"/>
              <a:gd name="connsiteY10" fmla="*/ 3937530 h 3937530"/>
              <a:gd name="connsiteX11" fmla="*/ 2555 w 3934808"/>
              <a:gd name="connsiteY11" fmla="*/ 1778530 h 3937530"/>
              <a:gd name="connsiteX0" fmla="*/ 2555 w 3933441"/>
              <a:gd name="connsiteY0" fmla="*/ 1778530 h 3937530"/>
              <a:gd name="connsiteX1" fmla="*/ 1526556 w 3933441"/>
              <a:gd name="connsiteY1" fmla="*/ 1029231 h 3937530"/>
              <a:gd name="connsiteX2" fmla="*/ 1069356 w 3933441"/>
              <a:gd name="connsiteY2" fmla="*/ 114830 h 3937530"/>
              <a:gd name="connsiteX3" fmla="*/ 1831356 w 3933441"/>
              <a:gd name="connsiteY3" fmla="*/ 813331 h 3937530"/>
              <a:gd name="connsiteX4" fmla="*/ 1975818 w 3933441"/>
              <a:gd name="connsiteY4" fmla="*/ 191030 h 3937530"/>
              <a:gd name="connsiteX5" fmla="*/ 2237756 w 3933441"/>
              <a:gd name="connsiteY5" fmla="*/ 826030 h 3937530"/>
              <a:gd name="connsiteX6" fmla="*/ 3101355 w 3933441"/>
              <a:gd name="connsiteY6" fmla="*/ 114830 h 3937530"/>
              <a:gd name="connsiteX7" fmla="*/ 2618755 w 3933441"/>
              <a:gd name="connsiteY7" fmla="*/ 1118130 h 3937530"/>
              <a:gd name="connsiteX8" fmla="*/ 3050557 w 3933441"/>
              <a:gd name="connsiteY8" fmla="*/ 1143530 h 3937530"/>
              <a:gd name="connsiteX9" fmla="*/ 3898281 w 3933441"/>
              <a:gd name="connsiteY9" fmla="*/ 1778530 h 3937530"/>
              <a:gd name="connsiteX10" fmla="*/ 1950418 w 3933441"/>
              <a:gd name="connsiteY10" fmla="*/ 3937530 h 3937530"/>
              <a:gd name="connsiteX11" fmla="*/ 2555 w 3933441"/>
              <a:gd name="connsiteY11" fmla="*/ 1778530 h 3937530"/>
              <a:gd name="connsiteX0" fmla="*/ 2555 w 3930002"/>
              <a:gd name="connsiteY0" fmla="*/ 1778530 h 3937530"/>
              <a:gd name="connsiteX1" fmla="*/ 1526556 w 3930002"/>
              <a:gd name="connsiteY1" fmla="*/ 1029231 h 3937530"/>
              <a:gd name="connsiteX2" fmla="*/ 1069356 w 3930002"/>
              <a:gd name="connsiteY2" fmla="*/ 114830 h 3937530"/>
              <a:gd name="connsiteX3" fmla="*/ 1831356 w 3930002"/>
              <a:gd name="connsiteY3" fmla="*/ 813331 h 3937530"/>
              <a:gd name="connsiteX4" fmla="*/ 1975818 w 3930002"/>
              <a:gd name="connsiteY4" fmla="*/ 191030 h 3937530"/>
              <a:gd name="connsiteX5" fmla="*/ 2237756 w 3930002"/>
              <a:gd name="connsiteY5" fmla="*/ 826030 h 3937530"/>
              <a:gd name="connsiteX6" fmla="*/ 3101355 w 3930002"/>
              <a:gd name="connsiteY6" fmla="*/ 114830 h 3937530"/>
              <a:gd name="connsiteX7" fmla="*/ 2618755 w 3930002"/>
              <a:gd name="connsiteY7" fmla="*/ 1118130 h 3937530"/>
              <a:gd name="connsiteX8" fmla="*/ 3050557 w 3930002"/>
              <a:gd name="connsiteY8" fmla="*/ 1143530 h 3937530"/>
              <a:gd name="connsiteX9" fmla="*/ 3898281 w 3930002"/>
              <a:gd name="connsiteY9" fmla="*/ 1778530 h 3937530"/>
              <a:gd name="connsiteX10" fmla="*/ 1950418 w 3930002"/>
              <a:gd name="connsiteY10" fmla="*/ 3937530 h 3937530"/>
              <a:gd name="connsiteX11" fmla="*/ 2555 w 3930002"/>
              <a:gd name="connsiteY11" fmla="*/ 1778530 h 3937530"/>
              <a:gd name="connsiteX0" fmla="*/ 2555 w 3928585"/>
              <a:gd name="connsiteY0" fmla="*/ 1778530 h 3937530"/>
              <a:gd name="connsiteX1" fmla="*/ 1526556 w 3928585"/>
              <a:gd name="connsiteY1" fmla="*/ 1029231 h 3937530"/>
              <a:gd name="connsiteX2" fmla="*/ 1069356 w 3928585"/>
              <a:gd name="connsiteY2" fmla="*/ 114830 h 3937530"/>
              <a:gd name="connsiteX3" fmla="*/ 1831356 w 3928585"/>
              <a:gd name="connsiteY3" fmla="*/ 813331 h 3937530"/>
              <a:gd name="connsiteX4" fmla="*/ 1975818 w 3928585"/>
              <a:gd name="connsiteY4" fmla="*/ 191030 h 3937530"/>
              <a:gd name="connsiteX5" fmla="*/ 2237756 w 3928585"/>
              <a:gd name="connsiteY5" fmla="*/ 826030 h 3937530"/>
              <a:gd name="connsiteX6" fmla="*/ 3101355 w 3928585"/>
              <a:gd name="connsiteY6" fmla="*/ 114830 h 3937530"/>
              <a:gd name="connsiteX7" fmla="*/ 2618755 w 3928585"/>
              <a:gd name="connsiteY7" fmla="*/ 1118130 h 3937530"/>
              <a:gd name="connsiteX8" fmla="*/ 2998170 w 3928585"/>
              <a:gd name="connsiteY8" fmla="*/ 1143530 h 3937530"/>
              <a:gd name="connsiteX9" fmla="*/ 3898281 w 3928585"/>
              <a:gd name="connsiteY9" fmla="*/ 1778530 h 3937530"/>
              <a:gd name="connsiteX10" fmla="*/ 1950418 w 3928585"/>
              <a:gd name="connsiteY10" fmla="*/ 3937530 h 3937530"/>
              <a:gd name="connsiteX11" fmla="*/ 2555 w 3928585"/>
              <a:gd name="connsiteY11" fmla="*/ 1778530 h 3937530"/>
              <a:gd name="connsiteX0" fmla="*/ 2555 w 3928585"/>
              <a:gd name="connsiteY0" fmla="*/ 1778530 h 3937530"/>
              <a:gd name="connsiteX1" fmla="*/ 1526556 w 3928585"/>
              <a:gd name="connsiteY1" fmla="*/ 1029231 h 3937530"/>
              <a:gd name="connsiteX2" fmla="*/ 1069356 w 3928585"/>
              <a:gd name="connsiteY2" fmla="*/ 114830 h 3937530"/>
              <a:gd name="connsiteX3" fmla="*/ 1831356 w 3928585"/>
              <a:gd name="connsiteY3" fmla="*/ 813331 h 3937530"/>
              <a:gd name="connsiteX4" fmla="*/ 1975818 w 3928585"/>
              <a:gd name="connsiteY4" fmla="*/ 191030 h 3937530"/>
              <a:gd name="connsiteX5" fmla="*/ 2237756 w 3928585"/>
              <a:gd name="connsiteY5" fmla="*/ 826030 h 3937530"/>
              <a:gd name="connsiteX6" fmla="*/ 3101355 w 3928585"/>
              <a:gd name="connsiteY6" fmla="*/ 114830 h 3937530"/>
              <a:gd name="connsiteX7" fmla="*/ 2618755 w 3928585"/>
              <a:gd name="connsiteY7" fmla="*/ 1118130 h 3937530"/>
              <a:gd name="connsiteX8" fmla="*/ 2998170 w 3928585"/>
              <a:gd name="connsiteY8" fmla="*/ 1143530 h 3937530"/>
              <a:gd name="connsiteX9" fmla="*/ 3898281 w 3928585"/>
              <a:gd name="connsiteY9" fmla="*/ 1778530 h 3937530"/>
              <a:gd name="connsiteX10" fmla="*/ 1950418 w 3928585"/>
              <a:gd name="connsiteY10" fmla="*/ 3937530 h 3937530"/>
              <a:gd name="connsiteX11" fmla="*/ 2555 w 3928585"/>
              <a:gd name="connsiteY11" fmla="*/ 1778530 h 3937530"/>
              <a:gd name="connsiteX0" fmla="*/ 2555 w 3929566"/>
              <a:gd name="connsiteY0" fmla="*/ 1778530 h 3937530"/>
              <a:gd name="connsiteX1" fmla="*/ 1526556 w 3929566"/>
              <a:gd name="connsiteY1" fmla="*/ 1029231 h 3937530"/>
              <a:gd name="connsiteX2" fmla="*/ 1069356 w 3929566"/>
              <a:gd name="connsiteY2" fmla="*/ 114830 h 3937530"/>
              <a:gd name="connsiteX3" fmla="*/ 1831356 w 3929566"/>
              <a:gd name="connsiteY3" fmla="*/ 813331 h 3937530"/>
              <a:gd name="connsiteX4" fmla="*/ 1975818 w 3929566"/>
              <a:gd name="connsiteY4" fmla="*/ 191030 h 3937530"/>
              <a:gd name="connsiteX5" fmla="*/ 2237756 w 3929566"/>
              <a:gd name="connsiteY5" fmla="*/ 826030 h 3937530"/>
              <a:gd name="connsiteX6" fmla="*/ 3101355 w 3929566"/>
              <a:gd name="connsiteY6" fmla="*/ 114830 h 3937530"/>
              <a:gd name="connsiteX7" fmla="*/ 2618755 w 3929566"/>
              <a:gd name="connsiteY7" fmla="*/ 1118130 h 3937530"/>
              <a:gd name="connsiteX8" fmla="*/ 2998170 w 3929566"/>
              <a:gd name="connsiteY8" fmla="*/ 1143530 h 3937530"/>
              <a:gd name="connsiteX9" fmla="*/ 3898281 w 3929566"/>
              <a:gd name="connsiteY9" fmla="*/ 1778530 h 3937530"/>
              <a:gd name="connsiteX10" fmla="*/ 1950418 w 3929566"/>
              <a:gd name="connsiteY10" fmla="*/ 3937530 h 3937530"/>
              <a:gd name="connsiteX11" fmla="*/ 2555 w 3929566"/>
              <a:gd name="connsiteY11" fmla="*/ 1778530 h 3937530"/>
              <a:gd name="connsiteX0" fmla="*/ 2555 w 3935470"/>
              <a:gd name="connsiteY0" fmla="*/ 1778530 h 3937530"/>
              <a:gd name="connsiteX1" fmla="*/ 1526556 w 3935470"/>
              <a:gd name="connsiteY1" fmla="*/ 1029231 h 3937530"/>
              <a:gd name="connsiteX2" fmla="*/ 1069356 w 3935470"/>
              <a:gd name="connsiteY2" fmla="*/ 114830 h 3937530"/>
              <a:gd name="connsiteX3" fmla="*/ 1831356 w 3935470"/>
              <a:gd name="connsiteY3" fmla="*/ 813331 h 3937530"/>
              <a:gd name="connsiteX4" fmla="*/ 1975818 w 3935470"/>
              <a:gd name="connsiteY4" fmla="*/ 191030 h 3937530"/>
              <a:gd name="connsiteX5" fmla="*/ 2237756 w 3935470"/>
              <a:gd name="connsiteY5" fmla="*/ 826030 h 3937530"/>
              <a:gd name="connsiteX6" fmla="*/ 3101355 w 3935470"/>
              <a:gd name="connsiteY6" fmla="*/ 114830 h 3937530"/>
              <a:gd name="connsiteX7" fmla="*/ 2618755 w 3935470"/>
              <a:gd name="connsiteY7" fmla="*/ 1118130 h 3937530"/>
              <a:gd name="connsiteX8" fmla="*/ 2998170 w 3935470"/>
              <a:gd name="connsiteY8" fmla="*/ 1143530 h 3937530"/>
              <a:gd name="connsiteX9" fmla="*/ 2821957 w 3935470"/>
              <a:gd name="connsiteY9" fmla="*/ 1608668 h 3937530"/>
              <a:gd name="connsiteX10" fmla="*/ 3898281 w 3935470"/>
              <a:gd name="connsiteY10" fmla="*/ 1778530 h 3937530"/>
              <a:gd name="connsiteX11" fmla="*/ 1950418 w 3935470"/>
              <a:gd name="connsiteY11" fmla="*/ 3937530 h 3937530"/>
              <a:gd name="connsiteX12" fmla="*/ 2555 w 3935470"/>
              <a:gd name="connsiteY12" fmla="*/ 1778530 h 3937530"/>
              <a:gd name="connsiteX0" fmla="*/ 2555 w 3935470"/>
              <a:gd name="connsiteY0" fmla="*/ 1778530 h 3937530"/>
              <a:gd name="connsiteX1" fmla="*/ 1526556 w 3935470"/>
              <a:gd name="connsiteY1" fmla="*/ 1029231 h 3937530"/>
              <a:gd name="connsiteX2" fmla="*/ 1069356 w 3935470"/>
              <a:gd name="connsiteY2" fmla="*/ 114830 h 3937530"/>
              <a:gd name="connsiteX3" fmla="*/ 1831356 w 3935470"/>
              <a:gd name="connsiteY3" fmla="*/ 813331 h 3937530"/>
              <a:gd name="connsiteX4" fmla="*/ 1975818 w 3935470"/>
              <a:gd name="connsiteY4" fmla="*/ 191030 h 3937530"/>
              <a:gd name="connsiteX5" fmla="*/ 2237756 w 3935470"/>
              <a:gd name="connsiteY5" fmla="*/ 826030 h 3937530"/>
              <a:gd name="connsiteX6" fmla="*/ 3101355 w 3935470"/>
              <a:gd name="connsiteY6" fmla="*/ 114830 h 3937530"/>
              <a:gd name="connsiteX7" fmla="*/ 2618755 w 3935470"/>
              <a:gd name="connsiteY7" fmla="*/ 1118130 h 3937530"/>
              <a:gd name="connsiteX8" fmla="*/ 3060082 w 3935470"/>
              <a:gd name="connsiteY8" fmla="*/ 1205443 h 3937530"/>
              <a:gd name="connsiteX9" fmla="*/ 2821957 w 3935470"/>
              <a:gd name="connsiteY9" fmla="*/ 1608668 h 3937530"/>
              <a:gd name="connsiteX10" fmla="*/ 3898281 w 3935470"/>
              <a:gd name="connsiteY10" fmla="*/ 1778530 h 3937530"/>
              <a:gd name="connsiteX11" fmla="*/ 1950418 w 3935470"/>
              <a:gd name="connsiteY11" fmla="*/ 3937530 h 3937530"/>
              <a:gd name="connsiteX12" fmla="*/ 2555 w 3935470"/>
              <a:gd name="connsiteY12" fmla="*/ 1778530 h 3937530"/>
              <a:gd name="connsiteX0" fmla="*/ 2555 w 3935470"/>
              <a:gd name="connsiteY0" fmla="*/ 1778530 h 3937530"/>
              <a:gd name="connsiteX1" fmla="*/ 1526556 w 3935470"/>
              <a:gd name="connsiteY1" fmla="*/ 1029231 h 3937530"/>
              <a:gd name="connsiteX2" fmla="*/ 1069356 w 3935470"/>
              <a:gd name="connsiteY2" fmla="*/ 114830 h 3937530"/>
              <a:gd name="connsiteX3" fmla="*/ 1831356 w 3935470"/>
              <a:gd name="connsiteY3" fmla="*/ 813331 h 3937530"/>
              <a:gd name="connsiteX4" fmla="*/ 1975818 w 3935470"/>
              <a:gd name="connsiteY4" fmla="*/ 191030 h 3937530"/>
              <a:gd name="connsiteX5" fmla="*/ 2237756 w 3935470"/>
              <a:gd name="connsiteY5" fmla="*/ 826030 h 3937530"/>
              <a:gd name="connsiteX6" fmla="*/ 3101355 w 3935470"/>
              <a:gd name="connsiteY6" fmla="*/ 114830 h 3937530"/>
              <a:gd name="connsiteX7" fmla="*/ 2618755 w 3935470"/>
              <a:gd name="connsiteY7" fmla="*/ 1118130 h 3937530"/>
              <a:gd name="connsiteX8" fmla="*/ 3060082 w 3935470"/>
              <a:gd name="connsiteY8" fmla="*/ 1205443 h 3937530"/>
              <a:gd name="connsiteX9" fmla="*/ 2821957 w 3935470"/>
              <a:gd name="connsiteY9" fmla="*/ 1608668 h 3937530"/>
              <a:gd name="connsiteX10" fmla="*/ 3898281 w 3935470"/>
              <a:gd name="connsiteY10" fmla="*/ 1778530 h 3937530"/>
              <a:gd name="connsiteX11" fmla="*/ 1950418 w 3935470"/>
              <a:gd name="connsiteY11" fmla="*/ 3937530 h 3937530"/>
              <a:gd name="connsiteX12" fmla="*/ 2555 w 3935470"/>
              <a:gd name="connsiteY12" fmla="*/ 1778530 h 3937530"/>
              <a:gd name="connsiteX0" fmla="*/ 2555 w 3935470"/>
              <a:gd name="connsiteY0" fmla="*/ 1778530 h 3937530"/>
              <a:gd name="connsiteX1" fmla="*/ 1526556 w 3935470"/>
              <a:gd name="connsiteY1" fmla="*/ 1029231 h 3937530"/>
              <a:gd name="connsiteX2" fmla="*/ 1069356 w 3935470"/>
              <a:gd name="connsiteY2" fmla="*/ 114830 h 3937530"/>
              <a:gd name="connsiteX3" fmla="*/ 1831356 w 3935470"/>
              <a:gd name="connsiteY3" fmla="*/ 813331 h 3937530"/>
              <a:gd name="connsiteX4" fmla="*/ 1975818 w 3935470"/>
              <a:gd name="connsiteY4" fmla="*/ 191030 h 3937530"/>
              <a:gd name="connsiteX5" fmla="*/ 2237756 w 3935470"/>
              <a:gd name="connsiteY5" fmla="*/ 826030 h 3937530"/>
              <a:gd name="connsiteX6" fmla="*/ 3101355 w 3935470"/>
              <a:gd name="connsiteY6" fmla="*/ 114830 h 3937530"/>
              <a:gd name="connsiteX7" fmla="*/ 2618755 w 3935470"/>
              <a:gd name="connsiteY7" fmla="*/ 1118130 h 3937530"/>
              <a:gd name="connsiteX8" fmla="*/ 3060082 w 3935470"/>
              <a:gd name="connsiteY8" fmla="*/ 1205443 h 3937530"/>
              <a:gd name="connsiteX9" fmla="*/ 2821957 w 3935470"/>
              <a:gd name="connsiteY9" fmla="*/ 1608668 h 3937530"/>
              <a:gd name="connsiteX10" fmla="*/ 3898281 w 3935470"/>
              <a:gd name="connsiteY10" fmla="*/ 1778530 h 3937530"/>
              <a:gd name="connsiteX11" fmla="*/ 1950418 w 3935470"/>
              <a:gd name="connsiteY11" fmla="*/ 3937530 h 3937530"/>
              <a:gd name="connsiteX12" fmla="*/ 2555 w 3935470"/>
              <a:gd name="connsiteY12" fmla="*/ 1778530 h 3937530"/>
              <a:gd name="connsiteX0" fmla="*/ 2555 w 3935470"/>
              <a:gd name="connsiteY0" fmla="*/ 1778530 h 3937530"/>
              <a:gd name="connsiteX1" fmla="*/ 1526556 w 3935470"/>
              <a:gd name="connsiteY1" fmla="*/ 1029231 h 3937530"/>
              <a:gd name="connsiteX2" fmla="*/ 1069356 w 3935470"/>
              <a:gd name="connsiteY2" fmla="*/ 114830 h 3937530"/>
              <a:gd name="connsiteX3" fmla="*/ 1831356 w 3935470"/>
              <a:gd name="connsiteY3" fmla="*/ 813331 h 3937530"/>
              <a:gd name="connsiteX4" fmla="*/ 1975818 w 3935470"/>
              <a:gd name="connsiteY4" fmla="*/ 191030 h 3937530"/>
              <a:gd name="connsiteX5" fmla="*/ 2237756 w 3935470"/>
              <a:gd name="connsiteY5" fmla="*/ 826030 h 3937530"/>
              <a:gd name="connsiteX6" fmla="*/ 3101355 w 3935470"/>
              <a:gd name="connsiteY6" fmla="*/ 114830 h 3937530"/>
              <a:gd name="connsiteX7" fmla="*/ 2609230 w 3935470"/>
              <a:gd name="connsiteY7" fmla="*/ 1141942 h 3937530"/>
              <a:gd name="connsiteX8" fmla="*/ 3060082 w 3935470"/>
              <a:gd name="connsiteY8" fmla="*/ 1205443 h 3937530"/>
              <a:gd name="connsiteX9" fmla="*/ 2821957 w 3935470"/>
              <a:gd name="connsiteY9" fmla="*/ 1608668 h 3937530"/>
              <a:gd name="connsiteX10" fmla="*/ 3898281 w 3935470"/>
              <a:gd name="connsiteY10" fmla="*/ 1778530 h 3937530"/>
              <a:gd name="connsiteX11" fmla="*/ 1950418 w 3935470"/>
              <a:gd name="connsiteY11" fmla="*/ 3937530 h 3937530"/>
              <a:gd name="connsiteX12" fmla="*/ 2555 w 3935470"/>
              <a:gd name="connsiteY12" fmla="*/ 1778530 h 3937530"/>
              <a:gd name="connsiteX0" fmla="*/ 2555 w 3935470"/>
              <a:gd name="connsiteY0" fmla="*/ 1778530 h 3937530"/>
              <a:gd name="connsiteX1" fmla="*/ 1526556 w 3935470"/>
              <a:gd name="connsiteY1" fmla="*/ 1029231 h 3937530"/>
              <a:gd name="connsiteX2" fmla="*/ 1069356 w 3935470"/>
              <a:gd name="connsiteY2" fmla="*/ 114830 h 3937530"/>
              <a:gd name="connsiteX3" fmla="*/ 1831356 w 3935470"/>
              <a:gd name="connsiteY3" fmla="*/ 813331 h 3937530"/>
              <a:gd name="connsiteX4" fmla="*/ 1975818 w 3935470"/>
              <a:gd name="connsiteY4" fmla="*/ 191030 h 3937530"/>
              <a:gd name="connsiteX5" fmla="*/ 2237756 w 3935470"/>
              <a:gd name="connsiteY5" fmla="*/ 826030 h 3937530"/>
              <a:gd name="connsiteX6" fmla="*/ 3101355 w 3935470"/>
              <a:gd name="connsiteY6" fmla="*/ 114830 h 3937530"/>
              <a:gd name="connsiteX7" fmla="*/ 2609230 w 3935470"/>
              <a:gd name="connsiteY7" fmla="*/ 1141942 h 3937530"/>
              <a:gd name="connsiteX8" fmla="*/ 3060082 w 3935470"/>
              <a:gd name="connsiteY8" fmla="*/ 1205443 h 3937530"/>
              <a:gd name="connsiteX9" fmla="*/ 2821957 w 3935470"/>
              <a:gd name="connsiteY9" fmla="*/ 1608668 h 3937530"/>
              <a:gd name="connsiteX10" fmla="*/ 3898281 w 3935470"/>
              <a:gd name="connsiteY10" fmla="*/ 1778530 h 3937530"/>
              <a:gd name="connsiteX11" fmla="*/ 1950418 w 3935470"/>
              <a:gd name="connsiteY11" fmla="*/ 3937530 h 3937530"/>
              <a:gd name="connsiteX12" fmla="*/ 2555 w 3935470"/>
              <a:gd name="connsiteY12" fmla="*/ 1778530 h 3937530"/>
              <a:gd name="connsiteX0" fmla="*/ 2555 w 3935470"/>
              <a:gd name="connsiteY0" fmla="*/ 1778530 h 3937530"/>
              <a:gd name="connsiteX1" fmla="*/ 1526556 w 3935470"/>
              <a:gd name="connsiteY1" fmla="*/ 1029231 h 3937530"/>
              <a:gd name="connsiteX2" fmla="*/ 1069356 w 3935470"/>
              <a:gd name="connsiteY2" fmla="*/ 114830 h 3937530"/>
              <a:gd name="connsiteX3" fmla="*/ 1831356 w 3935470"/>
              <a:gd name="connsiteY3" fmla="*/ 813331 h 3937530"/>
              <a:gd name="connsiteX4" fmla="*/ 1975818 w 3935470"/>
              <a:gd name="connsiteY4" fmla="*/ 191030 h 3937530"/>
              <a:gd name="connsiteX5" fmla="*/ 2237756 w 3935470"/>
              <a:gd name="connsiteY5" fmla="*/ 826030 h 3937530"/>
              <a:gd name="connsiteX6" fmla="*/ 3101355 w 3935470"/>
              <a:gd name="connsiteY6" fmla="*/ 114830 h 3937530"/>
              <a:gd name="connsiteX7" fmla="*/ 2609230 w 3935470"/>
              <a:gd name="connsiteY7" fmla="*/ 1141942 h 3937530"/>
              <a:gd name="connsiteX8" fmla="*/ 3060082 w 3935470"/>
              <a:gd name="connsiteY8" fmla="*/ 1205443 h 3937530"/>
              <a:gd name="connsiteX9" fmla="*/ 2821957 w 3935470"/>
              <a:gd name="connsiteY9" fmla="*/ 1608668 h 3937530"/>
              <a:gd name="connsiteX10" fmla="*/ 3898281 w 3935470"/>
              <a:gd name="connsiteY10" fmla="*/ 1778530 h 3937530"/>
              <a:gd name="connsiteX11" fmla="*/ 1950418 w 3935470"/>
              <a:gd name="connsiteY11" fmla="*/ 3937530 h 3937530"/>
              <a:gd name="connsiteX12" fmla="*/ 2555 w 3935470"/>
              <a:gd name="connsiteY12" fmla="*/ 1778530 h 3937530"/>
              <a:gd name="connsiteX0" fmla="*/ 2555 w 3935470"/>
              <a:gd name="connsiteY0" fmla="*/ 1778530 h 3937530"/>
              <a:gd name="connsiteX1" fmla="*/ 1526556 w 3935470"/>
              <a:gd name="connsiteY1" fmla="*/ 1029231 h 3937530"/>
              <a:gd name="connsiteX2" fmla="*/ 1069356 w 3935470"/>
              <a:gd name="connsiteY2" fmla="*/ 114830 h 3937530"/>
              <a:gd name="connsiteX3" fmla="*/ 1831356 w 3935470"/>
              <a:gd name="connsiteY3" fmla="*/ 813331 h 3937530"/>
              <a:gd name="connsiteX4" fmla="*/ 1975818 w 3935470"/>
              <a:gd name="connsiteY4" fmla="*/ 191030 h 3937530"/>
              <a:gd name="connsiteX5" fmla="*/ 2237756 w 3935470"/>
              <a:gd name="connsiteY5" fmla="*/ 826030 h 3937530"/>
              <a:gd name="connsiteX6" fmla="*/ 3101355 w 3935470"/>
              <a:gd name="connsiteY6" fmla="*/ 114830 h 3937530"/>
              <a:gd name="connsiteX7" fmla="*/ 2609230 w 3935470"/>
              <a:gd name="connsiteY7" fmla="*/ 1141942 h 3937530"/>
              <a:gd name="connsiteX8" fmla="*/ 3060082 w 3935470"/>
              <a:gd name="connsiteY8" fmla="*/ 1205443 h 3937530"/>
              <a:gd name="connsiteX9" fmla="*/ 2821957 w 3935470"/>
              <a:gd name="connsiteY9" fmla="*/ 1608668 h 3937530"/>
              <a:gd name="connsiteX10" fmla="*/ 3898281 w 3935470"/>
              <a:gd name="connsiteY10" fmla="*/ 1778530 h 3937530"/>
              <a:gd name="connsiteX11" fmla="*/ 1950418 w 3935470"/>
              <a:gd name="connsiteY11" fmla="*/ 3937530 h 3937530"/>
              <a:gd name="connsiteX12" fmla="*/ 2555 w 3935470"/>
              <a:gd name="connsiteY12" fmla="*/ 1778530 h 3937530"/>
              <a:gd name="connsiteX0" fmla="*/ 2555 w 3935470"/>
              <a:gd name="connsiteY0" fmla="*/ 1778530 h 3937530"/>
              <a:gd name="connsiteX1" fmla="*/ 1526556 w 3935470"/>
              <a:gd name="connsiteY1" fmla="*/ 1029231 h 3937530"/>
              <a:gd name="connsiteX2" fmla="*/ 1069356 w 3935470"/>
              <a:gd name="connsiteY2" fmla="*/ 114830 h 3937530"/>
              <a:gd name="connsiteX3" fmla="*/ 1831356 w 3935470"/>
              <a:gd name="connsiteY3" fmla="*/ 813331 h 3937530"/>
              <a:gd name="connsiteX4" fmla="*/ 1975818 w 3935470"/>
              <a:gd name="connsiteY4" fmla="*/ 191030 h 3937530"/>
              <a:gd name="connsiteX5" fmla="*/ 2237756 w 3935470"/>
              <a:gd name="connsiteY5" fmla="*/ 826030 h 3937530"/>
              <a:gd name="connsiteX6" fmla="*/ 3101355 w 3935470"/>
              <a:gd name="connsiteY6" fmla="*/ 114830 h 3937530"/>
              <a:gd name="connsiteX7" fmla="*/ 2609230 w 3935470"/>
              <a:gd name="connsiteY7" fmla="*/ 1141942 h 3937530"/>
              <a:gd name="connsiteX8" fmla="*/ 3060082 w 3935470"/>
              <a:gd name="connsiteY8" fmla="*/ 1205443 h 3937530"/>
              <a:gd name="connsiteX9" fmla="*/ 2821957 w 3935470"/>
              <a:gd name="connsiteY9" fmla="*/ 1608668 h 3937530"/>
              <a:gd name="connsiteX10" fmla="*/ 3898281 w 3935470"/>
              <a:gd name="connsiteY10" fmla="*/ 1778530 h 3937530"/>
              <a:gd name="connsiteX11" fmla="*/ 1950418 w 3935470"/>
              <a:gd name="connsiteY11" fmla="*/ 3937530 h 3937530"/>
              <a:gd name="connsiteX12" fmla="*/ 2555 w 3935470"/>
              <a:gd name="connsiteY12" fmla="*/ 1778530 h 3937530"/>
              <a:gd name="connsiteX0" fmla="*/ 2555 w 3935470"/>
              <a:gd name="connsiteY0" fmla="*/ 1778530 h 3937530"/>
              <a:gd name="connsiteX1" fmla="*/ 1526556 w 3935470"/>
              <a:gd name="connsiteY1" fmla="*/ 1029231 h 3937530"/>
              <a:gd name="connsiteX2" fmla="*/ 1069356 w 3935470"/>
              <a:gd name="connsiteY2" fmla="*/ 114830 h 3937530"/>
              <a:gd name="connsiteX3" fmla="*/ 1831356 w 3935470"/>
              <a:gd name="connsiteY3" fmla="*/ 813331 h 3937530"/>
              <a:gd name="connsiteX4" fmla="*/ 1975818 w 3935470"/>
              <a:gd name="connsiteY4" fmla="*/ 191030 h 3937530"/>
              <a:gd name="connsiteX5" fmla="*/ 2237756 w 3935470"/>
              <a:gd name="connsiteY5" fmla="*/ 826030 h 3937530"/>
              <a:gd name="connsiteX6" fmla="*/ 3101355 w 3935470"/>
              <a:gd name="connsiteY6" fmla="*/ 114830 h 3937530"/>
              <a:gd name="connsiteX7" fmla="*/ 2609230 w 3935470"/>
              <a:gd name="connsiteY7" fmla="*/ 1141942 h 3937530"/>
              <a:gd name="connsiteX8" fmla="*/ 3060082 w 3935470"/>
              <a:gd name="connsiteY8" fmla="*/ 1205443 h 3937530"/>
              <a:gd name="connsiteX9" fmla="*/ 2821957 w 3935470"/>
              <a:gd name="connsiteY9" fmla="*/ 1608668 h 3937530"/>
              <a:gd name="connsiteX10" fmla="*/ 3898281 w 3935470"/>
              <a:gd name="connsiteY10" fmla="*/ 1778530 h 3937530"/>
              <a:gd name="connsiteX11" fmla="*/ 1950418 w 3935470"/>
              <a:gd name="connsiteY11" fmla="*/ 3937530 h 3937530"/>
              <a:gd name="connsiteX12" fmla="*/ 2555 w 3935470"/>
              <a:gd name="connsiteY12" fmla="*/ 1778530 h 3937530"/>
              <a:gd name="connsiteX0" fmla="*/ 2555 w 3935470"/>
              <a:gd name="connsiteY0" fmla="*/ 1778530 h 3937530"/>
              <a:gd name="connsiteX1" fmla="*/ 1526556 w 3935470"/>
              <a:gd name="connsiteY1" fmla="*/ 1029231 h 3937530"/>
              <a:gd name="connsiteX2" fmla="*/ 1069356 w 3935470"/>
              <a:gd name="connsiteY2" fmla="*/ 114830 h 3937530"/>
              <a:gd name="connsiteX3" fmla="*/ 1831356 w 3935470"/>
              <a:gd name="connsiteY3" fmla="*/ 813331 h 3937530"/>
              <a:gd name="connsiteX4" fmla="*/ 1975818 w 3935470"/>
              <a:gd name="connsiteY4" fmla="*/ 191030 h 3937530"/>
              <a:gd name="connsiteX5" fmla="*/ 2237756 w 3935470"/>
              <a:gd name="connsiteY5" fmla="*/ 826030 h 3937530"/>
              <a:gd name="connsiteX6" fmla="*/ 3101355 w 3935470"/>
              <a:gd name="connsiteY6" fmla="*/ 114830 h 3937530"/>
              <a:gd name="connsiteX7" fmla="*/ 2609230 w 3935470"/>
              <a:gd name="connsiteY7" fmla="*/ 1141942 h 3937530"/>
              <a:gd name="connsiteX8" fmla="*/ 3060082 w 3935470"/>
              <a:gd name="connsiteY8" fmla="*/ 1205443 h 3937530"/>
              <a:gd name="connsiteX9" fmla="*/ 2821957 w 3935470"/>
              <a:gd name="connsiteY9" fmla="*/ 1608668 h 3937530"/>
              <a:gd name="connsiteX10" fmla="*/ 3898281 w 3935470"/>
              <a:gd name="connsiteY10" fmla="*/ 1778530 h 3937530"/>
              <a:gd name="connsiteX11" fmla="*/ 1950418 w 3935470"/>
              <a:gd name="connsiteY11" fmla="*/ 3937530 h 3937530"/>
              <a:gd name="connsiteX12" fmla="*/ 2555 w 3935470"/>
              <a:gd name="connsiteY12" fmla="*/ 1778530 h 3937530"/>
              <a:gd name="connsiteX0" fmla="*/ 2555 w 3971496"/>
              <a:gd name="connsiteY0" fmla="*/ 1778530 h 3937530"/>
              <a:gd name="connsiteX1" fmla="*/ 1526556 w 3971496"/>
              <a:gd name="connsiteY1" fmla="*/ 1029231 h 3937530"/>
              <a:gd name="connsiteX2" fmla="*/ 1069356 w 3971496"/>
              <a:gd name="connsiteY2" fmla="*/ 114830 h 3937530"/>
              <a:gd name="connsiteX3" fmla="*/ 1831356 w 3971496"/>
              <a:gd name="connsiteY3" fmla="*/ 813331 h 3937530"/>
              <a:gd name="connsiteX4" fmla="*/ 1975818 w 3971496"/>
              <a:gd name="connsiteY4" fmla="*/ 191030 h 3937530"/>
              <a:gd name="connsiteX5" fmla="*/ 2237756 w 3971496"/>
              <a:gd name="connsiteY5" fmla="*/ 826030 h 3937530"/>
              <a:gd name="connsiteX6" fmla="*/ 3101355 w 3971496"/>
              <a:gd name="connsiteY6" fmla="*/ 114830 h 3937530"/>
              <a:gd name="connsiteX7" fmla="*/ 2609230 w 3971496"/>
              <a:gd name="connsiteY7" fmla="*/ 1141942 h 3937530"/>
              <a:gd name="connsiteX8" fmla="*/ 3060082 w 3971496"/>
              <a:gd name="connsiteY8" fmla="*/ 1205443 h 3937530"/>
              <a:gd name="connsiteX9" fmla="*/ 2821957 w 3971496"/>
              <a:gd name="connsiteY9" fmla="*/ 1608668 h 3937530"/>
              <a:gd name="connsiteX10" fmla="*/ 3336307 w 3971496"/>
              <a:gd name="connsiteY10" fmla="*/ 1684868 h 3937530"/>
              <a:gd name="connsiteX11" fmla="*/ 3898281 w 3971496"/>
              <a:gd name="connsiteY11" fmla="*/ 1778530 h 3937530"/>
              <a:gd name="connsiteX12" fmla="*/ 1950418 w 3971496"/>
              <a:gd name="connsiteY12" fmla="*/ 3937530 h 3937530"/>
              <a:gd name="connsiteX13" fmla="*/ 2555 w 3971496"/>
              <a:gd name="connsiteY13" fmla="*/ 1778530 h 3937530"/>
              <a:gd name="connsiteX0" fmla="*/ 2555 w 3971496"/>
              <a:gd name="connsiteY0" fmla="*/ 1778530 h 3937530"/>
              <a:gd name="connsiteX1" fmla="*/ 1526556 w 3971496"/>
              <a:gd name="connsiteY1" fmla="*/ 1029231 h 3937530"/>
              <a:gd name="connsiteX2" fmla="*/ 1069356 w 3971496"/>
              <a:gd name="connsiteY2" fmla="*/ 114830 h 3937530"/>
              <a:gd name="connsiteX3" fmla="*/ 1831356 w 3971496"/>
              <a:gd name="connsiteY3" fmla="*/ 813331 h 3937530"/>
              <a:gd name="connsiteX4" fmla="*/ 1975818 w 3971496"/>
              <a:gd name="connsiteY4" fmla="*/ 191030 h 3937530"/>
              <a:gd name="connsiteX5" fmla="*/ 2237756 w 3971496"/>
              <a:gd name="connsiteY5" fmla="*/ 826030 h 3937530"/>
              <a:gd name="connsiteX6" fmla="*/ 3101355 w 3971496"/>
              <a:gd name="connsiteY6" fmla="*/ 114830 h 3937530"/>
              <a:gd name="connsiteX7" fmla="*/ 2609230 w 3971496"/>
              <a:gd name="connsiteY7" fmla="*/ 1141942 h 3937530"/>
              <a:gd name="connsiteX8" fmla="*/ 3060082 w 3971496"/>
              <a:gd name="connsiteY8" fmla="*/ 1205443 h 3937530"/>
              <a:gd name="connsiteX9" fmla="*/ 2821957 w 3971496"/>
              <a:gd name="connsiteY9" fmla="*/ 1608668 h 3937530"/>
              <a:gd name="connsiteX10" fmla="*/ 3336307 w 3971496"/>
              <a:gd name="connsiteY10" fmla="*/ 1684868 h 3937530"/>
              <a:gd name="connsiteX11" fmla="*/ 3898281 w 3971496"/>
              <a:gd name="connsiteY11" fmla="*/ 1778530 h 3937530"/>
              <a:gd name="connsiteX12" fmla="*/ 1950418 w 3971496"/>
              <a:gd name="connsiteY12" fmla="*/ 3937530 h 3937530"/>
              <a:gd name="connsiteX13" fmla="*/ 2555 w 3971496"/>
              <a:gd name="connsiteY13" fmla="*/ 1778530 h 3937530"/>
              <a:gd name="connsiteX0" fmla="*/ 2555 w 4003228"/>
              <a:gd name="connsiteY0" fmla="*/ 1778530 h 3937530"/>
              <a:gd name="connsiteX1" fmla="*/ 1526556 w 4003228"/>
              <a:gd name="connsiteY1" fmla="*/ 1029231 h 3937530"/>
              <a:gd name="connsiteX2" fmla="*/ 1069356 w 4003228"/>
              <a:gd name="connsiteY2" fmla="*/ 114830 h 3937530"/>
              <a:gd name="connsiteX3" fmla="*/ 1831356 w 4003228"/>
              <a:gd name="connsiteY3" fmla="*/ 813331 h 3937530"/>
              <a:gd name="connsiteX4" fmla="*/ 1975818 w 4003228"/>
              <a:gd name="connsiteY4" fmla="*/ 191030 h 3937530"/>
              <a:gd name="connsiteX5" fmla="*/ 2237756 w 4003228"/>
              <a:gd name="connsiteY5" fmla="*/ 826030 h 3937530"/>
              <a:gd name="connsiteX6" fmla="*/ 3101355 w 4003228"/>
              <a:gd name="connsiteY6" fmla="*/ 114830 h 3937530"/>
              <a:gd name="connsiteX7" fmla="*/ 2609230 w 4003228"/>
              <a:gd name="connsiteY7" fmla="*/ 1141942 h 3937530"/>
              <a:gd name="connsiteX8" fmla="*/ 3060082 w 4003228"/>
              <a:gd name="connsiteY8" fmla="*/ 1205443 h 3937530"/>
              <a:gd name="connsiteX9" fmla="*/ 2821957 w 4003228"/>
              <a:gd name="connsiteY9" fmla="*/ 1608668 h 3937530"/>
              <a:gd name="connsiteX10" fmla="*/ 3336307 w 4003228"/>
              <a:gd name="connsiteY10" fmla="*/ 1684868 h 3937530"/>
              <a:gd name="connsiteX11" fmla="*/ 3626820 w 4003228"/>
              <a:gd name="connsiteY11" fmla="*/ 2013480 h 3937530"/>
              <a:gd name="connsiteX12" fmla="*/ 3898281 w 4003228"/>
              <a:gd name="connsiteY12" fmla="*/ 1778530 h 3937530"/>
              <a:gd name="connsiteX13" fmla="*/ 1950418 w 4003228"/>
              <a:gd name="connsiteY13" fmla="*/ 3937530 h 3937530"/>
              <a:gd name="connsiteX14" fmla="*/ 2555 w 4003228"/>
              <a:gd name="connsiteY14" fmla="*/ 1778530 h 3937530"/>
              <a:gd name="connsiteX0" fmla="*/ 2555 w 4003228"/>
              <a:gd name="connsiteY0" fmla="*/ 1778530 h 3937530"/>
              <a:gd name="connsiteX1" fmla="*/ 1526556 w 4003228"/>
              <a:gd name="connsiteY1" fmla="*/ 1029231 h 3937530"/>
              <a:gd name="connsiteX2" fmla="*/ 1069356 w 4003228"/>
              <a:gd name="connsiteY2" fmla="*/ 114830 h 3937530"/>
              <a:gd name="connsiteX3" fmla="*/ 1831356 w 4003228"/>
              <a:gd name="connsiteY3" fmla="*/ 813331 h 3937530"/>
              <a:gd name="connsiteX4" fmla="*/ 1975818 w 4003228"/>
              <a:gd name="connsiteY4" fmla="*/ 191030 h 3937530"/>
              <a:gd name="connsiteX5" fmla="*/ 2237756 w 4003228"/>
              <a:gd name="connsiteY5" fmla="*/ 826030 h 3937530"/>
              <a:gd name="connsiteX6" fmla="*/ 3101355 w 4003228"/>
              <a:gd name="connsiteY6" fmla="*/ 114830 h 3937530"/>
              <a:gd name="connsiteX7" fmla="*/ 2609230 w 4003228"/>
              <a:gd name="connsiteY7" fmla="*/ 1141942 h 3937530"/>
              <a:gd name="connsiteX8" fmla="*/ 3060082 w 4003228"/>
              <a:gd name="connsiteY8" fmla="*/ 1205443 h 3937530"/>
              <a:gd name="connsiteX9" fmla="*/ 2821957 w 4003228"/>
              <a:gd name="connsiteY9" fmla="*/ 1608668 h 3937530"/>
              <a:gd name="connsiteX10" fmla="*/ 3336307 w 4003228"/>
              <a:gd name="connsiteY10" fmla="*/ 1684868 h 3937530"/>
              <a:gd name="connsiteX11" fmla="*/ 3626820 w 4003228"/>
              <a:gd name="connsiteY11" fmla="*/ 2013480 h 3937530"/>
              <a:gd name="connsiteX12" fmla="*/ 3898281 w 4003228"/>
              <a:gd name="connsiteY12" fmla="*/ 1778530 h 3937530"/>
              <a:gd name="connsiteX13" fmla="*/ 1950418 w 4003228"/>
              <a:gd name="connsiteY13" fmla="*/ 3937530 h 3937530"/>
              <a:gd name="connsiteX14" fmla="*/ 2555 w 4003228"/>
              <a:gd name="connsiteY14" fmla="*/ 1778530 h 3937530"/>
              <a:gd name="connsiteX0" fmla="*/ 2555 w 3676051"/>
              <a:gd name="connsiteY0" fmla="*/ 1778530 h 3939551"/>
              <a:gd name="connsiteX1" fmla="*/ 1526556 w 3676051"/>
              <a:gd name="connsiteY1" fmla="*/ 1029231 h 3939551"/>
              <a:gd name="connsiteX2" fmla="*/ 1069356 w 3676051"/>
              <a:gd name="connsiteY2" fmla="*/ 114830 h 3939551"/>
              <a:gd name="connsiteX3" fmla="*/ 1831356 w 3676051"/>
              <a:gd name="connsiteY3" fmla="*/ 813331 h 3939551"/>
              <a:gd name="connsiteX4" fmla="*/ 1975818 w 3676051"/>
              <a:gd name="connsiteY4" fmla="*/ 191030 h 3939551"/>
              <a:gd name="connsiteX5" fmla="*/ 2237756 w 3676051"/>
              <a:gd name="connsiteY5" fmla="*/ 826030 h 3939551"/>
              <a:gd name="connsiteX6" fmla="*/ 3101355 w 3676051"/>
              <a:gd name="connsiteY6" fmla="*/ 114830 h 3939551"/>
              <a:gd name="connsiteX7" fmla="*/ 2609230 w 3676051"/>
              <a:gd name="connsiteY7" fmla="*/ 1141942 h 3939551"/>
              <a:gd name="connsiteX8" fmla="*/ 3060082 w 3676051"/>
              <a:gd name="connsiteY8" fmla="*/ 1205443 h 3939551"/>
              <a:gd name="connsiteX9" fmla="*/ 2821957 w 3676051"/>
              <a:gd name="connsiteY9" fmla="*/ 1608668 h 3939551"/>
              <a:gd name="connsiteX10" fmla="*/ 3336307 w 3676051"/>
              <a:gd name="connsiteY10" fmla="*/ 1684868 h 3939551"/>
              <a:gd name="connsiteX11" fmla="*/ 3626820 w 3676051"/>
              <a:gd name="connsiteY11" fmla="*/ 2013480 h 3939551"/>
              <a:gd name="connsiteX12" fmla="*/ 3383931 w 3676051"/>
              <a:gd name="connsiteY12" fmla="*/ 2159530 h 3939551"/>
              <a:gd name="connsiteX13" fmla="*/ 1950418 w 3676051"/>
              <a:gd name="connsiteY13" fmla="*/ 3937530 h 3939551"/>
              <a:gd name="connsiteX14" fmla="*/ 2555 w 3676051"/>
              <a:gd name="connsiteY14" fmla="*/ 1778530 h 3939551"/>
              <a:gd name="connsiteX0" fmla="*/ 2555 w 3648852"/>
              <a:gd name="connsiteY0" fmla="*/ 1778530 h 3939551"/>
              <a:gd name="connsiteX1" fmla="*/ 1526556 w 3648852"/>
              <a:gd name="connsiteY1" fmla="*/ 1029231 h 3939551"/>
              <a:gd name="connsiteX2" fmla="*/ 1069356 w 3648852"/>
              <a:gd name="connsiteY2" fmla="*/ 114830 h 3939551"/>
              <a:gd name="connsiteX3" fmla="*/ 1831356 w 3648852"/>
              <a:gd name="connsiteY3" fmla="*/ 813331 h 3939551"/>
              <a:gd name="connsiteX4" fmla="*/ 1975818 w 3648852"/>
              <a:gd name="connsiteY4" fmla="*/ 191030 h 3939551"/>
              <a:gd name="connsiteX5" fmla="*/ 2237756 w 3648852"/>
              <a:gd name="connsiteY5" fmla="*/ 826030 h 3939551"/>
              <a:gd name="connsiteX6" fmla="*/ 3101355 w 3648852"/>
              <a:gd name="connsiteY6" fmla="*/ 114830 h 3939551"/>
              <a:gd name="connsiteX7" fmla="*/ 2609230 w 3648852"/>
              <a:gd name="connsiteY7" fmla="*/ 1141942 h 3939551"/>
              <a:gd name="connsiteX8" fmla="*/ 3060082 w 3648852"/>
              <a:gd name="connsiteY8" fmla="*/ 1205443 h 3939551"/>
              <a:gd name="connsiteX9" fmla="*/ 2821957 w 3648852"/>
              <a:gd name="connsiteY9" fmla="*/ 1608668 h 3939551"/>
              <a:gd name="connsiteX10" fmla="*/ 3336307 w 3648852"/>
              <a:gd name="connsiteY10" fmla="*/ 1684868 h 3939551"/>
              <a:gd name="connsiteX11" fmla="*/ 3626820 w 3648852"/>
              <a:gd name="connsiteY11" fmla="*/ 2013480 h 3939551"/>
              <a:gd name="connsiteX12" fmla="*/ 3383931 w 3648852"/>
              <a:gd name="connsiteY12" fmla="*/ 2159530 h 3939551"/>
              <a:gd name="connsiteX13" fmla="*/ 1950418 w 3648852"/>
              <a:gd name="connsiteY13" fmla="*/ 3937530 h 3939551"/>
              <a:gd name="connsiteX14" fmla="*/ 2555 w 3648852"/>
              <a:gd name="connsiteY14" fmla="*/ 1778530 h 3939551"/>
              <a:gd name="connsiteX0" fmla="*/ 2555 w 3551148"/>
              <a:gd name="connsiteY0" fmla="*/ 1778530 h 3939551"/>
              <a:gd name="connsiteX1" fmla="*/ 1526556 w 3551148"/>
              <a:gd name="connsiteY1" fmla="*/ 1029231 h 3939551"/>
              <a:gd name="connsiteX2" fmla="*/ 1069356 w 3551148"/>
              <a:gd name="connsiteY2" fmla="*/ 114830 h 3939551"/>
              <a:gd name="connsiteX3" fmla="*/ 1831356 w 3551148"/>
              <a:gd name="connsiteY3" fmla="*/ 813331 h 3939551"/>
              <a:gd name="connsiteX4" fmla="*/ 1975818 w 3551148"/>
              <a:gd name="connsiteY4" fmla="*/ 191030 h 3939551"/>
              <a:gd name="connsiteX5" fmla="*/ 2237756 w 3551148"/>
              <a:gd name="connsiteY5" fmla="*/ 826030 h 3939551"/>
              <a:gd name="connsiteX6" fmla="*/ 3101355 w 3551148"/>
              <a:gd name="connsiteY6" fmla="*/ 114830 h 3939551"/>
              <a:gd name="connsiteX7" fmla="*/ 2609230 w 3551148"/>
              <a:gd name="connsiteY7" fmla="*/ 1141942 h 3939551"/>
              <a:gd name="connsiteX8" fmla="*/ 3060082 w 3551148"/>
              <a:gd name="connsiteY8" fmla="*/ 1205443 h 3939551"/>
              <a:gd name="connsiteX9" fmla="*/ 2821957 w 3551148"/>
              <a:gd name="connsiteY9" fmla="*/ 1608668 h 3939551"/>
              <a:gd name="connsiteX10" fmla="*/ 3336307 w 3551148"/>
              <a:gd name="connsiteY10" fmla="*/ 1684868 h 3939551"/>
              <a:gd name="connsiteX11" fmla="*/ 3517283 w 3551148"/>
              <a:gd name="connsiteY11" fmla="*/ 1965855 h 3939551"/>
              <a:gd name="connsiteX12" fmla="*/ 3383931 w 3551148"/>
              <a:gd name="connsiteY12" fmla="*/ 2159530 h 3939551"/>
              <a:gd name="connsiteX13" fmla="*/ 1950418 w 3551148"/>
              <a:gd name="connsiteY13" fmla="*/ 3937530 h 3939551"/>
              <a:gd name="connsiteX14" fmla="*/ 2555 w 3551148"/>
              <a:gd name="connsiteY14" fmla="*/ 1778530 h 3939551"/>
              <a:gd name="connsiteX0" fmla="*/ 2555 w 3517283"/>
              <a:gd name="connsiteY0" fmla="*/ 1778530 h 3939551"/>
              <a:gd name="connsiteX1" fmla="*/ 1526556 w 3517283"/>
              <a:gd name="connsiteY1" fmla="*/ 1029231 h 3939551"/>
              <a:gd name="connsiteX2" fmla="*/ 1069356 w 3517283"/>
              <a:gd name="connsiteY2" fmla="*/ 114830 h 3939551"/>
              <a:gd name="connsiteX3" fmla="*/ 1831356 w 3517283"/>
              <a:gd name="connsiteY3" fmla="*/ 813331 h 3939551"/>
              <a:gd name="connsiteX4" fmla="*/ 1975818 w 3517283"/>
              <a:gd name="connsiteY4" fmla="*/ 191030 h 3939551"/>
              <a:gd name="connsiteX5" fmla="*/ 2237756 w 3517283"/>
              <a:gd name="connsiteY5" fmla="*/ 826030 h 3939551"/>
              <a:gd name="connsiteX6" fmla="*/ 3101355 w 3517283"/>
              <a:gd name="connsiteY6" fmla="*/ 114830 h 3939551"/>
              <a:gd name="connsiteX7" fmla="*/ 2609230 w 3517283"/>
              <a:gd name="connsiteY7" fmla="*/ 1141942 h 3939551"/>
              <a:gd name="connsiteX8" fmla="*/ 3060082 w 3517283"/>
              <a:gd name="connsiteY8" fmla="*/ 1205443 h 3939551"/>
              <a:gd name="connsiteX9" fmla="*/ 2821957 w 3517283"/>
              <a:gd name="connsiteY9" fmla="*/ 1608668 h 3939551"/>
              <a:gd name="connsiteX10" fmla="*/ 3336307 w 3517283"/>
              <a:gd name="connsiteY10" fmla="*/ 1684868 h 3939551"/>
              <a:gd name="connsiteX11" fmla="*/ 3517283 w 3517283"/>
              <a:gd name="connsiteY11" fmla="*/ 1965855 h 3939551"/>
              <a:gd name="connsiteX12" fmla="*/ 3383931 w 3517283"/>
              <a:gd name="connsiteY12" fmla="*/ 2159530 h 3939551"/>
              <a:gd name="connsiteX13" fmla="*/ 1950418 w 3517283"/>
              <a:gd name="connsiteY13" fmla="*/ 3937530 h 3939551"/>
              <a:gd name="connsiteX14" fmla="*/ 2555 w 3517283"/>
              <a:gd name="connsiteY14" fmla="*/ 1778530 h 3939551"/>
              <a:gd name="connsiteX0" fmla="*/ 2555 w 3521355"/>
              <a:gd name="connsiteY0" fmla="*/ 1778530 h 3939551"/>
              <a:gd name="connsiteX1" fmla="*/ 1526556 w 3521355"/>
              <a:gd name="connsiteY1" fmla="*/ 1029231 h 3939551"/>
              <a:gd name="connsiteX2" fmla="*/ 1069356 w 3521355"/>
              <a:gd name="connsiteY2" fmla="*/ 114830 h 3939551"/>
              <a:gd name="connsiteX3" fmla="*/ 1831356 w 3521355"/>
              <a:gd name="connsiteY3" fmla="*/ 813331 h 3939551"/>
              <a:gd name="connsiteX4" fmla="*/ 1975818 w 3521355"/>
              <a:gd name="connsiteY4" fmla="*/ 191030 h 3939551"/>
              <a:gd name="connsiteX5" fmla="*/ 2237756 w 3521355"/>
              <a:gd name="connsiteY5" fmla="*/ 826030 h 3939551"/>
              <a:gd name="connsiteX6" fmla="*/ 3101355 w 3521355"/>
              <a:gd name="connsiteY6" fmla="*/ 114830 h 3939551"/>
              <a:gd name="connsiteX7" fmla="*/ 2609230 w 3521355"/>
              <a:gd name="connsiteY7" fmla="*/ 1141942 h 3939551"/>
              <a:gd name="connsiteX8" fmla="*/ 3060082 w 3521355"/>
              <a:gd name="connsiteY8" fmla="*/ 1205443 h 3939551"/>
              <a:gd name="connsiteX9" fmla="*/ 2821957 w 3521355"/>
              <a:gd name="connsiteY9" fmla="*/ 1608668 h 3939551"/>
              <a:gd name="connsiteX10" fmla="*/ 3336307 w 3521355"/>
              <a:gd name="connsiteY10" fmla="*/ 1684868 h 3939551"/>
              <a:gd name="connsiteX11" fmla="*/ 3517283 w 3521355"/>
              <a:gd name="connsiteY11" fmla="*/ 1965855 h 3939551"/>
              <a:gd name="connsiteX12" fmla="*/ 3383931 w 3521355"/>
              <a:gd name="connsiteY12" fmla="*/ 2159530 h 3939551"/>
              <a:gd name="connsiteX13" fmla="*/ 1950418 w 3521355"/>
              <a:gd name="connsiteY13" fmla="*/ 3937530 h 3939551"/>
              <a:gd name="connsiteX14" fmla="*/ 2555 w 3521355"/>
              <a:gd name="connsiteY14" fmla="*/ 1778530 h 3939551"/>
              <a:gd name="connsiteX0" fmla="*/ 2555 w 3521355"/>
              <a:gd name="connsiteY0" fmla="*/ 1778530 h 3939551"/>
              <a:gd name="connsiteX1" fmla="*/ 1526556 w 3521355"/>
              <a:gd name="connsiteY1" fmla="*/ 1029231 h 3939551"/>
              <a:gd name="connsiteX2" fmla="*/ 1069356 w 3521355"/>
              <a:gd name="connsiteY2" fmla="*/ 114830 h 3939551"/>
              <a:gd name="connsiteX3" fmla="*/ 1831356 w 3521355"/>
              <a:gd name="connsiteY3" fmla="*/ 813331 h 3939551"/>
              <a:gd name="connsiteX4" fmla="*/ 1975818 w 3521355"/>
              <a:gd name="connsiteY4" fmla="*/ 191030 h 3939551"/>
              <a:gd name="connsiteX5" fmla="*/ 2237756 w 3521355"/>
              <a:gd name="connsiteY5" fmla="*/ 826030 h 3939551"/>
              <a:gd name="connsiteX6" fmla="*/ 3101355 w 3521355"/>
              <a:gd name="connsiteY6" fmla="*/ 114830 h 3939551"/>
              <a:gd name="connsiteX7" fmla="*/ 2609230 w 3521355"/>
              <a:gd name="connsiteY7" fmla="*/ 1141942 h 3939551"/>
              <a:gd name="connsiteX8" fmla="*/ 3060082 w 3521355"/>
              <a:gd name="connsiteY8" fmla="*/ 1205443 h 3939551"/>
              <a:gd name="connsiteX9" fmla="*/ 2821957 w 3521355"/>
              <a:gd name="connsiteY9" fmla="*/ 1608668 h 3939551"/>
              <a:gd name="connsiteX10" fmla="*/ 3336307 w 3521355"/>
              <a:gd name="connsiteY10" fmla="*/ 1684868 h 3939551"/>
              <a:gd name="connsiteX11" fmla="*/ 3517283 w 3521355"/>
              <a:gd name="connsiteY11" fmla="*/ 1965855 h 3939551"/>
              <a:gd name="connsiteX12" fmla="*/ 3383931 w 3521355"/>
              <a:gd name="connsiteY12" fmla="*/ 2159530 h 3939551"/>
              <a:gd name="connsiteX13" fmla="*/ 1950418 w 3521355"/>
              <a:gd name="connsiteY13" fmla="*/ 3937530 h 3939551"/>
              <a:gd name="connsiteX14" fmla="*/ 2555 w 3521355"/>
              <a:gd name="connsiteY14" fmla="*/ 1778530 h 3939551"/>
              <a:gd name="connsiteX0" fmla="*/ 2555 w 3521355"/>
              <a:gd name="connsiteY0" fmla="*/ 1778530 h 3939551"/>
              <a:gd name="connsiteX1" fmla="*/ 1526556 w 3521355"/>
              <a:gd name="connsiteY1" fmla="*/ 1029231 h 3939551"/>
              <a:gd name="connsiteX2" fmla="*/ 1069356 w 3521355"/>
              <a:gd name="connsiteY2" fmla="*/ 114830 h 3939551"/>
              <a:gd name="connsiteX3" fmla="*/ 1831356 w 3521355"/>
              <a:gd name="connsiteY3" fmla="*/ 813331 h 3939551"/>
              <a:gd name="connsiteX4" fmla="*/ 1975818 w 3521355"/>
              <a:gd name="connsiteY4" fmla="*/ 191030 h 3939551"/>
              <a:gd name="connsiteX5" fmla="*/ 2237756 w 3521355"/>
              <a:gd name="connsiteY5" fmla="*/ 826030 h 3939551"/>
              <a:gd name="connsiteX6" fmla="*/ 3101355 w 3521355"/>
              <a:gd name="connsiteY6" fmla="*/ 114830 h 3939551"/>
              <a:gd name="connsiteX7" fmla="*/ 2609230 w 3521355"/>
              <a:gd name="connsiteY7" fmla="*/ 1141942 h 3939551"/>
              <a:gd name="connsiteX8" fmla="*/ 3060082 w 3521355"/>
              <a:gd name="connsiteY8" fmla="*/ 1205443 h 3939551"/>
              <a:gd name="connsiteX9" fmla="*/ 2821957 w 3521355"/>
              <a:gd name="connsiteY9" fmla="*/ 1608668 h 3939551"/>
              <a:gd name="connsiteX10" fmla="*/ 3336307 w 3521355"/>
              <a:gd name="connsiteY10" fmla="*/ 1684868 h 3939551"/>
              <a:gd name="connsiteX11" fmla="*/ 3517283 w 3521355"/>
              <a:gd name="connsiteY11" fmla="*/ 1965855 h 3939551"/>
              <a:gd name="connsiteX12" fmla="*/ 3383931 w 3521355"/>
              <a:gd name="connsiteY12" fmla="*/ 2159530 h 3939551"/>
              <a:gd name="connsiteX13" fmla="*/ 1950418 w 3521355"/>
              <a:gd name="connsiteY13" fmla="*/ 3937530 h 3939551"/>
              <a:gd name="connsiteX14" fmla="*/ 2555 w 3521355"/>
              <a:gd name="connsiteY14" fmla="*/ 1778530 h 3939551"/>
              <a:gd name="connsiteX0" fmla="*/ 2555 w 3521355"/>
              <a:gd name="connsiteY0" fmla="*/ 1778530 h 3939551"/>
              <a:gd name="connsiteX1" fmla="*/ 1526556 w 3521355"/>
              <a:gd name="connsiteY1" fmla="*/ 1029231 h 3939551"/>
              <a:gd name="connsiteX2" fmla="*/ 1069356 w 3521355"/>
              <a:gd name="connsiteY2" fmla="*/ 114830 h 3939551"/>
              <a:gd name="connsiteX3" fmla="*/ 1831356 w 3521355"/>
              <a:gd name="connsiteY3" fmla="*/ 813331 h 3939551"/>
              <a:gd name="connsiteX4" fmla="*/ 1975818 w 3521355"/>
              <a:gd name="connsiteY4" fmla="*/ 191030 h 3939551"/>
              <a:gd name="connsiteX5" fmla="*/ 2237756 w 3521355"/>
              <a:gd name="connsiteY5" fmla="*/ 826030 h 3939551"/>
              <a:gd name="connsiteX6" fmla="*/ 3101355 w 3521355"/>
              <a:gd name="connsiteY6" fmla="*/ 114830 h 3939551"/>
              <a:gd name="connsiteX7" fmla="*/ 2609230 w 3521355"/>
              <a:gd name="connsiteY7" fmla="*/ 1141942 h 3939551"/>
              <a:gd name="connsiteX8" fmla="*/ 3060082 w 3521355"/>
              <a:gd name="connsiteY8" fmla="*/ 1205443 h 3939551"/>
              <a:gd name="connsiteX9" fmla="*/ 2821957 w 3521355"/>
              <a:gd name="connsiteY9" fmla="*/ 1608668 h 3939551"/>
              <a:gd name="connsiteX10" fmla="*/ 3336307 w 3521355"/>
              <a:gd name="connsiteY10" fmla="*/ 1684868 h 3939551"/>
              <a:gd name="connsiteX11" fmla="*/ 3517283 w 3521355"/>
              <a:gd name="connsiteY11" fmla="*/ 1965855 h 3939551"/>
              <a:gd name="connsiteX12" fmla="*/ 3383931 w 3521355"/>
              <a:gd name="connsiteY12" fmla="*/ 2159530 h 3939551"/>
              <a:gd name="connsiteX13" fmla="*/ 1950418 w 3521355"/>
              <a:gd name="connsiteY13" fmla="*/ 3937530 h 3939551"/>
              <a:gd name="connsiteX14" fmla="*/ 2555 w 3521355"/>
              <a:gd name="connsiteY14" fmla="*/ 1778530 h 3939551"/>
              <a:gd name="connsiteX0" fmla="*/ 2555 w 3521355"/>
              <a:gd name="connsiteY0" fmla="*/ 1778530 h 3939111"/>
              <a:gd name="connsiteX1" fmla="*/ 1526556 w 3521355"/>
              <a:gd name="connsiteY1" fmla="*/ 1029231 h 3939111"/>
              <a:gd name="connsiteX2" fmla="*/ 1069356 w 3521355"/>
              <a:gd name="connsiteY2" fmla="*/ 114830 h 3939111"/>
              <a:gd name="connsiteX3" fmla="*/ 1831356 w 3521355"/>
              <a:gd name="connsiteY3" fmla="*/ 813331 h 3939111"/>
              <a:gd name="connsiteX4" fmla="*/ 1975818 w 3521355"/>
              <a:gd name="connsiteY4" fmla="*/ 191030 h 3939111"/>
              <a:gd name="connsiteX5" fmla="*/ 2237756 w 3521355"/>
              <a:gd name="connsiteY5" fmla="*/ 826030 h 3939111"/>
              <a:gd name="connsiteX6" fmla="*/ 3101355 w 3521355"/>
              <a:gd name="connsiteY6" fmla="*/ 114830 h 3939111"/>
              <a:gd name="connsiteX7" fmla="*/ 2609230 w 3521355"/>
              <a:gd name="connsiteY7" fmla="*/ 1141942 h 3939111"/>
              <a:gd name="connsiteX8" fmla="*/ 3060082 w 3521355"/>
              <a:gd name="connsiteY8" fmla="*/ 1205443 h 3939111"/>
              <a:gd name="connsiteX9" fmla="*/ 2821957 w 3521355"/>
              <a:gd name="connsiteY9" fmla="*/ 1608668 h 3939111"/>
              <a:gd name="connsiteX10" fmla="*/ 3336307 w 3521355"/>
              <a:gd name="connsiteY10" fmla="*/ 1684868 h 3939111"/>
              <a:gd name="connsiteX11" fmla="*/ 3517283 w 3521355"/>
              <a:gd name="connsiteY11" fmla="*/ 1965855 h 3939111"/>
              <a:gd name="connsiteX12" fmla="*/ 3383931 w 3521355"/>
              <a:gd name="connsiteY12" fmla="*/ 2159530 h 3939111"/>
              <a:gd name="connsiteX13" fmla="*/ 1950418 w 3521355"/>
              <a:gd name="connsiteY13" fmla="*/ 3937530 h 3939111"/>
              <a:gd name="connsiteX14" fmla="*/ 2555 w 3521355"/>
              <a:gd name="connsiteY14" fmla="*/ 1778530 h 3939111"/>
              <a:gd name="connsiteX0" fmla="*/ 2555 w 3521355"/>
              <a:gd name="connsiteY0" fmla="*/ 1778530 h 3938642"/>
              <a:gd name="connsiteX1" fmla="*/ 1526556 w 3521355"/>
              <a:gd name="connsiteY1" fmla="*/ 1029231 h 3938642"/>
              <a:gd name="connsiteX2" fmla="*/ 1069356 w 3521355"/>
              <a:gd name="connsiteY2" fmla="*/ 114830 h 3938642"/>
              <a:gd name="connsiteX3" fmla="*/ 1831356 w 3521355"/>
              <a:gd name="connsiteY3" fmla="*/ 813331 h 3938642"/>
              <a:gd name="connsiteX4" fmla="*/ 1975818 w 3521355"/>
              <a:gd name="connsiteY4" fmla="*/ 191030 h 3938642"/>
              <a:gd name="connsiteX5" fmla="*/ 2237756 w 3521355"/>
              <a:gd name="connsiteY5" fmla="*/ 826030 h 3938642"/>
              <a:gd name="connsiteX6" fmla="*/ 3101355 w 3521355"/>
              <a:gd name="connsiteY6" fmla="*/ 114830 h 3938642"/>
              <a:gd name="connsiteX7" fmla="*/ 2609230 w 3521355"/>
              <a:gd name="connsiteY7" fmla="*/ 1141942 h 3938642"/>
              <a:gd name="connsiteX8" fmla="*/ 3060082 w 3521355"/>
              <a:gd name="connsiteY8" fmla="*/ 1205443 h 3938642"/>
              <a:gd name="connsiteX9" fmla="*/ 2821957 w 3521355"/>
              <a:gd name="connsiteY9" fmla="*/ 1608668 h 3938642"/>
              <a:gd name="connsiteX10" fmla="*/ 3336307 w 3521355"/>
              <a:gd name="connsiteY10" fmla="*/ 1684868 h 3938642"/>
              <a:gd name="connsiteX11" fmla="*/ 3517283 w 3521355"/>
              <a:gd name="connsiteY11" fmla="*/ 1965855 h 3938642"/>
              <a:gd name="connsiteX12" fmla="*/ 3383931 w 3521355"/>
              <a:gd name="connsiteY12" fmla="*/ 2159530 h 3938642"/>
              <a:gd name="connsiteX13" fmla="*/ 2717184 w 3521355"/>
              <a:gd name="connsiteY13" fmla="*/ 2075393 h 3938642"/>
              <a:gd name="connsiteX14" fmla="*/ 1950418 w 3521355"/>
              <a:gd name="connsiteY14" fmla="*/ 3937530 h 3938642"/>
              <a:gd name="connsiteX15" fmla="*/ 2555 w 3521355"/>
              <a:gd name="connsiteY15" fmla="*/ 1778530 h 3938642"/>
              <a:gd name="connsiteX0" fmla="*/ 2555 w 3521355"/>
              <a:gd name="connsiteY0" fmla="*/ 1778530 h 3938642"/>
              <a:gd name="connsiteX1" fmla="*/ 1526556 w 3521355"/>
              <a:gd name="connsiteY1" fmla="*/ 1029231 h 3938642"/>
              <a:gd name="connsiteX2" fmla="*/ 1069356 w 3521355"/>
              <a:gd name="connsiteY2" fmla="*/ 114830 h 3938642"/>
              <a:gd name="connsiteX3" fmla="*/ 1831356 w 3521355"/>
              <a:gd name="connsiteY3" fmla="*/ 813331 h 3938642"/>
              <a:gd name="connsiteX4" fmla="*/ 1975818 w 3521355"/>
              <a:gd name="connsiteY4" fmla="*/ 191030 h 3938642"/>
              <a:gd name="connsiteX5" fmla="*/ 2237756 w 3521355"/>
              <a:gd name="connsiteY5" fmla="*/ 826030 h 3938642"/>
              <a:gd name="connsiteX6" fmla="*/ 3101355 w 3521355"/>
              <a:gd name="connsiteY6" fmla="*/ 114830 h 3938642"/>
              <a:gd name="connsiteX7" fmla="*/ 2609230 w 3521355"/>
              <a:gd name="connsiteY7" fmla="*/ 1141942 h 3938642"/>
              <a:gd name="connsiteX8" fmla="*/ 3060082 w 3521355"/>
              <a:gd name="connsiteY8" fmla="*/ 1205443 h 3938642"/>
              <a:gd name="connsiteX9" fmla="*/ 2821957 w 3521355"/>
              <a:gd name="connsiteY9" fmla="*/ 1608668 h 3938642"/>
              <a:gd name="connsiteX10" fmla="*/ 3336307 w 3521355"/>
              <a:gd name="connsiteY10" fmla="*/ 1684868 h 3938642"/>
              <a:gd name="connsiteX11" fmla="*/ 3517283 w 3521355"/>
              <a:gd name="connsiteY11" fmla="*/ 1965855 h 3938642"/>
              <a:gd name="connsiteX12" fmla="*/ 3369643 w 3521355"/>
              <a:gd name="connsiteY12" fmla="*/ 2150005 h 3938642"/>
              <a:gd name="connsiteX13" fmla="*/ 2717184 w 3521355"/>
              <a:gd name="connsiteY13" fmla="*/ 2075393 h 3938642"/>
              <a:gd name="connsiteX14" fmla="*/ 1950418 w 3521355"/>
              <a:gd name="connsiteY14" fmla="*/ 3937530 h 3938642"/>
              <a:gd name="connsiteX15" fmla="*/ 2555 w 3521355"/>
              <a:gd name="connsiteY15" fmla="*/ 1778530 h 3938642"/>
              <a:gd name="connsiteX0" fmla="*/ 2555 w 3521355"/>
              <a:gd name="connsiteY0" fmla="*/ 1778530 h 3938642"/>
              <a:gd name="connsiteX1" fmla="*/ 1526556 w 3521355"/>
              <a:gd name="connsiteY1" fmla="*/ 1029231 h 3938642"/>
              <a:gd name="connsiteX2" fmla="*/ 1069356 w 3521355"/>
              <a:gd name="connsiteY2" fmla="*/ 114830 h 3938642"/>
              <a:gd name="connsiteX3" fmla="*/ 1831356 w 3521355"/>
              <a:gd name="connsiteY3" fmla="*/ 813331 h 3938642"/>
              <a:gd name="connsiteX4" fmla="*/ 1975818 w 3521355"/>
              <a:gd name="connsiteY4" fmla="*/ 191030 h 3938642"/>
              <a:gd name="connsiteX5" fmla="*/ 2237756 w 3521355"/>
              <a:gd name="connsiteY5" fmla="*/ 826030 h 3938642"/>
              <a:gd name="connsiteX6" fmla="*/ 3101355 w 3521355"/>
              <a:gd name="connsiteY6" fmla="*/ 114830 h 3938642"/>
              <a:gd name="connsiteX7" fmla="*/ 2609230 w 3521355"/>
              <a:gd name="connsiteY7" fmla="*/ 1141942 h 3938642"/>
              <a:gd name="connsiteX8" fmla="*/ 3060082 w 3521355"/>
              <a:gd name="connsiteY8" fmla="*/ 1205443 h 3938642"/>
              <a:gd name="connsiteX9" fmla="*/ 2821957 w 3521355"/>
              <a:gd name="connsiteY9" fmla="*/ 1608668 h 3938642"/>
              <a:gd name="connsiteX10" fmla="*/ 3336307 w 3521355"/>
              <a:gd name="connsiteY10" fmla="*/ 1684868 h 3938642"/>
              <a:gd name="connsiteX11" fmla="*/ 3517283 w 3521355"/>
              <a:gd name="connsiteY11" fmla="*/ 1965855 h 3938642"/>
              <a:gd name="connsiteX12" fmla="*/ 3369643 w 3521355"/>
              <a:gd name="connsiteY12" fmla="*/ 2150005 h 3938642"/>
              <a:gd name="connsiteX13" fmla="*/ 2717184 w 3521355"/>
              <a:gd name="connsiteY13" fmla="*/ 2075393 h 3938642"/>
              <a:gd name="connsiteX14" fmla="*/ 1950418 w 3521355"/>
              <a:gd name="connsiteY14" fmla="*/ 3937530 h 3938642"/>
              <a:gd name="connsiteX15" fmla="*/ 2555 w 3521355"/>
              <a:gd name="connsiteY15" fmla="*/ 1778530 h 3938642"/>
              <a:gd name="connsiteX0" fmla="*/ 2555 w 3521355"/>
              <a:gd name="connsiteY0" fmla="*/ 1778530 h 3938642"/>
              <a:gd name="connsiteX1" fmla="*/ 1526556 w 3521355"/>
              <a:gd name="connsiteY1" fmla="*/ 1029231 h 3938642"/>
              <a:gd name="connsiteX2" fmla="*/ 1069356 w 3521355"/>
              <a:gd name="connsiteY2" fmla="*/ 114830 h 3938642"/>
              <a:gd name="connsiteX3" fmla="*/ 1831356 w 3521355"/>
              <a:gd name="connsiteY3" fmla="*/ 813331 h 3938642"/>
              <a:gd name="connsiteX4" fmla="*/ 1975818 w 3521355"/>
              <a:gd name="connsiteY4" fmla="*/ 191030 h 3938642"/>
              <a:gd name="connsiteX5" fmla="*/ 2237756 w 3521355"/>
              <a:gd name="connsiteY5" fmla="*/ 826030 h 3938642"/>
              <a:gd name="connsiteX6" fmla="*/ 3101355 w 3521355"/>
              <a:gd name="connsiteY6" fmla="*/ 114830 h 3938642"/>
              <a:gd name="connsiteX7" fmla="*/ 2609230 w 3521355"/>
              <a:gd name="connsiteY7" fmla="*/ 1141942 h 3938642"/>
              <a:gd name="connsiteX8" fmla="*/ 3060082 w 3521355"/>
              <a:gd name="connsiteY8" fmla="*/ 1205443 h 3938642"/>
              <a:gd name="connsiteX9" fmla="*/ 2821957 w 3521355"/>
              <a:gd name="connsiteY9" fmla="*/ 1608668 h 3938642"/>
              <a:gd name="connsiteX10" fmla="*/ 3336307 w 3521355"/>
              <a:gd name="connsiteY10" fmla="*/ 1684868 h 3938642"/>
              <a:gd name="connsiteX11" fmla="*/ 3517283 w 3521355"/>
              <a:gd name="connsiteY11" fmla="*/ 1965855 h 3938642"/>
              <a:gd name="connsiteX12" fmla="*/ 3369643 w 3521355"/>
              <a:gd name="connsiteY12" fmla="*/ 2150005 h 3938642"/>
              <a:gd name="connsiteX13" fmla="*/ 2717184 w 3521355"/>
              <a:gd name="connsiteY13" fmla="*/ 2075393 h 3938642"/>
              <a:gd name="connsiteX14" fmla="*/ 1950418 w 3521355"/>
              <a:gd name="connsiteY14" fmla="*/ 3937530 h 3938642"/>
              <a:gd name="connsiteX15" fmla="*/ 2555 w 3521355"/>
              <a:gd name="connsiteY15" fmla="*/ 1778530 h 3938642"/>
              <a:gd name="connsiteX0" fmla="*/ 2555 w 3521355"/>
              <a:gd name="connsiteY0" fmla="*/ 1778530 h 3970285"/>
              <a:gd name="connsiteX1" fmla="*/ 1526556 w 3521355"/>
              <a:gd name="connsiteY1" fmla="*/ 1029231 h 3970285"/>
              <a:gd name="connsiteX2" fmla="*/ 1069356 w 3521355"/>
              <a:gd name="connsiteY2" fmla="*/ 114830 h 3970285"/>
              <a:gd name="connsiteX3" fmla="*/ 1831356 w 3521355"/>
              <a:gd name="connsiteY3" fmla="*/ 813331 h 3970285"/>
              <a:gd name="connsiteX4" fmla="*/ 1975818 w 3521355"/>
              <a:gd name="connsiteY4" fmla="*/ 191030 h 3970285"/>
              <a:gd name="connsiteX5" fmla="*/ 2237756 w 3521355"/>
              <a:gd name="connsiteY5" fmla="*/ 826030 h 3970285"/>
              <a:gd name="connsiteX6" fmla="*/ 3101355 w 3521355"/>
              <a:gd name="connsiteY6" fmla="*/ 114830 h 3970285"/>
              <a:gd name="connsiteX7" fmla="*/ 2609230 w 3521355"/>
              <a:gd name="connsiteY7" fmla="*/ 1141942 h 3970285"/>
              <a:gd name="connsiteX8" fmla="*/ 3060082 w 3521355"/>
              <a:gd name="connsiteY8" fmla="*/ 1205443 h 3970285"/>
              <a:gd name="connsiteX9" fmla="*/ 2821957 w 3521355"/>
              <a:gd name="connsiteY9" fmla="*/ 1608668 h 3970285"/>
              <a:gd name="connsiteX10" fmla="*/ 3336307 w 3521355"/>
              <a:gd name="connsiteY10" fmla="*/ 1684868 h 3970285"/>
              <a:gd name="connsiteX11" fmla="*/ 3517283 w 3521355"/>
              <a:gd name="connsiteY11" fmla="*/ 1965855 h 3970285"/>
              <a:gd name="connsiteX12" fmla="*/ 3369643 w 3521355"/>
              <a:gd name="connsiteY12" fmla="*/ 2150005 h 3970285"/>
              <a:gd name="connsiteX13" fmla="*/ 2717184 w 3521355"/>
              <a:gd name="connsiteY13" fmla="*/ 2075393 h 3970285"/>
              <a:gd name="connsiteX14" fmla="*/ 3469659 w 3521355"/>
              <a:gd name="connsiteY14" fmla="*/ 3013605 h 3970285"/>
              <a:gd name="connsiteX15" fmla="*/ 1950418 w 3521355"/>
              <a:gd name="connsiteY15" fmla="*/ 3937530 h 3970285"/>
              <a:gd name="connsiteX16" fmla="*/ 2555 w 3521355"/>
              <a:gd name="connsiteY16" fmla="*/ 1778530 h 3970285"/>
              <a:gd name="connsiteX0" fmla="*/ 2555 w 3521355"/>
              <a:gd name="connsiteY0" fmla="*/ 1778530 h 3970285"/>
              <a:gd name="connsiteX1" fmla="*/ 1526556 w 3521355"/>
              <a:gd name="connsiteY1" fmla="*/ 1029231 h 3970285"/>
              <a:gd name="connsiteX2" fmla="*/ 1069356 w 3521355"/>
              <a:gd name="connsiteY2" fmla="*/ 114830 h 3970285"/>
              <a:gd name="connsiteX3" fmla="*/ 1831356 w 3521355"/>
              <a:gd name="connsiteY3" fmla="*/ 813331 h 3970285"/>
              <a:gd name="connsiteX4" fmla="*/ 1975818 w 3521355"/>
              <a:gd name="connsiteY4" fmla="*/ 191030 h 3970285"/>
              <a:gd name="connsiteX5" fmla="*/ 2237756 w 3521355"/>
              <a:gd name="connsiteY5" fmla="*/ 826030 h 3970285"/>
              <a:gd name="connsiteX6" fmla="*/ 3101355 w 3521355"/>
              <a:gd name="connsiteY6" fmla="*/ 114830 h 3970285"/>
              <a:gd name="connsiteX7" fmla="*/ 2609230 w 3521355"/>
              <a:gd name="connsiteY7" fmla="*/ 1141942 h 3970285"/>
              <a:gd name="connsiteX8" fmla="*/ 3060082 w 3521355"/>
              <a:gd name="connsiteY8" fmla="*/ 1205443 h 3970285"/>
              <a:gd name="connsiteX9" fmla="*/ 2821957 w 3521355"/>
              <a:gd name="connsiteY9" fmla="*/ 1608668 h 3970285"/>
              <a:gd name="connsiteX10" fmla="*/ 3336307 w 3521355"/>
              <a:gd name="connsiteY10" fmla="*/ 1684868 h 3970285"/>
              <a:gd name="connsiteX11" fmla="*/ 3517283 w 3521355"/>
              <a:gd name="connsiteY11" fmla="*/ 1965855 h 3970285"/>
              <a:gd name="connsiteX12" fmla="*/ 3369643 w 3521355"/>
              <a:gd name="connsiteY12" fmla="*/ 2150005 h 3970285"/>
              <a:gd name="connsiteX13" fmla="*/ 2717184 w 3521355"/>
              <a:gd name="connsiteY13" fmla="*/ 2075393 h 3970285"/>
              <a:gd name="connsiteX14" fmla="*/ 3469659 w 3521355"/>
              <a:gd name="connsiteY14" fmla="*/ 3013605 h 3970285"/>
              <a:gd name="connsiteX15" fmla="*/ 1950418 w 3521355"/>
              <a:gd name="connsiteY15" fmla="*/ 3937530 h 3970285"/>
              <a:gd name="connsiteX16" fmla="*/ 2555 w 3521355"/>
              <a:gd name="connsiteY16" fmla="*/ 1778530 h 3970285"/>
              <a:gd name="connsiteX0" fmla="*/ 2555 w 3521355"/>
              <a:gd name="connsiteY0" fmla="*/ 1778530 h 3970285"/>
              <a:gd name="connsiteX1" fmla="*/ 1526556 w 3521355"/>
              <a:gd name="connsiteY1" fmla="*/ 1029231 h 3970285"/>
              <a:gd name="connsiteX2" fmla="*/ 1069356 w 3521355"/>
              <a:gd name="connsiteY2" fmla="*/ 114830 h 3970285"/>
              <a:gd name="connsiteX3" fmla="*/ 1831356 w 3521355"/>
              <a:gd name="connsiteY3" fmla="*/ 813331 h 3970285"/>
              <a:gd name="connsiteX4" fmla="*/ 1975818 w 3521355"/>
              <a:gd name="connsiteY4" fmla="*/ 191030 h 3970285"/>
              <a:gd name="connsiteX5" fmla="*/ 2237756 w 3521355"/>
              <a:gd name="connsiteY5" fmla="*/ 826030 h 3970285"/>
              <a:gd name="connsiteX6" fmla="*/ 3101355 w 3521355"/>
              <a:gd name="connsiteY6" fmla="*/ 114830 h 3970285"/>
              <a:gd name="connsiteX7" fmla="*/ 2609230 w 3521355"/>
              <a:gd name="connsiteY7" fmla="*/ 1141942 h 3970285"/>
              <a:gd name="connsiteX8" fmla="*/ 3060082 w 3521355"/>
              <a:gd name="connsiteY8" fmla="*/ 1205443 h 3970285"/>
              <a:gd name="connsiteX9" fmla="*/ 2821957 w 3521355"/>
              <a:gd name="connsiteY9" fmla="*/ 1608668 h 3970285"/>
              <a:gd name="connsiteX10" fmla="*/ 3336307 w 3521355"/>
              <a:gd name="connsiteY10" fmla="*/ 1684868 h 3970285"/>
              <a:gd name="connsiteX11" fmla="*/ 3517283 w 3521355"/>
              <a:gd name="connsiteY11" fmla="*/ 1965855 h 3970285"/>
              <a:gd name="connsiteX12" fmla="*/ 3369643 w 3521355"/>
              <a:gd name="connsiteY12" fmla="*/ 2150005 h 3970285"/>
              <a:gd name="connsiteX13" fmla="*/ 2717184 w 3521355"/>
              <a:gd name="connsiteY13" fmla="*/ 2075393 h 3970285"/>
              <a:gd name="connsiteX14" fmla="*/ 3469659 w 3521355"/>
              <a:gd name="connsiteY14" fmla="*/ 3013605 h 3970285"/>
              <a:gd name="connsiteX15" fmla="*/ 1950418 w 3521355"/>
              <a:gd name="connsiteY15" fmla="*/ 3937530 h 3970285"/>
              <a:gd name="connsiteX16" fmla="*/ 2555 w 3521355"/>
              <a:gd name="connsiteY16" fmla="*/ 1778530 h 3970285"/>
              <a:gd name="connsiteX0" fmla="*/ 2555 w 3521355"/>
              <a:gd name="connsiteY0" fmla="*/ 1778530 h 3971546"/>
              <a:gd name="connsiteX1" fmla="*/ 1526556 w 3521355"/>
              <a:gd name="connsiteY1" fmla="*/ 1029231 h 3971546"/>
              <a:gd name="connsiteX2" fmla="*/ 1069356 w 3521355"/>
              <a:gd name="connsiteY2" fmla="*/ 114830 h 3971546"/>
              <a:gd name="connsiteX3" fmla="*/ 1831356 w 3521355"/>
              <a:gd name="connsiteY3" fmla="*/ 813331 h 3971546"/>
              <a:gd name="connsiteX4" fmla="*/ 1975818 w 3521355"/>
              <a:gd name="connsiteY4" fmla="*/ 191030 h 3971546"/>
              <a:gd name="connsiteX5" fmla="*/ 2237756 w 3521355"/>
              <a:gd name="connsiteY5" fmla="*/ 826030 h 3971546"/>
              <a:gd name="connsiteX6" fmla="*/ 3101355 w 3521355"/>
              <a:gd name="connsiteY6" fmla="*/ 114830 h 3971546"/>
              <a:gd name="connsiteX7" fmla="*/ 2609230 w 3521355"/>
              <a:gd name="connsiteY7" fmla="*/ 1141942 h 3971546"/>
              <a:gd name="connsiteX8" fmla="*/ 3060082 w 3521355"/>
              <a:gd name="connsiteY8" fmla="*/ 1205443 h 3971546"/>
              <a:gd name="connsiteX9" fmla="*/ 2821957 w 3521355"/>
              <a:gd name="connsiteY9" fmla="*/ 1608668 h 3971546"/>
              <a:gd name="connsiteX10" fmla="*/ 3336307 w 3521355"/>
              <a:gd name="connsiteY10" fmla="*/ 1684868 h 3971546"/>
              <a:gd name="connsiteX11" fmla="*/ 3517283 w 3521355"/>
              <a:gd name="connsiteY11" fmla="*/ 1965855 h 3971546"/>
              <a:gd name="connsiteX12" fmla="*/ 3369643 w 3521355"/>
              <a:gd name="connsiteY12" fmla="*/ 2150005 h 3971546"/>
              <a:gd name="connsiteX13" fmla="*/ 2717184 w 3521355"/>
              <a:gd name="connsiteY13" fmla="*/ 2075393 h 3971546"/>
              <a:gd name="connsiteX14" fmla="*/ 3469659 w 3521355"/>
              <a:gd name="connsiteY14" fmla="*/ 3013605 h 3971546"/>
              <a:gd name="connsiteX15" fmla="*/ 1950418 w 3521355"/>
              <a:gd name="connsiteY15" fmla="*/ 3937530 h 3971546"/>
              <a:gd name="connsiteX16" fmla="*/ 2555 w 3521355"/>
              <a:gd name="connsiteY16" fmla="*/ 1778530 h 3971546"/>
              <a:gd name="connsiteX0" fmla="*/ 2555 w 3521355"/>
              <a:gd name="connsiteY0" fmla="*/ 1778530 h 3942240"/>
              <a:gd name="connsiteX1" fmla="*/ 1526556 w 3521355"/>
              <a:gd name="connsiteY1" fmla="*/ 1029231 h 3942240"/>
              <a:gd name="connsiteX2" fmla="*/ 1069356 w 3521355"/>
              <a:gd name="connsiteY2" fmla="*/ 114830 h 3942240"/>
              <a:gd name="connsiteX3" fmla="*/ 1831356 w 3521355"/>
              <a:gd name="connsiteY3" fmla="*/ 813331 h 3942240"/>
              <a:gd name="connsiteX4" fmla="*/ 1975818 w 3521355"/>
              <a:gd name="connsiteY4" fmla="*/ 191030 h 3942240"/>
              <a:gd name="connsiteX5" fmla="*/ 2237756 w 3521355"/>
              <a:gd name="connsiteY5" fmla="*/ 826030 h 3942240"/>
              <a:gd name="connsiteX6" fmla="*/ 3101355 w 3521355"/>
              <a:gd name="connsiteY6" fmla="*/ 114830 h 3942240"/>
              <a:gd name="connsiteX7" fmla="*/ 2609230 w 3521355"/>
              <a:gd name="connsiteY7" fmla="*/ 1141942 h 3942240"/>
              <a:gd name="connsiteX8" fmla="*/ 3060082 w 3521355"/>
              <a:gd name="connsiteY8" fmla="*/ 1205443 h 3942240"/>
              <a:gd name="connsiteX9" fmla="*/ 2821957 w 3521355"/>
              <a:gd name="connsiteY9" fmla="*/ 1608668 h 3942240"/>
              <a:gd name="connsiteX10" fmla="*/ 3336307 w 3521355"/>
              <a:gd name="connsiteY10" fmla="*/ 1684868 h 3942240"/>
              <a:gd name="connsiteX11" fmla="*/ 3517283 w 3521355"/>
              <a:gd name="connsiteY11" fmla="*/ 1965855 h 3942240"/>
              <a:gd name="connsiteX12" fmla="*/ 3369643 w 3521355"/>
              <a:gd name="connsiteY12" fmla="*/ 2150005 h 3942240"/>
              <a:gd name="connsiteX13" fmla="*/ 2717184 w 3521355"/>
              <a:gd name="connsiteY13" fmla="*/ 2075393 h 3942240"/>
              <a:gd name="connsiteX14" fmla="*/ 3469659 w 3521355"/>
              <a:gd name="connsiteY14" fmla="*/ 3013605 h 3942240"/>
              <a:gd name="connsiteX15" fmla="*/ 2498109 w 3521355"/>
              <a:gd name="connsiteY15" fmla="*/ 2375429 h 3942240"/>
              <a:gd name="connsiteX16" fmla="*/ 1950418 w 3521355"/>
              <a:gd name="connsiteY16" fmla="*/ 3937530 h 3942240"/>
              <a:gd name="connsiteX17" fmla="*/ 2555 w 3521355"/>
              <a:gd name="connsiteY17" fmla="*/ 1778530 h 3942240"/>
              <a:gd name="connsiteX0" fmla="*/ 2555 w 3521355"/>
              <a:gd name="connsiteY0" fmla="*/ 1778530 h 3942240"/>
              <a:gd name="connsiteX1" fmla="*/ 1526556 w 3521355"/>
              <a:gd name="connsiteY1" fmla="*/ 1029231 h 3942240"/>
              <a:gd name="connsiteX2" fmla="*/ 1069356 w 3521355"/>
              <a:gd name="connsiteY2" fmla="*/ 114830 h 3942240"/>
              <a:gd name="connsiteX3" fmla="*/ 1831356 w 3521355"/>
              <a:gd name="connsiteY3" fmla="*/ 813331 h 3942240"/>
              <a:gd name="connsiteX4" fmla="*/ 1975818 w 3521355"/>
              <a:gd name="connsiteY4" fmla="*/ 191030 h 3942240"/>
              <a:gd name="connsiteX5" fmla="*/ 2237756 w 3521355"/>
              <a:gd name="connsiteY5" fmla="*/ 826030 h 3942240"/>
              <a:gd name="connsiteX6" fmla="*/ 3101355 w 3521355"/>
              <a:gd name="connsiteY6" fmla="*/ 114830 h 3942240"/>
              <a:gd name="connsiteX7" fmla="*/ 2609230 w 3521355"/>
              <a:gd name="connsiteY7" fmla="*/ 1141942 h 3942240"/>
              <a:gd name="connsiteX8" fmla="*/ 3060082 w 3521355"/>
              <a:gd name="connsiteY8" fmla="*/ 1205443 h 3942240"/>
              <a:gd name="connsiteX9" fmla="*/ 2821957 w 3521355"/>
              <a:gd name="connsiteY9" fmla="*/ 1608668 h 3942240"/>
              <a:gd name="connsiteX10" fmla="*/ 3336307 w 3521355"/>
              <a:gd name="connsiteY10" fmla="*/ 1684868 h 3942240"/>
              <a:gd name="connsiteX11" fmla="*/ 3517283 w 3521355"/>
              <a:gd name="connsiteY11" fmla="*/ 1965855 h 3942240"/>
              <a:gd name="connsiteX12" fmla="*/ 3369643 w 3521355"/>
              <a:gd name="connsiteY12" fmla="*/ 2150005 h 3942240"/>
              <a:gd name="connsiteX13" fmla="*/ 2717184 w 3521355"/>
              <a:gd name="connsiteY13" fmla="*/ 2075393 h 3942240"/>
              <a:gd name="connsiteX14" fmla="*/ 3469659 w 3521355"/>
              <a:gd name="connsiteY14" fmla="*/ 3013605 h 3942240"/>
              <a:gd name="connsiteX15" fmla="*/ 2498109 w 3521355"/>
              <a:gd name="connsiteY15" fmla="*/ 2375429 h 3942240"/>
              <a:gd name="connsiteX16" fmla="*/ 1950418 w 3521355"/>
              <a:gd name="connsiteY16" fmla="*/ 3937530 h 3942240"/>
              <a:gd name="connsiteX17" fmla="*/ 2555 w 3521355"/>
              <a:gd name="connsiteY17" fmla="*/ 1778530 h 3942240"/>
              <a:gd name="connsiteX0" fmla="*/ 2555 w 3521355"/>
              <a:gd name="connsiteY0" fmla="*/ 1778530 h 3942240"/>
              <a:gd name="connsiteX1" fmla="*/ 1526556 w 3521355"/>
              <a:gd name="connsiteY1" fmla="*/ 1029231 h 3942240"/>
              <a:gd name="connsiteX2" fmla="*/ 1069356 w 3521355"/>
              <a:gd name="connsiteY2" fmla="*/ 114830 h 3942240"/>
              <a:gd name="connsiteX3" fmla="*/ 1831356 w 3521355"/>
              <a:gd name="connsiteY3" fmla="*/ 813331 h 3942240"/>
              <a:gd name="connsiteX4" fmla="*/ 1975818 w 3521355"/>
              <a:gd name="connsiteY4" fmla="*/ 191030 h 3942240"/>
              <a:gd name="connsiteX5" fmla="*/ 2237756 w 3521355"/>
              <a:gd name="connsiteY5" fmla="*/ 826030 h 3942240"/>
              <a:gd name="connsiteX6" fmla="*/ 3101355 w 3521355"/>
              <a:gd name="connsiteY6" fmla="*/ 114830 h 3942240"/>
              <a:gd name="connsiteX7" fmla="*/ 2609230 w 3521355"/>
              <a:gd name="connsiteY7" fmla="*/ 1141942 h 3942240"/>
              <a:gd name="connsiteX8" fmla="*/ 3060082 w 3521355"/>
              <a:gd name="connsiteY8" fmla="*/ 1205443 h 3942240"/>
              <a:gd name="connsiteX9" fmla="*/ 2821957 w 3521355"/>
              <a:gd name="connsiteY9" fmla="*/ 1608668 h 3942240"/>
              <a:gd name="connsiteX10" fmla="*/ 3336307 w 3521355"/>
              <a:gd name="connsiteY10" fmla="*/ 1684868 h 3942240"/>
              <a:gd name="connsiteX11" fmla="*/ 3517283 w 3521355"/>
              <a:gd name="connsiteY11" fmla="*/ 1965855 h 3942240"/>
              <a:gd name="connsiteX12" fmla="*/ 3369643 w 3521355"/>
              <a:gd name="connsiteY12" fmla="*/ 2150005 h 3942240"/>
              <a:gd name="connsiteX13" fmla="*/ 2717184 w 3521355"/>
              <a:gd name="connsiteY13" fmla="*/ 2075393 h 3942240"/>
              <a:gd name="connsiteX14" fmla="*/ 3469659 w 3521355"/>
              <a:gd name="connsiteY14" fmla="*/ 3013605 h 3942240"/>
              <a:gd name="connsiteX15" fmla="*/ 2498109 w 3521355"/>
              <a:gd name="connsiteY15" fmla="*/ 2375429 h 3942240"/>
              <a:gd name="connsiteX16" fmla="*/ 1950418 w 3521355"/>
              <a:gd name="connsiteY16" fmla="*/ 3937530 h 3942240"/>
              <a:gd name="connsiteX17" fmla="*/ 2555 w 3521355"/>
              <a:gd name="connsiteY17" fmla="*/ 1778530 h 3942240"/>
              <a:gd name="connsiteX0" fmla="*/ 2555 w 3521355"/>
              <a:gd name="connsiteY0" fmla="*/ 1778530 h 3942240"/>
              <a:gd name="connsiteX1" fmla="*/ 1526556 w 3521355"/>
              <a:gd name="connsiteY1" fmla="*/ 1029231 h 3942240"/>
              <a:gd name="connsiteX2" fmla="*/ 1069356 w 3521355"/>
              <a:gd name="connsiteY2" fmla="*/ 114830 h 3942240"/>
              <a:gd name="connsiteX3" fmla="*/ 1831356 w 3521355"/>
              <a:gd name="connsiteY3" fmla="*/ 813331 h 3942240"/>
              <a:gd name="connsiteX4" fmla="*/ 1975818 w 3521355"/>
              <a:gd name="connsiteY4" fmla="*/ 191030 h 3942240"/>
              <a:gd name="connsiteX5" fmla="*/ 2237756 w 3521355"/>
              <a:gd name="connsiteY5" fmla="*/ 826030 h 3942240"/>
              <a:gd name="connsiteX6" fmla="*/ 3101355 w 3521355"/>
              <a:gd name="connsiteY6" fmla="*/ 114830 h 3942240"/>
              <a:gd name="connsiteX7" fmla="*/ 2609230 w 3521355"/>
              <a:gd name="connsiteY7" fmla="*/ 1141942 h 3942240"/>
              <a:gd name="connsiteX8" fmla="*/ 3060082 w 3521355"/>
              <a:gd name="connsiteY8" fmla="*/ 1205443 h 3942240"/>
              <a:gd name="connsiteX9" fmla="*/ 2821957 w 3521355"/>
              <a:gd name="connsiteY9" fmla="*/ 1608668 h 3942240"/>
              <a:gd name="connsiteX10" fmla="*/ 3336307 w 3521355"/>
              <a:gd name="connsiteY10" fmla="*/ 1684868 h 3942240"/>
              <a:gd name="connsiteX11" fmla="*/ 3517283 w 3521355"/>
              <a:gd name="connsiteY11" fmla="*/ 1965855 h 3942240"/>
              <a:gd name="connsiteX12" fmla="*/ 3369643 w 3521355"/>
              <a:gd name="connsiteY12" fmla="*/ 2150005 h 3942240"/>
              <a:gd name="connsiteX13" fmla="*/ 2717184 w 3521355"/>
              <a:gd name="connsiteY13" fmla="*/ 2075393 h 3942240"/>
              <a:gd name="connsiteX14" fmla="*/ 3469659 w 3521355"/>
              <a:gd name="connsiteY14" fmla="*/ 3013605 h 3942240"/>
              <a:gd name="connsiteX15" fmla="*/ 2498109 w 3521355"/>
              <a:gd name="connsiteY15" fmla="*/ 2375429 h 3942240"/>
              <a:gd name="connsiteX16" fmla="*/ 1950418 w 3521355"/>
              <a:gd name="connsiteY16" fmla="*/ 3937530 h 3942240"/>
              <a:gd name="connsiteX17" fmla="*/ 2555 w 3521355"/>
              <a:gd name="connsiteY17" fmla="*/ 1778530 h 3942240"/>
              <a:gd name="connsiteX0" fmla="*/ 2555 w 3521355"/>
              <a:gd name="connsiteY0" fmla="*/ 1778530 h 3942240"/>
              <a:gd name="connsiteX1" fmla="*/ 1526556 w 3521355"/>
              <a:gd name="connsiteY1" fmla="*/ 1029231 h 3942240"/>
              <a:gd name="connsiteX2" fmla="*/ 1069356 w 3521355"/>
              <a:gd name="connsiteY2" fmla="*/ 114830 h 3942240"/>
              <a:gd name="connsiteX3" fmla="*/ 1831356 w 3521355"/>
              <a:gd name="connsiteY3" fmla="*/ 813331 h 3942240"/>
              <a:gd name="connsiteX4" fmla="*/ 1975818 w 3521355"/>
              <a:gd name="connsiteY4" fmla="*/ 191030 h 3942240"/>
              <a:gd name="connsiteX5" fmla="*/ 2237756 w 3521355"/>
              <a:gd name="connsiteY5" fmla="*/ 826030 h 3942240"/>
              <a:gd name="connsiteX6" fmla="*/ 3101355 w 3521355"/>
              <a:gd name="connsiteY6" fmla="*/ 114830 h 3942240"/>
              <a:gd name="connsiteX7" fmla="*/ 2609230 w 3521355"/>
              <a:gd name="connsiteY7" fmla="*/ 1141942 h 3942240"/>
              <a:gd name="connsiteX8" fmla="*/ 3060082 w 3521355"/>
              <a:gd name="connsiteY8" fmla="*/ 1205443 h 3942240"/>
              <a:gd name="connsiteX9" fmla="*/ 2821957 w 3521355"/>
              <a:gd name="connsiteY9" fmla="*/ 1608668 h 3942240"/>
              <a:gd name="connsiteX10" fmla="*/ 3336307 w 3521355"/>
              <a:gd name="connsiteY10" fmla="*/ 1684868 h 3942240"/>
              <a:gd name="connsiteX11" fmla="*/ 3517283 w 3521355"/>
              <a:gd name="connsiteY11" fmla="*/ 1965855 h 3942240"/>
              <a:gd name="connsiteX12" fmla="*/ 3369643 w 3521355"/>
              <a:gd name="connsiteY12" fmla="*/ 2150005 h 3942240"/>
              <a:gd name="connsiteX13" fmla="*/ 2717184 w 3521355"/>
              <a:gd name="connsiteY13" fmla="*/ 2075393 h 3942240"/>
              <a:gd name="connsiteX14" fmla="*/ 3469659 w 3521355"/>
              <a:gd name="connsiteY14" fmla="*/ 3013605 h 3942240"/>
              <a:gd name="connsiteX15" fmla="*/ 2498109 w 3521355"/>
              <a:gd name="connsiteY15" fmla="*/ 2375429 h 3942240"/>
              <a:gd name="connsiteX16" fmla="*/ 1950418 w 3521355"/>
              <a:gd name="connsiteY16" fmla="*/ 3937530 h 3942240"/>
              <a:gd name="connsiteX17" fmla="*/ 2555 w 3521355"/>
              <a:gd name="connsiteY17" fmla="*/ 1778530 h 3942240"/>
              <a:gd name="connsiteX0" fmla="*/ 681 w 3519481"/>
              <a:gd name="connsiteY0" fmla="*/ 1778530 h 3217160"/>
              <a:gd name="connsiteX1" fmla="*/ 1524682 w 3519481"/>
              <a:gd name="connsiteY1" fmla="*/ 1029231 h 3217160"/>
              <a:gd name="connsiteX2" fmla="*/ 1067482 w 3519481"/>
              <a:gd name="connsiteY2" fmla="*/ 114830 h 3217160"/>
              <a:gd name="connsiteX3" fmla="*/ 1829482 w 3519481"/>
              <a:gd name="connsiteY3" fmla="*/ 813331 h 3217160"/>
              <a:gd name="connsiteX4" fmla="*/ 1973944 w 3519481"/>
              <a:gd name="connsiteY4" fmla="*/ 191030 h 3217160"/>
              <a:gd name="connsiteX5" fmla="*/ 2235882 w 3519481"/>
              <a:gd name="connsiteY5" fmla="*/ 826030 h 3217160"/>
              <a:gd name="connsiteX6" fmla="*/ 3099481 w 3519481"/>
              <a:gd name="connsiteY6" fmla="*/ 114830 h 3217160"/>
              <a:gd name="connsiteX7" fmla="*/ 2607356 w 3519481"/>
              <a:gd name="connsiteY7" fmla="*/ 1141942 h 3217160"/>
              <a:gd name="connsiteX8" fmla="*/ 3058208 w 3519481"/>
              <a:gd name="connsiteY8" fmla="*/ 1205443 h 3217160"/>
              <a:gd name="connsiteX9" fmla="*/ 2820083 w 3519481"/>
              <a:gd name="connsiteY9" fmla="*/ 1608668 h 3217160"/>
              <a:gd name="connsiteX10" fmla="*/ 3334433 w 3519481"/>
              <a:gd name="connsiteY10" fmla="*/ 1684868 h 3217160"/>
              <a:gd name="connsiteX11" fmla="*/ 3515409 w 3519481"/>
              <a:gd name="connsiteY11" fmla="*/ 1965855 h 3217160"/>
              <a:gd name="connsiteX12" fmla="*/ 3367769 w 3519481"/>
              <a:gd name="connsiteY12" fmla="*/ 2150005 h 3217160"/>
              <a:gd name="connsiteX13" fmla="*/ 2715310 w 3519481"/>
              <a:gd name="connsiteY13" fmla="*/ 2075393 h 3217160"/>
              <a:gd name="connsiteX14" fmla="*/ 3467785 w 3519481"/>
              <a:gd name="connsiteY14" fmla="*/ 3013605 h 3217160"/>
              <a:gd name="connsiteX15" fmla="*/ 2496235 w 3519481"/>
              <a:gd name="connsiteY15" fmla="*/ 2375429 h 3217160"/>
              <a:gd name="connsiteX16" fmla="*/ 1738994 w 3519481"/>
              <a:gd name="connsiteY16" fmla="*/ 2918355 h 3217160"/>
              <a:gd name="connsiteX17" fmla="*/ 681 w 3519481"/>
              <a:gd name="connsiteY17" fmla="*/ 1778530 h 3217160"/>
              <a:gd name="connsiteX0" fmla="*/ 681 w 3519481"/>
              <a:gd name="connsiteY0" fmla="*/ 1778530 h 3217160"/>
              <a:gd name="connsiteX1" fmla="*/ 1524682 w 3519481"/>
              <a:gd name="connsiteY1" fmla="*/ 1029231 h 3217160"/>
              <a:gd name="connsiteX2" fmla="*/ 1067482 w 3519481"/>
              <a:gd name="connsiteY2" fmla="*/ 114830 h 3217160"/>
              <a:gd name="connsiteX3" fmla="*/ 1829482 w 3519481"/>
              <a:gd name="connsiteY3" fmla="*/ 813331 h 3217160"/>
              <a:gd name="connsiteX4" fmla="*/ 1973944 w 3519481"/>
              <a:gd name="connsiteY4" fmla="*/ 191030 h 3217160"/>
              <a:gd name="connsiteX5" fmla="*/ 2235882 w 3519481"/>
              <a:gd name="connsiteY5" fmla="*/ 826030 h 3217160"/>
              <a:gd name="connsiteX6" fmla="*/ 3099481 w 3519481"/>
              <a:gd name="connsiteY6" fmla="*/ 114830 h 3217160"/>
              <a:gd name="connsiteX7" fmla="*/ 2607356 w 3519481"/>
              <a:gd name="connsiteY7" fmla="*/ 1141942 h 3217160"/>
              <a:gd name="connsiteX8" fmla="*/ 3058208 w 3519481"/>
              <a:gd name="connsiteY8" fmla="*/ 1205443 h 3217160"/>
              <a:gd name="connsiteX9" fmla="*/ 2820083 w 3519481"/>
              <a:gd name="connsiteY9" fmla="*/ 1608668 h 3217160"/>
              <a:gd name="connsiteX10" fmla="*/ 3334433 w 3519481"/>
              <a:gd name="connsiteY10" fmla="*/ 1684868 h 3217160"/>
              <a:gd name="connsiteX11" fmla="*/ 3515409 w 3519481"/>
              <a:gd name="connsiteY11" fmla="*/ 1965855 h 3217160"/>
              <a:gd name="connsiteX12" fmla="*/ 3367769 w 3519481"/>
              <a:gd name="connsiteY12" fmla="*/ 2150005 h 3217160"/>
              <a:gd name="connsiteX13" fmla="*/ 2715310 w 3519481"/>
              <a:gd name="connsiteY13" fmla="*/ 2075393 h 3217160"/>
              <a:gd name="connsiteX14" fmla="*/ 3467785 w 3519481"/>
              <a:gd name="connsiteY14" fmla="*/ 3013605 h 3217160"/>
              <a:gd name="connsiteX15" fmla="*/ 2496235 w 3519481"/>
              <a:gd name="connsiteY15" fmla="*/ 2375429 h 3217160"/>
              <a:gd name="connsiteX16" fmla="*/ 1738994 w 3519481"/>
              <a:gd name="connsiteY16" fmla="*/ 2918355 h 3217160"/>
              <a:gd name="connsiteX17" fmla="*/ 681 w 3519481"/>
              <a:gd name="connsiteY17" fmla="*/ 1778530 h 3217160"/>
              <a:gd name="connsiteX0" fmla="*/ 681 w 3519481"/>
              <a:gd name="connsiteY0" fmla="*/ 1778530 h 3217160"/>
              <a:gd name="connsiteX1" fmla="*/ 1524682 w 3519481"/>
              <a:gd name="connsiteY1" fmla="*/ 1029231 h 3217160"/>
              <a:gd name="connsiteX2" fmla="*/ 1067482 w 3519481"/>
              <a:gd name="connsiteY2" fmla="*/ 114830 h 3217160"/>
              <a:gd name="connsiteX3" fmla="*/ 1829482 w 3519481"/>
              <a:gd name="connsiteY3" fmla="*/ 813331 h 3217160"/>
              <a:gd name="connsiteX4" fmla="*/ 1973944 w 3519481"/>
              <a:gd name="connsiteY4" fmla="*/ 191030 h 3217160"/>
              <a:gd name="connsiteX5" fmla="*/ 2235882 w 3519481"/>
              <a:gd name="connsiteY5" fmla="*/ 826030 h 3217160"/>
              <a:gd name="connsiteX6" fmla="*/ 3099481 w 3519481"/>
              <a:gd name="connsiteY6" fmla="*/ 114830 h 3217160"/>
              <a:gd name="connsiteX7" fmla="*/ 2607356 w 3519481"/>
              <a:gd name="connsiteY7" fmla="*/ 1141942 h 3217160"/>
              <a:gd name="connsiteX8" fmla="*/ 3058208 w 3519481"/>
              <a:gd name="connsiteY8" fmla="*/ 1205443 h 3217160"/>
              <a:gd name="connsiteX9" fmla="*/ 2820083 w 3519481"/>
              <a:gd name="connsiteY9" fmla="*/ 1608668 h 3217160"/>
              <a:gd name="connsiteX10" fmla="*/ 3334433 w 3519481"/>
              <a:gd name="connsiteY10" fmla="*/ 1684868 h 3217160"/>
              <a:gd name="connsiteX11" fmla="*/ 3515409 w 3519481"/>
              <a:gd name="connsiteY11" fmla="*/ 1965855 h 3217160"/>
              <a:gd name="connsiteX12" fmla="*/ 3367769 w 3519481"/>
              <a:gd name="connsiteY12" fmla="*/ 2150005 h 3217160"/>
              <a:gd name="connsiteX13" fmla="*/ 2715310 w 3519481"/>
              <a:gd name="connsiteY13" fmla="*/ 2075393 h 3217160"/>
              <a:gd name="connsiteX14" fmla="*/ 3467785 w 3519481"/>
              <a:gd name="connsiteY14" fmla="*/ 3013605 h 3217160"/>
              <a:gd name="connsiteX15" fmla="*/ 2496235 w 3519481"/>
              <a:gd name="connsiteY15" fmla="*/ 2375429 h 3217160"/>
              <a:gd name="connsiteX16" fmla="*/ 2362885 w 3519481"/>
              <a:gd name="connsiteY16" fmla="*/ 2642129 h 3217160"/>
              <a:gd name="connsiteX17" fmla="*/ 1738994 w 3519481"/>
              <a:gd name="connsiteY17" fmla="*/ 2918355 h 3217160"/>
              <a:gd name="connsiteX18" fmla="*/ 681 w 3519481"/>
              <a:gd name="connsiteY18" fmla="*/ 1778530 h 3217160"/>
              <a:gd name="connsiteX0" fmla="*/ 681 w 3519481"/>
              <a:gd name="connsiteY0" fmla="*/ 1778530 h 3217160"/>
              <a:gd name="connsiteX1" fmla="*/ 1524682 w 3519481"/>
              <a:gd name="connsiteY1" fmla="*/ 1029231 h 3217160"/>
              <a:gd name="connsiteX2" fmla="*/ 1067482 w 3519481"/>
              <a:gd name="connsiteY2" fmla="*/ 114830 h 3217160"/>
              <a:gd name="connsiteX3" fmla="*/ 1829482 w 3519481"/>
              <a:gd name="connsiteY3" fmla="*/ 813331 h 3217160"/>
              <a:gd name="connsiteX4" fmla="*/ 1973944 w 3519481"/>
              <a:gd name="connsiteY4" fmla="*/ 191030 h 3217160"/>
              <a:gd name="connsiteX5" fmla="*/ 2235882 w 3519481"/>
              <a:gd name="connsiteY5" fmla="*/ 826030 h 3217160"/>
              <a:gd name="connsiteX6" fmla="*/ 3099481 w 3519481"/>
              <a:gd name="connsiteY6" fmla="*/ 114830 h 3217160"/>
              <a:gd name="connsiteX7" fmla="*/ 2607356 w 3519481"/>
              <a:gd name="connsiteY7" fmla="*/ 1141942 h 3217160"/>
              <a:gd name="connsiteX8" fmla="*/ 3058208 w 3519481"/>
              <a:gd name="connsiteY8" fmla="*/ 1205443 h 3217160"/>
              <a:gd name="connsiteX9" fmla="*/ 2820083 w 3519481"/>
              <a:gd name="connsiteY9" fmla="*/ 1608668 h 3217160"/>
              <a:gd name="connsiteX10" fmla="*/ 3334433 w 3519481"/>
              <a:gd name="connsiteY10" fmla="*/ 1684868 h 3217160"/>
              <a:gd name="connsiteX11" fmla="*/ 3515409 w 3519481"/>
              <a:gd name="connsiteY11" fmla="*/ 1965855 h 3217160"/>
              <a:gd name="connsiteX12" fmla="*/ 3367769 w 3519481"/>
              <a:gd name="connsiteY12" fmla="*/ 2150005 h 3217160"/>
              <a:gd name="connsiteX13" fmla="*/ 2715310 w 3519481"/>
              <a:gd name="connsiteY13" fmla="*/ 2075393 h 3217160"/>
              <a:gd name="connsiteX14" fmla="*/ 3467785 w 3519481"/>
              <a:gd name="connsiteY14" fmla="*/ 3013605 h 3217160"/>
              <a:gd name="connsiteX15" fmla="*/ 2496235 w 3519481"/>
              <a:gd name="connsiteY15" fmla="*/ 2375429 h 3217160"/>
              <a:gd name="connsiteX16" fmla="*/ 2362885 w 3519481"/>
              <a:gd name="connsiteY16" fmla="*/ 2642129 h 3217160"/>
              <a:gd name="connsiteX17" fmla="*/ 1738994 w 3519481"/>
              <a:gd name="connsiteY17" fmla="*/ 2918355 h 3217160"/>
              <a:gd name="connsiteX18" fmla="*/ 681 w 3519481"/>
              <a:gd name="connsiteY18" fmla="*/ 1778530 h 3217160"/>
              <a:gd name="connsiteX0" fmla="*/ 681 w 3519481"/>
              <a:gd name="connsiteY0" fmla="*/ 1778530 h 3217160"/>
              <a:gd name="connsiteX1" fmla="*/ 1524682 w 3519481"/>
              <a:gd name="connsiteY1" fmla="*/ 1029231 h 3217160"/>
              <a:gd name="connsiteX2" fmla="*/ 1067482 w 3519481"/>
              <a:gd name="connsiteY2" fmla="*/ 114830 h 3217160"/>
              <a:gd name="connsiteX3" fmla="*/ 1829482 w 3519481"/>
              <a:gd name="connsiteY3" fmla="*/ 813331 h 3217160"/>
              <a:gd name="connsiteX4" fmla="*/ 1973944 w 3519481"/>
              <a:gd name="connsiteY4" fmla="*/ 191030 h 3217160"/>
              <a:gd name="connsiteX5" fmla="*/ 2235882 w 3519481"/>
              <a:gd name="connsiteY5" fmla="*/ 826030 h 3217160"/>
              <a:gd name="connsiteX6" fmla="*/ 3099481 w 3519481"/>
              <a:gd name="connsiteY6" fmla="*/ 114830 h 3217160"/>
              <a:gd name="connsiteX7" fmla="*/ 2607356 w 3519481"/>
              <a:gd name="connsiteY7" fmla="*/ 1141942 h 3217160"/>
              <a:gd name="connsiteX8" fmla="*/ 3058208 w 3519481"/>
              <a:gd name="connsiteY8" fmla="*/ 1205443 h 3217160"/>
              <a:gd name="connsiteX9" fmla="*/ 2820083 w 3519481"/>
              <a:gd name="connsiteY9" fmla="*/ 1608668 h 3217160"/>
              <a:gd name="connsiteX10" fmla="*/ 3334433 w 3519481"/>
              <a:gd name="connsiteY10" fmla="*/ 1684868 h 3217160"/>
              <a:gd name="connsiteX11" fmla="*/ 3515409 w 3519481"/>
              <a:gd name="connsiteY11" fmla="*/ 1965855 h 3217160"/>
              <a:gd name="connsiteX12" fmla="*/ 3367769 w 3519481"/>
              <a:gd name="connsiteY12" fmla="*/ 2150005 h 3217160"/>
              <a:gd name="connsiteX13" fmla="*/ 2715310 w 3519481"/>
              <a:gd name="connsiteY13" fmla="*/ 2075393 h 3217160"/>
              <a:gd name="connsiteX14" fmla="*/ 3467785 w 3519481"/>
              <a:gd name="connsiteY14" fmla="*/ 3013605 h 3217160"/>
              <a:gd name="connsiteX15" fmla="*/ 2496235 w 3519481"/>
              <a:gd name="connsiteY15" fmla="*/ 2375429 h 3217160"/>
              <a:gd name="connsiteX16" fmla="*/ 2362885 w 3519481"/>
              <a:gd name="connsiteY16" fmla="*/ 2642129 h 3217160"/>
              <a:gd name="connsiteX17" fmla="*/ 1738994 w 3519481"/>
              <a:gd name="connsiteY17" fmla="*/ 2918355 h 3217160"/>
              <a:gd name="connsiteX18" fmla="*/ 681 w 3519481"/>
              <a:gd name="connsiteY18" fmla="*/ 1778530 h 3217160"/>
              <a:gd name="connsiteX0" fmla="*/ 681 w 3519481"/>
              <a:gd name="connsiteY0" fmla="*/ 1778530 h 3217160"/>
              <a:gd name="connsiteX1" fmla="*/ 1524682 w 3519481"/>
              <a:gd name="connsiteY1" fmla="*/ 1029231 h 3217160"/>
              <a:gd name="connsiteX2" fmla="*/ 1067482 w 3519481"/>
              <a:gd name="connsiteY2" fmla="*/ 114830 h 3217160"/>
              <a:gd name="connsiteX3" fmla="*/ 1829482 w 3519481"/>
              <a:gd name="connsiteY3" fmla="*/ 813331 h 3217160"/>
              <a:gd name="connsiteX4" fmla="*/ 1973944 w 3519481"/>
              <a:gd name="connsiteY4" fmla="*/ 191030 h 3217160"/>
              <a:gd name="connsiteX5" fmla="*/ 2235882 w 3519481"/>
              <a:gd name="connsiteY5" fmla="*/ 826030 h 3217160"/>
              <a:gd name="connsiteX6" fmla="*/ 3099481 w 3519481"/>
              <a:gd name="connsiteY6" fmla="*/ 114830 h 3217160"/>
              <a:gd name="connsiteX7" fmla="*/ 2607356 w 3519481"/>
              <a:gd name="connsiteY7" fmla="*/ 1141942 h 3217160"/>
              <a:gd name="connsiteX8" fmla="*/ 3058208 w 3519481"/>
              <a:gd name="connsiteY8" fmla="*/ 1205443 h 3217160"/>
              <a:gd name="connsiteX9" fmla="*/ 2820083 w 3519481"/>
              <a:gd name="connsiteY9" fmla="*/ 1608668 h 3217160"/>
              <a:gd name="connsiteX10" fmla="*/ 3334433 w 3519481"/>
              <a:gd name="connsiteY10" fmla="*/ 1684868 h 3217160"/>
              <a:gd name="connsiteX11" fmla="*/ 3515409 w 3519481"/>
              <a:gd name="connsiteY11" fmla="*/ 1965855 h 3217160"/>
              <a:gd name="connsiteX12" fmla="*/ 3367769 w 3519481"/>
              <a:gd name="connsiteY12" fmla="*/ 2150005 h 3217160"/>
              <a:gd name="connsiteX13" fmla="*/ 2715310 w 3519481"/>
              <a:gd name="connsiteY13" fmla="*/ 2075393 h 3217160"/>
              <a:gd name="connsiteX14" fmla="*/ 3467785 w 3519481"/>
              <a:gd name="connsiteY14" fmla="*/ 3013605 h 3217160"/>
              <a:gd name="connsiteX15" fmla="*/ 2496235 w 3519481"/>
              <a:gd name="connsiteY15" fmla="*/ 2375429 h 3217160"/>
              <a:gd name="connsiteX16" fmla="*/ 2353360 w 3519481"/>
              <a:gd name="connsiteY16" fmla="*/ 2708804 h 3217160"/>
              <a:gd name="connsiteX17" fmla="*/ 1738994 w 3519481"/>
              <a:gd name="connsiteY17" fmla="*/ 2918355 h 3217160"/>
              <a:gd name="connsiteX18" fmla="*/ 681 w 3519481"/>
              <a:gd name="connsiteY18" fmla="*/ 1778530 h 3217160"/>
              <a:gd name="connsiteX0" fmla="*/ 681 w 3519481"/>
              <a:gd name="connsiteY0" fmla="*/ 1778530 h 3217160"/>
              <a:gd name="connsiteX1" fmla="*/ 1524682 w 3519481"/>
              <a:gd name="connsiteY1" fmla="*/ 1029231 h 3217160"/>
              <a:gd name="connsiteX2" fmla="*/ 1067482 w 3519481"/>
              <a:gd name="connsiteY2" fmla="*/ 114830 h 3217160"/>
              <a:gd name="connsiteX3" fmla="*/ 1829482 w 3519481"/>
              <a:gd name="connsiteY3" fmla="*/ 813331 h 3217160"/>
              <a:gd name="connsiteX4" fmla="*/ 1973944 w 3519481"/>
              <a:gd name="connsiteY4" fmla="*/ 191030 h 3217160"/>
              <a:gd name="connsiteX5" fmla="*/ 2235882 w 3519481"/>
              <a:gd name="connsiteY5" fmla="*/ 826030 h 3217160"/>
              <a:gd name="connsiteX6" fmla="*/ 3099481 w 3519481"/>
              <a:gd name="connsiteY6" fmla="*/ 114830 h 3217160"/>
              <a:gd name="connsiteX7" fmla="*/ 2607356 w 3519481"/>
              <a:gd name="connsiteY7" fmla="*/ 1141942 h 3217160"/>
              <a:gd name="connsiteX8" fmla="*/ 3058208 w 3519481"/>
              <a:gd name="connsiteY8" fmla="*/ 1205443 h 3217160"/>
              <a:gd name="connsiteX9" fmla="*/ 2820083 w 3519481"/>
              <a:gd name="connsiteY9" fmla="*/ 1608668 h 3217160"/>
              <a:gd name="connsiteX10" fmla="*/ 3334433 w 3519481"/>
              <a:gd name="connsiteY10" fmla="*/ 1684868 h 3217160"/>
              <a:gd name="connsiteX11" fmla="*/ 3515409 w 3519481"/>
              <a:gd name="connsiteY11" fmla="*/ 1965855 h 3217160"/>
              <a:gd name="connsiteX12" fmla="*/ 3367769 w 3519481"/>
              <a:gd name="connsiteY12" fmla="*/ 2150005 h 3217160"/>
              <a:gd name="connsiteX13" fmla="*/ 2715310 w 3519481"/>
              <a:gd name="connsiteY13" fmla="*/ 2075393 h 3217160"/>
              <a:gd name="connsiteX14" fmla="*/ 3467785 w 3519481"/>
              <a:gd name="connsiteY14" fmla="*/ 3013605 h 3217160"/>
              <a:gd name="connsiteX15" fmla="*/ 2496235 w 3519481"/>
              <a:gd name="connsiteY15" fmla="*/ 2375429 h 3217160"/>
              <a:gd name="connsiteX16" fmla="*/ 2353360 w 3519481"/>
              <a:gd name="connsiteY16" fmla="*/ 2708804 h 3217160"/>
              <a:gd name="connsiteX17" fmla="*/ 1738994 w 3519481"/>
              <a:gd name="connsiteY17" fmla="*/ 2918355 h 3217160"/>
              <a:gd name="connsiteX18" fmla="*/ 681 w 3519481"/>
              <a:gd name="connsiteY18" fmla="*/ 1778530 h 3217160"/>
              <a:gd name="connsiteX0" fmla="*/ 12634 w 3531434"/>
              <a:gd name="connsiteY0" fmla="*/ 1778530 h 3217160"/>
              <a:gd name="connsiteX1" fmla="*/ 1536635 w 3531434"/>
              <a:gd name="connsiteY1" fmla="*/ 1029231 h 3217160"/>
              <a:gd name="connsiteX2" fmla="*/ 1079435 w 3531434"/>
              <a:gd name="connsiteY2" fmla="*/ 114830 h 3217160"/>
              <a:gd name="connsiteX3" fmla="*/ 1841435 w 3531434"/>
              <a:gd name="connsiteY3" fmla="*/ 813331 h 3217160"/>
              <a:gd name="connsiteX4" fmla="*/ 1985897 w 3531434"/>
              <a:gd name="connsiteY4" fmla="*/ 191030 h 3217160"/>
              <a:gd name="connsiteX5" fmla="*/ 2247835 w 3531434"/>
              <a:gd name="connsiteY5" fmla="*/ 826030 h 3217160"/>
              <a:gd name="connsiteX6" fmla="*/ 3111434 w 3531434"/>
              <a:gd name="connsiteY6" fmla="*/ 114830 h 3217160"/>
              <a:gd name="connsiteX7" fmla="*/ 2619309 w 3531434"/>
              <a:gd name="connsiteY7" fmla="*/ 1141942 h 3217160"/>
              <a:gd name="connsiteX8" fmla="*/ 3070161 w 3531434"/>
              <a:gd name="connsiteY8" fmla="*/ 1205443 h 3217160"/>
              <a:gd name="connsiteX9" fmla="*/ 2832036 w 3531434"/>
              <a:gd name="connsiteY9" fmla="*/ 1608668 h 3217160"/>
              <a:gd name="connsiteX10" fmla="*/ 3346386 w 3531434"/>
              <a:gd name="connsiteY10" fmla="*/ 1684868 h 3217160"/>
              <a:gd name="connsiteX11" fmla="*/ 3527362 w 3531434"/>
              <a:gd name="connsiteY11" fmla="*/ 1965855 h 3217160"/>
              <a:gd name="connsiteX12" fmla="*/ 3379722 w 3531434"/>
              <a:gd name="connsiteY12" fmla="*/ 2150005 h 3217160"/>
              <a:gd name="connsiteX13" fmla="*/ 2727263 w 3531434"/>
              <a:gd name="connsiteY13" fmla="*/ 2075393 h 3217160"/>
              <a:gd name="connsiteX14" fmla="*/ 3479738 w 3531434"/>
              <a:gd name="connsiteY14" fmla="*/ 3013605 h 3217160"/>
              <a:gd name="connsiteX15" fmla="*/ 2508188 w 3531434"/>
              <a:gd name="connsiteY15" fmla="*/ 2375429 h 3217160"/>
              <a:gd name="connsiteX16" fmla="*/ 2365313 w 3531434"/>
              <a:gd name="connsiteY16" fmla="*/ 2708804 h 3217160"/>
              <a:gd name="connsiteX17" fmla="*/ 1750947 w 3531434"/>
              <a:gd name="connsiteY17" fmla="*/ 2918355 h 3217160"/>
              <a:gd name="connsiteX18" fmla="*/ 860363 w 3531434"/>
              <a:gd name="connsiteY18" fmla="*/ 2842154 h 3217160"/>
              <a:gd name="connsiteX19" fmla="*/ 12634 w 3531434"/>
              <a:gd name="connsiteY19" fmla="*/ 1778530 h 3217160"/>
              <a:gd name="connsiteX0" fmla="*/ 12634 w 3531434"/>
              <a:gd name="connsiteY0" fmla="*/ 1778530 h 3217160"/>
              <a:gd name="connsiteX1" fmla="*/ 1536635 w 3531434"/>
              <a:gd name="connsiteY1" fmla="*/ 1029231 h 3217160"/>
              <a:gd name="connsiteX2" fmla="*/ 1079435 w 3531434"/>
              <a:gd name="connsiteY2" fmla="*/ 114830 h 3217160"/>
              <a:gd name="connsiteX3" fmla="*/ 1841435 w 3531434"/>
              <a:gd name="connsiteY3" fmla="*/ 813331 h 3217160"/>
              <a:gd name="connsiteX4" fmla="*/ 1985897 w 3531434"/>
              <a:gd name="connsiteY4" fmla="*/ 191030 h 3217160"/>
              <a:gd name="connsiteX5" fmla="*/ 2247835 w 3531434"/>
              <a:gd name="connsiteY5" fmla="*/ 826030 h 3217160"/>
              <a:gd name="connsiteX6" fmla="*/ 3111434 w 3531434"/>
              <a:gd name="connsiteY6" fmla="*/ 114830 h 3217160"/>
              <a:gd name="connsiteX7" fmla="*/ 2619309 w 3531434"/>
              <a:gd name="connsiteY7" fmla="*/ 1141942 h 3217160"/>
              <a:gd name="connsiteX8" fmla="*/ 3070161 w 3531434"/>
              <a:gd name="connsiteY8" fmla="*/ 1205443 h 3217160"/>
              <a:gd name="connsiteX9" fmla="*/ 2832036 w 3531434"/>
              <a:gd name="connsiteY9" fmla="*/ 1608668 h 3217160"/>
              <a:gd name="connsiteX10" fmla="*/ 3346386 w 3531434"/>
              <a:gd name="connsiteY10" fmla="*/ 1684868 h 3217160"/>
              <a:gd name="connsiteX11" fmla="*/ 3527362 w 3531434"/>
              <a:gd name="connsiteY11" fmla="*/ 1965855 h 3217160"/>
              <a:gd name="connsiteX12" fmla="*/ 3379722 w 3531434"/>
              <a:gd name="connsiteY12" fmla="*/ 2150005 h 3217160"/>
              <a:gd name="connsiteX13" fmla="*/ 2727263 w 3531434"/>
              <a:gd name="connsiteY13" fmla="*/ 2075393 h 3217160"/>
              <a:gd name="connsiteX14" fmla="*/ 3479738 w 3531434"/>
              <a:gd name="connsiteY14" fmla="*/ 3013605 h 3217160"/>
              <a:gd name="connsiteX15" fmla="*/ 2508188 w 3531434"/>
              <a:gd name="connsiteY15" fmla="*/ 2375429 h 3217160"/>
              <a:gd name="connsiteX16" fmla="*/ 2365313 w 3531434"/>
              <a:gd name="connsiteY16" fmla="*/ 2708804 h 3217160"/>
              <a:gd name="connsiteX17" fmla="*/ 1750947 w 3531434"/>
              <a:gd name="connsiteY17" fmla="*/ 2918355 h 3217160"/>
              <a:gd name="connsiteX18" fmla="*/ 1631888 w 3531434"/>
              <a:gd name="connsiteY18" fmla="*/ 2432579 h 3217160"/>
              <a:gd name="connsiteX19" fmla="*/ 860363 w 3531434"/>
              <a:gd name="connsiteY19" fmla="*/ 2842154 h 3217160"/>
              <a:gd name="connsiteX20" fmla="*/ 12634 w 3531434"/>
              <a:gd name="connsiteY20" fmla="*/ 1778530 h 3217160"/>
              <a:gd name="connsiteX0" fmla="*/ 12634 w 3531434"/>
              <a:gd name="connsiteY0" fmla="*/ 1778530 h 3217160"/>
              <a:gd name="connsiteX1" fmla="*/ 1536635 w 3531434"/>
              <a:gd name="connsiteY1" fmla="*/ 1029231 h 3217160"/>
              <a:gd name="connsiteX2" fmla="*/ 1079435 w 3531434"/>
              <a:gd name="connsiteY2" fmla="*/ 114830 h 3217160"/>
              <a:gd name="connsiteX3" fmla="*/ 1841435 w 3531434"/>
              <a:gd name="connsiteY3" fmla="*/ 813331 h 3217160"/>
              <a:gd name="connsiteX4" fmla="*/ 1985897 w 3531434"/>
              <a:gd name="connsiteY4" fmla="*/ 191030 h 3217160"/>
              <a:gd name="connsiteX5" fmla="*/ 2247835 w 3531434"/>
              <a:gd name="connsiteY5" fmla="*/ 826030 h 3217160"/>
              <a:gd name="connsiteX6" fmla="*/ 3111434 w 3531434"/>
              <a:gd name="connsiteY6" fmla="*/ 114830 h 3217160"/>
              <a:gd name="connsiteX7" fmla="*/ 2619309 w 3531434"/>
              <a:gd name="connsiteY7" fmla="*/ 1141942 h 3217160"/>
              <a:gd name="connsiteX8" fmla="*/ 3070161 w 3531434"/>
              <a:gd name="connsiteY8" fmla="*/ 1205443 h 3217160"/>
              <a:gd name="connsiteX9" fmla="*/ 2832036 w 3531434"/>
              <a:gd name="connsiteY9" fmla="*/ 1608668 h 3217160"/>
              <a:gd name="connsiteX10" fmla="*/ 3346386 w 3531434"/>
              <a:gd name="connsiteY10" fmla="*/ 1684868 h 3217160"/>
              <a:gd name="connsiteX11" fmla="*/ 3527362 w 3531434"/>
              <a:gd name="connsiteY11" fmla="*/ 1965855 h 3217160"/>
              <a:gd name="connsiteX12" fmla="*/ 3379722 w 3531434"/>
              <a:gd name="connsiteY12" fmla="*/ 2150005 h 3217160"/>
              <a:gd name="connsiteX13" fmla="*/ 2727263 w 3531434"/>
              <a:gd name="connsiteY13" fmla="*/ 2075393 h 3217160"/>
              <a:gd name="connsiteX14" fmla="*/ 3479738 w 3531434"/>
              <a:gd name="connsiteY14" fmla="*/ 3013605 h 3217160"/>
              <a:gd name="connsiteX15" fmla="*/ 2508188 w 3531434"/>
              <a:gd name="connsiteY15" fmla="*/ 2375429 h 3217160"/>
              <a:gd name="connsiteX16" fmla="*/ 2365313 w 3531434"/>
              <a:gd name="connsiteY16" fmla="*/ 2708804 h 3217160"/>
              <a:gd name="connsiteX17" fmla="*/ 1750947 w 3531434"/>
              <a:gd name="connsiteY17" fmla="*/ 2918355 h 3217160"/>
              <a:gd name="connsiteX18" fmla="*/ 1631888 w 3531434"/>
              <a:gd name="connsiteY18" fmla="*/ 2432579 h 3217160"/>
              <a:gd name="connsiteX19" fmla="*/ 860363 w 3531434"/>
              <a:gd name="connsiteY19" fmla="*/ 2842154 h 3217160"/>
              <a:gd name="connsiteX20" fmla="*/ 12634 w 3531434"/>
              <a:gd name="connsiteY20" fmla="*/ 1778530 h 3217160"/>
              <a:gd name="connsiteX0" fmla="*/ 12634 w 3531434"/>
              <a:gd name="connsiteY0" fmla="*/ 1778530 h 3217160"/>
              <a:gd name="connsiteX1" fmla="*/ 1536635 w 3531434"/>
              <a:gd name="connsiteY1" fmla="*/ 1029231 h 3217160"/>
              <a:gd name="connsiteX2" fmla="*/ 1079435 w 3531434"/>
              <a:gd name="connsiteY2" fmla="*/ 114830 h 3217160"/>
              <a:gd name="connsiteX3" fmla="*/ 1841435 w 3531434"/>
              <a:gd name="connsiteY3" fmla="*/ 813331 h 3217160"/>
              <a:gd name="connsiteX4" fmla="*/ 1985897 w 3531434"/>
              <a:gd name="connsiteY4" fmla="*/ 191030 h 3217160"/>
              <a:gd name="connsiteX5" fmla="*/ 2247835 w 3531434"/>
              <a:gd name="connsiteY5" fmla="*/ 826030 h 3217160"/>
              <a:gd name="connsiteX6" fmla="*/ 3111434 w 3531434"/>
              <a:gd name="connsiteY6" fmla="*/ 114830 h 3217160"/>
              <a:gd name="connsiteX7" fmla="*/ 2619309 w 3531434"/>
              <a:gd name="connsiteY7" fmla="*/ 1141942 h 3217160"/>
              <a:gd name="connsiteX8" fmla="*/ 3070161 w 3531434"/>
              <a:gd name="connsiteY8" fmla="*/ 1205443 h 3217160"/>
              <a:gd name="connsiteX9" fmla="*/ 2832036 w 3531434"/>
              <a:gd name="connsiteY9" fmla="*/ 1608668 h 3217160"/>
              <a:gd name="connsiteX10" fmla="*/ 3346386 w 3531434"/>
              <a:gd name="connsiteY10" fmla="*/ 1684868 h 3217160"/>
              <a:gd name="connsiteX11" fmla="*/ 3527362 w 3531434"/>
              <a:gd name="connsiteY11" fmla="*/ 1965855 h 3217160"/>
              <a:gd name="connsiteX12" fmla="*/ 3379722 w 3531434"/>
              <a:gd name="connsiteY12" fmla="*/ 2150005 h 3217160"/>
              <a:gd name="connsiteX13" fmla="*/ 2727263 w 3531434"/>
              <a:gd name="connsiteY13" fmla="*/ 2075393 h 3217160"/>
              <a:gd name="connsiteX14" fmla="*/ 3479738 w 3531434"/>
              <a:gd name="connsiteY14" fmla="*/ 3013605 h 3217160"/>
              <a:gd name="connsiteX15" fmla="*/ 2508188 w 3531434"/>
              <a:gd name="connsiteY15" fmla="*/ 2375429 h 3217160"/>
              <a:gd name="connsiteX16" fmla="*/ 2365313 w 3531434"/>
              <a:gd name="connsiteY16" fmla="*/ 2708804 h 3217160"/>
              <a:gd name="connsiteX17" fmla="*/ 1750947 w 3531434"/>
              <a:gd name="connsiteY17" fmla="*/ 2918355 h 3217160"/>
              <a:gd name="connsiteX18" fmla="*/ 1631888 w 3531434"/>
              <a:gd name="connsiteY18" fmla="*/ 2432579 h 3217160"/>
              <a:gd name="connsiteX19" fmla="*/ 860363 w 3531434"/>
              <a:gd name="connsiteY19" fmla="*/ 2842154 h 3217160"/>
              <a:gd name="connsiteX20" fmla="*/ 12634 w 3531434"/>
              <a:gd name="connsiteY20" fmla="*/ 1778530 h 3217160"/>
              <a:gd name="connsiteX0" fmla="*/ 12634 w 3531434"/>
              <a:gd name="connsiteY0" fmla="*/ 1778530 h 3217160"/>
              <a:gd name="connsiteX1" fmla="*/ 1536635 w 3531434"/>
              <a:gd name="connsiteY1" fmla="*/ 1029231 h 3217160"/>
              <a:gd name="connsiteX2" fmla="*/ 1079435 w 3531434"/>
              <a:gd name="connsiteY2" fmla="*/ 114830 h 3217160"/>
              <a:gd name="connsiteX3" fmla="*/ 1841435 w 3531434"/>
              <a:gd name="connsiteY3" fmla="*/ 813331 h 3217160"/>
              <a:gd name="connsiteX4" fmla="*/ 1985897 w 3531434"/>
              <a:gd name="connsiteY4" fmla="*/ 191030 h 3217160"/>
              <a:gd name="connsiteX5" fmla="*/ 2247835 w 3531434"/>
              <a:gd name="connsiteY5" fmla="*/ 826030 h 3217160"/>
              <a:gd name="connsiteX6" fmla="*/ 3111434 w 3531434"/>
              <a:gd name="connsiteY6" fmla="*/ 114830 h 3217160"/>
              <a:gd name="connsiteX7" fmla="*/ 2619309 w 3531434"/>
              <a:gd name="connsiteY7" fmla="*/ 1141942 h 3217160"/>
              <a:gd name="connsiteX8" fmla="*/ 3070161 w 3531434"/>
              <a:gd name="connsiteY8" fmla="*/ 1205443 h 3217160"/>
              <a:gd name="connsiteX9" fmla="*/ 2832036 w 3531434"/>
              <a:gd name="connsiteY9" fmla="*/ 1608668 h 3217160"/>
              <a:gd name="connsiteX10" fmla="*/ 3346386 w 3531434"/>
              <a:gd name="connsiteY10" fmla="*/ 1684868 h 3217160"/>
              <a:gd name="connsiteX11" fmla="*/ 3527362 w 3531434"/>
              <a:gd name="connsiteY11" fmla="*/ 1965855 h 3217160"/>
              <a:gd name="connsiteX12" fmla="*/ 3379722 w 3531434"/>
              <a:gd name="connsiteY12" fmla="*/ 2150005 h 3217160"/>
              <a:gd name="connsiteX13" fmla="*/ 2727263 w 3531434"/>
              <a:gd name="connsiteY13" fmla="*/ 2075393 h 3217160"/>
              <a:gd name="connsiteX14" fmla="*/ 3479738 w 3531434"/>
              <a:gd name="connsiteY14" fmla="*/ 3013605 h 3217160"/>
              <a:gd name="connsiteX15" fmla="*/ 2508188 w 3531434"/>
              <a:gd name="connsiteY15" fmla="*/ 2375429 h 3217160"/>
              <a:gd name="connsiteX16" fmla="*/ 2365313 w 3531434"/>
              <a:gd name="connsiteY16" fmla="*/ 2708804 h 3217160"/>
              <a:gd name="connsiteX17" fmla="*/ 1750947 w 3531434"/>
              <a:gd name="connsiteY17" fmla="*/ 2918355 h 3217160"/>
              <a:gd name="connsiteX18" fmla="*/ 1631888 w 3531434"/>
              <a:gd name="connsiteY18" fmla="*/ 2432579 h 3217160"/>
              <a:gd name="connsiteX19" fmla="*/ 860363 w 3531434"/>
              <a:gd name="connsiteY19" fmla="*/ 2842154 h 3217160"/>
              <a:gd name="connsiteX20" fmla="*/ 12634 w 3531434"/>
              <a:gd name="connsiteY20" fmla="*/ 1778530 h 3217160"/>
              <a:gd name="connsiteX0" fmla="*/ 12634 w 3531434"/>
              <a:gd name="connsiteY0" fmla="*/ 1778530 h 3217160"/>
              <a:gd name="connsiteX1" fmla="*/ 1536635 w 3531434"/>
              <a:gd name="connsiteY1" fmla="*/ 1029231 h 3217160"/>
              <a:gd name="connsiteX2" fmla="*/ 1079435 w 3531434"/>
              <a:gd name="connsiteY2" fmla="*/ 114830 h 3217160"/>
              <a:gd name="connsiteX3" fmla="*/ 1841435 w 3531434"/>
              <a:gd name="connsiteY3" fmla="*/ 813331 h 3217160"/>
              <a:gd name="connsiteX4" fmla="*/ 1985897 w 3531434"/>
              <a:gd name="connsiteY4" fmla="*/ 191030 h 3217160"/>
              <a:gd name="connsiteX5" fmla="*/ 2247835 w 3531434"/>
              <a:gd name="connsiteY5" fmla="*/ 826030 h 3217160"/>
              <a:gd name="connsiteX6" fmla="*/ 3111434 w 3531434"/>
              <a:gd name="connsiteY6" fmla="*/ 114830 h 3217160"/>
              <a:gd name="connsiteX7" fmla="*/ 2619309 w 3531434"/>
              <a:gd name="connsiteY7" fmla="*/ 1141942 h 3217160"/>
              <a:gd name="connsiteX8" fmla="*/ 3070161 w 3531434"/>
              <a:gd name="connsiteY8" fmla="*/ 1205443 h 3217160"/>
              <a:gd name="connsiteX9" fmla="*/ 2832036 w 3531434"/>
              <a:gd name="connsiteY9" fmla="*/ 1608668 h 3217160"/>
              <a:gd name="connsiteX10" fmla="*/ 3346386 w 3531434"/>
              <a:gd name="connsiteY10" fmla="*/ 1684868 h 3217160"/>
              <a:gd name="connsiteX11" fmla="*/ 3527362 w 3531434"/>
              <a:gd name="connsiteY11" fmla="*/ 1965855 h 3217160"/>
              <a:gd name="connsiteX12" fmla="*/ 3379722 w 3531434"/>
              <a:gd name="connsiteY12" fmla="*/ 2150005 h 3217160"/>
              <a:gd name="connsiteX13" fmla="*/ 2727263 w 3531434"/>
              <a:gd name="connsiteY13" fmla="*/ 2075393 h 3217160"/>
              <a:gd name="connsiteX14" fmla="*/ 3479738 w 3531434"/>
              <a:gd name="connsiteY14" fmla="*/ 3013605 h 3217160"/>
              <a:gd name="connsiteX15" fmla="*/ 2508188 w 3531434"/>
              <a:gd name="connsiteY15" fmla="*/ 2375429 h 3217160"/>
              <a:gd name="connsiteX16" fmla="*/ 2365313 w 3531434"/>
              <a:gd name="connsiteY16" fmla="*/ 2708804 h 3217160"/>
              <a:gd name="connsiteX17" fmla="*/ 1750947 w 3531434"/>
              <a:gd name="connsiteY17" fmla="*/ 2918355 h 3217160"/>
              <a:gd name="connsiteX18" fmla="*/ 1631888 w 3531434"/>
              <a:gd name="connsiteY18" fmla="*/ 2432579 h 3217160"/>
              <a:gd name="connsiteX19" fmla="*/ 860363 w 3531434"/>
              <a:gd name="connsiteY19" fmla="*/ 2842154 h 3217160"/>
              <a:gd name="connsiteX20" fmla="*/ 12634 w 3531434"/>
              <a:gd name="connsiteY20" fmla="*/ 1778530 h 3217160"/>
              <a:gd name="connsiteX0" fmla="*/ 12634 w 3531434"/>
              <a:gd name="connsiteY0" fmla="*/ 1778530 h 3217160"/>
              <a:gd name="connsiteX1" fmla="*/ 1536635 w 3531434"/>
              <a:gd name="connsiteY1" fmla="*/ 1029231 h 3217160"/>
              <a:gd name="connsiteX2" fmla="*/ 1079435 w 3531434"/>
              <a:gd name="connsiteY2" fmla="*/ 114830 h 3217160"/>
              <a:gd name="connsiteX3" fmla="*/ 1841435 w 3531434"/>
              <a:gd name="connsiteY3" fmla="*/ 813331 h 3217160"/>
              <a:gd name="connsiteX4" fmla="*/ 1985897 w 3531434"/>
              <a:gd name="connsiteY4" fmla="*/ 191030 h 3217160"/>
              <a:gd name="connsiteX5" fmla="*/ 2247835 w 3531434"/>
              <a:gd name="connsiteY5" fmla="*/ 826030 h 3217160"/>
              <a:gd name="connsiteX6" fmla="*/ 3111434 w 3531434"/>
              <a:gd name="connsiteY6" fmla="*/ 114830 h 3217160"/>
              <a:gd name="connsiteX7" fmla="*/ 2619309 w 3531434"/>
              <a:gd name="connsiteY7" fmla="*/ 1141942 h 3217160"/>
              <a:gd name="connsiteX8" fmla="*/ 3070161 w 3531434"/>
              <a:gd name="connsiteY8" fmla="*/ 1205443 h 3217160"/>
              <a:gd name="connsiteX9" fmla="*/ 2832036 w 3531434"/>
              <a:gd name="connsiteY9" fmla="*/ 1608668 h 3217160"/>
              <a:gd name="connsiteX10" fmla="*/ 3346386 w 3531434"/>
              <a:gd name="connsiteY10" fmla="*/ 1684868 h 3217160"/>
              <a:gd name="connsiteX11" fmla="*/ 3527362 w 3531434"/>
              <a:gd name="connsiteY11" fmla="*/ 1965855 h 3217160"/>
              <a:gd name="connsiteX12" fmla="*/ 3379722 w 3531434"/>
              <a:gd name="connsiteY12" fmla="*/ 2150005 h 3217160"/>
              <a:gd name="connsiteX13" fmla="*/ 2727263 w 3531434"/>
              <a:gd name="connsiteY13" fmla="*/ 2075393 h 3217160"/>
              <a:gd name="connsiteX14" fmla="*/ 3479738 w 3531434"/>
              <a:gd name="connsiteY14" fmla="*/ 3013605 h 3217160"/>
              <a:gd name="connsiteX15" fmla="*/ 2508188 w 3531434"/>
              <a:gd name="connsiteY15" fmla="*/ 2375429 h 3217160"/>
              <a:gd name="connsiteX16" fmla="*/ 2365313 w 3531434"/>
              <a:gd name="connsiteY16" fmla="*/ 2708804 h 3217160"/>
              <a:gd name="connsiteX17" fmla="*/ 1750947 w 3531434"/>
              <a:gd name="connsiteY17" fmla="*/ 2918355 h 3217160"/>
              <a:gd name="connsiteX18" fmla="*/ 1631888 w 3531434"/>
              <a:gd name="connsiteY18" fmla="*/ 2432579 h 3217160"/>
              <a:gd name="connsiteX19" fmla="*/ 860363 w 3531434"/>
              <a:gd name="connsiteY19" fmla="*/ 2842154 h 3217160"/>
              <a:gd name="connsiteX20" fmla="*/ 12634 w 3531434"/>
              <a:gd name="connsiteY20" fmla="*/ 1778530 h 3217160"/>
              <a:gd name="connsiteX0" fmla="*/ 743 w 3519543"/>
              <a:gd name="connsiteY0" fmla="*/ 1778530 h 3217160"/>
              <a:gd name="connsiteX1" fmla="*/ 1524744 w 3519543"/>
              <a:gd name="connsiteY1" fmla="*/ 1029231 h 3217160"/>
              <a:gd name="connsiteX2" fmla="*/ 1067544 w 3519543"/>
              <a:gd name="connsiteY2" fmla="*/ 114830 h 3217160"/>
              <a:gd name="connsiteX3" fmla="*/ 1829544 w 3519543"/>
              <a:gd name="connsiteY3" fmla="*/ 813331 h 3217160"/>
              <a:gd name="connsiteX4" fmla="*/ 1974006 w 3519543"/>
              <a:gd name="connsiteY4" fmla="*/ 191030 h 3217160"/>
              <a:gd name="connsiteX5" fmla="*/ 2235944 w 3519543"/>
              <a:gd name="connsiteY5" fmla="*/ 826030 h 3217160"/>
              <a:gd name="connsiteX6" fmla="*/ 3099543 w 3519543"/>
              <a:gd name="connsiteY6" fmla="*/ 114830 h 3217160"/>
              <a:gd name="connsiteX7" fmla="*/ 2607418 w 3519543"/>
              <a:gd name="connsiteY7" fmla="*/ 1141942 h 3217160"/>
              <a:gd name="connsiteX8" fmla="*/ 3058270 w 3519543"/>
              <a:gd name="connsiteY8" fmla="*/ 1205443 h 3217160"/>
              <a:gd name="connsiteX9" fmla="*/ 2820145 w 3519543"/>
              <a:gd name="connsiteY9" fmla="*/ 1608668 h 3217160"/>
              <a:gd name="connsiteX10" fmla="*/ 3334495 w 3519543"/>
              <a:gd name="connsiteY10" fmla="*/ 1684868 h 3217160"/>
              <a:gd name="connsiteX11" fmla="*/ 3515471 w 3519543"/>
              <a:gd name="connsiteY11" fmla="*/ 1965855 h 3217160"/>
              <a:gd name="connsiteX12" fmla="*/ 3367831 w 3519543"/>
              <a:gd name="connsiteY12" fmla="*/ 2150005 h 3217160"/>
              <a:gd name="connsiteX13" fmla="*/ 2715372 w 3519543"/>
              <a:gd name="connsiteY13" fmla="*/ 2075393 h 3217160"/>
              <a:gd name="connsiteX14" fmla="*/ 3467847 w 3519543"/>
              <a:gd name="connsiteY14" fmla="*/ 3013605 h 3217160"/>
              <a:gd name="connsiteX15" fmla="*/ 2496297 w 3519543"/>
              <a:gd name="connsiteY15" fmla="*/ 2375429 h 3217160"/>
              <a:gd name="connsiteX16" fmla="*/ 2353422 w 3519543"/>
              <a:gd name="connsiteY16" fmla="*/ 2708804 h 3217160"/>
              <a:gd name="connsiteX17" fmla="*/ 1739056 w 3519543"/>
              <a:gd name="connsiteY17" fmla="*/ 2918355 h 3217160"/>
              <a:gd name="connsiteX18" fmla="*/ 1619997 w 3519543"/>
              <a:gd name="connsiteY18" fmla="*/ 2432579 h 3217160"/>
              <a:gd name="connsiteX19" fmla="*/ 848472 w 3519543"/>
              <a:gd name="connsiteY19" fmla="*/ 2842154 h 3217160"/>
              <a:gd name="connsiteX20" fmla="*/ 1315197 w 3519543"/>
              <a:gd name="connsiteY20" fmla="*/ 2051579 h 3217160"/>
              <a:gd name="connsiteX21" fmla="*/ 743 w 3519543"/>
              <a:gd name="connsiteY21" fmla="*/ 1778530 h 3217160"/>
              <a:gd name="connsiteX0" fmla="*/ 743 w 3519543"/>
              <a:gd name="connsiteY0" fmla="*/ 1778530 h 3217160"/>
              <a:gd name="connsiteX1" fmla="*/ 1524744 w 3519543"/>
              <a:gd name="connsiteY1" fmla="*/ 1029231 h 3217160"/>
              <a:gd name="connsiteX2" fmla="*/ 1067544 w 3519543"/>
              <a:gd name="connsiteY2" fmla="*/ 114830 h 3217160"/>
              <a:gd name="connsiteX3" fmla="*/ 1829544 w 3519543"/>
              <a:gd name="connsiteY3" fmla="*/ 813331 h 3217160"/>
              <a:gd name="connsiteX4" fmla="*/ 1974006 w 3519543"/>
              <a:gd name="connsiteY4" fmla="*/ 191030 h 3217160"/>
              <a:gd name="connsiteX5" fmla="*/ 2235944 w 3519543"/>
              <a:gd name="connsiteY5" fmla="*/ 826030 h 3217160"/>
              <a:gd name="connsiteX6" fmla="*/ 3099543 w 3519543"/>
              <a:gd name="connsiteY6" fmla="*/ 114830 h 3217160"/>
              <a:gd name="connsiteX7" fmla="*/ 2607418 w 3519543"/>
              <a:gd name="connsiteY7" fmla="*/ 1141942 h 3217160"/>
              <a:gd name="connsiteX8" fmla="*/ 3058270 w 3519543"/>
              <a:gd name="connsiteY8" fmla="*/ 1205443 h 3217160"/>
              <a:gd name="connsiteX9" fmla="*/ 2820145 w 3519543"/>
              <a:gd name="connsiteY9" fmla="*/ 1608668 h 3217160"/>
              <a:gd name="connsiteX10" fmla="*/ 3334495 w 3519543"/>
              <a:gd name="connsiteY10" fmla="*/ 1684868 h 3217160"/>
              <a:gd name="connsiteX11" fmla="*/ 3515471 w 3519543"/>
              <a:gd name="connsiteY11" fmla="*/ 1965855 h 3217160"/>
              <a:gd name="connsiteX12" fmla="*/ 3367831 w 3519543"/>
              <a:gd name="connsiteY12" fmla="*/ 2150005 h 3217160"/>
              <a:gd name="connsiteX13" fmla="*/ 2715372 w 3519543"/>
              <a:gd name="connsiteY13" fmla="*/ 2075393 h 3217160"/>
              <a:gd name="connsiteX14" fmla="*/ 3467847 w 3519543"/>
              <a:gd name="connsiteY14" fmla="*/ 3013605 h 3217160"/>
              <a:gd name="connsiteX15" fmla="*/ 2496297 w 3519543"/>
              <a:gd name="connsiteY15" fmla="*/ 2375429 h 3217160"/>
              <a:gd name="connsiteX16" fmla="*/ 2353422 w 3519543"/>
              <a:gd name="connsiteY16" fmla="*/ 2708804 h 3217160"/>
              <a:gd name="connsiteX17" fmla="*/ 1739056 w 3519543"/>
              <a:gd name="connsiteY17" fmla="*/ 2918355 h 3217160"/>
              <a:gd name="connsiteX18" fmla="*/ 1619997 w 3519543"/>
              <a:gd name="connsiteY18" fmla="*/ 2432579 h 3217160"/>
              <a:gd name="connsiteX19" fmla="*/ 848472 w 3519543"/>
              <a:gd name="connsiteY19" fmla="*/ 2842154 h 3217160"/>
              <a:gd name="connsiteX20" fmla="*/ 1315197 w 3519543"/>
              <a:gd name="connsiteY20" fmla="*/ 2051579 h 3217160"/>
              <a:gd name="connsiteX21" fmla="*/ 743 w 3519543"/>
              <a:gd name="connsiteY21" fmla="*/ 1778530 h 3217160"/>
              <a:gd name="connsiteX0" fmla="*/ 743 w 3519543"/>
              <a:gd name="connsiteY0" fmla="*/ 1778530 h 3217160"/>
              <a:gd name="connsiteX1" fmla="*/ 1524744 w 3519543"/>
              <a:gd name="connsiteY1" fmla="*/ 1029231 h 3217160"/>
              <a:gd name="connsiteX2" fmla="*/ 1067544 w 3519543"/>
              <a:gd name="connsiteY2" fmla="*/ 114830 h 3217160"/>
              <a:gd name="connsiteX3" fmla="*/ 1829544 w 3519543"/>
              <a:gd name="connsiteY3" fmla="*/ 813331 h 3217160"/>
              <a:gd name="connsiteX4" fmla="*/ 1974006 w 3519543"/>
              <a:gd name="connsiteY4" fmla="*/ 191030 h 3217160"/>
              <a:gd name="connsiteX5" fmla="*/ 2235944 w 3519543"/>
              <a:gd name="connsiteY5" fmla="*/ 826030 h 3217160"/>
              <a:gd name="connsiteX6" fmla="*/ 3099543 w 3519543"/>
              <a:gd name="connsiteY6" fmla="*/ 114830 h 3217160"/>
              <a:gd name="connsiteX7" fmla="*/ 2607418 w 3519543"/>
              <a:gd name="connsiteY7" fmla="*/ 1141942 h 3217160"/>
              <a:gd name="connsiteX8" fmla="*/ 3058270 w 3519543"/>
              <a:gd name="connsiteY8" fmla="*/ 1205443 h 3217160"/>
              <a:gd name="connsiteX9" fmla="*/ 2820145 w 3519543"/>
              <a:gd name="connsiteY9" fmla="*/ 1608668 h 3217160"/>
              <a:gd name="connsiteX10" fmla="*/ 3334495 w 3519543"/>
              <a:gd name="connsiteY10" fmla="*/ 1684868 h 3217160"/>
              <a:gd name="connsiteX11" fmla="*/ 3515471 w 3519543"/>
              <a:gd name="connsiteY11" fmla="*/ 1965855 h 3217160"/>
              <a:gd name="connsiteX12" fmla="*/ 3367831 w 3519543"/>
              <a:gd name="connsiteY12" fmla="*/ 2150005 h 3217160"/>
              <a:gd name="connsiteX13" fmla="*/ 2715372 w 3519543"/>
              <a:gd name="connsiteY13" fmla="*/ 2075393 h 3217160"/>
              <a:gd name="connsiteX14" fmla="*/ 3467847 w 3519543"/>
              <a:gd name="connsiteY14" fmla="*/ 3013605 h 3217160"/>
              <a:gd name="connsiteX15" fmla="*/ 2496297 w 3519543"/>
              <a:gd name="connsiteY15" fmla="*/ 2375429 h 3217160"/>
              <a:gd name="connsiteX16" fmla="*/ 2353422 w 3519543"/>
              <a:gd name="connsiteY16" fmla="*/ 2708804 h 3217160"/>
              <a:gd name="connsiteX17" fmla="*/ 1739056 w 3519543"/>
              <a:gd name="connsiteY17" fmla="*/ 2918355 h 3217160"/>
              <a:gd name="connsiteX18" fmla="*/ 1619997 w 3519543"/>
              <a:gd name="connsiteY18" fmla="*/ 2432579 h 3217160"/>
              <a:gd name="connsiteX19" fmla="*/ 848472 w 3519543"/>
              <a:gd name="connsiteY19" fmla="*/ 2842154 h 3217160"/>
              <a:gd name="connsiteX20" fmla="*/ 1315197 w 3519543"/>
              <a:gd name="connsiteY20" fmla="*/ 2051579 h 3217160"/>
              <a:gd name="connsiteX21" fmla="*/ 743 w 3519543"/>
              <a:gd name="connsiteY21" fmla="*/ 1778530 h 3217160"/>
              <a:gd name="connsiteX0" fmla="*/ 743 w 3519543"/>
              <a:gd name="connsiteY0" fmla="*/ 1778530 h 3217160"/>
              <a:gd name="connsiteX1" fmla="*/ 1524744 w 3519543"/>
              <a:gd name="connsiteY1" fmla="*/ 1029231 h 3217160"/>
              <a:gd name="connsiteX2" fmla="*/ 1067544 w 3519543"/>
              <a:gd name="connsiteY2" fmla="*/ 114830 h 3217160"/>
              <a:gd name="connsiteX3" fmla="*/ 1829544 w 3519543"/>
              <a:gd name="connsiteY3" fmla="*/ 813331 h 3217160"/>
              <a:gd name="connsiteX4" fmla="*/ 1974006 w 3519543"/>
              <a:gd name="connsiteY4" fmla="*/ 191030 h 3217160"/>
              <a:gd name="connsiteX5" fmla="*/ 2235944 w 3519543"/>
              <a:gd name="connsiteY5" fmla="*/ 826030 h 3217160"/>
              <a:gd name="connsiteX6" fmla="*/ 3099543 w 3519543"/>
              <a:gd name="connsiteY6" fmla="*/ 114830 h 3217160"/>
              <a:gd name="connsiteX7" fmla="*/ 2607418 w 3519543"/>
              <a:gd name="connsiteY7" fmla="*/ 1141942 h 3217160"/>
              <a:gd name="connsiteX8" fmla="*/ 3058270 w 3519543"/>
              <a:gd name="connsiteY8" fmla="*/ 1205443 h 3217160"/>
              <a:gd name="connsiteX9" fmla="*/ 2820145 w 3519543"/>
              <a:gd name="connsiteY9" fmla="*/ 1608668 h 3217160"/>
              <a:gd name="connsiteX10" fmla="*/ 3334495 w 3519543"/>
              <a:gd name="connsiteY10" fmla="*/ 1684868 h 3217160"/>
              <a:gd name="connsiteX11" fmla="*/ 3515471 w 3519543"/>
              <a:gd name="connsiteY11" fmla="*/ 1965855 h 3217160"/>
              <a:gd name="connsiteX12" fmla="*/ 3367831 w 3519543"/>
              <a:gd name="connsiteY12" fmla="*/ 2150005 h 3217160"/>
              <a:gd name="connsiteX13" fmla="*/ 2715372 w 3519543"/>
              <a:gd name="connsiteY13" fmla="*/ 2075393 h 3217160"/>
              <a:gd name="connsiteX14" fmla="*/ 3467847 w 3519543"/>
              <a:gd name="connsiteY14" fmla="*/ 3013605 h 3217160"/>
              <a:gd name="connsiteX15" fmla="*/ 2496297 w 3519543"/>
              <a:gd name="connsiteY15" fmla="*/ 2375429 h 3217160"/>
              <a:gd name="connsiteX16" fmla="*/ 2353422 w 3519543"/>
              <a:gd name="connsiteY16" fmla="*/ 2708804 h 3217160"/>
              <a:gd name="connsiteX17" fmla="*/ 1739056 w 3519543"/>
              <a:gd name="connsiteY17" fmla="*/ 2918355 h 3217160"/>
              <a:gd name="connsiteX18" fmla="*/ 1619997 w 3519543"/>
              <a:gd name="connsiteY18" fmla="*/ 2432579 h 3217160"/>
              <a:gd name="connsiteX19" fmla="*/ 848472 w 3519543"/>
              <a:gd name="connsiteY19" fmla="*/ 2842154 h 3217160"/>
              <a:gd name="connsiteX20" fmla="*/ 1315197 w 3519543"/>
              <a:gd name="connsiteY20" fmla="*/ 2051579 h 3217160"/>
              <a:gd name="connsiteX21" fmla="*/ 743 w 3519543"/>
              <a:gd name="connsiteY21" fmla="*/ 1778530 h 3217160"/>
              <a:gd name="connsiteX0" fmla="*/ 918 w 3519718"/>
              <a:gd name="connsiteY0" fmla="*/ 1778530 h 3217160"/>
              <a:gd name="connsiteX1" fmla="*/ 1524919 w 3519718"/>
              <a:gd name="connsiteY1" fmla="*/ 1029231 h 3217160"/>
              <a:gd name="connsiteX2" fmla="*/ 1067719 w 3519718"/>
              <a:gd name="connsiteY2" fmla="*/ 114830 h 3217160"/>
              <a:gd name="connsiteX3" fmla="*/ 1829719 w 3519718"/>
              <a:gd name="connsiteY3" fmla="*/ 813331 h 3217160"/>
              <a:gd name="connsiteX4" fmla="*/ 1974181 w 3519718"/>
              <a:gd name="connsiteY4" fmla="*/ 191030 h 3217160"/>
              <a:gd name="connsiteX5" fmla="*/ 2236119 w 3519718"/>
              <a:gd name="connsiteY5" fmla="*/ 826030 h 3217160"/>
              <a:gd name="connsiteX6" fmla="*/ 3099718 w 3519718"/>
              <a:gd name="connsiteY6" fmla="*/ 114830 h 3217160"/>
              <a:gd name="connsiteX7" fmla="*/ 2607593 w 3519718"/>
              <a:gd name="connsiteY7" fmla="*/ 1141942 h 3217160"/>
              <a:gd name="connsiteX8" fmla="*/ 3058445 w 3519718"/>
              <a:gd name="connsiteY8" fmla="*/ 1205443 h 3217160"/>
              <a:gd name="connsiteX9" fmla="*/ 2820320 w 3519718"/>
              <a:gd name="connsiteY9" fmla="*/ 1608668 h 3217160"/>
              <a:gd name="connsiteX10" fmla="*/ 3334670 w 3519718"/>
              <a:gd name="connsiteY10" fmla="*/ 1684868 h 3217160"/>
              <a:gd name="connsiteX11" fmla="*/ 3515646 w 3519718"/>
              <a:gd name="connsiteY11" fmla="*/ 1965855 h 3217160"/>
              <a:gd name="connsiteX12" fmla="*/ 3368006 w 3519718"/>
              <a:gd name="connsiteY12" fmla="*/ 2150005 h 3217160"/>
              <a:gd name="connsiteX13" fmla="*/ 2715547 w 3519718"/>
              <a:gd name="connsiteY13" fmla="*/ 2075393 h 3217160"/>
              <a:gd name="connsiteX14" fmla="*/ 3468022 w 3519718"/>
              <a:gd name="connsiteY14" fmla="*/ 3013605 h 3217160"/>
              <a:gd name="connsiteX15" fmla="*/ 2496472 w 3519718"/>
              <a:gd name="connsiteY15" fmla="*/ 2375429 h 3217160"/>
              <a:gd name="connsiteX16" fmla="*/ 2353597 w 3519718"/>
              <a:gd name="connsiteY16" fmla="*/ 2708804 h 3217160"/>
              <a:gd name="connsiteX17" fmla="*/ 1739231 w 3519718"/>
              <a:gd name="connsiteY17" fmla="*/ 2918355 h 3217160"/>
              <a:gd name="connsiteX18" fmla="*/ 1620172 w 3519718"/>
              <a:gd name="connsiteY18" fmla="*/ 2432579 h 3217160"/>
              <a:gd name="connsiteX19" fmla="*/ 848647 w 3519718"/>
              <a:gd name="connsiteY19" fmla="*/ 2842154 h 3217160"/>
              <a:gd name="connsiteX20" fmla="*/ 1315372 w 3519718"/>
              <a:gd name="connsiteY20" fmla="*/ 2051579 h 3217160"/>
              <a:gd name="connsiteX21" fmla="*/ 918 w 3519718"/>
              <a:gd name="connsiteY21" fmla="*/ 1778530 h 3217160"/>
              <a:gd name="connsiteX0" fmla="*/ 1049 w 3396024"/>
              <a:gd name="connsiteY0" fmla="*/ 1368955 h 3217160"/>
              <a:gd name="connsiteX1" fmla="*/ 1401225 w 3396024"/>
              <a:gd name="connsiteY1" fmla="*/ 1029231 h 3217160"/>
              <a:gd name="connsiteX2" fmla="*/ 944025 w 3396024"/>
              <a:gd name="connsiteY2" fmla="*/ 114830 h 3217160"/>
              <a:gd name="connsiteX3" fmla="*/ 1706025 w 3396024"/>
              <a:gd name="connsiteY3" fmla="*/ 813331 h 3217160"/>
              <a:gd name="connsiteX4" fmla="*/ 1850487 w 3396024"/>
              <a:gd name="connsiteY4" fmla="*/ 191030 h 3217160"/>
              <a:gd name="connsiteX5" fmla="*/ 2112425 w 3396024"/>
              <a:gd name="connsiteY5" fmla="*/ 826030 h 3217160"/>
              <a:gd name="connsiteX6" fmla="*/ 2976024 w 3396024"/>
              <a:gd name="connsiteY6" fmla="*/ 114830 h 3217160"/>
              <a:gd name="connsiteX7" fmla="*/ 2483899 w 3396024"/>
              <a:gd name="connsiteY7" fmla="*/ 1141942 h 3217160"/>
              <a:gd name="connsiteX8" fmla="*/ 2934751 w 3396024"/>
              <a:gd name="connsiteY8" fmla="*/ 1205443 h 3217160"/>
              <a:gd name="connsiteX9" fmla="*/ 2696626 w 3396024"/>
              <a:gd name="connsiteY9" fmla="*/ 1608668 h 3217160"/>
              <a:gd name="connsiteX10" fmla="*/ 3210976 w 3396024"/>
              <a:gd name="connsiteY10" fmla="*/ 1684868 h 3217160"/>
              <a:gd name="connsiteX11" fmla="*/ 3391952 w 3396024"/>
              <a:gd name="connsiteY11" fmla="*/ 1965855 h 3217160"/>
              <a:gd name="connsiteX12" fmla="*/ 3244312 w 3396024"/>
              <a:gd name="connsiteY12" fmla="*/ 2150005 h 3217160"/>
              <a:gd name="connsiteX13" fmla="*/ 2591853 w 3396024"/>
              <a:gd name="connsiteY13" fmla="*/ 2075393 h 3217160"/>
              <a:gd name="connsiteX14" fmla="*/ 3344328 w 3396024"/>
              <a:gd name="connsiteY14" fmla="*/ 3013605 h 3217160"/>
              <a:gd name="connsiteX15" fmla="*/ 2372778 w 3396024"/>
              <a:gd name="connsiteY15" fmla="*/ 2375429 h 3217160"/>
              <a:gd name="connsiteX16" fmla="*/ 2229903 w 3396024"/>
              <a:gd name="connsiteY16" fmla="*/ 2708804 h 3217160"/>
              <a:gd name="connsiteX17" fmla="*/ 1615537 w 3396024"/>
              <a:gd name="connsiteY17" fmla="*/ 2918355 h 3217160"/>
              <a:gd name="connsiteX18" fmla="*/ 1496478 w 3396024"/>
              <a:gd name="connsiteY18" fmla="*/ 2432579 h 3217160"/>
              <a:gd name="connsiteX19" fmla="*/ 724953 w 3396024"/>
              <a:gd name="connsiteY19" fmla="*/ 2842154 h 3217160"/>
              <a:gd name="connsiteX20" fmla="*/ 1191678 w 3396024"/>
              <a:gd name="connsiteY20" fmla="*/ 2051579 h 3217160"/>
              <a:gd name="connsiteX21" fmla="*/ 1049 w 3396024"/>
              <a:gd name="connsiteY21" fmla="*/ 1368955 h 3217160"/>
              <a:gd name="connsiteX0" fmla="*/ 25225 w 3420200"/>
              <a:gd name="connsiteY0" fmla="*/ 1368955 h 3217160"/>
              <a:gd name="connsiteX1" fmla="*/ 1425401 w 3420200"/>
              <a:gd name="connsiteY1" fmla="*/ 1029231 h 3217160"/>
              <a:gd name="connsiteX2" fmla="*/ 968201 w 3420200"/>
              <a:gd name="connsiteY2" fmla="*/ 114830 h 3217160"/>
              <a:gd name="connsiteX3" fmla="*/ 1730201 w 3420200"/>
              <a:gd name="connsiteY3" fmla="*/ 813331 h 3217160"/>
              <a:gd name="connsiteX4" fmla="*/ 1874663 w 3420200"/>
              <a:gd name="connsiteY4" fmla="*/ 191030 h 3217160"/>
              <a:gd name="connsiteX5" fmla="*/ 2136601 w 3420200"/>
              <a:gd name="connsiteY5" fmla="*/ 826030 h 3217160"/>
              <a:gd name="connsiteX6" fmla="*/ 3000200 w 3420200"/>
              <a:gd name="connsiteY6" fmla="*/ 114830 h 3217160"/>
              <a:gd name="connsiteX7" fmla="*/ 2508075 w 3420200"/>
              <a:gd name="connsiteY7" fmla="*/ 1141942 h 3217160"/>
              <a:gd name="connsiteX8" fmla="*/ 2958927 w 3420200"/>
              <a:gd name="connsiteY8" fmla="*/ 1205443 h 3217160"/>
              <a:gd name="connsiteX9" fmla="*/ 2720802 w 3420200"/>
              <a:gd name="connsiteY9" fmla="*/ 1608668 h 3217160"/>
              <a:gd name="connsiteX10" fmla="*/ 3235152 w 3420200"/>
              <a:gd name="connsiteY10" fmla="*/ 1684868 h 3217160"/>
              <a:gd name="connsiteX11" fmla="*/ 3416128 w 3420200"/>
              <a:gd name="connsiteY11" fmla="*/ 1965855 h 3217160"/>
              <a:gd name="connsiteX12" fmla="*/ 3268488 w 3420200"/>
              <a:gd name="connsiteY12" fmla="*/ 2150005 h 3217160"/>
              <a:gd name="connsiteX13" fmla="*/ 2616029 w 3420200"/>
              <a:gd name="connsiteY13" fmla="*/ 2075393 h 3217160"/>
              <a:gd name="connsiteX14" fmla="*/ 3368504 w 3420200"/>
              <a:gd name="connsiteY14" fmla="*/ 3013605 h 3217160"/>
              <a:gd name="connsiteX15" fmla="*/ 2396954 w 3420200"/>
              <a:gd name="connsiteY15" fmla="*/ 2375429 h 3217160"/>
              <a:gd name="connsiteX16" fmla="*/ 2254079 w 3420200"/>
              <a:gd name="connsiteY16" fmla="*/ 2708804 h 3217160"/>
              <a:gd name="connsiteX17" fmla="*/ 1639713 w 3420200"/>
              <a:gd name="connsiteY17" fmla="*/ 2918355 h 3217160"/>
              <a:gd name="connsiteX18" fmla="*/ 1520654 w 3420200"/>
              <a:gd name="connsiteY18" fmla="*/ 2432579 h 3217160"/>
              <a:gd name="connsiteX19" fmla="*/ 749129 w 3420200"/>
              <a:gd name="connsiteY19" fmla="*/ 2842154 h 3217160"/>
              <a:gd name="connsiteX20" fmla="*/ 1215854 w 3420200"/>
              <a:gd name="connsiteY20" fmla="*/ 2051579 h 3217160"/>
              <a:gd name="connsiteX21" fmla="*/ 25225 w 3420200"/>
              <a:gd name="connsiteY21" fmla="*/ 1368955 h 3217160"/>
              <a:gd name="connsiteX0" fmla="*/ 4277 w 3399252"/>
              <a:gd name="connsiteY0" fmla="*/ 1368955 h 3217160"/>
              <a:gd name="connsiteX1" fmla="*/ 1404453 w 3399252"/>
              <a:gd name="connsiteY1" fmla="*/ 1029231 h 3217160"/>
              <a:gd name="connsiteX2" fmla="*/ 947253 w 3399252"/>
              <a:gd name="connsiteY2" fmla="*/ 114830 h 3217160"/>
              <a:gd name="connsiteX3" fmla="*/ 1709253 w 3399252"/>
              <a:gd name="connsiteY3" fmla="*/ 813331 h 3217160"/>
              <a:gd name="connsiteX4" fmla="*/ 1853715 w 3399252"/>
              <a:gd name="connsiteY4" fmla="*/ 191030 h 3217160"/>
              <a:gd name="connsiteX5" fmla="*/ 2115653 w 3399252"/>
              <a:gd name="connsiteY5" fmla="*/ 826030 h 3217160"/>
              <a:gd name="connsiteX6" fmla="*/ 2979252 w 3399252"/>
              <a:gd name="connsiteY6" fmla="*/ 114830 h 3217160"/>
              <a:gd name="connsiteX7" fmla="*/ 2487127 w 3399252"/>
              <a:gd name="connsiteY7" fmla="*/ 1141942 h 3217160"/>
              <a:gd name="connsiteX8" fmla="*/ 2937979 w 3399252"/>
              <a:gd name="connsiteY8" fmla="*/ 1205443 h 3217160"/>
              <a:gd name="connsiteX9" fmla="*/ 2699854 w 3399252"/>
              <a:gd name="connsiteY9" fmla="*/ 1608668 h 3217160"/>
              <a:gd name="connsiteX10" fmla="*/ 3214204 w 3399252"/>
              <a:gd name="connsiteY10" fmla="*/ 1684868 h 3217160"/>
              <a:gd name="connsiteX11" fmla="*/ 3395180 w 3399252"/>
              <a:gd name="connsiteY11" fmla="*/ 1965855 h 3217160"/>
              <a:gd name="connsiteX12" fmla="*/ 3247540 w 3399252"/>
              <a:gd name="connsiteY12" fmla="*/ 2150005 h 3217160"/>
              <a:gd name="connsiteX13" fmla="*/ 2595081 w 3399252"/>
              <a:gd name="connsiteY13" fmla="*/ 2075393 h 3217160"/>
              <a:gd name="connsiteX14" fmla="*/ 3347556 w 3399252"/>
              <a:gd name="connsiteY14" fmla="*/ 3013605 h 3217160"/>
              <a:gd name="connsiteX15" fmla="*/ 2376006 w 3399252"/>
              <a:gd name="connsiteY15" fmla="*/ 2375429 h 3217160"/>
              <a:gd name="connsiteX16" fmla="*/ 2233131 w 3399252"/>
              <a:gd name="connsiteY16" fmla="*/ 2708804 h 3217160"/>
              <a:gd name="connsiteX17" fmla="*/ 1618765 w 3399252"/>
              <a:gd name="connsiteY17" fmla="*/ 2918355 h 3217160"/>
              <a:gd name="connsiteX18" fmla="*/ 1499706 w 3399252"/>
              <a:gd name="connsiteY18" fmla="*/ 2432579 h 3217160"/>
              <a:gd name="connsiteX19" fmla="*/ 728181 w 3399252"/>
              <a:gd name="connsiteY19" fmla="*/ 2842154 h 3217160"/>
              <a:gd name="connsiteX20" fmla="*/ 1194906 w 3399252"/>
              <a:gd name="connsiteY20" fmla="*/ 2051579 h 3217160"/>
              <a:gd name="connsiteX21" fmla="*/ 975831 w 3399252"/>
              <a:gd name="connsiteY21" fmla="*/ 1708679 h 3217160"/>
              <a:gd name="connsiteX22" fmla="*/ 4277 w 3399252"/>
              <a:gd name="connsiteY22" fmla="*/ 1368955 h 3217160"/>
              <a:gd name="connsiteX0" fmla="*/ 10890 w 3405865"/>
              <a:gd name="connsiteY0" fmla="*/ 1368955 h 3217160"/>
              <a:gd name="connsiteX1" fmla="*/ 1411066 w 3405865"/>
              <a:gd name="connsiteY1" fmla="*/ 1029231 h 3217160"/>
              <a:gd name="connsiteX2" fmla="*/ 953866 w 3405865"/>
              <a:gd name="connsiteY2" fmla="*/ 114830 h 3217160"/>
              <a:gd name="connsiteX3" fmla="*/ 1715866 w 3405865"/>
              <a:gd name="connsiteY3" fmla="*/ 813331 h 3217160"/>
              <a:gd name="connsiteX4" fmla="*/ 1860328 w 3405865"/>
              <a:gd name="connsiteY4" fmla="*/ 191030 h 3217160"/>
              <a:gd name="connsiteX5" fmla="*/ 2122266 w 3405865"/>
              <a:gd name="connsiteY5" fmla="*/ 826030 h 3217160"/>
              <a:gd name="connsiteX6" fmla="*/ 2985865 w 3405865"/>
              <a:gd name="connsiteY6" fmla="*/ 114830 h 3217160"/>
              <a:gd name="connsiteX7" fmla="*/ 2493740 w 3405865"/>
              <a:gd name="connsiteY7" fmla="*/ 1141942 h 3217160"/>
              <a:gd name="connsiteX8" fmla="*/ 2944592 w 3405865"/>
              <a:gd name="connsiteY8" fmla="*/ 1205443 h 3217160"/>
              <a:gd name="connsiteX9" fmla="*/ 2706467 w 3405865"/>
              <a:gd name="connsiteY9" fmla="*/ 1608668 h 3217160"/>
              <a:gd name="connsiteX10" fmla="*/ 3220817 w 3405865"/>
              <a:gd name="connsiteY10" fmla="*/ 1684868 h 3217160"/>
              <a:gd name="connsiteX11" fmla="*/ 3401793 w 3405865"/>
              <a:gd name="connsiteY11" fmla="*/ 1965855 h 3217160"/>
              <a:gd name="connsiteX12" fmla="*/ 3254153 w 3405865"/>
              <a:gd name="connsiteY12" fmla="*/ 2150005 h 3217160"/>
              <a:gd name="connsiteX13" fmla="*/ 2601694 w 3405865"/>
              <a:gd name="connsiteY13" fmla="*/ 2075393 h 3217160"/>
              <a:gd name="connsiteX14" fmla="*/ 3354169 w 3405865"/>
              <a:gd name="connsiteY14" fmla="*/ 3013605 h 3217160"/>
              <a:gd name="connsiteX15" fmla="*/ 2382619 w 3405865"/>
              <a:gd name="connsiteY15" fmla="*/ 2375429 h 3217160"/>
              <a:gd name="connsiteX16" fmla="*/ 2239744 w 3405865"/>
              <a:gd name="connsiteY16" fmla="*/ 2708804 h 3217160"/>
              <a:gd name="connsiteX17" fmla="*/ 1625378 w 3405865"/>
              <a:gd name="connsiteY17" fmla="*/ 2918355 h 3217160"/>
              <a:gd name="connsiteX18" fmla="*/ 1506319 w 3405865"/>
              <a:gd name="connsiteY18" fmla="*/ 2432579 h 3217160"/>
              <a:gd name="connsiteX19" fmla="*/ 734794 w 3405865"/>
              <a:gd name="connsiteY19" fmla="*/ 2842154 h 3217160"/>
              <a:gd name="connsiteX20" fmla="*/ 1201519 w 3405865"/>
              <a:gd name="connsiteY20" fmla="*/ 2051579 h 3217160"/>
              <a:gd name="connsiteX21" fmla="*/ 982444 w 3405865"/>
              <a:gd name="connsiteY21" fmla="*/ 1708679 h 3217160"/>
              <a:gd name="connsiteX22" fmla="*/ 10890 w 3405865"/>
              <a:gd name="connsiteY22" fmla="*/ 1368955 h 3217160"/>
              <a:gd name="connsiteX0" fmla="*/ 10788 w 3405763"/>
              <a:gd name="connsiteY0" fmla="*/ 1368955 h 3217160"/>
              <a:gd name="connsiteX1" fmla="*/ 1410964 w 3405763"/>
              <a:gd name="connsiteY1" fmla="*/ 1029231 h 3217160"/>
              <a:gd name="connsiteX2" fmla="*/ 953764 w 3405763"/>
              <a:gd name="connsiteY2" fmla="*/ 114830 h 3217160"/>
              <a:gd name="connsiteX3" fmla="*/ 1715764 w 3405763"/>
              <a:gd name="connsiteY3" fmla="*/ 813331 h 3217160"/>
              <a:gd name="connsiteX4" fmla="*/ 1860226 w 3405763"/>
              <a:gd name="connsiteY4" fmla="*/ 191030 h 3217160"/>
              <a:gd name="connsiteX5" fmla="*/ 2122164 w 3405763"/>
              <a:gd name="connsiteY5" fmla="*/ 826030 h 3217160"/>
              <a:gd name="connsiteX6" fmla="*/ 2985763 w 3405763"/>
              <a:gd name="connsiteY6" fmla="*/ 114830 h 3217160"/>
              <a:gd name="connsiteX7" fmla="*/ 2493638 w 3405763"/>
              <a:gd name="connsiteY7" fmla="*/ 1141942 h 3217160"/>
              <a:gd name="connsiteX8" fmla="*/ 2944490 w 3405763"/>
              <a:gd name="connsiteY8" fmla="*/ 1205443 h 3217160"/>
              <a:gd name="connsiteX9" fmla="*/ 2706365 w 3405763"/>
              <a:gd name="connsiteY9" fmla="*/ 1608668 h 3217160"/>
              <a:gd name="connsiteX10" fmla="*/ 3220715 w 3405763"/>
              <a:gd name="connsiteY10" fmla="*/ 1684868 h 3217160"/>
              <a:gd name="connsiteX11" fmla="*/ 3401691 w 3405763"/>
              <a:gd name="connsiteY11" fmla="*/ 1965855 h 3217160"/>
              <a:gd name="connsiteX12" fmla="*/ 3254051 w 3405763"/>
              <a:gd name="connsiteY12" fmla="*/ 2150005 h 3217160"/>
              <a:gd name="connsiteX13" fmla="*/ 2601592 w 3405763"/>
              <a:gd name="connsiteY13" fmla="*/ 2075393 h 3217160"/>
              <a:gd name="connsiteX14" fmla="*/ 3354067 w 3405763"/>
              <a:gd name="connsiteY14" fmla="*/ 3013605 h 3217160"/>
              <a:gd name="connsiteX15" fmla="*/ 2382517 w 3405763"/>
              <a:gd name="connsiteY15" fmla="*/ 2375429 h 3217160"/>
              <a:gd name="connsiteX16" fmla="*/ 2239642 w 3405763"/>
              <a:gd name="connsiteY16" fmla="*/ 2708804 h 3217160"/>
              <a:gd name="connsiteX17" fmla="*/ 1625276 w 3405763"/>
              <a:gd name="connsiteY17" fmla="*/ 2918355 h 3217160"/>
              <a:gd name="connsiteX18" fmla="*/ 1506217 w 3405763"/>
              <a:gd name="connsiteY18" fmla="*/ 2432579 h 3217160"/>
              <a:gd name="connsiteX19" fmla="*/ 734692 w 3405763"/>
              <a:gd name="connsiteY19" fmla="*/ 2842154 h 3217160"/>
              <a:gd name="connsiteX20" fmla="*/ 1201417 w 3405763"/>
              <a:gd name="connsiteY20" fmla="*/ 2051579 h 3217160"/>
              <a:gd name="connsiteX21" fmla="*/ 982342 w 3405763"/>
              <a:gd name="connsiteY21" fmla="*/ 1708679 h 3217160"/>
              <a:gd name="connsiteX22" fmla="*/ 10788 w 3405763"/>
              <a:gd name="connsiteY22" fmla="*/ 1368955 h 3217160"/>
              <a:gd name="connsiteX0" fmla="*/ 10788 w 3405763"/>
              <a:gd name="connsiteY0" fmla="*/ 1368955 h 3217160"/>
              <a:gd name="connsiteX1" fmla="*/ 1410964 w 3405763"/>
              <a:gd name="connsiteY1" fmla="*/ 1029231 h 3217160"/>
              <a:gd name="connsiteX2" fmla="*/ 953764 w 3405763"/>
              <a:gd name="connsiteY2" fmla="*/ 114830 h 3217160"/>
              <a:gd name="connsiteX3" fmla="*/ 1715764 w 3405763"/>
              <a:gd name="connsiteY3" fmla="*/ 813331 h 3217160"/>
              <a:gd name="connsiteX4" fmla="*/ 1860226 w 3405763"/>
              <a:gd name="connsiteY4" fmla="*/ 191030 h 3217160"/>
              <a:gd name="connsiteX5" fmla="*/ 2122164 w 3405763"/>
              <a:gd name="connsiteY5" fmla="*/ 826030 h 3217160"/>
              <a:gd name="connsiteX6" fmla="*/ 2985763 w 3405763"/>
              <a:gd name="connsiteY6" fmla="*/ 114830 h 3217160"/>
              <a:gd name="connsiteX7" fmla="*/ 2493638 w 3405763"/>
              <a:gd name="connsiteY7" fmla="*/ 1141942 h 3217160"/>
              <a:gd name="connsiteX8" fmla="*/ 2944490 w 3405763"/>
              <a:gd name="connsiteY8" fmla="*/ 1205443 h 3217160"/>
              <a:gd name="connsiteX9" fmla="*/ 2706365 w 3405763"/>
              <a:gd name="connsiteY9" fmla="*/ 1608668 h 3217160"/>
              <a:gd name="connsiteX10" fmla="*/ 3220715 w 3405763"/>
              <a:gd name="connsiteY10" fmla="*/ 1684868 h 3217160"/>
              <a:gd name="connsiteX11" fmla="*/ 3401691 w 3405763"/>
              <a:gd name="connsiteY11" fmla="*/ 1965855 h 3217160"/>
              <a:gd name="connsiteX12" fmla="*/ 3254051 w 3405763"/>
              <a:gd name="connsiteY12" fmla="*/ 2150005 h 3217160"/>
              <a:gd name="connsiteX13" fmla="*/ 2601592 w 3405763"/>
              <a:gd name="connsiteY13" fmla="*/ 2075393 h 3217160"/>
              <a:gd name="connsiteX14" fmla="*/ 3354067 w 3405763"/>
              <a:gd name="connsiteY14" fmla="*/ 3013605 h 3217160"/>
              <a:gd name="connsiteX15" fmla="*/ 2382517 w 3405763"/>
              <a:gd name="connsiteY15" fmla="*/ 2375429 h 3217160"/>
              <a:gd name="connsiteX16" fmla="*/ 2239642 w 3405763"/>
              <a:gd name="connsiteY16" fmla="*/ 2708804 h 3217160"/>
              <a:gd name="connsiteX17" fmla="*/ 1625276 w 3405763"/>
              <a:gd name="connsiteY17" fmla="*/ 2918355 h 3217160"/>
              <a:gd name="connsiteX18" fmla="*/ 1506217 w 3405763"/>
              <a:gd name="connsiteY18" fmla="*/ 2432579 h 3217160"/>
              <a:gd name="connsiteX19" fmla="*/ 734692 w 3405763"/>
              <a:gd name="connsiteY19" fmla="*/ 2842154 h 3217160"/>
              <a:gd name="connsiteX20" fmla="*/ 1201417 w 3405763"/>
              <a:gd name="connsiteY20" fmla="*/ 2051579 h 3217160"/>
              <a:gd name="connsiteX21" fmla="*/ 982342 w 3405763"/>
              <a:gd name="connsiteY21" fmla="*/ 1708679 h 3217160"/>
              <a:gd name="connsiteX22" fmla="*/ 10788 w 3405763"/>
              <a:gd name="connsiteY22" fmla="*/ 1368955 h 3217160"/>
              <a:gd name="connsiteX0" fmla="*/ 10788 w 3405763"/>
              <a:gd name="connsiteY0" fmla="*/ 1368955 h 3217160"/>
              <a:gd name="connsiteX1" fmla="*/ 1410964 w 3405763"/>
              <a:gd name="connsiteY1" fmla="*/ 1029231 h 3217160"/>
              <a:gd name="connsiteX2" fmla="*/ 953764 w 3405763"/>
              <a:gd name="connsiteY2" fmla="*/ 114830 h 3217160"/>
              <a:gd name="connsiteX3" fmla="*/ 1715764 w 3405763"/>
              <a:gd name="connsiteY3" fmla="*/ 813331 h 3217160"/>
              <a:gd name="connsiteX4" fmla="*/ 1860226 w 3405763"/>
              <a:gd name="connsiteY4" fmla="*/ 191030 h 3217160"/>
              <a:gd name="connsiteX5" fmla="*/ 2122164 w 3405763"/>
              <a:gd name="connsiteY5" fmla="*/ 826030 h 3217160"/>
              <a:gd name="connsiteX6" fmla="*/ 2985763 w 3405763"/>
              <a:gd name="connsiteY6" fmla="*/ 114830 h 3217160"/>
              <a:gd name="connsiteX7" fmla="*/ 2493638 w 3405763"/>
              <a:gd name="connsiteY7" fmla="*/ 1141942 h 3217160"/>
              <a:gd name="connsiteX8" fmla="*/ 2944490 w 3405763"/>
              <a:gd name="connsiteY8" fmla="*/ 1205443 h 3217160"/>
              <a:gd name="connsiteX9" fmla="*/ 2706365 w 3405763"/>
              <a:gd name="connsiteY9" fmla="*/ 1608668 h 3217160"/>
              <a:gd name="connsiteX10" fmla="*/ 3220715 w 3405763"/>
              <a:gd name="connsiteY10" fmla="*/ 1684868 h 3217160"/>
              <a:gd name="connsiteX11" fmla="*/ 3401691 w 3405763"/>
              <a:gd name="connsiteY11" fmla="*/ 1965855 h 3217160"/>
              <a:gd name="connsiteX12" fmla="*/ 3254051 w 3405763"/>
              <a:gd name="connsiteY12" fmla="*/ 2150005 h 3217160"/>
              <a:gd name="connsiteX13" fmla="*/ 2601592 w 3405763"/>
              <a:gd name="connsiteY13" fmla="*/ 2075393 h 3217160"/>
              <a:gd name="connsiteX14" fmla="*/ 3354067 w 3405763"/>
              <a:gd name="connsiteY14" fmla="*/ 3013605 h 3217160"/>
              <a:gd name="connsiteX15" fmla="*/ 2382517 w 3405763"/>
              <a:gd name="connsiteY15" fmla="*/ 2375429 h 3217160"/>
              <a:gd name="connsiteX16" fmla="*/ 2239642 w 3405763"/>
              <a:gd name="connsiteY16" fmla="*/ 2708804 h 3217160"/>
              <a:gd name="connsiteX17" fmla="*/ 1625276 w 3405763"/>
              <a:gd name="connsiteY17" fmla="*/ 2918355 h 3217160"/>
              <a:gd name="connsiteX18" fmla="*/ 1506217 w 3405763"/>
              <a:gd name="connsiteY18" fmla="*/ 2432579 h 3217160"/>
              <a:gd name="connsiteX19" fmla="*/ 734692 w 3405763"/>
              <a:gd name="connsiteY19" fmla="*/ 2842154 h 3217160"/>
              <a:gd name="connsiteX20" fmla="*/ 1201417 w 3405763"/>
              <a:gd name="connsiteY20" fmla="*/ 2051579 h 3217160"/>
              <a:gd name="connsiteX21" fmla="*/ 820418 w 3405763"/>
              <a:gd name="connsiteY21" fmla="*/ 2042054 h 3217160"/>
              <a:gd name="connsiteX22" fmla="*/ 982342 w 3405763"/>
              <a:gd name="connsiteY22" fmla="*/ 1708679 h 3217160"/>
              <a:gd name="connsiteX23" fmla="*/ 10788 w 3405763"/>
              <a:gd name="connsiteY23" fmla="*/ 1368955 h 3217160"/>
              <a:gd name="connsiteX0" fmla="*/ 10788 w 3405763"/>
              <a:gd name="connsiteY0" fmla="*/ 1368955 h 3217160"/>
              <a:gd name="connsiteX1" fmla="*/ 1410964 w 3405763"/>
              <a:gd name="connsiteY1" fmla="*/ 1029231 h 3217160"/>
              <a:gd name="connsiteX2" fmla="*/ 953764 w 3405763"/>
              <a:gd name="connsiteY2" fmla="*/ 114830 h 3217160"/>
              <a:gd name="connsiteX3" fmla="*/ 1715764 w 3405763"/>
              <a:gd name="connsiteY3" fmla="*/ 813331 h 3217160"/>
              <a:gd name="connsiteX4" fmla="*/ 1860226 w 3405763"/>
              <a:gd name="connsiteY4" fmla="*/ 191030 h 3217160"/>
              <a:gd name="connsiteX5" fmla="*/ 2122164 w 3405763"/>
              <a:gd name="connsiteY5" fmla="*/ 826030 h 3217160"/>
              <a:gd name="connsiteX6" fmla="*/ 2985763 w 3405763"/>
              <a:gd name="connsiteY6" fmla="*/ 114830 h 3217160"/>
              <a:gd name="connsiteX7" fmla="*/ 2493638 w 3405763"/>
              <a:gd name="connsiteY7" fmla="*/ 1141942 h 3217160"/>
              <a:gd name="connsiteX8" fmla="*/ 2944490 w 3405763"/>
              <a:gd name="connsiteY8" fmla="*/ 1205443 h 3217160"/>
              <a:gd name="connsiteX9" fmla="*/ 2706365 w 3405763"/>
              <a:gd name="connsiteY9" fmla="*/ 1608668 h 3217160"/>
              <a:gd name="connsiteX10" fmla="*/ 3220715 w 3405763"/>
              <a:gd name="connsiteY10" fmla="*/ 1684868 h 3217160"/>
              <a:gd name="connsiteX11" fmla="*/ 3401691 w 3405763"/>
              <a:gd name="connsiteY11" fmla="*/ 1965855 h 3217160"/>
              <a:gd name="connsiteX12" fmla="*/ 3254051 w 3405763"/>
              <a:gd name="connsiteY12" fmla="*/ 2150005 h 3217160"/>
              <a:gd name="connsiteX13" fmla="*/ 2601592 w 3405763"/>
              <a:gd name="connsiteY13" fmla="*/ 2075393 h 3217160"/>
              <a:gd name="connsiteX14" fmla="*/ 3354067 w 3405763"/>
              <a:gd name="connsiteY14" fmla="*/ 3013605 h 3217160"/>
              <a:gd name="connsiteX15" fmla="*/ 2382517 w 3405763"/>
              <a:gd name="connsiteY15" fmla="*/ 2375429 h 3217160"/>
              <a:gd name="connsiteX16" fmla="*/ 2239642 w 3405763"/>
              <a:gd name="connsiteY16" fmla="*/ 2708804 h 3217160"/>
              <a:gd name="connsiteX17" fmla="*/ 1625276 w 3405763"/>
              <a:gd name="connsiteY17" fmla="*/ 2918355 h 3217160"/>
              <a:gd name="connsiteX18" fmla="*/ 1506217 w 3405763"/>
              <a:gd name="connsiteY18" fmla="*/ 2432579 h 3217160"/>
              <a:gd name="connsiteX19" fmla="*/ 734692 w 3405763"/>
              <a:gd name="connsiteY19" fmla="*/ 2842154 h 3217160"/>
              <a:gd name="connsiteX20" fmla="*/ 1201417 w 3405763"/>
              <a:gd name="connsiteY20" fmla="*/ 2051579 h 3217160"/>
              <a:gd name="connsiteX21" fmla="*/ 820418 w 3405763"/>
              <a:gd name="connsiteY21" fmla="*/ 2042054 h 3217160"/>
              <a:gd name="connsiteX22" fmla="*/ 982342 w 3405763"/>
              <a:gd name="connsiteY22" fmla="*/ 1708679 h 3217160"/>
              <a:gd name="connsiteX23" fmla="*/ 10788 w 3405763"/>
              <a:gd name="connsiteY23" fmla="*/ 1368955 h 3217160"/>
              <a:gd name="connsiteX0" fmla="*/ 10788 w 3405763"/>
              <a:gd name="connsiteY0" fmla="*/ 1368955 h 3217160"/>
              <a:gd name="connsiteX1" fmla="*/ 1410964 w 3405763"/>
              <a:gd name="connsiteY1" fmla="*/ 1029231 h 3217160"/>
              <a:gd name="connsiteX2" fmla="*/ 953764 w 3405763"/>
              <a:gd name="connsiteY2" fmla="*/ 114830 h 3217160"/>
              <a:gd name="connsiteX3" fmla="*/ 1715764 w 3405763"/>
              <a:gd name="connsiteY3" fmla="*/ 813331 h 3217160"/>
              <a:gd name="connsiteX4" fmla="*/ 1860226 w 3405763"/>
              <a:gd name="connsiteY4" fmla="*/ 191030 h 3217160"/>
              <a:gd name="connsiteX5" fmla="*/ 2122164 w 3405763"/>
              <a:gd name="connsiteY5" fmla="*/ 826030 h 3217160"/>
              <a:gd name="connsiteX6" fmla="*/ 2985763 w 3405763"/>
              <a:gd name="connsiteY6" fmla="*/ 114830 h 3217160"/>
              <a:gd name="connsiteX7" fmla="*/ 2493638 w 3405763"/>
              <a:gd name="connsiteY7" fmla="*/ 1141942 h 3217160"/>
              <a:gd name="connsiteX8" fmla="*/ 2944490 w 3405763"/>
              <a:gd name="connsiteY8" fmla="*/ 1205443 h 3217160"/>
              <a:gd name="connsiteX9" fmla="*/ 2706365 w 3405763"/>
              <a:gd name="connsiteY9" fmla="*/ 1608668 h 3217160"/>
              <a:gd name="connsiteX10" fmla="*/ 3220715 w 3405763"/>
              <a:gd name="connsiteY10" fmla="*/ 1684868 h 3217160"/>
              <a:gd name="connsiteX11" fmla="*/ 3401691 w 3405763"/>
              <a:gd name="connsiteY11" fmla="*/ 1965855 h 3217160"/>
              <a:gd name="connsiteX12" fmla="*/ 3254051 w 3405763"/>
              <a:gd name="connsiteY12" fmla="*/ 2150005 h 3217160"/>
              <a:gd name="connsiteX13" fmla="*/ 2601592 w 3405763"/>
              <a:gd name="connsiteY13" fmla="*/ 2075393 h 3217160"/>
              <a:gd name="connsiteX14" fmla="*/ 3354067 w 3405763"/>
              <a:gd name="connsiteY14" fmla="*/ 3013605 h 3217160"/>
              <a:gd name="connsiteX15" fmla="*/ 2382517 w 3405763"/>
              <a:gd name="connsiteY15" fmla="*/ 2375429 h 3217160"/>
              <a:gd name="connsiteX16" fmla="*/ 2239642 w 3405763"/>
              <a:gd name="connsiteY16" fmla="*/ 2708804 h 3217160"/>
              <a:gd name="connsiteX17" fmla="*/ 1625276 w 3405763"/>
              <a:gd name="connsiteY17" fmla="*/ 2918355 h 3217160"/>
              <a:gd name="connsiteX18" fmla="*/ 1506217 w 3405763"/>
              <a:gd name="connsiteY18" fmla="*/ 2432579 h 3217160"/>
              <a:gd name="connsiteX19" fmla="*/ 734692 w 3405763"/>
              <a:gd name="connsiteY19" fmla="*/ 2842154 h 3217160"/>
              <a:gd name="connsiteX20" fmla="*/ 1201417 w 3405763"/>
              <a:gd name="connsiteY20" fmla="*/ 2051579 h 3217160"/>
              <a:gd name="connsiteX21" fmla="*/ 820418 w 3405763"/>
              <a:gd name="connsiteY21" fmla="*/ 2042054 h 3217160"/>
              <a:gd name="connsiteX22" fmla="*/ 982342 w 3405763"/>
              <a:gd name="connsiteY22" fmla="*/ 1708679 h 3217160"/>
              <a:gd name="connsiteX23" fmla="*/ 10788 w 3405763"/>
              <a:gd name="connsiteY23" fmla="*/ 1368955 h 3217160"/>
              <a:gd name="connsiteX0" fmla="*/ 5340 w 3400315"/>
              <a:gd name="connsiteY0" fmla="*/ 1368955 h 3217160"/>
              <a:gd name="connsiteX1" fmla="*/ 1405516 w 3400315"/>
              <a:gd name="connsiteY1" fmla="*/ 1029231 h 3217160"/>
              <a:gd name="connsiteX2" fmla="*/ 948316 w 3400315"/>
              <a:gd name="connsiteY2" fmla="*/ 114830 h 3217160"/>
              <a:gd name="connsiteX3" fmla="*/ 1710316 w 3400315"/>
              <a:gd name="connsiteY3" fmla="*/ 813331 h 3217160"/>
              <a:gd name="connsiteX4" fmla="*/ 1854778 w 3400315"/>
              <a:gd name="connsiteY4" fmla="*/ 191030 h 3217160"/>
              <a:gd name="connsiteX5" fmla="*/ 2116716 w 3400315"/>
              <a:gd name="connsiteY5" fmla="*/ 826030 h 3217160"/>
              <a:gd name="connsiteX6" fmla="*/ 2980315 w 3400315"/>
              <a:gd name="connsiteY6" fmla="*/ 114830 h 3217160"/>
              <a:gd name="connsiteX7" fmla="*/ 2488190 w 3400315"/>
              <a:gd name="connsiteY7" fmla="*/ 1141942 h 3217160"/>
              <a:gd name="connsiteX8" fmla="*/ 2939042 w 3400315"/>
              <a:gd name="connsiteY8" fmla="*/ 1205443 h 3217160"/>
              <a:gd name="connsiteX9" fmla="*/ 2700917 w 3400315"/>
              <a:gd name="connsiteY9" fmla="*/ 1608668 h 3217160"/>
              <a:gd name="connsiteX10" fmla="*/ 3215267 w 3400315"/>
              <a:gd name="connsiteY10" fmla="*/ 1684868 h 3217160"/>
              <a:gd name="connsiteX11" fmla="*/ 3396243 w 3400315"/>
              <a:gd name="connsiteY11" fmla="*/ 1965855 h 3217160"/>
              <a:gd name="connsiteX12" fmla="*/ 3248603 w 3400315"/>
              <a:gd name="connsiteY12" fmla="*/ 2150005 h 3217160"/>
              <a:gd name="connsiteX13" fmla="*/ 2596144 w 3400315"/>
              <a:gd name="connsiteY13" fmla="*/ 2075393 h 3217160"/>
              <a:gd name="connsiteX14" fmla="*/ 3348619 w 3400315"/>
              <a:gd name="connsiteY14" fmla="*/ 3013605 h 3217160"/>
              <a:gd name="connsiteX15" fmla="*/ 2377069 w 3400315"/>
              <a:gd name="connsiteY15" fmla="*/ 2375429 h 3217160"/>
              <a:gd name="connsiteX16" fmla="*/ 2234194 w 3400315"/>
              <a:gd name="connsiteY16" fmla="*/ 2708804 h 3217160"/>
              <a:gd name="connsiteX17" fmla="*/ 1619828 w 3400315"/>
              <a:gd name="connsiteY17" fmla="*/ 2918355 h 3217160"/>
              <a:gd name="connsiteX18" fmla="*/ 1500769 w 3400315"/>
              <a:gd name="connsiteY18" fmla="*/ 2432579 h 3217160"/>
              <a:gd name="connsiteX19" fmla="*/ 729244 w 3400315"/>
              <a:gd name="connsiteY19" fmla="*/ 2842154 h 3217160"/>
              <a:gd name="connsiteX20" fmla="*/ 1195969 w 3400315"/>
              <a:gd name="connsiteY20" fmla="*/ 2051579 h 3217160"/>
              <a:gd name="connsiteX21" fmla="*/ 814970 w 3400315"/>
              <a:gd name="connsiteY21" fmla="*/ 2042054 h 3217160"/>
              <a:gd name="connsiteX22" fmla="*/ 976894 w 3400315"/>
              <a:gd name="connsiteY22" fmla="*/ 1708679 h 3217160"/>
              <a:gd name="connsiteX23" fmla="*/ 5340 w 3400315"/>
              <a:gd name="connsiteY23" fmla="*/ 1368955 h 3217160"/>
              <a:gd name="connsiteX0" fmla="*/ 6148 w 3401123"/>
              <a:gd name="connsiteY0" fmla="*/ 1368955 h 3217160"/>
              <a:gd name="connsiteX1" fmla="*/ 1406324 w 3401123"/>
              <a:gd name="connsiteY1" fmla="*/ 1029231 h 3217160"/>
              <a:gd name="connsiteX2" fmla="*/ 949124 w 3401123"/>
              <a:gd name="connsiteY2" fmla="*/ 114830 h 3217160"/>
              <a:gd name="connsiteX3" fmla="*/ 1711124 w 3401123"/>
              <a:gd name="connsiteY3" fmla="*/ 813331 h 3217160"/>
              <a:gd name="connsiteX4" fmla="*/ 1855586 w 3401123"/>
              <a:gd name="connsiteY4" fmla="*/ 191030 h 3217160"/>
              <a:gd name="connsiteX5" fmla="*/ 2117524 w 3401123"/>
              <a:gd name="connsiteY5" fmla="*/ 826030 h 3217160"/>
              <a:gd name="connsiteX6" fmla="*/ 2981123 w 3401123"/>
              <a:gd name="connsiteY6" fmla="*/ 114830 h 3217160"/>
              <a:gd name="connsiteX7" fmla="*/ 2488998 w 3401123"/>
              <a:gd name="connsiteY7" fmla="*/ 1141942 h 3217160"/>
              <a:gd name="connsiteX8" fmla="*/ 2939850 w 3401123"/>
              <a:gd name="connsiteY8" fmla="*/ 1205443 h 3217160"/>
              <a:gd name="connsiteX9" fmla="*/ 2701725 w 3401123"/>
              <a:gd name="connsiteY9" fmla="*/ 1608668 h 3217160"/>
              <a:gd name="connsiteX10" fmla="*/ 3216075 w 3401123"/>
              <a:gd name="connsiteY10" fmla="*/ 1684868 h 3217160"/>
              <a:gd name="connsiteX11" fmla="*/ 3397051 w 3401123"/>
              <a:gd name="connsiteY11" fmla="*/ 1965855 h 3217160"/>
              <a:gd name="connsiteX12" fmla="*/ 3249411 w 3401123"/>
              <a:gd name="connsiteY12" fmla="*/ 2150005 h 3217160"/>
              <a:gd name="connsiteX13" fmla="*/ 2596952 w 3401123"/>
              <a:gd name="connsiteY13" fmla="*/ 2075393 h 3217160"/>
              <a:gd name="connsiteX14" fmla="*/ 3349427 w 3401123"/>
              <a:gd name="connsiteY14" fmla="*/ 3013605 h 3217160"/>
              <a:gd name="connsiteX15" fmla="*/ 2377877 w 3401123"/>
              <a:gd name="connsiteY15" fmla="*/ 2375429 h 3217160"/>
              <a:gd name="connsiteX16" fmla="*/ 2235002 w 3401123"/>
              <a:gd name="connsiteY16" fmla="*/ 2708804 h 3217160"/>
              <a:gd name="connsiteX17" fmla="*/ 1620636 w 3401123"/>
              <a:gd name="connsiteY17" fmla="*/ 2918355 h 3217160"/>
              <a:gd name="connsiteX18" fmla="*/ 1501577 w 3401123"/>
              <a:gd name="connsiteY18" fmla="*/ 2432579 h 3217160"/>
              <a:gd name="connsiteX19" fmla="*/ 730052 w 3401123"/>
              <a:gd name="connsiteY19" fmla="*/ 2842154 h 3217160"/>
              <a:gd name="connsiteX20" fmla="*/ 1196777 w 3401123"/>
              <a:gd name="connsiteY20" fmla="*/ 2051579 h 3217160"/>
              <a:gd name="connsiteX21" fmla="*/ 815778 w 3401123"/>
              <a:gd name="connsiteY21" fmla="*/ 2042054 h 3217160"/>
              <a:gd name="connsiteX22" fmla="*/ 977702 w 3401123"/>
              <a:gd name="connsiteY22" fmla="*/ 1708679 h 3217160"/>
              <a:gd name="connsiteX23" fmla="*/ 6148 w 3401123"/>
              <a:gd name="connsiteY23" fmla="*/ 1368955 h 3217160"/>
              <a:gd name="connsiteX0" fmla="*/ 1163 w 3396138"/>
              <a:gd name="connsiteY0" fmla="*/ 1368955 h 3217160"/>
              <a:gd name="connsiteX1" fmla="*/ 1401339 w 3396138"/>
              <a:gd name="connsiteY1" fmla="*/ 1029231 h 3217160"/>
              <a:gd name="connsiteX2" fmla="*/ 944139 w 3396138"/>
              <a:gd name="connsiteY2" fmla="*/ 114830 h 3217160"/>
              <a:gd name="connsiteX3" fmla="*/ 1706139 w 3396138"/>
              <a:gd name="connsiteY3" fmla="*/ 813331 h 3217160"/>
              <a:gd name="connsiteX4" fmla="*/ 1850601 w 3396138"/>
              <a:gd name="connsiteY4" fmla="*/ 191030 h 3217160"/>
              <a:gd name="connsiteX5" fmla="*/ 2112539 w 3396138"/>
              <a:gd name="connsiteY5" fmla="*/ 826030 h 3217160"/>
              <a:gd name="connsiteX6" fmla="*/ 2976138 w 3396138"/>
              <a:gd name="connsiteY6" fmla="*/ 114830 h 3217160"/>
              <a:gd name="connsiteX7" fmla="*/ 2484013 w 3396138"/>
              <a:gd name="connsiteY7" fmla="*/ 1141942 h 3217160"/>
              <a:gd name="connsiteX8" fmla="*/ 2934865 w 3396138"/>
              <a:gd name="connsiteY8" fmla="*/ 1205443 h 3217160"/>
              <a:gd name="connsiteX9" fmla="*/ 2696740 w 3396138"/>
              <a:gd name="connsiteY9" fmla="*/ 1608668 h 3217160"/>
              <a:gd name="connsiteX10" fmla="*/ 3211090 w 3396138"/>
              <a:gd name="connsiteY10" fmla="*/ 1684868 h 3217160"/>
              <a:gd name="connsiteX11" fmla="*/ 3392066 w 3396138"/>
              <a:gd name="connsiteY11" fmla="*/ 1965855 h 3217160"/>
              <a:gd name="connsiteX12" fmla="*/ 3244426 w 3396138"/>
              <a:gd name="connsiteY12" fmla="*/ 2150005 h 3217160"/>
              <a:gd name="connsiteX13" fmla="*/ 2591967 w 3396138"/>
              <a:gd name="connsiteY13" fmla="*/ 2075393 h 3217160"/>
              <a:gd name="connsiteX14" fmla="*/ 3344442 w 3396138"/>
              <a:gd name="connsiteY14" fmla="*/ 3013605 h 3217160"/>
              <a:gd name="connsiteX15" fmla="*/ 2372892 w 3396138"/>
              <a:gd name="connsiteY15" fmla="*/ 2375429 h 3217160"/>
              <a:gd name="connsiteX16" fmla="*/ 2230017 w 3396138"/>
              <a:gd name="connsiteY16" fmla="*/ 2708804 h 3217160"/>
              <a:gd name="connsiteX17" fmla="*/ 1615651 w 3396138"/>
              <a:gd name="connsiteY17" fmla="*/ 2918355 h 3217160"/>
              <a:gd name="connsiteX18" fmla="*/ 1496592 w 3396138"/>
              <a:gd name="connsiteY18" fmla="*/ 2432579 h 3217160"/>
              <a:gd name="connsiteX19" fmla="*/ 725067 w 3396138"/>
              <a:gd name="connsiteY19" fmla="*/ 2842154 h 3217160"/>
              <a:gd name="connsiteX20" fmla="*/ 1191792 w 3396138"/>
              <a:gd name="connsiteY20" fmla="*/ 2051579 h 3217160"/>
              <a:gd name="connsiteX21" fmla="*/ 810793 w 3396138"/>
              <a:gd name="connsiteY21" fmla="*/ 2042054 h 3217160"/>
              <a:gd name="connsiteX22" fmla="*/ 972717 w 3396138"/>
              <a:gd name="connsiteY22" fmla="*/ 1708679 h 3217160"/>
              <a:gd name="connsiteX23" fmla="*/ 1163 w 3396138"/>
              <a:gd name="connsiteY23" fmla="*/ 1368955 h 3217160"/>
              <a:gd name="connsiteX0" fmla="*/ 3 w 3394978"/>
              <a:gd name="connsiteY0" fmla="*/ 1368955 h 3217160"/>
              <a:gd name="connsiteX1" fmla="*/ 962032 w 3394978"/>
              <a:gd name="connsiteY1" fmla="*/ 860954 h 3217160"/>
              <a:gd name="connsiteX2" fmla="*/ 1400179 w 3394978"/>
              <a:gd name="connsiteY2" fmla="*/ 1029231 h 3217160"/>
              <a:gd name="connsiteX3" fmla="*/ 942979 w 3394978"/>
              <a:gd name="connsiteY3" fmla="*/ 114830 h 3217160"/>
              <a:gd name="connsiteX4" fmla="*/ 1704979 w 3394978"/>
              <a:gd name="connsiteY4" fmla="*/ 813331 h 3217160"/>
              <a:gd name="connsiteX5" fmla="*/ 1849441 w 3394978"/>
              <a:gd name="connsiteY5" fmla="*/ 191030 h 3217160"/>
              <a:gd name="connsiteX6" fmla="*/ 2111379 w 3394978"/>
              <a:gd name="connsiteY6" fmla="*/ 826030 h 3217160"/>
              <a:gd name="connsiteX7" fmla="*/ 2974978 w 3394978"/>
              <a:gd name="connsiteY7" fmla="*/ 114830 h 3217160"/>
              <a:gd name="connsiteX8" fmla="*/ 2482853 w 3394978"/>
              <a:gd name="connsiteY8" fmla="*/ 1141942 h 3217160"/>
              <a:gd name="connsiteX9" fmla="*/ 2933705 w 3394978"/>
              <a:gd name="connsiteY9" fmla="*/ 1205443 h 3217160"/>
              <a:gd name="connsiteX10" fmla="*/ 2695580 w 3394978"/>
              <a:gd name="connsiteY10" fmla="*/ 1608668 h 3217160"/>
              <a:gd name="connsiteX11" fmla="*/ 3209930 w 3394978"/>
              <a:gd name="connsiteY11" fmla="*/ 1684868 h 3217160"/>
              <a:gd name="connsiteX12" fmla="*/ 3390906 w 3394978"/>
              <a:gd name="connsiteY12" fmla="*/ 1965855 h 3217160"/>
              <a:gd name="connsiteX13" fmla="*/ 3243266 w 3394978"/>
              <a:gd name="connsiteY13" fmla="*/ 2150005 h 3217160"/>
              <a:gd name="connsiteX14" fmla="*/ 2590807 w 3394978"/>
              <a:gd name="connsiteY14" fmla="*/ 2075393 h 3217160"/>
              <a:gd name="connsiteX15" fmla="*/ 3343282 w 3394978"/>
              <a:gd name="connsiteY15" fmla="*/ 3013605 h 3217160"/>
              <a:gd name="connsiteX16" fmla="*/ 2371732 w 3394978"/>
              <a:gd name="connsiteY16" fmla="*/ 2375429 h 3217160"/>
              <a:gd name="connsiteX17" fmla="*/ 2228857 w 3394978"/>
              <a:gd name="connsiteY17" fmla="*/ 2708804 h 3217160"/>
              <a:gd name="connsiteX18" fmla="*/ 1614491 w 3394978"/>
              <a:gd name="connsiteY18" fmla="*/ 2918355 h 3217160"/>
              <a:gd name="connsiteX19" fmla="*/ 1495432 w 3394978"/>
              <a:gd name="connsiteY19" fmla="*/ 2432579 h 3217160"/>
              <a:gd name="connsiteX20" fmla="*/ 723907 w 3394978"/>
              <a:gd name="connsiteY20" fmla="*/ 2842154 h 3217160"/>
              <a:gd name="connsiteX21" fmla="*/ 1190632 w 3394978"/>
              <a:gd name="connsiteY21" fmla="*/ 2051579 h 3217160"/>
              <a:gd name="connsiteX22" fmla="*/ 809633 w 3394978"/>
              <a:gd name="connsiteY22" fmla="*/ 2042054 h 3217160"/>
              <a:gd name="connsiteX23" fmla="*/ 971557 w 3394978"/>
              <a:gd name="connsiteY23" fmla="*/ 1708679 h 3217160"/>
              <a:gd name="connsiteX24" fmla="*/ 3 w 3394978"/>
              <a:gd name="connsiteY24" fmla="*/ 1368955 h 3217160"/>
              <a:gd name="connsiteX0" fmla="*/ 0 w 3394975"/>
              <a:gd name="connsiteY0" fmla="*/ 1368955 h 3217160"/>
              <a:gd name="connsiteX1" fmla="*/ 971554 w 3394975"/>
              <a:gd name="connsiteY1" fmla="*/ 1327679 h 3217160"/>
              <a:gd name="connsiteX2" fmla="*/ 962029 w 3394975"/>
              <a:gd name="connsiteY2" fmla="*/ 860954 h 3217160"/>
              <a:gd name="connsiteX3" fmla="*/ 1400176 w 3394975"/>
              <a:gd name="connsiteY3" fmla="*/ 1029231 h 3217160"/>
              <a:gd name="connsiteX4" fmla="*/ 942976 w 3394975"/>
              <a:gd name="connsiteY4" fmla="*/ 114830 h 3217160"/>
              <a:gd name="connsiteX5" fmla="*/ 1704976 w 3394975"/>
              <a:gd name="connsiteY5" fmla="*/ 813331 h 3217160"/>
              <a:gd name="connsiteX6" fmla="*/ 1849438 w 3394975"/>
              <a:gd name="connsiteY6" fmla="*/ 191030 h 3217160"/>
              <a:gd name="connsiteX7" fmla="*/ 2111376 w 3394975"/>
              <a:gd name="connsiteY7" fmla="*/ 826030 h 3217160"/>
              <a:gd name="connsiteX8" fmla="*/ 2974975 w 3394975"/>
              <a:gd name="connsiteY8" fmla="*/ 114830 h 3217160"/>
              <a:gd name="connsiteX9" fmla="*/ 2482850 w 3394975"/>
              <a:gd name="connsiteY9" fmla="*/ 1141942 h 3217160"/>
              <a:gd name="connsiteX10" fmla="*/ 2933702 w 3394975"/>
              <a:gd name="connsiteY10" fmla="*/ 1205443 h 3217160"/>
              <a:gd name="connsiteX11" fmla="*/ 2695577 w 3394975"/>
              <a:gd name="connsiteY11" fmla="*/ 1608668 h 3217160"/>
              <a:gd name="connsiteX12" fmla="*/ 3209927 w 3394975"/>
              <a:gd name="connsiteY12" fmla="*/ 1684868 h 3217160"/>
              <a:gd name="connsiteX13" fmla="*/ 3390903 w 3394975"/>
              <a:gd name="connsiteY13" fmla="*/ 1965855 h 3217160"/>
              <a:gd name="connsiteX14" fmla="*/ 3243263 w 3394975"/>
              <a:gd name="connsiteY14" fmla="*/ 2150005 h 3217160"/>
              <a:gd name="connsiteX15" fmla="*/ 2590804 w 3394975"/>
              <a:gd name="connsiteY15" fmla="*/ 2075393 h 3217160"/>
              <a:gd name="connsiteX16" fmla="*/ 3343279 w 3394975"/>
              <a:gd name="connsiteY16" fmla="*/ 3013605 h 3217160"/>
              <a:gd name="connsiteX17" fmla="*/ 2371729 w 3394975"/>
              <a:gd name="connsiteY17" fmla="*/ 2375429 h 3217160"/>
              <a:gd name="connsiteX18" fmla="*/ 2228854 w 3394975"/>
              <a:gd name="connsiteY18" fmla="*/ 2708804 h 3217160"/>
              <a:gd name="connsiteX19" fmla="*/ 1614488 w 3394975"/>
              <a:gd name="connsiteY19" fmla="*/ 2918355 h 3217160"/>
              <a:gd name="connsiteX20" fmla="*/ 1495429 w 3394975"/>
              <a:gd name="connsiteY20" fmla="*/ 2432579 h 3217160"/>
              <a:gd name="connsiteX21" fmla="*/ 723904 w 3394975"/>
              <a:gd name="connsiteY21" fmla="*/ 2842154 h 3217160"/>
              <a:gd name="connsiteX22" fmla="*/ 1190629 w 3394975"/>
              <a:gd name="connsiteY22" fmla="*/ 2051579 h 3217160"/>
              <a:gd name="connsiteX23" fmla="*/ 809630 w 3394975"/>
              <a:gd name="connsiteY23" fmla="*/ 2042054 h 3217160"/>
              <a:gd name="connsiteX24" fmla="*/ 971554 w 3394975"/>
              <a:gd name="connsiteY24" fmla="*/ 1708679 h 3217160"/>
              <a:gd name="connsiteX25" fmla="*/ 0 w 3394975"/>
              <a:gd name="connsiteY25" fmla="*/ 1368955 h 3217160"/>
              <a:gd name="connsiteX0" fmla="*/ 29861 w 3424836"/>
              <a:gd name="connsiteY0" fmla="*/ 1368955 h 3217160"/>
              <a:gd name="connsiteX1" fmla="*/ 1001415 w 3424836"/>
              <a:gd name="connsiteY1" fmla="*/ 1327679 h 3217160"/>
              <a:gd name="connsiteX2" fmla="*/ 991890 w 3424836"/>
              <a:gd name="connsiteY2" fmla="*/ 860954 h 3217160"/>
              <a:gd name="connsiteX3" fmla="*/ 1430037 w 3424836"/>
              <a:gd name="connsiteY3" fmla="*/ 1029231 h 3217160"/>
              <a:gd name="connsiteX4" fmla="*/ 972837 w 3424836"/>
              <a:gd name="connsiteY4" fmla="*/ 114830 h 3217160"/>
              <a:gd name="connsiteX5" fmla="*/ 1734837 w 3424836"/>
              <a:gd name="connsiteY5" fmla="*/ 813331 h 3217160"/>
              <a:gd name="connsiteX6" fmla="*/ 1879299 w 3424836"/>
              <a:gd name="connsiteY6" fmla="*/ 191030 h 3217160"/>
              <a:gd name="connsiteX7" fmla="*/ 2141237 w 3424836"/>
              <a:gd name="connsiteY7" fmla="*/ 826030 h 3217160"/>
              <a:gd name="connsiteX8" fmla="*/ 3004836 w 3424836"/>
              <a:gd name="connsiteY8" fmla="*/ 114830 h 3217160"/>
              <a:gd name="connsiteX9" fmla="*/ 2512711 w 3424836"/>
              <a:gd name="connsiteY9" fmla="*/ 1141942 h 3217160"/>
              <a:gd name="connsiteX10" fmla="*/ 2963563 w 3424836"/>
              <a:gd name="connsiteY10" fmla="*/ 1205443 h 3217160"/>
              <a:gd name="connsiteX11" fmla="*/ 2725438 w 3424836"/>
              <a:gd name="connsiteY11" fmla="*/ 1608668 h 3217160"/>
              <a:gd name="connsiteX12" fmla="*/ 3239788 w 3424836"/>
              <a:gd name="connsiteY12" fmla="*/ 1684868 h 3217160"/>
              <a:gd name="connsiteX13" fmla="*/ 3420764 w 3424836"/>
              <a:gd name="connsiteY13" fmla="*/ 1965855 h 3217160"/>
              <a:gd name="connsiteX14" fmla="*/ 3273124 w 3424836"/>
              <a:gd name="connsiteY14" fmla="*/ 2150005 h 3217160"/>
              <a:gd name="connsiteX15" fmla="*/ 2620665 w 3424836"/>
              <a:gd name="connsiteY15" fmla="*/ 2075393 h 3217160"/>
              <a:gd name="connsiteX16" fmla="*/ 3373140 w 3424836"/>
              <a:gd name="connsiteY16" fmla="*/ 3013605 h 3217160"/>
              <a:gd name="connsiteX17" fmla="*/ 2401590 w 3424836"/>
              <a:gd name="connsiteY17" fmla="*/ 2375429 h 3217160"/>
              <a:gd name="connsiteX18" fmla="*/ 2258715 w 3424836"/>
              <a:gd name="connsiteY18" fmla="*/ 2708804 h 3217160"/>
              <a:gd name="connsiteX19" fmla="*/ 1644349 w 3424836"/>
              <a:gd name="connsiteY19" fmla="*/ 2918355 h 3217160"/>
              <a:gd name="connsiteX20" fmla="*/ 1525290 w 3424836"/>
              <a:gd name="connsiteY20" fmla="*/ 2432579 h 3217160"/>
              <a:gd name="connsiteX21" fmla="*/ 753765 w 3424836"/>
              <a:gd name="connsiteY21" fmla="*/ 2842154 h 3217160"/>
              <a:gd name="connsiteX22" fmla="*/ 1220490 w 3424836"/>
              <a:gd name="connsiteY22" fmla="*/ 2051579 h 3217160"/>
              <a:gd name="connsiteX23" fmla="*/ 839491 w 3424836"/>
              <a:gd name="connsiteY23" fmla="*/ 2042054 h 3217160"/>
              <a:gd name="connsiteX24" fmla="*/ 1001415 w 3424836"/>
              <a:gd name="connsiteY24" fmla="*/ 1708679 h 3217160"/>
              <a:gd name="connsiteX25" fmla="*/ 29861 w 3424836"/>
              <a:gd name="connsiteY25" fmla="*/ 1368955 h 3217160"/>
              <a:gd name="connsiteX0" fmla="*/ 27385 w 3422360"/>
              <a:gd name="connsiteY0" fmla="*/ 1368955 h 3217160"/>
              <a:gd name="connsiteX1" fmla="*/ 998939 w 3422360"/>
              <a:gd name="connsiteY1" fmla="*/ 1327679 h 3217160"/>
              <a:gd name="connsiteX2" fmla="*/ 989414 w 3422360"/>
              <a:gd name="connsiteY2" fmla="*/ 860954 h 3217160"/>
              <a:gd name="connsiteX3" fmla="*/ 1427561 w 3422360"/>
              <a:gd name="connsiteY3" fmla="*/ 1029231 h 3217160"/>
              <a:gd name="connsiteX4" fmla="*/ 970361 w 3422360"/>
              <a:gd name="connsiteY4" fmla="*/ 114830 h 3217160"/>
              <a:gd name="connsiteX5" fmla="*/ 1732361 w 3422360"/>
              <a:gd name="connsiteY5" fmla="*/ 813331 h 3217160"/>
              <a:gd name="connsiteX6" fmla="*/ 1876823 w 3422360"/>
              <a:gd name="connsiteY6" fmla="*/ 191030 h 3217160"/>
              <a:gd name="connsiteX7" fmla="*/ 2138761 w 3422360"/>
              <a:gd name="connsiteY7" fmla="*/ 826030 h 3217160"/>
              <a:gd name="connsiteX8" fmla="*/ 3002360 w 3422360"/>
              <a:gd name="connsiteY8" fmla="*/ 114830 h 3217160"/>
              <a:gd name="connsiteX9" fmla="*/ 2510235 w 3422360"/>
              <a:gd name="connsiteY9" fmla="*/ 1141942 h 3217160"/>
              <a:gd name="connsiteX10" fmla="*/ 2961087 w 3422360"/>
              <a:gd name="connsiteY10" fmla="*/ 1205443 h 3217160"/>
              <a:gd name="connsiteX11" fmla="*/ 2722962 w 3422360"/>
              <a:gd name="connsiteY11" fmla="*/ 1608668 h 3217160"/>
              <a:gd name="connsiteX12" fmla="*/ 3237312 w 3422360"/>
              <a:gd name="connsiteY12" fmla="*/ 1684868 h 3217160"/>
              <a:gd name="connsiteX13" fmla="*/ 3418288 w 3422360"/>
              <a:gd name="connsiteY13" fmla="*/ 1965855 h 3217160"/>
              <a:gd name="connsiteX14" fmla="*/ 3270648 w 3422360"/>
              <a:gd name="connsiteY14" fmla="*/ 2150005 h 3217160"/>
              <a:gd name="connsiteX15" fmla="*/ 2618189 w 3422360"/>
              <a:gd name="connsiteY15" fmla="*/ 2075393 h 3217160"/>
              <a:gd name="connsiteX16" fmla="*/ 3370664 w 3422360"/>
              <a:gd name="connsiteY16" fmla="*/ 3013605 h 3217160"/>
              <a:gd name="connsiteX17" fmla="*/ 2399114 w 3422360"/>
              <a:gd name="connsiteY17" fmla="*/ 2375429 h 3217160"/>
              <a:gd name="connsiteX18" fmla="*/ 2256239 w 3422360"/>
              <a:gd name="connsiteY18" fmla="*/ 2708804 h 3217160"/>
              <a:gd name="connsiteX19" fmla="*/ 1641873 w 3422360"/>
              <a:gd name="connsiteY19" fmla="*/ 2918355 h 3217160"/>
              <a:gd name="connsiteX20" fmla="*/ 1522814 w 3422360"/>
              <a:gd name="connsiteY20" fmla="*/ 2432579 h 3217160"/>
              <a:gd name="connsiteX21" fmla="*/ 751289 w 3422360"/>
              <a:gd name="connsiteY21" fmla="*/ 2842154 h 3217160"/>
              <a:gd name="connsiteX22" fmla="*/ 1218014 w 3422360"/>
              <a:gd name="connsiteY22" fmla="*/ 2051579 h 3217160"/>
              <a:gd name="connsiteX23" fmla="*/ 837015 w 3422360"/>
              <a:gd name="connsiteY23" fmla="*/ 2042054 h 3217160"/>
              <a:gd name="connsiteX24" fmla="*/ 998939 w 3422360"/>
              <a:gd name="connsiteY24" fmla="*/ 1708679 h 3217160"/>
              <a:gd name="connsiteX25" fmla="*/ 27385 w 3422360"/>
              <a:gd name="connsiteY25" fmla="*/ 1368955 h 3217160"/>
              <a:gd name="connsiteX0" fmla="*/ 8822 w 3403797"/>
              <a:gd name="connsiteY0" fmla="*/ 1368955 h 3217160"/>
              <a:gd name="connsiteX1" fmla="*/ 980376 w 3403797"/>
              <a:gd name="connsiteY1" fmla="*/ 1327679 h 3217160"/>
              <a:gd name="connsiteX2" fmla="*/ 970851 w 3403797"/>
              <a:gd name="connsiteY2" fmla="*/ 860954 h 3217160"/>
              <a:gd name="connsiteX3" fmla="*/ 1408998 w 3403797"/>
              <a:gd name="connsiteY3" fmla="*/ 1029231 h 3217160"/>
              <a:gd name="connsiteX4" fmla="*/ 951798 w 3403797"/>
              <a:gd name="connsiteY4" fmla="*/ 114830 h 3217160"/>
              <a:gd name="connsiteX5" fmla="*/ 1713798 w 3403797"/>
              <a:gd name="connsiteY5" fmla="*/ 813331 h 3217160"/>
              <a:gd name="connsiteX6" fmla="*/ 1858260 w 3403797"/>
              <a:gd name="connsiteY6" fmla="*/ 191030 h 3217160"/>
              <a:gd name="connsiteX7" fmla="*/ 2120198 w 3403797"/>
              <a:gd name="connsiteY7" fmla="*/ 826030 h 3217160"/>
              <a:gd name="connsiteX8" fmla="*/ 2983797 w 3403797"/>
              <a:gd name="connsiteY8" fmla="*/ 114830 h 3217160"/>
              <a:gd name="connsiteX9" fmla="*/ 2491672 w 3403797"/>
              <a:gd name="connsiteY9" fmla="*/ 1141942 h 3217160"/>
              <a:gd name="connsiteX10" fmla="*/ 2942524 w 3403797"/>
              <a:gd name="connsiteY10" fmla="*/ 1205443 h 3217160"/>
              <a:gd name="connsiteX11" fmla="*/ 2704399 w 3403797"/>
              <a:gd name="connsiteY11" fmla="*/ 1608668 h 3217160"/>
              <a:gd name="connsiteX12" fmla="*/ 3218749 w 3403797"/>
              <a:gd name="connsiteY12" fmla="*/ 1684868 h 3217160"/>
              <a:gd name="connsiteX13" fmla="*/ 3399725 w 3403797"/>
              <a:gd name="connsiteY13" fmla="*/ 1965855 h 3217160"/>
              <a:gd name="connsiteX14" fmla="*/ 3252085 w 3403797"/>
              <a:gd name="connsiteY14" fmla="*/ 2150005 h 3217160"/>
              <a:gd name="connsiteX15" fmla="*/ 2599626 w 3403797"/>
              <a:gd name="connsiteY15" fmla="*/ 2075393 h 3217160"/>
              <a:gd name="connsiteX16" fmla="*/ 3352101 w 3403797"/>
              <a:gd name="connsiteY16" fmla="*/ 3013605 h 3217160"/>
              <a:gd name="connsiteX17" fmla="*/ 2380551 w 3403797"/>
              <a:gd name="connsiteY17" fmla="*/ 2375429 h 3217160"/>
              <a:gd name="connsiteX18" fmla="*/ 2237676 w 3403797"/>
              <a:gd name="connsiteY18" fmla="*/ 2708804 h 3217160"/>
              <a:gd name="connsiteX19" fmla="*/ 1623310 w 3403797"/>
              <a:gd name="connsiteY19" fmla="*/ 2918355 h 3217160"/>
              <a:gd name="connsiteX20" fmla="*/ 1504251 w 3403797"/>
              <a:gd name="connsiteY20" fmla="*/ 2432579 h 3217160"/>
              <a:gd name="connsiteX21" fmla="*/ 732726 w 3403797"/>
              <a:gd name="connsiteY21" fmla="*/ 2842154 h 3217160"/>
              <a:gd name="connsiteX22" fmla="*/ 1199451 w 3403797"/>
              <a:gd name="connsiteY22" fmla="*/ 2051579 h 3217160"/>
              <a:gd name="connsiteX23" fmla="*/ 818452 w 3403797"/>
              <a:gd name="connsiteY23" fmla="*/ 2042054 h 3217160"/>
              <a:gd name="connsiteX24" fmla="*/ 980376 w 3403797"/>
              <a:gd name="connsiteY24" fmla="*/ 1708679 h 3217160"/>
              <a:gd name="connsiteX25" fmla="*/ 8822 w 3403797"/>
              <a:gd name="connsiteY25" fmla="*/ 1368955 h 3217160"/>
              <a:gd name="connsiteX0" fmla="*/ 8822 w 3403797"/>
              <a:gd name="connsiteY0" fmla="*/ 1368955 h 3217160"/>
              <a:gd name="connsiteX1" fmla="*/ 980376 w 3403797"/>
              <a:gd name="connsiteY1" fmla="*/ 1327679 h 3217160"/>
              <a:gd name="connsiteX2" fmla="*/ 970851 w 3403797"/>
              <a:gd name="connsiteY2" fmla="*/ 860954 h 3217160"/>
              <a:gd name="connsiteX3" fmla="*/ 1408998 w 3403797"/>
              <a:gd name="connsiteY3" fmla="*/ 1029231 h 3217160"/>
              <a:gd name="connsiteX4" fmla="*/ 951798 w 3403797"/>
              <a:gd name="connsiteY4" fmla="*/ 114830 h 3217160"/>
              <a:gd name="connsiteX5" fmla="*/ 1713798 w 3403797"/>
              <a:gd name="connsiteY5" fmla="*/ 813331 h 3217160"/>
              <a:gd name="connsiteX6" fmla="*/ 1858260 w 3403797"/>
              <a:gd name="connsiteY6" fmla="*/ 191030 h 3217160"/>
              <a:gd name="connsiteX7" fmla="*/ 2120198 w 3403797"/>
              <a:gd name="connsiteY7" fmla="*/ 826030 h 3217160"/>
              <a:gd name="connsiteX8" fmla="*/ 2983797 w 3403797"/>
              <a:gd name="connsiteY8" fmla="*/ 114830 h 3217160"/>
              <a:gd name="connsiteX9" fmla="*/ 2491672 w 3403797"/>
              <a:gd name="connsiteY9" fmla="*/ 1141942 h 3217160"/>
              <a:gd name="connsiteX10" fmla="*/ 2942524 w 3403797"/>
              <a:gd name="connsiteY10" fmla="*/ 1205443 h 3217160"/>
              <a:gd name="connsiteX11" fmla="*/ 2704399 w 3403797"/>
              <a:gd name="connsiteY11" fmla="*/ 1608668 h 3217160"/>
              <a:gd name="connsiteX12" fmla="*/ 3218749 w 3403797"/>
              <a:gd name="connsiteY12" fmla="*/ 1684868 h 3217160"/>
              <a:gd name="connsiteX13" fmla="*/ 3399725 w 3403797"/>
              <a:gd name="connsiteY13" fmla="*/ 1965855 h 3217160"/>
              <a:gd name="connsiteX14" fmla="*/ 3252085 w 3403797"/>
              <a:gd name="connsiteY14" fmla="*/ 2150005 h 3217160"/>
              <a:gd name="connsiteX15" fmla="*/ 2599626 w 3403797"/>
              <a:gd name="connsiteY15" fmla="*/ 2075393 h 3217160"/>
              <a:gd name="connsiteX16" fmla="*/ 3352101 w 3403797"/>
              <a:gd name="connsiteY16" fmla="*/ 3013605 h 3217160"/>
              <a:gd name="connsiteX17" fmla="*/ 2380551 w 3403797"/>
              <a:gd name="connsiteY17" fmla="*/ 2375429 h 3217160"/>
              <a:gd name="connsiteX18" fmla="*/ 2237676 w 3403797"/>
              <a:gd name="connsiteY18" fmla="*/ 2708804 h 3217160"/>
              <a:gd name="connsiteX19" fmla="*/ 1623310 w 3403797"/>
              <a:gd name="connsiteY19" fmla="*/ 2918355 h 3217160"/>
              <a:gd name="connsiteX20" fmla="*/ 1504251 w 3403797"/>
              <a:gd name="connsiteY20" fmla="*/ 2432579 h 3217160"/>
              <a:gd name="connsiteX21" fmla="*/ 732726 w 3403797"/>
              <a:gd name="connsiteY21" fmla="*/ 2842154 h 3217160"/>
              <a:gd name="connsiteX22" fmla="*/ 1199451 w 3403797"/>
              <a:gd name="connsiteY22" fmla="*/ 2051579 h 3217160"/>
              <a:gd name="connsiteX23" fmla="*/ 818452 w 3403797"/>
              <a:gd name="connsiteY23" fmla="*/ 2042054 h 3217160"/>
              <a:gd name="connsiteX24" fmla="*/ 980376 w 3403797"/>
              <a:gd name="connsiteY24" fmla="*/ 1708679 h 3217160"/>
              <a:gd name="connsiteX25" fmla="*/ 8822 w 3403797"/>
              <a:gd name="connsiteY25" fmla="*/ 1368955 h 3217160"/>
              <a:gd name="connsiteX0" fmla="*/ 8822 w 3403797"/>
              <a:gd name="connsiteY0" fmla="*/ 1368955 h 3217160"/>
              <a:gd name="connsiteX1" fmla="*/ 980376 w 3403797"/>
              <a:gd name="connsiteY1" fmla="*/ 1327679 h 3217160"/>
              <a:gd name="connsiteX2" fmla="*/ 970851 w 3403797"/>
              <a:gd name="connsiteY2" fmla="*/ 860954 h 3217160"/>
              <a:gd name="connsiteX3" fmla="*/ 1408998 w 3403797"/>
              <a:gd name="connsiteY3" fmla="*/ 1029231 h 3217160"/>
              <a:gd name="connsiteX4" fmla="*/ 951798 w 3403797"/>
              <a:gd name="connsiteY4" fmla="*/ 114830 h 3217160"/>
              <a:gd name="connsiteX5" fmla="*/ 1713798 w 3403797"/>
              <a:gd name="connsiteY5" fmla="*/ 813331 h 3217160"/>
              <a:gd name="connsiteX6" fmla="*/ 1858260 w 3403797"/>
              <a:gd name="connsiteY6" fmla="*/ 191030 h 3217160"/>
              <a:gd name="connsiteX7" fmla="*/ 2120198 w 3403797"/>
              <a:gd name="connsiteY7" fmla="*/ 826030 h 3217160"/>
              <a:gd name="connsiteX8" fmla="*/ 2983797 w 3403797"/>
              <a:gd name="connsiteY8" fmla="*/ 114830 h 3217160"/>
              <a:gd name="connsiteX9" fmla="*/ 2491672 w 3403797"/>
              <a:gd name="connsiteY9" fmla="*/ 1141942 h 3217160"/>
              <a:gd name="connsiteX10" fmla="*/ 2942524 w 3403797"/>
              <a:gd name="connsiteY10" fmla="*/ 1205443 h 3217160"/>
              <a:gd name="connsiteX11" fmla="*/ 2704399 w 3403797"/>
              <a:gd name="connsiteY11" fmla="*/ 1608668 h 3217160"/>
              <a:gd name="connsiteX12" fmla="*/ 3218749 w 3403797"/>
              <a:gd name="connsiteY12" fmla="*/ 1684868 h 3217160"/>
              <a:gd name="connsiteX13" fmla="*/ 3399725 w 3403797"/>
              <a:gd name="connsiteY13" fmla="*/ 1965855 h 3217160"/>
              <a:gd name="connsiteX14" fmla="*/ 3252085 w 3403797"/>
              <a:gd name="connsiteY14" fmla="*/ 2150005 h 3217160"/>
              <a:gd name="connsiteX15" fmla="*/ 2599626 w 3403797"/>
              <a:gd name="connsiteY15" fmla="*/ 2075393 h 3217160"/>
              <a:gd name="connsiteX16" fmla="*/ 3352101 w 3403797"/>
              <a:gd name="connsiteY16" fmla="*/ 3013605 h 3217160"/>
              <a:gd name="connsiteX17" fmla="*/ 2380551 w 3403797"/>
              <a:gd name="connsiteY17" fmla="*/ 2375429 h 3217160"/>
              <a:gd name="connsiteX18" fmla="*/ 2237676 w 3403797"/>
              <a:gd name="connsiteY18" fmla="*/ 2708804 h 3217160"/>
              <a:gd name="connsiteX19" fmla="*/ 1623310 w 3403797"/>
              <a:gd name="connsiteY19" fmla="*/ 2918355 h 3217160"/>
              <a:gd name="connsiteX20" fmla="*/ 1504251 w 3403797"/>
              <a:gd name="connsiteY20" fmla="*/ 2432579 h 3217160"/>
              <a:gd name="connsiteX21" fmla="*/ 732726 w 3403797"/>
              <a:gd name="connsiteY21" fmla="*/ 2842154 h 3217160"/>
              <a:gd name="connsiteX22" fmla="*/ 1199451 w 3403797"/>
              <a:gd name="connsiteY22" fmla="*/ 2051579 h 3217160"/>
              <a:gd name="connsiteX23" fmla="*/ 818452 w 3403797"/>
              <a:gd name="connsiteY23" fmla="*/ 2042054 h 3217160"/>
              <a:gd name="connsiteX24" fmla="*/ 980376 w 3403797"/>
              <a:gd name="connsiteY24" fmla="*/ 1708679 h 3217160"/>
              <a:gd name="connsiteX25" fmla="*/ 8822 w 3403797"/>
              <a:gd name="connsiteY25" fmla="*/ 1368955 h 3217160"/>
              <a:gd name="connsiteX0" fmla="*/ 8822 w 3403797"/>
              <a:gd name="connsiteY0" fmla="*/ 1368955 h 3217160"/>
              <a:gd name="connsiteX1" fmla="*/ 980376 w 3403797"/>
              <a:gd name="connsiteY1" fmla="*/ 1327679 h 3217160"/>
              <a:gd name="connsiteX2" fmla="*/ 970851 w 3403797"/>
              <a:gd name="connsiteY2" fmla="*/ 860954 h 3217160"/>
              <a:gd name="connsiteX3" fmla="*/ 1408998 w 3403797"/>
              <a:gd name="connsiteY3" fmla="*/ 1029231 h 3217160"/>
              <a:gd name="connsiteX4" fmla="*/ 951798 w 3403797"/>
              <a:gd name="connsiteY4" fmla="*/ 114830 h 3217160"/>
              <a:gd name="connsiteX5" fmla="*/ 1713798 w 3403797"/>
              <a:gd name="connsiteY5" fmla="*/ 813331 h 3217160"/>
              <a:gd name="connsiteX6" fmla="*/ 1858260 w 3403797"/>
              <a:gd name="connsiteY6" fmla="*/ 191030 h 3217160"/>
              <a:gd name="connsiteX7" fmla="*/ 2120198 w 3403797"/>
              <a:gd name="connsiteY7" fmla="*/ 826030 h 3217160"/>
              <a:gd name="connsiteX8" fmla="*/ 2983797 w 3403797"/>
              <a:gd name="connsiteY8" fmla="*/ 114830 h 3217160"/>
              <a:gd name="connsiteX9" fmla="*/ 2491672 w 3403797"/>
              <a:gd name="connsiteY9" fmla="*/ 1141942 h 3217160"/>
              <a:gd name="connsiteX10" fmla="*/ 2942524 w 3403797"/>
              <a:gd name="connsiteY10" fmla="*/ 1205443 h 3217160"/>
              <a:gd name="connsiteX11" fmla="*/ 2704399 w 3403797"/>
              <a:gd name="connsiteY11" fmla="*/ 1608668 h 3217160"/>
              <a:gd name="connsiteX12" fmla="*/ 3218749 w 3403797"/>
              <a:gd name="connsiteY12" fmla="*/ 1684868 h 3217160"/>
              <a:gd name="connsiteX13" fmla="*/ 3399725 w 3403797"/>
              <a:gd name="connsiteY13" fmla="*/ 1965855 h 3217160"/>
              <a:gd name="connsiteX14" fmla="*/ 3252085 w 3403797"/>
              <a:gd name="connsiteY14" fmla="*/ 2150005 h 3217160"/>
              <a:gd name="connsiteX15" fmla="*/ 2599626 w 3403797"/>
              <a:gd name="connsiteY15" fmla="*/ 2075393 h 3217160"/>
              <a:gd name="connsiteX16" fmla="*/ 3352101 w 3403797"/>
              <a:gd name="connsiteY16" fmla="*/ 3013605 h 3217160"/>
              <a:gd name="connsiteX17" fmla="*/ 2380551 w 3403797"/>
              <a:gd name="connsiteY17" fmla="*/ 2375429 h 3217160"/>
              <a:gd name="connsiteX18" fmla="*/ 2237676 w 3403797"/>
              <a:gd name="connsiteY18" fmla="*/ 2708804 h 3217160"/>
              <a:gd name="connsiteX19" fmla="*/ 1623310 w 3403797"/>
              <a:gd name="connsiteY19" fmla="*/ 2918355 h 3217160"/>
              <a:gd name="connsiteX20" fmla="*/ 1504251 w 3403797"/>
              <a:gd name="connsiteY20" fmla="*/ 2432579 h 3217160"/>
              <a:gd name="connsiteX21" fmla="*/ 732726 w 3403797"/>
              <a:gd name="connsiteY21" fmla="*/ 2842154 h 3217160"/>
              <a:gd name="connsiteX22" fmla="*/ 1199451 w 3403797"/>
              <a:gd name="connsiteY22" fmla="*/ 2051579 h 3217160"/>
              <a:gd name="connsiteX23" fmla="*/ 818452 w 3403797"/>
              <a:gd name="connsiteY23" fmla="*/ 2042054 h 3217160"/>
              <a:gd name="connsiteX24" fmla="*/ 980376 w 3403797"/>
              <a:gd name="connsiteY24" fmla="*/ 1708679 h 3217160"/>
              <a:gd name="connsiteX25" fmla="*/ 8822 w 3403797"/>
              <a:gd name="connsiteY25" fmla="*/ 1368955 h 3217160"/>
              <a:gd name="connsiteX0" fmla="*/ 8822 w 3403797"/>
              <a:gd name="connsiteY0" fmla="*/ 1368955 h 3217160"/>
              <a:gd name="connsiteX1" fmla="*/ 980376 w 3403797"/>
              <a:gd name="connsiteY1" fmla="*/ 1327679 h 3217160"/>
              <a:gd name="connsiteX2" fmla="*/ 970851 w 3403797"/>
              <a:gd name="connsiteY2" fmla="*/ 860954 h 3217160"/>
              <a:gd name="connsiteX3" fmla="*/ 1418523 w 3403797"/>
              <a:gd name="connsiteY3" fmla="*/ 953031 h 3217160"/>
              <a:gd name="connsiteX4" fmla="*/ 951798 w 3403797"/>
              <a:gd name="connsiteY4" fmla="*/ 114830 h 3217160"/>
              <a:gd name="connsiteX5" fmla="*/ 1713798 w 3403797"/>
              <a:gd name="connsiteY5" fmla="*/ 813331 h 3217160"/>
              <a:gd name="connsiteX6" fmla="*/ 1858260 w 3403797"/>
              <a:gd name="connsiteY6" fmla="*/ 191030 h 3217160"/>
              <a:gd name="connsiteX7" fmla="*/ 2120198 w 3403797"/>
              <a:gd name="connsiteY7" fmla="*/ 826030 h 3217160"/>
              <a:gd name="connsiteX8" fmla="*/ 2983797 w 3403797"/>
              <a:gd name="connsiteY8" fmla="*/ 114830 h 3217160"/>
              <a:gd name="connsiteX9" fmla="*/ 2491672 w 3403797"/>
              <a:gd name="connsiteY9" fmla="*/ 1141942 h 3217160"/>
              <a:gd name="connsiteX10" fmla="*/ 2942524 w 3403797"/>
              <a:gd name="connsiteY10" fmla="*/ 1205443 h 3217160"/>
              <a:gd name="connsiteX11" fmla="*/ 2704399 w 3403797"/>
              <a:gd name="connsiteY11" fmla="*/ 1608668 h 3217160"/>
              <a:gd name="connsiteX12" fmla="*/ 3218749 w 3403797"/>
              <a:gd name="connsiteY12" fmla="*/ 1684868 h 3217160"/>
              <a:gd name="connsiteX13" fmla="*/ 3399725 w 3403797"/>
              <a:gd name="connsiteY13" fmla="*/ 1965855 h 3217160"/>
              <a:gd name="connsiteX14" fmla="*/ 3252085 w 3403797"/>
              <a:gd name="connsiteY14" fmla="*/ 2150005 h 3217160"/>
              <a:gd name="connsiteX15" fmla="*/ 2599626 w 3403797"/>
              <a:gd name="connsiteY15" fmla="*/ 2075393 h 3217160"/>
              <a:gd name="connsiteX16" fmla="*/ 3352101 w 3403797"/>
              <a:gd name="connsiteY16" fmla="*/ 3013605 h 3217160"/>
              <a:gd name="connsiteX17" fmla="*/ 2380551 w 3403797"/>
              <a:gd name="connsiteY17" fmla="*/ 2375429 h 3217160"/>
              <a:gd name="connsiteX18" fmla="*/ 2237676 w 3403797"/>
              <a:gd name="connsiteY18" fmla="*/ 2708804 h 3217160"/>
              <a:gd name="connsiteX19" fmla="*/ 1623310 w 3403797"/>
              <a:gd name="connsiteY19" fmla="*/ 2918355 h 3217160"/>
              <a:gd name="connsiteX20" fmla="*/ 1504251 w 3403797"/>
              <a:gd name="connsiteY20" fmla="*/ 2432579 h 3217160"/>
              <a:gd name="connsiteX21" fmla="*/ 732726 w 3403797"/>
              <a:gd name="connsiteY21" fmla="*/ 2842154 h 3217160"/>
              <a:gd name="connsiteX22" fmla="*/ 1199451 w 3403797"/>
              <a:gd name="connsiteY22" fmla="*/ 2051579 h 3217160"/>
              <a:gd name="connsiteX23" fmla="*/ 818452 w 3403797"/>
              <a:gd name="connsiteY23" fmla="*/ 2042054 h 3217160"/>
              <a:gd name="connsiteX24" fmla="*/ 980376 w 3403797"/>
              <a:gd name="connsiteY24" fmla="*/ 1708679 h 3217160"/>
              <a:gd name="connsiteX25" fmla="*/ 8822 w 3403797"/>
              <a:gd name="connsiteY25" fmla="*/ 1368955 h 3217160"/>
              <a:gd name="connsiteX0" fmla="*/ 8822 w 3403797"/>
              <a:gd name="connsiteY0" fmla="*/ 1368955 h 3217160"/>
              <a:gd name="connsiteX1" fmla="*/ 980376 w 3403797"/>
              <a:gd name="connsiteY1" fmla="*/ 1327679 h 3217160"/>
              <a:gd name="connsiteX2" fmla="*/ 970851 w 3403797"/>
              <a:gd name="connsiteY2" fmla="*/ 860954 h 3217160"/>
              <a:gd name="connsiteX3" fmla="*/ 1418523 w 3403797"/>
              <a:gd name="connsiteY3" fmla="*/ 953031 h 3217160"/>
              <a:gd name="connsiteX4" fmla="*/ 951798 w 3403797"/>
              <a:gd name="connsiteY4" fmla="*/ 114830 h 3217160"/>
              <a:gd name="connsiteX5" fmla="*/ 1713798 w 3403797"/>
              <a:gd name="connsiteY5" fmla="*/ 813331 h 3217160"/>
              <a:gd name="connsiteX6" fmla="*/ 1858260 w 3403797"/>
              <a:gd name="connsiteY6" fmla="*/ 191030 h 3217160"/>
              <a:gd name="connsiteX7" fmla="*/ 2120198 w 3403797"/>
              <a:gd name="connsiteY7" fmla="*/ 826030 h 3217160"/>
              <a:gd name="connsiteX8" fmla="*/ 2983797 w 3403797"/>
              <a:gd name="connsiteY8" fmla="*/ 114830 h 3217160"/>
              <a:gd name="connsiteX9" fmla="*/ 2491672 w 3403797"/>
              <a:gd name="connsiteY9" fmla="*/ 1141942 h 3217160"/>
              <a:gd name="connsiteX10" fmla="*/ 2942524 w 3403797"/>
              <a:gd name="connsiteY10" fmla="*/ 1205443 h 3217160"/>
              <a:gd name="connsiteX11" fmla="*/ 2704399 w 3403797"/>
              <a:gd name="connsiteY11" fmla="*/ 1608668 h 3217160"/>
              <a:gd name="connsiteX12" fmla="*/ 3218749 w 3403797"/>
              <a:gd name="connsiteY12" fmla="*/ 1684868 h 3217160"/>
              <a:gd name="connsiteX13" fmla="*/ 3399725 w 3403797"/>
              <a:gd name="connsiteY13" fmla="*/ 1965855 h 3217160"/>
              <a:gd name="connsiteX14" fmla="*/ 3252085 w 3403797"/>
              <a:gd name="connsiteY14" fmla="*/ 2150005 h 3217160"/>
              <a:gd name="connsiteX15" fmla="*/ 2599626 w 3403797"/>
              <a:gd name="connsiteY15" fmla="*/ 2075393 h 3217160"/>
              <a:gd name="connsiteX16" fmla="*/ 3352101 w 3403797"/>
              <a:gd name="connsiteY16" fmla="*/ 3013605 h 3217160"/>
              <a:gd name="connsiteX17" fmla="*/ 2380551 w 3403797"/>
              <a:gd name="connsiteY17" fmla="*/ 2375429 h 3217160"/>
              <a:gd name="connsiteX18" fmla="*/ 2237676 w 3403797"/>
              <a:gd name="connsiteY18" fmla="*/ 2708804 h 3217160"/>
              <a:gd name="connsiteX19" fmla="*/ 1623310 w 3403797"/>
              <a:gd name="connsiteY19" fmla="*/ 2918355 h 3217160"/>
              <a:gd name="connsiteX20" fmla="*/ 1504251 w 3403797"/>
              <a:gd name="connsiteY20" fmla="*/ 2432579 h 3217160"/>
              <a:gd name="connsiteX21" fmla="*/ 732726 w 3403797"/>
              <a:gd name="connsiteY21" fmla="*/ 2842154 h 3217160"/>
              <a:gd name="connsiteX22" fmla="*/ 1199451 w 3403797"/>
              <a:gd name="connsiteY22" fmla="*/ 2051579 h 3217160"/>
              <a:gd name="connsiteX23" fmla="*/ 818452 w 3403797"/>
              <a:gd name="connsiteY23" fmla="*/ 2042054 h 3217160"/>
              <a:gd name="connsiteX24" fmla="*/ 980376 w 3403797"/>
              <a:gd name="connsiteY24" fmla="*/ 1708679 h 3217160"/>
              <a:gd name="connsiteX25" fmla="*/ 8822 w 3403797"/>
              <a:gd name="connsiteY25" fmla="*/ 1368955 h 3217160"/>
              <a:gd name="connsiteX0" fmla="*/ 8822 w 3403797"/>
              <a:gd name="connsiteY0" fmla="*/ 1368955 h 3217160"/>
              <a:gd name="connsiteX1" fmla="*/ 980376 w 3403797"/>
              <a:gd name="connsiteY1" fmla="*/ 1327679 h 3217160"/>
              <a:gd name="connsiteX2" fmla="*/ 970851 w 3403797"/>
              <a:gd name="connsiteY2" fmla="*/ 860954 h 3217160"/>
              <a:gd name="connsiteX3" fmla="*/ 1418523 w 3403797"/>
              <a:gd name="connsiteY3" fmla="*/ 953031 h 3217160"/>
              <a:gd name="connsiteX4" fmla="*/ 951798 w 3403797"/>
              <a:gd name="connsiteY4" fmla="*/ 114830 h 3217160"/>
              <a:gd name="connsiteX5" fmla="*/ 1713798 w 3403797"/>
              <a:gd name="connsiteY5" fmla="*/ 813331 h 3217160"/>
              <a:gd name="connsiteX6" fmla="*/ 1858260 w 3403797"/>
              <a:gd name="connsiteY6" fmla="*/ 191030 h 3217160"/>
              <a:gd name="connsiteX7" fmla="*/ 2120198 w 3403797"/>
              <a:gd name="connsiteY7" fmla="*/ 826030 h 3217160"/>
              <a:gd name="connsiteX8" fmla="*/ 2983797 w 3403797"/>
              <a:gd name="connsiteY8" fmla="*/ 114830 h 3217160"/>
              <a:gd name="connsiteX9" fmla="*/ 2491672 w 3403797"/>
              <a:gd name="connsiteY9" fmla="*/ 1141942 h 3217160"/>
              <a:gd name="connsiteX10" fmla="*/ 2942524 w 3403797"/>
              <a:gd name="connsiteY10" fmla="*/ 1205443 h 3217160"/>
              <a:gd name="connsiteX11" fmla="*/ 2704399 w 3403797"/>
              <a:gd name="connsiteY11" fmla="*/ 1608668 h 3217160"/>
              <a:gd name="connsiteX12" fmla="*/ 3218749 w 3403797"/>
              <a:gd name="connsiteY12" fmla="*/ 1684868 h 3217160"/>
              <a:gd name="connsiteX13" fmla="*/ 3399725 w 3403797"/>
              <a:gd name="connsiteY13" fmla="*/ 1965855 h 3217160"/>
              <a:gd name="connsiteX14" fmla="*/ 3252085 w 3403797"/>
              <a:gd name="connsiteY14" fmla="*/ 2150005 h 3217160"/>
              <a:gd name="connsiteX15" fmla="*/ 2599626 w 3403797"/>
              <a:gd name="connsiteY15" fmla="*/ 2075393 h 3217160"/>
              <a:gd name="connsiteX16" fmla="*/ 3352101 w 3403797"/>
              <a:gd name="connsiteY16" fmla="*/ 3013605 h 3217160"/>
              <a:gd name="connsiteX17" fmla="*/ 2380551 w 3403797"/>
              <a:gd name="connsiteY17" fmla="*/ 2375429 h 3217160"/>
              <a:gd name="connsiteX18" fmla="*/ 2237676 w 3403797"/>
              <a:gd name="connsiteY18" fmla="*/ 2708804 h 3217160"/>
              <a:gd name="connsiteX19" fmla="*/ 1623310 w 3403797"/>
              <a:gd name="connsiteY19" fmla="*/ 2918355 h 3217160"/>
              <a:gd name="connsiteX20" fmla="*/ 1504251 w 3403797"/>
              <a:gd name="connsiteY20" fmla="*/ 2432579 h 3217160"/>
              <a:gd name="connsiteX21" fmla="*/ 732726 w 3403797"/>
              <a:gd name="connsiteY21" fmla="*/ 2842154 h 3217160"/>
              <a:gd name="connsiteX22" fmla="*/ 1199451 w 3403797"/>
              <a:gd name="connsiteY22" fmla="*/ 2051579 h 3217160"/>
              <a:gd name="connsiteX23" fmla="*/ 818452 w 3403797"/>
              <a:gd name="connsiteY23" fmla="*/ 2042054 h 3217160"/>
              <a:gd name="connsiteX24" fmla="*/ 980376 w 3403797"/>
              <a:gd name="connsiteY24" fmla="*/ 1708679 h 3217160"/>
              <a:gd name="connsiteX25" fmla="*/ 8822 w 3403797"/>
              <a:gd name="connsiteY25" fmla="*/ 1368955 h 3217160"/>
              <a:gd name="connsiteX0" fmla="*/ 13266 w 3408241"/>
              <a:gd name="connsiteY0" fmla="*/ 1368955 h 3217160"/>
              <a:gd name="connsiteX1" fmla="*/ 984820 w 3408241"/>
              <a:gd name="connsiteY1" fmla="*/ 1327679 h 3217160"/>
              <a:gd name="connsiteX2" fmla="*/ 975295 w 3408241"/>
              <a:gd name="connsiteY2" fmla="*/ 860954 h 3217160"/>
              <a:gd name="connsiteX3" fmla="*/ 1422967 w 3408241"/>
              <a:gd name="connsiteY3" fmla="*/ 953031 h 3217160"/>
              <a:gd name="connsiteX4" fmla="*/ 956242 w 3408241"/>
              <a:gd name="connsiteY4" fmla="*/ 114830 h 3217160"/>
              <a:gd name="connsiteX5" fmla="*/ 1718242 w 3408241"/>
              <a:gd name="connsiteY5" fmla="*/ 813331 h 3217160"/>
              <a:gd name="connsiteX6" fmla="*/ 1862704 w 3408241"/>
              <a:gd name="connsiteY6" fmla="*/ 191030 h 3217160"/>
              <a:gd name="connsiteX7" fmla="*/ 2124642 w 3408241"/>
              <a:gd name="connsiteY7" fmla="*/ 826030 h 3217160"/>
              <a:gd name="connsiteX8" fmla="*/ 2988241 w 3408241"/>
              <a:gd name="connsiteY8" fmla="*/ 114830 h 3217160"/>
              <a:gd name="connsiteX9" fmla="*/ 2496116 w 3408241"/>
              <a:gd name="connsiteY9" fmla="*/ 1141942 h 3217160"/>
              <a:gd name="connsiteX10" fmla="*/ 2946968 w 3408241"/>
              <a:gd name="connsiteY10" fmla="*/ 1205443 h 3217160"/>
              <a:gd name="connsiteX11" fmla="*/ 2708843 w 3408241"/>
              <a:gd name="connsiteY11" fmla="*/ 1608668 h 3217160"/>
              <a:gd name="connsiteX12" fmla="*/ 3223193 w 3408241"/>
              <a:gd name="connsiteY12" fmla="*/ 1684868 h 3217160"/>
              <a:gd name="connsiteX13" fmla="*/ 3404169 w 3408241"/>
              <a:gd name="connsiteY13" fmla="*/ 1965855 h 3217160"/>
              <a:gd name="connsiteX14" fmla="*/ 3256529 w 3408241"/>
              <a:gd name="connsiteY14" fmla="*/ 2150005 h 3217160"/>
              <a:gd name="connsiteX15" fmla="*/ 2604070 w 3408241"/>
              <a:gd name="connsiteY15" fmla="*/ 2075393 h 3217160"/>
              <a:gd name="connsiteX16" fmla="*/ 3356545 w 3408241"/>
              <a:gd name="connsiteY16" fmla="*/ 3013605 h 3217160"/>
              <a:gd name="connsiteX17" fmla="*/ 2384995 w 3408241"/>
              <a:gd name="connsiteY17" fmla="*/ 2375429 h 3217160"/>
              <a:gd name="connsiteX18" fmla="*/ 2242120 w 3408241"/>
              <a:gd name="connsiteY18" fmla="*/ 2708804 h 3217160"/>
              <a:gd name="connsiteX19" fmla="*/ 1627754 w 3408241"/>
              <a:gd name="connsiteY19" fmla="*/ 2918355 h 3217160"/>
              <a:gd name="connsiteX20" fmla="*/ 1508695 w 3408241"/>
              <a:gd name="connsiteY20" fmla="*/ 2432579 h 3217160"/>
              <a:gd name="connsiteX21" fmla="*/ 737170 w 3408241"/>
              <a:gd name="connsiteY21" fmla="*/ 2842154 h 3217160"/>
              <a:gd name="connsiteX22" fmla="*/ 1203895 w 3408241"/>
              <a:gd name="connsiteY22" fmla="*/ 2051579 h 3217160"/>
              <a:gd name="connsiteX23" fmla="*/ 822896 w 3408241"/>
              <a:gd name="connsiteY23" fmla="*/ 2042054 h 3217160"/>
              <a:gd name="connsiteX24" fmla="*/ 984820 w 3408241"/>
              <a:gd name="connsiteY24" fmla="*/ 1708679 h 3217160"/>
              <a:gd name="connsiteX25" fmla="*/ 13266 w 3408241"/>
              <a:gd name="connsiteY25" fmla="*/ 1368955 h 3217160"/>
              <a:gd name="connsiteX0" fmla="*/ 13266 w 3408241"/>
              <a:gd name="connsiteY0" fmla="*/ 1368955 h 3217160"/>
              <a:gd name="connsiteX1" fmla="*/ 984820 w 3408241"/>
              <a:gd name="connsiteY1" fmla="*/ 1327679 h 3217160"/>
              <a:gd name="connsiteX2" fmla="*/ 975295 w 3408241"/>
              <a:gd name="connsiteY2" fmla="*/ 860954 h 3217160"/>
              <a:gd name="connsiteX3" fmla="*/ 1422967 w 3408241"/>
              <a:gd name="connsiteY3" fmla="*/ 953031 h 3217160"/>
              <a:gd name="connsiteX4" fmla="*/ 956242 w 3408241"/>
              <a:gd name="connsiteY4" fmla="*/ 114830 h 3217160"/>
              <a:gd name="connsiteX5" fmla="*/ 1718242 w 3408241"/>
              <a:gd name="connsiteY5" fmla="*/ 813331 h 3217160"/>
              <a:gd name="connsiteX6" fmla="*/ 1862704 w 3408241"/>
              <a:gd name="connsiteY6" fmla="*/ 191030 h 3217160"/>
              <a:gd name="connsiteX7" fmla="*/ 2124642 w 3408241"/>
              <a:gd name="connsiteY7" fmla="*/ 826030 h 3217160"/>
              <a:gd name="connsiteX8" fmla="*/ 2988241 w 3408241"/>
              <a:gd name="connsiteY8" fmla="*/ 114830 h 3217160"/>
              <a:gd name="connsiteX9" fmla="*/ 2496116 w 3408241"/>
              <a:gd name="connsiteY9" fmla="*/ 1141942 h 3217160"/>
              <a:gd name="connsiteX10" fmla="*/ 2946968 w 3408241"/>
              <a:gd name="connsiteY10" fmla="*/ 1205443 h 3217160"/>
              <a:gd name="connsiteX11" fmla="*/ 2708843 w 3408241"/>
              <a:gd name="connsiteY11" fmla="*/ 1608668 h 3217160"/>
              <a:gd name="connsiteX12" fmla="*/ 3223193 w 3408241"/>
              <a:gd name="connsiteY12" fmla="*/ 1684868 h 3217160"/>
              <a:gd name="connsiteX13" fmla="*/ 3404169 w 3408241"/>
              <a:gd name="connsiteY13" fmla="*/ 1965855 h 3217160"/>
              <a:gd name="connsiteX14" fmla="*/ 3256529 w 3408241"/>
              <a:gd name="connsiteY14" fmla="*/ 2150005 h 3217160"/>
              <a:gd name="connsiteX15" fmla="*/ 2604070 w 3408241"/>
              <a:gd name="connsiteY15" fmla="*/ 2075393 h 3217160"/>
              <a:gd name="connsiteX16" fmla="*/ 3356545 w 3408241"/>
              <a:gd name="connsiteY16" fmla="*/ 3013605 h 3217160"/>
              <a:gd name="connsiteX17" fmla="*/ 2384995 w 3408241"/>
              <a:gd name="connsiteY17" fmla="*/ 2375429 h 3217160"/>
              <a:gd name="connsiteX18" fmla="*/ 2218307 w 3408241"/>
              <a:gd name="connsiteY18" fmla="*/ 2656417 h 3217160"/>
              <a:gd name="connsiteX19" fmla="*/ 1627754 w 3408241"/>
              <a:gd name="connsiteY19" fmla="*/ 2918355 h 3217160"/>
              <a:gd name="connsiteX20" fmla="*/ 1508695 w 3408241"/>
              <a:gd name="connsiteY20" fmla="*/ 2432579 h 3217160"/>
              <a:gd name="connsiteX21" fmla="*/ 737170 w 3408241"/>
              <a:gd name="connsiteY21" fmla="*/ 2842154 h 3217160"/>
              <a:gd name="connsiteX22" fmla="*/ 1203895 w 3408241"/>
              <a:gd name="connsiteY22" fmla="*/ 2051579 h 3217160"/>
              <a:gd name="connsiteX23" fmla="*/ 822896 w 3408241"/>
              <a:gd name="connsiteY23" fmla="*/ 2042054 h 3217160"/>
              <a:gd name="connsiteX24" fmla="*/ 984820 w 3408241"/>
              <a:gd name="connsiteY24" fmla="*/ 1708679 h 3217160"/>
              <a:gd name="connsiteX25" fmla="*/ 13266 w 3408241"/>
              <a:gd name="connsiteY25" fmla="*/ 1368955 h 3217160"/>
              <a:gd name="connsiteX0" fmla="*/ 13266 w 3408241"/>
              <a:gd name="connsiteY0" fmla="*/ 1368955 h 3217160"/>
              <a:gd name="connsiteX1" fmla="*/ 984820 w 3408241"/>
              <a:gd name="connsiteY1" fmla="*/ 1327679 h 3217160"/>
              <a:gd name="connsiteX2" fmla="*/ 975295 w 3408241"/>
              <a:gd name="connsiteY2" fmla="*/ 860954 h 3217160"/>
              <a:gd name="connsiteX3" fmla="*/ 1422967 w 3408241"/>
              <a:gd name="connsiteY3" fmla="*/ 953031 h 3217160"/>
              <a:gd name="connsiteX4" fmla="*/ 956242 w 3408241"/>
              <a:gd name="connsiteY4" fmla="*/ 114830 h 3217160"/>
              <a:gd name="connsiteX5" fmla="*/ 1718242 w 3408241"/>
              <a:gd name="connsiteY5" fmla="*/ 813331 h 3217160"/>
              <a:gd name="connsiteX6" fmla="*/ 1862704 w 3408241"/>
              <a:gd name="connsiteY6" fmla="*/ 191030 h 3217160"/>
              <a:gd name="connsiteX7" fmla="*/ 2124642 w 3408241"/>
              <a:gd name="connsiteY7" fmla="*/ 826030 h 3217160"/>
              <a:gd name="connsiteX8" fmla="*/ 2988241 w 3408241"/>
              <a:gd name="connsiteY8" fmla="*/ 114830 h 3217160"/>
              <a:gd name="connsiteX9" fmla="*/ 2496116 w 3408241"/>
              <a:gd name="connsiteY9" fmla="*/ 1141942 h 3217160"/>
              <a:gd name="connsiteX10" fmla="*/ 2946968 w 3408241"/>
              <a:gd name="connsiteY10" fmla="*/ 1205443 h 3217160"/>
              <a:gd name="connsiteX11" fmla="*/ 2708843 w 3408241"/>
              <a:gd name="connsiteY11" fmla="*/ 1608668 h 3217160"/>
              <a:gd name="connsiteX12" fmla="*/ 3223193 w 3408241"/>
              <a:gd name="connsiteY12" fmla="*/ 1684868 h 3217160"/>
              <a:gd name="connsiteX13" fmla="*/ 3404169 w 3408241"/>
              <a:gd name="connsiteY13" fmla="*/ 1965855 h 3217160"/>
              <a:gd name="connsiteX14" fmla="*/ 3256529 w 3408241"/>
              <a:gd name="connsiteY14" fmla="*/ 2150005 h 3217160"/>
              <a:gd name="connsiteX15" fmla="*/ 2604070 w 3408241"/>
              <a:gd name="connsiteY15" fmla="*/ 2075393 h 3217160"/>
              <a:gd name="connsiteX16" fmla="*/ 3356545 w 3408241"/>
              <a:gd name="connsiteY16" fmla="*/ 3013605 h 3217160"/>
              <a:gd name="connsiteX17" fmla="*/ 2384995 w 3408241"/>
              <a:gd name="connsiteY17" fmla="*/ 2375429 h 3217160"/>
              <a:gd name="connsiteX18" fmla="*/ 2218307 w 3408241"/>
              <a:gd name="connsiteY18" fmla="*/ 2656417 h 3217160"/>
              <a:gd name="connsiteX19" fmla="*/ 1627754 w 3408241"/>
              <a:gd name="connsiteY19" fmla="*/ 2918355 h 3217160"/>
              <a:gd name="connsiteX20" fmla="*/ 1508695 w 3408241"/>
              <a:gd name="connsiteY20" fmla="*/ 2432579 h 3217160"/>
              <a:gd name="connsiteX21" fmla="*/ 737170 w 3408241"/>
              <a:gd name="connsiteY21" fmla="*/ 2842154 h 3217160"/>
              <a:gd name="connsiteX22" fmla="*/ 1203895 w 3408241"/>
              <a:gd name="connsiteY22" fmla="*/ 2051579 h 3217160"/>
              <a:gd name="connsiteX23" fmla="*/ 822896 w 3408241"/>
              <a:gd name="connsiteY23" fmla="*/ 2042054 h 3217160"/>
              <a:gd name="connsiteX24" fmla="*/ 984820 w 3408241"/>
              <a:gd name="connsiteY24" fmla="*/ 1708679 h 3217160"/>
              <a:gd name="connsiteX25" fmla="*/ 13266 w 3408241"/>
              <a:gd name="connsiteY25" fmla="*/ 1368955 h 3217160"/>
              <a:gd name="connsiteX0" fmla="*/ 13266 w 3408241"/>
              <a:gd name="connsiteY0" fmla="*/ 1368955 h 3217160"/>
              <a:gd name="connsiteX1" fmla="*/ 984820 w 3408241"/>
              <a:gd name="connsiteY1" fmla="*/ 1327679 h 3217160"/>
              <a:gd name="connsiteX2" fmla="*/ 975295 w 3408241"/>
              <a:gd name="connsiteY2" fmla="*/ 860954 h 3217160"/>
              <a:gd name="connsiteX3" fmla="*/ 1422967 w 3408241"/>
              <a:gd name="connsiteY3" fmla="*/ 953031 h 3217160"/>
              <a:gd name="connsiteX4" fmla="*/ 956242 w 3408241"/>
              <a:gd name="connsiteY4" fmla="*/ 114830 h 3217160"/>
              <a:gd name="connsiteX5" fmla="*/ 1718242 w 3408241"/>
              <a:gd name="connsiteY5" fmla="*/ 813331 h 3217160"/>
              <a:gd name="connsiteX6" fmla="*/ 1862704 w 3408241"/>
              <a:gd name="connsiteY6" fmla="*/ 191030 h 3217160"/>
              <a:gd name="connsiteX7" fmla="*/ 2124642 w 3408241"/>
              <a:gd name="connsiteY7" fmla="*/ 826030 h 3217160"/>
              <a:gd name="connsiteX8" fmla="*/ 2988241 w 3408241"/>
              <a:gd name="connsiteY8" fmla="*/ 114830 h 3217160"/>
              <a:gd name="connsiteX9" fmla="*/ 2496116 w 3408241"/>
              <a:gd name="connsiteY9" fmla="*/ 1141942 h 3217160"/>
              <a:gd name="connsiteX10" fmla="*/ 2946968 w 3408241"/>
              <a:gd name="connsiteY10" fmla="*/ 1205443 h 3217160"/>
              <a:gd name="connsiteX11" fmla="*/ 2708843 w 3408241"/>
              <a:gd name="connsiteY11" fmla="*/ 1608668 h 3217160"/>
              <a:gd name="connsiteX12" fmla="*/ 3223193 w 3408241"/>
              <a:gd name="connsiteY12" fmla="*/ 1684868 h 3217160"/>
              <a:gd name="connsiteX13" fmla="*/ 3404169 w 3408241"/>
              <a:gd name="connsiteY13" fmla="*/ 1965855 h 3217160"/>
              <a:gd name="connsiteX14" fmla="*/ 3256529 w 3408241"/>
              <a:gd name="connsiteY14" fmla="*/ 2150005 h 3217160"/>
              <a:gd name="connsiteX15" fmla="*/ 2604070 w 3408241"/>
              <a:gd name="connsiteY15" fmla="*/ 2075393 h 3217160"/>
              <a:gd name="connsiteX16" fmla="*/ 3356545 w 3408241"/>
              <a:gd name="connsiteY16" fmla="*/ 3013605 h 3217160"/>
              <a:gd name="connsiteX17" fmla="*/ 2384995 w 3408241"/>
              <a:gd name="connsiteY17" fmla="*/ 2375429 h 3217160"/>
              <a:gd name="connsiteX18" fmla="*/ 2218307 w 3408241"/>
              <a:gd name="connsiteY18" fmla="*/ 2656417 h 3217160"/>
              <a:gd name="connsiteX19" fmla="*/ 1627754 w 3408241"/>
              <a:gd name="connsiteY19" fmla="*/ 2918355 h 3217160"/>
              <a:gd name="connsiteX20" fmla="*/ 1508695 w 3408241"/>
              <a:gd name="connsiteY20" fmla="*/ 2432579 h 3217160"/>
              <a:gd name="connsiteX21" fmla="*/ 737170 w 3408241"/>
              <a:gd name="connsiteY21" fmla="*/ 2842154 h 3217160"/>
              <a:gd name="connsiteX22" fmla="*/ 1203895 w 3408241"/>
              <a:gd name="connsiteY22" fmla="*/ 2051579 h 3217160"/>
              <a:gd name="connsiteX23" fmla="*/ 822896 w 3408241"/>
              <a:gd name="connsiteY23" fmla="*/ 2042054 h 3217160"/>
              <a:gd name="connsiteX24" fmla="*/ 984820 w 3408241"/>
              <a:gd name="connsiteY24" fmla="*/ 1708679 h 3217160"/>
              <a:gd name="connsiteX25" fmla="*/ 13266 w 3408241"/>
              <a:gd name="connsiteY25" fmla="*/ 1368955 h 3217160"/>
              <a:gd name="connsiteX0" fmla="*/ 13266 w 3408241"/>
              <a:gd name="connsiteY0" fmla="*/ 1368955 h 3217160"/>
              <a:gd name="connsiteX1" fmla="*/ 984820 w 3408241"/>
              <a:gd name="connsiteY1" fmla="*/ 1327679 h 3217160"/>
              <a:gd name="connsiteX2" fmla="*/ 975295 w 3408241"/>
              <a:gd name="connsiteY2" fmla="*/ 860954 h 3217160"/>
              <a:gd name="connsiteX3" fmla="*/ 1422967 w 3408241"/>
              <a:gd name="connsiteY3" fmla="*/ 953031 h 3217160"/>
              <a:gd name="connsiteX4" fmla="*/ 956242 w 3408241"/>
              <a:gd name="connsiteY4" fmla="*/ 114830 h 3217160"/>
              <a:gd name="connsiteX5" fmla="*/ 1718242 w 3408241"/>
              <a:gd name="connsiteY5" fmla="*/ 813331 h 3217160"/>
              <a:gd name="connsiteX6" fmla="*/ 1862704 w 3408241"/>
              <a:gd name="connsiteY6" fmla="*/ 191030 h 3217160"/>
              <a:gd name="connsiteX7" fmla="*/ 2124642 w 3408241"/>
              <a:gd name="connsiteY7" fmla="*/ 826030 h 3217160"/>
              <a:gd name="connsiteX8" fmla="*/ 2988241 w 3408241"/>
              <a:gd name="connsiteY8" fmla="*/ 114830 h 3217160"/>
              <a:gd name="connsiteX9" fmla="*/ 2496116 w 3408241"/>
              <a:gd name="connsiteY9" fmla="*/ 1141942 h 3217160"/>
              <a:gd name="connsiteX10" fmla="*/ 2946968 w 3408241"/>
              <a:gd name="connsiteY10" fmla="*/ 1205443 h 3217160"/>
              <a:gd name="connsiteX11" fmla="*/ 2708843 w 3408241"/>
              <a:gd name="connsiteY11" fmla="*/ 1608668 h 3217160"/>
              <a:gd name="connsiteX12" fmla="*/ 3223193 w 3408241"/>
              <a:gd name="connsiteY12" fmla="*/ 1684868 h 3217160"/>
              <a:gd name="connsiteX13" fmla="*/ 3404169 w 3408241"/>
              <a:gd name="connsiteY13" fmla="*/ 1965855 h 3217160"/>
              <a:gd name="connsiteX14" fmla="*/ 3256529 w 3408241"/>
              <a:gd name="connsiteY14" fmla="*/ 2150005 h 3217160"/>
              <a:gd name="connsiteX15" fmla="*/ 2604070 w 3408241"/>
              <a:gd name="connsiteY15" fmla="*/ 2075393 h 3217160"/>
              <a:gd name="connsiteX16" fmla="*/ 3356545 w 3408241"/>
              <a:gd name="connsiteY16" fmla="*/ 3013605 h 3217160"/>
              <a:gd name="connsiteX17" fmla="*/ 2384995 w 3408241"/>
              <a:gd name="connsiteY17" fmla="*/ 2375429 h 3217160"/>
              <a:gd name="connsiteX18" fmla="*/ 2218307 w 3408241"/>
              <a:gd name="connsiteY18" fmla="*/ 2656417 h 3217160"/>
              <a:gd name="connsiteX19" fmla="*/ 1627754 w 3408241"/>
              <a:gd name="connsiteY19" fmla="*/ 2918355 h 3217160"/>
              <a:gd name="connsiteX20" fmla="*/ 1508695 w 3408241"/>
              <a:gd name="connsiteY20" fmla="*/ 2432579 h 3217160"/>
              <a:gd name="connsiteX21" fmla="*/ 737170 w 3408241"/>
              <a:gd name="connsiteY21" fmla="*/ 2842154 h 3217160"/>
              <a:gd name="connsiteX22" fmla="*/ 1203895 w 3408241"/>
              <a:gd name="connsiteY22" fmla="*/ 2051579 h 3217160"/>
              <a:gd name="connsiteX23" fmla="*/ 822896 w 3408241"/>
              <a:gd name="connsiteY23" fmla="*/ 2042054 h 3217160"/>
              <a:gd name="connsiteX24" fmla="*/ 984820 w 3408241"/>
              <a:gd name="connsiteY24" fmla="*/ 1708679 h 3217160"/>
              <a:gd name="connsiteX25" fmla="*/ 13266 w 3408241"/>
              <a:gd name="connsiteY25" fmla="*/ 1368955 h 3217160"/>
              <a:gd name="connsiteX0" fmla="*/ 13266 w 3408241"/>
              <a:gd name="connsiteY0" fmla="*/ 1368955 h 3217160"/>
              <a:gd name="connsiteX1" fmla="*/ 984820 w 3408241"/>
              <a:gd name="connsiteY1" fmla="*/ 1327679 h 3217160"/>
              <a:gd name="connsiteX2" fmla="*/ 975295 w 3408241"/>
              <a:gd name="connsiteY2" fmla="*/ 860954 h 3217160"/>
              <a:gd name="connsiteX3" fmla="*/ 1422967 w 3408241"/>
              <a:gd name="connsiteY3" fmla="*/ 953031 h 3217160"/>
              <a:gd name="connsiteX4" fmla="*/ 956242 w 3408241"/>
              <a:gd name="connsiteY4" fmla="*/ 114830 h 3217160"/>
              <a:gd name="connsiteX5" fmla="*/ 1718242 w 3408241"/>
              <a:gd name="connsiteY5" fmla="*/ 813331 h 3217160"/>
              <a:gd name="connsiteX6" fmla="*/ 1862704 w 3408241"/>
              <a:gd name="connsiteY6" fmla="*/ 191030 h 3217160"/>
              <a:gd name="connsiteX7" fmla="*/ 2124642 w 3408241"/>
              <a:gd name="connsiteY7" fmla="*/ 826030 h 3217160"/>
              <a:gd name="connsiteX8" fmla="*/ 2988241 w 3408241"/>
              <a:gd name="connsiteY8" fmla="*/ 114830 h 3217160"/>
              <a:gd name="connsiteX9" fmla="*/ 2496116 w 3408241"/>
              <a:gd name="connsiteY9" fmla="*/ 1141942 h 3217160"/>
              <a:gd name="connsiteX10" fmla="*/ 2946968 w 3408241"/>
              <a:gd name="connsiteY10" fmla="*/ 1205443 h 3217160"/>
              <a:gd name="connsiteX11" fmla="*/ 2708843 w 3408241"/>
              <a:gd name="connsiteY11" fmla="*/ 1608668 h 3217160"/>
              <a:gd name="connsiteX12" fmla="*/ 3223193 w 3408241"/>
              <a:gd name="connsiteY12" fmla="*/ 1684868 h 3217160"/>
              <a:gd name="connsiteX13" fmla="*/ 3404169 w 3408241"/>
              <a:gd name="connsiteY13" fmla="*/ 1965855 h 3217160"/>
              <a:gd name="connsiteX14" fmla="*/ 3256529 w 3408241"/>
              <a:gd name="connsiteY14" fmla="*/ 2150005 h 3217160"/>
              <a:gd name="connsiteX15" fmla="*/ 2604070 w 3408241"/>
              <a:gd name="connsiteY15" fmla="*/ 2075393 h 3217160"/>
              <a:gd name="connsiteX16" fmla="*/ 3356545 w 3408241"/>
              <a:gd name="connsiteY16" fmla="*/ 3013605 h 3217160"/>
              <a:gd name="connsiteX17" fmla="*/ 2384995 w 3408241"/>
              <a:gd name="connsiteY17" fmla="*/ 2375429 h 3217160"/>
              <a:gd name="connsiteX18" fmla="*/ 2218307 w 3408241"/>
              <a:gd name="connsiteY18" fmla="*/ 2656417 h 3217160"/>
              <a:gd name="connsiteX19" fmla="*/ 1627754 w 3408241"/>
              <a:gd name="connsiteY19" fmla="*/ 2918355 h 3217160"/>
              <a:gd name="connsiteX20" fmla="*/ 1508695 w 3408241"/>
              <a:gd name="connsiteY20" fmla="*/ 2432579 h 3217160"/>
              <a:gd name="connsiteX21" fmla="*/ 737170 w 3408241"/>
              <a:gd name="connsiteY21" fmla="*/ 2842154 h 3217160"/>
              <a:gd name="connsiteX22" fmla="*/ 1203895 w 3408241"/>
              <a:gd name="connsiteY22" fmla="*/ 2051579 h 3217160"/>
              <a:gd name="connsiteX23" fmla="*/ 822896 w 3408241"/>
              <a:gd name="connsiteY23" fmla="*/ 2042054 h 3217160"/>
              <a:gd name="connsiteX24" fmla="*/ 984820 w 3408241"/>
              <a:gd name="connsiteY24" fmla="*/ 1708679 h 3217160"/>
              <a:gd name="connsiteX25" fmla="*/ 13266 w 3408241"/>
              <a:gd name="connsiteY25" fmla="*/ 1368955 h 3217160"/>
              <a:gd name="connsiteX0" fmla="*/ 13266 w 3408241"/>
              <a:gd name="connsiteY0" fmla="*/ 1368955 h 3217160"/>
              <a:gd name="connsiteX1" fmla="*/ 984820 w 3408241"/>
              <a:gd name="connsiteY1" fmla="*/ 1327679 h 3217160"/>
              <a:gd name="connsiteX2" fmla="*/ 975295 w 3408241"/>
              <a:gd name="connsiteY2" fmla="*/ 860954 h 3217160"/>
              <a:gd name="connsiteX3" fmla="*/ 1422967 w 3408241"/>
              <a:gd name="connsiteY3" fmla="*/ 953031 h 3217160"/>
              <a:gd name="connsiteX4" fmla="*/ 956242 w 3408241"/>
              <a:gd name="connsiteY4" fmla="*/ 114830 h 3217160"/>
              <a:gd name="connsiteX5" fmla="*/ 1718242 w 3408241"/>
              <a:gd name="connsiteY5" fmla="*/ 813331 h 3217160"/>
              <a:gd name="connsiteX6" fmla="*/ 1862704 w 3408241"/>
              <a:gd name="connsiteY6" fmla="*/ 191030 h 3217160"/>
              <a:gd name="connsiteX7" fmla="*/ 2124642 w 3408241"/>
              <a:gd name="connsiteY7" fmla="*/ 826030 h 3217160"/>
              <a:gd name="connsiteX8" fmla="*/ 2988241 w 3408241"/>
              <a:gd name="connsiteY8" fmla="*/ 114830 h 3217160"/>
              <a:gd name="connsiteX9" fmla="*/ 2496116 w 3408241"/>
              <a:gd name="connsiteY9" fmla="*/ 1141942 h 3217160"/>
              <a:gd name="connsiteX10" fmla="*/ 2946968 w 3408241"/>
              <a:gd name="connsiteY10" fmla="*/ 1205443 h 3217160"/>
              <a:gd name="connsiteX11" fmla="*/ 2708843 w 3408241"/>
              <a:gd name="connsiteY11" fmla="*/ 1608668 h 3217160"/>
              <a:gd name="connsiteX12" fmla="*/ 3223193 w 3408241"/>
              <a:gd name="connsiteY12" fmla="*/ 1684868 h 3217160"/>
              <a:gd name="connsiteX13" fmla="*/ 3404169 w 3408241"/>
              <a:gd name="connsiteY13" fmla="*/ 1965855 h 3217160"/>
              <a:gd name="connsiteX14" fmla="*/ 3256529 w 3408241"/>
              <a:gd name="connsiteY14" fmla="*/ 2150005 h 3217160"/>
              <a:gd name="connsiteX15" fmla="*/ 2604070 w 3408241"/>
              <a:gd name="connsiteY15" fmla="*/ 2075393 h 3217160"/>
              <a:gd name="connsiteX16" fmla="*/ 3356545 w 3408241"/>
              <a:gd name="connsiteY16" fmla="*/ 3013605 h 3217160"/>
              <a:gd name="connsiteX17" fmla="*/ 2384995 w 3408241"/>
              <a:gd name="connsiteY17" fmla="*/ 2375429 h 3217160"/>
              <a:gd name="connsiteX18" fmla="*/ 2218307 w 3408241"/>
              <a:gd name="connsiteY18" fmla="*/ 2656417 h 3217160"/>
              <a:gd name="connsiteX19" fmla="*/ 1627754 w 3408241"/>
              <a:gd name="connsiteY19" fmla="*/ 2918355 h 3217160"/>
              <a:gd name="connsiteX20" fmla="*/ 1508695 w 3408241"/>
              <a:gd name="connsiteY20" fmla="*/ 2432579 h 3217160"/>
              <a:gd name="connsiteX21" fmla="*/ 737170 w 3408241"/>
              <a:gd name="connsiteY21" fmla="*/ 2842154 h 3217160"/>
              <a:gd name="connsiteX22" fmla="*/ 1203895 w 3408241"/>
              <a:gd name="connsiteY22" fmla="*/ 2051579 h 3217160"/>
              <a:gd name="connsiteX23" fmla="*/ 822896 w 3408241"/>
              <a:gd name="connsiteY23" fmla="*/ 2042054 h 3217160"/>
              <a:gd name="connsiteX24" fmla="*/ 984820 w 3408241"/>
              <a:gd name="connsiteY24" fmla="*/ 1708679 h 3217160"/>
              <a:gd name="connsiteX25" fmla="*/ 13266 w 3408241"/>
              <a:gd name="connsiteY25" fmla="*/ 1368955 h 3217160"/>
              <a:gd name="connsiteX0" fmla="*/ 13266 w 3408241"/>
              <a:gd name="connsiteY0" fmla="*/ 1368955 h 3217160"/>
              <a:gd name="connsiteX1" fmla="*/ 984820 w 3408241"/>
              <a:gd name="connsiteY1" fmla="*/ 1327679 h 3217160"/>
              <a:gd name="connsiteX2" fmla="*/ 975295 w 3408241"/>
              <a:gd name="connsiteY2" fmla="*/ 860954 h 3217160"/>
              <a:gd name="connsiteX3" fmla="*/ 1422967 w 3408241"/>
              <a:gd name="connsiteY3" fmla="*/ 953031 h 3217160"/>
              <a:gd name="connsiteX4" fmla="*/ 956242 w 3408241"/>
              <a:gd name="connsiteY4" fmla="*/ 114830 h 3217160"/>
              <a:gd name="connsiteX5" fmla="*/ 1718242 w 3408241"/>
              <a:gd name="connsiteY5" fmla="*/ 813331 h 3217160"/>
              <a:gd name="connsiteX6" fmla="*/ 1862704 w 3408241"/>
              <a:gd name="connsiteY6" fmla="*/ 191030 h 3217160"/>
              <a:gd name="connsiteX7" fmla="*/ 2124642 w 3408241"/>
              <a:gd name="connsiteY7" fmla="*/ 826030 h 3217160"/>
              <a:gd name="connsiteX8" fmla="*/ 2988241 w 3408241"/>
              <a:gd name="connsiteY8" fmla="*/ 114830 h 3217160"/>
              <a:gd name="connsiteX9" fmla="*/ 2496116 w 3408241"/>
              <a:gd name="connsiteY9" fmla="*/ 1141942 h 3217160"/>
              <a:gd name="connsiteX10" fmla="*/ 2946968 w 3408241"/>
              <a:gd name="connsiteY10" fmla="*/ 1205443 h 3217160"/>
              <a:gd name="connsiteX11" fmla="*/ 2708843 w 3408241"/>
              <a:gd name="connsiteY11" fmla="*/ 1608668 h 3217160"/>
              <a:gd name="connsiteX12" fmla="*/ 3223193 w 3408241"/>
              <a:gd name="connsiteY12" fmla="*/ 1684868 h 3217160"/>
              <a:gd name="connsiteX13" fmla="*/ 3404169 w 3408241"/>
              <a:gd name="connsiteY13" fmla="*/ 1965855 h 3217160"/>
              <a:gd name="connsiteX14" fmla="*/ 3256529 w 3408241"/>
              <a:gd name="connsiteY14" fmla="*/ 2150005 h 3217160"/>
              <a:gd name="connsiteX15" fmla="*/ 2604070 w 3408241"/>
              <a:gd name="connsiteY15" fmla="*/ 2075393 h 3217160"/>
              <a:gd name="connsiteX16" fmla="*/ 3356545 w 3408241"/>
              <a:gd name="connsiteY16" fmla="*/ 3013605 h 3217160"/>
              <a:gd name="connsiteX17" fmla="*/ 2384995 w 3408241"/>
              <a:gd name="connsiteY17" fmla="*/ 2375429 h 3217160"/>
              <a:gd name="connsiteX18" fmla="*/ 2218307 w 3408241"/>
              <a:gd name="connsiteY18" fmla="*/ 2656417 h 3217160"/>
              <a:gd name="connsiteX19" fmla="*/ 1627754 w 3408241"/>
              <a:gd name="connsiteY19" fmla="*/ 2918355 h 3217160"/>
              <a:gd name="connsiteX20" fmla="*/ 1508695 w 3408241"/>
              <a:gd name="connsiteY20" fmla="*/ 2432579 h 3217160"/>
              <a:gd name="connsiteX21" fmla="*/ 737170 w 3408241"/>
              <a:gd name="connsiteY21" fmla="*/ 2842154 h 3217160"/>
              <a:gd name="connsiteX22" fmla="*/ 1203895 w 3408241"/>
              <a:gd name="connsiteY22" fmla="*/ 2051579 h 3217160"/>
              <a:gd name="connsiteX23" fmla="*/ 822896 w 3408241"/>
              <a:gd name="connsiteY23" fmla="*/ 2042054 h 3217160"/>
              <a:gd name="connsiteX24" fmla="*/ 984820 w 3408241"/>
              <a:gd name="connsiteY24" fmla="*/ 1708679 h 3217160"/>
              <a:gd name="connsiteX25" fmla="*/ 13266 w 3408241"/>
              <a:gd name="connsiteY25" fmla="*/ 1368955 h 3217160"/>
              <a:gd name="connsiteX0" fmla="*/ 13266 w 3408241"/>
              <a:gd name="connsiteY0" fmla="*/ 1368955 h 3217160"/>
              <a:gd name="connsiteX1" fmla="*/ 984820 w 3408241"/>
              <a:gd name="connsiteY1" fmla="*/ 1327679 h 3217160"/>
              <a:gd name="connsiteX2" fmla="*/ 975295 w 3408241"/>
              <a:gd name="connsiteY2" fmla="*/ 860954 h 3217160"/>
              <a:gd name="connsiteX3" fmla="*/ 1422967 w 3408241"/>
              <a:gd name="connsiteY3" fmla="*/ 953031 h 3217160"/>
              <a:gd name="connsiteX4" fmla="*/ 956242 w 3408241"/>
              <a:gd name="connsiteY4" fmla="*/ 114830 h 3217160"/>
              <a:gd name="connsiteX5" fmla="*/ 1718242 w 3408241"/>
              <a:gd name="connsiteY5" fmla="*/ 813331 h 3217160"/>
              <a:gd name="connsiteX6" fmla="*/ 1862704 w 3408241"/>
              <a:gd name="connsiteY6" fmla="*/ 191030 h 3217160"/>
              <a:gd name="connsiteX7" fmla="*/ 2124642 w 3408241"/>
              <a:gd name="connsiteY7" fmla="*/ 826030 h 3217160"/>
              <a:gd name="connsiteX8" fmla="*/ 2988241 w 3408241"/>
              <a:gd name="connsiteY8" fmla="*/ 114830 h 3217160"/>
              <a:gd name="connsiteX9" fmla="*/ 2496116 w 3408241"/>
              <a:gd name="connsiteY9" fmla="*/ 1141942 h 3217160"/>
              <a:gd name="connsiteX10" fmla="*/ 2946968 w 3408241"/>
              <a:gd name="connsiteY10" fmla="*/ 1205443 h 3217160"/>
              <a:gd name="connsiteX11" fmla="*/ 2708843 w 3408241"/>
              <a:gd name="connsiteY11" fmla="*/ 1608668 h 3217160"/>
              <a:gd name="connsiteX12" fmla="*/ 3223193 w 3408241"/>
              <a:gd name="connsiteY12" fmla="*/ 1684868 h 3217160"/>
              <a:gd name="connsiteX13" fmla="*/ 3404169 w 3408241"/>
              <a:gd name="connsiteY13" fmla="*/ 1965855 h 3217160"/>
              <a:gd name="connsiteX14" fmla="*/ 3256529 w 3408241"/>
              <a:gd name="connsiteY14" fmla="*/ 2150005 h 3217160"/>
              <a:gd name="connsiteX15" fmla="*/ 2604070 w 3408241"/>
              <a:gd name="connsiteY15" fmla="*/ 2075393 h 3217160"/>
              <a:gd name="connsiteX16" fmla="*/ 3356545 w 3408241"/>
              <a:gd name="connsiteY16" fmla="*/ 3013605 h 3217160"/>
              <a:gd name="connsiteX17" fmla="*/ 2384995 w 3408241"/>
              <a:gd name="connsiteY17" fmla="*/ 2375429 h 3217160"/>
              <a:gd name="connsiteX18" fmla="*/ 2218307 w 3408241"/>
              <a:gd name="connsiteY18" fmla="*/ 2688167 h 3217160"/>
              <a:gd name="connsiteX19" fmla="*/ 1627754 w 3408241"/>
              <a:gd name="connsiteY19" fmla="*/ 2918355 h 3217160"/>
              <a:gd name="connsiteX20" fmla="*/ 1508695 w 3408241"/>
              <a:gd name="connsiteY20" fmla="*/ 2432579 h 3217160"/>
              <a:gd name="connsiteX21" fmla="*/ 737170 w 3408241"/>
              <a:gd name="connsiteY21" fmla="*/ 2842154 h 3217160"/>
              <a:gd name="connsiteX22" fmla="*/ 1203895 w 3408241"/>
              <a:gd name="connsiteY22" fmla="*/ 2051579 h 3217160"/>
              <a:gd name="connsiteX23" fmla="*/ 822896 w 3408241"/>
              <a:gd name="connsiteY23" fmla="*/ 2042054 h 3217160"/>
              <a:gd name="connsiteX24" fmla="*/ 984820 w 3408241"/>
              <a:gd name="connsiteY24" fmla="*/ 1708679 h 3217160"/>
              <a:gd name="connsiteX25" fmla="*/ 13266 w 3408241"/>
              <a:gd name="connsiteY25" fmla="*/ 1368955 h 3217160"/>
              <a:gd name="connsiteX0" fmla="*/ 13266 w 3408241"/>
              <a:gd name="connsiteY0" fmla="*/ 1368955 h 3217160"/>
              <a:gd name="connsiteX1" fmla="*/ 984820 w 3408241"/>
              <a:gd name="connsiteY1" fmla="*/ 1327679 h 3217160"/>
              <a:gd name="connsiteX2" fmla="*/ 975295 w 3408241"/>
              <a:gd name="connsiteY2" fmla="*/ 860954 h 3217160"/>
              <a:gd name="connsiteX3" fmla="*/ 1422967 w 3408241"/>
              <a:gd name="connsiteY3" fmla="*/ 953031 h 3217160"/>
              <a:gd name="connsiteX4" fmla="*/ 956242 w 3408241"/>
              <a:gd name="connsiteY4" fmla="*/ 114830 h 3217160"/>
              <a:gd name="connsiteX5" fmla="*/ 1718242 w 3408241"/>
              <a:gd name="connsiteY5" fmla="*/ 813331 h 3217160"/>
              <a:gd name="connsiteX6" fmla="*/ 1862704 w 3408241"/>
              <a:gd name="connsiteY6" fmla="*/ 191030 h 3217160"/>
              <a:gd name="connsiteX7" fmla="*/ 2124642 w 3408241"/>
              <a:gd name="connsiteY7" fmla="*/ 826030 h 3217160"/>
              <a:gd name="connsiteX8" fmla="*/ 2988241 w 3408241"/>
              <a:gd name="connsiteY8" fmla="*/ 114830 h 3217160"/>
              <a:gd name="connsiteX9" fmla="*/ 2496116 w 3408241"/>
              <a:gd name="connsiteY9" fmla="*/ 1141942 h 3217160"/>
              <a:gd name="connsiteX10" fmla="*/ 2946968 w 3408241"/>
              <a:gd name="connsiteY10" fmla="*/ 1205443 h 3217160"/>
              <a:gd name="connsiteX11" fmla="*/ 2708843 w 3408241"/>
              <a:gd name="connsiteY11" fmla="*/ 1608668 h 3217160"/>
              <a:gd name="connsiteX12" fmla="*/ 3223193 w 3408241"/>
              <a:gd name="connsiteY12" fmla="*/ 1684868 h 3217160"/>
              <a:gd name="connsiteX13" fmla="*/ 3404169 w 3408241"/>
              <a:gd name="connsiteY13" fmla="*/ 1965855 h 3217160"/>
              <a:gd name="connsiteX14" fmla="*/ 3256529 w 3408241"/>
              <a:gd name="connsiteY14" fmla="*/ 2150005 h 3217160"/>
              <a:gd name="connsiteX15" fmla="*/ 2604070 w 3408241"/>
              <a:gd name="connsiteY15" fmla="*/ 2075393 h 3217160"/>
              <a:gd name="connsiteX16" fmla="*/ 3356545 w 3408241"/>
              <a:gd name="connsiteY16" fmla="*/ 3013605 h 3217160"/>
              <a:gd name="connsiteX17" fmla="*/ 2384995 w 3408241"/>
              <a:gd name="connsiteY17" fmla="*/ 2375429 h 3217160"/>
              <a:gd name="connsiteX18" fmla="*/ 2218307 w 3408241"/>
              <a:gd name="connsiteY18" fmla="*/ 2688167 h 3217160"/>
              <a:gd name="connsiteX19" fmla="*/ 1627754 w 3408241"/>
              <a:gd name="connsiteY19" fmla="*/ 2918355 h 3217160"/>
              <a:gd name="connsiteX20" fmla="*/ 1508695 w 3408241"/>
              <a:gd name="connsiteY20" fmla="*/ 2432579 h 3217160"/>
              <a:gd name="connsiteX21" fmla="*/ 737170 w 3408241"/>
              <a:gd name="connsiteY21" fmla="*/ 2842154 h 3217160"/>
              <a:gd name="connsiteX22" fmla="*/ 1203895 w 3408241"/>
              <a:gd name="connsiteY22" fmla="*/ 2051579 h 3217160"/>
              <a:gd name="connsiteX23" fmla="*/ 822896 w 3408241"/>
              <a:gd name="connsiteY23" fmla="*/ 2042054 h 3217160"/>
              <a:gd name="connsiteX24" fmla="*/ 984820 w 3408241"/>
              <a:gd name="connsiteY24" fmla="*/ 1708679 h 3217160"/>
              <a:gd name="connsiteX25" fmla="*/ 13266 w 3408241"/>
              <a:gd name="connsiteY25" fmla="*/ 1368955 h 3217160"/>
              <a:gd name="connsiteX0" fmla="*/ 13266 w 3408241"/>
              <a:gd name="connsiteY0" fmla="*/ 1368955 h 3217160"/>
              <a:gd name="connsiteX1" fmla="*/ 984820 w 3408241"/>
              <a:gd name="connsiteY1" fmla="*/ 1327679 h 3217160"/>
              <a:gd name="connsiteX2" fmla="*/ 975295 w 3408241"/>
              <a:gd name="connsiteY2" fmla="*/ 860954 h 3217160"/>
              <a:gd name="connsiteX3" fmla="*/ 1422967 w 3408241"/>
              <a:gd name="connsiteY3" fmla="*/ 953031 h 3217160"/>
              <a:gd name="connsiteX4" fmla="*/ 956242 w 3408241"/>
              <a:gd name="connsiteY4" fmla="*/ 114830 h 3217160"/>
              <a:gd name="connsiteX5" fmla="*/ 1718242 w 3408241"/>
              <a:gd name="connsiteY5" fmla="*/ 813331 h 3217160"/>
              <a:gd name="connsiteX6" fmla="*/ 1862704 w 3408241"/>
              <a:gd name="connsiteY6" fmla="*/ 191030 h 3217160"/>
              <a:gd name="connsiteX7" fmla="*/ 2124642 w 3408241"/>
              <a:gd name="connsiteY7" fmla="*/ 826030 h 3217160"/>
              <a:gd name="connsiteX8" fmla="*/ 2988241 w 3408241"/>
              <a:gd name="connsiteY8" fmla="*/ 114830 h 3217160"/>
              <a:gd name="connsiteX9" fmla="*/ 2496116 w 3408241"/>
              <a:gd name="connsiteY9" fmla="*/ 1141942 h 3217160"/>
              <a:gd name="connsiteX10" fmla="*/ 2946968 w 3408241"/>
              <a:gd name="connsiteY10" fmla="*/ 1205443 h 3217160"/>
              <a:gd name="connsiteX11" fmla="*/ 2708843 w 3408241"/>
              <a:gd name="connsiteY11" fmla="*/ 1608668 h 3217160"/>
              <a:gd name="connsiteX12" fmla="*/ 3223193 w 3408241"/>
              <a:gd name="connsiteY12" fmla="*/ 1684868 h 3217160"/>
              <a:gd name="connsiteX13" fmla="*/ 3404169 w 3408241"/>
              <a:gd name="connsiteY13" fmla="*/ 1965855 h 3217160"/>
              <a:gd name="connsiteX14" fmla="*/ 3256529 w 3408241"/>
              <a:gd name="connsiteY14" fmla="*/ 2150005 h 3217160"/>
              <a:gd name="connsiteX15" fmla="*/ 2604070 w 3408241"/>
              <a:gd name="connsiteY15" fmla="*/ 2075393 h 3217160"/>
              <a:gd name="connsiteX16" fmla="*/ 3356545 w 3408241"/>
              <a:gd name="connsiteY16" fmla="*/ 3013605 h 3217160"/>
              <a:gd name="connsiteX17" fmla="*/ 2384995 w 3408241"/>
              <a:gd name="connsiteY17" fmla="*/ 2375429 h 3217160"/>
              <a:gd name="connsiteX18" fmla="*/ 2218307 w 3408241"/>
              <a:gd name="connsiteY18" fmla="*/ 2688167 h 3217160"/>
              <a:gd name="connsiteX19" fmla="*/ 1627754 w 3408241"/>
              <a:gd name="connsiteY19" fmla="*/ 2918355 h 3217160"/>
              <a:gd name="connsiteX20" fmla="*/ 1508695 w 3408241"/>
              <a:gd name="connsiteY20" fmla="*/ 2432579 h 3217160"/>
              <a:gd name="connsiteX21" fmla="*/ 737170 w 3408241"/>
              <a:gd name="connsiteY21" fmla="*/ 2842154 h 3217160"/>
              <a:gd name="connsiteX22" fmla="*/ 1203895 w 3408241"/>
              <a:gd name="connsiteY22" fmla="*/ 2051579 h 3217160"/>
              <a:gd name="connsiteX23" fmla="*/ 822896 w 3408241"/>
              <a:gd name="connsiteY23" fmla="*/ 2042054 h 3217160"/>
              <a:gd name="connsiteX24" fmla="*/ 984820 w 3408241"/>
              <a:gd name="connsiteY24" fmla="*/ 1708679 h 3217160"/>
              <a:gd name="connsiteX25" fmla="*/ 13266 w 3408241"/>
              <a:gd name="connsiteY25" fmla="*/ 1368955 h 3217160"/>
              <a:gd name="connsiteX0" fmla="*/ 13266 w 3408241"/>
              <a:gd name="connsiteY0" fmla="*/ 1368955 h 3217160"/>
              <a:gd name="connsiteX1" fmla="*/ 984820 w 3408241"/>
              <a:gd name="connsiteY1" fmla="*/ 1327679 h 3217160"/>
              <a:gd name="connsiteX2" fmla="*/ 975295 w 3408241"/>
              <a:gd name="connsiteY2" fmla="*/ 860954 h 3217160"/>
              <a:gd name="connsiteX3" fmla="*/ 1422967 w 3408241"/>
              <a:gd name="connsiteY3" fmla="*/ 953031 h 3217160"/>
              <a:gd name="connsiteX4" fmla="*/ 956242 w 3408241"/>
              <a:gd name="connsiteY4" fmla="*/ 114830 h 3217160"/>
              <a:gd name="connsiteX5" fmla="*/ 1718242 w 3408241"/>
              <a:gd name="connsiteY5" fmla="*/ 813331 h 3217160"/>
              <a:gd name="connsiteX6" fmla="*/ 1862704 w 3408241"/>
              <a:gd name="connsiteY6" fmla="*/ 191030 h 3217160"/>
              <a:gd name="connsiteX7" fmla="*/ 2124642 w 3408241"/>
              <a:gd name="connsiteY7" fmla="*/ 826030 h 3217160"/>
              <a:gd name="connsiteX8" fmla="*/ 2988241 w 3408241"/>
              <a:gd name="connsiteY8" fmla="*/ 114830 h 3217160"/>
              <a:gd name="connsiteX9" fmla="*/ 2496116 w 3408241"/>
              <a:gd name="connsiteY9" fmla="*/ 1141942 h 3217160"/>
              <a:gd name="connsiteX10" fmla="*/ 2946968 w 3408241"/>
              <a:gd name="connsiteY10" fmla="*/ 1205443 h 3217160"/>
              <a:gd name="connsiteX11" fmla="*/ 2708843 w 3408241"/>
              <a:gd name="connsiteY11" fmla="*/ 1608668 h 3217160"/>
              <a:gd name="connsiteX12" fmla="*/ 3223193 w 3408241"/>
              <a:gd name="connsiteY12" fmla="*/ 1684868 h 3217160"/>
              <a:gd name="connsiteX13" fmla="*/ 3404169 w 3408241"/>
              <a:gd name="connsiteY13" fmla="*/ 1965855 h 3217160"/>
              <a:gd name="connsiteX14" fmla="*/ 3256529 w 3408241"/>
              <a:gd name="connsiteY14" fmla="*/ 2150005 h 3217160"/>
              <a:gd name="connsiteX15" fmla="*/ 2604070 w 3408241"/>
              <a:gd name="connsiteY15" fmla="*/ 2075393 h 3217160"/>
              <a:gd name="connsiteX16" fmla="*/ 3356545 w 3408241"/>
              <a:gd name="connsiteY16" fmla="*/ 3013605 h 3217160"/>
              <a:gd name="connsiteX17" fmla="*/ 2384995 w 3408241"/>
              <a:gd name="connsiteY17" fmla="*/ 2375429 h 3217160"/>
              <a:gd name="connsiteX18" fmla="*/ 2218307 w 3408241"/>
              <a:gd name="connsiteY18" fmla="*/ 2688167 h 3217160"/>
              <a:gd name="connsiteX19" fmla="*/ 1627754 w 3408241"/>
              <a:gd name="connsiteY19" fmla="*/ 2918355 h 3217160"/>
              <a:gd name="connsiteX20" fmla="*/ 1508695 w 3408241"/>
              <a:gd name="connsiteY20" fmla="*/ 2432579 h 3217160"/>
              <a:gd name="connsiteX21" fmla="*/ 737170 w 3408241"/>
              <a:gd name="connsiteY21" fmla="*/ 2842154 h 3217160"/>
              <a:gd name="connsiteX22" fmla="*/ 1203895 w 3408241"/>
              <a:gd name="connsiteY22" fmla="*/ 2051579 h 3217160"/>
              <a:gd name="connsiteX23" fmla="*/ 822896 w 3408241"/>
              <a:gd name="connsiteY23" fmla="*/ 2042054 h 3217160"/>
              <a:gd name="connsiteX24" fmla="*/ 984820 w 3408241"/>
              <a:gd name="connsiteY24" fmla="*/ 1708679 h 3217160"/>
              <a:gd name="connsiteX25" fmla="*/ 13266 w 3408241"/>
              <a:gd name="connsiteY25" fmla="*/ 1368955 h 3217160"/>
              <a:gd name="connsiteX0" fmla="*/ 13266 w 3408241"/>
              <a:gd name="connsiteY0" fmla="*/ 1368955 h 3217160"/>
              <a:gd name="connsiteX1" fmla="*/ 984820 w 3408241"/>
              <a:gd name="connsiteY1" fmla="*/ 1327679 h 3217160"/>
              <a:gd name="connsiteX2" fmla="*/ 975295 w 3408241"/>
              <a:gd name="connsiteY2" fmla="*/ 860954 h 3217160"/>
              <a:gd name="connsiteX3" fmla="*/ 1422967 w 3408241"/>
              <a:gd name="connsiteY3" fmla="*/ 953031 h 3217160"/>
              <a:gd name="connsiteX4" fmla="*/ 956242 w 3408241"/>
              <a:gd name="connsiteY4" fmla="*/ 114830 h 3217160"/>
              <a:gd name="connsiteX5" fmla="*/ 1718242 w 3408241"/>
              <a:gd name="connsiteY5" fmla="*/ 813331 h 3217160"/>
              <a:gd name="connsiteX6" fmla="*/ 1862704 w 3408241"/>
              <a:gd name="connsiteY6" fmla="*/ 191030 h 3217160"/>
              <a:gd name="connsiteX7" fmla="*/ 2124642 w 3408241"/>
              <a:gd name="connsiteY7" fmla="*/ 826030 h 3217160"/>
              <a:gd name="connsiteX8" fmla="*/ 2988241 w 3408241"/>
              <a:gd name="connsiteY8" fmla="*/ 114830 h 3217160"/>
              <a:gd name="connsiteX9" fmla="*/ 2496116 w 3408241"/>
              <a:gd name="connsiteY9" fmla="*/ 1141942 h 3217160"/>
              <a:gd name="connsiteX10" fmla="*/ 2946968 w 3408241"/>
              <a:gd name="connsiteY10" fmla="*/ 1205443 h 3217160"/>
              <a:gd name="connsiteX11" fmla="*/ 2708843 w 3408241"/>
              <a:gd name="connsiteY11" fmla="*/ 1608668 h 3217160"/>
              <a:gd name="connsiteX12" fmla="*/ 3223193 w 3408241"/>
              <a:gd name="connsiteY12" fmla="*/ 1684868 h 3217160"/>
              <a:gd name="connsiteX13" fmla="*/ 3404169 w 3408241"/>
              <a:gd name="connsiteY13" fmla="*/ 1965855 h 3217160"/>
              <a:gd name="connsiteX14" fmla="*/ 3256529 w 3408241"/>
              <a:gd name="connsiteY14" fmla="*/ 2150005 h 3217160"/>
              <a:gd name="connsiteX15" fmla="*/ 2604070 w 3408241"/>
              <a:gd name="connsiteY15" fmla="*/ 2075393 h 3217160"/>
              <a:gd name="connsiteX16" fmla="*/ 3356545 w 3408241"/>
              <a:gd name="connsiteY16" fmla="*/ 3013605 h 3217160"/>
              <a:gd name="connsiteX17" fmla="*/ 2384995 w 3408241"/>
              <a:gd name="connsiteY17" fmla="*/ 2375429 h 3217160"/>
              <a:gd name="connsiteX18" fmla="*/ 2218307 w 3408241"/>
              <a:gd name="connsiteY18" fmla="*/ 2688167 h 3217160"/>
              <a:gd name="connsiteX19" fmla="*/ 1627754 w 3408241"/>
              <a:gd name="connsiteY19" fmla="*/ 2918355 h 3217160"/>
              <a:gd name="connsiteX20" fmla="*/ 1508695 w 3408241"/>
              <a:gd name="connsiteY20" fmla="*/ 2432579 h 3217160"/>
              <a:gd name="connsiteX21" fmla="*/ 737170 w 3408241"/>
              <a:gd name="connsiteY21" fmla="*/ 2842154 h 3217160"/>
              <a:gd name="connsiteX22" fmla="*/ 1203895 w 3408241"/>
              <a:gd name="connsiteY22" fmla="*/ 2051579 h 3217160"/>
              <a:gd name="connsiteX23" fmla="*/ 822896 w 3408241"/>
              <a:gd name="connsiteY23" fmla="*/ 2042054 h 3217160"/>
              <a:gd name="connsiteX24" fmla="*/ 984820 w 3408241"/>
              <a:gd name="connsiteY24" fmla="*/ 1708679 h 3217160"/>
              <a:gd name="connsiteX25" fmla="*/ 13266 w 3408241"/>
              <a:gd name="connsiteY25" fmla="*/ 1368955 h 3217160"/>
              <a:gd name="connsiteX0" fmla="*/ 13266 w 3408241"/>
              <a:gd name="connsiteY0" fmla="*/ 1368955 h 3217160"/>
              <a:gd name="connsiteX1" fmla="*/ 984820 w 3408241"/>
              <a:gd name="connsiteY1" fmla="*/ 1327679 h 3217160"/>
              <a:gd name="connsiteX2" fmla="*/ 975295 w 3408241"/>
              <a:gd name="connsiteY2" fmla="*/ 860954 h 3217160"/>
              <a:gd name="connsiteX3" fmla="*/ 1422967 w 3408241"/>
              <a:gd name="connsiteY3" fmla="*/ 953031 h 3217160"/>
              <a:gd name="connsiteX4" fmla="*/ 956242 w 3408241"/>
              <a:gd name="connsiteY4" fmla="*/ 114830 h 3217160"/>
              <a:gd name="connsiteX5" fmla="*/ 1718242 w 3408241"/>
              <a:gd name="connsiteY5" fmla="*/ 813331 h 3217160"/>
              <a:gd name="connsiteX6" fmla="*/ 1862704 w 3408241"/>
              <a:gd name="connsiteY6" fmla="*/ 191030 h 3217160"/>
              <a:gd name="connsiteX7" fmla="*/ 2124642 w 3408241"/>
              <a:gd name="connsiteY7" fmla="*/ 826030 h 3217160"/>
              <a:gd name="connsiteX8" fmla="*/ 2988241 w 3408241"/>
              <a:gd name="connsiteY8" fmla="*/ 114830 h 3217160"/>
              <a:gd name="connsiteX9" fmla="*/ 2496116 w 3408241"/>
              <a:gd name="connsiteY9" fmla="*/ 1141942 h 3217160"/>
              <a:gd name="connsiteX10" fmla="*/ 2946968 w 3408241"/>
              <a:gd name="connsiteY10" fmla="*/ 1205443 h 3217160"/>
              <a:gd name="connsiteX11" fmla="*/ 2708843 w 3408241"/>
              <a:gd name="connsiteY11" fmla="*/ 1608668 h 3217160"/>
              <a:gd name="connsiteX12" fmla="*/ 3223193 w 3408241"/>
              <a:gd name="connsiteY12" fmla="*/ 1684868 h 3217160"/>
              <a:gd name="connsiteX13" fmla="*/ 3404169 w 3408241"/>
              <a:gd name="connsiteY13" fmla="*/ 1965855 h 3217160"/>
              <a:gd name="connsiteX14" fmla="*/ 3256529 w 3408241"/>
              <a:gd name="connsiteY14" fmla="*/ 2150005 h 3217160"/>
              <a:gd name="connsiteX15" fmla="*/ 2604070 w 3408241"/>
              <a:gd name="connsiteY15" fmla="*/ 2075393 h 3217160"/>
              <a:gd name="connsiteX16" fmla="*/ 3356545 w 3408241"/>
              <a:gd name="connsiteY16" fmla="*/ 3013605 h 3217160"/>
              <a:gd name="connsiteX17" fmla="*/ 2384995 w 3408241"/>
              <a:gd name="connsiteY17" fmla="*/ 2375429 h 3217160"/>
              <a:gd name="connsiteX18" fmla="*/ 2218307 w 3408241"/>
              <a:gd name="connsiteY18" fmla="*/ 2688167 h 3217160"/>
              <a:gd name="connsiteX19" fmla="*/ 1984945 w 3408241"/>
              <a:gd name="connsiteY19" fmla="*/ 2623079 h 3217160"/>
              <a:gd name="connsiteX20" fmla="*/ 1627754 w 3408241"/>
              <a:gd name="connsiteY20" fmla="*/ 2918355 h 3217160"/>
              <a:gd name="connsiteX21" fmla="*/ 1508695 w 3408241"/>
              <a:gd name="connsiteY21" fmla="*/ 2432579 h 3217160"/>
              <a:gd name="connsiteX22" fmla="*/ 737170 w 3408241"/>
              <a:gd name="connsiteY22" fmla="*/ 2842154 h 3217160"/>
              <a:gd name="connsiteX23" fmla="*/ 1203895 w 3408241"/>
              <a:gd name="connsiteY23" fmla="*/ 2051579 h 3217160"/>
              <a:gd name="connsiteX24" fmla="*/ 822896 w 3408241"/>
              <a:gd name="connsiteY24" fmla="*/ 2042054 h 3217160"/>
              <a:gd name="connsiteX25" fmla="*/ 984820 w 3408241"/>
              <a:gd name="connsiteY25" fmla="*/ 1708679 h 3217160"/>
              <a:gd name="connsiteX26" fmla="*/ 13266 w 3408241"/>
              <a:gd name="connsiteY26" fmla="*/ 1368955 h 3217160"/>
              <a:gd name="connsiteX0" fmla="*/ 13266 w 3408241"/>
              <a:gd name="connsiteY0" fmla="*/ 1368955 h 3217160"/>
              <a:gd name="connsiteX1" fmla="*/ 984820 w 3408241"/>
              <a:gd name="connsiteY1" fmla="*/ 1327679 h 3217160"/>
              <a:gd name="connsiteX2" fmla="*/ 975295 w 3408241"/>
              <a:gd name="connsiteY2" fmla="*/ 860954 h 3217160"/>
              <a:gd name="connsiteX3" fmla="*/ 1422967 w 3408241"/>
              <a:gd name="connsiteY3" fmla="*/ 953031 h 3217160"/>
              <a:gd name="connsiteX4" fmla="*/ 956242 w 3408241"/>
              <a:gd name="connsiteY4" fmla="*/ 114830 h 3217160"/>
              <a:gd name="connsiteX5" fmla="*/ 1718242 w 3408241"/>
              <a:gd name="connsiteY5" fmla="*/ 813331 h 3217160"/>
              <a:gd name="connsiteX6" fmla="*/ 1862704 w 3408241"/>
              <a:gd name="connsiteY6" fmla="*/ 191030 h 3217160"/>
              <a:gd name="connsiteX7" fmla="*/ 2124642 w 3408241"/>
              <a:gd name="connsiteY7" fmla="*/ 826030 h 3217160"/>
              <a:gd name="connsiteX8" fmla="*/ 2988241 w 3408241"/>
              <a:gd name="connsiteY8" fmla="*/ 114830 h 3217160"/>
              <a:gd name="connsiteX9" fmla="*/ 2496116 w 3408241"/>
              <a:gd name="connsiteY9" fmla="*/ 1141942 h 3217160"/>
              <a:gd name="connsiteX10" fmla="*/ 2946968 w 3408241"/>
              <a:gd name="connsiteY10" fmla="*/ 1205443 h 3217160"/>
              <a:gd name="connsiteX11" fmla="*/ 2708843 w 3408241"/>
              <a:gd name="connsiteY11" fmla="*/ 1608668 h 3217160"/>
              <a:gd name="connsiteX12" fmla="*/ 3223193 w 3408241"/>
              <a:gd name="connsiteY12" fmla="*/ 1684868 h 3217160"/>
              <a:gd name="connsiteX13" fmla="*/ 3404169 w 3408241"/>
              <a:gd name="connsiteY13" fmla="*/ 1965855 h 3217160"/>
              <a:gd name="connsiteX14" fmla="*/ 3256529 w 3408241"/>
              <a:gd name="connsiteY14" fmla="*/ 2150005 h 3217160"/>
              <a:gd name="connsiteX15" fmla="*/ 2604070 w 3408241"/>
              <a:gd name="connsiteY15" fmla="*/ 2075393 h 3217160"/>
              <a:gd name="connsiteX16" fmla="*/ 3356545 w 3408241"/>
              <a:gd name="connsiteY16" fmla="*/ 3013605 h 3217160"/>
              <a:gd name="connsiteX17" fmla="*/ 2384995 w 3408241"/>
              <a:gd name="connsiteY17" fmla="*/ 2375429 h 3217160"/>
              <a:gd name="connsiteX18" fmla="*/ 2218307 w 3408241"/>
              <a:gd name="connsiteY18" fmla="*/ 2688167 h 3217160"/>
              <a:gd name="connsiteX19" fmla="*/ 1984945 w 3408241"/>
              <a:gd name="connsiteY19" fmla="*/ 2623079 h 3217160"/>
              <a:gd name="connsiteX20" fmla="*/ 1627754 w 3408241"/>
              <a:gd name="connsiteY20" fmla="*/ 2918355 h 3217160"/>
              <a:gd name="connsiteX21" fmla="*/ 1508695 w 3408241"/>
              <a:gd name="connsiteY21" fmla="*/ 2432579 h 3217160"/>
              <a:gd name="connsiteX22" fmla="*/ 737170 w 3408241"/>
              <a:gd name="connsiteY22" fmla="*/ 2842154 h 3217160"/>
              <a:gd name="connsiteX23" fmla="*/ 1203895 w 3408241"/>
              <a:gd name="connsiteY23" fmla="*/ 2051579 h 3217160"/>
              <a:gd name="connsiteX24" fmla="*/ 822896 w 3408241"/>
              <a:gd name="connsiteY24" fmla="*/ 2042054 h 3217160"/>
              <a:gd name="connsiteX25" fmla="*/ 984820 w 3408241"/>
              <a:gd name="connsiteY25" fmla="*/ 1708679 h 3217160"/>
              <a:gd name="connsiteX26" fmla="*/ 13266 w 3408241"/>
              <a:gd name="connsiteY26" fmla="*/ 1368955 h 3217160"/>
              <a:gd name="connsiteX0" fmla="*/ 13266 w 3408241"/>
              <a:gd name="connsiteY0" fmla="*/ 1368955 h 3217160"/>
              <a:gd name="connsiteX1" fmla="*/ 984820 w 3408241"/>
              <a:gd name="connsiteY1" fmla="*/ 1327679 h 3217160"/>
              <a:gd name="connsiteX2" fmla="*/ 975295 w 3408241"/>
              <a:gd name="connsiteY2" fmla="*/ 860954 h 3217160"/>
              <a:gd name="connsiteX3" fmla="*/ 1422967 w 3408241"/>
              <a:gd name="connsiteY3" fmla="*/ 953031 h 3217160"/>
              <a:gd name="connsiteX4" fmla="*/ 956242 w 3408241"/>
              <a:gd name="connsiteY4" fmla="*/ 114830 h 3217160"/>
              <a:gd name="connsiteX5" fmla="*/ 1718242 w 3408241"/>
              <a:gd name="connsiteY5" fmla="*/ 813331 h 3217160"/>
              <a:gd name="connsiteX6" fmla="*/ 1862704 w 3408241"/>
              <a:gd name="connsiteY6" fmla="*/ 191030 h 3217160"/>
              <a:gd name="connsiteX7" fmla="*/ 2124642 w 3408241"/>
              <a:gd name="connsiteY7" fmla="*/ 826030 h 3217160"/>
              <a:gd name="connsiteX8" fmla="*/ 2988241 w 3408241"/>
              <a:gd name="connsiteY8" fmla="*/ 114830 h 3217160"/>
              <a:gd name="connsiteX9" fmla="*/ 2496116 w 3408241"/>
              <a:gd name="connsiteY9" fmla="*/ 1141942 h 3217160"/>
              <a:gd name="connsiteX10" fmla="*/ 2946968 w 3408241"/>
              <a:gd name="connsiteY10" fmla="*/ 1205443 h 3217160"/>
              <a:gd name="connsiteX11" fmla="*/ 2708843 w 3408241"/>
              <a:gd name="connsiteY11" fmla="*/ 1608668 h 3217160"/>
              <a:gd name="connsiteX12" fmla="*/ 3223193 w 3408241"/>
              <a:gd name="connsiteY12" fmla="*/ 1684868 h 3217160"/>
              <a:gd name="connsiteX13" fmla="*/ 3404169 w 3408241"/>
              <a:gd name="connsiteY13" fmla="*/ 1965855 h 3217160"/>
              <a:gd name="connsiteX14" fmla="*/ 3256529 w 3408241"/>
              <a:gd name="connsiteY14" fmla="*/ 2150005 h 3217160"/>
              <a:gd name="connsiteX15" fmla="*/ 2604070 w 3408241"/>
              <a:gd name="connsiteY15" fmla="*/ 2075393 h 3217160"/>
              <a:gd name="connsiteX16" fmla="*/ 3356545 w 3408241"/>
              <a:gd name="connsiteY16" fmla="*/ 3013605 h 3217160"/>
              <a:gd name="connsiteX17" fmla="*/ 2384995 w 3408241"/>
              <a:gd name="connsiteY17" fmla="*/ 2375429 h 3217160"/>
              <a:gd name="connsiteX18" fmla="*/ 2218307 w 3408241"/>
              <a:gd name="connsiteY18" fmla="*/ 2688167 h 3217160"/>
              <a:gd name="connsiteX19" fmla="*/ 1984945 w 3408241"/>
              <a:gd name="connsiteY19" fmla="*/ 2623079 h 3217160"/>
              <a:gd name="connsiteX20" fmla="*/ 1627754 w 3408241"/>
              <a:gd name="connsiteY20" fmla="*/ 2918355 h 3217160"/>
              <a:gd name="connsiteX21" fmla="*/ 1508695 w 3408241"/>
              <a:gd name="connsiteY21" fmla="*/ 2432579 h 3217160"/>
              <a:gd name="connsiteX22" fmla="*/ 737170 w 3408241"/>
              <a:gd name="connsiteY22" fmla="*/ 2842154 h 3217160"/>
              <a:gd name="connsiteX23" fmla="*/ 1203895 w 3408241"/>
              <a:gd name="connsiteY23" fmla="*/ 2051579 h 3217160"/>
              <a:gd name="connsiteX24" fmla="*/ 822896 w 3408241"/>
              <a:gd name="connsiteY24" fmla="*/ 2042054 h 3217160"/>
              <a:gd name="connsiteX25" fmla="*/ 984820 w 3408241"/>
              <a:gd name="connsiteY25" fmla="*/ 1708679 h 3217160"/>
              <a:gd name="connsiteX26" fmla="*/ 13266 w 3408241"/>
              <a:gd name="connsiteY26" fmla="*/ 1368955 h 3217160"/>
              <a:gd name="connsiteX0" fmla="*/ 13266 w 3408241"/>
              <a:gd name="connsiteY0" fmla="*/ 1368955 h 3217160"/>
              <a:gd name="connsiteX1" fmla="*/ 984820 w 3408241"/>
              <a:gd name="connsiteY1" fmla="*/ 1327679 h 3217160"/>
              <a:gd name="connsiteX2" fmla="*/ 975295 w 3408241"/>
              <a:gd name="connsiteY2" fmla="*/ 860954 h 3217160"/>
              <a:gd name="connsiteX3" fmla="*/ 1422967 w 3408241"/>
              <a:gd name="connsiteY3" fmla="*/ 953031 h 3217160"/>
              <a:gd name="connsiteX4" fmla="*/ 956242 w 3408241"/>
              <a:gd name="connsiteY4" fmla="*/ 114830 h 3217160"/>
              <a:gd name="connsiteX5" fmla="*/ 1718242 w 3408241"/>
              <a:gd name="connsiteY5" fmla="*/ 813331 h 3217160"/>
              <a:gd name="connsiteX6" fmla="*/ 1862704 w 3408241"/>
              <a:gd name="connsiteY6" fmla="*/ 191030 h 3217160"/>
              <a:gd name="connsiteX7" fmla="*/ 2124642 w 3408241"/>
              <a:gd name="connsiteY7" fmla="*/ 826030 h 3217160"/>
              <a:gd name="connsiteX8" fmla="*/ 2988241 w 3408241"/>
              <a:gd name="connsiteY8" fmla="*/ 114830 h 3217160"/>
              <a:gd name="connsiteX9" fmla="*/ 2496116 w 3408241"/>
              <a:gd name="connsiteY9" fmla="*/ 1141942 h 3217160"/>
              <a:gd name="connsiteX10" fmla="*/ 2946968 w 3408241"/>
              <a:gd name="connsiteY10" fmla="*/ 1205443 h 3217160"/>
              <a:gd name="connsiteX11" fmla="*/ 2708843 w 3408241"/>
              <a:gd name="connsiteY11" fmla="*/ 1608668 h 3217160"/>
              <a:gd name="connsiteX12" fmla="*/ 3223193 w 3408241"/>
              <a:gd name="connsiteY12" fmla="*/ 1684868 h 3217160"/>
              <a:gd name="connsiteX13" fmla="*/ 3404169 w 3408241"/>
              <a:gd name="connsiteY13" fmla="*/ 1965855 h 3217160"/>
              <a:gd name="connsiteX14" fmla="*/ 3256529 w 3408241"/>
              <a:gd name="connsiteY14" fmla="*/ 2150005 h 3217160"/>
              <a:gd name="connsiteX15" fmla="*/ 2604070 w 3408241"/>
              <a:gd name="connsiteY15" fmla="*/ 2075393 h 3217160"/>
              <a:gd name="connsiteX16" fmla="*/ 3356545 w 3408241"/>
              <a:gd name="connsiteY16" fmla="*/ 3013605 h 3217160"/>
              <a:gd name="connsiteX17" fmla="*/ 2384995 w 3408241"/>
              <a:gd name="connsiteY17" fmla="*/ 2375429 h 3217160"/>
              <a:gd name="connsiteX18" fmla="*/ 2218307 w 3408241"/>
              <a:gd name="connsiteY18" fmla="*/ 2688167 h 3217160"/>
              <a:gd name="connsiteX19" fmla="*/ 1984945 w 3408241"/>
              <a:gd name="connsiteY19" fmla="*/ 2623079 h 3217160"/>
              <a:gd name="connsiteX20" fmla="*/ 1627754 w 3408241"/>
              <a:gd name="connsiteY20" fmla="*/ 2918355 h 3217160"/>
              <a:gd name="connsiteX21" fmla="*/ 1508695 w 3408241"/>
              <a:gd name="connsiteY21" fmla="*/ 2432579 h 3217160"/>
              <a:gd name="connsiteX22" fmla="*/ 737170 w 3408241"/>
              <a:gd name="connsiteY22" fmla="*/ 2842154 h 3217160"/>
              <a:gd name="connsiteX23" fmla="*/ 1203895 w 3408241"/>
              <a:gd name="connsiteY23" fmla="*/ 2051579 h 3217160"/>
              <a:gd name="connsiteX24" fmla="*/ 822896 w 3408241"/>
              <a:gd name="connsiteY24" fmla="*/ 2042054 h 3217160"/>
              <a:gd name="connsiteX25" fmla="*/ 984820 w 3408241"/>
              <a:gd name="connsiteY25" fmla="*/ 1708679 h 3217160"/>
              <a:gd name="connsiteX26" fmla="*/ 13266 w 3408241"/>
              <a:gd name="connsiteY26" fmla="*/ 1368955 h 3217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3408241" h="3217160">
                <a:moveTo>
                  <a:pt x="13266" y="1368955"/>
                </a:moveTo>
                <a:cubicBezTo>
                  <a:pt x="118041" y="829205"/>
                  <a:pt x="586357" y="1459971"/>
                  <a:pt x="984820" y="1327679"/>
                </a:cubicBezTo>
                <a:cubicBezTo>
                  <a:pt x="1145158" y="1243012"/>
                  <a:pt x="729233" y="1045633"/>
                  <a:pt x="975295" y="860954"/>
                </a:cubicBezTo>
                <a:cubicBezTo>
                  <a:pt x="1202307" y="790575"/>
                  <a:pt x="1249930" y="1069447"/>
                  <a:pt x="1422967" y="953031"/>
                </a:cubicBezTo>
                <a:cubicBezTo>
                  <a:pt x="1505517" y="637648"/>
                  <a:pt x="592175" y="521230"/>
                  <a:pt x="956242" y="114830"/>
                </a:cubicBezTo>
                <a:cubicBezTo>
                  <a:pt x="1508692" y="-363536"/>
                  <a:pt x="1431698" y="806981"/>
                  <a:pt x="1718242" y="813331"/>
                </a:cubicBezTo>
                <a:cubicBezTo>
                  <a:pt x="1699986" y="629181"/>
                  <a:pt x="1579071" y="138113"/>
                  <a:pt x="1862704" y="191030"/>
                </a:cubicBezTo>
                <a:cubicBezTo>
                  <a:pt x="2146337" y="243947"/>
                  <a:pt x="1833336" y="800630"/>
                  <a:pt x="2124642" y="826030"/>
                </a:cubicBezTo>
                <a:cubicBezTo>
                  <a:pt x="2339748" y="787930"/>
                  <a:pt x="2345304" y="-158220"/>
                  <a:pt x="2988241" y="114830"/>
                </a:cubicBezTo>
                <a:cubicBezTo>
                  <a:pt x="3620066" y="697972"/>
                  <a:pt x="2444257" y="778934"/>
                  <a:pt x="2496116" y="1141942"/>
                </a:cubicBezTo>
                <a:cubicBezTo>
                  <a:pt x="2588191" y="1364192"/>
                  <a:pt x="2790864" y="1036639"/>
                  <a:pt x="2946968" y="1205443"/>
                </a:cubicBezTo>
                <a:cubicBezTo>
                  <a:pt x="3105454" y="1502305"/>
                  <a:pt x="2535013" y="1350435"/>
                  <a:pt x="2708843" y="1608668"/>
                </a:cubicBezTo>
                <a:cubicBezTo>
                  <a:pt x="2818380" y="1667935"/>
                  <a:pt x="3019993" y="1685133"/>
                  <a:pt x="3223193" y="1684868"/>
                </a:cubicBezTo>
                <a:cubicBezTo>
                  <a:pt x="3395437" y="1744399"/>
                  <a:pt x="3420044" y="1845470"/>
                  <a:pt x="3404169" y="1965855"/>
                </a:cubicBezTo>
                <a:cubicBezTo>
                  <a:pt x="3364481" y="2105290"/>
                  <a:pt x="3345429" y="2092855"/>
                  <a:pt x="3256529" y="2150005"/>
                </a:cubicBezTo>
                <a:cubicBezTo>
                  <a:pt x="3093811" y="2255574"/>
                  <a:pt x="2804889" y="1821923"/>
                  <a:pt x="2604070" y="2075393"/>
                </a:cubicBezTo>
                <a:cubicBezTo>
                  <a:pt x="2649314" y="2376489"/>
                  <a:pt x="3551014" y="2569899"/>
                  <a:pt x="3356545" y="3013605"/>
                </a:cubicBezTo>
                <a:cubicBezTo>
                  <a:pt x="2810445" y="3698611"/>
                  <a:pt x="2714402" y="2440517"/>
                  <a:pt x="2384995" y="2375429"/>
                </a:cubicBezTo>
                <a:cubicBezTo>
                  <a:pt x="2237358" y="2443691"/>
                  <a:pt x="2336576" y="2618317"/>
                  <a:pt x="2218307" y="2688167"/>
                </a:cubicBezTo>
                <a:cubicBezTo>
                  <a:pt x="2161157" y="2750609"/>
                  <a:pt x="2083370" y="2584714"/>
                  <a:pt x="1984945" y="2623079"/>
                </a:cubicBezTo>
                <a:cubicBezTo>
                  <a:pt x="1886520" y="2661444"/>
                  <a:pt x="1840479" y="2988205"/>
                  <a:pt x="1627754" y="2918355"/>
                </a:cubicBezTo>
                <a:cubicBezTo>
                  <a:pt x="1415029" y="2848505"/>
                  <a:pt x="1657126" y="2445279"/>
                  <a:pt x="1508695" y="2432579"/>
                </a:cubicBezTo>
                <a:cubicBezTo>
                  <a:pt x="1303114" y="2410354"/>
                  <a:pt x="1078483" y="3152775"/>
                  <a:pt x="737170" y="2842154"/>
                </a:cubicBezTo>
                <a:cubicBezTo>
                  <a:pt x="286320" y="2299229"/>
                  <a:pt x="1411858" y="2286000"/>
                  <a:pt x="1203895" y="2051579"/>
                </a:cubicBezTo>
                <a:cubicBezTo>
                  <a:pt x="1218183" y="1918229"/>
                  <a:pt x="907034" y="2242079"/>
                  <a:pt x="822896" y="2042054"/>
                </a:cubicBezTo>
                <a:cubicBezTo>
                  <a:pt x="700659" y="1870604"/>
                  <a:pt x="1119758" y="1820862"/>
                  <a:pt x="984820" y="1708679"/>
                </a:cubicBezTo>
                <a:cubicBezTo>
                  <a:pt x="767332" y="1528233"/>
                  <a:pt x="-118339" y="2046919"/>
                  <a:pt x="13266" y="1368955"/>
                </a:cubicBezTo>
                <a:close/>
              </a:path>
            </a:pathLst>
          </a:custGeom>
          <a:solidFill>
            <a:srgbClr val="FF0000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16"/>
          <p:cNvSpPr/>
          <p:nvPr/>
        </p:nvSpPr>
        <p:spPr>
          <a:xfrm>
            <a:off x="2786382" y="1129770"/>
            <a:ext cx="1566913" cy="1479065"/>
          </a:xfrm>
          <a:custGeom>
            <a:avLst/>
            <a:gdLst>
              <a:gd name="connsiteX0" fmla="*/ 0 w 3895725"/>
              <a:gd name="connsiteY0" fmla="*/ 2159000 h 4318000"/>
              <a:gd name="connsiteX1" fmla="*/ 1947863 w 3895725"/>
              <a:gd name="connsiteY1" fmla="*/ 0 h 4318000"/>
              <a:gd name="connsiteX2" fmla="*/ 3895726 w 3895725"/>
              <a:gd name="connsiteY2" fmla="*/ 2159000 h 4318000"/>
              <a:gd name="connsiteX3" fmla="*/ 1947863 w 3895725"/>
              <a:gd name="connsiteY3" fmla="*/ 4318000 h 4318000"/>
              <a:gd name="connsiteX4" fmla="*/ 0 w 3895725"/>
              <a:gd name="connsiteY4" fmla="*/ 2159000 h 4318000"/>
              <a:gd name="connsiteX0" fmla="*/ 16235 w 3911961"/>
              <a:gd name="connsiteY0" fmla="*/ 2249857 h 4408857"/>
              <a:gd name="connsiteX1" fmla="*/ 1083036 w 3911961"/>
              <a:gd name="connsiteY1" fmla="*/ 586157 h 4408857"/>
              <a:gd name="connsiteX2" fmla="*/ 1964098 w 3911961"/>
              <a:gd name="connsiteY2" fmla="*/ 90857 h 4408857"/>
              <a:gd name="connsiteX3" fmla="*/ 3911961 w 3911961"/>
              <a:gd name="connsiteY3" fmla="*/ 2249857 h 4408857"/>
              <a:gd name="connsiteX4" fmla="*/ 1964098 w 3911961"/>
              <a:gd name="connsiteY4" fmla="*/ 4408857 h 4408857"/>
              <a:gd name="connsiteX5" fmla="*/ 16235 w 3911961"/>
              <a:gd name="connsiteY5" fmla="*/ 2249857 h 4408857"/>
              <a:gd name="connsiteX0" fmla="*/ 16235 w 3911961"/>
              <a:gd name="connsiteY0" fmla="*/ 2219517 h 4378517"/>
              <a:gd name="connsiteX1" fmla="*/ 1083036 w 3911961"/>
              <a:gd name="connsiteY1" fmla="*/ 555817 h 4378517"/>
              <a:gd name="connsiteX2" fmla="*/ 1705336 w 3911961"/>
              <a:gd name="connsiteY2" fmla="*/ 593918 h 4378517"/>
              <a:gd name="connsiteX3" fmla="*/ 1964098 w 3911961"/>
              <a:gd name="connsiteY3" fmla="*/ 60517 h 4378517"/>
              <a:gd name="connsiteX4" fmla="*/ 3911961 w 3911961"/>
              <a:gd name="connsiteY4" fmla="*/ 2219517 h 4378517"/>
              <a:gd name="connsiteX5" fmla="*/ 1964098 w 3911961"/>
              <a:gd name="connsiteY5" fmla="*/ 4378517 h 4378517"/>
              <a:gd name="connsiteX6" fmla="*/ 16235 w 3911961"/>
              <a:gd name="connsiteY6" fmla="*/ 2219517 h 4378517"/>
              <a:gd name="connsiteX0" fmla="*/ 20201 w 3915927"/>
              <a:gd name="connsiteY0" fmla="*/ 2219517 h 4378517"/>
              <a:gd name="connsiteX1" fmla="*/ 960002 w 3915927"/>
              <a:gd name="connsiteY1" fmla="*/ 987618 h 4378517"/>
              <a:gd name="connsiteX2" fmla="*/ 1087002 w 3915927"/>
              <a:gd name="connsiteY2" fmla="*/ 555817 h 4378517"/>
              <a:gd name="connsiteX3" fmla="*/ 1709302 w 3915927"/>
              <a:gd name="connsiteY3" fmla="*/ 593918 h 4378517"/>
              <a:gd name="connsiteX4" fmla="*/ 1968064 w 3915927"/>
              <a:gd name="connsiteY4" fmla="*/ 60517 h 4378517"/>
              <a:gd name="connsiteX5" fmla="*/ 3915927 w 3915927"/>
              <a:gd name="connsiteY5" fmla="*/ 2219517 h 4378517"/>
              <a:gd name="connsiteX6" fmla="*/ 1968064 w 3915927"/>
              <a:gd name="connsiteY6" fmla="*/ 4378517 h 4378517"/>
              <a:gd name="connsiteX7" fmla="*/ 20201 w 3915927"/>
              <a:gd name="connsiteY7" fmla="*/ 2219517 h 4378517"/>
              <a:gd name="connsiteX0" fmla="*/ 2555 w 3898281"/>
              <a:gd name="connsiteY0" fmla="*/ 2219517 h 4378517"/>
              <a:gd name="connsiteX1" fmla="*/ 1526556 w 3898281"/>
              <a:gd name="connsiteY1" fmla="*/ 1470218 h 4378517"/>
              <a:gd name="connsiteX2" fmla="*/ 1069356 w 3898281"/>
              <a:gd name="connsiteY2" fmla="*/ 555817 h 4378517"/>
              <a:gd name="connsiteX3" fmla="*/ 1691656 w 3898281"/>
              <a:gd name="connsiteY3" fmla="*/ 593918 h 4378517"/>
              <a:gd name="connsiteX4" fmla="*/ 1950418 w 3898281"/>
              <a:gd name="connsiteY4" fmla="*/ 60517 h 4378517"/>
              <a:gd name="connsiteX5" fmla="*/ 3898281 w 3898281"/>
              <a:gd name="connsiteY5" fmla="*/ 2219517 h 4378517"/>
              <a:gd name="connsiteX6" fmla="*/ 1950418 w 3898281"/>
              <a:gd name="connsiteY6" fmla="*/ 4378517 h 4378517"/>
              <a:gd name="connsiteX7" fmla="*/ 2555 w 3898281"/>
              <a:gd name="connsiteY7" fmla="*/ 2219517 h 4378517"/>
              <a:gd name="connsiteX0" fmla="*/ 2555 w 3898281"/>
              <a:gd name="connsiteY0" fmla="*/ 2219517 h 4378517"/>
              <a:gd name="connsiteX1" fmla="*/ 1526556 w 3898281"/>
              <a:gd name="connsiteY1" fmla="*/ 1470218 h 4378517"/>
              <a:gd name="connsiteX2" fmla="*/ 1069356 w 3898281"/>
              <a:gd name="connsiteY2" fmla="*/ 555817 h 4378517"/>
              <a:gd name="connsiteX3" fmla="*/ 1691656 w 3898281"/>
              <a:gd name="connsiteY3" fmla="*/ 593918 h 4378517"/>
              <a:gd name="connsiteX4" fmla="*/ 1950418 w 3898281"/>
              <a:gd name="connsiteY4" fmla="*/ 60517 h 4378517"/>
              <a:gd name="connsiteX5" fmla="*/ 3898281 w 3898281"/>
              <a:gd name="connsiteY5" fmla="*/ 2219517 h 4378517"/>
              <a:gd name="connsiteX6" fmla="*/ 1950418 w 3898281"/>
              <a:gd name="connsiteY6" fmla="*/ 4378517 h 4378517"/>
              <a:gd name="connsiteX7" fmla="*/ 2555 w 3898281"/>
              <a:gd name="connsiteY7" fmla="*/ 2219517 h 4378517"/>
              <a:gd name="connsiteX0" fmla="*/ 2555 w 3898281"/>
              <a:gd name="connsiteY0" fmla="*/ 2219517 h 4378517"/>
              <a:gd name="connsiteX1" fmla="*/ 1526556 w 3898281"/>
              <a:gd name="connsiteY1" fmla="*/ 1470218 h 4378517"/>
              <a:gd name="connsiteX2" fmla="*/ 1069356 w 3898281"/>
              <a:gd name="connsiteY2" fmla="*/ 555817 h 4378517"/>
              <a:gd name="connsiteX3" fmla="*/ 1691656 w 3898281"/>
              <a:gd name="connsiteY3" fmla="*/ 593918 h 4378517"/>
              <a:gd name="connsiteX4" fmla="*/ 1950418 w 3898281"/>
              <a:gd name="connsiteY4" fmla="*/ 60517 h 4378517"/>
              <a:gd name="connsiteX5" fmla="*/ 3898281 w 3898281"/>
              <a:gd name="connsiteY5" fmla="*/ 2219517 h 4378517"/>
              <a:gd name="connsiteX6" fmla="*/ 1950418 w 3898281"/>
              <a:gd name="connsiteY6" fmla="*/ 4378517 h 4378517"/>
              <a:gd name="connsiteX7" fmla="*/ 2555 w 3898281"/>
              <a:gd name="connsiteY7" fmla="*/ 2219517 h 4378517"/>
              <a:gd name="connsiteX0" fmla="*/ 2555 w 3898281"/>
              <a:gd name="connsiteY0" fmla="*/ 2219517 h 4378517"/>
              <a:gd name="connsiteX1" fmla="*/ 1526556 w 3898281"/>
              <a:gd name="connsiteY1" fmla="*/ 1470218 h 4378517"/>
              <a:gd name="connsiteX2" fmla="*/ 1069356 w 3898281"/>
              <a:gd name="connsiteY2" fmla="*/ 555817 h 4378517"/>
              <a:gd name="connsiteX3" fmla="*/ 1691656 w 3898281"/>
              <a:gd name="connsiteY3" fmla="*/ 593918 h 4378517"/>
              <a:gd name="connsiteX4" fmla="*/ 1950418 w 3898281"/>
              <a:gd name="connsiteY4" fmla="*/ 60517 h 4378517"/>
              <a:gd name="connsiteX5" fmla="*/ 3898281 w 3898281"/>
              <a:gd name="connsiteY5" fmla="*/ 2219517 h 4378517"/>
              <a:gd name="connsiteX6" fmla="*/ 1950418 w 3898281"/>
              <a:gd name="connsiteY6" fmla="*/ 4378517 h 4378517"/>
              <a:gd name="connsiteX7" fmla="*/ 2555 w 3898281"/>
              <a:gd name="connsiteY7" fmla="*/ 2219517 h 4378517"/>
              <a:gd name="connsiteX0" fmla="*/ 2555 w 3898281"/>
              <a:gd name="connsiteY0" fmla="*/ 2173048 h 4332048"/>
              <a:gd name="connsiteX1" fmla="*/ 1526556 w 3898281"/>
              <a:gd name="connsiteY1" fmla="*/ 1423749 h 4332048"/>
              <a:gd name="connsiteX2" fmla="*/ 1069356 w 3898281"/>
              <a:gd name="connsiteY2" fmla="*/ 509348 h 4332048"/>
              <a:gd name="connsiteX3" fmla="*/ 1831356 w 3898281"/>
              <a:gd name="connsiteY3" fmla="*/ 1207849 h 4332048"/>
              <a:gd name="connsiteX4" fmla="*/ 1950418 w 3898281"/>
              <a:gd name="connsiteY4" fmla="*/ 14048 h 4332048"/>
              <a:gd name="connsiteX5" fmla="*/ 3898281 w 3898281"/>
              <a:gd name="connsiteY5" fmla="*/ 2173048 h 4332048"/>
              <a:gd name="connsiteX6" fmla="*/ 1950418 w 3898281"/>
              <a:gd name="connsiteY6" fmla="*/ 4332048 h 4332048"/>
              <a:gd name="connsiteX7" fmla="*/ 2555 w 3898281"/>
              <a:gd name="connsiteY7" fmla="*/ 2173048 h 4332048"/>
              <a:gd name="connsiteX0" fmla="*/ 2555 w 3898281"/>
              <a:gd name="connsiteY0" fmla="*/ 2173048 h 4332048"/>
              <a:gd name="connsiteX1" fmla="*/ 1526556 w 3898281"/>
              <a:gd name="connsiteY1" fmla="*/ 1423749 h 4332048"/>
              <a:gd name="connsiteX2" fmla="*/ 1069356 w 3898281"/>
              <a:gd name="connsiteY2" fmla="*/ 509348 h 4332048"/>
              <a:gd name="connsiteX3" fmla="*/ 1831356 w 3898281"/>
              <a:gd name="connsiteY3" fmla="*/ 1207849 h 4332048"/>
              <a:gd name="connsiteX4" fmla="*/ 1950418 w 3898281"/>
              <a:gd name="connsiteY4" fmla="*/ 14048 h 4332048"/>
              <a:gd name="connsiteX5" fmla="*/ 3898281 w 3898281"/>
              <a:gd name="connsiteY5" fmla="*/ 2173048 h 4332048"/>
              <a:gd name="connsiteX6" fmla="*/ 1950418 w 3898281"/>
              <a:gd name="connsiteY6" fmla="*/ 4332048 h 4332048"/>
              <a:gd name="connsiteX7" fmla="*/ 2555 w 3898281"/>
              <a:gd name="connsiteY7" fmla="*/ 2173048 h 4332048"/>
              <a:gd name="connsiteX0" fmla="*/ 2555 w 3898281"/>
              <a:gd name="connsiteY0" fmla="*/ 2173048 h 4332048"/>
              <a:gd name="connsiteX1" fmla="*/ 1526556 w 3898281"/>
              <a:gd name="connsiteY1" fmla="*/ 1423749 h 4332048"/>
              <a:gd name="connsiteX2" fmla="*/ 1069356 w 3898281"/>
              <a:gd name="connsiteY2" fmla="*/ 509348 h 4332048"/>
              <a:gd name="connsiteX3" fmla="*/ 1831356 w 3898281"/>
              <a:gd name="connsiteY3" fmla="*/ 1207849 h 4332048"/>
              <a:gd name="connsiteX4" fmla="*/ 1950418 w 3898281"/>
              <a:gd name="connsiteY4" fmla="*/ 14048 h 4332048"/>
              <a:gd name="connsiteX5" fmla="*/ 3898281 w 3898281"/>
              <a:gd name="connsiteY5" fmla="*/ 2173048 h 4332048"/>
              <a:gd name="connsiteX6" fmla="*/ 1950418 w 3898281"/>
              <a:gd name="connsiteY6" fmla="*/ 4332048 h 4332048"/>
              <a:gd name="connsiteX7" fmla="*/ 2555 w 3898281"/>
              <a:gd name="connsiteY7" fmla="*/ 2173048 h 4332048"/>
              <a:gd name="connsiteX0" fmla="*/ 2555 w 3898281"/>
              <a:gd name="connsiteY0" fmla="*/ 2173048 h 4332048"/>
              <a:gd name="connsiteX1" fmla="*/ 1526556 w 3898281"/>
              <a:gd name="connsiteY1" fmla="*/ 1423749 h 4332048"/>
              <a:gd name="connsiteX2" fmla="*/ 1069356 w 3898281"/>
              <a:gd name="connsiteY2" fmla="*/ 509348 h 4332048"/>
              <a:gd name="connsiteX3" fmla="*/ 1831356 w 3898281"/>
              <a:gd name="connsiteY3" fmla="*/ 1207849 h 4332048"/>
              <a:gd name="connsiteX4" fmla="*/ 1950418 w 3898281"/>
              <a:gd name="connsiteY4" fmla="*/ 14048 h 4332048"/>
              <a:gd name="connsiteX5" fmla="*/ 3898281 w 3898281"/>
              <a:gd name="connsiteY5" fmla="*/ 2173048 h 4332048"/>
              <a:gd name="connsiteX6" fmla="*/ 1950418 w 3898281"/>
              <a:gd name="connsiteY6" fmla="*/ 4332048 h 4332048"/>
              <a:gd name="connsiteX7" fmla="*/ 2555 w 3898281"/>
              <a:gd name="connsiteY7" fmla="*/ 2173048 h 4332048"/>
              <a:gd name="connsiteX0" fmla="*/ 2555 w 3898281"/>
              <a:gd name="connsiteY0" fmla="*/ 2174133 h 4333133"/>
              <a:gd name="connsiteX1" fmla="*/ 1526556 w 3898281"/>
              <a:gd name="connsiteY1" fmla="*/ 1424834 h 4333133"/>
              <a:gd name="connsiteX2" fmla="*/ 1069356 w 3898281"/>
              <a:gd name="connsiteY2" fmla="*/ 510433 h 4333133"/>
              <a:gd name="connsiteX3" fmla="*/ 1831356 w 3898281"/>
              <a:gd name="connsiteY3" fmla="*/ 1208934 h 4333133"/>
              <a:gd name="connsiteX4" fmla="*/ 1950418 w 3898281"/>
              <a:gd name="connsiteY4" fmla="*/ 15133 h 4333133"/>
              <a:gd name="connsiteX5" fmla="*/ 3898281 w 3898281"/>
              <a:gd name="connsiteY5" fmla="*/ 2174133 h 4333133"/>
              <a:gd name="connsiteX6" fmla="*/ 1950418 w 3898281"/>
              <a:gd name="connsiteY6" fmla="*/ 4333133 h 4333133"/>
              <a:gd name="connsiteX7" fmla="*/ 2555 w 3898281"/>
              <a:gd name="connsiteY7" fmla="*/ 2174133 h 4333133"/>
              <a:gd name="connsiteX0" fmla="*/ 2555 w 3898281"/>
              <a:gd name="connsiteY0" fmla="*/ 1778530 h 3937530"/>
              <a:gd name="connsiteX1" fmla="*/ 1526556 w 3898281"/>
              <a:gd name="connsiteY1" fmla="*/ 1029231 h 3937530"/>
              <a:gd name="connsiteX2" fmla="*/ 1069356 w 3898281"/>
              <a:gd name="connsiteY2" fmla="*/ 114830 h 3937530"/>
              <a:gd name="connsiteX3" fmla="*/ 1831356 w 3898281"/>
              <a:gd name="connsiteY3" fmla="*/ 813331 h 3937530"/>
              <a:gd name="connsiteX4" fmla="*/ 2026618 w 3898281"/>
              <a:gd name="connsiteY4" fmla="*/ 191030 h 3937530"/>
              <a:gd name="connsiteX5" fmla="*/ 3898281 w 3898281"/>
              <a:gd name="connsiteY5" fmla="*/ 1778530 h 3937530"/>
              <a:gd name="connsiteX6" fmla="*/ 1950418 w 3898281"/>
              <a:gd name="connsiteY6" fmla="*/ 3937530 h 3937530"/>
              <a:gd name="connsiteX7" fmla="*/ 2555 w 3898281"/>
              <a:gd name="connsiteY7" fmla="*/ 1778530 h 3937530"/>
              <a:gd name="connsiteX0" fmla="*/ 2555 w 3898281"/>
              <a:gd name="connsiteY0" fmla="*/ 1778530 h 3937530"/>
              <a:gd name="connsiteX1" fmla="*/ 1526556 w 3898281"/>
              <a:gd name="connsiteY1" fmla="*/ 1029231 h 3937530"/>
              <a:gd name="connsiteX2" fmla="*/ 1069356 w 3898281"/>
              <a:gd name="connsiteY2" fmla="*/ 114830 h 3937530"/>
              <a:gd name="connsiteX3" fmla="*/ 1831356 w 3898281"/>
              <a:gd name="connsiteY3" fmla="*/ 813331 h 3937530"/>
              <a:gd name="connsiteX4" fmla="*/ 2026618 w 3898281"/>
              <a:gd name="connsiteY4" fmla="*/ 191030 h 3937530"/>
              <a:gd name="connsiteX5" fmla="*/ 3898281 w 3898281"/>
              <a:gd name="connsiteY5" fmla="*/ 1778530 h 3937530"/>
              <a:gd name="connsiteX6" fmla="*/ 1950418 w 3898281"/>
              <a:gd name="connsiteY6" fmla="*/ 3937530 h 3937530"/>
              <a:gd name="connsiteX7" fmla="*/ 2555 w 3898281"/>
              <a:gd name="connsiteY7" fmla="*/ 1778530 h 3937530"/>
              <a:gd name="connsiteX0" fmla="*/ 2555 w 3900324"/>
              <a:gd name="connsiteY0" fmla="*/ 1778530 h 3937530"/>
              <a:gd name="connsiteX1" fmla="*/ 1526556 w 3900324"/>
              <a:gd name="connsiteY1" fmla="*/ 1029231 h 3937530"/>
              <a:gd name="connsiteX2" fmla="*/ 1069356 w 3900324"/>
              <a:gd name="connsiteY2" fmla="*/ 114830 h 3937530"/>
              <a:gd name="connsiteX3" fmla="*/ 1831356 w 3900324"/>
              <a:gd name="connsiteY3" fmla="*/ 813331 h 3937530"/>
              <a:gd name="connsiteX4" fmla="*/ 2026618 w 3900324"/>
              <a:gd name="connsiteY4" fmla="*/ 191030 h 3937530"/>
              <a:gd name="connsiteX5" fmla="*/ 2250456 w 3900324"/>
              <a:gd name="connsiteY5" fmla="*/ 864130 h 3937530"/>
              <a:gd name="connsiteX6" fmla="*/ 3898281 w 3900324"/>
              <a:gd name="connsiteY6" fmla="*/ 1778530 h 3937530"/>
              <a:gd name="connsiteX7" fmla="*/ 1950418 w 3900324"/>
              <a:gd name="connsiteY7" fmla="*/ 3937530 h 3937530"/>
              <a:gd name="connsiteX8" fmla="*/ 2555 w 3900324"/>
              <a:gd name="connsiteY8" fmla="*/ 1778530 h 3937530"/>
              <a:gd name="connsiteX0" fmla="*/ 2555 w 3900324"/>
              <a:gd name="connsiteY0" fmla="*/ 1778530 h 3937530"/>
              <a:gd name="connsiteX1" fmla="*/ 1526556 w 3900324"/>
              <a:gd name="connsiteY1" fmla="*/ 1029231 h 3937530"/>
              <a:gd name="connsiteX2" fmla="*/ 1069356 w 3900324"/>
              <a:gd name="connsiteY2" fmla="*/ 114830 h 3937530"/>
              <a:gd name="connsiteX3" fmla="*/ 1831356 w 3900324"/>
              <a:gd name="connsiteY3" fmla="*/ 813331 h 3937530"/>
              <a:gd name="connsiteX4" fmla="*/ 2026618 w 3900324"/>
              <a:gd name="connsiteY4" fmla="*/ 191030 h 3937530"/>
              <a:gd name="connsiteX5" fmla="*/ 2250456 w 3900324"/>
              <a:gd name="connsiteY5" fmla="*/ 864130 h 3937530"/>
              <a:gd name="connsiteX6" fmla="*/ 3898281 w 3900324"/>
              <a:gd name="connsiteY6" fmla="*/ 1778530 h 3937530"/>
              <a:gd name="connsiteX7" fmla="*/ 1950418 w 3900324"/>
              <a:gd name="connsiteY7" fmla="*/ 3937530 h 3937530"/>
              <a:gd name="connsiteX8" fmla="*/ 2555 w 3900324"/>
              <a:gd name="connsiteY8" fmla="*/ 1778530 h 3937530"/>
              <a:gd name="connsiteX0" fmla="*/ 2555 w 3900324"/>
              <a:gd name="connsiteY0" fmla="*/ 1778530 h 3937530"/>
              <a:gd name="connsiteX1" fmla="*/ 1526556 w 3900324"/>
              <a:gd name="connsiteY1" fmla="*/ 1029231 h 3937530"/>
              <a:gd name="connsiteX2" fmla="*/ 1069356 w 3900324"/>
              <a:gd name="connsiteY2" fmla="*/ 114830 h 3937530"/>
              <a:gd name="connsiteX3" fmla="*/ 1831356 w 3900324"/>
              <a:gd name="connsiteY3" fmla="*/ 813331 h 3937530"/>
              <a:gd name="connsiteX4" fmla="*/ 2026618 w 3900324"/>
              <a:gd name="connsiteY4" fmla="*/ 191030 h 3937530"/>
              <a:gd name="connsiteX5" fmla="*/ 2250456 w 3900324"/>
              <a:gd name="connsiteY5" fmla="*/ 864130 h 3937530"/>
              <a:gd name="connsiteX6" fmla="*/ 3898281 w 3900324"/>
              <a:gd name="connsiteY6" fmla="*/ 1778530 h 3937530"/>
              <a:gd name="connsiteX7" fmla="*/ 1950418 w 3900324"/>
              <a:gd name="connsiteY7" fmla="*/ 3937530 h 3937530"/>
              <a:gd name="connsiteX8" fmla="*/ 2555 w 3900324"/>
              <a:gd name="connsiteY8" fmla="*/ 1778530 h 3937530"/>
              <a:gd name="connsiteX0" fmla="*/ 2555 w 3900324"/>
              <a:gd name="connsiteY0" fmla="*/ 1778530 h 3937530"/>
              <a:gd name="connsiteX1" fmla="*/ 1526556 w 3900324"/>
              <a:gd name="connsiteY1" fmla="*/ 1029231 h 3937530"/>
              <a:gd name="connsiteX2" fmla="*/ 1069356 w 3900324"/>
              <a:gd name="connsiteY2" fmla="*/ 114830 h 3937530"/>
              <a:gd name="connsiteX3" fmla="*/ 1831356 w 3900324"/>
              <a:gd name="connsiteY3" fmla="*/ 813331 h 3937530"/>
              <a:gd name="connsiteX4" fmla="*/ 2026618 w 3900324"/>
              <a:gd name="connsiteY4" fmla="*/ 191030 h 3937530"/>
              <a:gd name="connsiteX5" fmla="*/ 2250456 w 3900324"/>
              <a:gd name="connsiteY5" fmla="*/ 864130 h 3937530"/>
              <a:gd name="connsiteX6" fmla="*/ 3898281 w 3900324"/>
              <a:gd name="connsiteY6" fmla="*/ 1778530 h 3937530"/>
              <a:gd name="connsiteX7" fmla="*/ 1950418 w 3900324"/>
              <a:gd name="connsiteY7" fmla="*/ 3937530 h 3937530"/>
              <a:gd name="connsiteX8" fmla="*/ 2555 w 3900324"/>
              <a:gd name="connsiteY8" fmla="*/ 1778530 h 3937530"/>
              <a:gd name="connsiteX0" fmla="*/ 2555 w 3900324"/>
              <a:gd name="connsiteY0" fmla="*/ 1778530 h 3937530"/>
              <a:gd name="connsiteX1" fmla="*/ 1526556 w 3900324"/>
              <a:gd name="connsiteY1" fmla="*/ 1029231 h 3937530"/>
              <a:gd name="connsiteX2" fmla="*/ 1069356 w 3900324"/>
              <a:gd name="connsiteY2" fmla="*/ 114830 h 3937530"/>
              <a:gd name="connsiteX3" fmla="*/ 1831356 w 3900324"/>
              <a:gd name="connsiteY3" fmla="*/ 813331 h 3937530"/>
              <a:gd name="connsiteX4" fmla="*/ 2026618 w 3900324"/>
              <a:gd name="connsiteY4" fmla="*/ 191030 h 3937530"/>
              <a:gd name="connsiteX5" fmla="*/ 2250456 w 3900324"/>
              <a:gd name="connsiteY5" fmla="*/ 864130 h 3937530"/>
              <a:gd name="connsiteX6" fmla="*/ 3898281 w 3900324"/>
              <a:gd name="connsiteY6" fmla="*/ 1778530 h 3937530"/>
              <a:gd name="connsiteX7" fmla="*/ 1950418 w 3900324"/>
              <a:gd name="connsiteY7" fmla="*/ 3937530 h 3937530"/>
              <a:gd name="connsiteX8" fmla="*/ 2555 w 3900324"/>
              <a:gd name="connsiteY8" fmla="*/ 1778530 h 3937530"/>
              <a:gd name="connsiteX0" fmla="*/ 2555 w 3900324"/>
              <a:gd name="connsiteY0" fmla="*/ 1778530 h 3937530"/>
              <a:gd name="connsiteX1" fmla="*/ 1526556 w 3900324"/>
              <a:gd name="connsiteY1" fmla="*/ 1029231 h 3937530"/>
              <a:gd name="connsiteX2" fmla="*/ 1069356 w 3900324"/>
              <a:gd name="connsiteY2" fmla="*/ 114830 h 3937530"/>
              <a:gd name="connsiteX3" fmla="*/ 1831356 w 3900324"/>
              <a:gd name="connsiteY3" fmla="*/ 813331 h 3937530"/>
              <a:gd name="connsiteX4" fmla="*/ 1975818 w 3900324"/>
              <a:gd name="connsiteY4" fmla="*/ 191030 h 3937530"/>
              <a:gd name="connsiteX5" fmla="*/ 2250456 w 3900324"/>
              <a:gd name="connsiteY5" fmla="*/ 864130 h 3937530"/>
              <a:gd name="connsiteX6" fmla="*/ 3898281 w 3900324"/>
              <a:gd name="connsiteY6" fmla="*/ 1778530 h 3937530"/>
              <a:gd name="connsiteX7" fmla="*/ 1950418 w 3900324"/>
              <a:gd name="connsiteY7" fmla="*/ 3937530 h 3937530"/>
              <a:gd name="connsiteX8" fmla="*/ 2555 w 3900324"/>
              <a:gd name="connsiteY8" fmla="*/ 1778530 h 3937530"/>
              <a:gd name="connsiteX0" fmla="*/ 2555 w 3900324"/>
              <a:gd name="connsiteY0" fmla="*/ 1778530 h 3937530"/>
              <a:gd name="connsiteX1" fmla="*/ 1526556 w 3900324"/>
              <a:gd name="connsiteY1" fmla="*/ 1029231 h 3937530"/>
              <a:gd name="connsiteX2" fmla="*/ 1069356 w 3900324"/>
              <a:gd name="connsiteY2" fmla="*/ 114830 h 3937530"/>
              <a:gd name="connsiteX3" fmla="*/ 1831356 w 3900324"/>
              <a:gd name="connsiteY3" fmla="*/ 813331 h 3937530"/>
              <a:gd name="connsiteX4" fmla="*/ 1975818 w 3900324"/>
              <a:gd name="connsiteY4" fmla="*/ 191030 h 3937530"/>
              <a:gd name="connsiteX5" fmla="*/ 2250456 w 3900324"/>
              <a:gd name="connsiteY5" fmla="*/ 864130 h 3937530"/>
              <a:gd name="connsiteX6" fmla="*/ 3898281 w 3900324"/>
              <a:gd name="connsiteY6" fmla="*/ 1778530 h 3937530"/>
              <a:gd name="connsiteX7" fmla="*/ 1950418 w 3900324"/>
              <a:gd name="connsiteY7" fmla="*/ 3937530 h 3937530"/>
              <a:gd name="connsiteX8" fmla="*/ 2555 w 3900324"/>
              <a:gd name="connsiteY8" fmla="*/ 1778530 h 3937530"/>
              <a:gd name="connsiteX0" fmla="*/ 2555 w 3900398"/>
              <a:gd name="connsiteY0" fmla="*/ 1778530 h 3937530"/>
              <a:gd name="connsiteX1" fmla="*/ 1526556 w 3900398"/>
              <a:gd name="connsiteY1" fmla="*/ 1029231 h 3937530"/>
              <a:gd name="connsiteX2" fmla="*/ 1069356 w 3900398"/>
              <a:gd name="connsiteY2" fmla="*/ 114830 h 3937530"/>
              <a:gd name="connsiteX3" fmla="*/ 1831356 w 3900398"/>
              <a:gd name="connsiteY3" fmla="*/ 813331 h 3937530"/>
              <a:gd name="connsiteX4" fmla="*/ 1975818 w 3900398"/>
              <a:gd name="connsiteY4" fmla="*/ 191030 h 3937530"/>
              <a:gd name="connsiteX5" fmla="*/ 2250456 w 3900398"/>
              <a:gd name="connsiteY5" fmla="*/ 864130 h 3937530"/>
              <a:gd name="connsiteX6" fmla="*/ 3898281 w 3900398"/>
              <a:gd name="connsiteY6" fmla="*/ 1778530 h 3937530"/>
              <a:gd name="connsiteX7" fmla="*/ 1950418 w 3900398"/>
              <a:gd name="connsiteY7" fmla="*/ 3937530 h 3937530"/>
              <a:gd name="connsiteX8" fmla="*/ 2555 w 3900398"/>
              <a:gd name="connsiteY8" fmla="*/ 1778530 h 3937530"/>
              <a:gd name="connsiteX0" fmla="*/ 2555 w 3934660"/>
              <a:gd name="connsiteY0" fmla="*/ 1778530 h 3937530"/>
              <a:gd name="connsiteX1" fmla="*/ 1526556 w 3934660"/>
              <a:gd name="connsiteY1" fmla="*/ 1029231 h 3937530"/>
              <a:gd name="connsiteX2" fmla="*/ 1069356 w 3934660"/>
              <a:gd name="connsiteY2" fmla="*/ 114830 h 3937530"/>
              <a:gd name="connsiteX3" fmla="*/ 1831356 w 3934660"/>
              <a:gd name="connsiteY3" fmla="*/ 813331 h 3937530"/>
              <a:gd name="connsiteX4" fmla="*/ 1975818 w 3934660"/>
              <a:gd name="connsiteY4" fmla="*/ 191030 h 3937530"/>
              <a:gd name="connsiteX5" fmla="*/ 2250456 w 3934660"/>
              <a:gd name="connsiteY5" fmla="*/ 864130 h 3937530"/>
              <a:gd name="connsiteX6" fmla="*/ 3101355 w 3934660"/>
              <a:gd name="connsiteY6" fmla="*/ 114830 h 3937530"/>
              <a:gd name="connsiteX7" fmla="*/ 3898281 w 3934660"/>
              <a:gd name="connsiteY7" fmla="*/ 1778530 h 3937530"/>
              <a:gd name="connsiteX8" fmla="*/ 1950418 w 3934660"/>
              <a:gd name="connsiteY8" fmla="*/ 3937530 h 3937530"/>
              <a:gd name="connsiteX9" fmla="*/ 2555 w 3934660"/>
              <a:gd name="connsiteY9" fmla="*/ 1778530 h 3937530"/>
              <a:gd name="connsiteX0" fmla="*/ 2555 w 3934660"/>
              <a:gd name="connsiteY0" fmla="*/ 1778530 h 3937530"/>
              <a:gd name="connsiteX1" fmla="*/ 1526556 w 3934660"/>
              <a:gd name="connsiteY1" fmla="*/ 1029231 h 3937530"/>
              <a:gd name="connsiteX2" fmla="*/ 1069356 w 3934660"/>
              <a:gd name="connsiteY2" fmla="*/ 114830 h 3937530"/>
              <a:gd name="connsiteX3" fmla="*/ 1831356 w 3934660"/>
              <a:gd name="connsiteY3" fmla="*/ 813331 h 3937530"/>
              <a:gd name="connsiteX4" fmla="*/ 1975818 w 3934660"/>
              <a:gd name="connsiteY4" fmla="*/ 191030 h 3937530"/>
              <a:gd name="connsiteX5" fmla="*/ 2250456 w 3934660"/>
              <a:gd name="connsiteY5" fmla="*/ 864130 h 3937530"/>
              <a:gd name="connsiteX6" fmla="*/ 3101355 w 3934660"/>
              <a:gd name="connsiteY6" fmla="*/ 114830 h 3937530"/>
              <a:gd name="connsiteX7" fmla="*/ 3898281 w 3934660"/>
              <a:gd name="connsiteY7" fmla="*/ 1778530 h 3937530"/>
              <a:gd name="connsiteX8" fmla="*/ 1950418 w 3934660"/>
              <a:gd name="connsiteY8" fmla="*/ 3937530 h 3937530"/>
              <a:gd name="connsiteX9" fmla="*/ 2555 w 3934660"/>
              <a:gd name="connsiteY9" fmla="*/ 1778530 h 3937530"/>
              <a:gd name="connsiteX0" fmla="*/ 2555 w 3934660"/>
              <a:gd name="connsiteY0" fmla="*/ 1778530 h 3937530"/>
              <a:gd name="connsiteX1" fmla="*/ 1526556 w 3934660"/>
              <a:gd name="connsiteY1" fmla="*/ 1029231 h 3937530"/>
              <a:gd name="connsiteX2" fmla="*/ 1069356 w 3934660"/>
              <a:gd name="connsiteY2" fmla="*/ 114830 h 3937530"/>
              <a:gd name="connsiteX3" fmla="*/ 1831356 w 3934660"/>
              <a:gd name="connsiteY3" fmla="*/ 813331 h 3937530"/>
              <a:gd name="connsiteX4" fmla="*/ 1975818 w 3934660"/>
              <a:gd name="connsiteY4" fmla="*/ 191030 h 3937530"/>
              <a:gd name="connsiteX5" fmla="*/ 2237756 w 3934660"/>
              <a:gd name="connsiteY5" fmla="*/ 826030 h 3937530"/>
              <a:gd name="connsiteX6" fmla="*/ 3101355 w 3934660"/>
              <a:gd name="connsiteY6" fmla="*/ 114830 h 3937530"/>
              <a:gd name="connsiteX7" fmla="*/ 3898281 w 3934660"/>
              <a:gd name="connsiteY7" fmla="*/ 1778530 h 3937530"/>
              <a:gd name="connsiteX8" fmla="*/ 1950418 w 3934660"/>
              <a:gd name="connsiteY8" fmla="*/ 3937530 h 3937530"/>
              <a:gd name="connsiteX9" fmla="*/ 2555 w 3934660"/>
              <a:gd name="connsiteY9" fmla="*/ 1778530 h 3937530"/>
              <a:gd name="connsiteX0" fmla="*/ 2555 w 3934660"/>
              <a:gd name="connsiteY0" fmla="*/ 1778530 h 3937530"/>
              <a:gd name="connsiteX1" fmla="*/ 1526556 w 3934660"/>
              <a:gd name="connsiteY1" fmla="*/ 1029231 h 3937530"/>
              <a:gd name="connsiteX2" fmla="*/ 1069356 w 3934660"/>
              <a:gd name="connsiteY2" fmla="*/ 114830 h 3937530"/>
              <a:gd name="connsiteX3" fmla="*/ 1831356 w 3934660"/>
              <a:gd name="connsiteY3" fmla="*/ 813331 h 3937530"/>
              <a:gd name="connsiteX4" fmla="*/ 1975818 w 3934660"/>
              <a:gd name="connsiteY4" fmla="*/ 191030 h 3937530"/>
              <a:gd name="connsiteX5" fmla="*/ 2237756 w 3934660"/>
              <a:gd name="connsiteY5" fmla="*/ 826030 h 3937530"/>
              <a:gd name="connsiteX6" fmla="*/ 3101355 w 3934660"/>
              <a:gd name="connsiteY6" fmla="*/ 114830 h 3937530"/>
              <a:gd name="connsiteX7" fmla="*/ 3898281 w 3934660"/>
              <a:gd name="connsiteY7" fmla="*/ 1778530 h 3937530"/>
              <a:gd name="connsiteX8" fmla="*/ 1950418 w 3934660"/>
              <a:gd name="connsiteY8" fmla="*/ 3937530 h 3937530"/>
              <a:gd name="connsiteX9" fmla="*/ 2555 w 3934660"/>
              <a:gd name="connsiteY9" fmla="*/ 1778530 h 3937530"/>
              <a:gd name="connsiteX0" fmla="*/ 2555 w 3934660"/>
              <a:gd name="connsiteY0" fmla="*/ 1778530 h 3937530"/>
              <a:gd name="connsiteX1" fmla="*/ 1526556 w 3934660"/>
              <a:gd name="connsiteY1" fmla="*/ 1029231 h 3937530"/>
              <a:gd name="connsiteX2" fmla="*/ 1069356 w 3934660"/>
              <a:gd name="connsiteY2" fmla="*/ 114830 h 3937530"/>
              <a:gd name="connsiteX3" fmla="*/ 1831356 w 3934660"/>
              <a:gd name="connsiteY3" fmla="*/ 813331 h 3937530"/>
              <a:gd name="connsiteX4" fmla="*/ 1975818 w 3934660"/>
              <a:gd name="connsiteY4" fmla="*/ 191030 h 3937530"/>
              <a:gd name="connsiteX5" fmla="*/ 2237756 w 3934660"/>
              <a:gd name="connsiteY5" fmla="*/ 826030 h 3937530"/>
              <a:gd name="connsiteX6" fmla="*/ 3101355 w 3934660"/>
              <a:gd name="connsiteY6" fmla="*/ 114830 h 3937530"/>
              <a:gd name="connsiteX7" fmla="*/ 3898281 w 3934660"/>
              <a:gd name="connsiteY7" fmla="*/ 1778530 h 3937530"/>
              <a:gd name="connsiteX8" fmla="*/ 1950418 w 3934660"/>
              <a:gd name="connsiteY8" fmla="*/ 3937530 h 3937530"/>
              <a:gd name="connsiteX9" fmla="*/ 2555 w 3934660"/>
              <a:gd name="connsiteY9" fmla="*/ 1778530 h 3937530"/>
              <a:gd name="connsiteX0" fmla="*/ 2555 w 3934660"/>
              <a:gd name="connsiteY0" fmla="*/ 1778530 h 3937530"/>
              <a:gd name="connsiteX1" fmla="*/ 1526556 w 3934660"/>
              <a:gd name="connsiteY1" fmla="*/ 1029231 h 3937530"/>
              <a:gd name="connsiteX2" fmla="*/ 1069356 w 3934660"/>
              <a:gd name="connsiteY2" fmla="*/ 114830 h 3937530"/>
              <a:gd name="connsiteX3" fmla="*/ 1831356 w 3934660"/>
              <a:gd name="connsiteY3" fmla="*/ 813331 h 3937530"/>
              <a:gd name="connsiteX4" fmla="*/ 1975818 w 3934660"/>
              <a:gd name="connsiteY4" fmla="*/ 191030 h 3937530"/>
              <a:gd name="connsiteX5" fmla="*/ 2237756 w 3934660"/>
              <a:gd name="connsiteY5" fmla="*/ 826030 h 3937530"/>
              <a:gd name="connsiteX6" fmla="*/ 3101355 w 3934660"/>
              <a:gd name="connsiteY6" fmla="*/ 114830 h 3937530"/>
              <a:gd name="connsiteX7" fmla="*/ 3898281 w 3934660"/>
              <a:gd name="connsiteY7" fmla="*/ 1778530 h 3937530"/>
              <a:gd name="connsiteX8" fmla="*/ 1950418 w 3934660"/>
              <a:gd name="connsiteY8" fmla="*/ 3937530 h 3937530"/>
              <a:gd name="connsiteX9" fmla="*/ 2555 w 3934660"/>
              <a:gd name="connsiteY9" fmla="*/ 1778530 h 3937530"/>
              <a:gd name="connsiteX0" fmla="*/ 2555 w 3934660"/>
              <a:gd name="connsiteY0" fmla="*/ 1778530 h 3937530"/>
              <a:gd name="connsiteX1" fmla="*/ 1526556 w 3934660"/>
              <a:gd name="connsiteY1" fmla="*/ 1029231 h 3937530"/>
              <a:gd name="connsiteX2" fmla="*/ 1069356 w 3934660"/>
              <a:gd name="connsiteY2" fmla="*/ 114830 h 3937530"/>
              <a:gd name="connsiteX3" fmla="*/ 1831356 w 3934660"/>
              <a:gd name="connsiteY3" fmla="*/ 813331 h 3937530"/>
              <a:gd name="connsiteX4" fmla="*/ 1975818 w 3934660"/>
              <a:gd name="connsiteY4" fmla="*/ 191030 h 3937530"/>
              <a:gd name="connsiteX5" fmla="*/ 2237756 w 3934660"/>
              <a:gd name="connsiteY5" fmla="*/ 826030 h 3937530"/>
              <a:gd name="connsiteX6" fmla="*/ 3101355 w 3934660"/>
              <a:gd name="connsiteY6" fmla="*/ 114830 h 3937530"/>
              <a:gd name="connsiteX7" fmla="*/ 3898281 w 3934660"/>
              <a:gd name="connsiteY7" fmla="*/ 1778530 h 3937530"/>
              <a:gd name="connsiteX8" fmla="*/ 1950418 w 3934660"/>
              <a:gd name="connsiteY8" fmla="*/ 3937530 h 3937530"/>
              <a:gd name="connsiteX9" fmla="*/ 2555 w 3934660"/>
              <a:gd name="connsiteY9" fmla="*/ 1778530 h 3937530"/>
              <a:gd name="connsiteX0" fmla="*/ 2555 w 3934660"/>
              <a:gd name="connsiteY0" fmla="*/ 1778530 h 3937530"/>
              <a:gd name="connsiteX1" fmla="*/ 1526556 w 3934660"/>
              <a:gd name="connsiteY1" fmla="*/ 1029231 h 3937530"/>
              <a:gd name="connsiteX2" fmla="*/ 1069356 w 3934660"/>
              <a:gd name="connsiteY2" fmla="*/ 114830 h 3937530"/>
              <a:gd name="connsiteX3" fmla="*/ 1831356 w 3934660"/>
              <a:gd name="connsiteY3" fmla="*/ 813331 h 3937530"/>
              <a:gd name="connsiteX4" fmla="*/ 1975818 w 3934660"/>
              <a:gd name="connsiteY4" fmla="*/ 191030 h 3937530"/>
              <a:gd name="connsiteX5" fmla="*/ 2237756 w 3934660"/>
              <a:gd name="connsiteY5" fmla="*/ 826030 h 3937530"/>
              <a:gd name="connsiteX6" fmla="*/ 3101355 w 3934660"/>
              <a:gd name="connsiteY6" fmla="*/ 114830 h 3937530"/>
              <a:gd name="connsiteX7" fmla="*/ 3898281 w 3934660"/>
              <a:gd name="connsiteY7" fmla="*/ 1778530 h 3937530"/>
              <a:gd name="connsiteX8" fmla="*/ 1950418 w 3934660"/>
              <a:gd name="connsiteY8" fmla="*/ 3937530 h 3937530"/>
              <a:gd name="connsiteX9" fmla="*/ 2555 w 3934660"/>
              <a:gd name="connsiteY9" fmla="*/ 1778530 h 3937530"/>
              <a:gd name="connsiteX0" fmla="*/ 2555 w 3939660"/>
              <a:gd name="connsiteY0" fmla="*/ 1778530 h 3937530"/>
              <a:gd name="connsiteX1" fmla="*/ 1526556 w 3939660"/>
              <a:gd name="connsiteY1" fmla="*/ 1029231 h 3937530"/>
              <a:gd name="connsiteX2" fmla="*/ 1069356 w 3939660"/>
              <a:gd name="connsiteY2" fmla="*/ 114830 h 3937530"/>
              <a:gd name="connsiteX3" fmla="*/ 1831356 w 3939660"/>
              <a:gd name="connsiteY3" fmla="*/ 813331 h 3937530"/>
              <a:gd name="connsiteX4" fmla="*/ 1975818 w 3939660"/>
              <a:gd name="connsiteY4" fmla="*/ 191030 h 3937530"/>
              <a:gd name="connsiteX5" fmla="*/ 2237756 w 3939660"/>
              <a:gd name="connsiteY5" fmla="*/ 826030 h 3937530"/>
              <a:gd name="connsiteX6" fmla="*/ 3101355 w 3939660"/>
              <a:gd name="connsiteY6" fmla="*/ 114830 h 3937530"/>
              <a:gd name="connsiteX7" fmla="*/ 3898281 w 3939660"/>
              <a:gd name="connsiteY7" fmla="*/ 1778530 h 3937530"/>
              <a:gd name="connsiteX8" fmla="*/ 1950418 w 3939660"/>
              <a:gd name="connsiteY8" fmla="*/ 3937530 h 3937530"/>
              <a:gd name="connsiteX9" fmla="*/ 2555 w 3939660"/>
              <a:gd name="connsiteY9" fmla="*/ 1778530 h 3937530"/>
              <a:gd name="connsiteX0" fmla="*/ 2555 w 3936115"/>
              <a:gd name="connsiteY0" fmla="*/ 1778530 h 3937530"/>
              <a:gd name="connsiteX1" fmla="*/ 1526556 w 3936115"/>
              <a:gd name="connsiteY1" fmla="*/ 1029231 h 3937530"/>
              <a:gd name="connsiteX2" fmla="*/ 1069356 w 3936115"/>
              <a:gd name="connsiteY2" fmla="*/ 114830 h 3937530"/>
              <a:gd name="connsiteX3" fmla="*/ 1831356 w 3936115"/>
              <a:gd name="connsiteY3" fmla="*/ 813331 h 3937530"/>
              <a:gd name="connsiteX4" fmla="*/ 1975818 w 3936115"/>
              <a:gd name="connsiteY4" fmla="*/ 191030 h 3937530"/>
              <a:gd name="connsiteX5" fmla="*/ 2237756 w 3936115"/>
              <a:gd name="connsiteY5" fmla="*/ 826030 h 3937530"/>
              <a:gd name="connsiteX6" fmla="*/ 3101355 w 3936115"/>
              <a:gd name="connsiteY6" fmla="*/ 114830 h 3937530"/>
              <a:gd name="connsiteX7" fmla="*/ 2656855 w 3936115"/>
              <a:gd name="connsiteY7" fmla="*/ 1168930 h 3937530"/>
              <a:gd name="connsiteX8" fmla="*/ 3898281 w 3936115"/>
              <a:gd name="connsiteY8" fmla="*/ 1778530 h 3937530"/>
              <a:gd name="connsiteX9" fmla="*/ 1950418 w 3936115"/>
              <a:gd name="connsiteY9" fmla="*/ 3937530 h 3937530"/>
              <a:gd name="connsiteX10" fmla="*/ 2555 w 3936115"/>
              <a:gd name="connsiteY10" fmla="*/ 1778530 h 3937530"/>
              <a:gd name="connsiteX0" fmla="*/ 2555 w 3936115"/>
              <a:gd name="connsiteY0" fmla="*/ 1778530 h 3937530"/>
              <a:gd name="connsiteX1" fmla="*/ 1526556 w 3936115"/>
              <a:gd name="connsiteY1" fmla="*/ 1029231 h 3937530"/>
              <a:gd name="connsiteX2" fmla="*/ 1069356 w 3936115"/>
              <a:gd name="connsiteY2" fmla="*/ 114830 h 3937530"/>
              <a:gd name="connsiteX3" fmla="*/ 1831356 w 3936115"/>
              <a:gd name="connsiteY3" fmla="*/ 813331 h 3937530"/>
              <a:gd name="connsiteX4" fmla="*/ 1975818 w 3936115"/>
              <a:gd name="connsiteY4" fmla="*/ 191030 h 3937530"/>
              <a:gd name="connsiteX5" fmla="*/ 2237756 w 3936115"/>
              <a:gd name="connsiteY5" fmla="*/ 826030 h 3937530"/>
              <a:gd name="connsiteX6" fmla="*/ 3101355 w 3936115"/>
              <a:gd name="connsiteY6" fmla="*/ 114830 h 3937530"/>
              <a:gd name="connsiteX7" fmla="*/ 2656855 w 3936115"/>
              <a:gd name="connsiteY7" fmla="*/ 1168930 h 3937530"/>
              <a:gd name="connsiteX8" fmla="*/ 3898281 w 3936115"/>
              <a:gd name="connsiteY8" fmla="*/ 1778530 h 3937530"/>
              <a:gd name="connsiteX9" fmla="*/ 1950418 w 3936115"/>
              <a:gd name="connsiteY9" fmla="*/ 3937530 h 3937530"/>
              <a:gd name="connsiteX10" fmla="*/ 2555 w 3936115"/>
              <a:gd name="connsiteY10" fmla="*/ 1778530 h 3937530"/>
              <a:gd name="connsiteX0" fmla="*/ 2555 w 3935230"/>
              <a:gd name="connsiteY0" fmla="*/ 1778530 h 3937530"/>
              <a:gd name="connsiteX1" fmla="*/ 1526556 w 3935230"/>
              <a:gd name="connsiteY1" fmla="*/ 1029231 h 3937530"/>
              <a:gd name="connsiteX2" fmla="*/ 1069356 w 3935230"/>
              <a:gd name="connsiteY2" fmla="*/ 114830 h 3937530"/>
              <a:gd name="connsiteX3" fmla="*/ 1831356 w 3935230"/>
              <a:gd name="connsiteY3" fmla="*/ 813331 h 3937530"/>
              <a:gd name="connsiteX4" fmla="*/ 1975818 w 3935230"/>
              <a:gd name="connsiteY4" fmla="*/ 191030 h 3937530"/>
              <a:gd name="connsiteX5" fmla="*/ 2237756 w 3935230"/>
              <a:gd name="connsiteY5" fmla="*/ 826030 h 3937530"/>
              <a:gd name="connsiteX6" fmla="*/ 3101355 w 3935230"/>
              <a:gd name="connsiteY6" fmla="*/ 114830 h 3937530"/>
              <a:gd name="connsiteX7" fmla="*/ 2618755 w 3935230"/>
              <a:gd name="connsiteY7" fmla="*/ 1118130 h 3937530"/>
              <a:gd name="connsiteX8" fmla="*/ 3898281 w 3935230"/>
              <a:gd name="connsiteY8" fmla="*/ 1778530 h 3937530"/>
              <a:gd name="connsiteX9" fmla="*/ 1950418 w 3935230"/>
              <a:gd name="connsiteY9" fmla="*/ 3937530 h 3937530"/>
              <a:gd name="connsiteX10" fmla="*/ 2555 w 3935230"/>
              <a:gd name="connsiteY10" fmla="*/ 1778530 h 3937530"/>
              <a:gd name="connsiteX0" fmla="*/ 2555 w 3932391"/>
              <a:gd name="connsiteY0" fmla="*/ 1778530 h 3937530"/>
              <a:gd name="connsiteX1" fmla="*/ 1526556 w 3932391"/>
              <a:gd name="connsiteY1" fmla="*/ 1029231 h 3937530"/>
              <a:gd name="connsiteX2" fmla="*/ 1069356 w 3932391"/>
              <a:gd name="connsiteY2" fmla="*/ 114830 h 3937530"/>
              <a:gd name="connsiteX3" fmla="*/ 1831356 w 3932391"/>
              <a:gd name="connsiteY3" fmla="*/ 813331 h 3937530"/>
              <a:gd name="connsiteX4" fmla="*/ 1975818 w 3932391"/>
              <a:gd name="connsiteY4" fmla="*/ 191030 h 3937530"/>
              <a:gd name="connsiteX5" fmla="*/ 2237756 w 3932391"/>
              <a:gd name="connsiteY5" fmla="*/ 826030 h 3937530"/>
              <a:gd name="connsiteX6" fmla="*/ 3101355 w 3932391"/>
              <a:gd name="connsiteY6" fmla="*/ 114830 h 3937530"/>
              <a:gd name="connsiteX7" fmla="*/ 2618755 w 3932391"/>
              <a:gd name="connsiteY7" fmla="*/ 1118130 h 3937530"/>
              <a:gd name="connsiteX8" fmla="*/ 3898281 w 3932391"/>
              <a:gd name="connsiteY8" fmla="*/ 1778530 h 3937530"/>
              <a:gd name="connsiteX9" fmla="*/ 1950418 w 3932391"/>
              <a:gd name="connsiteY9" fmla="*/ 3937530 h 3937530"/>
              <a:gd name="connsiteX10" fmla="*/ 2555 w 3932391"/>
              <a:gd name="connsiteY10" fmla="*/ 1778530 h 3937530"/>
              <a:gd name="connsiteX0" fmla="*/ 2555 w 3934808"/>
              <a:gd name="connsiteY0" fmla="*/ 1778530 h 3937530"/>
              <a:gd name="connsiteX1" fmla="*/ 1526556 w 3934808"/>
              <a:gd name="connsiteY1" fmla="*/ 1029231 h 3937530"/>
              <a:gd name="connsiteX2" fmla="*/ 1069356 w 3934808"/>
              <a:gd name="connsiteY2" fmla="*/ 114830 h 3937530"/>
              <a:gd name="connsiteX3" fmla="*/ 1831356 w 3934808"/>
              <a:gd name="connsiteY3" fmla="*/ 813331 h 3937530"/>
              <a:gd name="connsiteX4" fmla="*/ 1975818 w 3934808"/>
              <a:gd name="connsiteY4" fmla="*/ 191030 h 3937530"/>
              <a:gd name="connsiteX5" fmla="*/ 2237756 w 3934808"/>
              <a:gd name="connsiteY5" fmla="*/ 826030 h 3937530"/>
              <a:gd name="connsiteX6" fmla="*/ 3101355 w 3934808"/>
              <a:gd name="connsiteY6" fmla="*/ 114830 h 3937530"/>
              <a:gd name="connsiteX7" fmla="*/ 2618755 w 3934808"/>
              <a:gd name="connsiteY7" fmla="*/ 1118130 h 3937530"/>
              <a:gd name="connsiteX8" fmla="*/ 3088657 w 3934808"/>
              <a:gd name="connsiteY8" fmla="*/ 1168930 h 3937530"/>
              <a:gd name="connsiteX9" fmla="*/ 3898281 w 3934808"/>
              <a:gd name="connsiteY9" fmla="*/ 1778530 h 3937530"/>
              <a:gd name="connsiteX10" fmla="*/ 1950418 w 3934808"/>
              <a:gd name="connsiteY10" fmla="*/ 3937530 h 3937530"/>
              <a:gd name="connsiteX11" fmla="*/ 2555 w 3934808"/>
              <a:gd name="connsiteY11" fmla="*/ 1778530 h 3937530"/>
              <a:gd name="connsiteX0" fmla="*/ 2555 w 3934808"/>
              <a:gd name="connsiteY0" fmla="*/ 1778530 h 3937530"/>
              <a:gd name="connsiteX1" fmla="*/ 1526556 w 3934808"/>
              <a:gd name="connsiteY1" fmla="*/ 1029231 h 3937530"/>
              <a:gd name="connsiteX2" fmla="*/ 1069356 w 3934808"/>
              <a:gd name="connsiteY2" fmla="*/ 114830 h 3937530"/>
              <a:gd name="connsiteX3" fmla="*/ 1831356 w 3934808"/>
              <a:gd name="connsiteY3" fmla="*/ 813331 h 3937530"/>
              <a:gd name="connsiteX4" fmla="*/ 1975818 w 3934808"/>
              <a:gd name="connsiteY4" fmla="*/ 191030 h 3937530"/>
              <a:gd name="connsiteX5" fmla="*/ 2237756 w 3934808"/>
              <a:gd name="connsiteY5" fmla="*/ 826030 h 3937530"/>
              <a:gd name="connsiteX6" fmla="*/ 3101355 w 3934808"/>
              <a:gd name="connsiteY6" fmla="*/ 114830 h 3937530"/>
              <a:gd name="connsiteX7" fmla="*/ 2618755 w 3934808"/>
              <a:gd name="connsiteY7" fmla="*/ 1118130 h 3937530"/>
              <a:gd name="connsiteX8" fmla="*/ 3088657 w 3934808"/>
              <a:gd name="connsiteY8" fmla="*/ 1168930 h 3937530"/>
              <a:gd name="connsiteX9" fmla="*/ 3898281 w 3934808"/>
              <a:gd name="connsiteY9" fmla="*/ 1778530 h 3937530"/>
              <a:gd name="connsiteX10" fmla="*/ 1950418 w 3934808"/>
              <a:gd name="connsiteY10" fmla="*/ 3937530 h 3937530"/>
              <a:gd name="connsiteX11" fmla="*/ 2555 w 3934808"/>
              <a:gd name="connsiteY11" fmla="*/ 1778530 h 3937530"/>
              <a:gd name="connsiteX0" fmla="*/ 2555 w 3933441"/>
              <a:gd name="connsiteY0" fmla="*/ 1778530 h 3937530"/>
              <a:gd name="connsiteX1" fmla="*/ 1526556 w 3933441"/>
              <a:gd name="connsiteY1" fmla="*/ 1029231 h 3937530"/>
              <a:gd name="connsiteX2" fmla="*/ 1069356 w 3933441"/>
              <a:gd name="connsiteY2" fmla="*/ 114830 h 3937530"/>
              <a:gd name="connsiteX3" fmla="*/ 1831356 w 3933441"/>
              <a:gd name="connsiteY3" fmla="*/ 813331 h 3937530"/>
              <a:gd name="connsiteX4" fmla="*/ 1975818 w 3933441"/>
              <a:gd name="connsiteY4" fmla="*/ 191030 h 3937530"/>
              <a:gd name="connsiteX5" fmla="*/ 2237756 w 3933441"/>
              <a:gd name="connsiteY5" fmla="*/ 826030 h 3937530"/>
              <a:gd name="connsiteX6" fmla="*/ 3101355 w 3933441"/>
              <a:gd name="connsiteY6" fmla="*/ 114830 h 3937530"/>
              <a:gd name="connsiteX7" fmla="*/ 2618755 w 3933441"/>
              <a:gd name="connsiteY7" fmla="*/ 1118130 h 3937530"/>
              <a:gd name="connsiteX8" fmla="*/ 3050557 w 3933441"/>
              <a:gd name="connsiteY8" fmla="*/ 1143530 h 3937530"/>
              <a:gd name="connsiteX9" fmla="*/ 3898281 w 3933441"/>
              <a:gd name="connsiteY9" fmla="*/ 1778530 h 3937530"/>
              <a:gd name="connsiteX10" fmla="*/ 1950418 w 3933441"/>
              <a:gd name="connsiteY10" fmla="*/ 3937530 h 3937530"/>
              <a:gd name="connsiteX11" fmla="*/ 2555 w 3933441"/>
              <a:gd name="connsiteY11" fmla="*/ 1778530 h 3937530"/>
              <a:gd name="connsiteX0" fmla="*/ 2555 w 3930002"/>
              <a:gd name="connsiteY0" fmla="*/ 1778530 h 3937530"/>
              <a:gd name="connsiteX1" fmla="*/ 1526556 w 3930002"/>
              <a:gd name="connsiteY1" fmla="*/ 1029231 h 3937530"/>
              <a:gd name="connsiteX2" fmla="*/ 1069356 w 3930002"/>
              <a:gd name="connsiteY2" fmla="*/ 114830 h 3937530"/>
              <a:gd name="connsiteX3" fmla="*/ 1831356 w 3930002"/>
              <a:gd name="connsiteY3" fmla="*/ 813331 h 3937530"/>
              <a:gd name="connsiteX4" fmla="*/ 1975818 w 3930002"/>
              <a:gd name="connsiteY4" fmla="*/ 191030 h 3937530"/>
              <a:gd name="connsiteX5" fmla="*/ 2237756 w 3930002"/>
              <a:gd name="connsiteY5" fmla="*/ 826030 h 3937530"/>
              <a:gd name="connsiteX6" fmla="*/ 3101355 w 3930002"/>
              <a:gd name="connsiteY6" fmla="*/ 114830 h 3937530"/>
              <a:gd name="connsiteX7" fmla="*/ 2618755 w 3930002"/>
              <a:gd name="connsiteY7" fmla="*/ 1118130 h 3937530"/>
              <a:gd name="connsiteX8" fmla="*/ 3050557 w 3930002"/>
              <a:gd name="connsiteY8" fmla="*/ 1143530 h 3937530"/>
              <a:gd name="connsiteX9" fmla="*/ 3898281 w 3930002"/>
              <a:gd name="connsiteY9" fmla="*/ 1778530 h 3937530"/>
              <a:gd name="connsiteX10" fmla="*/ 1950418 w 3930002"/>
              <a:gd name="connsiteY10" fmla="*/ 3937530 h 3937530"/>
              <a:gd name="connsiteX11" fmla="*/ 2555 w 3930002"/>
              <a:gd name="connsiteY11" fmla="*/ 1778530 h 3937530"/>
              <a:gd name="connsiteX0" fmla="*/ 2555 w 3928585"/>
              <a:gd name="connsiteY0" fmla="*/ 1778530 h 3937530"/>
              <a:gd name="connsiteX1" fmla="*/ 1526556 w 3928585"/>
              <a:gd name="connsiteY1" fmla="*/ 1029231 h 3937530"/>
              <a:gd name="connsiteX2" fmla="*/ 1069356 w 3928585"/>
              <a:gd name="connsiteY2" fmla="*/ 114830 h 3937530"/>
              <a:gd name="connsiteX3" fmla="*/ 1831356 w 3928585"/>
              <a:gd name="connsiteY3" fmla="*/ 813331 h 3937530"/>
              <a:gd name="connsiteX4" fmla="*/ 1975818 w 3928585"/>
              <a:gd name="connsiteY4" fmla="*/ 191030 h 3937530"/>
              <a:gd name="connsiteX5" fmla="*/ 2237756 w 3928585"/>
              <a:gd name="connsiteY5" fmla="*/ 826030 h 3937530"/>
              <a:gd name="connsiteX6" fmla="*/ 3101355 w 3928585"/>
              <a:gd name="connsiteY6" fmla="*/ 114830 h 3937530"/>
              <a:gd name="connsiteX7" fmla="*/ 2618755 w 3928585"/>
              <a:gd name="connsiteY7" fmla="*/ 1118130 h 3937530"/>
              <a:gd name="connsiteX8" fmla="*/ 2998170 w 3928585"/>
              <a:gd name="connsiteY8" fmla="*/ 1143530 h 3937530"/>
              <a:gd name="connsiteX9" fmla="*/ 3898281 w 3928585"/>
              <a:gd name="connsiteY9" fmla="*/ 1778530 h 3937530"/>
              <a:gd name="connsiteX10" fmla="*/ 1950418 w 3928585"/>
              <a:gd name="connsiteY10" fmla="*/ 3937530 h 3937530"/>
              <a:gd name="connsiteX11" fmla="*/ 2555 w 3928585"/>
              <a:gd name="connsiteY11" fmla="*/ 1778530 h 3937530"/>
              <a:gd name="connsiteX0" fmla="*/ 2555 w 3928585"/>
              <a:gd name="connsiteY0" fmla="*/ 1778530 h 3937530"/>
              <a:gd name="connsiteX1" fmla="*/ 1526556 w 3928585"/>
              <a:gd name="connsiteY1" fmla="*/ 1029231 h 3937530"/>
              <a:gd name="connsiteX2" fmla="*/ 1069356 w 3928585"/>
              <a:gd name="connsiteY2" fmla="*/ 114830 h 3937530"/>
              <a:gd name="connsiteX3" fmla="*/ 1831356 w 3928585"/>
              <a:gd name="connsiteY3" fmla="*/ 813331 h 3937530"/>
              <a:gd name="connsiteX4" fmla="*/ 1975818 w 3928585"/>
              <a:gd name="connsiteY4" fmla="*/ 191030 h 3937530"/>
              <a:gd name="connsiteX5" fmla="*/ 2237756 w 3928585"/>
              <a:gd name="connsiteY5" fmla="*/ 826030 h 3937530"/>
              <a:gd name="connsiteX6" fmla="*/ 3101355 w 3928585"/>
              <a:gd name="connsiteY6" fmla="*/ 114830 h 3937530"/>
              <a:gd name="connsiteX7" fmla="*/ 2618755 w 3928585"/>
              <a:gd name="connsiteY7" fmla="*/ 1118130 h 3937530"/>
              <a:gd name="connsiteX8" fmla="*/ 2998170 w 3928585"/>
              <a:gd name="connsiteY8" fmla="*/ 1143530 h 3937530"/>
              <a:gd name="connsiteX9" fmla="*/ 3898281 w 3928585"/>
              <a:gd name="connsiteY9" fmla="*/ 1778530 h 3937530"/>
              <a:gd name="connsiteX10" fmla="*/ 1950418 w 3928585"/>
              <a:gd name="connsiteY10" fmla="*/ 3937530 h 3937530"/>
              <a:gd name="connsiteX11" fmla="*/ 2555 w 3928585"/>
              <a:gd name="connsiteY11" fmla="*/ 1778530 h 3937530"/>
              <a:gd name="connsiteX0" fmla="*/ 2555 w 3929566"/>
              <a:gd name="connsiteY0" fmla="*/ 1778530 h 3937530"/>
              <a:gd name="connsiteX1" fmla="*/ 1526556 w 3929566"/>
              <a:gd name="connsiteY1" fmla="*/ 1029231 h 3937530"/>
              <a:gd name="connsiteX2" fmla="*/ 1069356 w 3929566"/>
              <a:gd name="connsiteY2" fmla="*/ 114830 h 3937530"/>
              <a:gd name="connsiteX3" fmla="*/ 1831356 w 3929566"/>
              <a:gd name="connsiteY3" fmla="*/ 813331 h 3937530"/>
              <a:gd name="connsiteX4" fmla="*/ 1975818 w 3929566"/>
              <a:gd name="connsiteY4" fmla="*/ 191030 h 3937530"/>
              <a:gd name="connsiteX5" fmla="*/ 2237756 w 3929566"/>
              <a:gd name="connsiteY5" fmla="*/ 826030 h 3937530"/>
              <a:gd name="connsiteX6" fmla="*/ 3101355 w 3929566"/>
              <a:gd name="connsiteY6" fmla="*/ 114830 h 3937530"/>
              <a:gd name="connsiteX7" fmla="*/ 2618755 w 3929566"/>
              <a:gd name="connsiteY7" fmla="*/ 1118130 h 3937530"/>
              <a:gd name="connsiteX8" fmla="*/ 2998170 w 3929566"/>
              <a:gd name="connsiteY8" fmla="*/ 1143530 h 3937530"/>
              <a:gd name="connsiteX9" fmla="*/ 3898281 w 3929566"/>
              <a:gd name="connsiteY9" fmla="*/ 1778530 h 3937530"/>
              <a:gd name="connsiteX10" fmla="*/ 1950418 w 3929566"/>
              <a:gd name="connsiteY10" fmla="*/ 3937530 h 3937530"/>
              <a:gd name="connsiteX11" fmla="*/ 2555 w 3929566"/>
              <a:gd name="connsiteY11" fmla="*/ 1778530 h 3937530"/>
              <a:gd name="connsiteX0" fmla="*/ 2555 w 3935470"/>
              <a:gd name="connsiteY0" fmla="*/ 1778530 h 3937530"/>
              <a:gd name="connsiteX1" fmla="*/ 1526556 w 3935470"/>
              <a:gd name="connsiteY1" fmla="*/ 1029231 h 3937530"/>
              <a:gd name="connsiteX2" fmla="*/ 1069356 w 3935470"/>
              <a:gd name="connsiteY2" fmla="*/ 114830 h 3937530"/>
              <a:gd name="connsiteX3" fmla="*/ 1831356 w 3935470"/>
              <a:gd name="connsiteY3" fmla="*/ 813331 h 3937530"/>
              <a:gd name="connsiteX4" fmla="*/ 1975818 w 3935470"/>
              <a:gd name="connsiteY4" fmla="*/ 191030 h 3937530"/>
              <a:gd name="connsiteX5" fmla="*/ 2237756 w 3935470"/>
              <a:gd name="connsiteY5" fmla="*/ 826030 h 3937530"/>
              <a:gd name="connsiteX6" fmla="*/ 3101355 w 3935470"/>
              <a:gd name="connsiteY6" fmla="*/ 114830 h 3937530"/>
              <a:gd name="connsiteX7" fmla="*/ 2618755 w 3935470"/>
              <a:gd name="connsiteY7" fmla="*/ 1118130 h 3937530"/>
              <a:gd name="connsiteX8" fmla="*/ 2998170 w 3935470"/>
              <a:gd name="connsiteY8" fmla="*/ 1143530 h 3937530"/>
              <a:gd name="connsiteX9" fmla="*/ 2821957 w 3935470"/>
              <a:gd name="connsiteY9" fmla="*/ 1608668 h 3937530"/>
              <a:gd name="connsiteX10" fmla="*/ 3898281 w 3935470"/>
              <a:gd name="connsiteY10" fmla="*/ 1778530 h 3937530"/>
              <a:gd name="connsiteX11" fmla="*/ 1950418 w 3935470"/>
              <a:gd name="connsiteY11" fmla="*/ 3937530 h 3937530"/>
              <a:gd name="connsiteX12" fmla="*/ 2555 w 3935470"/>
              <a:gd name="connsiteY12" fmla="*/ 1778530 h 3937530"/>
              <a:gd name="connsiteX0" fmla="*/ 2555 w 3935470"/>
              <a:gd name="connsiteY0" fmla="*/ 1778530 h 3937530"/>
              <a:gd name="connsiteX1" fmla="*/ 1526556 w 3935470"/>
              <a:gd name="connsiteY1" fmla="*/ 1029231 h 3937530"/>
              <a:gd name="connsiteX2" fmla="*/ 1069356 w 3935470"/>
              <a:gd name="connsiteY2" fmla="*/ 114830 h 3937530"/>
              <a:gd name="connsiteX3" fmla="*/ 1831356 w 3935470"/>
              <a:gd name="connsiteY3" fmla="*/ 813331 h 3937530"/>
              <a:gd name="connsiteX4" fmla="*/ 1975818 w 3935470"/>
              <a:gd name="connsiteY4" fmla="*/ 191030 h 3937530"/>
              <a:gd name="connsiteX5" fmla="*/ 2237756 w 3935470"/>
              <a:gd name="connsiteY5" fmla="*/ 826030 h 3937530"/>
              <a:gd name="connsiteX6" fmla="*/ 3101355 w 3935470"/>
              <a:gd name="connsiteY6" fmla="*/ 114830 h 3937530"/>
              <a:gd name="connsiteX7" fmla="*/ 2618755 w 3935470"/>
              <a:gd name="connsiteY7" fmla="*/ 1118130 h 3937530"/>
              <a:gd name="connsiteX8" fmla="*/ 3060082 w 3935470"/>
              <a:gd name="connsiteY8" fmla="*/ 1205443 h 3937530"/>
              <a:gd name="connsiteX9" fmla="*/ 2821957 w 3935470"/>
              <a:gd name="connsiteY9" fmla="*/ 1608668 h 3937530"/>
              <a:gd name="connsiteX10" fmla="*/ 3898281 w 3935470"/>
              <a:gd name="connsiteY10" fmla="*/ 1778530 h 3937530"/>
              <a:gd name="connsiteX11" fmla="*/ 1950418 w 3935470"/>
              <a:gd name="connsiteY11" fmla="*/ 3937530 h 3937530"/>
              <a:gd name="connsiteX12" fmla="*/ 2555 w 3935470"/>
              <a:gd name="connsiteY12" fmla="*/ 1778530 h 3937530"/>
              <a:gd name="connsiteX0" fmla="*/ 2555 w 3935470"/>
              <a:gd name="connsiteY0" fmla="*/ 1778530 h 3937530"/>
              <a:gd name="connsiteX1" fmla="*/ 1526556 w 3935470"/>
              <a:gd name="connsiteY1" fmla="*/ 1029231 h 3937530"/>
              <a:gd name="connsiteX2" fmla="*/ 1069356 w 3935470"/>
              <a:gd name="connsiteY2" fmla="*/ 114830 h 3937530"/>
              <a:gd name="connsiteX3" fmla="*/ 1831356 w 3935470"/>
              <a:gd name="connsiteY3" fmla="*/ 813331 h 3937530"/>
              <a:gd name="connsiteX4" fmla="*/ 1975818 w 3935470"/>
              <a:gd name="connsiteY4" fmla="*/ 191030 h 3937530"/>
              <a:gd name="connsiteX5" fmla="*/ 2237756 w 3935470"/>
              <a:gd name="connsiteY5" fmla="*/ 826030 h 3937530"/>
              <a:gd name="connsiteX6" fmla="*/ 3101355 w 3935470"/>
              <a:gd name="connsiteY6" fmla="*/ 114830 h 3937530"/>
              <a:gd name="connsiteX7" fmla="*/ 2618755 w 3935470"/>
              <a:gd name="connsiteY7" fmla="*/ 1118130 h 3937530"/>
              <a:gd name="connsiteX8" fmla="*/ 3060082 w 3935470"/>
              <a:gd name="connsiteY8" fmla="*/ 1205443 h 3937530"/>
              <a:gd name="connsiteX9" fmla="*/ 2821957 w 3935470"/>
              <a:gd name="connsiteY9" fmla="*/ 1608668 h 3937530"/>
              <a:gd name="connsiteX10" fmla="*/ 3898281 w 3935470"/>
              <a:gd name="connsiteY10" fmla="*/ 1778530 h 3937530"/>
              <a:gd name="connsiteX11" fmla="*/ 1950418 w 3935470"/>
              <a:gd name="connsiteY11" fmla="*/ 3937530 h 3937530"/>
              <a:gd name="connsiteX12" fmla="*/ 2555 w 3935470"/>
              <a:gd name="connsiteY12" fmla="*/ 1778530 h 3937530"/>
              <a:gd name="connsiteX0" fmla="*/ 2555 w 3935470"/>
              <a:gd name="connsiteY0" fmla="*/ 1778530 h 3937530"/>
              <a:gd name="connsiteX1" fmla="*/ 1526556 w 3935470"/>
              <a:gd name="connsiteY1" fmla="*/ 1029231 h 3937530"/>
              <a:gd name="connsiteX2" fmla="*/ 1069356 w 3935470"/>
              <a:gd name="connsiteY2" fmla="*/ 114830 h 3937530"/>
              <a:gd name="connsiteX3" fmla="*/ 1831356 w 3935470"/>
              <a:gd name="connsiteY3" fmla="*/ 813331 h 3937530"/>
              <a:gd name="connsiteX4" fmla="*/ 1975818 w 3935470"/>
              <a:gd name="connsiteY4" fmla="*/ 191030 h 3937530"/>
              <a:gd name="connsiteX5" fmla="*/ 2237756 w 3935470"/>
              <a:gd name="connsiteY5" fmla="*/ 826030 h 3937530"/>
              <a:gd name="connsiteX6" fmla="*/ 3101355 w 3935470"/>
              <a:gd name="connsiteY6" fmla="*/ 114830 h 3937530"/>
              <a:gd name="connsiteX7" fmla="*/ 2618755 w 3935470"/>
              <a:gd name="connsiteY7" fmla="*/ 1118130 h 3937530"/>
              <a:gd name="connsiteX8" fmla="*/ 3060082 w 3935470"/>
              <a:gd name="connsiteY8" fmla="*/ 1205443 h 3937530"/>
              <a:gd name="connsiteX9" fmla="*/ 2821957 w 3935470"/>
              <a:gd name="connsiteY9" fmla="*/ 1608668 h 3937530"/>
              <a:gd name="connsiteX10" fmla="*/ 3898281 w 3935470"/>
              <a:gd name="connsiteY10" fmla="*/ 1778530 h 3937530"/>
              <a:gd name="connsiteX11" fmla="*/ 1950418 w 3935470"/>
              <a:gd name="connsiteY11" fmla="*/ 3937530 h 3937530"/>
              <a:gd name="connsiteX12" fmla="*/ 2555 w 3935470"/>
              <a:gd name="connsiteY12" fmla="*/ 1778530 h 3937530"/>
              <a:gd name="connsiteX0" fmla="*/ 2555 w 3935470"/>
              <a:gd name="connsiteY0" fmla="*/ 1778530 h 3937530"/>
              <a:gd name="connsiteX1" fmla="*/ 1526556 w 3935470"/>
              <a:gd name="connsiteY1" fmla="*/ 1029231 h 3937530"/>
              <a:gd name="connsiteX2" fmla="*/ 1069356 w 3935470"/>
              <a:gd name="connsiteY2" fmla="*/ 114830 h 3937530"/>
              <a:gd name="connsiteX3" fmla="*/ 1831356 w 3935470"/>
              <a:gd name="connsiteY3" fmla="*/ 813331 h 3937530"/>
              <a:gd name="connsiteX4" fmla="*/ 1975818 w 3935470"/>
              <a:gd name="connsiteY4" fmla="*/ 191030 h 3937530"/>
              <a:gd name="connsiteX5" fmla="*/ 2237756 w 3935470"/>
              <a:gd name="connsiteY5" fmla="*/ 826030 h 3937530"/>
              <a:gd name="connsiteX6" fmla="*/ 3101355 w 3935470"/>
              <a:gd name="connsiteY6" fmla="*/ 114830 h 3937530"/>
              <a:gd name="connsiteX7" fmla="*/ 2609230 w 3935470"/>
              <a:gd name="connsiteY7" fmla="*/ 1141942 h 3937530"/>
              <a:gd name="connsiteX8" fmla="*/ 3060082 w 3935470"/>
              <a:gd name="connsiteY8" fmla="*/ 1205443 h 3937530"/>
              <a:gd name="connsiteX9" fmla="*/ 2821957 w 3935470"/>
              <a:gd name="connsiteY9" fmla="*/ 1608668 h 3937530"/>
              <a:gd name="connsiteX10" fmla="*/ 3898281 w 3935470"/>
              <a:gd name="connsiteY10" fmla="*/ 1778530 h 3937530"/>
              <a:gd name="connsiteX11" fmla="*/ 1950418 w 3935470"/>
              <a:gd name="connsiteY11" fmla="*/ 3937530 h 3937530"/>
              <a:gd name="connsiteX12" fmla="*/ 2555 w 3935470"/>
              <a:gd name="connsiteY12" fmla="*/ 1778530 h 3937530"/>
              <a:gd name="connsiteX0" fmla="*/ 2555 w 3935470"/>
              <a:gd name="connsiteY0" fmla="*/ 1778530 h 3937530"/>
              <a:gd name="connsiteX1" fmla="*/ 1526556 w 3935470"/>
              <a:gd name="connsiteY1" fmla="*/ 1029231 h 3937530"/>
              <a:gd name="connsiteX2" fmla="*/ 1069356 w 3935470"/>
              <a:gd name="connsiteY2" fmla="*/ 114830 h 3937530"/>
              <a:gd name="connsiteX3" fmla="*/ 1831356 w 3935470"/>
              <a:gd name="connsiteY3" fmla="*/ 813331 h 3937530"/>
              <a:gd name="connsiteX4" fmla="*/ 1975818 w 3935470"/>
              <a:gd name="connsiteY4" fmla="*/ 191030 h 3937530"/>
              <a:gd name="connsiteX5" fmla="*/ 2237756 w 3935470"/>
              <a:gd name="connsiteY5" fmla="*/ 826030 h 3937530"/>
              <a:gd name="connsiteX6" fmla="*/ 3101355 w 3935470"/>
              <a:gd name="connsiteY6" fmla="*/ 114830 h 3937530"/>
              <a:gd name="connsiteX7" fmla="*/ 2609230 w 3935470"/>
              <a:gd name="connsiteY7" fmla="*/ 1141942 h 3937530"/>
              <a:gd name="connsiteX8" fmla="*/ 3060082 w 3935470"/>
              <a:gd name="connsiteY8" fmla="*/ 1205443 h 3937530"/>
              <a:gd name="connsiteX9" fmla="*/ 2821957 w 3935470"/>
              <a:gd name="connsiteY9" fmla="*/ 1608668 h 3937530"/>
              <a:gd name="connsiteX10" fmla="*/ 3898281 w 3935470"/>
              <a:gd name="connsiteY10" fmla="*/ 1778530 h 3937530"/>
              <a:gd name="connsiteX11" fmla="*/ 1950418 w 3935470"/>
              <a:gd name="connsiteY11" fmla="*/ 3937530 h 3937530"/>
              <a:gd name="connsiteX12" fmla="*/ 2555 w 3935470"/>
              <a:gd name="connsiteY12" fmla="*/ 1778530 h 3937530"/>
              <a:gd name="connsiteX0" fmla="*/ 2555 w 3935470"/>
              <a:gd name="connsiteY0" fmla="*/ 1778530 h 3937530"/>
              <a:gd name="connsiteX1" fmla="*/ 1526556 w 3935470"/>
              <a:gd name="connsiteY1" fmla="*/ 1029231 h 3937530"/>
              <a:gd name="connsiteX2" fmla="*/ 1069356 w 3935470"/>
              <a:gd name="connsiteY2" fmla="*/ 114830 h 3937530"/>
              <a:gd name="connsiteX3" fmla="*/ 1831356 w 3935470"/>
              <a:gd name="connsiteY3" fmla="*/ 813331 h 3937530"/>
              <a:gd name="connsiteX4" fmla="*/ 1975818 w 3935470"/>
              <a:gd name="connsiteY4" fmla="*/ 191030 h 3937530"/>
              <a:gd name="connsiteX5" fmla="*/ 2237756 w 3935470"/>
              <a:gd name="connsiteY5" fmla="*/ 826030 h 3937530"/>
              <a:gd name="connsiteX6" fmla="*/ 3101355 w 3935470"/>
              <a:gd name="connsiteY6" fmla="*/ 114830 h 3937530"/>
              <a:gd name="connsiteX7" fmla="*/ 2609230 w 3935470"/>
              <a:gd name="connsiteY7" fmla="*/ 1141942 h 3937530"/>
              <a:gd name="connsiteX8" fmla="*/ 3060082 w 3935470"/>
              <a:gd name="connsiteY8" fmla="*/ 1205443 h 3937530"/>
              <a:gd name="connsiteX9" fmla="*/ 2821957 w 3935470"/>
              <a:gd name="connsiteY9" fmla="*/ 1608668 h 3937530"/>
              <a:gd name="connsiteX10" fmla="*/ 3898281 w 3935470"/>
              <a:gd name="connsiteY10" fmla="*/ 1778530 h 3937530"/>
              <a:gd name="connsiteX11" fmla="*/ 1950418 w 3935470"/>
              <a:gd name="connsiteY11" fmla="*/ 3937530 h 3937530"/>
              <a:gd name="connsiteX12" fmla="*/ 2555 w 3935470"/>
              <a:gd name="connsiteY12" fmla="*/ 1778530 h 3937530"/>
              <a:gd name="connsiteX0" fmla="*/ 2555 w 3935470"/>
              <a:gd name="connsiteY0" fmla="*/ 1778530 h 3937530"/>
              <a:gd name="connsiteX1" fmla="*/ 1526556 w 3935470"/>
              <a:gd name="connsiteY1" fmla="*/ 1029231 h 3937530"/>
              <a:gd name="connsiteX2" fmla="*/ 1069356 w 3935470"/>
              <a:gd name="connsiteY2" fmla="*/ 114830 h 3937530"/>
              <a:gd name="connsiteX3" fmla="*/ 1831356 w 3935470"/>
              <a:gd name="connsiteY3" fmla="*/ 813331 h 3937530"/>
              <a:gd name="connsiteX4" fmla="*/ 1975818 w 3935470"/>
              <a:gd name="connsiteY4" fmla="*/ 191030 h 3937530"/>
              <a:gd name="connsiteX5" fmla="*/ 2237756 w 3935470"/>
              <a:gd name="connsiteY5" fmla="*/ 826030 h 3937530"/>
              <a:gd name="connsiteX6" fmla="*/ 3101355 w 3935470"/>
              <a:gd name="connsiteY6" fmla="*/ 114830 h 3937530"/>
              <a:gd name="connsiteX7" fmla="*/ 2609230 w 3935470"/>
              <a:gd name="connsiteY7" fmla="*/ 1141942 h 3937530"/>
              <a:gd name="connsiteX8" fmla="*/ 3060082 w 3935470"/>
              <a:gd name="connsiteY8" fmla="*/ 1205443 h 3937530"/>
              <a:gd name="connsiteX9" fmla="*/ 2821957 w 3935470"/>
              <a:gd name="connsiteY9" fmla="*/ 1608668 h 3937530"/>
              <a:gd name="connsiteX10" fmla="*/ 3898281 w 3935470"/>
              <a:gd name="connsiteY10" fmla="*/ 1778530 h 3937530"/>
              <a:gd name="connsiteX11" fmla="*/ 1950418 w 3935470"/>
              <a:gd name="connsiteY11" fmla="*/ 3937530 h 3937530"/>
              <a:gd name="connsiteX12" fmla="*/ 2555 w 3935470"/>
              <a:gd name="connsiteY12" fmla="*/ 1778530 h 3937530"/>
              <a:gd name="connsiteX0" fmla="*/ 2555 w 3935470"/>
              <a:gd name="connsiteY0" fmla="*/ 1778530 h 3937530"/>
              <a:gd name="connsiteX1" fmla="*/ 1526556 w 3935470"/>
              <a:gd name="connsiteY1" fmla="*/ 1029231 h 3937530"/>
              <a:gd name="connsiteX2" fmla="*/ 1069356 w 3935470"/>
              <a:gd name="connsiteY2" fmla="*/ 114830 h 3937530"/>
              <a:gd name="connsiteX3" fmla="*/ 1831356 w 3935470"/>
              <a:gd name="connsiteY3" fmla="*/ 813331 h 3937530"/>
              <a:gd name="connsiteX4" fmla="*/ 1975818 w 3935470"/>
              <a:gd name="connsiteY4" fmla="*/ 191030 h 3937530"/>
              <a:gd name="connsiteX5" fmla="*/ 2237756 w 3935470"/>
              <a:gd name="connsiteY5" fmla="*/ 826030 h 3937530"/>
              <a:gd name="connsiteX6" fmla="*/ 3101355 w 3935470"/>
              <a:gd name="connsiteY6" fmla="*/ 114830 h 3937530"/>
              <a:gd name="connsiteX7" fmla="*/ 2609230 w 3935470"/>
              <a:gd name="connsiteY7" fmla="*/ 1141942 h 3937530"/>
              <a:gd name="connsiteX8" fmla="*/ 3060082 w 3935470"/>
              <a:gd name="connsiteY8" fmla="*/ 1205443 h 3937530"/>
              <a:gd name="connsiteX9" fmla="*/ 2821957 w 3935470"/>
              <a:gd name="connsiteY9" fmla="*/ 1608668 h 3937530"/>
              <a:gd name="connsiteX10" fmla="*/ 3898281 w 3935470"/>
              <a:gd name="connsiteY10" fmla="*/ 1778530 h 3937530"/>
              <a:gd name="connsiteX11" fmla="*/ 1950418 w 3935470"/>
              <a:gd name="connsiteY11" fmla="*/ 3937530 h 3937530"/>
              <a:gd name="connsiteX12" fmla="*/ 2555 w 3935470"/>
              <a:gd name="connsiteY12" fmla="*/ 1778530 h 3937530"/>
              <a:gd name="connsiteX0" fmla="*/ 2555 w 3935470"/>
              <a:gd name="connsiteY0" fmla="*/ 1778530 h 3937530"/>
              <a:gd name="connsiteX1" fmla="*/ 1526556 w 3935470"/>
              <a:gd name="connsiteY1" fmla="*/ 1029231 h 3937530"/>
              <a:gd name="connsiteX2" fmla="*/ 1069356 w 3935470"/>
              <a:gd name="connsiteY2" fmla="*/ 114830 h 3937530"/>
              <a:gd name="connsiteX3" fmla="*/ 1831356 w 3935470"/>
              <a:gd name="connsiteY3" fmla="*/ 813331 h 3937530"/>
              <a:gd name="connsiteX4" fmla="*/ 1975818 w 3935470"/>
              <a:gd name="connsiteY4" fmla="*/ 191030 h 3937530"/>
              <a:gd name="connsiteX5" fmla="*/ 2237756 w 3935470"/>
              <a:gd name="connsiteY5" fmla="*/ 826030 h 3937530"/>
              <a:gd name="connsiteX6" fmla="*/ 3101355 w 3935470"/>
              <a:gd name="connsiteY6" fmla="*/ 114830 h 3937530"/>
              <a:gd name="connsiteX7" fmla="*/ 2609230 w 3935470"/>
              <a:gd name="connsiteY7" fmla="*/ 1141942 h 3937530"/>
              <a:gd name="connsiteX8" fmla="*/ 3060082 w 3935470"/>
              <a:gd name="connsiteY8" fmla="*/ 1205443 h 3937530"/>
              <a:gd name="connsiteX9" fmla="*/ 2821957 w 3935470"/>
              <a:gd name="connsiteY9" fmla="*/ 1608668 h 3937530"/>
              <a:gd name="connsiteX10" fmla="*/ 3898281 w 3935470"/>
              <a:gd name="connsiteY10" fmla="*/ 1778530 h 3937530"/>
              <a:gd name="connsiteX11" fmla="*/ 1950418 w 3935470"/>
              <a:gd name="connsiteY11" fmla="*/ 3937530 h 3937530"/>
              <a:gd name="connsiteX12" fmla="*/ 2555 w 3935470"/>
              <a:gd name="connsiteY12" fmla="*/ 1778530 h 3937530"/>
              <a:gd name="connsiteX0" fmla="*/ 2555 w 3935470"/>
              <a:gd name="connsiteY0" fmla="*/ 1778530 h 3937530"/>
              <a:gd name="connsiteX1" fmla="*/ 1526556 w 3935470"/>
              <a:gd name="connsiteY1" fmla="*/ 1029231 h 3937530"/>
              <a:gd name="connsiteX2" fmla="*/ 1069356 w 3935470"/>
              <a:gd name="connsiteY2" fmla="*/ 114830 h 3937530"/>
              <a:gd name="connsiteX3" fmla="*/ 1831356 w 3935470"/>
              <a:gd name="connsiteY3" fmla="*/ 813331 h 3937530"/>
              <a:gd name="connsiteX4" fmla="*/ 1975818 w 3935470"/>
              <a:gd name="connsiteY4" fmla="*/ 191030 h 3937530"/>
              <a:gd name="connsiteX5" fmla="*/ 2237756 w 3935470"/>
              <a:gd name="connsiteY5" fmla="*/ 826030 h 3937530"/>
              <a:gd name="connsiteX6" fmla="*/ 3101355 w 3935470"/>
              <a:gd name="connsiteY6" fmla="*/ 114830 h 3937530"/>
              <a:gd name="connsiteX7" fmla="*/ 2609230 w 3935470"/>
              <a:gd name="connsiteY7" fmla="*/ 1141942 h 3937530"/>
              <a:gd name="connsiteX8" fmla="*/ 3060082 w 3935470"/>
              <a:gd name="connsiteY8" fmla="*/ 1205443 h 3937530"/>
              <a:gd name="connsiteX9" fmla="*/ 2821957 w 3935470"/>
              <a:gd name="connsiteY9" fmla="*/ 1608668 h 3937530"/>
              <a:gd name="connsiteX10" fmla="*/ 3898281 w 3935470"/>
              <a:gd name="connsiteY10" fmla="*/ 1778530 h 3937530"/>
              <a:gd name="connsiteX11" fmla="*/ 1950418 w 3935470"/>
              <a:gd name="connsiteY11" fmla="*/ 3937530 h 3937530"/>
              <a:gd name="connsiteX12" fmla="*/ 2555 w 3935470"/>
              <a:gd name="connsiteY12" fmla="*/ 1778530 h 3937530"/>
              <a:gd name="connsiteX0" fmla="*/ 2555 w 3971496"/>
              <a:gd name="connsiteY0" fmla="*/ 1778530 h 3937530"/>
              <a:gd name="connsiteX1" fmla="*/ 1526556 w 3971496"/>
              <a:gd name="connsiteY1" fmla="*/ 1029231 h 3937530"/>
              <a:gd name="connsiteX2" fmla="*/ 1069356 w 3971496"/>
              <a:gd name="connsiteY2" fmla="*/ 114830 h 3937530"/>
              <a:gd name="connsiteX3" fmla="*/ 1831356 w 3971496"/>
              <a:gd name="connsiteY3" fmla="*/ 813331 h 3937530"/>
              <a:gd name="connsiteX4" fmla="*/ 1975818 w 3971496"/>
              <a:gd name="connsiteY4" fmla="*/ 191030 h 3937530"/>
              <a:gd name="connsiteX5" fmla="*/ 2237756 w 3971496"/>
              <a:gd name="connsiteY5" fmla="*/ 826030 h 3937530"/>
              <a:gd name="connsiteX6" fmla="*/ 3101355 w 3971496"/>
              <a:gd name="connsiteY6" fmla="*/ 114830 h 3937530"/>
              <a:gd name="connsiteX7" fmla="*/ 2609230 w 3971496"/>
              <a:gd name="connsiteY7" fmla="*/ 1141942 h 3937530"/>
              <a:gd name="connsiteX8" fmla="*/ 3060082 w 3971496"/>
              <a:gd name="connsiteY8" fmla="*/ 1205443 h 3937530"/>
              <a:gd name="connsiteX9" fmla="*/ 2821957 w 3971496"/>
              <a:gd name="connsiteY9" fmla="*/ 1608668 h 3937530"/>
              <a:gd name="connsiteX10" fmla="*/ 3336307 w 3971496"/>
              <a:gd name="connsiteY10" fmla="*/ 1684868 h 3937530"/>
              <a:gd name="connsiteX11" fmla="*/ 3898281 w 3971496"/>
              <a:gd name="connsiteY11" fmla="*/ 1778530 h 3937530"/>
              <a:gd name="connsiteX12" fmla="*/ 1950418 w 3971496"/>
              <a:gd name="connsiteY12" fmla="*/ 3937530 h 3937530"/>
              <a:gd name="connsiteX13" fmla="*/ 2555 w 3971496"/>
              <a:gd name="connsiteY13" fmla="*/ 1778530 h 3937530"/>
              <a:gd name="connsiteX0" fmla="*/ 2555 w 3971496"/>
              <a:gd name="connsiteY0" fmla="*/ 1778530 h 3937530"/>
              <a:gd name="connsiteX1" fmla="*/ 1526556 w 3971496"/>
              <a:gd name="connsiteY1" fmla="*/ 1029231 h 3937530"/>
              <a:gd name="connsiteX2" fmla="*/ 1069356 w 3971496"/>
              <a:gd name="connsiteY2" fmla="*/ 114830 h 3937530"/>
              <a:gd name="connsiteX3" fmla="*/ 1831356 w 3971496"/>
              <a:gd name="connsiteY3" fmla="*/ 813331 h 3937530"/>
              <a:gd name="connsiteX4" fmla="*/ 1975818 w 3971496"/>
              <a:gd name="connsiteY4" fmla="*/ 191030 h 3937530"/>
              <a:gd name="connsiteX5" fmla="*/ 2237756 w 3971496"/>
              <a:gd name="connsiteY5" fmla="*/ 826030 h 3937530"/>
              <a:gd name="connsiteX6" fmla="*/ 3101355 w 3971496"/>
              <a:gd name="connsiteY6" fmla="*/ 114830 h 3937530"/>
              <a:gd name="connsiteX7" fmla="*/ 2609230 w 3971496"/>
              <a:gd name="connsiteY7" fmla="*/ 1141942 h 3937530"/>
              <a:gd name="connsiteX8" fmla="*/ 3060082 w 3971496"/>
              <a:gd name="connsiteY8" fmla="*/ 1205443 h 3937530"/>
              <a:gd name="connsiteX9" fmla="*/ 2821957 w 3971496"/>
              <a:gd name="connsiteY9" fmla="*/ 1608668 h 3937530"/>
              <a:gd name="connsiteX10" fmla="*/ 3336307 w 3971496"/>
              <a:gd name="connsiteY10" fmla="*/ 1684868 h 3937530"/>
              <a:gd name="connsiteX11" fmla="*/ 3898281 w 3971496"/>
              <a:gd name="connsiteY11" fmla="*/ 1778530 h 3937530"/>
              <a:gd name="connsiteX12" fmla="*/ 1950418 w 3971496"/>
              <a:gd name="connsiteY12" fmla="*/ 3937530 h 3937530"/>
              <a:gd name="connsiteX13" fmla="*/ 2555 w 3971496"/>
              <a:gd name="connsiteY13" fmla="*/ 1778530 h 3937530"/>
              <a:gd name="connsiteX0" fmla="*/ 2555 w 4003228"/>
              <a:gd name="connsiteY0" fmla="*/ 1778530 h 3937530"/>
              <a:gd name="connsiteX1" fmla="*/ 1526556 w 4003228"/>
              <a:gd name="connsiteY1" fmla="*/ 1029231 h 3937530"/>
              <a:gd name="connsiteX2" fmla="*/ 1069356 w 4003228"/>
              <a:gd name="connsiteY2" fmla="*/ 114830 h 3937530"/>
              <a:gd name="connsiteX3" fmla="*/ 1831356 w 4003228"/>
              <a:gd name="connsiteY3" fmla="*/ 813331 h 3937530"/>
              <a:gd name="connsiteX4" fmla="*/ 1975818 w 4003228"/>
              <a:gd name="connsiteY4" fmla="*/ 191030 h 3937530"/>
              <a:gd name="connsiteX5" fmla="*/ 2237756 w 4003228"/>
              <a:gd name="connsiteY5" fmla="*/ 826030 h 3937530"/>
              <a:gd name="connsiteX6" fmla="*/ 3101355 w 4003228"/>
              <a:gd name="connsiteY6" fmla="*/ 114830 h 3937530"/>
              <a:gd name="connsiteX7" fmla="*/ 2609230 w 4003228"/>
              <a:gd name="connsiteY7" fmla="*/ 1141942 h 3937530"/>
              <a:gd name="connsiteX8" fmla="*/ 3060082 w 4003228"/>
              <a:gd name="connsiteY8" fmla="*/ 1205443 h 3937530"/>
              <a:gd name="connsiteX9" fmla="*/ 2821957 w 4003228"/>
              <a:gd name="connsiteY9" fmla="*/ 1608668 h 3937530"/>
              <a:gd name="connsiteX10" fmla="*/ 3336307 w 4003228"/>
              <a:gd name="connsiteY10" fmla="*/ 1684868 h 3937530"/>
              <a:gd name="connsiteX11" fmla="*/ 3626820 w 4003228"/>
              <a:gd name="connsiteY11" fmla="*/ 2013480 h 3937530"/>
              <a:gd name="connsiteX12" fmla="*/ 3898281 w 4003228"/>
              <a:gd name="connsiteY12" fmla="*/ 1778530 h 3937530"/>
              <a:gd name="connsiteX13" fmla="*/ 1950418 w 4003228"/>
              <a:gd name="connsiteY13" fmla="*/ 3937530 h 3937530"/>
              <a:gd name="connsiteX14" fmla="*/ 2555 w 4003228"/>
              <a:gd name="connsiteY14" fmla="*/ 1778530 h 3937530"/>
              <a:gd name="connsiteX0" fmla="*/ 2555 w 4003228"/>
              <a:gd name="connsiteY0" fmla="*/ 1778530 h 3937530"/>
              <a:gd name="connsiteX1" fmla="*/ 1526556 w 4003228"/>
              <a:gd name="connsiteY1" fmla="*/ 1029231 h 3937530"/>
              <a:gd name="connsiteX2" fmla="*/ 1069356 w 4003228"/>
              <a:gd name="connsiteY2" fmla="*/ 114830 h 3937530"/>
              <a:gd name="connsiteX3" fmla="*/ 1831356 w 4003228"/>
              <a:gd name="connsiteY3" fmla="*/ 813331 h 3937530"/>
              <a:gd name="connsiteX4" fmla="*/ 1975818 w 4003228"/>
              <a:gd name="connsiteY4" fmla="*/ 191030 h 3937530"/>
              <a:gd name="connsiteX5" fmla="*/ 2237756 w 4003228"/>
              <a:gd name="connsiteY5" fmla="*/ 826030 h 3937530"/>
              <a:gd name="connsiteX6" fmla="*/ 3101355 w 4003228"/>
              <a:gd name="connsiteY6" fmla="*/ 114830 h 3937530"/>
              <a:gd name="connsiteX7" fmla="*/ 2609230 w 4003228"/>
              <a:gd name="connsiteY7" fmla="*/ 1141942 h 3937530"/>
              <a:gd name="connsiteX8" fmla="*/ 3060082 w 4003228"/>
              <a:gd name="connsiteY8" fmla="*/ 1205443 h 3937530"/>
              <a:gd name="connsiteX9" fmla="*/ 2821957 w 4003228"/>
              <a:gd name="connsiteY9" fmla="*/ 1608668 h 3937530"/>
              <a:gd name="connsiteX10" fmla="*/ 3336307 w 4003228"/>
              <a:gd name="connsiteY10" fmla="*/ 1684868 h 3937530"/>
              <a:gd name="connsiteX11" fmla="*/ 3626820 w 4003228"/>
              <a:gd name="connsiteY11" fmla="*/ 2013480 h 3937530"/>
              <a:gd name="connsiteX12" fmla="*/ 3898281 w 4003228"/>
              <a:gd name="connsiteY12" fmla="*/ 1778530 h 3937530"/>
              <a:gd name="connsiteX13" fmla="*/ 1950418 w 4003228"/>
              <a:gd name="connsiteY13" fmla="*/ 3937530 h 3937530"/>
              <a:gd name="connsiteX14" fmla="*/ 2555 w 4003228"/>
              <a:gd name="connsiteY14" fmla="*/ 1778530 h 3937530"/>
              <a:gd name="connsiteX0" fmla="*/ 2555 w 3676051"/>
              <a:gd name="connsiteY0" fmla="*/ 1778530 h 3939551"/>
              <a:gd name="connsiteX1" fmla="*/ 1526556 w 3676051"/>
              <a:gd name="connsiteY1" fmla="*/ 1029231 h 3939551"/>
              <a:gd name="connsiteX2" fmla="*/ 1069356 w 3676051"/>
              <a:gd name="connsiteY2" fmla="*/ 114830 h 3939551"/>
              <a:gd name="connsiteX3" fmla="*/ 1831356 w 3676051"/>
              <a:gd name="connsiteY3" fmla="*/ 813331 h 3939551"/>
              <a:gd name="connsiteX4" fmla="*/ 1975818 w 3676051"/>
              <a:gd name="connsiteY4" fmla="*/ 191030 h 3939551"/>
              <a:gd name="connsiteX5" fmla="*/ 2237756 w 3676051"/>
              <a:gd name="connsiteY5" fmla="*/ 826030 h 3939551"/>
              <a:gd name="connsiteX6" fmla="*/ 3101355 w 3676051"/>
              <a:gd name="connsiteY6" fmla="*/ 114830 h 3939551"/>
              <a:gd name="connsiteX7" fmla="*/ 2609230 w 3676051"/>
              <a:gd name="connsiteY7" fmla="*/ 1141942 h 3939551"/>
              <a:gd name="connsiteX8" fmla="*/ 3060082 w 3676051"/>
              <a:gd name="connsiteY8" fmla="*/ 1205443 h 3939551"/>
              <a:gd name="connsiteX9" fmla="*/ 2821957 w 3676051"/>
              <a:gd name="connsiteY9" fmla="*/ 1608668 h 3939551"/>
              <a:gd name="connsiteX10" fmla="*/ 3336307 w 3676051"/>
              <a:gd name="connsiteY10" fmla="*/ 1684868 h 3939551"/>
              <a:gd name="connsiteX11" fmla="*/ 3626820 w 3676051"/>
              <a:gd name="connsiteY11" fmla="*/ 2013480 h 3939551"/>
              <a:gd name="connsiteX12" fmla="*/ 3383931 w 3676051"/>
              <a:gd name="connsiteY12" fmla="*/ 2159530 h 3939551"/>
              <a:gd name="connsiteX13" fmla="*/ 1950418 w 3676051"/>
              <a:gd name="connsiteY13" fmla="*/ 3937530 h 3939551"/>
              <a:gd name="connsiteX14" fmla="*/ 2555 w 3676051"/>
              <a:gd name="connsiteY14" fmla="*/ 1778530 h 3939551"/>
              <a:gd name="connsiteX0" fmla="*/ 2555 w 3648852"/>
              <a:gd name="connsiteY0" fmla="*/ 1778530 h 3939551"/>
              <a:gd name="connsiteX1" fmla="*/ 1526556 w 3648852"/>
              <a:gd name="connsiteY1" fmla="*/ 1029231 h 3939551"/>
              <a:gd name="connsiteX2" fmla="*/ 1069356 w 3648852"/>
              <a:gd name="connsiteY2" fmla="*/ 114830 h 3939551"/>
              <a:gd name="connsiteX3" fmla="*/ 1831356 w 3648852"/>
              <a:gd name="connsiteY3" fmla="*/ 813331 h 3939551"/>
              <a:gd name="connsiteX4" fmla="*/ 1975818 w 3648852"/>
              <a:gd name="connsiteY4" fmla="*/ 191030 h 3939551"/>
              <a:gd name="connsiteX5" fmla="*/ 2237756 w 3648852"/>
              <a:gd name="connsiteY5" fmla="*/ 826030 h 3939551"/>
              <a:gd name="connsiteX6" fmla="*/ 3101355 w 3648852"/>
              <a:gd name="connsiteY6" fmla="*/ 114830 h 3939551"/>
              <a:gd name="connsiteX7" fmla="*/ 2609230 w 3648852"/>
              <a:gd name="connsiteY7" fmla="*/ 1141942 h 3939551"/>
              <a:gd name="connsiteX8" fmla="*/ 3060082 w 3648852"/>
              <a:gd name="connsiteY8" fmla="*/ 1205443 h 3939551"/>
              <a:gd name="connsiteX9" fmla="*/ 2821957 w 3648852"/>
              <a:gd name="connsiteY9" fmla="*/ 1608668 h 3939551"/>
              <a:gd name="connsiteX10" fmla="*/ 3336307 w 3648852"/>
              <a:gd name="connsiteY10" fmla="*/ 1684868 h 3939551"/>
              <a:gd name="connsiteX11" fmla="*/ 3626820 w 3648852"/>
              <a:gd name="connsiteY11" fmla="*/ 2013480 h 3939551"/>
              <a:gd name="connsiteX12" fmla="*/ 3383931 w 3648852"/>
              <a:gd name="connsiteY12" fmla="*/ 2159530 h 3939551"/>
              <a:gd name="connsiteX13" fmla="*/ 1950418 w 3648852"/>
              <a:gd name="connsiteY13" fmla="*/ 3937530 h 3939551"/>
              <a:gd name="connsiteX14" fmla="*/ 2555 w 3648852"/>
              <a:gd name="connsiteY14" fmla="*/ 1778530 h 3939551"/>
              <a:gd name="connsiteX0" fmla="*/ 2555 w 3551148"/>
              <a:gd name="connsiteY0" fmla="*/ 1778530 h 3939551"/>
              <a:gd name="connsiteX1" fmla="*/ 1526556 w 3551148"/>
              <a:gd name="connsiteY1" fmla="*/ 1029231 h 3939551"/>
              <a:gd name="connsiteX2" fmla="*/ 1069356 w 3551148"/>
              <a:gd name="connsiteY2" fmla="*/ 114830 h 3939551"/>
              <a:gd name="connsiteX3" fmla="*/ 1831356 w 3551148"/>
              <a:gd name="connsiteY3" fmla="*/ 813331 h 3939551"/>
              <a:gd name="connsiteX4" fmla="*/ 1975818 w 3551148"/>
              <a:gd name="connsiteY4" fmla="*/ 191030 h 3939551"/>
              <a:gd name="connsiteX5" fmla="*/ 2237756 w 3551148"/>
              <a:gd name="connsiteY5" fmla="*/ 826030 h 3939551"/>
              <a:gd name="connsiteX6" fmla="*/ 3101355 w 3551148"/>
              <a:gd name="connsiteY6" fmla="*/ 114830 h 3939551"/>
              <a:gd name="connsiteX7" fmla="*/ 2609230 w 3551148"/>
              <a:gd name="connsiteY7" fmla="*/ 1141942 h 3939551"/>
              <a:gd name="connsiteX8" fmla="*/ 3060082 w 3551148"/>
              <a:gd name="connsiteY8" fmla="*/ 1205443 h 3939551"/>
              <a:gd name="connsiteX9" fmla="*/ 2821957 w 3551148"/>
              <a:gd name="connsiteY9" fmla="*/ 1608668 h 3939551"/>
              <a:gd name="connsiteX10" fmla="*/ 3336307 w 3551148"/>
              <a:gd name="connsiteY10" fmla="*/ 1684868 h 3939551"/>
              <a:gd name="connsiteX11" fmla="*/ 3517283 w 3551148"/>
              <a:gd name="connsiteY11" fmla="*/ 1965855 h 3939551"/>
              <a:gd name="connsiteX12" fmla="*/ 3383931 w 3551148"/>
              <a:gd name="connsiteY12" fmla="*/ 2159530 h 3939551"/>
              <a:gd name="connsiteX13" fmla="*/ 1950418 w 3551148"/>
              <a:gd name="connsiteY13" fmla="*/ 3937530 h 3939551"/>
              <a:gd name="connsiteX14" fmla="*/ 2555 w 3551148"/>
              <a:gd name="connsiteY14" fmla="*/ 1778530 h 3939551"/>
              <a:gd name="connsiteX0" fmla="*/ 2555 w 3517283"/>
              <a:gd name="connsiteY0" fmla="*/ 1778530 h 3939551"/>
              <a:gd name="connsiteX1" fmla="*/ 1526556 w 3517283"/>
              <a:gd name="connsiteY1" fmla="*/ 1029231 h 3939551"/>
              <a:gd name="connsiteX2" fmla="*/ 1069356 w 3517283"/>
              <a:gd name="connsiteY2" fmla="*/ 114830 h 3939551"/>
              <a:gd name="connsiteX3" fmla="*/ 1831356 w 3517283"/>
              <a:gd name="connsiteY3" fmla="*/ 813331 h 3939551"/>
              <a:gd name="connsiteX4" fmla="*/ 1975818 w 3517283"/>
              <a:gd name="connsiteY4" fmla="*/ 191030 h 3939551"/>
              <a:gd name="connsiteX5" fmla="*/ 2237756 w 3517283"/>
              <a:gd name="connsiteY5" fmla="*/ 826030 h 3939551"/>
              <a:gd name="connsiteX6" fmla="*/ 3101355 w 3517283"/>
              <a:gd name="connsiteY6" fmla="*/ 114830 h 3939551"/>
              <a:gd name="connsiteX7" fmla="*/ 2609230 w 3517283"/>
              <a:gd name="connsiteY7" fmla="*/ 1141942 h 3939551"/>
              <a:gd name="connsiteX8" fmla="*/ 3060082 w 3517283"/>
              <a:gd name="connsiteY8" fmla="*/ 1205443 h 3939551"/>
              <a:gd name="connsiteX9" fmla="*/ 2821957 w 3517283"/>
              <a:gd name="connsiteY9" fmla="*/ 1608668 h 3939551"/>
              <a:gd name="connsiteX10" fmla="*/ 3336307 w 3517283"/>
              <a:gd name="connsiteY10" fmla="*/ 1684868 h 3939551"/>
              <a:gd name="connsiteX11" fmla="*/ 3517283 w 3517283"/>
              <a:gd name="connsiteY11" fmla="*/ 1965855 h 3939551"/>
              <a:gd name="connsiteX12" fmla="*/ 3383931 w 3517283"/>
              <a:gd name="connsiteY12" fmla="*/ 2159530 h 3939551"/>
              <a:gd name="connsiteX13" fmla="*/ 1950418 w 3517283"/>
              <a:gd name="connsiteY13" fmla="*/ 3937530 h 3939551"/>
              <a:gd name="connsiteX14" fmla="*/ 2555 w 3517283"/>
              <a:gd name="connsiteY14" fmla="*/ 1778530 h 3939551"/>
              <a:gd name="connsiteX0" fmla="*/ 2555 w 3521355"/>
              <a:gd name="connsiteY0" fmla="*/ 1778530 h 3939551"/>
              <a:gd name="connsiteX1" fmla="*/ 1526556 w 3521355"/>
              <a:gd name="connsiteY1" fmla="*/ 1029231 h 3939551"/>
              <a:gd name="connsiteX2" fmla="*/ 1069356 w 3521355"/>
              <a:gd name="connsiteY2" fmla="*/ 114830 h 3939551"/>
              <a:gd name="connsiteX3" fmla="*/ 1831356 w 3521355"/>
              <a:gd name="connsiteY3" fmla="*/ 813331 h 3939551"/>
              <a:gd name="connsiteX4" fmla="*/ 1975818 w 3521355"/>
              <a:gd name="connsiteY4" fmla="*/ 191030 h 3939551"/>
              <a:gd name="connsiteX5" fmla="*/ 2237756 w 3521355"/>
              <a:gd name="connsiteY5" fmla="*/ 826030 h 3939551"/>
              <a:gd name="connsiteX6" fmla="*/ 3101355 w 3521355"/>
              <a:gd name="connsiteY6" fmla="*/ 114830 h 3939551"/>
              <a:gd name="connsiteX7" fmla="*/ 2609230 w 3521355"/>
              <a:gd name="connsiteY7" fmla="*/ 1141942 h 3939551"/>
              <a:gd name="connsiteX8" fmla="*/ 3060082 w 3521355"/>
              <a:gd name="connsiteY8" fmla="*/ 1205443 h 3939551"/>
              <a:gd name="connsiteX9" fmla="*/ 2821957 w 3521355"/>
              <a:gd name="connsiteY9" fmla="*/ 1608668 h 3939551"/>
              <a:gd name="connsiteX10" fmla="*/ 3336307 w 3521355"/>
              <a:gd name="connsiteY10" fmla="*/ 1684868 h 3939551"/>
              <a:gd name="connsiteX11" fmla="*/ 3517283 w 3521355"/>
              <a:gd name="connsiteY11" fmla="*/ 1965855 h 3939551"/>
              <a:gd name="connsiteX12" fmla="*/ 3383931 w 3521355"/>
              <a:gd name="connsiteY12" fmla="*/ 2159530 h 3939551"/>
              <a:gd name="connsiteX13" fmla="*/ 1950418 w 3521355"/>
              <a:gd name="connsiteY13" fmla="*/ 3937530 h 3939551"/>
              <a:gd name="connsiteX14" fmla="*/ 2555 w 3521355"/>
              <a:gd name="connsiteY14" fmla="*/ 1778530 h 3939551"/>
              <a:gd name="connsiteX0" fmla="*/ 2555 w 3521355"/>
              <a:gd name="connsiteY0" fmla="*/ 1778530 h 3939551"/>
              <a:gd name="connsiteX1" fmla="*/ 1526556 w 3521355"/>
              <a:gd name="connsiteY1" fmla="*/ 1029231 h 3939551"/>
              <a:gd name="connsiteX2" fmla="*/ 1069356 w 3521355"/>
              <a:gd name="connsiteY2" fmla="*/ 114830 h 3939551"/>
              <a:gd name="connsiteX3" fmla="*/ 1831356 w 3521355"/>
              <a:gd name="connsiteY3" fmla="*/ 813331 h 3939551"/>
              <a:gd name="connsiteX4" fmla="*/ 1975818 w 3521355"/>
              <a:gd name="connsiteY4" fmla="*/ 191030 h 3939551"/>
              <a:gd name="connsiteX5" fmla="*/ 2237756 w 3521355"/>
              <a:gd name="connsiteY5" fmla="*/ 826030 h 3939551"/>
              <a:gd name="connsiteX6" fmla="*/ 3101355 w 3521355"/>
              <a:gd name="connsiteY6" fmla="*/ 114830 h 3939551"/>
              <a:gd name="connsiteX7" fmla="*/ 2609230 w 3521355"/>
              <a:gd name="connsiteY7" fmla="*/ 1141942 h 3939551"/>
              <a:gd name="connsiteX8" fmla="*/ 3060082 w 3521355"/>
              <a:gd name="connsiteY8" fmla="*/ 1205443 h 3939551"/>
              <a:gd name="connsiteX9" fmla="*/ 2821957 w 3521355"/>
              <a:gd name="connsiteY9" fmla="*/ 1608668 h 3939551"/>
              <a:gd name="connsiteX10" fmla="*/ 3336307 w 3521355"/>
              <a:gd name="connsiteY10" fmla="*/ 1684868 h 3939551"/>
              <a:gd name="connsiteX11" fmla="*/ 3517283 w 3521355"/>
              <a:gd name="connsiteY11" fmla="*/ 1965855 h 3939551"/>
              <a:gd name="connsiteX12" fmla="*/ 3383931 w 3521355"/>
              <a:gd name="connsiteY12" fmla="*/ 2159530 h 3939551"/>
              <a:gd name="connsiteX13" fmla="*/ 1950418 w 3521355"/>
              <a:gd name="connsiteY13" fmla="*/ 3937530 h 3939551"/>
              <a:gd name="connsiteX14" fmla="*/ 2555 w 3521355"/>
              <a:gd name="connsiteY14" fmla="*/ 1778530 h 3939551"/>
              <a:gd name="connsiteX0" fmla="*/ 2555 w 3521355"/>
              <a:gd name="connsiteY0" fmla="*/ 1778530 h 3939551"/>
              <a:gd name="connsiteX1" fmla="*/ 1526556 w 3521355"/>
              <a:gd name="connsiteY1" fmla="*/ 1029231 h 3939551"/>
              <a:gd name="connsiteX2" fmla="*/ 1069356 w 3521355"/>
              <a:gd name="connsiteY2" fmla="*/ 114830 h 3939551"/>
              <a:gd name="connsiteX3" fmla="*/ 1831356 w 3521355"/>
              <a:gd name="connsiteY3" fmla="*/ 813331 h 3939551"/>
              <a:gd name="connsiteX4" fmla="*/ 1975818 w 3521355"/>
              <a:gd name="connsiteY4" fmla="*/ 191030 h 3939551"/>
              <a:gd name="connsiteX5" fmla="*/ 2237756 w 3521355"/>
              <a:gd name="connsiteY5" fmla="*/ 826030 h 3939551"/>
              <a:gd name="connsiteX6" fmla="*/ 3101355 w 3521355"/>
              <a:gd name="connsiteY6" fmla="*/ 114830 h 3939551"/>
              <a:gd name="connsiteX7" fmla="*/ 2609230 w 3521355"/>
              <a:gd name="connsiteY7" fmla="*/ 1141942 h 3939551"/>
              <a:gd name="connsiteX8" fmla="*/ 3060082 w 3521355"/>
              <a:gd name="connsiteY8" fmla="*/ 1205443 h 3939551"/>
              <a:gd name="connsiteX9" fmla="*/ 2821957 w 3521355"/>
              <a:gd name="connsiteY9" fmla="*/ 1608668 h 3939551"/>
              <a:gd name="connsiteX10" fmla="*/ 3336307 w 3521355"/>
              <a:gd name="connsiteY10" fmla="*/ 1684868 h 3939551"/>
              <a:gd name="connsiteX11" fmla="*/ 3517283 w 3521355"/>
              <a:gd name="connsiteY11" fmla="*/ 1965855 h 3939551"/>
              <a:gd name="connsiteX12" fmla="*/ 3383931 w 3521355"/>
              <a:gd name="connsiteY12" fmla="*/ 2159530 h 3939551"/>
              <a:gd name="connsiteX13" fmla="*/ 1950418 w 3521355"/>
              <a:gd name="connsiteY13" fmla="*/ 3937530 h 3939551"/>
              <a:gd name="connsiteX14" fmla="*/ 2555 w 3521355"/>
              <a:gd name="connsiteY14" fmla="*/ 1778530 h 3939551"/>
              <a:gd name="connsiteX0" fmla="*/ 2555 w 3521355"/>
              <a:gd name="connsiteY0" fmla="*/ 1778530 h 3939551"/>
              <a:gd name="connsiteX1" fmla="*/ 1526556 w 3521355"/>
              <a:gd name="connsiteY1" fmla="*/ 1029231 h 3939551"/>
              <a:gd name="connsiteX2" fmla="*/ 1069356 w 3521355"/>
              <a:gd name="connsiteY2" fmla="*/ 114830 h 3939551"/>
              <a:gd name="connsiteX3" fmla="*/ 1831356 w 3521355"/>
              <a:gd name="connsiteY3" fmla="*/ 813331 h 3939551"/>
              <a:gd name="connsiteX4" fmla="*/ 1975818 w 3521355"/>
              <a:gd name="connsiteY4" fmla="*/ 191030 h 3939551"/>
              <a:gd name="connsiteX5" fmla="*/ 2237756 w 3521355"/>
              <a:gd name="connsiteY5" fmla="*/ 826030 h 3939551"/>
              <a:gd name="connsiteX6" fmla="*/ 3101355 w 3521355"/>
              <a:gd name="connsiteY6" fmla="*/ 114830 h 3939551"/>
              <a:gd name="connsiteX7" fmla="*/ 2609230 w 3521355"/>
              <a:gd name="connsiteY7" fmla="*/ 1141942 h 3939551"/>
              <a:gd name="connsiteX8" fmla="*/ 3060082 w 3521355"/>
              <a:gd name="connsiteY8" fmla="*/ 1205443 h 3939551"/>
              <a:gd name="connsiteX9" fmla="*/ 2821957 w 3521355"/>
              <a:gd name="connsiteY9" fmla="*/ 1608668 h 3939551"/>
              <a:gd name="connsiteX10" fmla="*/ 3336307 w 3521355"/>
              <a:gd name="connsiteY10" fmla="*/ 1684868 h 3939551"/>
              <a:gd name="connsiteX11" fmla="*/ 3517283 w 3521355"/>
              <a:gd name="connsiteY11" fmla="*/ 1965855 h 3939551"/>
              <a:gd name="connsiteX12" fmla="*/ 3383931 w 3521355"/>
              <a:gd name="connsiteY12" fmla="*/ 2159530 h 3939551"/>
              <a:gd name="connsiteX13" fmla="*/ 1950418 w 3521355"/>
              <a:gd name="connsiteY13" fmla="*/ 3937530 h 3939551"/>
              <a:gd name="connsiteX14" fmla="*/ 2555 w 3521355"/>
              <a:gd name="connsiteY14" fmla="*/ 1778530 h 3939551"/>
              <a:gd name="connsiteX0" fmla="*/ 2555 w 3521355"/>
              <a:gd name="connsiteY0" fmla="*/ 1778530 h 3939111"/>
              <a:gd name="connsiteX1" fmla="*/ 1526556 w 3521355"/>
              <a:gd name="connsiteY1" fmla="*/ 1029231 h 3939111"/>
              <a:gd name="connsiteX2" fmla="*/ 1069356 w 3521355"/>
              <a:gd name="connsiteY2" fmla="*/ 114830 h 3939111"/>
              <a:gd name="connsiteX3" fmla="*/ 1831356 w 3521355"/>
              <a:gd name="connsiteY3" fmla="*/ 813331 h 3939111"/>
              <a:gd name="connsiteX4" fmla="*/ 1975818 w 3521355"/>
              <a:gd name="connsiteY4" fmla="*/ 191030 h 3939111"/>
              <a:gd name="connsiteX5" fmla="*/ 2237756 w 3521355"/>
              <a:gd name="connsiteY5" fmla="*/ 826030 h 3939111"/>
              <a:gd name="connsiteX6" fmla="*/ 3101355 w 3521355"/>
              <a:gd name="connsiteY6" fmla="*/ 114830 h 3939111"/>
              <a:gd name="connsiteX7" fmla="*/ 2609230 w 3521355"/>
              <a:gd name="connsiteY7" fmla="*/ 1141942 h 3939111"/>
              <a:gd name="connsiteX8" fmla="*/ 3060082 w 3521355"/>
              <a:gd name="connsiteY8" fmla="*/ 1205443 h 3939111"/>
              <a:gd name="connsiteX9" fmla="*/ 2821957 w 3521355"/>
              <a:gd name="connsiteY9" fmla="*/ 1608668 h 3939111"/>
              <a:gd name="connsiteX10" fmla="*/ 3336307 w 3521355"/>
              <a:gd name="connsiteY10" fmla="*/ 1684868 h 3939111"/>
              <a:gd name="connsiteX11" fmla="*/ 3517283 w 3521355"/>
              <a:gd name="connsiteY11" fmla="*/ 1965855 h 3939111"/>
              <a:gd name="connsiteX12" fmla="*/ 3383931 w 3521355"/>
              <a:gd name="connsiteY12" fmla="*/ 2159530 h 3939111"/>
              <a:gd name="connsiteX13" fmla="*/ 1950418 w 3521355"/>
              <a:gd name="connsiteY13" fmla="*/ 3937530 h 3939111"/>
              <a:gd name="connsiteX14" fmla="*/ 2555 w 3521355"/>
              <a:gd name="connsiteY14" fmla="*/ 1778530 h 3939111"/>
              <a:gd name="connsiteX0" fmla="*/ 2555 w 3521355"/>
              <a:gd name="connsiteY0" fmla="*/ 1778530 h 3938642"/>
              <a:gd name="connsiteX1" fmla="*/ 1526556 w 3521355"/>
              <a:gd name="connsiteY1" fmla="*/ 1029231 h 3938642"/>
              <a:gd name="connsiteX2" fmla="*/ 1069356 w 3521355"/>
              <a:gd name="connsiteY2" fmla="*/ 114830 h 3938642"/>
              <a:gd name="connsiteX3" fmla="*/ 1831356 w 3521355"/>
              <a:gd name="connsiteY3" fmla="*/ 813331 h 3938642"/>
              <a:gd name="connsiteX4" fmla="*/ 1975818 w 3521355"/>
              <a:gd name="connsiteY4" fmla="*/ 191030 h 3938642"/>
              <a:gd name="connsiteX5" fmla="*/ 2237756 w 3521355"/>
              <a:gd name="connsiteY5" fmla="*/ 826030 h 3938642"/>
              <a:gd name="connsiteX6" fmla="*/ 3101355 w 3521355"/>
              <a:gd name="connsiteY6" fmla="*/ 114830 h 3938642"/>
              <a:gd name="connsiteX7" fmla="*/ 2609230 w 3521355"/>
              <a:gd name="connsiteY7" fmla="*/ 1141942 h 3938642"/>
              <a:gd name="connsiteX8" fmla="*/ 3060082 w 3521355"/>
              <a:gd name="connsiteY8" fmla="*/ 1205443 h 3938642"/>
              <a:gd name="connsiteX9" fmla="*/ 2821957 w 3521355"/>
              <a:gd name="connsiteY9" fmla="*/ 1608668 h 3938642"/>
              <a:gd name="connsiteX10" fmla="*/ 3336307 w 3521355"/>
              <a:gd name="connsiteY10" fmla="*/ 1684868 h 3938642"/>
              <a:gd name="connsiteX11" fmla="*/ 3517283 w 3521355"/>
              <a:gd name="connsiteY11" fmla="*/ 1965855 h 3938642"/>
              <a:gd name="connsiteX12" fmla="*/ 3383931 w 3521355"/>
              <a:gd name="connsiteY12" fmla="*/ 2159530 h 3938642"/>
              <a:gd name="connsiteX13" fmla="*/ 2717184 w 3521355"/>
              <a:gd name="connsiteY13" fmla="*/ 2075393 h 3938642"/>
              <a:gd name="connsiteX14" fmla="*/ 1950418 w 3521355"/>
              <a:gd name="connsiteY14" fmla="*/ 3937530 h 3938642"/>
              <a:gd name="connsiteX15" fmla="*/ 2555 w 3521355"/>
              <a:gd name="connsiteY15" fmla="*/ 1778530 h 3938642"/>
              <a:gd name="connsiteX0" fmla="*/ 2555 w 3521355"/>
              <a:gd name="connsiteY0" fmla="*/ 1778530 h 3938642"/>
              <a:gd name="connsiteX1" fmla="*/ 1526556 w 3521355"/>
              <a:gd name="connsiteY1" fmla="*/ 1029231 h 3938642"/>
              <a:gd name="connsiteX2" fmla="*/ 1069356 w 3521355"/>
              <a:gd name="connsiteY2" fmla="*/ 114830 h 3938642"/>
              <a:gd name="connsiteX3" fmla="*/ 1831356 w 3521355"/>
              <a:gd name="connsiteY3" fmla="*/ 813331 h 3938642"/>
              <a:gd name="connsiteX4" fmla="*/ 1975818 w 3521355"/>
              <a:gd name="connsiteY4" fmla="*/ 191030 h 3938642"/>
              <a:gd name="connsiteX5" fmla="*/ 2237756 w 3521355"/>
              <a:gd name="connsiteY5" fmla="*/ 826030 h 3938642"/>
              <a:gd name="connsiteX6" fmla="*/ 3101355 w 3521355"/>
              <a:gd name="connsiteY6" fmla="*/ 114830 h 3938642"/>
              <a:gd name="connsiteX7" fmla="*/ 2609230 w 3521355"/>
              <a:gd name="connsiteY7" fmla="*/ 1141942 h 3938642"/>
              <a:gd name="connsiteX8" fmla="*/ 3060082 w 3521355"/>
              <a:gd name="connsiteY8" fmla="*/ 1205443 h 3938642"/>
              <a:gd name="connsiteX9" fmla="*/ 2821957 w 3521355"/>
              <a:gd name="connsiteY9" fmla="*/ 1608668 h 3938642"/>
              <a:gd name="connsiteX10" fmla="*/ 3336307 w 3521355"/>
              <a:gd name="connsiteY10" fmla="*/ 1684868 h 3938642"/>
              <a:gd name="connsiteX11" fmla="*/ 3517283 w 3521355"/>
              <a:gd name="connsiteY11" fmla="*/ 1965855 h 3938642"/>
              <a:gd name="connsiteX12" fmla="*/ 3369643 w 3521355"/>
              <a:gd name="connsiteY12" fmla="*/ 2150005 h 3938642"/>
              <a:gd name="connsiteX13" fmla="*/ 2717184 w 3521355"/>
              <a:gd name="connsiteY13" fmla="*/ 2075393 h 3938642"/>
              <a:gd name="connsiteX14" fmla="*/ 1950418 w 3521355"/>
              <a:gd name="connsiteY14" fmla="*/ 3937530 h 3938642"/>
              <a:gd name="connsiteX15" fmla="*/ 2555 w 3521355"/>
              <a:gd name="connsiteY15" fmla="*/ 1778530 h 3938642"/>
              <a:gd name="connsiteX0" fmla="*/ 2555 w 3521355"/>
              <a:gd name="connsiteY0" fmla="*/ 1778530 h 3938642"/>
              <a:gd name="connsiteX1" fmla="*/ 1526556 w 3521355"/>
              <a:gd name="connsiteY1" fmla="*/ 1029231 h 3938642"/>
              <a:gd name="connsiteX2" fmla="*/ 1069356 w 3521355"/>
              <a:gd name="connsiteY2" fmla="*/ 114830 h 3938642"/>
              <a:gd name="connsiteX3" fmla="*/ 1831356 w 3521355"/>
              <a:gd name="connsiteY3" fmla="*/ 813331 h 3938642"/>
              <a:gd name="connsiteX4" fmla="*/ 1975818 w 3521355"/>
              <a:gd name="connsiteY4" fmla="*/ 191030 h 3938642"/>
              <a:gd name="connsiteX5" fmla="*/ 2237756 w 3521355"/>
              <a:gd name="connsiteY5" fmla="*/ 826030 h 3938642"/>
              <a:gd name="connsiteX6" fmla="*/ 3101355 w 3521355"/>
              <a:gd name="connsiteY6" fmla="*/ 114830 h 3938642"/>
              <a:gd name="connsiteX7" fmla="*/ 2609230 w 3521355"/>
              <a:gd name="connsiteY7" fmla="*/ 1141942 h 3938642"/>
              <a:gd name="connsiteX8" fmla="*/ 3060082 w 3521355"/>
              <a:gd name="connsiteY8" fmla="*/ 1205443 h 3938642"/>
              <a:gd name="connsiteX9" fmla="*/ 2821957 w 3521355"/>
              <a:gd name="connsiteY9" fmla="*/ 1608668 h 3938642"/>
              <a:gd name="connsiteX10" fmla="*/ 3336307 w 3521355"/>
              <a:gd name="connsiteY10" fmla="*/ 1684868 h 3938642"/>
              <a:gd name="connsiteX11" fmla="*/ 3517283 w 3521355"/>
              <a:gd name="connsiteY11" fmla="*/ 1965855 h 3938642"/>
              <a:gd name="connsiteX12" fmla="*/ 3369643 w 3521355"/>
              <a:gd name="connsiteY12" fmla="*/ 2150005 h 3938642"/>
              <a:gd name="connsiteX13" fmla="*/ 2717184 w 3521355"/>
              <a:gd name="connsiteY13" fmla="*/ 2075393 h 3938642"/>
              <a:gd name="connsiteX14" fmla="*/ 1950418 w 3521355"/>
              <a:gd name="connsiteY14" fmla="*/ 3937530 h 3938642"/>
              <a:gd name="connsiteX15" fmla="*/ 2555 w 3521355"/>
              <a:gd name="connsiteY15" fmla="*/ 1778530 h 3938642"/>
              <a:gd name="connsiteX0" fmla="*/ 2555 w 3521355"/>
              <a:gd name="connsiteY0" fmla="*/ 1778530 h 3938642"/>
              <a:gd name="connsiteX1" fmla="*/ 1526556 w 3521355"/>
              <a:gd name="connsiteY1" fmla="*/ 1029231 h 3938642"/>
              <a:gd name="connsiteX2" fmla="*/ 1069356 w 3521355"/>
              <a:gd name="connsiteY2" fmla="*/ 114830 h 3938642"/>
              <a:gd name="connsiteX3" fmla="*/ 1831356 w 3521355"/>
              <a:gd name="connsiteY3" fmla="*/ 813331 h 3938642"/>
              <a:gd name="connsiteX4" fmla="*/ 1975818 w 3521355"/>
              <a:gd name="connsiteY4" fmla="*/ 191030 h 3938642"/>
              <a:gd name="connsiteX5" fmla="*/ 2237756 w 3521355"/>
              <a:gd name="connsiteY5" fmla="*/ 826030 h 3938642"/>
              <a:gd name="connsiteX6" fmla="*/ 3101355 w 3521355"/>
              <a:gd name="connsiteY6" fmla="*/ 114830 h 3938642"/>
              <a:gd name="connsiteX7" fmla="*/ 2609230 w 3521355"/>
              <a:gd name="connsiteY7" fmla="*/ 1141942 h 3938642"/>
              <a:gd name="connsiteX8" fmla="*/ 3060082 w 3521355"/>
              <a:gd name="connsiteY8" fmla="*/ 1205443 h 3938642"/>
              <a:gd name="connsiteX9" fmla="*/ 2821957 w 3521355"/>
              <a:gd name="connsiteY9" fmla="*/ 1608668 h 3938642"/>
              <a:gd name="connsiteX10" fmla="*/ 3336307 w 3521355"/>
              <a:gd name="connsiteY10" fmla="*/ 1684868 h 3938642"/>
              <a:gd name="connsiteX11" fmla="*/ 3517283 w 3521355"/>
              <a:gd name="connsiteY11" fmla="*/ 1965855 h 3938642"/>
              <a:gd name="connsiteX12" fmla="*/ 3369643 w 3521355"/>
              <a:gd name="connsiteY12" fmla="*/ 2150005 h 3938642"/>
              <a:gd name="connsiteX13" fmla="*/ 2717184 w 3521355"/>
              <a:gd name="connsiteY13" fmla="*/ 2075393 h 3938642"/>
              <a:gd name="connsiteX14" fmla="*/ 1950418 w 3521355"/>
              <a:gd name="connsiteY14" fmla="*/ 3937530 h 3938642"/>
              <a:gd name="connsiteX15" fmla="*/ 2555 w 3521355"/>
              <a:gd name="connsiteY15" fmla="*/ 1778530 h 3938642"/>
              <a:gd name="connsiteX0" fmla="*/ 2555 w 3521355"/>
              <a:gd name="connsiteY0" fmla="*/ 1778530 h 3970285"/>
              <a:gd name="connsiteX1" fmla="*/ 1526556 w 3521355"/>
              <a:gd name="connsiteY1" fmla="*/ 1029231 h 3970285"/>
              <a:gd name="connsiteX2" fmla="*/ 1069356 w 3521355"/>
              <a:gd name="connsiteY2" fmla="*/ 114830 h 3970285"/>
              <a:gd name="connsiteX3" fmla="*/ 1831356 w 3521355"/>
              <a:gd name="connsiteY3" fmla="*/ 813331 h 3970285"/>
              <a:gd name="connsiteX4" fmla="*/ 1975818 w 3521355"/>
              <a:gd name="connsiteY4" fmla="*/ 191030 h 3970285"/>
              <a:gd name="connsiteX5" fmla="*/ 2237756 w 3521355"/>
              <a:gd name="connsiteY5" fmla="*/ 826030 h 3970285"/>
              <a:gd name="connsiteX6" fmla="*/ 3101355 w 3521355"/>
              <a:gd name="connsiteY6" fmla="*/ 114830 h 3970285"/>
              <a:gd name="connsiteX7" fmla="*/ 2609230 w 3521355"/>
              <a:gd name="connsiteY7" fmla="*/ 1141942 h 3970285"/>
              <a:gd name="connsiteX8" fmla="*/ 3060082 w 3521355"/>
              <a:gd name="connsiteY8" fmla="*/ 1205443 h 3970285"/>
              <a:gd name="connsiteX9" fmla="*/ 2821957 w 3521355"/>
              <a:gd name="connsiteY9" fmla="*/ 1608668 h 3970285"/>
              <a:gd name="connsiteX10" fmla="*/ 3336307 w 3521355"/>
              <a:gd name="connsiteY10" fmla="*/ 1684868 h 3970285"/>
              <a:gd name="connsiteX11" fmla="*/ 3517283 w 3521355"/>
              <a:gd name="connsiteY11" fmla="*/ 1965855 h 3970285"/>
              <a:gd name="connsiteX12" fmla="*/ 3369643 w 3521355"/>
              <a:gd name="connsiteY12" fmla="*/ 2150005 h 3970285"/>
              <a:gd name="connsiteX13" fmla="*/ 2717184 w 3521355"/>
              <a:gd name="connsiteY13" fmla="*/ 2075393 h 3970285"/>
              <a:gd name="connsiteX14" fmla="*/ 3469659 w 3521355"/>
              <a:gd name="connsiteY14" fmla="*/ 3013605 h 3970285"/>
              <a:gd name="connsiteX15" fmla="*/ 1950418 w 3521355"/>
              <a:gd name="connsiteY15" fmla="*/ 3937530 h 3970285"/>
              <a:gd name="connsiteX16" fmla="*/ 2555 w 3521355"/>
              <a:gd name="connsiteY16" fmla="*/ 1778530 h 3970285"/>
              <a:gd name="connsiteX0" fmla="*/ 2555 w 3521355"/>
              <a:gd name="connsiteY0" fmla="*/ 1778530 h 3970285"/>
              <a:gd name="connsiteX1" fmla="*/ 1526556 w 3521355"/>
              <a:gd name="connsiteY1" fmla="*/ 1029231 h 3970285"/>
              <a:gd name="connsiteX2" fmla="*/ 1069356 w 3521355"/>
              <a:gd name="connsiteY2" fmla="*/ 114830 h 3970285"/>
              <a:gd name="connsiteX3" fmla="*/ 1831356 w 3521355"/>
              <a:gd name="connsiteY3" fmla="*/ 813331 h 3970285"/>
              <a:gd name="connsiteX4" fmla="*/ 1975818 w 3521355"/>
              <a:gd name="connsiteY4" fmla="*/ 191030 h 3970285"/>
              <a:gd name="connsiteX5" fmla="*/ 2237756 w 3521355"/>
              <a:gd name="connsiteY5" fmla="*/ 826030 h 3970285"/>
              <a:gd name="connsiteX6" fmla="*/ 3101355 w 3521355"/>
              <a:gd name="connsiteY6" fmla="*/ 114830 h 3970285"/>
              <a:gd name="connsiteX7" fmla="*/ 2609230 w 3521355"/>
              <a:gd name="connsiteY7" fmla="*/ 1141942 h 3970285"/>
              <a:gd name="connsiteX8" fmla="*/ 3060082 w 3521355"/>
              <a:gd name="connsiteY8" fmla="*/ 1205443 h 3970285"/>
              <a:gd name="connsiteX9" fmla="*/ 2821957 w 3521355"/>
              <a:gd name="connsiteY9" fmla="*/ 1608668 h 3970285"/>
              <a:gd name="connsiteX10" fmla="*/ 3336307 w 3521355"/>
              <a:gd name="connsiteY10" fmla="*/ 1684868 h 3970285"/>
              <a:gd name="connsiteX11" fmla="*/ 3517283 w 3521355"/>
              <a:gd name="connsiteY11" fmla="*/ 1965855 h 3970285"/>
              <a:gd name="connsiteX12" fmla="*/ 3369643 w 3521355"/>
              <a:gd name="connsiteY12" fmla="*/ 2150005 h 3970285"/>
              <a:gd name="connsiteX13" fmla="*/ 2717184 w 3521355"/>
              <a:gd name="connsiteY13" fmla="*/ 2075393 h 3970285"/>
              <a:gd name="connsiteX14" fmla="*/ 3469659 w 3521355"/>
              <a:gd name="connsiteY14" fmla="*/ 3013605 h 3970285"/>
              <a:gd name="connsiteX15" fmla="*/ 1950418 w 3521355"/>
              <a:gd name="connsiteY15" fmla="*/ 3937530 h 3970285"/>
              <a:gd name="connsiteX16" fmla="*/ 2555 w 3521355"/>
              <a:gd name="connsiteY16" fmla="*/ 1778530 h 3970285"/>
              <a:gd name="connsiteX0" fmla="*/ 2555 w 3521355"/>
              <a:gd name="connsiteY0" fmla="*/ 1778530 h 3970285"/>
              <a:gd name="connsiteX1" fmla="*/ 1526556 w 3521355"/>
              <a:gd name="connsiteY1" fmla="*/ 1029231 h 3970285"/>
              <a:gd name="connsiteX2" fmla="*/ 1069356 w 3521355"/>
              <a:gd name="connsiteY2" fmla="*/ 114830 h 3970285"/>
              <a:gd name="connsiteX3" fmla="*/ 1831356 w 3521355"/>
              <a:gd name="connsiteY3" fmla="*/ 813331 h 3970285"/>
              <a:gd name="connsiteX4" fmla="*/ 1975818 w 3521355"/>
              <a:gd name="connsiteY4" fmla="*/ 191030 h 3970285"/>
              <a:gd name="connsiteX5" fmla="*/ 2237756 w 3521355"/>
              <a:gd name="connsiteY5" fmla="*/ 826030 h 3970285"/>
              <a:gd name="connsiteX6" fmla="*/ 3101355 w 3521355"/>
              <a:gd name="connsiteY6" fmla="*/ 114830 h 3970285"/>
              <a:gd name="connsiteX7" fmla="*/ 2609230 w 3521355"/>
              <a:gd name="connsiteY7" fmla="*/ 1141942 h 3970285"/>
              <a:gd name="connsiteX8" fmla="*/ 3060082 w 3521355"/>
              <a:gd name="connsiteY8" fmla="*/ 1205443 h 3970285"/>
              <a:gd name="connsiteX9" fmla="*/ 2821957 w 3521355"/>
              <a:gd name="connsiteY9" fmla="*/ 1608668 h 3970285"/>
              <a:gd name="connsiteX10" fmla="*/ 3336307 w 3521355"/>
              <a:gd name="connsiteY10" fmla="*/ 1684868 h 3970285"/>
              <a:gd name="connsiteX11" fmla="*/ 3517283 w 3521355"/>
              <a:gd name="connsiteY11" fmla="*/ 1965855 h 3970285"/>
              <a:gd name="connsiteX12" fmla="*/ 3369643 w 3521355"/>
              <a:gd name="connsiteY12" fmla="*/ 2150005 h 3970285"/>
              <a:gd name="connsiteX13" fmla="*/ 2717184 w 3521355"/>
              <a:gd name="connsiteY13" fmla="*/ 2075393 h 3970285"/>
              <a:gd name="connsiteX14" fmla="*/ 3469659 w 3521355"/>
              <a:gd name="connsiteY14" fmla="*/ 3013605 h 3970285"/>
              <a:gd name="connsiteX15" fmla="*/ 1950418 w 3521355"/>
              <a:gd name="connsiteY15" fmla="*/ 3937530 h 3970285"/>
              <a:gd name="connsiteX16" fmla="*/ 2555 w 3521355"/>
              <a:gd name="connsiteY16" fmla="*/ 1778530 h 3970285"/>
              <a:gd name="connsiteX0" fmla="*/ 2555 w 3521355"/>
              <a:gd name="connsiteY0" fmla="*/ 1778530 h 3971546"/>
              <a:gd name="connsiteX1" fmla="*/ 1526556 w 3521355"/>
              <a:gd name="connsiteY1" fmla="*/ 1029231 h 3971546"/>
              <a:gd name="connsiteX2" fmla="*/ 1069356 w 3521355"/>
              <a:gd name="connsiteY2" fmla="*/ 114830 h 3971546"/>
              <a:gd name="connsiteX3" fmla="*/ 1831356 w 3521355"/>
              <a:gd name="connsiteY3" fmla="*/ 813331 h 3971546"/>
              <a:gd name="connsiteX4" fmla="*/ 1975818 w 3521355"/>
              <a:gd name="connsiteY4" fmla="*/ 191030 h 3971546"/>
              <a:gd name="connsiteX5" fmla="*/ 2237756 w 3521355"/>
              <a:gd name="connsiteY5" fmla="*/ 826030 h 3971546"/>
              <a:gd name="connsiteX6" fmla="*/ 3101355 w 3521355"/>
              <a:gd name="connsiteY6" fmla="*/ 114830 h 3971546"/>
              <a:gd name="connsiteX7" fmla="*/ 2609230 w 3521355"/>
              <a:gd name="connsiteY7" fmla="*/ 1141942 h 3971546"/>
              <a:gd name="connsiteX8" fmla="*/ 3060082 w 3521355"/>
              <a:gd name="connsiteY8" fmla="*/ 1205443 h 3971546"/>
              <a:gd name="connsiteX9" fmla="*/ 2821957 w 3521355"/>
              <a:gd name="connsiteY9" fmla="*/ 1608668 h 3971546"/>
              <a:gd name="connsiteX10" fmla="*/ 3336307 w 3521355"/>
              <a:gd name="connsiteY10" fmla="*/ 1684868 h 3971546"/>
              <a:gd name="connsiteX11" fmla="*/ 3517283 w 3521355"/>
              <a:gd name="connsiteY11" fmla="*/ 1965855 h 3971546"/>
              <a:gd name="connsiteX12" fmla="*/ 3369643 w 3521355"/>
              <a:gd name="connsiteY12" fmla="*/ 2150005 h 3971546"/>
              <a:gd name="connsiteX13" fmla="*/ 2717184 w 3521355"/>
              <a:gd name="connsiteY13" fmla="*/ 2075393 h 3971546"/>
              <a:gd name="connsiteX14" fmla="*/ 3469659 w 3521355"/>
              <a:gd name="connsiteY14" fmla="*/ 3013605 h 3971546"/>
              <a:gd name="connsiteX15" fmla="*/ 1950418 w 3521355"/>
              <a:gd name="connsiteY15" fmla="*/ 3937530 h 3971546"/>
              <a:gd name="connsiteX16" fmla="*/ 2555 w 3521355"/>
              <a:gd name="connsiteY16" fmla="*/ 1778530 h 3971546"/>
              <a:gd name="connsiteX0" fmla="*/ 2555 w 3521355"/>
              <a:gd name="connsiteY0" fmla="*/ 1778530 h 3942240"/>
              <a:gd name="connsiteX1" fmla="*/ 1526556 w 3521355"/>
              <a:gd name="connsiteY1" fmla="*/ 1029231 h 3942240"/>
              <a:gd name="connsiteX2" fmla="*/ 1069356 w 3521355"/>
              <a:gd name="connsiteY2" fmla="*/ 114830 h 3942240"/>
              <a:gd name="connsiteX3" fmla="*/ 1831356 w 3521355"/>
              <a:gd name="connsiteY3" fmla="*/ 813331 h 3942240"/>
              <a:gd name="connsiteX4" fmla="*/ 1975818 w 3521355"/>
              <a:gd name="connsiteY4" fmla="*/ 191030 h 3942240"/>
              <a:gd name="connsiteX5" fmla="*/ 2237756 w 3521355"/>
              <a:gd name="connsiteY5" fmla="*/ 826030 h 3942240"/>
              <a:gd name="connsiteX6" fmla="*/ 3101355 w 3521355"/>
              <a:gd name="connsiteY6" fmla="*/ 114830 h 3942240"/>
              <a:gd name="connsiteX7" fmla="*/ 2609230 w 3521355"/>
              <a:gd name="connsiteY7" fmla="*/ 1141942 h 3942240"/>
              <a:gd name="connsiteX8" fmla="*/ 3060082 w 3521355"/>
              <a:gd name="connsiteY8" fmla="*/ 1205443 h 3942240"/>
              <a:gd name="connsiteX9" fmla="*/ 2821957 w 3521355"/>
              <a:gd name="connsiteY9" fmla="*/ 1608668 h 3942240"/>
              <a:gd name="connsiteX10" fmla="*/ 3336307 w 3521355"/>
              <a:gd name="connsiteY10" fmla="*/ 1684868 h 3942240"/>
              <a:gd name="connsiteX11" fmla="*/ 3517283 w 3521355"/>
              <a:gd name="connsiteY11" fmla="*/ 1965855 h 3942240"/>
              <a:gd name="connsiteX12" fmla="*/ 3369643 w 3521355"/>
              <a:gd name="connsiteY12" fmla="*/ 2150005 h 3942240"/>
              <a:gd name="connsiteX13" fmla="*/ 2717184 w 3521355"/>
              <a:gd name="connsiteY13" fmla="*/ 2075393 h 3942240"/>
              <a:gd name="connsiteX14" fmla="*/ 3469659 w 3521355"/>
              <a:gd name="connsiteY14" fmla="*/ 3013605 h 3942240"/>
              <a:gd name="connsiteX15" fmla="*/ 2498109 w 3521355"/>
              <a:gd name="connsiteY15" fmla="*/ 2375429 h 3942240"/>
              <a:gd name="connsiteX16" fmla="*/ 1950418 w 3521355"/>
              <a:gd name="connsiteY16" fmla="*/ 3937530 h 3942240"/>
              <a:gd name="connsiteX17" fmla="*/ 2555 w 3521355"/>
              <a:gd name="connsiteY17" fmla="*/ 1778530 h 3942240"/>
              <a:gd name="connsiteX0" fmla="*/ 2555 w 3521355"/>
              <a:gd name="connsiteY0" fmla="*/ 1778530 h 3942240"/>
              <a:gd name="connsiteX1" fmla="*/ 1526556 w 3521355"/>
              <a:gd name="connsiteY1" fmla="*/ 1029231 h 3942240"/>
              <a:gd name="connsiteX2" fmla="*/ 1069356 w 3521355"/>
              <a:gd name="connsiteY2" fmla="*/ 114830 h 3942240"/>
              <a:gd name="connsiteX3" fmla="*/ 1831356 w 3521355"/>
              <a:gd name="connsiteY3" fmla="*/ 813331 h 3942240"/>
              <a:gd name="connsiteX4" fmla="*/ 1975818 w 3521355"/>
              <a:gd name="connsiteY4" fmla="*/ 191030 h 3942240"/>
              <a:gd name="connsiteX5" fmla="*/ 2237756 w 3521355"/>
              <a:gd name="connsiteY5" fmla="*/ 826030 h 3942240"/>
              <a:gd name="connsiteX6" fmla="*/ 3101355 w 3521355"/>
              <a:gd name="connsiteY6" fmla="*/ 114830 h 3942240"/>
              <a:gd name="connsiteX7" fmla="*/ 2609230 w 3521355"/>
              <a:gd name="connsiteY7" fmla="*/ 1141942 h 3942240"/>
              <a:gd name="connsiteX8" fmla="*/ 3060082 w 3521355"/>
              <a:gd name="connsiteY8" fmla="*/ 1205443 h 3942240"/>
              <a:gd name="connsiteX9" fmla="*/ 2821957 w 3521355"/>
              <a:gd name="connsiteY9" fmla="*/ 1608668 h 3942240"/>
              <a:gd name="connsiteX10" fmla="*/ 3336307 w 3521355"/>
              <a:gd name="connsiteY10" fmla="*/ 1684868 h 3942240"/>
              <a:gd name="connsiteX11" fmla="*/ 3517283 w 3521355"/>
              <a:gd name="connsiteY11" fmla="*/ 1965855 h 3942240"/>
              <a:gd name="connsiteX12" fmla="*/ 3369643 w 3521355"/>
              <a:gd name="connsiteY12" fmla="*/ 2150005 h 3942240"/>
              <a:gd name="connsiteX13" fmla="*/ 2717184 w 3521355"/>
              <a:gd name="connsiteY13" fmla="*/ 2075393 h 3942240"/>
              <a:gd name="connsiteX14" fmla="*/ 3469659 w 3521355"/>
              <a:gd name="connsiteY14" fmla="*/ 3013605 h 3942240"/>
              <a:gd name="connsiteX15" fmla="*/ 2498109 w 3521355"/>
              <a:gd name="connsiteY15" fmla="*/ 2375429 h 3942240"/>
              <a:gd name="connsiteX16" fmla="*/ 1950418 w 3521355"/>
              <a:gd name="connsiteY16" fmla="*/ 3937530 h 3942240"/>
              <a:gd name="connsiteX17" fmla="*/ 2555 w 3521355"/>
              <a:gd name="connsiteY17" fmla="*/ 1778530 h 3942240"/>
              <a:gd name="connsiteX0" fmla="*/ 2555 w 3521355"/>
              <a:gd name="connsiteY0" fmla="*/ 1778530 h 3942240"/>
              <a:gd name="connsiteX1" fmla="*/ 1526556 w 3521355"/>
              <a:gd name="connsiteY1" fmla="*/ 1029231 h 3942240"/>
              <a:gd name="connsiteX2" fmla="*/ 1069356 w 3521355"/>
              <a:gd name="connsiteY2" fmla="*/ 114830 h 3942240"/>
              <a:gd name="connsiteX3" fmla="*/ 1831356 w 3521355"/>
              <a:gd name="connsiteY3" fmla="*/ 813331 h 3942240"/>
              <a:gd name="connsiteX4" fmla="*/ 1975818 w 3521355"/>
              <a:gd name="connsiteY4" fmla="*/ 191030 h 3942240"/>
              <a:gd name="connsiteX5" fmla="*/ 2237756 w 3521355"/>
              <a:gd name="connsiteY5" fmla="*/ 826030 h 3942240"/>
              <a:gd name="connsiteX6" fmla="*/ 3101355 w 3521355"/>
              <a:gd name="connsiteY6" fmla="*/ 114830 h 3942240"/>
              <a:gd name="connsiteX7" fmla="*/ 2609230 w 3521355"/>
              <a:gd name="connsiteY7" fmla="*/ 1141942 h 3942240"/>
              <a:gd name="connsiteX8" fmla="*/ 3060082 w 3521355"/>
              <a:gd name="connsiteY8" fmla="*/ 1205443 h 3942240"/>
              <a:gd name="connsiteX9" fmla="*/ 2821957 w 3521355"/>
              <a:gd name="connsiteY9" fmla="*/ 1608668 h 3942240"/>
              <a:gd name="connsiteX10" fmla="*/ 3336307 w 3521355"/>
              <a:gd name="connsiteY10" fmla="*/ 1684868 h 3942240"/>
              <a:gd name="connsiteX11" fmla="*/ 3517283 w 3521355"/>
              <a:gd name="connsiteY11" fmla="*/ 1965855 h 3942240"/>
              <a:gd name="connsiteX12" fmla="*/ 3369643 w 3521355"/>
              <a:gd name="connsiteY12" fmla="*/ 2150005 h 3942240"/>
              <a:gd name="connsiteX13" fmla="*/ 2717184 w 3521355"/>
              <a:gd name="connsiteY13" fmla="*/ 2075393 h 3942240"/>
              <a:gd name="connsiteX14" fmla="*/ 3469659 w 3521355"/>
              <a:gd name="connsiteY14" fmla="*/ 3013605 h 3942240"/>
              <a:gd name="connsiteX15" fmla="*/ 2498109 w 3521355"/>
              <a:gd name="connsiteY15" fmla="*/ 2375429 h 3942240"/>
              <a:gd name="connsiteX16" fmla="*/ 1950418 w 3521355"/>
              <a:gd name="connsiteY16" fmla="*/ 3937530 h 3942240"/>
              <a:gd name="connsiteX17" fmla="*/ 2555 w 3521355"/>
              <a:gd name="connsiteY17" fmla="*/ 1778530 h 3942240"/>
              <a:gd name="connsiteX0" fmla="*/ 2555 w 3521355"/>
              <a:gd name="connsiteY0" fmla="*/ 1778530 h 3942240"/>
              <a:gd name="connsiteX1" fmla="*/ 1526556 w 3521355"/>
              <a:gd name="connsiteY1" fmla="*/ 1029231 h 3942240"/>
              <a:gd name="connsiteX2" fmla="*/ 1069356 w 3521355"/>
              <a:gd name="connsiteY2" fmla="*/ 114830 h 3942240"/>
              <a:gd name="connsiteX3" fmla="*/ 1831356 w 3521355"/>
              <a:gd name="connsiteY3" fmla="*/ 813331 h 3942240"/>
              <a:gd name="connsiteX4" fmla="*/ 1975818 w 3521355"/>
              <a:gd name="connsiteY4" fmla="*/ 191030 h 3942240"/>
              <a:gd name="connsiteX5" fmla="*/ 2237756 w 3521355"/>
              <a:gd name="connsiteY5" fmla="*/ 826030 h 3942240"/>
              <a:gd name="connsiteX6" fmla="*/ 3101355 w 3521355"/>
              <a:gd name="connsiteY6" fmla="*/ 114830 h 3942240"/>
              <a:gd name="connsiteX7" fmla="*/ 2609230 w 3521355"/>
              <a:gd name="connsiteY7" fmla="*/ 1141942 h 3942240"/>
              <a:gd name="connsiteX8" fmla="*/ 3060082 w 3521355"/>
              <a:gd name="connsiteY8" fmla="*/ 1205443 h 3942240"/>
              <a:gd name="connsiteX9" fmla="*/ 2821957 w 3521355"/>
              <a:gd name="connsiteY9" fmla="*/ 1608668 h 3942240"/>
              <a:gd name="connsiteX10" fmla="*/ 3336307 w 3521355"/>
              <a:gd name="connsiteY10" fmla="*/ 1684868 h 3942240"/>
              <a:gd name="connsiteX11" fmla="*/ 3517283 w 3521355"/>
              <a:gd name="connsiteY11" fmla="*/ 1965855 h 3942240"/>
              <a:gd name="connsiteX12" fmla="*/ 3369643 w 3521355"/>
              <a:gd name="connsiteY12" fmla="*/ 2150005 h 3942240"/>
              <a:gd name="connsiteX13" fmla="*/ 2717184 w 3521355"/>
              <a:gd name="connsiteY13" fmla="*/ 2075393 h 3942240"/>
              <a:gd name="connsiteX14" fmla="*/ 3469659 w 3521355"/>
              <a:gd name="connsiteY14" fmla="*/ 3013605 h 3942240"/>
              <a:gd name="connsiteX15" fmla="*/ 2498109 w 3521355"/>
              <a:gd name="connsiteY15" fmla="*/ 2375429 h 3942240"/>
              <a:gd name="connsiteX16" fmla="*/ 1950418 w 3521355"/>
              <a:gd name="connsiteY16" fmla="*/ 3937530 h 3942240"/>
              <a:gd name="connsiteX17" fmla="*/ 2555 w 3521355"/>
              <a:gd name="connsiteY17" fmla="*/ 1778530 h 3942240"/>
              <a:gd name="connsiteX0" fmla="*/ 2555 w 3521355"/>
              <a:gd name="connsiteY0" fmla="*/ 1778530 h 3942240"/>
              <a:gd name="connsiteX1" fmla="*/ 1526556 w 3521355"/>
              <a:gd name="connsiteY1" fmla="*/ 1029231 h 3942240"/>
              <a:gd name="connsiteX2" fmla="*/ 1069356 w 3521355"/>
              <a:gd name="connsiteY2" fmla="*/ 114830 h 3942240"/>
              <a:gd name="connsiteX3" fmla="*/ 1831356 w 3521355"/>
              <a:gd name="connsiteY3" fmla="*/ 813331 h 3942240"/>
              <a:gd name="connsiteX4" fmla="*/ 1975818 w 3521355"/>
              <a:gd name="connsiteY4" fmla="*/ 191030 h 3942240"/>
              <a:gd name="connsiteX5" fmla="*/ 2237756 w 3521355"/>
              <a:gd name="connsiteY5" fmla="*/ 826030 h 3942240"/>
              <a:gd name="connsiteX6" fmla="*/ 3101355 w 3521355"/>
              <a:gd name="connsiteY6" fmla="*/ 114830 h 3942240"/>
              <a:gd name="connsiteX7" fmla="*/ 2609230 w 3521355"/>
              <a:gd name="connsiteY7" fmla="*/ 1141942 h 3942240"/>
              <a:gd name="connsiteX8" fmla="*/ 3060082 w 3521355"/>
              <a:gd name="connsiteY8" fmla="*/ 1205443 h 3942240"/>
              <a:gd name="connsiteX9" fmla="*/ 2821957 w 3521355"/>
              <a:gd name="connsiteY9" fmla="*/ 1608668 h 3942240"/>
              <a:gd name="connsiteX10" fmla="*/ 3336307 w 3521355"/>
              <a:gd name="connsiteY10" fmla="*/ 1684868 h 3942240"/>
              <a:gd name="connsiteX11" fmla="*/ 3517283 w 3521355"/>
              <a:gd name="connsiteY11" fmla="*/ 1965855 h 3942240"/>
              <a:gd name="connsiteX12" fmla="*/ 3369643 w 3521355"/>
              <a:gd name="connsiteY12" fmla="*/ 2150005 h 3942240"/>
              <a:gd name="connsiteX13" fmla="*/ 2717184 w 3521355"/>
              <a:gd name="connsiteY13" fmla="*/ 2075393 h 3942240"/>
              <a:gd name="connsiteX14" fmla="*/ 3469659 w 3521355"/>
              <a:gd name="connsiteY14" fmla="*/ 3013605 h 3942240"/>
              <a:gd name="connsiteX15" fmla="*/ 2498109 w 3521355"/>
              <a:gd name="connsiteY15" fmla="*/ 2375429 h 3942240"/>
              <a:gd name="connsiteX16" fmla="*/ 1950418 w 3521355"/>
              <a:gd name="connsiteY16" fmla="*/ 3937530 h 3942240"/>
              <a:gd name="connsiteX17" fmla="*/ 2555 w 3521355"/>
              <a:gd name="connsiteY17" fmla="*/ 1778530 h 3942240"/>
              <a:gd name="connsiteX0" fmla="*/ 681 w 3519481"/>
              <a:gd name="connsiteY0" fmla="*/ 1778530 h 3217160"/>
              <a:gd name="connsiteX1" fmla="*/ 1524682 w 3519481"/>
              <a:gd name="connsiteY1" fmla="*/ 1029231 h 3217160"/>
              <a:gd name="connsiteX2" fmla="*/ 1067482 w 3519481"/>
              <a:gd name="connsiteY2" fmla="*/ 114830 h 3217160"/>
              <a:gd name="connsiteX3" fmla="*/ 1829482 w 3519481"/>
              <a:gd name="connsiteY3" fmla="*/ 813331 h 3217160"/>
              <a:gd name="connsiteX4" fmla="*/ 1973944 w 3519481"/>
              <a:gd name="connsiteY4" fmla="*/ 191030 h 3217160"/>
              <a:gd name="connsiteX5" fmla="*/ 2235882 w 3519481"/>
              <a:gd name="connsiteY5" fmla="*/ 826030 h 3217160"/>
              <a:gd name="connsiteX6" fmla="*/ 3099481 w 3519481"/>
              <a:gd name="connsiteY6" fmla="*/ 114830 h 3217160"/>
              <a:gd name="connsiteX7" fmla="*/ 2607356 w 3519481"/>
              <a:gd name="connsiteY7" fmla="*/ 1141942 h 3217160"/>
              <a:gd name="connsiteX8" fmla="*/ 3058208 w 3519481"/>
              <a:gd name="connsiteY8" fmla="*/ 1205443 h 3217160"/>
              <a:gd name="connsiteX9" fmla="*/ 2820083 w 3519481"/>
              <a:gd name="connsiteY9" fmla="*/ 1608668 h 3217160"/>
              <a:gd name="connsiteX10" fmla="*/ 3334433 w 3519481"/>
              <a:gd name="connsiteY10" fmla="*/ 1684868 h 3217160"/>
              <a:gd name="connsiteX11" fmla="*/ 3515409 w 3519481"/>
              <a:gd name="connsiteY11" fmla="*/ 1965855 h 3217160"/>
              <a:gd name="connsiteX12" fmla="*/ 3367769 w 3519481"/>
              <a:gd name="connsiteY12" fmla="*/ 2150005 h 3217160"/>
              <a:gd name="connsiteX13" fmla="*/ 2715310 w 3519481"/>
              <a:gd name="connsiteY13" fmla="*/ 2075393 h 3217160"/>
              <a:gd name="connsiteX14" fmla="*/ 3467785 w 3519481"/>
              <a:gd name="connsiteY14" fmla="*/ 3013605 h 3217160"/>
              <a:gd name="connsiteX15" fmla="*/ 2496235 w 3519481"/>
              <a:gd name="connsiteY15" fmla="*/ 2375429 h 3217160"/>
              <a:gd name="connsiteX16" fmla="*/ 1738994 w 3519481"/>
              <a:gd name="connsiteY16" fmla="*/ 2918355 h 3217160"/>
              <a:gd name="connsiteX17" fmla="*/ 681 w 3519481"/>
              <a:gd name="connsiteY17" fmla="*/ 1778530 h 3217160"/>
              <a:gd name="connsiteX0" fmla="*/ 681 w 3519481"/>
              <a:gd name="connsiteY0" fmla="*/ 1778530 h 3217160"/>
              <a:gd name="connsiteX1" fmla="*/ 1524682 w 3519481"/>
              <a:gd name="connsiteY1" fmla="*/ 1029231 h 3217160"/>
              <a:gd name="connsiteX2" fmla="*/ 1067482 w 3519481"/>
              <a:gd name="connsiteY2" fmla="*/ 114830 h 3217160"/>
              <a:gd name="connsiteX3" fmla="*/ 1829482 w 3519481"/>
              <a:gd name="connsiteY3" fmla="*/ 813331 h 3217160"/>
              <a:gd name="connsiteX4" fmla="*/ 1973944 w 3519481"/>
              <a:gd name="connsiteY4" fmla="*/ 191030 h 3217160"/>
              <a:gd name="connsiteX5" fmla="*/ 2235882 w 3519481"/>
              <a:gd name="connsiteY5" fmla="*/ 826030 h 3217160"/>
              <a:gd name="connsiteX6" fmla="*/ 3099481 w 3519481"/>
              <a:gd name="connsiteY6" fmla="*/ 114830 h 3217160"/>
              <a:gd name="connsiteX7" fmla="*/ 2607356 w 3519481"/>
              <a:gd name="connsiteY7" fmla="*/ 1141942 h 3217160"/>
              <a:gd name="connsiteX8" fmla="*/ 3058208 w 3519481"/>
              <a:gd name="connsiteY8" fmla="*/ 1205443 h 3217160"/>
              <a:gd name="connsiteX9" fmla="*/ 2820083 w 3519481"/>
              <a:gd name="connsiteY9" fmla="*/ 1608668 h 3217160"/>
              <a:gd name="connsiteX10" fmla="*/ 3334433 w 3519481"/>
              <a:gd name="connsiteY10" fmla="*/ 1684868 h 3217160"/>
              <a:gd name="connsiteX11" fmla="*/ 3515409 w 3519481"/>
              <a:gd name="connsiteY11" fmla="*/ 1965855 h 3217160"/>
              <a:gd name="connsiteX12" fmla="*/ 3367769 w 3519481"/>
              <a:gd name="connsiteY12" fmla="*/ 2150005 h 3217160"/>
              <a:gd name="connsiteX13" fmla="*/ 2715310 w 3519481"/>
              <a:gd name="connsiteY13" fmla="*/ 2075393 h 3217160"/>
              <a:gd name="connsiteX14" fmla="*/ 3467785 w 3519481"/>
              <a:gd name="connsiteY14" fmla="*/ 3013605 h 3217160"/>
              <a:gd name="connsiteX15" fmla="*/ 2496235 w 3519481"/>
              <a:gd name="connsiteY15" fmla="*/ 2375429 h 3217160"/>
              <a:gd name="connsiteX16" fmla="*/ 1738994 w 3519481"/>
              <a:gd name="connsiteY16" fmla="*/ 2918355 h 3217160"/>
              <a:gd name="connsiteX17" fmla="*/ 681 w 3519481"/>
              <a:gd name="connsiteY17" fmla="*/ 1778530 h 3217160"/>
              <a:gd name="connsiteX0" fmla="*/ 681 w 3519481"/>
              <a:gd name="connsiteY0" fmla="*/ 1778530 h 3217160"/>
              <a:gd name="connsiteX1" fmla="*/ 1524682 w 3519481"/>
              <a:gd name="connsiteY1" fmla="*/ 1029231 h 3217160"/>
              <a:gd name="connsiteX2" fmla="*/ 1067482 w 3519481"/>
              <a:gd name="connsiteY2" fmla="*/ 114830 h 3217160"/>
              <a:gd name="connsiteX3" fmla="*/ 1829482 w 3519481"/>
              <a:gd name="connsiteY3" fmla="*/ 813331 h 3217160"/>
              <a:gd name="connsiteX4" fmla="*/ 1973944 w 3519481"/>
              <a:gd name="connsiteY4" fmla="*/ 191030 h 3217160"/>
              <a:gd name="connsiteX5" fmla="*/ 2235882 w 3519481"/>
              <a:gd name="connsiteY5" fmla="*/ 826030 h 3217160"/>
              <a:gd name="connsiteX6" fmla="*/ 3099481 w 3519481"/>
              <a:gd name="connsiteY6" fmla="*/ 114830 h 3217160"/>
              <a:gd name="connsiteX7" fmla="*/ 2607356 w 3519481"/>
              <a:gd name="connsiteY7" fmla="*/ 1141942 h 3217160"/>
              <a:gd name="connsiteX8" fmla="*/ 3058208 w 3519481"/>
              <a:gd name="connsiteY8" fmla="*/ 1205443 h 3217160"/>
              <a:gd name="connsiteX9" fmla="*/ 2820083 w 3519481"/>
              <a:gd name="connsiteY9" fmla="*/ 1608668 h 3217160"/>
              <a:gd name="connsiteX10" fmla="*/ 3334433 w 3519481"/>
              <a:gd name="connsiteY10" fmla="*/ 1684868 h 3217160"/>
              <a:gd name="connsiteX11" fmla="*/ 3515409 w 3519481"/>
              <a:gd name="connsiteY11" fmla="*/ 1965855 h 3217160"/>
              <a:gd name="connsiteX12" fmla="*/ 3367769 w 3519481"/>
              <a:gd name="connsiteY12" fmla="*/ 2150005 h 3217160"/>
              <a:gd name="connsiteX13" fmla="*/ 2715310 w 3519481"/>
              <a:gd name="connsiteY13" fmla="*/ 2075393 h 3217160"/>
              <a:gd name="connsiteX14" fmla="*/ 3467785 w 3519481"/>
              <a:gd name="connsiteY14" fmla="*/ 3013605 h 3217160"/>
              <a:gd name="connsiteX15" fmla="*/ 2496235 w 3519481"/>
              <a:gd name="connsiteY15" fmla="*/ 2375429 h 3217160"/>
              <a:gd name="connsiteX16" fmla="*/ 2362885 w 3519481"/>
              <a:gd name="connsiteY16" fmla="*/ 2642129 h 3217160"/>
              <a:gd name="connsiteX17" fmla="*/ 1738994 w 3519481"/>
              <a:gd name="connsiteY17" fmla="*/ 2918355 h 3217160"/>
              <a:gd name="connsiteX18" fmla="*/ 681 w 3519481"/>
              <a:gd name="connsiteY18" fmla="*/ 1778530 h 3217160"/>
              <a:gd name="connsiteX0" fmla="*/ 681 w 3519481"/>
              <a:gd name="connsiteY0" fmla="*/ 1778530 h 3217160"/>
              <a:gd name="connsiteX1" fmla="*/ 1524682 w 3519481"/>
              <a:gd name="connsiteY1" fmla="*/ 1029231 h 3217160"/>
              <a:gd name="connsiteX2" fmla="*/ 1067482 w 3519481"/>
              <a:gd name="connsiteY2" fmla="*/ 114830 h 3217160"/>
              <a:gd name="connsiteX3" fmla="*/ 1829482 w 3519481"/>
              <a:gd name="connsiteY3" fmla="*/ 813331 h 3217160"/>
              <a:gd name="connsiteX4" fmla="*/ 1973944 w 3519481"/>
              <a:gd name="connsiteY4" fmla="*/ 191030 h 3217160"/>
              <a:gd name="connsiteX5" fmla="*/ 2235882 w 3519481"/>
              <a:gd name="connsiteY5" fmla="*/ 826030 h 3217160"/>
              <a:gd name="connsiteX6" fmla="*/ 3099481 w 3519481"/>
              <a:gd name="connsiteY6" fmla="*/ 114830 h 3217160"/>
              <a:gd name="connsiteX7" fmla="*/ 2607356 w 3519481"/>
              <a:gd name="connsiteY7" fmla="*/ 1141942 h 3217160"/>
              <a:gd name="connsiteX8" fmla="*/ 3058208 w 3519481"/>
              <a:gd name="connsiteY8" fmla="*/ 1205443 h 3217160"/>
              <a:gd name="connsiteX9" fmla="*/ 2820083 w 3519481"/>
              <a:gd name="connsiteY9" fmla="*/ 1608668 h 3217160"/>
              <a:gd name="connsiteX10" fmla="*/ 3334433 w 3519481"/>
              <a:gd name="connsiteY10" fmla="*/ 1684868 h 3217160"/>
              <a:gd name="connsiteX11" fmla="*/ 3515409 w 3519481"/>
              <a:gd name="connsiteY11" fmla="*/ 1965855 h 3217160"/>
              <a:gd name="connsiteX12" fmla="*/ 3367769 w 3519481"/>
              <a:gd name="connsiteY12" fmla="*/ 2150005 h 3217160"/>
              <a:gd name="connsiteX13" fmla="*/ 2715310 w 3519481"/>
              <a:gd name="connsiteY13" fmla="*/ 2075393 h 3217160"/>
              <a:gd name="connsiteX14" fmla="*/ 3467785 w 3519481"/>
              <a:gd name="connsiteY14" fmla="*/ 3013605 h 3217160"/>
              <a:gd name="connsiteX15" fmla="*/ 2496235 w 3519481"/>
              <a:gd name="connsiteY15" fmla="*/ 2375429 h 3217160"/>
              <a:gd name="connsiteX16" fmla="*/ 2362885 w 3519481"/>
              <a:gd name="connsiteY16" fmla="*/ 2642129 h 3217160"/>
              <a:gd name="connsiteX17" fmla="*/ 1738994 w 3519481"/>
              <a:gd name="connsiteY17" fmla="*/ 2918355 h 3217160"/>
              <a:gd name="connsiteX18" fmla="*/ 681 w 3519481"/>
              <a:gd name="connsiteY18" fmla="*/ 1778530 h 3217160"/>
              <a:gd name="connsiteX0" fmla="*/ 681 w 3519481"/>
              <a:gd name="connsiteY0" fmla="*/ 1778530 h 3217160"/>
              <a:gd name="connsiteX1" fmla="*/ 1524682 w 3519481"/>
              <a:gd name="connsiteY1" fmla="*/ 1029231 h 3217160"/>
              <a:gd name="connsiteX2" fmla="*/ 1067482 w 3519481"/>
              <a:gd name="connsiteY2" fmla="*/ 114830 h 3217160"/>
              <a:gd name="connsiteX3" fmla="*/ 1829482 w 3519481"/>
              <a:gd name="connsiteY3" fmla="*/ 813331 h 3217160"/>
              <a:gd name="connsiteX4" fmla="*/ 1973944 w 3519481"/>
              <a:gd name="connsiteY4" fmla="*/ 191030 h 3217160"/>
              <a:gd name="connsiteX5" fmla="*/ 2235882 w 3519481"/>
              <a:gd name="connsiteY5" fmla="*/ 826030 h 3217160"/>
              <a:gd name="connsiteX6" fmla="*/ 3099481 w 3519481"/>
              <a:gd name="connsiteY6" fmla="*/ 114830 h 3217160"/>
              <a:gd name="connsiteX7" fmla="*/ 2607356 w 3519481"/>
              <a:gd name="connsiteY7" fmla="*/ 1141942 h 3217160"/>
              <a:gd name="connsiteX8" fmla="*/ 3058208 w 3519481"/>
              <a:gd name="connsiteY8" fmla="*/ 1205443 h 3217160"/>
              <a:gd name="connsiteX9" fmla="*/ 2820083 w 3519481"/>
              <a:gd name="connsiteY9" fmla="*/ 1608668 h 3217160"/>
              <a:gd name="connsiteX10" fmla="*/ 3334433 w 3519481"/>
              <a:gd name="connsiteY10" fmla="*/ 1684868 h 3217160"/>
              <a:gd name="connsiteX11" fmla="*/ 3515409 w 3519481"/>
              <a:gd name="connsiteY11" fmla="*/ 1965855 h 3217160"/>
              <a:gd name="connsiteX12" fmla="*/ 3367769 w 3519481"/>
              <a:gd name="connsiteY12" fmla="*/ 2150005 h 3217160"/>
              <a:gd name="connsiteX13" fmla="*/ 2715310 w 3519481"/>
              <a:gd name="connsiteY13" fmla="*/ 2075393 h 3217160"/>
              <a:gd name="connsiteX14" fmla="*/ 3467785 w 3519481"/>
              <a:gd name="connsiteY14" fmla="*/ 3013605 h 3217160"/>
              <a:gd name="connsiteX15" fmla="*/ 2496235 w 3519481"/>
              <a:gd name="connsiteY15" fmla="*/ 2375429 h 3217160"/>
              <a:gd name="connsiteX16" fmla="*/ 2362885 w 3519481"/>
              <a:gd name="connsiteY16" fmla="*/ 2642129 h 3217160"/>
              <a:gd name="connsiteX17" fmla="*/ 1738994 w 3519481"/>
              <a:gd name="connsiteY17" fmla="*/ 2918355 h 3217160"/>
              <a:gd name="connsiteX18" fmla="*/ 681 w 3519481"/>
              <a:gd name="connsiteY18" fmla="*/ 1778530 h 3217160"/>
              <a:gd name="connsiteX0" fmla="*/ 681 w 3519481"/>
              <a:gd name="connsiteY0" fmla="*/ 1778530 h 3217160"/>
              <a:gd name="connsiteX1" fmla="*/ 1524682 w 3519481"/>
              <a:gd name="connsiteY1" fmla="*/ 1029231 h 3217160"/>
              <a:gd name="connsiteX2" fmla="*/ 1067482 w 3519481"/>
              <a:gd name="connsiteY2" fmla="*/ 114830 h 3217160"/>
              <a:gd name="connsiteX3" fmla="*/ 1829482 w 3519481"/>
              <a:gd name="connsiteY3" fmla="*/ 813331 h 3217160"/>
              <a:gd name="connsiteX4" fmla="*/ 1973944 w 3519481"/>
              <a:gd name="connsiteY4" fmla="*/ 191030 h 3217160"/>
              <a:gd name="connsiteX5" fmla="*/ 2235882 w 3519481"/>
              <a:gd name="connsiteY5" fmla="*/ 826030 h 3217160"/>
              <a:gd name="connsiteX6" fmla="*/ 3099481 w 3519481"/>
              <a:gd name="connsiteY6" fmla="*/ 114830 h 3217160"/>
              <a:gd name="connsiteX7" fmla="*/ 2607356 w 3519481"/>
              <a:gd name="connsiteY7" fmla="*/ 1141942 h 3217160"/>
              <a:gd name="connsiteX8" fmla="*/ 3058208 w 3519481"/>
              <a:gd name="connsiteY8" fmla="*/ 1205443 h 3217160"/>
              <a:gd name="connsiteX9" fmla="*/ 2820083 w 3519481"/>
              <a:gd name="connsiteY9" fmla="*/ 1608668 h 3217160"/>
              <a:gd name="connsiteX10" fmla="*/ 3334433 w 3519481"/>
              <a:gd name="connsiteY10" fmla="*/ 1684868 h 3217160"/>
              <a:gd name="connsiteX11" fmla="*/ 3515409 w 3519481"/>
              <a:gd name="connsiteY11" fmla="*/ 1965855 h 3217160"/>
              <a:gd name="connsiteX12" fmla="*/ 3367769 w 3519481"/>
              <a:gd name="connsiteY12" fmla="*/ 2150005 h 3217160"/>
              <a:gd name="connsiteX13" fmla="*/ 2715310 w 3519481"/>
              <a:gd name="connsiteY13" fmla="*/ 2075393 h 3217160"/>
              <a:gd name="connsiteX14" fmla="*/ 3467785 w 3519481"/>
              <a:gd name="connsiteY14" fmla="*/ 3013605 h 3217160"/>
              <a:gd name="connsiteX15" fmla="*/ 2496235 w 3519481"/>
              <a:gd name="connsiteY15" fmla="*/ 2375429 h 3217160"/>
              <a:gd name="connsiteX16" fmla="*/ 2353360 w 3519481"/>
              <a:gd name="connsiteY16" fmla="*/ 2708804 h 3217160"/>
              <a:gd name="connsiteX17" fmla="*/ 1738994 w 3519481"/>
              <a:gd name="connsiteY17" fmla="*/ 2918355 h 3217160"/>
              <a:gd name="connsiteX18" fmla="*/ 681 w 3519481"/>
              <a:gd name="connsiteY18" fmla="*/ 1778530 h 3217160"/>
              <a:gd name="connsiteX0" fmla="*/ 681 w 3519481"/>
              <a:gd name="connsiteY0" fmla="*/ 1778530 h 3217160"/>
              <a:gd name="connsiteX1" fmla="*/ 1524682 w 3519481"/>
              <a:gd name="connsiteY1" fmla="*/ 1029231 h 3217160"/>
              <a:gd name="connsiteX2" fmla="*/ 1067482 w 3519481"/>
              <a:gd name="connsiteY2" fmla="*/ 114830 h 3217160"/>
              <a:gd name="connsiteX3" fmla="*/ 1829482 w 3519481"/>
              <a:gd name="connsiteY3" fmla="*/ 813331 h 3217160"/>
              <a:gd name="connsiteX4" fmla="*/ 1973944 w 3519481"/>
              <a:gd name="connsiteY4" fmla="*/ 191030 h 3217160"/>
              <a:gd name="connsiteX5" fmla="*/ 2235882 w 3519481"/>
              <a:gd name="connsiteY5" fmla="*/ 826030 h 3217160"/>
              <a:gd name="connsiteX6" fmla="*/ 3099481 w 3519481"/>
              <a:gd name="connsiteY6" fmla="*/ 114830 h 3217160"/>
              <a:gd name="connsiteX7" fmla="*/ 2607356 w 3519481"/>
              <a:gd name="connsiteY7" fmla="*/ 1141942 h 3217160"/>
              <a:gd name="connsiteX8" fmla="*/ 3058208 w 3519481"/>
              <a:gd name="connsiteY8" fmla="*/ 1205443 h 3217160"/>
              <a:gd name="connsiteX9" fmla="*/ 2820083 w 3519481"/>
              <a:gd name="connsiteY9" fmla="*/ 1608668 h 3217160"/>
              <a:gd name="connsiteX10" fmla="*/ 3334433 w 3519481"/>
              <a:gd name="connsiteY10" fmla="*/ 1684868 h 3217160"/>
              <a:gd name="connsiteX11" fmla="*/ 3515409 w 3519481"/>
              <a:gd name="connsiteY11" fmla="*/ 1965855 h 3217160"/>
              <a:gd name="connsiteX12" fmla="*/ 3367769 w 3519481"/>
              <a:gd name="connsiteY12" fmla="*/ 2150005 h 3217160"/>
              <a:gd name="connsiteX13" fmla="*/ 2715310 w 3519481"/>
              <a:gd name="connsiteY13" fmla="*/ 2075393 h 3217160"/>
              <a:gd name="connsiteX14" fmla="*/ 3467785 w 3519481"/>
              <a:gd name="connsiteY14" fmla="*/ 3013605 h 3217160"/>
              <a:gd name="connsiteX15" fmla="*/ 2496235 w 3519481"/>
              <a:gd name="connsiteY15" fmla="*/ 2375429 h 3217160"/>
              <a:gd name="connsiteX16" fmla="*/ 2353360 w 3519481"/>
              <a:gd name="connsiteY16" fmla="*/ 2708804 h 3217160"/>
              <a:gd name="connsiteX17" fmla="*/ 1738994 w 3519481"/>
              <a:gd name="connsiteY17" fmla="*/ 2918355 h 3217160"/>
              <a:gd name="connsiteX18" fmla="*/ 681 w 3519481"/>
              <a:gd name="connsiteY18" fmla="*/ 1778530 h 3217160"/>
              <a:gd name="connsiteX0" fmla="*/ 12634 w 3531434"/>
              <a:gd name="connsiteY0" fmla="*/ 1778530 h 3217160"/>
              <a:gd name="connsiteX1" fmla="*/ 1536635 w 3531434"/>
              <a:gd name="connsiteY1" fmla="*/ 1029231 h 3217160"/>
              <a:gd name="connsiteX2" fmla="*/ 1079435 w 3531434"/>
              <a:gd name="connsiteY2" fmla="*/ 114830 h 3217160"/>
              <a:gd name="connsiteX3" fmla="*/ 1841435 w 3531434"/>
              <a:gd name="connsiteY3" fmla="*/ 813331 h 3217160"/>
              <a:gd name="connsiteX4" fmla="*/ 1985897 w 3531434"/>
              <a:gd name="connsiteY4" fmla="*/ 191030 h 3217160"/>
              <a:gd name="connsiteX5" fmla="*/ 2247835 w 3531434"/>
              <a:gd name="connsiteY5" fmla="*/ 826030 h 3217160"/>
              <a:gd name="connsiteX6" fmla="*/ 3111434 w 3531434"/>
              <a:gd name="connsiteY6" fmla="*/ 114830 h 3217160"/>
              <a:gd name="connsiteX7" fmla="*/ 2619309 w 3531434"/>
              <a:gd name="connsiteY7" fmla="*/ 1141942 h 3217160"/>
              <a:gd name="connsiteX8" fmla="*/ 3070161 w 3531434"/>
              <a:gd name="connsiteY8" fmla="*/ 1205443 h 3217160"/>
              <a:gd name="connsiteX9" fmla="*/ 2832036 w 3531434"/>
              <a:gd name="connsiteY9" fmla="*/ 1608668 h 3217160"/>
              <a:gd name="connsiteX10" fmla="*/ 3346386 w 3531434"/>
              <a:gd name="connsiteY10" fmla="*/ 1684868 h 3217160"/>
              <a:gd name="connsiteX11" fmla="*/ 3527362 w 3531434"/>
              <a:gd name="connsiteY11" fmla="*/ 1965855 h 3217160"/>
              <a:gd name="connsiteX12" fmla="*/ 3379722 w 3531434"/>
              <a:gd name="connsiteY12" fmla="*/ 2150005 h 3217160"/>
              <a:gd name="connsiteX13" fmla="*/ 2727263 w 3531434"/>
              <a:gd name="connsiteY13" fmla="*/ 2075393 h 3217160"/>
              <a:gd name="connsiteX14" fmla="*/ 3479738 w 3531434"/>
              <a:gd name="connsiteY14" fmla="*/ 3013605 h 3217160"/>
              <a:gd name="connsiteX15" fmla="*/ 2508188 w 3531434"/>
              <a:gd name="connsiteY15" fmla="*/ 2375429 h 3217160"/>
              <a:gd name="connsiteX16" fmla="*/ 2365313 w 3531434"/>
              <a:gd name="connsiteY16" fmla="*/ 2708804 h 3217160"/>
              <a:gd name="connsiteX17" fmla="*/ 1750947 w 3531434"/>
              <a:gd name="connsiteY17" fmla="*/ 2918355 h 3217160"/>
              <a:gd name="connsiteX18" fmla="*/ 860363 w 3531434"/>
              <a:gd name="connsiteY18" fmla="*/ 2842154 h 3217160"/>
              <a:gd name="connsiteX19" fmla="*/ 12634 w 3531434"/>
              <a:gd name="connsiteY19" fmla="*/ 1778530 h 3217160"/>
              <a:gd name="connsiteX0" fmla="*/ 12634 w 3531434"/>
              <a:gd name="connsiteY0" fmla="*/ 1778530 h 3217160"/>
              <a:gd name="connsiteX1" fmla="*/ 1536635 w 3531434"/>
              <a:gd name="connsiteY1" fmla="*/ 1029231 h 3217160"/>
              <a:gd name="connsiteX2" fmla="*/ 1079435 w 3531434"/>
              <a:gd name="connsiteY2" fmla="*/ 114830 h 3217160"/>
              <a:gd name="connsiteX3" fmla="*/ 1841435 w 3531434"/>
              <a:gd name="connsiteY3" fmla="*/ 813331 h 3217160"/>
              <a:gd name="connsiteX4" fmla="*/ 1985897 w 3531434"/>
              <a:gd name="connsiteY4" fmla="*/ 191030 h 3217160"/>
              <a:gd name="connsiteX5" fmla="*/ 2247835 w 3531434"/>
              <a:gd name="connsiteY5" fmla="*/ 826030 h 3217160"/>
              <a:gd name="connsiteX6" fmla="*/ 3111434 w 3531434"/>
              <a:gd name="connsiteY6" fmla="*/ 114830 h 3217160"/>
              <a:gd name="connsiteX7" fmla="*/ 2619309 w 3531434"/>
              <a:gd name="connsiteY7" fmla="*/ 1141942 h 3217160"/>
              <a:gd name="connsiteX8" fmla="*/ 3070161 w 3531434"/>
              <a:gd name="connsiteY8" fmla="*/ 1205443 h 3217160"/>
              <a:gd name="connsiteX9" fmla="*/ 2832036 w 3531434"/>
              <a:gd name="connsiteY9" fmla="*/ 1608668 h 3217160"/>
              <a:gd name="connsiteX10" fmla="*/ 3346386 w 3531434"/>
              <a:gd name="connsiteY10" fmla="*/ 1684868 h 3217160"/>
              <a:gd name="connsiteX11" fmla="*/ 3527362 w 3531434"/>
              <a:gd name="connsiteY11" fmla="*/ 1965855 h 3217160"/>
              <a:gd name="connsiteX12" fmla="*/ 3379722 w 3531434"/>
              <a:gd name="connsiteY12" fmla="*/ 2150005 h 3217160"/>
              <a:gd name="connsiteX13" fmla="*/ 2727263 w 3531434"/>
              <a:gd name="connsiteY13" fmla="*/ 2075393 h 3217160"/>
              <a:gd name="connsiteX14" fmla="*/ 3479738 w 3531434"/>
              <a:gd name="connsiteY14" fmla="*/ 3013605 h 3217160"/>
              <a:gd name="connsiteX15" fmla="*/ 2508188 w 3531434"/>
              <a:gd name="connsiteY15" fmla="*/ 2375429 h 3217160"/>
              <a:gd name="connsiteX16" fmla="*/ 2365313 w 3531434"/>
              <a:gd name="connsiteY16" fmla="*/ 2708804 h 3217160"/>
              <a:gd name="connsiteX17" fmla="*/ 1750947 w 3531434"/>
              <a:gd name="connsiteY17" fmla="*/ 2918355 h 3217160"/>
              <a:gd name="connsiteX18" fmla="*/ 1631888 w 3531434"/>
              <a:gd name="connsiteY18" fmla="*/ 2432579 h 3217160"/>
              <a:gd name="connsiteX19" fmla="*/ 860363 w 3531434"/>
              <a:gd name="connsiteY19" fmla="*/ 2842154 h 3217160"/>
              <a:gd name="connsiteX20" fmla="*/ 12634 w 3531434"/>
              <a:gd name="connsiteY20" fmla="*/ 1778530 h 3217160"/>
              <a:gd name="connsiteX0" fmla="*/ 12634 w 3531434"/>
              <a:gd name="connsiteY0" fmla="*/ 1778530 h 3217160"/>
              <a:gd name="connsiteX1" fmla="*/ 1536635 w 3531434"/>
              <a:gd name="connsiteY1" fmla="*/ 1029231 h 3217160"/>
              <a:gd name="connsiteX2" fmla="*/ 1079435 w 3531434"/>
              <a:gd name="connsiteY2" fmla="*/ 114830 h 3217160"/>
              <a:gd name="connsiteX3" fmla="*/ 1841435 w 3531434"/>
              <a:gd name="connsiteY3" fmla="*/ 813331 h 3217160"/>
              <a:gd name="connsiteX4" fmla="*/ 1985897 w 3531434"/>
              <a:gd name="connsiteY4" fmla="*/ 191030 h 3217160"/>
              <a:gd name="connsiteX5" fmla="*/ 2247835 w 3531434"/>
              <a:gd name="connsiteY5" fmla="*/ 826030 h 3217160"/>
              <a:gd name="connsiteX6" fmla="*/ 3111434 w 3531434"/>
              <a:gd name="connsiteY6" fmla="*/ 114830 h 3217160"/>
              <a:gd name="connsiteX7" fmla="*/ 2619309 w 3531434"/>
              <a:gd name="connsiteY7" fmla="*/ 1141942 h 3217160"/>
              <a:gd name="connsiteX8" fmla="*/ 3070161 w 3531434"/>
              <a:gd name="connsiteY8" fmla="*/ 1205443 h 3217160"/>
              <a:gd name="connsiteX9" fmla="*/ 2832036 w 3531434"/>
              <a:gd name="connsiteY9" fmla="*/ 1608668 h 3217160"/>
              <a:gd name="connsiteX10" fmla="*/ 3346386 w 3531434"/>
              <a:gd name="connsiteY10" fmla="*/ 1684868 h 3217160"/>
              <a:gd name="connsiteX11" fmla="*/ 3527362 w 3531434"/>
              <a:gd name="connsiteY11" fmla="*/ 1965855 h 3217160"/>
              <a:gd name="connsiteX12" fmla="*/ 3379722 w 3531434"/>
              <a:gd name="connsiteY12" fmla="*/ 2150005 h 3217160"/>
              <a:gd name="connsiteX13" fmla="*/ 2727263 w 3531434"/>
              <a:gd name="connsiteY13" fmla="*/ 2075393 h 3217160"/>
              <a:gd name="connsiteX14" fmla="*/ 3479738 w 3531434"/>
              <a:gd name="connsiteY14" fmla="*/ 3013605 h 3217160"/>
              <a:gd name="connsiteX15" fmla="*/ 2508188 w 3531434"/>
              <a:gd name="connsiteY15" fmla="*/ 2375429 h 3217160"/>
              <a:gd name="connsiteX16" fmla="*/ 2365313 w 3531434"/>
              <a:gd name="connsiteY16" fmla="*/ 2708804 h 3217160"/>
              <a:gd name="connsiteX17" fmla="*/ 1750947 w 3531434"/>
              <a:gd name="connsiteY17" fmla="*/ 2918355 h 3217160"/>
              <a:gd name="connsiteX18" fmla="*/ 1631888 w 3531434"/>
              <a:gd name="connsiteY18" fmla="*/ 2432579 h 3217160"/>
              <a:gd name="connsiteX19" fmla="*/ 860363 w 3531434"/>
              <a:gd name="connsiteY19" fmla="*/ 2842154 h 3217160"/>
              <a:gd name="connsiteX20" fmla="*/ 12634 w 3531434"/>
              <a:gd name="connsiteY20" fmla="*/ 1778530 h 3217160"/>
              <a:gd name="connsiteX0" fmla="*/ 12634 w 3531434"/>
              <a:gd name="connsiteY0" fmla="*/ 1778530 h 3217160"/>
              <a:gd name="connsiteX1" fmla="*/ 1536635 w 3531434"/>
              <a:gd name="connsiteY1" fmla="*/ 1029231 h 3217160"/>
              <a:gd name="connsiteX2" fmla="*/ 1079435 w 3531434"/>
              <a:gd name="connsiteY2" fmla="*/ 114830 h 3217160"/>
              <a:gd name="connsiteX3" fmla="*/ 1841435 w 3531434"/>
              <a:gd name="connsiteY3" fmla="*/ 813331 h 3217160"/>
              <a:gd name="connsiteX4" fmla="*/ 1985897 w 3531434"/>
              <a:gd name="connsiteY4" fmla="*/ 191030 h 3217160"/>
              <a:gd name="connsiteX5" fmla="*/ 2247835 w 3531434"/>
              <a:gd name="connsiteY5" fmla="*/ 826030 h 3217160"/>
              <a:gd name="connsiteX6" fmla="*/ 3111434 w 3531434"/>
              <a:gd name="connsiteY6" fmla="*/ 114830 h 3217160"/>
              <a:gd name="connsiteX7" fmla="*/ 2619309 w 3531434"/>
              <a:gd name="connsiteY7" fmla="*/ 1141942 h 3217160"/>
              <a:gd name="connsiteX8" fmla="*/ 3070161 w 3531434"/>
              <a:gd name="connsiteY8" fmla="*/ 1205443 h 3217160"/>
              <a:gd name="connsiteX9" fmla="*/ 2832036 w 3531434"/>
              <a:gd name="connsiteY9" fmla="*/ 1608668 h 3217160"/>
              <a:gd name="connsiteX10" fmla="*/ 3346386 w 3531434"/>
              <a:gd name="connsiteY10" fmla="*/ 1684868 h 3217160"/>
              <a:gd name="connsiteX11" fmla="*/ 3527362 w 3531434"/>
              <a:gd name="connsiteY11" fmla="*/ 1965855 h 3217160"/>
              <a:gd name="connsiteX12" fmla="*/ 3379722 w 3531434"/>
              <a:gd name="connsiteY12" fmla="*/ 2150005 h 3217160"/>
              <a:gd name="connsiteX13" fmla="*/ 2727263 w 3531434"/>
              <a:gd name="connsiteY13" fmla="*/ 2075393 h 3217160"/>
              <a:gd name="connsiteX14" fmla="*/ 3479738 w 3531434"/>
              <a:gd name="connsiteY14" fmla="*/ 3013605 h 3217160"/>
              <a:gd name="connsiteX15" fmla="*/ 2508188 w 3531434"/>
              <a:gd name="connsiteY15" fmla="*/ 2375429 h 3217160"/>
              <a:gd name="connsiteX16" fmla="*/ 2365313 w 3531434"/>
              <a:gd name="connsiteY16" fmla="*/ 2708804 h 3217160"/>
              <a:gd name="connsiteX17" fmla="*/ 1750947 w 3531434"/>
              <a:gd name="connsiteY17" fmla="*/ 2918355 h 3217160"/>
              <a:gd name="connsiteX18" fmla="*/ 1631888 w 3531434"/>
              <a:gd name="connsiteY18" fmla="*/ 2432579 h 3217160"/>
              <a:gd name="connsiteX19" fmla="*/ 860363 w 3531434"/>
              <a:gd name="connsiteY19" fmla="*/ 2842154 h 3217160"/>
              <a:gd name="connsiteX20" fmla="*/ 12634 w 3531434"/>
              <a:gd name="connsiteY20" fmla="*/ 1778530 h 3217160"/>
              <a:gd name="connsiteX0" fmla="*/ 12634 w 3531434"/>
              <a:gd name="connsiteY0" fmla="*/ 1778530 h 3217160"/>
              <a:gd name="connsiteX1" fmla="*/ 1536635 w 3531434"/>
              <a:gd name="connsiteY1" fmla="*/ 1029231 h 3217160"/>
              <a:gd name="connsiteX2" fmla="*/ 1079435 w 3531434"/>
              <a:gd name="connsiteY2" fmla="*/ 114830 h 3217160"/>
              <a:gd name="connsiteX3" fmla="*/ 1841435 w 3531434"/>
              <a:gd name="connsiteY3" fmla="*/ 813331 h 3217160"/>
              <a:gd name="connsiteX4" fmla="*/ 1985897 w 3531434"/>
              <a:gd name="connsiteY4" fmla="*/ 191030 h 3217160"/>
              <a:gd name="connsiteX5" fmla="*/ 2247835 w 3531434"/>
              <a:gd name="connsiteY5" fmla="*/ 826030 h 3217160"/>
              <a:gd name="connsiteX6" fmla="*/ 3111434 w 3531434"/>
              <a:gd name="connsiteY6" fmla="*/ 114830 h 3217160"/>
              <a:gd name="connsiteX7" fmla="*/ 2619309 w 3531434"/>
              <a:gd name="connsiteY7" fmla="*/ 1141942 h 3217160"/>
              <a:gd name="connsiteX8" fmla="*/ 3070161 w 3531434"/>
              <a:gd name="connsiteY8" fmla="*/ 1205443 h 3217160"/>
              <a:gd name="connsiteX9" fmla="*/ 2832036 w 3531434"/>
              <a:gd name="connsiteY9" fmla="*/ 1608668 h 3217160"/>
              <a:gd name="connsiteX10" fmla="*/ 3346386 w 3531434"/>
              <a:gd name="connsiteY10" fmla="*/ 1684868 h 3217160"/>
              <a:gd name="connsiteX11" fmla="*/ 3527362 w 3531434"/>
              <a:gd name="connsiteY11" fmla="*/ 1965855 h 3217160"/>
              <a:gd name="connsiteX12" fmla="*/ 3379722 w 3531434"/>
              <a:gd name="connsiteY12" fmla="*/ 2150005 h 3217160"/>
              <a:gd name="connsiteX13" fmla="*/ 2727263 w 3531434"/>
              <a:gd name="connsiteY13" fmla="*/ 2075393 h 3217160"/>
              <a:gd name="connsiteX14" fmla="*/ 3479738 w 3531434"/>
              <a:gd name="connsiteY14" fmla="*/ 3013605 h 3217160"/>
              <a:gd name="connsiteX15" fmla="*/ 2508188 w 3531434"/>
              <a:gd name="connsiteY15" fmla="*/ 2375429 h 3217160"/>
              <a:gd name="connsiteX16" fmla="*/ 2365313 w 3531434"/>
              <a:gd name="connsiteY16" fmla="*/ 2708804 h 3217160"/>
              <a:gd name="connsiteX17" fmla="*/ 1750947 w 3531434"/>
              <a:gd name="connsiteY17" fmla="*/ 2918355 h 3217160"/>
              <a:gd name="connsiteX18" fmla="*/ 1631888 w 3531434"/>
              <a:gd name="connsiteY18" fmla="*/ 2432579 h 3217160"/>
              <a:gd name="connsiteX19" fmla="*/ 860363 w 3531434"/>
              <a:gd name="connsiteY19" fmla="*/ 2842154 h 3217160"/>
              <a:gd name="connsiteX20" fmla="*/ 12634 w 3531434"/>
              <a:gd name="connsiteY20" fmla="*/ 1778530 h 3217160"/>
              <a:gd name="connsiteX0" fmla="*/ 12634 w 3531434"/>
              <a:gd name="connsiteY0" fmla="*/ 1778530 h 3217160"/>
              <a:gd name="connsiteX1" fmla="*/ 1536635 w 3531434"/>
              <a:gd name="connsiteY1" fmla="*/ 1029231 h 3217160"/>
              <a:gd name="connsiteX2" fmla="*/ 1079435 w 3531434"/>
              <a:gd name="connsiteY2" fmla="*/ 114830 h 3217160"/>
              <a:gd name="connsiteX3" fmla="*/ 1841435 w 3531434"/>
              <a:gd name="connsiteY3" fmla="*/ 813331 h 3217160"/>
              <a:gd name="connsiteX4" fmla="*/ 1985897 w 3531434"/>
              <a:gd name="connsiteY4" fmla="*/ 191030 h 3217160"/>
              <a:gd name="connsiteX5" fmla="*/ 2247835 w 3531434"/>
              <a:gd name="connsiteY5" fmla="*/ 826030 h 3217160"/>
              <a:gd name="connsiteX6" fmla="*/ 3111434 w 3531434"/>
              <a:gd name="connsiteY6" fmla="*/ 114830 h 3217160"/>
              <a:gd name="connsiteX7" fmla="*/ 2619309 w 3531434"/>
              <a:gd name="connsiteY7" fmla="*/ 1141942 h 3217160"/>
              <a:gd name="connsiteX8" fmla="*/ 3070161 w 3531434"/>
              <a:gd name="connsiteY8" fmla="*/ 1205443 h 3217160"/>
              <a:gd name="connsiteX9" fmla="*/ 2832036 w 3531434"/>
              <a:gd name="connsiteY9" fmla="*/ 1608668 h 3217160"/>
              <a:gd name="connsiteX10" fmla="*/ 3346386 w 3531434"/>
              <a:gd name="connsiteY10" fmla="*/ 1684868 h 3217160"/>
              <a:gd name="connsiteX11" fmla="*/ 3527362 w 3531434"/>
              <a:gd name="connsiteY11" fmla="*/ 1965855 h 3217160"/>
              <a:gd name="connsiteX12" fmla="*/ 3379722 w 3531434"/>
              <a:gd name="connsiteY12" fmla="*/ 2150005 h 3217160"/>
              <a:gd name="connsiteX13" fmla="*/ 2727263 w 3531434"/>
              <a:gd name="connsiteY13" fmla="*/ 2075393 h 3217160"/>
              <a:gd name="connsiteX14" fmla="*/ 3479738 w 3531434"/>
              <a:gd name="connsiteY14" fmla="*/ 3013605 h 3217160"/>
              <a:gd name="connsiteX15" fmla="*/ 2508188 w 3531434"/>
              <a:gd name="connsiteY15" fmla="*/ 2375429 h 3217160"/>
              <a:gd name="connsiteX16" fmla="*/ 2365313 w 3531434"/>
              <a:gd name="connsiteY16" fmla="*/ 2708804 h 3217160"/>
              <a:gd name="connsiteX17" fmla="*/ 1750947 w 3531434"/>
              <a:gd name="connsiteY17" fmla="*/ 2918355 h 3217160"/>
              <a:gd name="connsiteX18" fmla="*/ 1631888 w 3531434"/>
              <a:gd name="connsiteY18" fmla="*/ 2432579 h 3217160"/>
              <a:gd name="connsiteX19" fmla="*/ 860363 w 3531434"/>
              <a:gd name="connsiteY19" fmla="*/ 2842154 h 3217160"/>
              <a:gd name="connsiteX20" fmla="*/ 12634 w 3531434"/>
              <a:gd name="connsiteY20" fmla="*/ 1778530 h 3217160"/>
              <a:gd name="connsiteX0" fmla="*/ 12634 w 3531434"/>
              <a:gd name="connsiteY0" fmla="*/ 1778530 h 3217160"/>
              <a:gd name="connsiteX1" fmla="*/ 1536635 w 3531434"/>
              <a:gd name="connsiteY1" fmla="*/ 1029231 h 3217160"/>
              <a:gd name="connsiteX2" fmla="*/ 1079435 w 3531434"/>
              <a:gd name="connsiteY2" fmla="*/ 114830 h 3217160"/>
              <a:gd name="connsiteX3" fmla="*/ 1841435 w 3531434"/>
              <a:gd name="connsiteY3" fmla="*/ 813331 h 3217160"/>
              <a:gd name="connsiteX4" fmla="*/ 1985897 w 3531434"/>
              <a:gd name="connsiteY4" fmla="*/ 191030 h 3217160"/>
              <a:gd name="connsiteX5" fmla="*/ 2247835 w 3531434"/>
              <a:gd name="connsiteY5" fmla="*/ 826030 h 3217160"/>
              <a:gd name="connsiteX6" fmla="*/ 3111434 w 3531434"/>
              <a:gd name="connsiteY6" fmla="*/ 114830 h 3217160"/>
              <a:gd name="connsiteX7" fmla="*/ 2619309 w 3531434"/>
              <a:gd name="connsiteY7" fmla="*/ 1141942 h 3217160"/>
              <a:gd name="connsiteX8" fmla="*/ 3070161 w 3531434"/>
              <a:gd name="connsiteY8" fmla="*/ 1205443 h 3217160"/>
              <a:gd name="connsiteX9" fmla="*/ 2832036 w 3531434"/>
              <a:gd name="connsiteY9" fmla="*/ 1608668 h 3217160"/>
              <a:gd name="connsiteX10" fmla="*/ 3346386 w 3531434"/>
              <a:gd name="connsiteY10" fmla="*/ 1684868 h 3217160"/>
              <a:gd name="connsiteX11" fmla="*/ 3527362 w 3531434"/>
              <a:gd name="connsiteY11" fmla="*/ 1965855 h 3217160"/>
              <a:gd name="connsiteX12" fmla="*/ 3379722 w 3531434"/>
              <a:gd name="connsiteY12" fmla="*/ 2150005 h 3217160"/>
              <a:gd name="connsiteX13" fmla="*/ 2727263 w 3531434"/>
              <a:gd name="connsiteY13" fmla="*/ 2075393 h 3217160"/>
              <a:gd name="connsiteX14" fmla="*/ 3479738 w 3531434"/>
              <a:gd name="connsiteY14" fmla="*/ 3013605 h 3217160"/>
              <a:gd name="connsiteX15" fmla="*/ 2508188 w 3531434"/>
              <a:gd name="connsiteY15" fmla="*/ 2375429 h 3217160"/>
              <a:gd name="connsiteX16" fmla="*/ 2365313 w 3531434"/>
              <a:gd name="connsiteY16" fmla="*/ 2708804 h 3217160"/>
              <a:gd name="connsiteX17" fmla="*/ 1750947 w 3531434"/>
              <a:gd name="connsiteY17" fmla="*/ 2918355 h 3217160"/>
              <a:gd name="connsiteX18" fmla="*/ 1631888 w 3531434"/>
              <a:gd name="connsiteY18" fmla="*/ 2432579 h 3217160"/>
              <a:gd name="connsiteX19" fmla="*/ 860363 w 3531434"/>
              <a:gd name="connsiteY19" fmla="*/ 2842154 h 3217160"/>
              <a:gd name="connsiteX20" fmla="*/ 12634 w 3531434"/>
              <a:gd name="connsiteY20" fmla="*/ 1778530 h 3217160"/>
              <a:gd name="connsiteX0" fmla="*/ 743 w 3519543"/>
              <a:gd name="connsiteY0" fmla="*/ 1778530 h 3217160"/>
              <a:gd name="connsiteX1" fmla="*/ 1524744 w 3519543"/>
              <a:gd name="connsiteY1" fmla="*/ 1029231 h 3217160"/>
              <a:gd name="connsiteX2" fmla="*/ 1067544 w 3519543"/>
              <a:gd name="connsiteY2" fmla="*/ 114830 h 3217160"/>
              <a:gd name="connsiteX3" fmla="*/ 1829544 w 3519543"/>
              <a:gd name="connsiteY3" fmla="*/ 813331 h 3217160"/>
              <a:gd name="connsiteX4" fmla="*/ 1974006 w 3519543"/>
              <a:gd name="connsiteY4" fmla="*/ 191030 h 3217160"/>
              <a:gd name="connsiteX5" fmla="*/ 2235944 w 3519543"/>
              <a:gd name="connsiteY5" fmla="*/ 826030 h 3217160"/>
              <a:gd name="connsiteX6" fmla="*/ 3099543 w 3519543"/>
              <a:gd name="connsiteY6" fmla="*/ 114830 h 3217160"/>
              <a:gd name="connsiteX7" fmla="*/ 2607418 w 3519543"/>
              <a:gd name="connsiteY7" fmla="*/ 1141942 h 3217160"/>
              <a:gd name="connsiteX8" fmla="*/ 3058270 w 3519543"/>
              <a:gd name="connsiteY8" fmla="*/ 1205443 h 3217160"/>
              <a:gd name="connsiteX9" fmla="*/ 2820145 w 3519543"/>
              <a:gd name="connsiteY9" fmla="*/ 1608668 h 3217160"/>
              <a:gd name="connsiteX10" fmla="*/ 3334495 w 3519543"/>
              <a:gd name="connsiteY10" fmla="*/ 1684868 h 3217160"/>
              <a:gd name="connsiteX11" fmla="*/ 3515471 w 3519543"/>
              <a:gd name="connsiteY11" fmla="*/ 1965855 h 3217160"/>
              <a:gd name="connsiteX12" fmla="*/ 3367831 w 3519543"/>
              <a:gd name="connsiteY12" fmla="*/ 2150005 h 3217160"/>
              <a:gd name="connsiteX13" fmla="*/ 2715372 w 3519543"/>
              <a:gd name="connsiteY13" fmla="*/ 2075393 h 3217160"/>
              <a:gd name="connsiteX14" fmla="*/ 3467847 w 3519543"/>
              <a:gd name="connsiteY14" fmla="*/ 3013605 h 3217160"/>
              <a:gd name="connsiteX15" fmla="*/ 2496297 w 3519543"/>
              <a:gd name="connsiteY15" fmla="*/ 2375429 h 3217160"/>
              <a:gd name="connsiteX16" fmla="*/ 2353422 w 3519543"/>
              <a:gd name="connsiteY16" fmla="*/ 2708804 h 3217160"/>
              <a:gd name="connsiteX17" fmla="*/ 1739056 w 3519543"/>
              <a:gd name="connsiteY17" fmla="*/ 2918355 h 3217160"/>
              <a:gd name="connsiteX18" fmla="*/ 1619997 w 3519543"/>
              <a:gd name="connsiteY18" fmla="*/ 2432579 h 3217160"/>
              <a:gd name="connsiteX19" fmla="*/ 848472 w 3519543"/>
              <a:gd name="connsiteY19" fmla="*/ 2842154 h 3217160"/>
              <a:gd name="connsiteX20" fmla="*/ 1315197 w 3519543"/>
              <a:gd name="connsiteY20" fmla="*/ 2051579 h 3217160"/>
              <a:gd name="connsiteX21" fmla="*/ 743 w 3519543"/>
              <a:gd name="connsiteY21" fmla="*/ 1778530 h 3217160"/>
              <a:gd name="connsiteX0" fmla="*/ 743 w 3519543"/>
              <a:gd name="connsiteY0" fmla="*/ 1778530 h 3217160"/>
              <a:gd name="connsiteX1" fmla="*/ 1524744 w 3519543"/>
              <a:gd name="connsiteY1" fmla="*/ 1029231 h 3217160"/>
              <a:gd name="connsiteX2" fmla="*/ 1067544 w 3519543"/>
              <a:gd name="connsiteY2" fmla="*/ 114830 h 3217160"/>
              <a:gd name="connsiteX3" fmla="*/ 1829544 w 3519543"/>
              <a:gd name="connsiteY3" fmla="*/ 813331 h 3217160"/>
              <a:gd name="connsiteX4" fmla="*/ 1974006 w 3519543"/>
              <a:gd name="connsiteY4" fmla="*/ 191030 h 3217160"/>
              <a:gd name="connsiteX5" fmla="*/ 2235944 w 3519543"/>
              <a:gd name="connsiteY5" fmla="*/ 826030 h 3217160"/>
              <a:gd name="connsiteX6" fmla="*/ 3099543 w 3519543"/>
              <a:gd name="connsiteY6" fmla="*/ 114830 h 3217160"/>
              <a:gd name="connsiteX7" fmla="*/ 2607418 w 3519543"/>
              <a:gd name="connsiteY7" fmla="*/ 1141942 h 3217160"/>
              <a:gd name="connsiteX8" fmla="*/ 3058270 w 3519543"/>
              <a:gd name="connsiteY8" fmla="*/ 1205443 h 3217160"/>
              <a:gd name="connsiteX9" fmla="*/ 2820145 w 3519543"/>
              <a:gd name="connsiteY9" fmla="*/ 1608668 h 3217160"/>
              <a:gd name="connsiteX10" fmla="*/ 3334495 w 3519543"/>
              <a:gd name="connsiteY10" fmla="*/ 1684868 h 3217160"/>
              <a:gd name="connsiteX11" fmla="*/ 3515471 w 3519543"/>
              <a:gd name="connsiteY11" fmla="*/ 1965855 h 3217160"/>
              <a:gd name="connsiteX12" fmla="*/ 3367831 w 3519543"/>
              <a:gd name="connsiteY12" fmla="*/ 2150005 h 3217160"/>
              <a:gd name="connsiteX13" fmla="*/ 2715372 w 3519543"/>
              <a:gd name="connsiteY13" fmla="*/ 2075393 h 3217160"/>
              <a:gd name="connsiteX14" fmla="*/ 3467847 w 3519543"/>
              <a:gd name="connsiteY14" fmla="*/ 3013605 h 3217160"/>
              <a:gd name="connsiteX15" fmla="*/ 2496297 w 3519543"/>
              <a:gd name="connsiteY15" fmla="*/ 2375429 h 3217160"/>
              <a:gd name="connsiteX16" fmla="*/ 2353422 w 3519543"/>
              <a:gd name="connsiteY16" fmla="*/ 2708804 h 3217160"/>
              <a:gd name="connsiteX17" fmla="*/ 1739056 w 3519543"/>
              <a:gd name="connsiteY17" fmla="*/ 2918355 h 3217160"/>
              <a:gd name="connsiteX18" fmla="*/ 1619997 w 3519543"/>
              <a:gd name="connsiteY18" fmla="*/ 2432579 h 3217160"/>
              <a:gd name="connsiteX19" fmla="*/ 848472 w 3519543"/>
              <a:gd name="connsiteY19" fmla="*/ 2842154 h 3217160"/>
              <a:gd name="connsiteX20" fmla="*/ 1315197 w 3519543"/>
              <a:gd name="connsiteY20" fmla="*/ 2051579 h 3217160"/>
              <a:gd name="connsiteX21" fmla="*/ 743 w 3519543"/>
              <a:gd name="connsiteY21" fmla="*/ 1778530 h 3217160"/>
              <a:gd name="connsiteX0" fmla="*/ 743 w 3519543"/>
              <a:gd name="connsiteY0" fmla="*/ 1778530 h 3217160"/>
              <a:gd name="connsiteX1" fmla="*/ 1524744 w 3519543"/>
              <a:gd name="connsiteY1" fmla="*/ 1029231 h 3217160"/>
              <a:gd name="connsiteX2" fmla="*/ 1067544 w 3519543"/>
              <a:gd name="connsiteY2" fmla="*/ 114830 h 3217160"/>
              <a:gd name="connsiteX3" fmla="*/ 1829544 w 3519543"/>
              <a:gd name="connsiteY3" fmla="*/ 813331 h 3217160"/>
              <a:gd name="connsiteX4" fmla="*/ 1974006 w 3519543"/>
              <a:gd name="connsiteY4" fmla="*/ 191030 h 3217160"/>
              <a:gd name="connsiteX5" fmla="*/ 2235944 w 3519543"/>
              <a:gd name="connsiteY5" fmla="*/ 826030 h 3217160"/>
              <a:gd name="connsiteX6" fmla="*/ 3099543 w 3519543"/>
              <a:gd name="connsiteY6" fmla="*/ 114830 h 3217160"/>
              <a:gd name="connsiteX7" fmla="*/ 2607418 w 3519543"/>
              <a:gd name="connsiteY7" fmla="*/ 1141942 h 3217160"/>
              <a:gd name="connsiteX8" fmla="*/ 3058270 w 3519543"/>
              <a:gd name="connsiteY8" fmla="*/ 1205443 h 3217160"/>
              <a:gd name="connsiteX9" fmla="*/ 2820145 w 3519543"/>
              <a:gd name="connsiteY9" fmla="*/ 1608668 h 3217160"/>
              <a:gd name="connsiteX10" fmla="*/ 3334495 w 3519543"/>
              <a:gd name="connsiteY10" fmla="*/ 1684868 h 3217160"/>
              <a:gd name="connsiteX11" fmla="*/ 3515471 w 3519543"/>
              <a:gd name="connsiteY11" fmla="*/ 1965855 h 3217160"/>
              <a:gd name="connsiteX12" fmla="*/ 3367831 w 3519543"/>
              <a:gd name="connsiteY12" fmla="*/ 2150005 h 3217160"/>
              <a:gd name="connsiteX13" fmla="*/ 2715372 w 3519543"/>
              <a:gd name="connsiteY13" fmla="*/ 2075393 h 3217160"/>
              <a:gd name="connsiteX14" fmla="*/ 3467847 w 3519543"/>
              <a:gd name="connsiteY14" fmla="*/ 3013605 h 3217160"/>
              <a:gd name="connsiteX15" fmla="*/ 2496297 w 3519543"/>
              <a:gd name="connsiteY15" fmla="*/ 2375429 h 3217160"/>
              <a:gd name="connsiteX16" fmla="*/ 2353422 w 3519543"/>
              <a:gd name="connsiteY16" fmla="*/ 2708804 h 3217160"/>
              <a:gd name="connsiteX17" fmla="*/ 1739056 w 3519543"/>
              <a:gd name="connsiteY17" fmla="*/ 2918355 h 3217160"/>
              <a:gd name="connsiteX18" fmla="*/ 1619997 w 3519543"/>
              <a:gd name="connsiteY18" fmla="*/ 2432579 h 3217160"/>
              <a:gd name="connsiteX19" fmla="*/ 848472 w 3519543"/>
              <a:gd name="connsiteY19" fmla="*/ 2842154 h 3217160"/>
              <a:gd name="connsiteX20" fmla="*/ 1315197 w 3519543"/>
              <a:gd name="connsiteY20" fmla="*/ 2051579 h 3217160"/>
              <a:gd name="connsiteX21" fmla="*/ 743 w 3519543"/>
              <a:gd name="connsiteY21" fmla="*/ 1778530 h 3217160"/>
              <a:gd name="connsiteX0" fmla="*/ 743 w 3519543"/>
              <a:gd name="connsiteY0" fmla="*/ 1778530 h 3217160"/>
              <a:gd name="connsiteX1" fmla="*/ 1524744 w 3519543"/>
              <a:gd name="connsiteY1" fmla="*/ 1029231 h 3217160"/>
              <a:gd name="connsiteX2" fmla="*/ 1067544 w 3519543"/>
              <a:gd name="connsiteY2" fmla="*/ 114830 h 3217160"/>
              <a:gd name="connsiteX3" fmla="*/ 1829544 w 3519543"/>
              <a:gd name="connsiteY3" fmla="*/ 813331 h 3217160"/>
              <a:gd name="connsiteX4" fmla="*/ 1974006 w 3519543"/>
              <a:gd name="connsiteY4" fmla="*/ 191030 h 3217160"/>
              <a:gd name="connsiteX5" fmla="*/ 2235944 w 3519543"/>
              <a:gd name="connsiteY5" fmla="*/ 826030 h 3217160"/>
              <a:gd name="connsiteX6" fmla="*/ 3099543 w 3519543"/>
              <a:gd name="connsiteY6" fmla="*/ 114830 h 3217160"/>
              <a:gd name="connsiteX7" fmla="*/ 2607418 w 3519543"/>
              <a:gd name="connsiteY7" fmla="*/ 1141942 h 3217160"/>
              <a:gd name="connsiteX8" fmla="*/ 3058270 w 3519543"/>
              <a:gd name="connsiteY8" fmla="*/ 1205443 h 3217160"/>
              <a:gd name="connsiteX9" fmla="*/ 2820145 w 3519543"/>
              <a:gd name="connsiteY9" fmla="*/ 1608668 h 3217160"/>
              <a:gd name="connsiteX10" fmla="*/ 3334495 w 3519543"/>
              <a:gd name="connsiteY10" fmla="*/ 1684868 h 3217160"/>
              <a:gd name="connsiteX11" fmla="*/ 3515471 w 3519543"/>
              <a:gd name="connsiteY11" fmla="*/ 1965855 h 3217160"/>
              <a:gd name="connsiteX12" fmla="*/ 3367831 w 3519543"/>
              <a:gd name="connsiteY12" fmla="*/ 2150005 h 3217160"/>
              <a:gd name="connsiteX13" fmla="*/ 2715372 w 3519543"/>
              <a:gd name="connsiteY13" fmla="*/ 2075393 h 3217160"/>
              <a:gd name="connsiteX14" fmla="*/ 3467847 w 3519543"/>
              <a:gd name="connsiteY14" fmla="*/ 3013605 h 3217160"/>
              <a:gd name="connsiteX15" fmla="*/ 2496297 w 3519543"/>
              <a:gd name="connsiteY15" fmla="*/ 2375429 h 3217160"/>
              <a:gd name="connsiteX16" fmla="*/ 2353422 w 3519543"/>
              <a:gd name="connsiteY16" fmla="*/ 2708804 h 3217160"/>
              <a:gd name="connsiteX17" fmla="*/ 1739056 w 3519543"/>
              <a:gd name="connsiteY17" fmla="*/ 2918355 h 3217160"/>
              <a:gd name="connsiteX18" fmla="*/ 1619997 w 3519543"/>
              <a:gd name="connsiteY18" fmla="*/ 2432579 h 3217160"/>
              <a:gd name="connsiteX19" fmla="*/ 848472 w 3519543"/>
              <a:gd name="connsiteY19" fmla="*/ 2842154 h 3217160"/>
              <a:gd name="connsiteX20" fmla="*/ 1315197 w 3519543"/>
              <a:gd name="connsiteY20" fmla="*/ 2051579 h 3217160"/>
              <a:gd name="connsiteX21" fmla="*/ 743 w 3519543"/>
              <a:gd name="connsiteY21" fmla="*/ 1778530 h 3217160"/>
              <a:gd name="connsiteX0" fmla="*/ 918 w 3519718"/>
              <a:gd name="connsiteY0" fmla="*/ 1778530 h 3217160"/>
              <a:gd name="connsiteX1" fmla="*/ 1524919 w 3519718"/>
              <a:gd name="connsiteY1" fmla="*/ 1029231 h 3217160"/>
              <a:gd name="connsiteX2" fmla="*/ 1067719 w 3519718"/>
              <a:gd name="connsiteY2" fmla="*/ 114830 h 3217160"/>
              <a:gd name="connsiteX3" fmla="*/ 1829719 w 3519718"/>
              <a:gd name="connsiteY3" fmla="*/ 813331 h 3217160"/>
              <a:gd name="connsiteX4" fmla="*/ 1974181 w 3519718"/>
              <a:gd name="connsiteY4" fmla="*/ 191030 h 3217160"/>
              <a:gd name="connsiteX5" fmla="*/ 2236119 w 3519718"/>
              <a:gd name="connsiteY5" fmla="*/ 826030 h 3217160"/>
              <a:gd name="connsiteX6" fmla="*/ 3099718 w 3519718"/>
              <a:gd name="connsiteY6" fmla="*/ 114830 h 3217160"/>
              <a:gd name="connsiteX7" fmla="*/ 2607593 w 3519718"/>
              <a:gd name="connsiteY7" fmla="*/ 1141942 h 3217160"/>
              <a:gd name="connsiteX8" fmla="*/ 3058445 w 3519718"/>
              <a:gd name="connsiteY8" fmla="*/ 1205443 h 3217160"/>
              <a:gd name="connsiteX9" fmla="*/ 2820320 w 3519718"/>
              <a:gd name="connsiteY9" fmla="*/ 1608668 h 3217160"/>
              <a:gd name="connsiteX10" fmla="*/ 3334670 w 3519718"/>
              <a:gd name="connsiteY10" fmla="*/ 1684868 h 3217160"/>
              <a:gd name="connsiteX11" fmla="*/ 3515646 w 3519718"/>
              <a:gd name="connsiteY11" fmla="*/ 1965855 h 3217160"/>
              <a:gd name="connsiteX12" fmla="*/ 3368006 w 3519718"/>
              <a:gd name="connsiteY12" fmla="*/ 2150005 h 3217160"/>
              <a:gd name="connsiteX13" fmla="*/ 2715547 w 3519718"/>
              <a:gd name="connsiteY13" fmla="*/ 2075393 h 3217160"/>
              <a:gd name="connsiteX14" fmla="*/ 3468022 w 3519718"/>
              <a:gd name="connsiteY14" fmla="*/ 3013605 h 3217160"/>
              <a:gd name="connsiteX15" fmla="*/ 2496472 w 3519718"/>
              <a:gd name="connsiteY15" fmla="*/ 2375429 h 3217160"/>
              <a:gd name="connsiteX16" fmla="*/ 2353597 w 3519718"/>
              <a:gd name="connsiteY16" fmla="*/ 2708804 h 3217160"/>
              <a:gd name="connsiteX17" fmla="*/ 1739231 w 3519718"/>
              <a:gd name="connsiteY17" fmla="*/ 2918355 h 3217160"/>
              <a:gd name="connsiteX18" fmla="*/ 1620172 w 3519718"/>
              <a:gd name="connsiteY18" fmla="*/ 2432579 h 3217160"/>
              <a:gd name="connsiteX19" fmla="*/ 848647 w 3519718"/>
              <a:gd name="connsiteY19" fmla="*/ 2842154 h 3217160"/>
              <a:gd name="connsiteX20" fmla="*/ 1315372 w 3519718"/>
              <a:gd name="connsiteY20" fmla="*/ 2051579 h 3217160"/>
              <a:gd name="connsiteX21" fmla="*/ 918 w 3519718"/>
              <a:gd name="connsiteY21" fmla="*/ 1778530 h 3217160"/>
              <a:gd name="connsiteX0" fmla="*/ 1049 w 3396024"/>
              <a:gd name="connsiteY0" fmla="*/ 1368955 h 3217160"/>
              <a:gd name="connsiteX1" fmla="*/ 1401225 w 3396024"/>
              <a:gd name="connsiteY1" fmla="*/ 1029231 h 3217160"/>
              <a:gd name="connsiteX2" fmla="*/ 944025 w 3396024"/>
              <a:gd name="connsiteY2" fmla="*/ 114830 h 3217160"/>
              <a:gd name="connsiteX3" fmla="*/ 1706025 w 3396024"/>
              <a:gd name="connsiteY3" fmla="*/ 813331 h 3217160"/>
              <a:gd name="connsiteX4" fmla="*/ 1850487 w 3396024"/>
              <a:gd name="connsiteY4" fmla="*/ 191030 h 3217160"/>
              <a:gd name="connsiteX5" fmla="*/ 2112425 w 3396024"/>
              <a:gd name="connsiteY5" fmla="*/ 826030 h 3217160"/>
              <a:gd name="connsiteX6" fmla="*/ 2976024 w 3396024"/>
              <a:gd name="connsiteY6" fmla="*/ 114830 h 3217160"/>
              <a:gd name="connsiteX7" fmla="*/ 2483899 w 3396024"/>
              <a:gd name="connsiteY7" fmla="*/ 1141942 h 3217160"/>
              <a:gd name="connsiteX8" fmla="*/ 2934751 w 3396024"/>
              <a:gd name="connsiteY8" fmla="*/ 1205443 h 3217160"/>
              <a:gd name="connsiteX9" fmla="*/ 2696626 w 3396024"/>
              <a:gd name="connsiteY9" fmla="*/ 1608668 h 3217160"/>
              <a:gd name="connsiteX10" fmla="*/ 3210976 w 3396024"/>
              <a:gd name="connsiteY10" fmla="*/ 1684868 h 3217160"/>
              <a:gd name="connsiteX11" fmla="*/ 3391952 w 3396024"/>
              <a:gd name="connsiteY11" fmla="*/ 1965855 h 3217160"/>
              <a:gd name="connsiteX12" fmla="*/ 3244312 w 3396024"/>
              <a:gd name="connsiteY12" fmla="*/ 2150005 h 3217160"/>
              <a:gd name="connsiteX13" fmla="*/ 2591853 w 3396024"/>
              <a:gd name="connsiteY13" fmla="*/ 2075393 h 3217160"/>
              <a:gd name="connsiteX14" fmla="*/ 3344328 w 3396024"/>
              <a:gd name="connsiteY14" fmla="*/ 3013605 h 3217160"/>
              <a:gd name="connsiteX15" fmla="*/ 2372778 w 3396024"/>
              <a:gd name="connsiteY15" fmla="*/ 2375429 h 3217160"/>
              <a:gd name="connsiteX16" fmla="*/ 2229903 w 3396024"/>
              <a:gd name="connsiteY16" fmla="*/ 2708804 h 3217160"/>
              <a:gd name="connsiteX17" fmla="*/ 1615537 w 3396024"/>
              <a:gd name="connsiteY17" fmla="*/ 2918355 h 3217160"/>
              <a:gd name="connsiteX18" fmla="*/ 1496478 w 3396024"/>
              <a:gd name="connsiteY18" fmla="*/ 2432579 h 3217160"/>
              <a:gd name="connsiteX19" fmla="*/ 724953 w 3396024"/>
              <a:gd name="connsiteY19" fmla="*/ 2842154 h 3217160"/>
              <a:gd name="connsiteX20" fmla="*/ 1191678 w 3396024"/>
              <a:gd name="connsiteY20" fmla="*/ 2051579 h 3217160"/>
              <a:gd name="connsiteX21" fmla="*/ 1049 w 3396024"/>
              <a:gd name="connsiteY21" fmla="*/ 1368955 h 3217160"/>
              <a:gd name="connsiteX0" fmla="*/ 25225 w 3420200"/>
              <a:gd name="connsiteY0" fmla="*/ 1368955 h 3217160"/>
              <a:gd name="connsiteX1" fmla="*/ 1425401 w 3420200"/>
              <a:gd name="connsiteY1" fmla="*/ 1029231 h 3217160"/>
              <a:gd name="connsiteX2" fmla="*/ 968201 w 3420200"/>
              <a:gd name="connsiteY2" fmla="*/ 114830 h 3217160"/>
              <a:gd name="connsiteX3" fmla="*/ 1730201 w 3420200"/>
              <a:gd name="connsiteY3" fmla="*/ 813331 h 3217160"/>
              <a:gd name="connsiteX4" fmla="*/ 1874663 w 3420200"/>
              <a:gd name="connsiteY4" fmla="*/ 191030 h 3217160"/>
              <a:gd name="connsiteX5" fmla="*/ 2136601 w 3420200"/>
              <a:gd name="connsiteY5" fmla="*/ 826030 h 3217160"/>
              <a:gd name="connsiteX6" fmla="*/ 3000200 w 3420200"/>
              <a:gd name="connsiteY6" fmla="*/ 114830 h 3217160"/>
              <a:gd name="connsiteX7" fmla="*/ 2508075 w 3420200"/>
              <a:gd name="connsiteY7" fmla="*/ 1141942 h 3217160"/>
              <a:gd name="connsiteX8" fmla="*/ 2958927 w 3420200"/>
              <a:gd name="connsiteY8" fmla="*/ 1205443 h 3217160"/>
              <a:gd name="connsiteX9" fmla="*/ 2720802 w 3420200"/>
              <a:gd name="connsiteY9" fmla="*/ 1608668 h 3217160"/>
              <a:gd name="connsiteX10" fmla="*/ 3235152 w 3420200"/>
              <a:gd name="connsiteY10" fmla="*/ 1684868 h 3217160"/>
              <a:gd name="connsiteX11" fmla="*/ 3416128 w 3420200"/>
              <a:gd name="connsiteY11" fmla="*/ 1965855 h 3217160"/>
              <a:gd name="connsiteX12" fmla="*/ 3268488 w 3420200"/>
              <a:gd name="connsiteY12" fmla="*/ 2150005 h 3217160"/>
              <a:gd name="connsiteX13" fmla="*/ 2616029 w 3420200"/>
              <a:gd name="connsiteY13" fmla="*/ 2075393 h 3217160"/>
              <a:gd name="connsiteX14" fmla="*/ 3368504 w 3420200"/>
              <a:gd name="connsiteY14" fmla="*/ 3013605 h 3217160"/>
              <a:gd name="connsiteX15" fmla="*/ 2396954 w 3420200"/>
              <a:gd name="connsiteY15" fmla="*/ 2375429 h 3217160"/>
              <a:gd name="connsiteX16" fmla="*/ 2254079 w 3420200"/>
              <a:gd name="connsiteY16" fmla="*/ 2708804 h 3217160"/>
              <a:gd name="connsiteX17" fmla="*/ 1639713 w 3420200"/>
              <a:gd name="connsiteY17" fmla="*/ 2918355 h 3217160"/>
              <a:gd name="connsiteX18" fmla="*/ 1520654 w 3420200"/>
              <a:gd name="connsiteY18" fmla="*/ 2432579 h 3217160"/>
              <a:gd name="connsiteX19" fmla="*/ 749129 w 3420200"/>
              <a:gd name="connsiteY19" fmla="*/ 2842154 h 3217160"/>
              <a:gd name="connsiteX20" fmla="*/ 1215854 w 3420200"/>
              <a:gd name="connsiteY20" fmla="*/ 2051579 h 3217160"/>
              <a:gd name="connsiteX21" fmla="*/ 25225 w 3420200"/>
              <a:gd name="connsiteY21" fmla="*/ 1368955 h 3217160"/>
              <a:gd name="connsiteX0" fmla="*/ 4277 w 3399252"/>
              <a:gd name="connsiteY0" fmla="*/ 1368955 h 3217160"/>
              <a:gd name="connsiteX1" fmla="*/ 1404453 w 3399252"/>
              <a:gd name="connsiteY1" fmla="*/ 1029231 h 3217160"/>
              <a:gd name="connsiteX2" fmla="*/ 947253 w 3399252"/>
              <a:gd name="connsiteY2" fmla="*/ 114830 h 3217160"/>
              <a:gd name="connsiteX3" fmla="*/ 1709253 w 3399252"/>
              <a:gd name="connsiteY3" fmla="*/ 813331 h 3217160"/>
              <a:gd name="connsiteX4" fmla="*/ 1853715 w 3399252"/>
              <a:gd name="connsiteY4" fmla="*/ 191030 h 3217160"/>
              <a:gd name="connsiteX5" fmla="*/ 2115653 w 3399252"/>
              <a:gd name="connsiteY5" fmla="*/ 826030 h 3217160"/>
              <a:gd name="connsiteX6" fmla="*/ 2979252 w 3399252"/>
              <a:gd name="connsiteY6" fmla="*/ 114830 h 3217160"/>
              <a:gd name="connsiteX7" fmla="*/ 2487127 w 3399252"/>
              <a:gd name="connsiteY7" fmla="*/ 1141942 h 3217160"/>
              <a:gd name="connsiteX8" fmla="*/ 2937979 w 3399252"/>
              <a:gd name="connsiteY8" fmla="*/ 1205443 h 3217160"/>
              <a:gd name="connsiteX9" fmla="*/ 2699854 w 3399252"/>
              <a:gd name="connsiteY9" fmla="*/ 1608668 h 3217160"/>
              <a:gd name="connsiteX10" fmla="*/ 3214204 w 3399252"/>
              <a:gd name="connsiteY10" fmla="*/ 1684868 h 3217160"/>
              <a:gd name="connsiteX11" fmla="*/ 3395180 w 3399252"/>
              <a:gd name="connsiteY11" fmla="*/ 1965855 h 3217160"/>
              <a:gd name="connsiteX12" fmla="*/ 3247540 w 3399252"/>
              <a:gd name="connsiteY12" fmla="*/ 2150005 h 3217160"/>
              <a:gd name="connsiteX13" fmla="*/ 2595081 w 3399252"/>
              <a:gd name="connsiteY13" fmla="*/ 2075393 h 3217160"/>
              <a:gd name="connsiteX14" fmla="*/ 3347556 w 3399252"/>
              <a:gd name="connsiteY14" fmla="*/ 3013605 h 3217160"/>
              <a:gd name="connsiteX15" fmla="*/ 2376006 w 3399252"/>
              <a:gd name="connsiteY15" fmla="*/ 2375429 h 3217160"/>
              <a:gd name="connsiteX16" fmla="*/ 2233131 w 3399252"/>
              <a:gd name="connsiteY16" fmla="*/ 2708804 h 3217160"/>
              <a:gd name="connsiteX17" fmla="*/ 1618765 w 3399252"/>
              <a:gd name="connsiteY17" fmla="*/ 2918355 h 3217160"/>
              <a:gd name="connsiteX18" fmla="*/ 1499706 w 3399252"/>
              <a:gd name="connsiteY18" fmla="*/ 2432579 h 3217160"/>
              <a:gd name="connsiteX19" fmla="*/ 728181 w 3399252"/>
              <a:gd name="connsiteY19" fmla="*/ 2842154 h 3217160"/>
              <a:gd name="connsiteX20" fmla="*/ 1194906 w 3399252"/>
              <a:gd name="connsiteY20" fmla="*/ 2051579 h 3217160"/>
              <a:gd name="connsiteX21" fmla="*/ 975831 w 3399252"/>
              <a:gd name="connsiteY21" fmla="*/ 1708679 h 3217160"/>
              <a:gd name="connsiteX22" fmla="*/ 4277 w 3399252"/>
              <a:gd name="connsiteY22" fmla="*/ 1368955 h 3217160"/>
              <a:gd name="connsiteX0" fmla="*/ 10890 w 3405865"/>
              <a:gd name="connsiteY0" fmla="*/ 1368955 h 3217160"/>
              <a:gd name="connsiteX1" fmla="*/ 1411066 w 3405865"/>
              <a:gd name="connsiteY1" fmla="*/ 1029231 h 3217160"/>
              <a:gd name="connsiteX2" fmla="*/ 953866 w 3405865"/>
              <a:gd name="connsiteY2" fmla="*/ 114830 h 3217160"/>
              <a:gd name="connsiteX3" fmla="*/ 1715866 w 3405865"/>
              <a:gd name="connsiteY3" fmla="*/ 813331 h 3217160"/>
              <a:gd name="connsiteX4" fmla="*/ 1860328 w 3405865"/>
              <a:gd name="connsiteY4" fmla="*/ 191030 h 3217160"/>
              <a:gd name="connsiteX5" fmla="*/ 2122266 w 3405865"/>
              <a:gd name="connsiteY5" fmla="*/ 826030 h 3217160"/>
              <a:gd name="connsiteX6" fmla="*/ 2985865 w 3405865"/>
              <a:gd name="connsiteY6" fmla="*/ 114830 h 3217160"/>
              <a:gd name="connsiteX7" fmla="*/ 2493740 w 3405865"/>
              <a:gd name="connsiteY7" fmla="*/ 1141942 h 3217160"/>
              <a:gd name="connsiteX8" fmla="*/ 2944592 w 3405865"/>
              <a:gd name="connsiteY8" fmla="*/ 1205443 h 3217160"/>
              <a:gd name="connsiteX9" fmla="*/ 2706467 w 3405865"/>
              <a:gd name="connsiteY9" fmla="*/ 1608668 h 3217160"/>
              <a:gd name="connsiteX10" fmla="*/ 3220817 w 3405865"/>
              <a:gd name="connsiteY10" fmla="*/ 1684868 h 3217160"/>
              <a:gd name="connsiteX11" fmla="*/ 3401793 w 3405865"/>
              <a:gd name="connsiteY11" fmla="*/ 1965855 h 3217160"/>
              <a:gd name="connsiteX12" fmla="*/ 3254153 w 3405865"/>
              <a:gd name="connsiteY12" fmla="*/ 2150005 h 3217160"/>
              <a:gd name="connsiteX13" fmla="*/ 2601694 w 3405865"/>
              <a:gd name="connsiteY13" fmla="*/ 2075393 h 3217160"/>
              <a:gd name="connsiteX14" fmla="*/ 3354169 w 3405865"/>
              <a:gd name="connsiteY14" fmla="*/ 3013605 h 3217160"/>
              <a:gd name="connsiteX15" fmla="*/ 2382619 w 3405865"/>
              <a:gd name="connsiteY15" fmla="*/ 2375429 h 3217160"/>
              <a:gd name="connsiteX16" fmla="*/ 2239744 w 3405865"/>
              <a:gd name="connsiteY16" fmla="*/ 2708804 h 3217160"/>
              <a:gd name="connsiteX17" fmla="*/ 1625378 w 3405865"/>
              <a:gd name="connsiteY17" fmla="*/ 2918355 h 3217160"/>
              <a:gd name="connsiteX18" fmla="*/ 1506319 w 3405865"/>
              <a:gd name="connsiteY18" fmla="*/ 2432579 h 3217160"/>
              <a:gd name="connsiteX19" fmla="*/ 734794 w 3405865"/>
              <a:gd name="connsiteY19" fmla="*/ 2842154 h 3217160"/>
              <a:gd name="connsiteX20" fmla="*/ 1201519 w 3405865"/>
              <a:gd name="connsiteY20" fmla="*/ 2051579 h 3217160"/>
              <a:gd name="connsiteX21" fmla="*/ 982444 w 3405865"/>
              <a:gd name="connsiteY21" fmla="*/ 1708679 h 3217160"/>
              <a:gd name="connsiteX22" fmla="*/ 10890 w 3405865"/>
              <a:gd name="connsiteY22" fmla="*/ 1368955 h 3217160"/>
              <a:gd name="connsiteX0" fmla="*/ 10788 w 3405763"/>
              <a:gd name="connsiteY0" fmla="*/ 1368955 h 3217160"/>
              <a:gd name="connsiteX1" fmla="*/ 1410964 w 3405763"/>
              <a:gd name="connsiteY1" fmla="*/ 1029231 h 3217160"/>
              <a:gd name="connsiteX2" fmla="*/ 953764 w 3405763"/>
              <a:gd name="connsiteY2" fmla="*/ 114830 h 3217160"/>
              <a:gd name="connsiteX3" fmla="*/ 1715764 w 3405763"/>
              <a:gd name="connsiteY3" fmla="*/ 813331 h 3217160"/>
              <a:gd name="connsiteX4" fmla="*/ 1860226 w 3405763"/>
              <a:gd name="connsiteY4" fmla="*/ 191030 h 3217160"/>
              <a:gd name="connsiteX5" fmla="*/ 2122164 w 3405763"/>
              <a:gd name="connsiteY5" fmla="*/ 826030 h 3217160"/>
              <a:gd name="connsiteX6" fmla="*/ 2985763 w 3405763"/>
              <a:gd name="connsiteY6" fmla="*/ 114830 h 3217160"/>
              <a:gd name="connsiteX7" fmla="*/ 2493638 w 3405763"/>
              <a:gd name="connsiteY7" fmla="*/ 1141942 h 3217160"/>
              <a:gd name="connsiteX8" fmla="*/ 2944490 w 3405763"/>
              <a:gd name="connsiteY8" fmla="*/ 1205443 h 3217160"/>
              <a:gd name="connsiteX9" fmla="*/ 2706365 w 3405763"/>
              <a:gd name="connsiteY9" fmla="*/ 1608668 h 3217160"/>
              <a:gd name="connsiteX10" fmla="*/ 3220715 w 3405763"/>
              <a:gd name="connsiteY10" fmla="*/ 1684868 h 3217160"/>
              <a:gd name="connsiteX11" fmla="*/ 3401691 w 3405763"/>
              <a:gd name="connsiteY11" fmla="*/ 1965855 h 3217160"/>
              <a:gd name="connsiteX12" fmla="*/ 3254051 w 3405763"/>
              <a:gd name="connsiteY12" fmla="*/ 2150005 h 3217160"/>
              <a:gd name="connsiteX13" fmla="*/ 2601592 w 3405763"/>
              <a:gd name="connsiteY13" fmla="*/ 2075393 h 3217160"/>
              <a:gd name="connsiteX14" fmla="*/ 3354067 w 3405763"/>
              <a:gd name="connsiteY14" fmla="*/ 3013605 h 3217160"/>
              <a:gd name="connsiteX15" fmla="*/ 2382517 w 3405763"/>
              <a:gd name="connsiteY15" fmla="*/ 2375429 h 3217160"/>
              <a:gd name="connsiteX16" fmla="*/ 2239642 w 3405763"/>
              <a:gd name="connsiteY16" fmla="*/ 2708804 h 3217160"/>
              <a:gd name="connsiteX17" fmla="*/ 1625276 w 3405763"/>
              <a:gd name="connsiteY17" fmla="*/ 2918355 h 3217160"/>
              <a:gd name="connsiteX18" fmla="*/ 1506217 w 3405763"/>
              <a:gd name="connsiteY18" fmla="*/ 2432579 h 3217160"/>
              <a:gd name="connsiteX19" fmla="*/ 734692 w 3405763"/>
              <a:gd name="connsiteY19" fmla="*/ 2842154 h 3217160"/>
              <a:gd name="connsiteX20" fmla="*/ 1201417 w 3405763"/>
              <a:gd name="connsiteY20" fmla="*/ 2051579 h 3217160"/>
              <a:gd name="connsiteX21" fmla="*/ 982342 w 3405763"/>
              <a:gd name="connsiteY21" fmla="*/ 1708679 h 3217160"/>
              <a:gd name="connsiteX22" fmla="*/ 10788 w 3405763"/>
              <a:gd name="connsiteY22" fmla="*/ 1368955 h 3217160"/>
              <a:gd name="connsiteX0" fmla="*/ 10788 w 3405763"/>
              <a:gd name="connsiteY0" fmla="*/ 1368955 h 3217160"/>
              <a:gd name="connsiteX1" fmla="*/ 1410964 w 3405763"/>
              <a:gd name="connsiteY1" fmla="*/ 1029231 h 3217160"/>
              <a:gd name="connsiteX2" fmla="*/ 953764 w 3405763"/>
              <a:gd name="connsiteY2" fmla="*/ 114830 h 3217160"/>
              <a:gd name="connsiteX3" fmla="*/ 1715764 w 3405763"/>
              <a:gd name="connsiteY3" fmla="*/ 813331 h 3217160"/>
              <a:gd name="connsiteX4" fmla="*/ 1860226 w 3405763"/>
              <a:gd name="connsiteY4" fmla="*/ 191030 h 3217160"/>
              <a:gd name="connsiteX5" fmla="*/ 2122164 w 3405763"/>
              <a:gd name="connsiteY5" fmla="*/ 826030 h 3217160"/>
              <a:gd name="connsiteX6" fmla="*/ 2985763 w 3405763"/>
              <a:gd name="connsiteY6" fmla="*/ 114830 h 3217160"/>
              <a:gd name="connsiteX7" fmla="*/ 2493638 w 3405763"/>
              <a:gd name="connsiteY7" fmla="*/ 1141942 h 3217160"/>
              <a:gd name="connsiteX8" fmla="*/ 2944490 w 3405763"/>
              <a:gd name="connsiteY8" fmla="*/ 1205443 h 3217160"/>
              <a:gd name="connsiteX9" fmla="*/ 2706365 w 3405763"/>
              <a:gd name="connsiteY9" fmla="*/ 1608668 h 3217160"/>
              <a:gd name="connsiteX10" fmla="*/ 3220715 w 3405763"/>
              <a:gd name="connsiteY10" fmla="*/ 1684868 h 3217160"/>
              <a:gd name="connsiteX11" fmla="*/ 3401691 w 3405763"/>
              <a:gd name="connsiteY11" fmla="*/ 1965855 h 3217160"/>
              <a:gd name="connsiteX12" fmla="*/ 3254051 w 3405763"/>
              <a:gd name="connsiteY12" fmla="*/ 2150005 h 3217160"/>
              <a:gd name="connsiteX13" fmla="*/ 2601592 w 3405763"/>
              <a:gd name="connsiteY13" fmla="*/ 2075393 h 3217160"/>
              <a:gd name="connsiteX14" fmla="*/ 3354067 w 3405763"/>
              <a:gd name="connsiteY14" fmla="*/ 3013605 h 3217160"/>
              <a:gd name="connsiteX15" fmla="*/ 2382517 w 3405763"/>
              <a:gd name="connsiteY15" fmla="*/ 2375429 h 3217160"/>
              <a:gd name="connsiteX16" fmla="*/ 2239642 w 3405763"/>
              <a:gd name="connsiteY16" fmla="*/ 2708804 h 3217160"/>
              <a:gd name="connsiteX17" fmla="*/ 1625276 w 3405763"/>
              <a:gd name="connsiteY17" fmla="*/ 2918355 h 3217160"/>
              <a:gd name="connsiteX18" fmla="*/ 1506217 w 3405763"/>
              <a:gd name="connsiteY18" fmla="*/ 2432579 h 3217160"/>
              <a:gd name="connsiteX19" fmla="*/ 734692 w 3405763"/>
              <a:gd name="connsiteY19" fmla="*/ 2842154 h 3217160"/>
              <a:gd name="connsiteX20" fmla="*/ 1201417 w 3405763"/>
              <a:gd name="connsiteY20" fmla="*/ 2051579 h 3217160"/>
              <a:gd name="connsiteX21" fmla="*/ 982342 w 3405763"/>
              <a:gd name="connsiteY21" fmla="*/ 1708679 h 3217160"/>
              <a:gd name="connsiteX22" fmla="*/ 10788 w 3405763"/>
              <a:gd name="connsiteY22" fmla="*/ 1368955 h 3217160"/>
              <a:gd name="connsiteX0" fmla="*/ 10788 w 3405763"/>
              <a:gd name="connsiteY0" fmla="*/ 1368955 h 3217160"/>
              <a:gd name="connsiteX1" fmla="*/ 1410964 w 3405763"/>
              <a:gd name="connsiteY1" fmla="*/ 1029231 h 3217160"/>
              <a:gd name="connsiteX2" fmla="*/ 953764 w 3405763"/>
              <a:gd name="connsiteY2" fmla="*/ 114830 h 3217160"/>
              <a:gd name="connsiteX3" fmla="*/ 1715764 w 3405763"/>
              <a:gd name="connsiteY3" fmla="*/ 813331 h 3217160"/>
              <a:gd name="connsiteX4" fmla="*/ 1860226 w 3405763"/>
              <a:gd name="connsiteY4" fmla="*/ 191030 h 3217160"/>
              <a:gd name="connsiteX5" fmla="*/ 2122164 w 3405763"/>
              <a:gd name="connsiteY5" fmla="*/ 826030 h 3217160"/>
              <a:gd name="connsiteX6" fmla="*/ 2985763 w 3405763"/>
              <a:gd name="connsiteY6" fmla="*/ 114830 h 3217160"/>
              <a:gd name="connsiteX7" fmla="*/ 2493638 w 3405763"/>
              <a:gd name="connsiteY7" fmla="*/ 1141942 h 3217160"/>
              <a:gd name="connsiteX8" fmla="*/ 2944490 w 3405763"/>
              <a:gd name="connsiteY8" fmla="*/ 1205443 h 3217160"/>
              <a:gd name="connsiteX9" fmla="*/ 2706365 w 3405763"/>
              <a:gd name="connsiteY9" fmla="*/ 1608668 h 3217160"/>
              <a:gd name="connsiteX10" fmla="*/ 3220715 w 3405763"/>
              <a:gd name="connsiteY10" fmla="*/ 1684868 h 3217160"/>
              <a:gd name="connsiteX11" fmla="*/ 3401691 w 3405763"/>
              <a:gd name="connsiteY11" fmla="*/ 1965855 h 3217160"/>
              <a:gd name="connsiteX12" fmla="*/ 3254051 w 3405763"/>
              <a:gd name="connsiteY12" fmla="*/ 2150005 h 3217160"/>
              <a:gd name="connsiteX13" fmla="*/ 2601592 w 3405763"/>
              <a:gd name="connsiteY13" fmla="*/ 2075393 h 3217160"/>
              <a:gd name="connsiteX14" fmla="*/ 3354067 w 3405763"/>
              <a:gd name="connsiteY14" fmla="*/ 3013605 h 3217160"/>
              <a:gd name="connsiteX15" fmla="*/ 2382517 w 3405763"/>
              <a:gd name="connsiteY15" fmla="*/ 2375429 h 3217160"/>
              <a:gd name="connsiteX16" fmla="*/ 2239642 w 3405763"/>
              <a:gd name="connsiteY16" fmla="*/ 2708804 h 3217160"/>
              <a:gd name="connsiteX17" fmla="*/ 1625276 w 3405763"/>
              <a:gd name="connsiteY17" fmla="*/ 2918355 h 3217160"/>
              <a:gd name="connsiteX18" fmla="*/ 1506217 w 3405763"/>
              <a:gd name="connsiteY18" fmla="*/ 2432579 h 3217160"/>
              <a:gd name="connsiteX19" fmla="*/ 734692 w 3405763"/>
              <a:gd name="connsiteY19" fmla="*/ 2842154 h 3217160"/>
              <a:gd name="connsiteX20" fmla="*/ 1201417 w 3405763"/>
              <a:gd name="connsiteY20" fmla="*/ 2051579 h 3217160"/>
              <a:gd name="connsiteX21" fmla="*/ 820418 w 3405763"/>
              <a:gd name="connsiteY21" fmla="*/ 2042054 h 3217160"/>
              <a:gd name="connsiteX22" fmla="*/ 982342 w 3405763"/>
              <a:gd name="connsiteY22" fmla="*/ 1708679 h 3217160"/>
              <a:gd name="connsiteX23" fmla="*/ 10788 w 3405763"/>
              <a:gd name="connsiteY23" fmla="*/ 1368955 h 3217160"/>
              <a:gd name="connsiteX0" fmla="*/ 10788 w 3405763"/>
              <a:gd name="connsiteY0" fmla="*/ 1368955 h 3217160"/>
              <a:gd name="connsiteX1" fmla="*/ 1410964 w 3405763"/>
              <a:gd name="connsiteY1" fmla="*/ 1029231 h 3217160"/>
              <a:gd name="connsiteX2" fmla="*/ 953764 w 3405763"/>
              <a:gd name="connsiteY2" fmla="*/ 114830 h 3217160"/>
              <a:gd name="connsiteX3" fmla="*/ 1715764 w 3405763"/>
              <a:gd name="connsiteY3" fmla="*/ 813331 h 3217160"/>
              <a:gd name="connsiteX4" fmla="*/ 1860226 w 3405763"/>
              <a:gd name="connsiteY4" fmla="*/ 191030 h 3217160"/>
              <a:gd name="connsiteX5" fmla="*/ 2122164 w 3405763"/>
              <a:gd name="connsiteY5" fmla="*/ 826030 h 3217160"/>
              <a:gd name="connsiteX6" fmla="*/ 2985763 w 3405763"/>
              <a:gd name="connsiteY6" fmla="*/ 114830 h 3217160"/>
              <a:gd name="connsiteX7" fmla="*/ 2493638 w 3405763"/>
              <a:gd name="connsiteY7" fmla="*/ 1141942 h 3217160"/>
              <a:gd name="connsiteX8" fmla="*/ 2944490 w 3405763"/>
              <a:gd name="connsiteY8" fmla="*/ 1205443 h 3217160"/>
              <a:gd name="connsiteX9" fmla="*/ 2706365 w 3405763"/>
              <a:gd name="connsiteY9" fmla="*/ 1608668 h 3217160"/>
              <a:gd name="connsiteX10" fmla="*/ 3220715 w 3405763"/>
              <a:gd name="connsiteY10" fmla="*/ 1684868 h 3217160"/>
              <a:gd name="connsiteX11" fmla="*/ 3401691 w 3405763"/>
              <a:gd name="connsiteY11" fmla="*/ 1965855 h 3217160"/>
              <a:gd name="connsiteX12" fmla="*/ 3254051 w 3405763"/>
              <a:gd name="connsiteY12" fmla="*/ 2150005 h 3217160"/>
              <a:gd name="connsiteX13" fmla="*/ 2601592 w 3405763"/>
              <a:gd name="connsiteY13" fmla="*/ 2075393 h 3217160"/>
              <a:gd name="connsiteX14" fmla="*/ 3354067 w 3405763"/>
              <a:gd name="connsiteY14" fmla="*/ 3013605 h 3217160"/>
              <a:gd name="connsiteX15" fmla="*/ 2382517 w 3405763"/>
              <a:gd name="connsiteY15" fmla="*/ 2375429 h 3217160"/>
              <a:gd name="connsiteX16" fmla="*/ 2239642 w 3405763"/>
              <a:gd name="connsiteY16" fmla="*/ 2708804 h 3217160"/>
              <a:gd name="connsiteX17" fmla="*/ 1625276 w 3405763"/>
              <a:gd name="connsiteY17" fmla="*/ 2918355 h 3217160"/>
              <a:gd name="connsiteX18" fmla="*/ 1506217 w 3405763"/>
              <a:gd name="connsiteY18" fmla="*/ 2432579 h 3217160"/>
              <a:gd name="connsiteX19" fmla="*/ 734692 w 3405763"/>
              <a:gd name="connsiteY19" fmla="*/ 2842154 h 3217160"/>
              <a:gd name="connsiteX20" fmla="*/ 1201417 w 3405763"/>
              <a:gd name="connsiteY20" fmla="*/ 2051579 h 3217160"/>
              <a:gd name="connsiteX21" fmla="*/ 820418 w 3405763"/>
              <a:gd name="connsiteY21" fmla="*/ 2042054 h 3217160"/>
              <a:gd name="connsiteX22" fmla="*/ 982342 w 3405763"/>
              <a:gd name="connsiteY22" fmla="*/ 1708679 h 3217160"/>
              <a:gd name="connsiteX23" fmla="*/ 10788 w 3405763"/>
              <a:gd name="connsiteY23" fmla="*/ 1368955 h 3217160"/>
              <a:gd name="connsiteX0" fmla="*/ 10788 w 3405763"/>
              <a:gd name="connsiteY0" fmla="*/ 1368955 h 3217160"/>
              <a:gd name="connsiteX1" fmla="*/ 1410964 w 3405763"/>
              <a:gd name="connsiteY1" fmla="*/ 1029231 h 3217160"/>
              <a:gd name="connsiteX2" fmla="*/ 953764 w 3405763"/>
              <a:gd name="connsiteY2" fmla="*/ 114830 h 3217160"/>
              <a:gd name="connsiteX3" fmla="*/ 1715764 w 3405763"/>
              <a:gd name="connsiteY3" fmla="*/ 813331 h 3217160"/>
              <a:gd name="connsiteX4" fmla="*/ 1860226 w 3405763"/>
              <a:gd name="connsiteY4" fmla="*/ 191030 h 3217160"/>
              <a:gd name="connsiteX5" fmla="*/ 2122164 w 3405763"/>
              <a:gd name="connsiteY5" fmla="*/ 826030 h 3217160"/>
              <a:gd name="connsiteX6" fmla="*/ 2985763 w 3405763"/>
              <a:gd name="connsiteY6" fmla="*/ 114830 h 3217160"/>
              <a:gd name="connsiteX7" fmla="*/ 2493638 w 3405763"/>
              <a:gd name="connsiteY7" fmla="*/ 1141942 h 3217160"/>
              <a:gd name="connsiteX8" fmla="*/ 2944490 w 3405763"/>
              <a:gd name="connsiteY8" fmla="*/ 1205443 h 3217160"/>
              <a:gd name="connsiteX9" fmla="*/ 2706365 w 3405763"/>
              <a:gd name="connsiteY9" fmla="*/ 1608668 h 3217160"/>
              <a:gd name="connsiteX10" fmla="*/ 3220715 w 3405763"/>
              <a:gd name="connsiteY10" fmla="*/ 1684868 h 3217160"/>
              <a:gd name="connsiteX11" fmla="*/ 3401691 w 3405763"/>
              <a:gd name="connsiteY11" fmla="*/ 1965855 h 3217160"/>
              <a:gd name="connsiteX12" fmla="*/ 3254051 w 3405763"/>
              <a:gd name="connsiteY12" fmla="*/ 2150005 h 3217160"/>
              <a:gd name="connsiteX13" fmla="*/ 2601592 w 3405763"/>
              <a:gd name="connsiteY13" fmla="*/ 2075393 h 3217160"/>
              <a:gd name="connsiteX14" fmla="*/ 3354067 w 3405763"/>
              <a:gd name="connsiteY14" fmla="*/ 3013605 h 3217160"/>
              <a:gd name="connsiteX15" fmla="*/ 2382517 w 3405763"/>
              <a:gd name="connsiteY15" fmla="*/ 2375429 h 3217160"/>
              <a:gd name="connsiteX16" fmla="*/ 2239642 w 3405763"/>
              <a:gd name="connsiteY16" fmla="*/ 2708804 h 3217160"/>
              <a:gd name="connsiteX17" fmla="*/ 1625276 w 3405763"/>
              <a:gd name="connsiteY17" fmla="*/ 2918355 h 3217160"/>
              <a:gd name="connsiteX18" fmla="*/ 1506217 w 3405763"/>
              <a:gd name="connsiteY18" fmla="*/ 2432579 h 3217160"/>
              <a:gd name="connsiteX19" fmla="*/ 734692 w 3405763"/>
              <a:gd name="connsiteY19" fmla="*/ 2842154 h 3217160"/>
              <a:gd name="connsiteX20" fmla="*/ 1201417 w 3405763"/>
              <a:gd name="connsiteY20" fmla="*/ 2051579 h 3217160"/>
              <a:gd name="connsiteX21" fmla="*/ 820418 w 3405763"/>
              <a:gd name="connsiteY21" fmla="*/ 2042054 h 3217160"/>
              <a:gd name="connsiteX22" fmla="*/ 982342 w 3405763"/>
              <a:gd name="connsiteY22" fmla="*/ 1708679 h 3217160"/>
              <a:gd name="connsiteX23" fmla="*/ 10788 w 3405763"/>
              <a:gd name="connsiteY23" fmla="*/ 1368955 h 3217160"/>
              <a:gd name="connsiteX0" fmla="*/ 5340 w 3400315"/>
              <a:gd name="connsiteY0" fmla="*/ 1368955 h 3217160"/>
              <a:gd name="connsiteX1" fmla="*/ 1405516 w 3400315"/>
              <a:gd name="connsiteY1" fmla="*/ 1029231 h 3217160"/>
              <a:gd name="connsiteX2" fmla="*/ 948316 w 3400315"/>
              <a:gd name="connsiteY2" fmla="*/ 114830 h 3217160"/>
              <a:gd name="connsiteX3" fmla="*/ 1710316 w 3400315"/>
              <a:gd name="connsiteY3" fmla="*/ 813331 h 3217160"/>
              <a:gd name="connsiteX4" fmla="*/ 1854778 w 3400315"/>
              <a:gd name="connsiteY4" fmla="*/ 191030 h 3217160"/>
              <a:gd name="connsiteX5" fmla="*/ 2116716 w 3400315"/>
              <a:gd name="connsiteY5" fmla="*/ 826030 h 3217160"/>
              <a:gd name="connsiteX6" fmla="*/ 2980315 w 3400315"/>
              <a:gd name="connsiteY6" fmla="*/ 114830 h 3217160"/>
              <a:gd name="connsiteX7" fmla="*/ 2488190 w 3400315"/>
              <a:gd name="connsiteY7" fmla="*/ 1141942 h 3217160"/>
              <a:gd name="connsiteX8" fmla="*/ 2939042 w 3400315"/>
              <a:gd name="connsiteY8" fmla="*/ 1205443 h 3217160"/>
              <a:gd name="connsiteX9" fmla="*/ 2700917 w 3400315"/>
              <a:gd name="connsiteY9" fmla="*/ 1608668 h 3217160"/>
              <a:gd name="connsiteX10" fmla="*/ 3215267 w 3400315"/>
              <a:gd name="connsiteY10" fmla="*/ 1684868 h 3217160"/>
              <a:gd name="connsiteX11" fmla="*/ 3396243 w 3400315"/>
              <a:gd name="connsiteY11" fmla="*/ 1965855 h 3217160"/>
              <a:gd name="connsiteX12" fmla="*/ 3248603 w 3400315"/>
              <a:gd name="connsiteY12" fmla="*/ 2150005 h 3217160"/>
              <a:gd name="connsiteX13" fmla="*/ 2596144 w 3400315"/>
              <a:gd name="connsiteY13" fmla="*/ 2075393 h 3217160"/>
              <a:gd name="connsiteX14" fmla="*/ 3348619 w 3400315"/>
              <a:gd name="connsiteY14" fmla="*/ 3013605 h 3217160"/>
              <a:gd name="connsiteX15" fmla="*/ 2377069 w 3400315"/>
              <a:gd name="connsiteY15" fmla="*/ 2375429 h 3217160"/>
              <a:gd name="connsiteX16" fmla="*/ 2234194 w 3400315"/>
              <a:gd name="connsiteY16" fmla="*/ 2708804 h 3217160"/>
              <a:gd name="connsiteX17" fmla="*/ 1619828 w 3400315"/>
              <a:gd name="connsiteY17" fmla="*/ 2918355 h 3217160"/>
              <a:gd name="connsiteX18" fmla="*/ 1500769 w 3400315"/>
              <a:gd name="connsiteY18" fmla="*/ 2432579 h 3217160"/>
              <a:gd name="connsiteX19" fmla="*/ 729244 w 3400315"/>
              <a:gd name="connsiteY19" fmla="*/ 2842154 h 3217160"/>
              <a:gd name="connsiteX20" fmla="*/ 1195969 w 3400315"/>
              <a:gd name="connsiteY20" fmla="*/ 2051579 h 3217160"/>
              <a:gd name="connsiteX21" fmla="*/ 814970 w 3400315"/>
              <a:gd name="connsiteY21" fmla="*/ 2042054 h 3217160"/>
              <a:gd name="connsiteX22" fmla="*/ 976894 w 3400315"/>
              <a:gd name="connsiteY22" fmla="*/ 1708679 h 3217160"/>
              <a:gd name="connsiteX23" fmla="*/ 5340 w 3400315"/>
              <a:gd name="connsiteY23" fmla="*/ 1368955 h 3217160"/>
              <a:gd name="connsiteX0" fmla="*/ 6148 w 3401123"/>
              <a:gd name="connsiteY0" fmla="*/ 1368955 h 3217160"/>
              <a:gd name="connsiteX1" fmla="*/ 1406324 w 3401123"/>
              <a:gd name="connsiteY1" fmla="*/ 1029231 h 3217160"/>
              <a:gd name="connsiteX2" fmla="*/ 949124 w 3401123"/>
              <a:gd name="connsiteY2" fmla="*/ 114830 h 3217160"/>
              <a:gd name="connsiteX3" fmla="*/ 1711124 w 3401123"/>
              <a:gd name="connsiteY3" fmla="*/ 813331 h 3217160"/>
              <a:gd name="connsiteX4" fmla="*/ 1855586 w 3401123"/>
              <a:gd name="connsiteY4" fmla="*/ 191030 h 3217160"/>
              <a:gd name="connsiteX5" fmla="*/ 2117524 w 3401123"/>
              <a:gd name="connsiteY5" fmla="*/ 826030 h 3217160"/>
              <a:gd name="connsiteX6" fmla="*/ 2981123 w 3401123"/>
              <a:gd name="connsiteY6" fmla="*/ 114830 h 3217160"/>
              <a:gd name="connsiteX7" fmla="*/ 2488998 w 3401123"/>
              <a:gd name="connsiteY7" fmla="*/ 1141942 h 3217160"/>
              <a:gd name="connsiteX8" fmla="*/ 2939850 w 3401123"/>
              <a:gd name="connsiteY8" fmla="*/ 1205443 h 3217160"/>
              <a:gd name="connsiteX9" fmla="*/ 2701725 w 3401123"/>
              <a:gd name="connsiteY9" fmla="*/ 1608668 h 3217160"/>
              <a:gd name="connsiteX10" fmla="*/ 3216075 w 3401123"/>
              <a:gd name="connsiteY10" fmla="*/ 1684868 h 3217160"/>
              <a:gd name="connsiteX11" fmla="*/ 3397051 w 3401123"/>
              <a:gd name="connsiteY11" fmla="*/ 1965855 h 3217160"/>
              <a:gd name="connsiteX12" fmla="*/ 3249411 w 3401123"/>
              <a:gd name="connsiteY12" fmla="*/ 2150005 h 3217160"/>
              <a:gd name="connsiteX13" fmla="*/ 2596952 w 3401123"/>
              <a:gd name="connsiteY13" fmla="*/ 2075393 h 3217160"/>
              <a:gd name="connsiteX14" fmla="*/ 3349427 w 3401123"/>
              <a:gd name="connsiteY14" fmla="*/ 3013605 h 3217160"/>
              <a:gd name="connsiteX15" fmla="*/ 2377877 w 3401123"/>
              <a:gd name="connsiteY15" fmla="*/ 2375429 h 3217160"/>
              <a:gd name="connsiteX16" fmla="*/ 2235002 w 3401123"/>
              <a:gd name="connsiteY16" fmla="*/ 2708804 h 3217160"/>
              <a:gd name="connsiteX17" fmla="*/ 1620636 w 3401123"/>
              <a:gd name="connsiteY17" fmla="*/ 2918355 h 3217160"/>
              <a:gd name="connsiteX18" fmla="*/ 1501577 w 3401123"/>
              <a:gd name="connsiteY18" fmla="*/ 2432579 h 3217160"/>
              <a:gd name="connsiteX19" fmla="*/ 730052 w 3401123"/>
              <a:gd name="connsiteY19" fmla="*/ 2842154 h 3217160"/>
              <a:gd name="connsiteX20" fmla="*/ 1196777 w 3401123"/>
              <a:gd name="connsiteY20" fmla="*/ 2051579 h 3217160"/>
              <a:gd name="connsiteX21" fmla="*/ 815778 w 3401123"/>
              <a:gd name="connsiteY21" fmla="*/ 2042054 h 3217160"/>
              <a:gd name="connsiteX22" fmla="*/ 977702 w 3401123"/>
              <a:gd name="connsiteY22" fmla="*/ 1708679 h 3217160"/>
              <a:gd name="connsiteX23" fmla="*/ 6148 w 3401123"/>
              <a:gd name="connsiteY23" fmla="*/ 1368955 h 3217160"/>
              <a:gd name="connsiteX0" fmla="*/ 1163 w 3396138"/>
              <a:gd name="connsiteY0" fmla="*/ 1368955 h 3217160"/>
              <a:gd name="connsiteX1" fmla="*/ 1401339 w 3396138"/>
              <a:gd name="connsiteY1" fmla="*/ 1029231 h 3217160"/>
              <a:gd name="connsiteX2" fmla="*/ 944139 w 3396138"/>
              <a:gd name="connsiteY2" fmla="*/ 114830 h 3217160"/>
              <a:gd name="connsiteX3" fmla="*/ 1706139 w 3396138"/>
              <a:gd name="connsiteY3" fmla="*/ 813331 h 3217160"/>
              <a:gd name="connsiteX4" fmla="*/ 1850601 w 3396138"/>
              <a:gd name="connsiteY4" fmla="*/ 191030 h 3217160"/>
              <a:gd name="connsiteX5" fmla="*/ 2112539 w 3396138"/>
              <a:gd name="connsiteY5" fmla="*/ 826030 h 3217160"/>
              <a:gd name="connsiteX6" fmla="*/ 2976138 w 3396138"/>
              <a:gd name="connsiteY6" fmla="*/ 114830 h 3217160"/>
              <a:gd name="connsiteX7" fmla="*/ 2484013 w 3396138"/>
              <a:gd name="connsiteY7" fmla="*/ 1141942 h 3217160"/>
              <a:gd name="connsiteX8" fmla="*/ 2934865 w 3396138"/>
              <a:gd name="connsiteY8" fmla="*/ 1205443 h 3217160"/>
              <a:gd name="connsiteX9" fmla="*/ 2696740 w 3396138"/>
              <a:gd name="connsiteY9" fmla="*/ 1608668 h 3217160"/>
              <a:gd name="connsiteX10" fmla="*/ 3211090 w 3396138"/>
              <a:gd name="connsiteY10" fmla="*/ 1684868 h 3217160"/>
              <a:gd name="connsiteX11" fmla="*/ 3392066 w 3396138"/>
              <a:gd name="connsiteY11" fmla="*/ 1965855 h 3217160"/>
              <a:gd name="connsiteX12" fmla="*/ 3244426 w 3396138"/>
              <a:gd name="connsiteY12" fmla="*/ 2150005 h 3217160"/>
              <a:gd name="connsiteX13" fmla="*/ 2591967 w 3396138"/>
              <a:gd name="connsiteY13" fmla="*/ 2075393 h 3217160"/>
              <a:gd name="connsiteX14" fmla="*/ 3344442 w 3396138"/>
              <a:gd name="connsiteY14" fmla="*/ 3013605 h 3217160"/>
              <a:gd name="connsiteX15" fmla="*/ 2372892 w 3396138"/>
              <a:gd name="connsiteY15" fmla="*/ 2375429 h 3217160"/>
              <a:gd name="connsiteX16" fmla="*/ 2230017 w 3396138"/>
              <a:gd name="connsiteY16" fmla="*/ 2708804 h 3217160"/>
              <a:gd name="connsiteX17" fmla="*/ 1615651 w 3396138"/>
              <a:gd name="connsiteY17" fmla="*/ 2918355 h 3217160"/>
              <a:gd name="connsiteX18" fmla="*/ 1496592 w 3396138"/>
              <a:gd name="connsiteY18" fmla="*/ 2432579 h 3217160"/>
              <a:gd name="connsiteX19" fmla="*/ 725067 w 3396138"/>
              <a:gd name="connsiteY19" fmla="*/ 2842154 h 3217160"/>
              <a:gd name="connsiteX20" fmla="*/ 1191792 w 3396138"/>
              <a:gd name="connsiteY20" fmla="*/ 2051579 h 3217160"/>
              <a:gd name="connsiteX21" fmla="*/ 810793 w 3396138"/>
              <a:gd name="connsiteY21" fmla="*/ 2042054 h 3217160"/>
              <a:gd name="connsiteX22" fmla="*/ 972717 w 3396138"/>
              <a:gd name="connsiteY22" fmla="*/ 1708679 h 3217160"/>
              <a:gd name="connsiteX23" fmla="*/ 1163 w 3396138"/>
              <a:gd name="connsiteY23" fmla="*/ 1368955 h 3217160"/>
              <a:gd name="connsiteX0" fmla="*/ 3 w 3394978"/>
              <a:gd name="connsiteY0" fmla="*/ 1368955 h 3217160"/>
              <a:gd name="connsiteX1" fmla="*/ 962032 w 3394978"/>
              <a:gd name="connsiteY1" fmla="*/ 860954 h 3217160"/>
              <a:gd name="connsiteX2" fmla="*/ 1400179 w 3394978"/>
              <a:gd name="connsiteY2" fmla="*/ 1029231 h 3217160"/>
              <a:gd name="connsiteX3" fmla="*/ 942979 w 3394978"/>
              <a:gd name="connsiteY3" fmla="*/ 114830 h 3217160"/>
              <a:gd name="connsiteX4" fmla="*/ 1704979 w 3394978"/>
              <a:gd name="connsiteY4" fmla="*/ 813331 h 3217160"/>
              <a:gd name="connsiteX5" fmla="*/ 1849441 w 3394978"/>
              <a:gd name="connsiteY5" fmla="*/ 191030 h 3217160"/>
              <a:gd name="connsiteX6" fmla="*/ 2111379 w 3394978"/>
              <a:gd name="connsiteY6" fmla="*/ 826030 h 3217160"/>
              <a:gd name="connsiteX7" fmla="*/ 2974978 w 3394978"/>
              <a:gd name="connsiteY7" fmla="*/ 114830 h 3217160"/>
              <a:gd name="connsiteX8" fmla="*/ 2482853 w 3394978"/>
              <a:gd name="connsiteY8" fmla="*/ 1141942 h 3217160"/>
              <a:gd name="connsiteX9" fmla="*/ 2933705 w 3394978"/>
              <a:gd name="connsiteY9" fmla="*/ 1205443 h 3217160"/>
              <a:gd name="connsiteX10" fmla="*/ 2695580 w 3394978"/>
              <a:gd name="connsiteY10" fmla="*/ 1608668 h 3217160"/>
              <a:gd name="connsiteX11" fmla="*/ 3209930 w 3394978"/>
              <a:gd name="connsiteY11" fmla="*/ 1684868 h 3217160"/>
              <a:gd name="connsiteX12" fmla="*/ 3390906 w 3394978"/>
              <a:gd name="connsiteY12" fmla="*/ 1965855 h 3217160"/>
              <a:gd name="connsiteX13" fmla="*/ 3243266 w 3394978"/>
              <a:gd name="connsiteY13" fmla="*/ 2150005 h 3217160"/>
              <a:gd name="connsiteX14" fmla="*/ 2590807 w 3394978"/>
              <a:gd name="connsiteY14" fmla="*/ 2075393 h 3217160"/>
              <a:gd name="connsiteX15" fmla="*/ 3343282 w 3394978"/>
              <a:gd name="connsiteY15" fmla="*/ 3013605 h 3217160"/>
              <a:gd name="connsiteX16" fmla="*/ 2371732 w 3394978"/>
              <a:gd name="connsiteY16" fmla="*/ 2375429 h 3217160"/>
              <a:gd name="connsiteX17" fmla="*/ 2228857 w 3394978"/>
              <a:gd name="connsiteY17" fmla="*/ 2708804 h 3217160"/>
              <a:gd name="connsiteX18" fmla="*/ 1614491 w 3394978"/>
              <a:gd name="connsiteY18" fmla="*/ 2918355 h 3217160"/>
              <a:gd name="connsiteX19" fmla="*/ 1495432 w 3394978"/>
              <a:gd name="connsiteY19" fmla="*/ 2432579 h 3217160"/>
              <a:gd name="connsiteX20" fmla="*/ 723907 w 3394978"/>
              <a:gd name="connsiteY20" fmla="*/ 2842154 h 3217160"/>
              <a:gd name="connsiteX21" fmla="*/ 1190632 w 3394978"/>
              <a:gd name="connsiteY21" fmla="*/ 2051579 h 3217160"/>
              <a:gd name="connsiteX22" fmla="*/ 809633 w 3394978"/>
              <a:gd name="connsiteY22" fmla="*/ 2042054 h 3217160"/>
              <a:gd name="connsiteX23" fmla="*/ 971557 w 3394978"/>
              <a:gd name="connsiteY23" fmla="*/ 1708679 h 3217160"/>
              <a:gd name="connsiteX24" fmla="*/ 3 w 3394978"/>
              <a:gd name="connsiteY24" fmla="*/ 1368955 h 3217160"/>
              <a:gd name="connsiteX0" fmla="*/ 0 w 3394975"/>
              <a:gd name="connsiteY0" fmla="*/ 1368955 h 3217160"/>
              <a:gd name="connsiteX1" fmla="*/ 971554 w 3394975"/>
              <a:gd name="connsiteY1" fmla="*/ 1327679 h 3217160"/>
              <a:gd name="connsiteX2" fmla="*/ 962029 w 3394975"/>
              <a:gd name="connsiteY2" fmla="*/ 860954 h 3217160"/>
              <a:gd name="connsiteX3" fmla="*/ 1400176 w 3394975"/>
              <a:gd name="connsiteY3" fmla="*/ 1029231 h 3217160"/>
              <a:gd name="connsiteX4" fmla="*/ 942976 w 3394975"/>
              <a:gd name="connsiteY4" fmla="*/ 114830 h 3217160"/>
              <a:gd name="connsiteX5" fmla="*/ 1704976 w 3394975"/>
              <a:gd name="connsiteY5" fmla="*/ 813331 h 3217160"/>
              <a:gd name="connsiteX6" fmla="*/ 1849438 w 3394975"/>
              <a:gd name="connsiteY6" fmla="*/ 191030 h 3217160"/>
              <a:gd name="connsiteX7" fmla="*/ 2111376 w 3394975"/>
              <a:gd name="connsiteY7" fmla="*/ 826030 h 3217160"/>
              <a:gd name="connsiteX8" fmla="*/ 2974975 w 3394975"/>
              <a:gd name="connsiteY8" fmla="*/ 114830 h 3217160"/>
              <a:gd name="connsiteX9" fmla="*/ 2482850 w 3394975"/>
              <a:gd name="connsiteY9" fmla="*/ 1141942 h 3217160"/>
              <a:gd name="connsiteX10" fmla="*/ 2933702 w 3394975"/>
              <a:gd name="connsiteY10" fmla="*/ 1205443 h 3217160"/>
              <a:gd name="connsiteX11" fmla="*/ 2695577 w 3394975"/>
              <a:gd name="connsiteY11" fmla="*/ 1608668 h 3217160"/>
              <a:gd name="connsiteX12" fmla="*/ 3209927 w 3394975"/>
              <a:gd name="connsiteY12" fmla="*/ 1684868 h 3217160"/>
              <a:gd name="connsiteX13" fmla="*/ 3390903 w 3394975"/>
              <a:gd name="connsiteY13" fmla="*/ 1965855 h 3217160"/>
              <a:gd name="connsiteX14" fmla="*/ 3243263 w 3394975"/>
              <a:gd name="connsiteY14" fmla="*/ 2150005 h 3217160"/>
              <a:gd name="connsiteX15" fmla="*/ 2590804 w 3394975"/>
              <a:gd name="connsiteY15" fmla="*/ 2075393 h 3217160"/>
              <a:gd name="connsiteX16" fmla="*/ 3343279 w 3394975"/>
              <a:gd name="connsiteY16" fmla="*/ 3013605 h 3217160"/>
              <a:gd name="connsiteX17" fmla="*/ 2371729 w 3394975"/>
              <a:gd name="connsiteY17" fmla="*/ 2375429 h 3217160"/>
              <a:gd name="connsiteX18" fmla="*/ 2228854 w 3394975"/>
              <a:gd name="connsiteY18" fmla="*/ 2708804 h 3217160"/>
              <a:gd name="connsiteX19" fmla="*/ 1614488 w 3394975"/>
              <a:gd name="connsiteY19" fmla="*/ 2918355 h 3217160"/>
              <a:gd name="connsiteX20" fmla="*/ 1495429 w 3394975"/>
              <a:gd name="connsiteY20" fmla="*/ 2432579 h 3217160"/>
              <a:gd name="connsiteX21" fmla="*/ 723904 w 3394975"/>
              <a:gd name="connsiteY21" fmla="*/ 2842154 h 3217160"/>
              <a:gd name="connsiteX22" fmla="*/ 1190629 w 3394975"/>
              <a:gd name="connsiteY22" fmla="*/ 2051579 h 3217160"/>
              <a:gd name="connsiteX23" fmla="*/ 809630 w 3394975"/>
              <a:gd name="connsiteY23" fmla="*/ 2042054 h 3217160"/>
              <a:gd name="connsiteX24" fmla="*/ 971554 w 3394975"/>
              <a:gd name="connsiteY24" fmla="*/ 1708679 h 3217160"/>
              <a:gd name="connsiteX25" fmla="*/ 0 w 3394975"/>
              <a:gd name="connsiteY25" fmla="*/ 1368955 h 3217160"/>
              <a:gd name="connsiteX0" fmla="*/ 29861 w 3424836"/>
              <a:gd name="connsiteY0" fmla="*/ 1368955 h 3217160"/>
              <a:gd name="connsiteX1" fmla="*/ 1001415 w 3424836"/>
              <a:gd name="connsiteY1" fmla="*/ 1327679 h 3217160"/>
              <a:gd name="connsiteX2" fmla="*/ 991890 w 3424836"/>
              <a:gd name="connsiteY2" fmla="*/ 860954 h 3217160"/>
              <a:gd name="connsiteX3" fmla="*/ 1430037 w 3424836"/>
              <a:gd name="connsiteY3" fmla="*/ 1029231 h 3217160"/>
              <a:gd name="connsiteX4" fmla="*/ 972837 w 3424836"/>
              <a:gd name="connsiteY4" fmla="*/ 114830 h 3217160"/>
              <a:gd name="connsiteX5" fmla="*/ 1734837 w 3424836"/>
              <a:gd name="connsiteY5" fmla="*/ 813331 h 3217160"/>
              <a:gd name="connsiteX6" fmla="*/ 1879299 w 3424836"/>
              <a:gd name="connsiteY6" fmla="*/ 191030 h 3217160"/>
              <a:gd name="connsiteX7" fmla="*/ 2141237 w 3424836"/>
              <a:gd name="connsiteY7" fmla="*/ 826030 h 3217160"/>
              <a:gd name="connsiteX8" fmla="*/ 3004836 w 3424836"/>
              <a:gd name="connsiteY8" fmla="*/ 114830 h 3217160"/>
              <a:gd name="connsiteX9" fmla="*/ 2512711 w 3424836"/>
              <a:gd name="connsiteY9" fmla="*/ 1141942 h 3217160"/>
              <a:gd name="connsiteX10" fmla="*/ 2963563 w 3424836"/>
              <a:gd name="connsiteY10" fmla="*/ 1205443 h 3217160"/>
              <a:gd name="connsiteX11" fmla="*/ 2725438 w 3424836"/>
              <a:gd name="connsiteY11" fmla="*/ 1608668 h 3217160"/>
              <a:gd name="connsiteX12" fmla="*/ 3239788 w 3424836"/>
              <a:gd name="connsiteY12" fmla="*/ 1684868 h 3217160"/>
              <a:gd name="connsiteX13" fmla="*/ 3420764 w 3424836"/>
              <a:gd name="connsiteY13" fmla="*/ 1965855 h 3217160"/>
              <a:gd name="connsiteX14" fmla="*/ 3273124 w 3424836"/>
              <a:gd name="connsiteY14" fmla="*/ 2150005 h 3217160"/>
              <a:gd name="connsiteX15" fmla="*/ 2620665 w 3424836"/>
              <a:gd name="connsiteY15" fmla="*/ 2075393 h 3217160"/>
              <a:gd name="connsiteX16" fmla="*/ 3373140 w 3424836"/>
              <a:gd name="connsiteY16" fmla="*/ 3013605 h 3217160"/>
              <a:gd name="connsiteX17" fmla="*/ 2401590 w 3424836"/>
              <a:gd name="connsiteY17" fmla="*/ 2375429 h 3217160"/>
              <a:gd name="connsiteX18" fmla="*/ 2258715 w 3424836"/>
              <a:gd name="connsiteY18" fmla="*/ 2708804 h 3217160"/>
              <a:gd name="connsiteX19" fmla="*/ 1644349 w 3424836"/>
              <a:gd name="connsiteY19" fmla="*/ 2918355 h 3217160"/>
              <a:gd name="connsiteX20" fmla="*/ 1525290 w 3424836"/>
              <a:gd name="connsiteY20" fmla="*/ 2432579 h 3217160"/>
              <a:gd name="connsiteX21" fmla="*/ 753765 w 3424836"/>
              <a:gd name="connsiteY21" fmla="*/ 2842154 h 3217160"/>
              <a:gd name="connsiteX22" fmla="*/ 1220490 w 3424836"/>
              <a:gd name="connsiteY22" fmla="*/ 2051579 h 3217160"/>
              <a:gd name="connsiteX23" fmla="*/ 839491 w 3424836"/>
              <a:gd name="connsiteY23" fmla="*/ 2042054 h 3217160"/>
              <a:gd name="connsiteX24" fmla="*/ 1001415 w 3424836"/>
              <a:gd name="connsiteY24" fmla="*/ 1708679 h 3217160"/>
              <a:gd name="connsiteX25" fmla="*/ 29861 w 3424836"/>
              <a:gd name="connsiteY25" fmla="*/ 1368955 h 3217160"/>
              <a:gd name="connsiteX0" fmla="*/ 27385 w 3422360"/>
              <a:gd name="connsiteY0" fmla="*/ 1368955 h 3217160"/>
              <a:gd name="connsiteX1" fmla="*/ 998939 w 3422360"/>
              <a:gd name="connsiteY1" fmla="*/ 1327679 h 3217160"/>
              <a:gd name="connsiteX2" fmla="*/ 989414 w 3422360"/>
              <a:gd name="connsiteY2" fmla="*/ 860954 h 3217160"/>
              <a:gd name="connsiteX3" fmla="*/ 1427561 w 3422360"/>
              <a:gd name="connsiteY3" fmla="*/ 1029231 h 3217160"/>
              <a:gd name="connsiteX4" fmla="*/ 970361 w 3422360"/>
              <a:gd name="connsiteY4" fmla="*/ 114830 h 3217160"/>
              <a:gd name="connsiteX5" fmla="*/ 1732361 w 3422360"/>
              <a:gd name="connsiteY5" fmla="*/ 813331 h 3217160"/>
              <a:gd name="connsiteX6" fmla="*/ 1876823 w 3422360"/>
              <a:gd name="connsiteY6" fmla="*/ 191030 h 3217160"/>
              <a:gd name="connsiteX7" fmla="*/ 2138761 w 3422360"/>
              <a:gd name="connsiteY7" fmla="*/ 826030 h 3217160"/>
              <a:gd name="connsiteX8" fmla="*/ 3002360 w 3422360"/>
              <a:gd name="connsiteY8" fmla="*/ 114830 h 3217160"/>
              <a:gd name="connsiteX9" fmla="*/ 2510235 w 3422360"/>
              <a:gd name="connsiteY9" fmla="*/ 1141942 h 3217160"/>
              <a:gd name="connsiteX10" fmla="*/ 2961087 w 3422360"/>
              <a:gd name="connsiteY10" fmla="*/ 1205443 h 3217160"/>
              <a:gd name="connsiteX11" fmla="*/ 2722962 w 3422360"/>
              <a:gd name="connsiteY11" fmla="*/ 1608668 h 3217160"/>
              <a:gd name="connsiteX12" fmla="*/ 3237312 w 3422360"/>
              <a:gd name="connsiteY12" fmla="*/ 1684868 h 3217160"/>
              <a:gd name="connsiteX13" fmla="*/ 3418288 w 3422360"/>
              <a:gd name="connsiteY13" fmla="*/ 1965855 h 3217160"/>
              <a:gd name="connsiteX14" fmla="*/ 3270648 w 3422360"/>
              <a:gd name="connsiteY14" fmla="*/ 2150005 h 3217160"/>
              <a:gd name="connsiteX15" fmla="*/ 2618189 w 3422360"/>
              <a:gd name="connsiteY15" fmla="*/ 2075393 h 3217160"/>
              <a:gd name="connsiteX16" fmla="*/ 3370664 w 3422360"/>
              <a:gd name="connsiteY16" fmla="*/ 3013605 h 3217160"/>
              <a:gd name="connsiteX17" fmla="*/ 2399114 w 3422360"/>
              <a:gd name="connsiteY17" fmla="*/ 2375429 h 3217160"/>
              <a:gd name="connsiteX18" fmla="*/ 2256239 w 3422360"/>
              <a:gd name="connsiteY18" fmla="*/ 2708804 h 3217160"/>
              <a:gd name="connsiteX19" fmla="*/ 1641873 w 3422360"/>
              <a:gd name="connsiteY19" fmla="*/ 2918355 h 3217160"/>
              <a:gd name="connsiteX20" fmla="*/ 1522814 w 3422360"/>
              <a:gd name="connsiteY20" fmla="*/ 2432579 h 3217160"/>
              <a:gd name="connsiteX21" fmla="*/ 751289 w 3422360"/>
              <a:gd name="connsiteY21" fmla="*/ 2842154 h 3217160"/>
              <a:gd name="connsiteX22" fmla="*/ 1218014 w 3422360"/>
              <a:gd name="connsiteY22" fmla="*/ 2051579 h 3217160"/>
              <a:gd name="connsiteX23" fmla="*/ 837015 w 3422360"/>
              <a:gd name="connsiteY23" fmla="*/ 2042054 h 3217160"/>
              <a:gd name="connsiteX24" fmla="*/ 998939 w 3422360"/>
              <a:gd name="connsiteY24" fmla="*/ 1708679 h 3217160"/>
              <a:gd name="connsiteX25" fmla="*/ 27385 w 3422360"/>
              <a:gd name="connsiteY25" fmla="*/ 1368955 h 3217160"/>
              <a:gd name="connsiteX0" fmla="*/ 8822 w 3403797"/>
              <a:gd name="connsiteY0" fmla="*/ 1368955 h 3217160"/>
              <a:gd name="connsiteX1" fmla="*/ 980376 w 3403797"/>
              <a:gd name="connsiteY1" fmla="*/ 1327679 h 3217160"/>
              <a:gd name="connsiteX2" fmla="*/ 970851 w 3403797"/>
              <a:gd name="connsiteY2" fmla="*/ 860954 h 3217160"/>
              <a:gd name="connsiteX3" fmla="*/ 1408998 w 3403797"/>
              <a:gd name="connsiteY3" fmla="*/ 1029231 h 3217160"/>
              <a:gd name="connsiteX4" fmla="*/ 951798 w 3403797"/>
              <a:gd name="connsiteY4" fmla="*/ 114830 h 3217160"/>
              <a:gd name="connsiteX5" fmla="*/ 1713798 w 3403797"/>
              <a:gd name="connsiteY5" fmla="*/ 813331 h 3217160"/>
              <a:gd name="connsiteX6" fmla="*/ 1858260 w 3403797"/>
              <a:gd name="connsiteY6" fmla="*/ 191030 h 3217160"/>
              <a:gd name="connsiteX7" fmla="*/ 2120198 w 3403797"/>
              <a:gd name="connsiteY7" fmla="*/ 826030 h 3217160"/>
              <a:gd name="connsiteX8" fmla="*/ 2983797 w 3403797"/>
              <a:gd name="connsiteY8" fmla="*/ 114830 h 3217160"/>
              <a:gd name="connsiteX9" fmla="*/ 2491672 w 3403797"/>
              <a:gd name="connsiteY9" fmla="*/ 1141942 h 3217160"/>
              <a:gd name="connsiteX10" fmla="*/ 2942524 w 3403797"/>
              <a:gd name="connsiteY10" fmla="*/ 1205443 h 3217160"/>
              <a:gd name="connsiteX11" fmla="*/ 2704399 w 3403797"/>
              <a:gd name="connsiteY11" fmla="*/ 1608668 h 3217160"/>
              <a:gd name="connsiteX12" fmla="*/ 3218749 w 3403797"/>
              <a:gd name="connsiteY12" fmla="*/ 1684868 h 3217160"/>
              <a:gd name="connsiteX13" fmla="*/ 3399725 w 3403797"/>
              <a:gd name="connsiteY13" fmla="*/ 1965855 h 3217160"/>
              <a:gd name="connsiteX14" fmla="*/ 3252085 w 3403797"/>
              <a:gd name="connsiteY14" fmla="*/ 2150005 h 3217160"/>
              <a:gd name="connsiteX15" fmla="*/ 2599626 w 3403797"/>
              <a:gd name="connsiteY15" fmla="*/ 2075393 h 3217160"/>
              <a:gd name="connsiteX16" fmla="*/ 3352101 w 3403797"/>
              <a:gd name="connsiteY16" fmla="*/ 3013605 h 3217160"/>
              <a:gd name="connsiteX17" fmla="*/ 2380551 w 3403797"/>
              <a:gd name="connsiteY17" fmla="*/ 2375429 h 3217160"/>
              <a:gd name="connsiteX18" fmla="*/ 2237676 w 3403797"/>
              <a:gd name="connsiteY18" fmla="*/ 2708804 h 3217160"/>
              <a:gd name="connsiteX19" fmla="*/ 1623310 w 3403797"/>
              <a:gd name="connsiteY19" fmla="*/ 2918355 h 3217160"/>
              <a:gd name="connsiteX20" fmla="*/ 1504251 w 3403797"/>
              <a:gd name="connsiteY20" fmla="*/ 2432579 h 3217160"/>
              <a:gd name="connsiteX21" fmla="*/ 732726 w 3403797"/>
              <a:gd name="connsiteY21" fmla="*/ 2842154 h 3217160"/>
              <a:gd name="connsiteX22" fmla="*/ 1199451 w 3403797"/>
              <a:gd name="connsiteY22" fmla="*/ 2051579 h 3217160"/>
              <a:gd name="connsiteX23" fmla="*/ 818452 w 3403797"/>
              <a:gd name="connsiteY23" fmla="*/ 2042054 h 3217160"/>
              <a:gd name="connsiteX24" fmla="*/ 980376 w 3403797"/>
              <a:gd name="connsiteY24" fmla="*/ 1708679 h 3217160"/>
              <a:gd name="connsiteX25" fmla="*/ 8822 w 3403797"/>
              <a:gd name="connsiteY25" fmla="*/ 1368955 h 3217160"/>
              <a:gd name="connsiteX0" fmla="*/ 8822 w 3403797"/>
              <a:gd name="connsiteY0" fmla="*/ 1368955 h 3217160"/>
              <a:gd name="connsiteX1" fmla="*/ 980376 w 3403797"/>
              <a:gd name="connsiteY1" fmla="*/ 1327679 h 3217160"/>
              <a:gd name="connsiteX2" fmla="*/ 970851 w 3403797"/>
              <a:gd name="connsiteY2" fmla="*/ 860954 h 3217160"/>
              <a:gd name="connsiteX3" fmla="*/ 1408998 w 3403797"/>
              <a:gd name="connsiteY3" fmla="*/ 1029231 h 3217160"/>
              <a:gd name="connsiteX4" fmla="*/ 951798 w 3403797"/>
              <a:gd name="connsiteY4" fmla="*/ 114830 h 3217160"/>
              <a:gd name="connsiteX5" fmla="*/ 1713798 w 3403797"/>
              <a:gd name="connsiteY5" fmla="*/ 813331 h 3217160"/>
              <a:gd name="connsiteX6" fmla="*/ 1858260 w 3403797"/>
              <a:gd name="connsiteY6" fmla="*/ 191030 h 3217160"/>
              <a:gd name="connsiteX7" fmla="*/ 2120198 w 3403797"/>
              <a:gd name="connsiteY7" fmla="*/ 826030 h 3217160"/>
              <a:gd name="connsiteX8" fmla="*/ 2983797 w 3403797"/>
              <a:gd name="connsiteY8" fmla="*/ 114830 h 3217160"/>
              <a:gd name="connsiteX9" fmla="*/ 2491672 w 3403797"/>
              <a:gd name="connsiteY9" fmla="*/ 1141942 h 3217160"/>
              <a:gd name="connsiteX10" fmla="*/ 2942524 w 3403797"/>
              <a:gd name="connsiteY10" fmla="*/ 1205443 h 3217160"/>
              <a:gd name="connsiteX11" fmla="*/ 2704399 w 3403797"/>
              <a:gd name="connsiteY11" fmla="*/ 1608668 h 3217160"/>
              <a:gd name="connsiteX12" fmla="*/ 3218749 w 3403797"/>
              <a:gd name="connsiteY12" fmla="*/ 1684868 h 3217160"/>
              <a:gd name="connsiteX13" fmla="*/ 3399725 w 3403797"/>
              <a:gd name="connsiteY13" fmla="*/ 1965855 h 3217160"/>
              <a:gd name="connsiteX14" fmla="*/ 3252085 w 3403797"/>
              <a:gd name="connsiteY14" fmla="*/ 2150005 h 3217160"/>
              <a:gd name="connsiteX15" fmla="*/ 2599626 w 3403797"/>
              <a:gd name="connsiteY15" fmla="*/ 2075393 h 3217160"/>
              <a:gd name="connsiteX16" fmla="*/ 3352101 w 3403797"/>
              <a:gd name="connsiteY16" fmla="*/ 3013605 h 3217160"/>
              <a:gd name="connsiteX17" fmla="*/ 2380551 w 3403797"/>
              <a:gd name="connsiteY17" fmla="*/ 2375429 h 3217160"/>
              <a:gd name="connsiteX18" fmla="*/ 2237676 w 3403797"/>
              <a:gd name="connsiteY18" fmla="*/ 2708804 h 3217160"/>
              <a:gd name="connsiteX19" fmla="*/ 1623310 w 3403797"/>
              <a:gd name="connsiteY19" fmla="*/ 2918355 h 3217160"/>
              <a:gd name="connsiteX20" fmla="*/ 1504251 w 3403797"/>
              <a:gd name="connsiteY20" fmla="*/ 2432579 h 3217160"/>
              <a:gd name="connsiteX21" fmla="*/ 732726 w 3403797"/>
              <a:gd name="connsiteY21" fmla="*/ 2842154 h 3217160"/>
              <a:gd name="connsiteX22" fmla="*/ 1199451 w 3403797"/>
              <a:gd name="connsiteY22" fmla="*/ 2051579 h 3217160"/>
              <a:gd name="connsiteX23" fmla="*/ 818452 w 3403797"/>
              <a:gd name="connsiteY23" fmla="*/ 2042054 h 3217160"/>
              <a:gd name="connsiteX24" fmla="*/ 980376 w 3403797"/>
              <a:gd name="connsiteY24" fmla="*/ 1708679 h 3217160"/>
              <a:gd name="connsiteX25" fmla="*/ 8822 w 3403797"/>
              <a:gd name="connsiteY25" fmla="*/ 1368955 h 3217160"/>
              <a:gd name="connsiteX0" fmla="*/ 8822 w 3403797"/>
              <a:gd name="connsiteY0" fmla="*/ 1368955 h 3217160"/>
              <a:gd name="connsiteX1" fmla="*/ 980376 w 3403797"/>
              <a:gd name="connsiteY1" fmla="*/ 1327679 h 3217160"/>
              <a:gd name="connsiteX2" fmla="*/ 970851 w 3403797"/>
              <a:gd name="connsiteY2" fmla="*/ 860954 h 3217160"/>
              <a:gd name="connsiteX3" fmla="*/ 1408998 w 3403797"/>
              <a:gd name="connsiteY3" fmla="*/ 1029231 h 3217160"/>
              <a:gd name="connsiteX4" fmla="*/ 951798 w 3403797"/>
              <a:gd name="connsiteY4" fmla="*/ 114830 h 3217160"/>
              <a:gd name="connsiteX5" fmla="*/ 1713798 w 3403797"/>
              <a:gd name="connsiteY5" fmla="*/ 813331 h 3217160"/>
              <a:gd name="connsiteX6" fmla="*/ 1858260 w 3403797"/>
              <a:gd name="connsiteY6" fmla="*/ 191030 h 3217160"/>
              <a:gd name="connsiteX7" fmla="*/ 2120198 w 3403797"/>
              <a:gd name="connsiteY7" fmla="*/ 826030 h 3217160"/>
              <a:gd name="connsiteX8" fmla="*/ 2983797 w 3403797"/>
              <a:gd name="connsiteY8" fmla="*/ 114830 h 3217160"/>
              <a:gd name="connsiteX9" fmla="*/ 2491672 w 3403797"/>
              <a:gd name="connsiteY9" fmla="*/ 1141942 h 3217160"/>
              <a:gd name="connsiteX10" fmla="*/ 2942524 w 3403797"/>
              <a:gd name="connsiteY10" fmla="*/ 1205443 h 3217160"/>
              <a:gd name="connsiteX11" fmla="*/ 2704399 w 3403797"/>
              <a:gd name="connsiteY11" fmla="*/ 1608668 h 3217160"/>
              <a:gd name="connsiteX12" fmla="*/ 3218749 w 3403797"/>
              <a:gd name="connsiteY12" fmla="*/ 1684868 h 3217160"/>
              <a:gd name="connsiteX13" fmla="*/ 3399725 w 3403797"/>
              <a:gd name="connsiteY13" fmla="*/ 1965855 h 3217160"/>
              <a:gd name="connsiteX14" fmla="*/ 3252085 w 3403797"/>
              <a:gd name="connsiteY14" fmla="*/ 2150005 h 3217160"/>
              <a:gd name="connsiteX15" fmla="*/ 2599626 w 3403797"/>
              <a:gd name="connsiteY15" fmla="*/ 2075393 h 3217160"/>
              <a:gd name="connsiteX16" fmla="*/ 3352101 w 3403797"/>
              <a:gd name="connsiteY16" fmla="*/ 3013605 h 3217160"/>
              <a:gd name="connsiteX17" fmla="*/ 2380551 w 3403797"/>
              <a:gd name="connsiteY17" fmla="*/ 2375429 h 3217160"/>
              <a:gd name="connsiteX18" fmla="*/ 2237676 w 3403797"/>
              <a:gd name="connsiteY18" fmla="*/ 2708804 h 3217160"/>
              <a:gd name="connsiteX19" fmla="*/ 1623310 w 3403797"/>
              <a:gd name="connsiteY19" fmla="*/ 2918355 h 3217160"/>
              <a:gd name="connsiteX20" fmla="*/ 1504251 w 3403797"/>
              <a:gd name="connsiteY20" fmla="*/ 2432579 h 3217160"/>
              <a:gd name="connsiteX21" fmla="*/ 732726 w 3403797"/>
              <a:gd name="connsiteY21" fmla="*/ 2842154 h 3217160"/>
              <a:gd name="connsiteX22" fmla="*/ 1199451 w 3403797"/>
              <a:gd name="connsiteY22" fmla="*/ 2051579 h 3217160"/>
              <a:gd name="connsiteX23" fmla="*/ 818452 w 3403797"/>
              <a:gd name="connsiteY23" fmla="*/ 2042054 h 3217160"/>
              <a:gd name="connsiteX24" fmla="*/ 980376 w 3403797"/>
              <a:gd name="connsiteY24" fmla="*/ 1708679 h 3217160"/>
              <a:gd name="connsiteX25" fmla="*/ 8822 w 3403797"/>
              <a:gd name="connsiteY25" fmla="*/ 1368955 h 3217160"/>
              <a:gd name="connsiteX0" fmla="*/ 8822 w 3403797"/>
              <a:gd name="connsiteY0" fmla="*/ 1368955 h 3217160"/>
              <a:gd name="connsiteX1" fmla="*/ 980376 w 3403797"/>
              <a:gd name="connsiteY1" fmla="*/ 1327679 h 3217160"/>
              <a:gd name="connsiteX2" fmla="*/ 970851 w 3403797"/>
              <a:gd name="connsiteY2" fmla="*/ 860954 h 3217160"/>
              <a:gd name="connsiteX3" fmla="*/ 1408998 w 3403797"/>
              <a:gd name="connsiteY3" fmla="*/ 1029231 h 3217160"/>
              <a:gd name="connsiteX4" fmla="*/ 951798 w 3403797"/>
              <a:gd name="connsiteY4" fmla="*/ 114830 h 3217160"/>
              <a:gd name="connsiteX5" fmla="*/ 1713798 w 3403797"/>
              <a:gd name="connsiteY5" fmla="*/ 813331 h 3217160"/>
              <a:gd name="connsiteX6" fmla="*/ 1858260 w 3403797"/>
              <a:gd name="connsiteY6" fmla="*/ 191030 h 3217160"/>
              <a:gd name="connsiteX7" fmla="*/ 2120198 w 3403797"/>
              <a:gd name="connsiteY7" fmla="*/ 826030 h 3217160"/>
              <a:gd name="connsiteX8" fmla="*/ 2983797 w 3403797"/>
              <a:gd name="connsiteY8" fmla="*/ 114830 h 3217160"/>
              <a:gd name="connsiteX9" fmla="*/ 2491672 w 3403797"/>
              <a:gd name="connsiteY9" fmla="*/ 1141942 h 3217160"/>
              <a:gd name="connsiteX10" fmla="*/ 2942524 w 3403797"/>
              <a:gd name="connsiteY10" fmla="*/ 1205443 h 3217160"/>
              <a:gd name="connsiteX11" fmla="*/ 2704399 w 3403797"/>
              <a:gd name="connsiteY11" fmla="*/ 1608668 h 3217160"/>
              <a:gd name="connsiteX12" fmla="*/ 3218749 w 3403797"/>
              <a:gd name="connsiteY12" fmla="*/ 1684868 h 3217160"/>
              <a:gd name="connsiteX13" fmla="*/ 3399725 w 3403797"/>
              <a:gd name="connsiteY13" fmla="*/ 1965855 h 3217160"/>
              <a:gd name="connsiteX14" fmla="*/ 3252085 w 3403797"/>
              <a:gd name="connsiteY14" fmla="*/ 2150005 h 3217160"/>
              <a:gd name="connsiteX15" fmla="*/ 2599626 w 3403797"/>
              <a:gd name="connsiteY15" fmla="*/ 2075393 h 3217160"/>
              <a:gd name="connsiteX16" fmla="*/ 3352101 w 3403797"/>
              <a:gd name="connsiteY16" fmla="*/ 3013605 h 3217160"/>
              <a:gd name="connsiteX17" fmla="*/ 2380551 w 3403797"/>
              <a:gd name="connsiteY17" fmla="*/ 2375429 h 3217160"/>
              <a:gd name="connsiteX18" fmla="*/ 2237676 w 3403797"/>
              <a:gd name="connsiteY18" fmla="*/ 2708804 h 3217160"/>
              <a:gd name="connsiteX19" fmla="*/ 1623310 w 3403797"/>
              <a:gd name="connsiteY19" fmla="*/ 2918355 h 3217160"/>
              <a:gd name="connsiteX20" fmla="*/ 1504251 w 3403797"/>
              <a:gd name="connsiteY20" fmla="*/ 2432579 h 3217160"/>
              <a:gd name="connsiteX21" fmla="*/ 732726 w 3403797"/>
              <a:gd name="connsiteY21" fmla="*/ 2842154 h 3217160"/>
              <a:gd name="connsiteX22" fmla="*/ 1199451 w 3403797"/>
              <a:gd name="connsiteY22" fmla="*/ 2051579 h 3217160"/>
              <a:gd name="connsiteX23" fmla="*/ 818452 w 3403797"/>
              <a:gd name="connsiteY23" fmla="*/ 2042054 h 3217160"/>
              <a:gd name="connsiteX24" fmla="*/ 980376 w 3403797"/>
              <a:gd name="connsiteY24" fmla="*/ 1708679 h 3217160"/>
              <a:gd name="connsiteX25" fmla="*/ 8822 w 3403797"/>
              <a:gd name="connsiteY25" fmla="*/ 1368955 h 3217160"/>
              <a:gd name="connsiteX0" fmla="*/ 8822 w 3403797"/>
              <a:gd name="connsiteY0" fmla="*/ 1368955 h 3217160"/>
              <a:gd name="connsiteX1" fmla="*/ 980376 w 3403797"/>
              <a:gd name="connsiteY1" fmla="*/ 1327679 h 3217160"/>
              <a:gd name="connsiteX2" fmla="*/ 970851 w 3403797"/>
              <a:gd name="connsiteY2" fmla="*/ 860954 h 3217160"/>
              <a:gd name="connsiteX3" fmla="*/ 1418523 w 3403797"/>
              <a:gd name="connsiteY3" fmla="*/ 953031 h 3217160"/>
              <a:gd name="connsiteX4" fmla="*/ 951798 w 3403797"/>
              <a:gd name="connsiteY4" fmla="*/ 114830 h 3217160"/>
              <a:gd name="connsiteX5" fmla="*/ 1713798 w 3403797"/>
              <a:gd name="connsiteY5" fmla="*/ 813331 h 3217160"/>
              <a:gd name="connsiteX6" fmla="*/ 1858260 w 3403797"/>
              <a:gd name="connsiteY6" fmla="*/ 191030 h 3217160"/>
              <a:gd name="connsiteX7" fmla="*/ 2120198 w 3403797"/>
              <a:gd name="connsiteY7" fmla="*/ 826030 h 3217160"/>
              <a:gd name="connsiteX8" fmla="*/ 2983797 w 3403797"/>
              <a:gd name="connsiteY8" fmla="*/ 114830 h 3217160"/>
              <a:gd name="connsiteX9" fmla="*/ 2491672 w 3403797"/>
              <a:gd name="connsiteY9" fmla="*/ 1141942 h 3217160"/>
              <a:gd name="connsiteX10" fmla="*/ 2942524 w 3403797"/>
              <a:gd name="connsiteY10" fmla="*/ 1205443 h 3217160"/>
              <a:gd name="connsiteX11" fmla="*/ 2704399 w 3403797"/>
              <a:gd name="connsiteY11" fmla="*/ 1608668 h 3217160"/>
              <a:gd name="connsiteX12" fmla="*/ 3218749 w 3403797"/>
              <a:gd name="connsiteY12" fmla="*/ 1684868 h 3217160"/>
              <a:gd name="connsiteX13" fmla="*/ 3399725 w 3403797"/>
              <a:gd name="connsiteY13" fmla="*/ 1965855 h 3217160"/>
              <a:gd name="connsiteX14" fmla="*/ 3252085 w 3403797"/>
              <a:gd name="connsiteY14" fmla="*/ 2150005 h 3217160"/>
              <a:gd name="connsiteX15" fmla="*/ 2599626 w 3403797"/>
              <a:gd name="connsiteY15" fmla="*/ 2075393 h 3217160"/>
              <a:gd name="connsiteX16" fmla="*/ 3352101 w 3403797"/>
              <a:gd name="connsiteY16" fmla="*/ 3013605 h 3217160"/>
              <a:gd name="connsiteX17" fmla="*/ 2380551 w 3403797"/>
              <a:gd name="connsiteY17" fmla="*/ 2375429 h 3217160"/>
              <a:gd name="connsiteX18" fmla="*/ 2237676 w 3403797"/>
              <a:gd name="connsiteY18" fmla="*/ 2708804 h 3217160"/>
              <a:gd name="connsiteX19" fmla="*/ 1623310 w 3403797"/>
              <a:gd name="connsiteY19" fmla="*/ 2918355 h 3217160"/>
              <a:gd name="connsiteX20" fmla="*/ 1504251 w 3403797"/>
              <a:gd name="connsiteY20" fmla="*/ 2432579 h 3217160"/>
              <a:gd name="connsiteX21" fmla="*/ 732726 w 3403797"/>
              <a:gd name="connsiteY21" fmla="*/ 2842154 h 3217160"/>
              <a:gd name="connsiteX22" fmla="*/ 1199451 w 3403797"/>
              <a:gd name="connsiteY22" fmla="*/ 2051579 h 3217160"/>
              <a:gd name="connsiteX23" fmla="*/ 818452 w 3403797"/>
              <a:gd name="connsiteY23" fmla="*/ 2042054 h 3217160"/>
              <a:gd name="connsiteX24" fmla="*/ 980376 w 3403797"/>
              <a:gd name="connsiteY24" fmla="*/ 1708679 h 3217160"/>
              <a:gd name="connsiteX25" fmla="*/ 8822 w 3403797"/>
              <a:gd name="connsiteY25" fmla="*/ 1368955 h 3217160"/>
              <a:gd name="connsiteX0" fmla="*/ 8822 w 3403797"/>
              <a:gd name="connsiteY0" fmla="*/ 1368955 h 3217160"/>
              <a:gd name="connsiteX1" fmla="*/ 980376 w 3403797"/>
              <a:gd name="connsiteY1" fmla="*/ 1327679 h 3217160"/>
              <a:gd name="connsiteX2" fmla="*/ 970851 w 3403797"/>
              <a:gd name="connsiteY2" fmla="*/ 860954 h 3217160"/>
              <a:gd name="connsiteX3" fmla="*/ 1418523 w 3403797"/>
              <a:gd name="connsiteY3" fmla="*/ 953031 h 3217160"/>
              <a:gd name="connsiteX4" fmla="*/ 951798 w 3403797"/>
              <a:gd name="connsiteY4" fmla="*/ 114830 h 3217160"/>
              <a:gd name="connsiteX5" fmla="*/ 1713798 w 3403797"/>
              <a:gd name="connsiteY5" fmla="*/ 813331 h 3217160"/>
              <a:gd name="connsiteX6" fmla="*/ 1858260 w 3403797"/>
              <a:gd name="connsiteY6" fmla="*/ 191030 h 3217160"/>
              <a:gd name="connsiteX7" fmla="*/ 2120198 w 3403797"/>
              <a:gd name="connsiteY7" fmla="*/ 826030 h 3217160"/>
              <a:gd name="connsiteX8" fmla="*/ 2983797 w 3403797"/>
              <a:gd name="connsiteY8" fmla="*/ 114830 h 3217160"/>
              <a:gd name="connsiteX9" fmla="*/ 2491672 w 3403797"/>
              <a:gd name="connsiteY9" fmla="*/ 1141942 h 3217160"/>
              <a:gd name="connsiteX10" fmla="*/ 2942524 w 3403797"/>
              <a:gd name="connsiteY10" fmla="*/ 1205443 h 3217160"/>
              <a:gd name="connsiteX11" fmla="*/ 2704399 w 3403797"/>
              <a:gd name="connsiteY11" fmla="*/ 1608668 h 3217160"/>
              <a:gd name="connsiteX12" fmla="*/ 3218749 w 3403797"/>
              <a:gd name="connsiteY12" fmla="*/ 1684868 h 3217160"/>
              <a:gd name="connsiteX13" fmla="*/ 3399725 w 3403797"/>
              <a:gd name="connsiteY13" fmla="*/ 1965855 h 3217160"/>
              <a:gd name="connsiteX14" fmla="*/ 3252085 w 3403797"/>
              <a:gd name="connsiteY14" fmla="*/ 2150005 h 3217160"/>
              <a:gd name="connsiteX15" fmla="*/ 2599626 w 3403797"/>
              <a:gd name="connsiteY15" fmla="*/ 2075393 h 3217160"/>
              <a:gd name="connsiteX16" fmla="*/ 3352101 w 3403797"/>
              <a:gd name="connsiteY16" fmla="*/ 3013605 h 3217160"/>
              <a:gd name="connsiteX17" fmla="*/ 2380551 w 3403797"/>
              <a:gd name="connsiteY17" fmla="*/ 2375429 h 3217160"/>
              <a:gd name="connsiteX18" fmla="*/ 2237676 w 3403797"/>
              <a:gd name="connsiteY18" fmla="*/ 2708804 h 3217160"/>
              <a:gd name="connsiteX19" fmla="*/ 1623310 w 3403797"/>
              <a:gd name="connsiteY19" fmla="*/ 2918355 h 3217160"/>
              <a:gd name="connsiteX20" fmla="*/ 1504251 w 3403797"/>
              <a:gd name="connsiteY20" fmla="*/ 2432579 h 3217160"/>
              <a:gd name="connsiteX21" fmla="*/ 732726 w 3403797"/>
              <a:gd name="connsiteY21" fmla="*/ 2842154 h 3217160"/>
              <a:gd name="connsiteX22" fmla="*/ 1199451 w 3403797"/>
              <a:gd name="connsiteY22" fmla="*/ 2051579 h 3217160"/>
              <a:gd name="connsiteX23" fmla="*/ 818452 w 3403797"/>
              <a:gd name="connsiteY23" fmla="*/ 2042054 h 3217160"/>
              <a:gd name="connsiteX24" fmla="*/ 980376 w 3403797"/>
              <a:gd name="connsiteY24" fmla="*/ 1708679 h 3217160"/>
              <a:gd name="connsiteX25" fmla="*/ 8822 w 3403797"/>
              <a:gd name="connsiteY25" fmla="*/ 1368955 h 3217160"/>
              <a:gd name="connsiteX0" fmla="*/ 8822 w 3403797"/>
              <a:gd name="connsiteY0" fmla="*/ 1368955 h 3217160"/>
              <a:gd name="connsiteX1" fmla="*/ 980376 w 3403797"/>
              <a:gd name="connsiteY1" fmla="*/ 1327679 h 3217160"/>
              <a:gd name="connsiteX2" fmla="*/ 970851 w 3403797"/>
              <a:gd name="connsiteY2" fmla="*/ 860954 h 3217160"/>
              <a:gd name="connsiteX3" fmla="*/ 1418523 w 3403797"/>
              <a:gd name="connsiteY3" fmla="*/ 953031 h 3217160"/>
              <a:gd name="connsiteX4" fmla="*/ 951798 w 3403797"/>
              <a:gd name="connsiteY4" fmla="*/ 114830 h 3217160"/>
              <a:gd name="connsiteX5" fmla="*/ 1713798 w 3403797"/>
              <a:gd name="connsiteY5" fmla="*/ 813331 h 3217160"/>
              <a:gd name="connsiteX6" fmla="*/ 1858260 w 3403797"/>
              <a:gd name="connsiteY6" fmla="*/ 191030 h 3217160"/>
              <a:gd name="connsiteX7" fmla="*/ 2120198 w 3403797"/>
              <a:gd name="connsiteY7" fmla="*/ 826030 h 3217160"/>
              <a:gd name="connsiteX8" fmla="*/ 2983797 w 3403797"/>
              <a:gd name="connsiteY8" fmla="*/ 114830 h 3217160"/>
              <a:gd name="connsiteX9" fmla="*/ 2491672 w 3403797"/>
              <a:gd name="connsiteY9" fmla="*/ 1141942 h 3217160"/>
              <a:gd name="connsiteX10" fmla="*/ 2942524 w 3403797"/>
              <a:gd name="connsiteY10" fmla="*/ 1205443 h 3217160"/>
              <a:gd name="connsiteX11" fmla="*/ 2704399 w 3403797"/>
              <a:gd name="connsiteY11" fmla="*/ 1608668 h 3217160"/>
              <a:gd name="connsiteX12" fmla="*/ 3218749 w 3403797"/>
              <a:gd name="connsiteY12" fmla="*/ 1684868 h 3217160"/>
              <a:gd name="connsiteX13" fmla="*/ 3399725 w 3403797"/>
              <a:gd name="connsiteY13" fmla="*/ 1965855 h 3217160"/>
              <a:gd name="connsiteX14" fmla="*/ 3252085 w 3403797"/>
              <a:gd name="connsiteY14" fmla="*/ 2150005 h 3217160"/>
              <a:gd name="connsiteX15" fmla="*/ 2599626 w 3403797"/>
              <a:gd name="connsiteY15" fmla="*/ 2075393 h 3217160"/>
              <a:gd name="connsiteX16" fmla="*/ 3352101 w 3403797"/>
              <a:gd name="connsiteY16" fmla="*/ 3013605 h 3217160"/>
              <a:gd name="connsiteX17" fmla="*/ 2380551 w 3403797"/>
              <a:gd name="connsiteY17" fmla="*/ 2375429 h 3217160"/>
              <a:gd name="connsiteX18" fmla="*/ 2237676 w 3403797"/>
              <a:gd name="connsiteY18" fmla="*/ 2708804 h 3217160"/>
              <a:gd name="connsiteX19" fmla="*/ 1623310 w 3403797"/>
              <a:gd name="connsiteY19" fmla="*/ 2918355 h 3217160"/>
              <a:gd name="connsiteX20" fmla="*/ 1504251 w 3403797"/>
              <a:gd name="connsiteY20" fmla="*/ 2432579 h 3217160"/>
              <a:gd name="connsiteX21" fmla="*/ 732726 w 3403797"/>
              <a:gd name="connsiteY21" fmla="*/ 2842154 h 3217160"/>
              <a:gd name="connsiteX22" fmla="*/ 1199451 w 3403797"/>
              <a:gd name="connsiteY22" fmla="*/ 2051579 h 3217160"/>
              <a:gd name="connsiteX23" fmla="*/ 818452 w 3403797"/>
              <a:gd name="connsiteY23" fmla="*/ 2042054 h 3217160"/>
              <a:gd name="connsiteX24" fmla="*/ 980376 w 3403797"/>
              <a:gd name="connsiteY24" fmla="*/ 1708679 h 3217160"/>
              <a:gd name="connsiteX25" fmla="*/ 8822 w 3403797"/>
              <a:gd name="connsiteY25" fmla="*/ 1368955 h 3217160"/>
              <a:gd name="connsiteX0" fmla="*/ 13266 w 3408241"/>
              <a:gd name="connsiteY0" fmla="*/ 1368955 h 3217160"/>
              <a:gd name="connsiteX1" fmla="*/ 984820 w 3408241"/>
              <a:gd name="connsiteY1" fmla="*/ 1327679 h 3217160"/>
              <a:gd name="connsiteX2" fmla="*/ 975295 w 3408241"/>
              <a:gd name="connsiteY2" fmla="*/ 860954 h 3217160"/>
              <a:gd name="connsiteX3" fmla="*/ 1422967 w 3408241"/>
              <a:gd name="connsiteY3" fmla="*/ 953031 h 3217160"/>
              <a:gd name="connsiteX4" fmla="*/ 956242 w 3408241"/>
              <a:gd name="connsiteY4" fmla="*/ 114830 h 3217160"/>
              <a:gd name="connsiteX5" fmla="*/ 1718242 w 3408241"/>
              <a:gd name="connsiteY5" fmla="*/ 813331 h 3217160"/>
              <a:gd name="connsiteX6" fmla="*/ 1862704 w 3408241"/>
              <a:gd name="connsiteY6" fmla="*/ 191030 h 3217160"/>
              <a:gd name="connsiteX7" fmla="*/ 2124642 w 3408241"/>
              <a:gd name="connsiteY7" fmla="*/ 826030 h 3217160"/>
              <a:gd name="connsiteX8" fmla="*/ 2988241 w 3408241"/>
              <a:gd name="connsiteY8" fmla="*/ 114830 h 3217160"/>
              <a:gd name="connsiteX9" fmla="*/ 2496116 w 3408241"/>
              <a:gd name="connsiteY9" fmla="*/ 1141942 h 3217160"/>
              <a:gd name="connsiteX10" fmla="*/ 2946968 w 3408241"/>
              <a:gd name="connsiteY10" fmla="*/ 1205443 h 3217160"/>
              <a:gd name="connsiteX11" fmla="*/ 2708843 w 3408241"/>
              <a:gd name="connsiteY11" fmla="*/ 1608668 h 3217160"/>
              <a:gd name="connsiteX12" fmla="*/ 3223193 w 3408241"/>
              <a:gd name="connsiteY12" fmla="*/ 1684868 h 3217160"/>
              <a:gd name="connsiteX13" fmla="*/ 3404169 w 3408241"/>
              <a:gd name="connsiteY13" fmla="*/ 1965855 h 3217160"/>
              <a:gd name="connsiteX14" fmla="*/ 3256529 w 3408241"/>
              <a:gd name="connsiteY14" fmla="*/ 2150005 h 3217160"/>
              <a:gd name="connsiteX15" fmla="*/ 2604070 w 3408241"/>
              <a:gd name="connsiteY15" fmla="*/ 2075393 h 3217160"/>
              <a:gd name="connsiteX16" fmla="*/ 3356545 w 3408241"/>
              <a:gd name="connsiteY16" fmla="*/ 3013605 h 3217160"/>
              <a:gd name="connsiteX17" fmla="*/ 2384995 w 3408241"/>
              <a:gd name="connsiteY17" fmla="*/ 2375429 h 3217160"/>
              <a:gd name="connsiteX18" fmla="*/ 2242120 w 3408241"/>
              <a:gd name="connsiteY18" fmla="*/ 2708804 h 3217160"/>
              <a:gd name="connsiteX19" fmla="*/ 1627754 w 3408241"/>
              <a:gd name="connsiteY19" fmla="*/ 2918355 h 3217160"/>
              <a:gd name="connsiteX20" fmla="*/ 1508695 w 3408241"/>
              <a:gd name="connsiteY20" fmla="*/ 2432579 h 3217160"/>
              <a:gd name="connsiteX21" fmla="*/ 737170 w 3408241"/>
              <a:gd name="connsiteY21" fmla="*/ 2842154 h 3217160"/>
              <a:gd name="connsiteX22" fmla="*/ 1203895 w 3408241"/>
              <a:gd name="connsiteY22" fmla="*/ 2051579 h 3217160"/>
              <a:gd name="connsiteX23" fmla="*/ 822896 w 3408241"/>
              <a:gd name="connsiteY23" fmla="*/ 2042054 h 3217160"/>
              <a:gd name="connsiteX24" fmla="*/ 984820 w 3408241"/>
              <a:gd name="connsiteY24" fmla="*/ 1708679 h 3217160"/>
              <a:gd name="connsiteX25" fmla="*/ 13266 w 3408241"/>
              <a:gd name="connsiteY25" fmla="*/ 1368955 h 3217160"/>
              <a:gd name="connsiteX0" fmla="*/ 13266 w 3408241"/>
              <a:gd name="connsiteY0" fmla="*/ 1368955 h 3217160"/>
              <a:gd name="connsiteX1" fmla="*/ 984820 w 3408241"/>
              <a:gd name="connsiteY1" fmla="*/ 1327679 h 3217160"/>
              <a:gd name="connsiteX2" fmla="*/ 975295 w 3408241"/>
              <a:gd name="connsiteY2" fmla="*/ 860954 h 3217160"/>
              <a:gd name="connsiteX3" fmla="*/ 1422967 w 3408241"/>
              <a:gd name="connsiteY3" fmla="*/ 953031 h 3217160"/>
              <a:gd name="connsiteX4" fmla="*/ 956242 w 3408241"/>
              <a:gd name="connsiteY4" fmla="*/ 114830 h 3217160"/>
              <a:gd name="connsiteX5" fmla="*/ 1718242 w 3408241"/>
              <a:gd name="connsiteY5" fmla="*/ 813331 h 3217160"/>
              <a:gd name="connsiteX6" fmla="*/ 1862704 w 3408241"/>
              <a:gd name="connsiteY6" fmla="*/ 191030 h 3217160"/>
              <a:gd name="connsiteX7" fmla="*/ 2124642 w 3408241"/>
              <a:gd name="connsiteY7" fmla="*/ 826030 h 3217160"/>
              <a:gd name="connsiteX8" fmla="*/ 2988241 w 3408241"/>
              <a:gd name="connsiteY8" fmla="*/ 114830 h 3217160"/>
              <a:gd name="connsiteX9" fmla="*/ 2496116 w 3408241"/>
              <a:gd name="connsiteY9" fmla="*/ 1141942 h 3217160"/>
              <a:gd name="connsiteX10" fmla="*/ 2946968 w 3408241"/>
              <a:gd name="connsiteY10" fmla="*/ 1205443 h 3217160"/>
              <a:gd name="connsiteX11" fmla="*/ 2708843 w 3408241"/>
              <a:gd name="connsiteY11" fmla="*/ 1608668 h 3217160"/>
              <a:gd name="connsiteX12" fmla="*/ 3223193 w 3408241"/>
              <a:gd name="connsiteY12" fmla="*/ 1684868 h 3217160"/>
              <a:gd name="connsiteX13" fmla="*/ 3404169 w 3408241"/>
              <a:gd name="connsiteY13" fmla="*/ 1965855 h 3217160"/>
              <a:gd name="connsiteX14" fmla="*/ 3256529 w 3408241"/>
              <a:gd name="connsiteY14" fmla="*/ 2150005 h 3217160"/>
              <a:gd name="connsiteX15" fmla="*/ 2604070 w 3408241"/>
              <a:gd name="connsiteY15" fmla="*/ 2075393 h 3217160"/>
              <a:gd name="connsiteX16" fmla="*/ 3356545 w 3408241"/>
              <a:gd name="connsiteY16" fmla="*/ 3013605 h 3217160"/>
              <a:gd name="connsiteX17" fmla="*/ 2384995 w 3408241"/>
              <a:gd name="connsiteY17" fmla="*/ 2375429 h 3217160"/>
              <a:gd name="connsiteX18" fmla="*/ 2218307 w 3408241"/>
              <a:gd name="connsiteY18" fmla="*/ 2656417 h 3217160"/>
              <a:gd name="connsiteX19" fmla="*/ 1627754 w 3408241"/>
              <a:gd name="connsiteY19" fmla="*/ 2918355 h 3217160"/>
              <a:gd name="connsiteX20" fmla="*/ 1508695 w 3408241"/>
              <a:gd name="connsiteY20" fmla="*/ 2432579 h 3217160"/>
              <a:gd name="connsiteX21" fmla="*/ 737170 w 3408241"/>
              <a:gd name="connsiteY21" fmla="*/ 2842154 h 3217160"/>
              <a:gd name="connsiteX22" fmla="*/ 1203895 w 3408241"/>
              <a:gd name="connsiteY22" fmla="*/ 2051579 h 3217160"/>
              <a:gd name="connsiteX23" fmla="*/ 822896 w 3408241"/>
              <a:gd name="connsiteY23" fmla="*/ 2042054 h 3217160"/>
              <a:gd name="connsiteX24" fmla="*/ 984820 w 3408241"/>
              <a:gd name="connsiteY24" fmla="*/ 1708679 h 3217160"/>
              <a:gd name="connsiteX25" fmla="*/ 13266 w 3408241"/>
              <a:gd name="connsiteY25" fmla="*/ 1368955 h 3217160"/>
              <a:gd name="connsiteX0" fmla="*/ 13266 w 3408241"/>
              <a:gd name="connsiteY0" fmla="*/ 1368955 h 3217160"/>
              <a:gd name="connsiteX1" fmla="*/ 984820 w 3408241"/>
              <a:gd name="connsiteY1" fmla="*/ 1327679 h 3217160"/>
              <a:gd name="connsiteX2" fmla="*/ 975295 w 3408241"/>
              <a:gd name="connsiteY2" fmla="*/ 860954 h 3217160"/>
              <a:gd name="connsiteX3" fmla="*/ 1422967 w 3408241"/>
              <a:gd name="connsiteY3" fmla="*/ 953031 h 3217160"/>
              <a:gd name="connsiteX4" fmla="*/ 956242 w 3408241"/>
              <a:gd name="connsiteY4" fmla="*/ 114830 h 3217160"/>
              <a:gd name="connsiteX5" fmla="*/ 1718242 w 3408241"/>
              <a:gd name="connsiteY5" fmla="*/ 813331 h 3217160"/>
              <a:gd name="connsiteX6" fmla="*/ 1862704 w 3408241"/>
              <a:gd name="connsiteY6" fmla="*/ 191030 h 3217160"/>
              <a:gd name="connsiteX7" fmla="*/ 2124642 w 3408241"/>
              <a:gd name="connsiteY7" fmla="*/ 826030 h 3217160"/>
              <a:gd name="connsiteX8" fmla="*/ 2988241 w 3408241"/>
              <a:gd name="connsiteY8" fmla="*/ 114830 h 3217160"/>
              <a:gd name="connsiteX9" fmla="*/ 2496116 w 3408241"/>
              <a:gd name="connsiteY9" fmla="*/ 1141942 h 3217160"/>
              <a:gd name="connsiteX10" fmla="*/ 2946968 w 3408241"/>
              <a:gd name="connsiteY10" fmla="*/ 1205443 h 3217160"/>
              <a:gd name="connsiteX11" fmla="*/ 2708843 w 3408241"/>
              <a:gd name="connsiteY11" fmla="*/ 1608668 h 3217160"/>
              <a:gd name="connsiteX12" fmla="*/ 3223193 w 3408241"/>
              <a:gd name="connsiteY12" fmla="*/ 1684868 h 3217160"/>
              <a:gd name="connsiteX13" fmla="*/ 3404169 w 3408241"/>
              <a:gd name="connsiteY13" fmla="*/ 1965855 h 3217160"/>
              <a:gd name="connsiteX14" fmla="*/ 3256529 w 3408241"/>
              <a:gd name="connsiteY14" fmla="*/ 2150005 h 3217160"/>
              <a:gd name="connsiteX15" fmla="*/ 2604070 w 3408241"/>
              <a:gd name="connsiteY15" fmla="*/ 2075393 h 3217160"/>
              <a:gd name="connsiteX16" fmla="*/ 3356545 w 3408241"/>
              <a:gd name="connsiteY16" fmla="*/ 3013605 h 3217160"/>
              <a:gd name="connsiteX17" fmla="*/ 2384995 w 3408241"/>
              <a:gd name="connsiteY17" fmla="*/ 2375429 h 3217160"/>
              <a:gd name="connsiteX18" fmla="*/ 2218307 w 3408241"/>
              <a:gd name="connsiteY18" fmla="*/ 2656417 h 3217160"/>
              <a:gd name="connsiteX19" fmla="*/ 1627754 w 3408241"/>
              <a:gd name="connsiteY19" fmla="*/ 2918355 h 3217160"/>
              <a:gd name="connsiteX20" fmla="*/ 1508695 w 3408241"/>
              <a:gd name="connsiteY20" fmla="*/ 2432579 h 3217160"/>
              <a:gd name="connsiteX21" fmla="*/ 737170 w 3408241"/>
              <a:gd name="connsiteY21" fmla="*/ 2842154 h 3217160"/>
              <a:gd name="connsiteX22" fmla="*/ 1203895 w 3408241"/>
              <a:gd name="connsiteY22" fmla="*/ 2051579 h 3217160"/>
              <a:gd name="connsiteX23" fmla="*/ 822896 w 3408241"/>
              <a:gd name="connsiteY23" fmla="*/ 2042054 h 3217160"/>
              <a:gd name="connsiteX24" fmla="*/ 984820 w 3408241"/>
              <a:gd name="connsiteY24" fmla="*/ 1708679 h 3217160"/>
              <a:gd name="connsiteX25" fmla="*/ 13266 w 3408241"/>
              <a:gd name="connsiteY25" fmla="*/ 1368955 h 3217160"/>
              <a:gd name="connsiteX0" fmla="*/ 13266 w 3408241"/>
              <a:gd name="connsiteY0" fmla="*/ 1368955 h 3217160"/>
              <a:gd name="connsiteX1" fmla="*/ 984820 w 3408241"/>
              <a:gd name="connsiteY1" fmla="*/ 1327679 h 3217160"/>
              <a:gd name="connsiteX2" fmla="*/ 975295 w 3408241"/>
              <a:gd name="connsiteY2" fmla="*/ 860954 h 3217160"/>
              <a:gd name="connsiteX3" fmla="*/ 1422967 w 3408241"/>
              <a:gd name="connsiteY3" fmla="*/ 953031 h 3217160"/>
              <a:gd name="connsiteX4" fmla="*/ 956242 w 3408241"/>
              <a:gd name="connsiteY4" fmla="*/ 114830 h 3217160"/>
              <a:gd name="connsiteX5" fmla="*/ 1718242 w 3408241"/>
              <a:gd name="connsiteY5" fmla="*/ 813331 h 3217160"/>
              <a:gd name="connsiteX6" fmla="*/ 1862704 w 3408241"/>
              <a:gd name="connsiteY6" fmla="*/ 191030 h 3217160"/>
              <a:gd name="connsiteX7" fmla="*/ 2124642 w 3408241"/>
              <a:gd name="connsiteY7" fmla="*/ 826030 h 3217160"/>
              <a:gd name="connsiteX8" fmla="*/ 2988241 w 3408241"/>
              <a:gd name="connsiteY8" fmla="*/ 114830 h 3217160"/>
              <a:gd name="connsiteX9" fmla="*/ 2496116 w 3408241"/>
              <a:gd name="connsiteY9" fmla="*/ 1141942 h 3217160"/>
              <a:gd name="connsiteX10" fmla="*/ 2946968 w 3408241"/>
              <a:gd name="connsiteY10" fmla="*/ 1205443 h 3217160"/>
              <a:gd name="connsiteX11" fmla="*/ 2708843 w 3408241"/>
              <a:gd name="connsiteY11" fmla="*/ 1608668 h 3217160"/>
              <a:gd name="connsiteX12" fmla="*/ 3223193 w 3408241"/>
              <a:gd name="connsiteY12" fmla="*/ 1684868 h 3217160"/>
              <a:gd name="connsiteX13" fmla="*/ 3404169 w 3408241"/>
              <a:gd name="connsiteY13" fmla="*/ 1965855 h 3217160"/>
              <a:gd name="connsiteX14" fmla="*/ 3256529 w 3408241"/>
              <a:gd name="connsiteY14" fmla="*/ 2150005 h 3217160"/>
              <a:gd name="connsiteX15" fmla="*/ 2604070 w 3408241"/>
              <a:gd name="connsiteY15" fmla="*/ 2075393 h 3217160"/>
              <a:gd name="connsiteX16" fmla="*/ 3356545 w 3408241"/>
              <a:gd name="connsiteY16" fmla="*/ 3013605 h 3217160"/>
              <a:gd name="connsiteX17" fmla="*/ 2384995 w 3408241"/>
              <a:gd name="connsiteY17" fmla="*/ 2375429 h 3217160"/>
              <a:gd name="connsiteX18" fmla="*/ 2218307 w 3408241"/>
              <a:gd name="connsiteY18" fmla="*/ 2656417 h 3217160"/>
              <a:gd name="connsiteX19" fmla="*/ 1627754 w 3408241"/>
              <a:gd name="connsiteY19" fmla="*/ 2918355 h 3217160"/>
              <a:gd name="connsiteX20" fmla="*/ 1508695 w 3408241"/>
              <a:gd name="connsiteY20" fmla="*/ 2432579 h 3217160"/>
              <a:gd name="connsiteX21" fmla="*/ 737170 w 3408241"/>
              <a:gd name="connsiteY21" fmla="*/ 2842154 h 3217160"/>
              <a:gd name="connsiteX22" fmla="*/ 1203895 w 3408241"/>
              <a:gd name="connsiteY22" fmla="*/ 2051579 h 3217160"/>
              <a:gd name="connsiteX23" fmla="*/ 822896 w 3408241"/>
              <a:gd name="connsiteY23" fmla="*/ 2042054 h 3217160"/>
              <a:gd name="connsiteX24" fmla="*/ 984820 w 3408241"/>
              <a:gd name="connsiteY24" fmla="*/ 1708679 h 3217160"/>
              <a:gd name="connsiteX25" fmla="*/ 13266 w 3408241"/>
              <a:gd name="connsiteY25" fmla="*/ 1368955 h 3217160"/>
              <a:gd name="connsiteX0" fmla="*/ 13266 w 3408241"/>
              <a:gd name="connsiteY0" fmla="*/ 1368955 h 3217160"/>
              <a:gd name="connsiteX1" fmla="*/ 984820 w 3408241"/>
              <a:gd name="connsiteY1" fmla="*/ 1327679 h 3217160"/>
              <a:gd name="connsiteX2" fmla="*/ 975295 w 3408241"/>
              <a:gd name="connsiteY2" fmla="*/ 860954 h 3217160"/>
              <a:gd name="connsiteX3" fmla="*/ 1422967 w 3408241"/>
              <a:gd name="connsiteY3" fmla="*/ 953031 h 3217160"/>
              <a:gd name="connsiteX4" fmla="*/ 956242 w 3408241"/>
              <a:gd name="connsiteY4" fmla="*/ 114830 h 3217160"/>
              <a:gd name="connsiteX5" fmla="*/ 1718242 w 3408241"/>
              <a:gd name="connsiteY5" fmla="*/ 813331 h 3217160"/>
              <a:gd name="connsiteX6" fmla="*/ 1862704 w 3408241"/>
              <a:gd name="connsiteY6" fmla="*/ 191030 h 3217160"/>
              <a:gd name="connsiteX7" fmla="*/ 2124642 w 3408241"/>
              <a:gd name="connsiteY7" fmla="*/ 826030 h 3217160"/>
              <a:gd name="connsiteX8" fmla="*/ 2988241 w 3408241"/>
              <a:gd name="connsiteY8" fmla="*/ 114830 h 3217160"/>
              <a:gd name="connsiteX9" fmla="*/ 2496116 w 3408241"/>
              <a:gd name="connsiteY9" fmla="*/ 1141942 h 3217160"/>
              <a:gd name="connsiteX10" fmla="*/ 2946968 w 3408241"/>
              <a:gd name="connsiteY10" fmla="*/ 1205443 h 3217160"/>
              <a:gd name="connsiteX11" fmla="*/ 2708843 w 3408241"/>
              <a:gd name="connsiteY11" fmla="*/ 1608668 h 3217160"/>
              <a:gd name="connsiteX12" fmla="*/ 3223193 w 3408241"/>
              <a:gd name="connsiteY12" fmla="*/ 1684868 h 3217160"/>
              <a:gd name="connsiteX13" fmla="*/ 3404169 w 3408241"/>
              <a:gd name="connsiteY13" fmla="*/ 1965855 h 3217160"/>
              <a:gd name="connsiteX14" fmla="*/ 3256529 w 3408241"/>
              <a:gd name="connsiteY14" fmla="*/ 2150005 h 3217160"/>
              <a:gd name="connsiteX15" fmla="*/ 2604070 w 3408241"/>
              <a:gd name="connsiteY15" fmla="*/ 2075393 h 3217160"/>
              <a:gd name="connsiteX16" fmla="*/ 3356545 w 3408241"/>
              <a:gd name="connsiteY16" fmla="*/ 3013605 h 3217160"/>
              <a:gd name="connsiteX17" fmla="*/ 2384995 w 3408241"/>
              <a:gd name="connsiteY17" fmla="*/ 2375429 h 3217160"/>
              <a:gd name="connsiteX18" fmla="*/ 2218307 w 3408241"/>
              <a:gd name="connsiteY18" fmla="*/ 2656417 h 3217160"/>
              <a:gd name="connsiteX19" fmla="*/ 1627754 w 3408241"/>
              <a:gd name="connsiteY19" fmla="*/ 2918355 h 3217160"/>
              <a:gd name="connsiteX20" fmla="*/ 1508695 w 3408241"/>
              <a:gd name="connsiteY20" fmla="*/ 2432579 h 3217160"/>
              <a:gd name="connsiteX21" fmla="*/ 737170 w 3408241"/>
              <a:gd name="connsiteY21" fmla="*/ 2842154 h 3217160"/>
              <a:gd name="connsiteX22" fmla="*/ 1203895 w 3408241"/>
              <a:gd name="connsiteY22" fmla="*/ 2051579 h 3217160"/>
              <a:gd name="connsiteX23" fmla="*/ 822896 w 3408241"/>
              <a:gd name="connsiteY23" fmla="*/ 2042054 h 3217160"/>
              <a:gd name="connsiteX24" fmla="*/ 984820 w 3408241"/>
              <a:gd name="connsiteY24" fmla="*/ 1708679 h 3217160"/>
              <a:gd name="connsiteX25" fmla="*/ 13266 w 3408241"/>
              <a:gd name="connsiteY25" fmla="*/ 1368955 h 3217160"/>
              <a:gd name="connsiteX0" fmla="*/ 13266 w 3408241"/>
              <a:gd name="connsiteY0" fmla="*/ 1368955 h 3217160"/>
              <a:gd name="connsiteX1" fmla="*/ 984820 w 3408241"/>
              <a:gd name="connsiteY1" fmla="*/ 1327679 h 3217160"/>
              <a:gd name="connsiteX2" fmla="*/ 975295 w 3408241"/>
              <a:gd name="connsiteY2" fmla="*/ 860954 h 3217160"/>
              <a:gd name="connsiteX3" fmla="*/ 1422967 w 3408241"/>
              <a:gd name="connsiteY3" fmla="*/ 953031 h 3217160"/>
              <a:gd name="connsiteX4" fmla="*/ 956242 w 3408241"/>
              <a:gd name="connsiteY4" fmla="*/ 114830 h 3217160"/>
              <a:gd name="connsiteX5" fmla="*/ 1718242 w 3408241"/>
              <a:gd name="connsiteY5" fmla="*/ 813331 h 3217160"/>
              <a:gd name="connsiteX6" fmla="*/ 1862704 w 3408241"/>
              <a:gd name="connsiteY6" fmla="*/ 191030 h 3217160"/>
              <a:gd name="connsiteX7" fmla="*/ 2124642 w 3408241"/>
              <a:gd name="connsiteY7" fmla="*/ 826030 h 3217160"/>
              <a:gd name="connsiteX8" fmla="*/ 2988241 w 3408241"/>
              <a:gd name="connsiteY8" fmla="*/ 114830 h 3217160"/>
              <a:gd name="connsiteX9" fmla="*/ 2496116 w 3408241"/>
              <a:gd name="connsiteY9" fmla="*/ 1141942 h 3217160"/>
              <a:gd name="connsiteX10" fmla="*/ 2946968 w 3408241"/>
              <a:gd name="connsiteY10" fmla="*/ 1205443 h 3217160"/>
              <a:gd name="connsiteX11" fmla="*/ 2708843 w 3408241"/>
              <a:gd name="connsiteY11" fmla="*/ 1608668 h 3217160"/>
              <a:gd name="connsiteX12" fmla="*/ 3223193 w 3408241"/>
              <a:gd name="connsiteY12" fmla="*/ 1684868 h 3217160"/>
              <a:gd name="connsiteX13" fmla="*/ 3404169 w 3408241"/>
              <a:gd name="connsiteY13" fmla="*/ 1965855 h 3217160"/>
              <a:gd name="connsiteX14" fmla="*/ 3256529 w 3408241"/>
              <a:gd name="connsiteY14" fmla="*/ 2150005 h 3217160"/>
              <a:gd name="connsiteX15" fmla="*/ 2604070 w 3408241"/>
              <a:gd name="connsiteY15" fmla="*/ 2075393 h 3217160"/>
              <a:gd name="connsiteX16" fmla="*/ 3356545 w 3408241"/>
              <a:gd name="connsiteY16" fmla="*/ 3013605 h 3217160"/>
              <a:gd name="connsiteX17" fmla="*/ 2384995 w 3408241"/>
              <a:gd name="connsiteY17" fmla="*/ 2375429 h 3217160"/>
              <a:gd name="connsiteX18" fmla="*/ 2218307 w 3408241"/>
              <a:gd name="connsiteY18" fmla="*/ 2656417 h 3217160"/>
              <a:gd name="connsiteX19" fmla="*/ 1627754 w 3408241"/>
              <a:gd name="connsiteY19" fmla="*/ 2918355 h 3217160"/>
              <a:gd name="connsiteX20" fmla="*/ 1508695 w 3408241"/>
              <a:gd name="connsiteY20" fmla="*/ 2432579 h 3217160"/>
              <a:gd name="connsiteX21" fmla="*/ 737170 w 3408241"/>
              <a:gd name="connsiteY21" fmla="*/ 2842154 h 3217160"/>
              <a:gd name="connsiteX22" fmla="*/ 1203895 w 3408241"/>
              <a:gd name="connsiteY22" fmla="*/ 2051579 h 3217160"/>
              <a:gd name="connsiteX23" fmla="*/ 822896 w 3408241"/>
              <a:gd name="connsiteY23" fmla="*/ 2042054 h 3217160"/>
              <a:gd name="connsiteX24" fmla="*/ 984820 w 3408241"/>
              <a:gd name="connsiteY24" fmla="*/ 1708679 h 3217160"/>
              <a:gd name="connsiteX25" fmla="*/ 13266 w 3408241"/>
              <a:gd name="connsiteY25" fmla="*/ 1368955 h 3217160"/>
              <a:gd name="connsiteX0" fmla="*/ 13266 w 3408241"/>
              <a:gd name="connsiteY0" fmla="*/ 1368955 h 3217160"/>
              <a:gd name="connsiteX1" fmla="*/ 984820 w 3408241"/>
              <a:gd name="connsiteY1" fmla="*/ 1327679 h 3217160"/>
              <a:gd name="connsiteX2" fmla="*/ 975295 w 3408241"/>
              <a:gd name="connsiteY2" fmla="*/ 860954 h 3217160"/>
              <a:gd name="connsiteX3" fmla="*/ 1422967 w 3408241"/>
              <a:gd name="connsiteY3" fmla="*/ 953031 h 3217160"/>
              <a:gd name="connsiteX4" fmla="*/ 956242 w 3408241"/>
              <a:gd name="connsiteY4" fmla="*/ 114830 h 3217160"/>
              <a:gd name="connsiteX5" fmla="*/ 1718242 w 3408241"/>
              <a:gd name="connsiteY5" fmla="*/ 813331 h 3217160"/>
              <a:gd name="connsiteX6" fmla="*/ 1862704 w 3408241"/>
              <a:gd name="connsiteY6" fmla="*/ 191030 h 3217160"/>
              <a:gd name="connsiteX7" fmla="*/ 2124642 w 3408241"/>
              <a:gd name="connsiteY7" fmla="*/ 826030 h 3217160"/>
              <a:gd name="connsiteX8" fmla="*/ 2988241 w 3408241"/>
              <a:gd name="connsiteY8" fmla="*/ 114830 h 3217160"/>
              <a:gd name="connsiteX9" fmla="*/ 2496116 w 3408241"/>
              <a:gd name="connsiteY9" fmla="*/ 1141942 h 3217160"/>
              <a:gd name="connsiteX10" fmla="*/ 2946968 w 3408241"/>
              <a:gd name="connsiteY10" fmla="*/ 1205443 h 3217160"/>
              <a:gd name="connsiteX11" fmla="*/ 2708843 w 3408241"/>
              <a:gd name="connsiteY11" fmla="*/ 1608668 h 3217160"/>
              <a:gd name="connsiteX12" fmla="*/ 3223193 w 3408241"/>
              <a:gd name="connsiteY12" fmla="*/ 1684868 h 3217160"/>
              <a:gd name="connsiteX13" fmla="*/ 3404169 w 3408241"/>
              <a:gd name="connsiteY13" fmla="*/ 1965855 h 3217160"/>
              <a:gd name="connsiteX14" fmla="*/ 3256529 w 3408241"/>
              <a:gd name="connsiteY14" fmla="*/ 2150005 h 3217160"/>
              <a:gd name="connsiteX15" fmla="*/ 2604070 w 3408241"/>
              <a:gd name="connsiteY15" fmla="*/ 2075393 h 3217160"/>
              <a:gd name="connsiteX16" fmla="*/ 3356545 w 3408241"/>
              <a:gd name="connsiteY16" fmla="*/ 3013605 h 3217160"/>
              <a:gd name="connsiteX17" fmla="*/ 2384995 w 3408241"/>
              <a:gd name="connsiteY17" fmla="*/ 2375429 h 3217160"/>
              <a:gd name="connsiteX18" fmla="*/ 2218307 w 3408241"/>
              <a:gd name="connsiteY18" fmla="*/ 2656417 h 3217160"/>
              <a:gd name="connsiteX19" fmla="*/ 1627754 w 3408241"/>
              <a:gd name="connsiteY19" fmla="*/ 2918355 h 3217160"/>
              <a:gd name="connsiteX20" fmla="*/ 1508695 w 3408241"/>
              <a:gd name="connsiteY20" fmla="*/ 2432579 h 3217160"/>
              <a:gd name="connsiteX21" fmla="*/ 737170 w 3408241"/>
              <a:gd name="connsiteY21" fmla="*/ 2842154 h 3217160"/>
              <a:gd name="connsiteX22" fmla="*/ 1203895 w 3408241"/>
              <a:gd name="connsiteY22" fmla="*/ 2051579 h 3217160"/>
              <a:gd name="connsiteX23" fmla="*/ 822896 w 3408241"/>
              <a:gd name="connsiteY23" fmla="*/ 2042054 h 3217160"/>
              <a:gd name="connsiteX24" fmla="*/ 984820 w 3408241"/>
              <a:gd name="connsiteY24" fmla="*/ 1708679 h 3217160"/>
              <a:gd name="connsiteX25" fmla="*/ 13266 w 3408241"/>
              <a:gd name="connsiteY25" fmla="*/ 1368955 h 3217160"/>
              <a:gd name="connsiteX0" fmla="*/ 13266 w 3408241"/>
              <a:gd name="connsiteY0" fmla="*/ 1368955 h 3217160"/>
              <a:gd name="connsiteX1" fmla="*/ 984820 w 3408241"/>
              <a:gd name="connsiteY1" fmla="*/ 1327679 h 3217160"/>
              <a:gd name="connsiteX2" fmla="*/ 975295 w 3408241"/>
              <a:gd name="connsiteY2" fmla="*/ 860954 h 3217160"/>
              <a:gd name="connsiteX3" fmla="*/ 1422967 w 3408241"/>
              <a:gd name="connsiteY3" fmla="*/ 953031 h 3217160"/>
              <a:gd name="connsiteX4" fmla="*/ 956242 w 3408241"/>
              <a:gd name="connsiteY4" fmla="*/ 114830 h 3217160"/>
              <a:gd name="connsiteX5" fmla="*/ 1718242 w 3408241"/>
              <a:gd name="connsiteY5" fmla="*/ 813331 h 3217160"/>
              <a:gd name="connsiteX6" fmla="*/ 1862704 w 3408241"/>
              <a:gd name="connsiteY6" fmla="*/ 191030 h 3217160"/>
              <a:gd name="connsiteX7" fmla="*/ 2124642 w 3408241"/>
              <a:gd name="connsiteY7" fmla="*/ 826030 h 3217160"/>
              <a:gd name="connsiteX8" fmla="*/ 2988241 w 3408241"/>
              <a:gd name="connsiteY8" fmla="*/ 114830 h 3217160"/>
              <a:gd name="connsiteX9" fmla="*/ 2496116 w 3408241"/>
              <a:gd name="connsiteY9" fmla="*/ 1141942 h 3217160"/>
              <a:gd name="connsiteX10" fmla="*/ 2946968 w 3408241"/>
              <a:gd name="connsiteY10" fmla="*/ 1205443 h 3217160"/>
              <a:gd name="connsiteX11" fmla="*/ 2708843 w 3408241"/>
              <a:gd name="connsiteY11" fmla="*/ 1608668 h 3217160"/>
              <a:gd name="connsiteX12" fmla="*/ 3223193 w 3408241"/>
              <a:gd name="connsiteY12" fmla="*/ 1684868 h 3217160"/>
              <a:gd name="connsiteX13" fmla="*/ 3404169 w 3408241"/>
              <a:gd name="connsiteY13" fmla="*/ 1965855 h 3217160"/>
              <a:gd name="connsiteX14" fmla="*/ 3256529 w 3408241"/>
              <a:gd name="connsiteY14" fmla="*/ 2150005 h 3217160"/>
              <a:gd name="connsiteX15" fmla="*/ 2604070 w 3408241"/>
              <a:gd name="connsiteY15" fmla="*/ 2075393 h 3217160"/>
              <a:gd name="connsiteX16" fmla="*/ 3356545 w 3408241"/>
              <a:gd name="connsiteY16" fmla="*/ 3013605 h 3217160"/>
              <a:gd name="connsiteX17" fmla="*/ 2384995 w 3408241"/>
              <a:gd name="connsiteY17" fmla="*/ 2375429 h 3217160"/>
              <a:gd name="connsiteX18" fmla="*/ 2218307 w 3408241"/>
              <a:gd name="connsiteY18" fmla="*/ 2656417 h 3217160"/>
              <a:gd name="connsiteX19" fmla="*/ 1627754 w 3408241"/>
              <a:gd name="connsiteY19" fmla="*/ 2918355 h 3217160"/>
              <a:gd name="connsiteX20" fmla="*/ 1508695 w 3408241"/>
              <a:gd name="connsiteY20" fmla="*/ 2432579 h 3217160"/>
              <a:gd name="connsiteX21" fmla="*/ 737170 w 3408241"/>
              <a:gd name="connsiteY21" fmla="*/ 2842154 h 3217160"/>
              <a:gd name="connsiteX22" fmla="*/ 1203895 w 3408241"/>
              <a:gd name="connsiteY22" fmla="*/ 2051579 h 3217160"/>
              <a:gd name="connsiteX23" fmla="*/ 822896 w 3408241"/>
              <a:gd name="connsiteY23" fmla="*/ 2042054 h 3217160"/>
              <a:gd name="connsiteX24" fmla="*/ 984820 w 3408241"/>
              <a:gd name="connsiteY24" fmla="*/ 1708679 h 3217160"/>
              <a:gd name="connsiteX25" fmla="*/ 13266 w 3408241"/>
              <a:gd name="connsiteY25" fmla="*/ 1368955 h 3217160"/>
              <a:gd name="connsiteX0" fmla="*/ 13266 w 3408241"/>
              <a:gd name="connsiteY0" fmla="*/ 1368955 h 3217160"/>
              <a:gd name="connsiteX1" fmla="*/ 984820 w 3408241"/>
              <a:gd name="connsiteY1" fmla="*/ 1327679 h 3217160"/>
              <a:gd name="connsiteX2" fmla="*/ 975295 w 3408241"/>
              <a:gd name="connsiteY2" fmla="*/ 860954 h 3217160"/>
              <a:gd name="connsiteX3" fmla="*/ 1422967 w 3408241"/>
              <a:gd name="connsiteY3" fmla="*/ 953031 h 3217160"/>
              <a:gd name="connsiteX4" fmla="*/ 956242 w 3408241"/>
              <a:gd name="connsiteY4" fmla="*/ 114830 h 3217160"/>
              <a:gd name="connsiteX5" fmla="*/ 1718242 w 3408241"/>
              <a:gd name="connsiteY5" fmla="*/ 813331 h 3217160"/>
              <a:gd name="connsiteX6" fmla="*/ 1862704 w 3408241"/>
              <a:gd name="connsiteY6" fmla="*/ 191030 h 3217160"/>
              <a:gd name="connsiteX7" fmla="*/ 2124642 w 3408241"/>
              <a:gd name="connsiteY7" fmla="*/ 826030 h 3217160"/>
              <a:gd name="connsiteX8" fmla="*/ 2988241 w 3408241"/>
              <a:gd name="connsiteY8" fmla="*/ 114830 h 3217160"/>
              <a:gd name="connsiteX9" fmla="*/ 2496116 w 3408241"/>
              <a:gd name="connsiteY9" fmla="*/ 1141942 h 3217160"/>
              <a:gd name="connsiteX10" fmla="*/ 2946968 w 3408241"/>
              <a:gd name="connsiteY10" fmla="*/ 1205443 h 3217160"/>
              <a:gd name="connsiteX11" fmla="*/ 2708843 w 3408241"/>
              <a:gd name="connsiteY11" fmla="*/ 1608668 h 3217160"/>
              <a:gd name="connsiteX12" fmla="*/ 3223193 w 3408241"/>
              <a:gd name="connsiteY12" fmla="*/ 1684868 h 3217160"/>
              <a:gd name="connsiteX13" fmla="*/ 3404169 w 3408241"/>
              <a:gd name="connsiteY13" fmla="*/ 1965855 h 3217160"/>
              <a:gd name="connsiteX14" fmla="*/ 3256529 w 3408241"/>
              <a:gd name="connsiteY14" fmla="*/ 2150005 h 3217160"/>
              <a:gd name="connsiteX15" fmla="*/ 2604070 w 3408241"/>
              <a:gd name="connsiteY15" fmla="*/ 2075393 h 3217160"/>
              <a:gd name="connsiteX16" fmla="*/ 3356545 w 3408241"/>
              <a:gd name="connsiteY16" fmla="*/ 3013605 h 3217160"/>
              <a:gd name="connsiteX17" fmla="*/ 2384995 w 3408241"/>
              <a:gd name="connsiteY17" fmla="*/ 2375429 h 3217160"/>
              <a:gd name="connsiteX18" fmla="*/ 2218307 w 3408241"/>
              <a:gd name="connsiteY18" fmla="*/ 2688167 h 3217160"/>
              <a:gd name="connsiteX19" fmla="*/ 1627754 w 3408241"/>
              <a:gd name="connsiteY19" fmla="*/ 2918355 h 3217160"/>
              <a:gd name="connsiteX20" fmla="*/ 1508695 w 3408241"/>
              <a:gd name="connsiteY20" fmla="*/ 2432579 h 3217160"/>
              <a:gd name="connsiteX21" fmla="*/ 737170 w 3408241"/>
              <a:gd name="connsiteY21" fmla="*/ 2842154 h 3217160"/>
              <a:gd name="connsiteX22" fmla="*/ 1203895 w 3408241"/>
              <a:gd name="connsiteY22" fmla="*/ 2051579 h 3217160"/>
              <a:gd name="connsiteX23" fmla="*/ 822896 w 3408241"/>
              <a:gd name="connsiteY23" fmla="*/ 2042054 h 3217160"/>
              <a:gd name="connsiteX24" fmla="*/ 984820 w 3408241"/>
              <a:gd name="connsiteY24" fmla="*/ 1708679 h 3217160"/>
              <a:gd name="connsiteX25" fmla="*/ 13266 w 3408241"/>
              <a:gd name="connsiteY25" fmla="*/ 1368955 h 3217160"/>
              <a:gd name="connsiteX0" fmla="*/ 13266 w 3408241"/>
              <a:gd name="connsiteY0" fmla="*/ 1368955 h 3217160"/>
              <a:gd name="connsiteX1" fmla="*/ 984820 w 3408241"/>
              <a:gd name="connsiteY1" fmla="*/ 1327679 h 3217160"/>
              <a:gd name="connsiteX2" fmla="*/ 975295 w 3408241"/>
              <a:gd name="connsiteY2" fmla="*/ 860954 h 3217160"/>
              <a:gd name="connsiteX3" fmla="*/ 1422967 w 3408241"/>
              <a:gd name="connsiteY3" fmla="*/ 953031 h 3217160"/>
              <a:gd name="connsiteX4" fmla="*/ 956242 w 3408241"/>
              <a:gd name="connsiteY4" fmla="*/ 114830 h 3217160"/>
              <a:gd name="connsiteX5" fmla="*/ 1718242 w 3408241"/>
              <a:gd name="connsiteY5" fmla="*/ 813331 h 3217160"/>
              <a:gd name="connsiteX6" fmla="*/ 1862704 w 3408241"/>
              <a:gd name="connsiteY6" fmla="*/ 191030 h 3217160"/>
              <a:gd name="connsiteX7" fmla="*/ 2124642 w 3408241"/>
              <a:gd name="connsiteY7" fmla="*/ 826030 h 3217160"/>
              <a:gd name="connsiteX8" fmla="*/ 2988241 w 3408241"/>
              <a:gd name="connsiteY8" fmla="*/ 114830 h 3217160"/>
              <a:gd name="connsiteX9" fmla="*/ 2496116 w 3408241"/>
              <a:gd name="connsiteY9" fmla="*/ 1141942 h 3217160"/>
              <a:gd name="connsiteX10" fmla="*/ 2946968 w 3408241"/>
              <a:gd name="connsiteY10" fmla="*/ 1205443 h 3217160"/>
              <a:gd name="connsiteX11" fmla="*/ 2708843 w 3408241"/>
              <a:gd name="connsiteY11" fmla="*/ 1608668 h 3217160"/>
              <a:gd name="connsiteX12" fmla="*/ 3223193 w 3408241"/>
              <a:gd name="connsiteY12" fmla="*/ 1684868 h 3217160"/>
              <a:gd name="connsiteX13" fmla="*/ 3404169 w 3408241"/>
              <a:gd name="connsiteY13" fmla="*/ 1965855 h 3217160"/>
              <a:gd name="connsiteX14" fmla="*/ 3256529 w 3408241"/>
              <a:gd name="connsiteY14" fmla="*/ 2150005 h 3217160"/>
              <a:gd name="connsiteX15" fmla="*/ 2604070 w 3408241"/>
              <a:gd name="connsiteY15" fmla="*/ 2075393 h 3217160"/>
              <a:gd name="connsiteX16" fmla="*/ 3356545 w 3408241"/>
              <a:gd name="connsiteY16" fmla="*/ 3013605 h 3217160"/>
              <a:gd name="connsiteX17" fmla="*/ 2384995 w 3408241"/>
              <a:gd name="connsiteY17" fmla="*/ 2375429 h 3217160"/>
              <a:gd name="connsiteX18" fmla="*/ 2218307 w 3408241"/>
              <a:gd name="connsiteY18" fmla="*/ 2688167 h 3217160"/>
              <a:gd name="connsiteX19" fmla="*/ 1627754 w 3408241"/>
              <a:gd name="connsiteY19" fmla="*/ 2918355 h 3217160"/>
              <a:gd name="connsiteX20" fmla="*/ 1508695 w 3408241"/>
              <a:gd name="connsiteY20" fmla="*/ 2432579 h 3217160"/>
              <a:gd name="connsiteX21" fmla="*/ 737170 w 3408241"/>
              <a:gd name="connsiteY21" fmla="*/ 2842154 h 3217160"/>
              <a:gd name="connsiteX22" fmla="*/ 1203895 w 3408241"/>
              <a:gd name="connsiteY22" fmla="*/ 2051579 h 3217160"/>
              <a:gd name="connsiteX23" fmla="*/ 822896 w 3408241"/>
              <a:gd name="connsiteY23" fmla="*/ 2042054 h 3217160"/>
              <a:gd name="connsiteX24" fmla="*/ 984820 w 3408241"/>
              <a:gd name="connsiteY24" fmla="*/ 1708679 h 3217160"/>
              <a:gd name="connsiteX25" fmla="*/ 13266 w 3408241"/>
              <a:gd name="connsiteY25" fmla="*/ 1368955 h 3217160"/>
              <a:gd name="connsiteX0" fmla="*/ 13266 w 3408241"/>
              <a:gd name="connsiteY0" fmla="*/ 1368955 h 3217160"/>
              <a:gd name="connsiteX1" fmla="*/ 984820 w 3408241"/>
              <a:gd name="connsiteY1" fmla="*/ 1327679 h 3217160"/>
              <a:gd name="connsiteX2" fmla="*/ 975295 w 3408241"/>
              <a:gd name="connsiteY2" fmla="*/ 860954 h 3217160"/>
              <a:gd name="connsiteX3" fmla="*/ 1422967 w 3408241"/>
              <a:gd name="connsiteY3" fmla="*/ 953031 h 3217160"/>
              <a:gd name="connsiteX4" fmla="*/ 956242 w 3408241"/>
              <a:gd name="connsiteY4" fmla="*/ 114830 h 3217160"/>
              <a:gd name="connsiteX5" fmla="*/ 1718242 w 3408241"/>
              <a:gd name="connsiteY5" fmla="*/ 813331 h 3217160"/>
              <a:gd name="connsiteX6" fmla="*/ 1862704 w 3408241"/>
              <a:gd name="connsiteY6" fmla="*/ 191030 h 3217160"/>
              <a:gd name="connsiteX7" fmla="*/ 2124642 w 3408241"/>
              <a:gd name="connsiteY7" fmla="*/ 826030 h 3217160"/>
              <a:gd name="connsiteX8" fmla="*/ 2988241 w 3408241"/>
              <a:gd name="connsiteY8" fmla="*/ 114830 h 3217160"/>
              <a:gd name="connsiteX9" fmla="*/ 2496116 w 3408241"/>
              <a:gd name="connsiteY9" fmla="*/ 1141942 h 3217160"/>
              <a:gd name="connsiteX10" fmla="*/ 2946968 w 3408241"/>
              <a:gd name="connsiteY10" fmla="*/ 1205443 h 3217160"/>
              <a:gd name="connsiteX11" fmla="*/ 2708843 w 3408241"/>
              <a:gd name="connsiteY11" fmla="*/ 1608668 h 3217160"/>
              <a:gd name="connsiteX12" fmla="*/ 3223193 w 3408241"/>
              <a:gd name="connsiteY12" fmla="*/ 1684868 h 3217160"/>
              <a:gd name="connsiteX13" fmla="*/ 3404169 w 3408241"/>
              <a:gd name="connsiteY13" fmla="*/ 1965855 h 3217160"/>
              <a:gd name="connsiteX14" fmla="*/ 3256529 w 3408241"/>
              <a:gd name="connsiteY14" fmla="*/ 2150005 h 3217160"/>
              <a:gd name="connsiteX15" fmla="*/ 2604070 w 3408241"/>
              <a:gd name="connsiteY15" fmla="*/ 2075393 h 3217160"/>
              <a:gd name="connsiteX16" fmla="*/ 3356545 w 3408241"/>
              <a:gd name="connsiteY16" fmla="*/ 3013605 h 3217160"/>
              <a:gd name="connsiteX17" fmla="*/ 2384995 w 3408241"/>
              <a:gd name="connsiteY17" fmla="*/ 2375429 h 3217160"/>
              <a:gd name="connsiteX18" fmla="*/ 2218307 w 3408241"/>
              <a:gd name="connsiteY18" fmla="*/ 2688167 h 3217160"/>
              <a:gd name="connsiteX19" fmla="*/ 1627754 w 3408241"/>
              <a:gd name="connsiteY19" fmla="*/ 2918355 h 3217160"/>
              <a:gd name="connsiteX20" fmla="*/ 1508695 w 3408241"/>
              <a:gd name="connsiteY20" fmla="*/ 2432579 h 3217160"/>
              <a:gd name="connsiteX21" fmla="*/ 737170 w 3408241"/>
              <a:gd name="connsiteY21" fmla="*/ 2842154 h 3217160"/>
              <a:gd name="connsiteX22" fmla="*/ 1203895 w 3408241"/>
              <a:gd name="connsiteY22" fmla="*/ 2051579 h 3217160"/>
              <a:gd name="connsiteX23" fmla="*/ 822896 w 3408241"/>
              <a:gd name="connsiteY23" fmla="*/ 2042054 h 3217160"/>
              <a:gd name="connsiteX24" fmla="*/ 984820 w 3408241"/>
              <a:gd name="connsiteY24" fmla="*/ 1708679 h 3217160"/>
              <a:gd name="connsiteX25" fmla="*/ 13266 w 3408241"/>
              <a:gd name="connsiteY25" fmla="*/ 1368955 h 3217160"/>
              <a:gd name="connsiteX0" fmla="*/ 13266 w 3408241"/>
              <a:gd name="connsiteY0" fmla="*/ 1368955 h 3217160"/>
              <a:gd name="connsiteX1" fmla="*/ 984820 w 3408241"/>
              <a:gd name="connsiteY1" fmla="*/ 1327679 h 3217160"/>
              <a:gd name="connsiteX2" fmla="*/ 975295 w 3408241"/>
              <a:gd name="connsiteY2" fmla="*/ 860954 h 3217160"/>
              <a:gd name="connsiteX3" fmla="*/ 1422967 w 3408241"/>
              <a:gd name="connsiteY3" fmla="*/ 953031 h 3217160"/>
              <a:gd name="connsiteX4" fmla="*/ 956242 w 3408241"/>
              <a:gd name="connsiteY4" fmla="*/ 114830 h 3217160"/>
              <a:gd name="connsiteX5" fmla="*/ 1718242 w 3408241"/>
              <a:gd name="connsiteY5" fmla="*/ 813331 h 3217160"/>
              <a:gd name="connsiteX6" fmla="*/ 1862704 w 3408241"/>
              <a:gd name="connsiteY6" fmla="*/ 191030 h 3217160"/>
              <a:gd name="connsiteX7" fmla="*/ 2124642 w 3408241"/>
              <a:gd name="connsiteY7" fmla="*/ 826030 h 3217160"/>
              <a:gd name="connsiteX8" fmla="*/ 2988241 w 3408241"/>
              <a:gd name="connsiteY8" fmla="*/ 114830 h 3217160"/>
              <a:gd name="connsiteX9" fmla="*/ 2496116 w 3408241"/>
              <a:gd name="connsiteY9" fmla="*/ 1141942 h 3217160"/>
              <a:gd name="connsiteX10" fmla="*/ 2946968 w 3408241"/>
              <a:gd name="connsiteY10" fmla="*/ 1205443 h 3217160"/>
              <a:gd name="connsiteX11" fmla="*/ 2708843 w 3408241"/>
              <a:gd name="connsiteY11" fmla="*/ 1608668 h 3217160"/>
              <a:gd name="connsiteX12" fmla="*/ 3223193 w 3408241"/>
              <a:gd name="connsiteY12" fmla="*/ 1684868 h 3217160"/>
              <a:gd name="connsiteX13" fmla="*/ 3404169 w 3408241"/>
              <a:gd name="connsiteY13" fmla="*/ 1965855 h 3217160"/>
              <a:gd name="connsiteX14" fmla="*/ 3256529 w 3408241"/>
              <a:gd name="connsiteY14" fmla="*/ 2150005 h 3217160"/>
              <a:gd name="connsiteX15" fmla="*/ 2604070 w 3408241"/>
              <a:gd name="connsiteY15" fmla="*/ 2075393 h 3217160"/>
              <a:gd name="connsiteX16" fmla="*/ 3356545 w 3408241"/>
              <a:gd name="connsiteY16" fmla="*/ 3013605 h 3217160"/>
              <a:gd name="connsiteX17" fmla="*/ 2384995 w 3408241"/>
              <a:gd name="connsiteY17" fmla="*/ 2375429 h 3217160"/>
              <a:gd name="connsiteX18" fmla="*/ 2218307 w 3408241"/>
              <a:gd name="connsiteY18" fmla="*/ 2688167 h 3217160"/>
              <a:gd name="connsiteX19" fmla="*/ 1627754 w 3408241"/>
              <a:gd name="connsiteY19" fmla="*/ 2918355 h 3217160"/>
              <a:gd name="connsiteX20" fmla="*/ 1508695 w 3408241"/>
              <a:gd name="connsiteY20" fmla="*/ 2432579 h 3217160"/>
              <a:gd name="connsiteX21" fmla="*/ 737170 w 3408241"/>
              <a:gd name="connsiteY21" fmla="*/ 2842154 h 3217160"/>
              <a:gd name="connsiteX22" fmla="*/ 1203895 w 3408241"/>
              <a:gd name="connsiteY22" fmla="*/ 2051579 h 3217160"/>
              <a:gd name="connsiteX23" fmla="*/ 822896 w 3408241"/>
              <a:gd name="connsiteY23" fmla="*/ 2042054 h 3217160"/>
              <a:gd name="connsiteX24" fmla="*/ 984820 w 3408241"/>
              <a:gd name="connsiteY24" fmla="*/ 1708679 h 3217160"/>
              <a:gd name="connsiteX25" fmla="*/ 13266 w 3408241"/>
              <a:gd name="connsiteY25" fmla="*/ 1368955 h 3217160"/>
              <a:gd name="connsiteX0" fmla="*/ 13266 w 3408241"/>
              <a:gd name="connsiteY0" fmla="*/ 1368955 h 3217160"/>
              <a:gd name="connsiteX1" fmla="*/ 984820 w 3408241"/>
              <a:gd name="connsiteY1" fmla="*/ 1327679 h 3217160"/>
              <a:gd name="connsiteX2" fmla="*/ 975295 w 3408241"/>
              <a:gd name="connsiteY2" fmla="*/ 860954 h 3217160"/>
              <a:gd name="connsiteX3" fmla="*/ 1422967 w 3408241"/>
              <a:gd name="connsiteY3" fmla="*/ 953031 h 3217160"/>
              <a:gd name="connsiteX4" fmla="*/ 956242 w 3408241"/>
              <a:gd name="connsiteY4" fmla="*/ 114830 h 3217160"/>
              <a:gd name="connsiteX5" fmla="*/ 1718242 w 3408241"/>
              <a:gd name="connsiteY5" fmla="*/ 813331 h 3217160"/>
              <a:gd name="connsiteX6" fmla="*/ 1862704 w 3408241"/>
              <a:gd name="connsiteY6" fmla="*/ 191030 h 3217160"/>
              <a:gd name="connsiteX7" fmla="*/ 2124642 w 3408241"/>
              <a:gd name="connsiteY7" fmla="*/ 826030 h 3217160"/>
              <a:gd name="connsiteX8" fmla="*/ 2988241 w 3408241"/>
              <a:gd name="connsiteY8" fmla="*/ 114830 h 3217160"/>
              <a:gd name="connsiteX9" fmla="*/ 2496116 w 3408241"/>
              <a:gd name="connsiteY9" fmla="*/ 1141942 h 3217160"/>
              <a:gd name="connsiteX10" fmla="*/ 2946968 w 3408241"/>
              <a:gd name="connsiteY10" fmla="*/ 1205443 h 3217160"/>
              <a:gd name="connsiteX11" fmla="*/ 2708843 w 3408241"/>
              <a:gd name="connsiteY11" fmla="*/ 1608668 h 3217160"/>
              <a:gd name="connsiteX12" fmla="*/ 3223193 w 3408241"/>
              <a:gd name="connsiteY12" fmla="*/ 1684868 h 3217160"/>
              <a:gd name="connsiteX13" fmla="*/ 3404169 w 3408241"/>
              <a:gd name="connsiteY13" fmla="*/ 1965855 h 3217160"/>
              <a:gd name="connsiteX14" fmla="*/ 3256529 w 3408241"/>
              <a:gd name="connsiteY14" fmla="*/ 2150005 h 3217160"/>
              <a:gd name="connsiteX15" fmla="*/ 2604070 w 3408241"/>
              <a:gd name="connsiteY15" fmla="*/ 2075393 h 3217160"/>
              <a:gd name="connsiteX16" fmla="*/ 3356545 w 3408241"/>
              <a:gd name="connsiteY16" fmla="*/ 3013605 h 3217160"/>
              <a:gd name="connsiteX17" fmla="*/ 2384995 w 3408241"/>
              <a:gd name="connsiteY17" fmla="*/ 2375429 h 3217160"/>
              <a:gd name="connsiteX18" fmla="*/ 2218307 w 3408241"/>
              <a:gd name="connsiteY18" fmla="*/ 2688167 h 3217160"/>
              <a:gd name="connsiteX19" fmla="*/ 1627754 w 3408241"/>
              <a:gd name="connsiteY19" fmla="*/ 2918355 h 3217160"/>
              <a:gd name="connsiteX20" fmla="*/ 1508695 w 3408241"/>
              <a:gd name="connsiteY20" fmla="*/ 2432579 h 3217160"/>
              <a:gd name="connsiteX21" fmla="*/ 737170 w 3408241"/>
              <a:gd name="connsiteY21" fmla="*/ 2842154 h 3217160"/>
              <a:gd name="connsiteX22" fmla="*/ 1203895 w 3408241"/>
              <a:gd name="connsiteY22" fmla="*/ 2051579 h 3217160"/>
              <a:gd name="connsiteX23" fmla="*/ 822896 w 3408241"/>
              <a:gd name="connsiteY23" fmla="*/ 2042054 h 3217160"/>
              <a:gd name="connsiteX24" fmla="*/ 984820 w 3408241"/>
              <a:gd name="connsiteY24" fmla="*/ 1708679 h 3217160"/>
              <a:gd name="connsiteX25" fmla="*/ 13266 w 3408241"/>
              <a:gd name="connsiteY25" fmla="*/ 1368955 h 3217160"/>
              <a:gd name="connsiteX0" fmla="*/ 13266 w 3408241"/>
              <a:gd name="connsiteY0" fmla="*/ 1368955 h 3217160"/>
              <a:gd name="connsiteX1" fmla="*/ 984820 w 3408241"/>
              <a:gd name="connsiteY1" fmla="*/ 1327679 h 3217160"/>
              <a:gd name="connsiteX2" fmla="*/ 975295 w 3408241"/>
              <a:gd name="connsiteY2" fmla="*/ 860954 h 3217160"/>
              <a:gd name="connsiteX3" fmla="*/ 1422967 w 3408241"/>
              <a:gd name="connsiteY3" fmla="*/ 953031 h 3217160"/>
              <a:gd name="connsiteX4" fmla="*/ 956242 w 3408241"/>
              <a:gd name="connsiteY4" fmla="*/ 114830 h 3217160"/>
              <a:gd name="connsiteX5" fmla="*/ 1718242 w 3408241"/>
              <a:gd name="connsiteY5" fmla="*/ 813331 h 3217160"/>
              <a:gd name="connsiteX6" fmla="*/ 1862704 w 3408241"/>
              <a:gd name="connsiteY6" fmla="*/ 191030 h 3217160"/>
              <a:gd name="connsiteX7" fmla="*/ 2124642 w 3408241"/>
              <a:gd name="connsiteY7" fmla="*/ 826030 h 3217160"/>
              <a:gd name="connsiteX8" fmla="*/ 2988241 w 3408241"/>
              <a:gd name="connsiteY8" fmla="*/ 114830 h 3217160"/>
              <a:gd name="connsiteX9" fmla="*/ 2496116 w 3408241"/>
              <a:gd name="connsiteY9" fmla="*/ 1141942 h 3217160"/>
              <a:gd name="connsiteX10" fmla="*/ 2946968 w 3408241"/>
              <a:gd name="connsiteY10" fmla="*/ 1205443 h 3217160"/>
              <a:gd name="connsiteX11" fmla="*/ 2708843 w 3408241"/>
              <a:gd name="connsiteY11" fmla="*/ 1608668 h 3217160"/>
              <a:gd name="connsiteX12" fmla="*/ 3223193 w 3408241"/>
              <a:gd name="connsiteY12" fmla="*/ 1684868 h 3217160"/>
              <a:gd name="connsiteX13" fmla="*/ 3404169 w 3408241"/>
              <a:gd name="connsiteY13" fmla="*/ 1965855 h 3217160"/>
              <a:gd name="connsiteX14" fmla="*/ 3256529 w 3408241"/>
              <a:gd name="connsiteY14" fmla="*/ 2150005 h 3217160"/>
              <a:gd name="connsiteX15" fmla="*/ 2604070 w 3408241"/>
              <a:gd name="connsiteY15" fmla="*/ 2075393 h 3217160"/>
              <a:gd name="connsiteX16" fmla="*/ 3356545 w 3408241"/>
              <a:gd name="connsiteY16" fmla="*/ 3013605 h 3217160"/>
              <a:gd name="connsiteX17" fmla="*/ 2384995 w 3408241"/>
              <a:gd name="connsiteY17" fmla="*/ 2375429 h 3217160"/>
              <a:gd name="connsiteX18" fmla="*/ 2218307 w 3408241"/>
              <a:gd name="connsiteY18" fmla="*/ 2688167 h 3217160"/>
              <a:gd name="connsiteX19" fmla="*/ 1984945 w 3408241"/>
              <a:gd name="connsiteY19" fmla="*/ 2623079 h 3217160"/>
              <a:gd name="connsiteX20" fmla="*/ 1627754 w 3408241"/>
              <a:gd name="connsiteY20" fmla="*/ 2918355 h 3217160"/>
              <a:gd name="connsiteX21" fmla="*/ 1508695 w 3408241"/>
              <a:gd name="connsiteY21" fmla="*/ 2432579 h 3217160"/>
              <a:gd name="connsiteX22" fmla="*/ 737170 w 3408241"/>
              <a:gd name="connsiteY22" fmla="*/ 2842154 h 3217160"/>
              <a:gd name="connsiteX23" fmla="*/ 1203895 w 3408241"/>
              <a:gd name="connsiteY23" fmla="*/ 2051579 h 3217160"/>
              <a:gd name="connsiteX24" fmla="*/ 822896 w 3408241"/>
              <a:gd name="connsiteY24" fmla="*/ 2042054 h 3217160"/>
              <a:gd name="connsiteX25" fmla="*/ 984820 w 3408241"/>
              <a:gd name="connsiteY25" fmla="*/ 1708679 h 3217160"/>
              <a:gd name="connsiteX26" fmla="*/ 13266 w 3408241"/>
              <a:gd name="connsiteY26" fmla="*/ 1368955 h 3217160"/>
              <a:gd name="connsiteX0" fmla="*/ 13266 w 3408241"/>
              <a:gd name="connsiteY0" fmla="*/ 1368955 h 3217160"/>
              <a:gd name="connsiteX1" fmla="*/ 984820 w 3408241"/>
              <a:gd name="connsiteY1" fmla="*/ 1327679 h 3217160"/>
              <a:gd name="connsiteX2" fmla="*/ 975295 w 3408241"/>
              <a:gd name="connsiteY2" fmla="*/ 860954 h 3217160"/>
              <a:gd name="connsiteX3" fmla="*/ 1422967 w 3408241"/>
              <a:gd name="connsiteY3" fmla="*/ 953031 h 3217160"/>
              <a:gd name="connsiteX4" fmla="*/ 956242 w 3408241"/>
              <a:gd name="connsiteY4" fmla="*/ 114830 h 3217160"/>
              <a:gd name="connsiteX5" fmla="*/ 1718242 w 3408241"/>
              <a:gd name="connsiteY5" fmla="*/ 813331 h 3217160"/>
              <a:gd name="connsiteX6" fmla="*/ 1862704 w 3408241"/>
              <a:gd name="connsiteY6" fmla="*/ 191030 h 3217160"/>
              <a:gd name="connsiteX7" fmla="*/ 2124642 w 3408241"/>
              <a:gd name="connsiteY7" fmla="*/ 826030 h 3217160"/>
              <a:gd name="connsiteX8" fmla="*/ 2988241 w 3408241"/>
              <a:gd name="connsiteY8" fmla="*/ 114830 h 3217160"/>
              <a:gd name="connsiteX9" fmla="*/ 2496116 w 3408241"/>
              <a:gd name="connsiteY9" fmla="*/ 1141942 h 3217160"/>
              <a:gd name="connsiteX10" fmla="*/ 2946968 w 3408241"/>
              <a:gd name="connsiteY10" fmla="*/ 1205443 h 3217160"/>
              <a:gd name="connsiteX11" fmla="*/ 2708843 w 3408241"/>
              <a:gd name="connsiteY11" fmla="*/ 1608668 h 3217160"/>
              <a:gd name="connsiteX12" fmla="*/ 3223193 w 3408241"/>
              <a:gd name="connsiteY12" fmla="*/ 1684868 h 3217160"/>
              <a:gd name="connsiteX13" fmla="*/ 3404169 w 3408241"/>
              <a:gd name="connsiteY13" fmla="*/ 1965855 h 3217160"/>
              <a:gd name="connsiteX14" fmla="*/ 3256529 w 3408241"/>
              <a:gd name="connsiteY14" fmla="*/ 2150005 h 3217160"/>
              <a:gd name="connsiteX15" fmla="*/ 2604070 w 3408241"/>
              <a:gd name="connsiteY15" fmla="*/ 2075393 h 3217160"/>
              <a:gd name="connsiteX16" fmla="*/ 3356545 w 3408241"/>
              <a:gd name="connsiteY16" fmla="*/ 3013605 h 3217160"/>
              <a:gd name="connsiteX17" fmla="*/ 2384995 w 3408241"/>
              <a:gd name="connsiteY17" fmla="*/ 2375429 h 3217160"/>
              <a:gd name="connsiteX18" fmla="*/ 2218307 w 3408241"/>
              <a:gd name="connsiteY18" fmla="*/ 2688167 h 3217160"/>
              <a:gd name="connsiteX19" fmla="*/ 1984945 w 3408241"/>
              <a:gd name="connsiteY19" fmla="*/ 2623079 h 3217160"/>
              <a:gd name="connsiteX20" fmla="*/ 1627754 w 3408241"/>
              <a:gd name="connsiteY20" fmla="*/ 2918355 h 3217160"/>
              <a:gd name="connsiteX21" fmla="*/ 1508695 w 3408241"/>
              <a:gd name="connsiteY21" fmla="*/ 2432579 h 3217160"/>
              <a:gd name="connsiteX22" fmla="*/ 737170 w 3408241"/>
              <a:gd name="connsiteY22" fmla="*/ 2842154 h 3217160"/>
              <a:gd name="connsiteX23" fmla="*/ 1203895 w 3408241"/>
              <a:gd name="connsiteY23" fmla="*/ 2051579 h 3217160"/>
              <a:gd name="connsiteX24" fmla="*/ 822896 w 3408241"/>
              <a:gd name="connsiteY24" fmla="*/ 2042054 h 3217160"/>
              <a:gd name="connsiteX25" fmla="*/ 984820 w 3408241"/>
              <a:gd name="connsiteY25" fmla="*/ 1708679 h 3217160"/>
              <a:gd name="connsiteX26" fmla="*/ 13266 w 3408241"/>
              <a:gd name="connsiteY26" fmla="*/ 1368955 h 3217160"/>
              <a:gd name="connsiteX0" fmla="*/ 13266 w 3408241"/>
              <a:gd name="connsiteY0" fmla="*/ 1368955 h 3217160"/>
              <a:gd name="connsiteX1" fmla="*/ 984820 w 3408241"/>
              <a:gd name="connsiteY1" fmla="*/ 1327679 h 3217160"/>
              <a:gd name="connsiteX2" fmla="*/ 975295 w 3408241"/>
              <a:gd name="connsiteY2" fmla="*/ 860954 h 3217160"/>
              <a:gd name="connsiteX3" fmla="*/ 1422967 w 3408241"/>
              <a:gd name="connsiteY3" fmla="*/ 953031 h 3217160"/>
              <a:gd name="connsiteX4" fmla="*/ 956242 w 3408241"/>
              <a:gd name="connsiteY4" fmla="*/ 114830 h 3217160"/>
              <a:gd name="connsiteX5" fmla="*/ 1718242 w 3408241"/>
              <a:gd name="connsiteY5" fmla="*/ 813331 h 3217160"/>
              <a:gd name="connsiteX6" fmla="*/ 1862704 w 3408241"/>
              <a:gd name="connsiteY6" fmla="*/ 191030 h 3217160"/>
              <a:gd name="connsiteX7" fmla="*/ 2124642 w 3408241"/>
              <a:gd name="connsiteY7" fmla="*/ 826030 h 3217160"/>
              <a:gd name="connsiteX8" fmla="*/ 2988241 w 3408241"/>
              <a:gd name="connsiteY8" fmla="*/ 114830 h 3217160"/>
              <a:gd name="connsiteX9" fmla="*/ 2496116 w 3408241"/>
              <a:gd name="connsiteY9" fmla="*/ 1141942 h 3217160"/>
              <a:gd name="connsiteX10" fmla="*/ 2946968 w 3408241"/>
              <a:gd name="connsiteY10" fmla="*/ 1205443 h 3217160"/>
              <a:gd name="connsiteX11" fmla="*/ 2708843 w 3408241"/>
              <a:gd name="connsiteY11" fmla="*/ 1608668 h 3217160"/>
              <a:gd name="connsiteX12" fmla="*/ 3223193 w 3408241"/>
              <a:gd name="connsiteY12" fmla="*/ 1684868 h 3217160"/>
              <a:gd name="connsiteX13" fmla="*/ 3404169 w 3408241"/>
              <a:gd name="connsiteY13" fmla="*/ 1965855 h 3217160"/>
              <a:gd name="connsiteX14" fmla="*/ 3256529 w 3408241"/>
              <a:gd name="connsiteY14" fmla="*/ 2150005 h 3217160"/>
              <a:gd name="connsiteX15" fmla="*/ 2604070 w 3408241"/>
              <a:gd name="connsiteY15" fmla="*/ 2075393 h 3217160"/>
              <a:gd name="connsiteX16" fmla="*/ 3356545 w 3408241"/>
              <a:gd name="connsiteY16" fmla="*/ 3013605 h 3217160"/>
              <a:gd name="connsiteX17" fmla="*/ 2384995 w 3408241"/>
              <a:gd name="connsiteY17" fmla="*/ 2375429 h 3217160"/>
              <a:gd name="connsiteX18" fmla="*/ 2218307 w 3408241"/>
              <a:gd name="connsiteY18" fmla="*/ 2688167 h 3217160"/>
              <a:gd name="connsiteX19" fmla="*/ 1984945 w 3408241"/>
              <a:gd name="connsiteY19" fmla="*/ 2623079 h 3217160"/>
              <a:gd name="connsiteX20" fmla="*/ 1627754 w 3408241"/>
              <a:gd name="connsiteY20" fmla="*/ 2918355 h 3217160"/>
              <a:gd name="connsiteX21" fmla="*/ 1508695 w 3408241"/>
              <a:gd name="connsiteY21" fmla="*/ 2432579 h 3217160"/>
              <a:gd name="connsiteX22" fmla="*/ 737170 w 3408241"/>
              <a:gd name="connsiteY22" fmla="*/ 2842154 h 3217160"/>
              <a:gd name="connsiteX23" fmla="*/ 1203895 w 3408241"/>
              <a:gd name="connsiteY23" fmla="*/ 2051579 h 3217160"/>
              <a:gd name="connsiteX24" fmla="*/ 822896 w 3408241"/>
              <a:gd name="connsiteY24" fmla="*/ 2042054 h 3217160"/>
              <a:gd name="connsiteX25" fmla="*/ 984820 w 3408241"/>
              <a:gd name="connsiteY25" fmla="*/ 1708679 h 3217160"/>
              <a:gd name="connsiteX26" fmla="*/ 13266 w 3408241"/>
              <a:gd name="connsiteY26" fmla="*/ 1368955 h 3217160"/>
              <a:gd name="connsiteX0" fmla="*/ 13266 w 3408241"/>
              <a:gd name="connsiteY0" fmla="*/ 1368955 h 3217160"/>
              <a:gd name="connsiteX1" fmla="*/ 984820 w 3408241"/>
              <a:gd name="connsiteY1" fmla="*/ 1327679 h 3217160"/>
              <a:gd name="connsiteX2" fmla="*/ 975295 w 3408241"/>
              <a:gd name="connsiteY2" fmla="*/ 860954 h 3217160"/>
              <a:gd name="connsiteX3" fmla="*/ 1422967 w 3408241"/>
              <a:gd name="connsiteY3" fmla="*/ 953031 h 3217160"/>
              <a:gd name="connsiteX4" fmla="*/ 956242 w 3408241"/>
              <a:gd name="connsiteY4" fmla="*/ 114830 h 3217160"/>
              <a:gd name="connsiteX5" fmla="*/ 1718242 w 3408241"/>
              <a:gd name="connsiteY5" fmla="*/ 813331 h 3217160"/>
              <a:gd name="connsiteX6" fmla="*/ 1862704 w 3408241"/>
              <a:gd name="connsiteY6" fmla="*/ 191030 h 3217160"/>
              <a:gd name="connsiteX7" fmla="*/ 2124642 w 3408241"/>
              <a:gd name="connsiteY7" fmla="*/ 826030 h 3217160"/>
              <a:gd name="connsiteX8" fmla="*/ 2988241 w 3408241"/>
              <a:gd name="connsiteY8" fmla="*/ 114830 h 3217160"/>
              <a:gd name="connsiteX9" fmla="*/ 2496116 w 3408241"/>
              <a:gd name="connsiteY9" fmla="*/ 1141942 h 3217160"/>
              <a:gd name="connsiteX10" fmla="*/ 2946968 w 3408241"/>
              <a:gd name="connsiteY10" fmla="*/ 1205443 h 3217160"/>
              <a:gd name="connsiteX11" fmla="*/ 2708843 w 3408241"/>
              <a:gd name="connsiteY11" fmla="*/ 1608668 h 3217160"/>
              <a:gd name="connsiteX12" fmla="*/ 3223193 w 3408241"/>
              <a:gd name="connsiteY12" fmla="*/ 1684868 h 3217160"/>
              <a:gd name="connsiteX13" fmla="*/ 3404169 w 3408241"/>
              <a:gd name="connsiteY13" fmla="*/ 1965855 h 3217160"/>
              <a:gd name="connsiteX14" fmla="*/ 3256529 w 3408241"/>
              <a:gd name="connsiteY14" fmla="*/ 2150005 h 3217160"/>
              <a:gd name="connsiteX15" fmla="*/ 2604070 w 3408241"/>
              <a:gd name="connsiteY15" fmla="*/ 2075393 h 3217160"/>
              <a:gd name="connsiteX16" fmla="*/ 3356545 w 3408241"/>
              <a:gd name="connsiteY16" fmla="*/ 3013605 h 3217160"/>
              <a:gd name="connsiteX17" fmla="*/ 2384995 w 3408241"/>
              <a:gd name="connsiteY17" fmla="*/ 2375429 h 3217160"/>
              <a:gd name="connsiteX18" fmla="*/ 2218307 w 3408241"/>
              <a:gd name="connsiteY18" fmla="*/ 2688167 h 3217160"/>
              <a:gd name="connsiteX19" fmla="*/ 1984945 w 3408241"/>
              <a:gd name="connsiteY19" fmla="*/ 2623079 h 3217160"/>
              <a:gd name="connsiteX20" fmla="*/ 1627754 w 3408241"/>
              <a:gd name="connsiteY20" fmla="*/ 2918355 h 3217160"/>
              <a:gd name="connsiteX21" fmla="*/ 1508695 w 3408241"/>
              <a:gd name="connsiteY21" fmla="*/ 2432579 h 3217160"/>
              <a:gd name="connsiteX22" fmla="*/ 737170 w 3408241"/>
              <a:gd name="connsiteY22" fmla="*/ 2842154 h 3217160"/>
              <a:gd name="connsiteX23" fmla="*/ 1203895 w 3408241"/>
              <a:gd name="connsiteY23" fmla="*/ 2051579 h 3217160"/>
              <a:gd name="connsiteX24" fmla="*/ 822896 w 3408241"/>
              <a:gd name="connsiteY24" fmla="*/ 2042054 h 3217160"/>
              <a:gd name="connsiteX25" fmla="*/ 984820 w 3408241"/>
              <a:gd name="connsiteY25" fmla="*/ 1708679 h 3217160"/>
              <a:gd name="connsiteX26" fmla="*/ 13266 w 3408241"/>
              <a:gd name="connsiteY26" fmla="*/ 1368955 h 3217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3408241" h="3217160">
                <a:moveTo>
                  <a:pt x="13266" y="1368955"/>
                </a:moveTo>
                <a:cubicBezTo>
                  <a:pt x="118041" y="829205"/>
                  <a:pt x="586357" y="1459971"/>
                  <a:pt x="984820" y="1327679"/>
                </a:cubicBezTo>
                <a:cubicBezTo>
                  <a:pt x="1145158" y="1243012"/>
                  <a:pt x="729233" y="1045633"/>
                  <a:pt x="975295" y="860954"/>
                </a:cubicBezTo>
                <a:cubicBezTo>
                  <a:pt x="1202307" y="790575"/>
                  <a:pt x="1249930" y="1069447"/>
                  <a:pt x="1422967" y="953031"/>
                </a:cubicBezTo>
                <a:cubicBezTo>
                  <a:pt x="1505517" y="637648"/>
                  <a:pt x="592175" y="521230"/>
                  <a:pt x="956242" y="114830"/>
                </a:cubicBezTo>
                <a:cubicBezTo>
                  <a:pt x="1508692" y="-363536"/>
                  <a:pt x="1431698" y="806981"/>
                  <a:pt x="1718242" y="813331"/>
                </a:cubicBezTo>
                <a:cubicBezTo>
                  <a:pt x="1699986" y="629181"/>
                  <a:pt x="1579071" y="138113"/>
                  <a:pt x="1862704" y="191030"/>
                </a:cubicBezTo>
                <a:cubicBezTo>
                  <a:pt x="2146337" y="243947"/>
                  <a:pt x="1833336" y="800630"/>
                  <a:pt x="2124642" y="826030"/>
                </a:cubicBezTo>
                <a:cubicBezTo>
                  <a:pt x="2339748" y="787930"/>
                  <a:pt x="2345304" y="-158220"/>
                  <a:pt x="2988241" y="114830"/>
                </a:cubicBezTo>
                <a:cubicBezTo>
                  <a:pt x="3620066" y="697972"/>
                  <a:pt x="2444257" y="778934"/>
                  <a:pt x="2496116" y="1141942"/>
                </a:cubicBezTo>
                <a:cubicBezTo>
                  <a:pt x="2588191" y="1364192"/>
                  <a:pt x="2790864" y="1036639"/>
                  <a:pt x="2946968" y="1205443"/>
                </a:cubicBezTo>
                <a:cubicBezTo>
                  <a:pt x="3105454" y="1502305"/>
                  <a:pt x="2535013" y="1350435"/>
                  <a:pt x="2708843" y="1608668"/>
                </a:cubicBezTo>
                <a:cubicBezTo>
                  <a:pt x="2818380" y="1667935"/>
                  <a:pt x="3019993" y="1685133"/>
                  <a:pt x="3223193" y="1684868"/>
                </a:cubicBezTo>
                <a:cubicBezTo>
                  <a:pt x="3395437" y="1744399"/>
                  <a:pt x="3420044" y="1845470"/>
                  <a:pt x="3404169" y="1965855"/>
                </a:cubicBezTo>
                <a:cubicBezTo>
                  <a:pt x="3364481" y="2105290"/>
                  <a:pt x="3345429" y="2092855"/>
                  <a:pt x="3256529" y="2150005"/>
                </a:cubicBezTo>
                <a:cubicBezTo>
                  <a:pt x="3093811" y="2255574"/>
                  <a:pt x="2804889" y="1821923"/>
                  <a:pt x="2604070" y="2075393"/>
                </a:cubicBezTo>
                <a:cubicBezTo>
                  <a:pt x="2649314" y="2376489"/>
                  <a:pt x="3551014" y="2569899"/>
                  <a:pt x="3356545" y="3013605"/>
                </a:cubicBezTo>
                <a:cubicBezTo>
                  <a:pt x="2810445" y="3698611"/>
                  <a:pt x="2714402" y="2440517"/>
                  <a:pt x="2384995" y="2375429"/>
                </a:cubicBezTo>
                <a:cubicBezTo>
                  <a:pt x="2237358" y="2443691"/>
                  <a:pt x="2336576" y="2618317"/>
                  <a:pt x="2218307" y="2688167"/>
                </a:cubicBezTo>
                <a:cubicBezTo>
                  <a:pt x="2161157" y="2750609"/>
                  <a:pt x="2083370" y="2584714"/>
                  <a:pt x="1984945" y="2623079"/>
                </a:cubicBezTo>
                <a:cubicBezTo>
                  <a:pt x="1886520" y="2661444"/>
                  <a:pt x="1840479" y="2988205"/>
                  <a:pt x="1627754" y="2918355"/>
                </a:cubicBezTo>
                <a:cubicBezTo>
                  <a:pt x="1415029" y="2848505"/>
                  <a:pt x="1657126" y="2445279"/>
                  <a:pt x="1508695" y="2432579"/>
                </a:cubicBezTo>
                <a:cubicBezTo>
                  <a:pt x="1303114" y="2410354"/>
                  <a:pt x="1078483" y="3152775"/>
                  <a:pt x="737170" y="2842154"/>
                </a:cubicBezTo>
                <a:cubicBezTo>
                  <a:pt x="286320" y="2299229"/>
                  <a:pt x="1411858" y="2286000"/>
                  <a:pt x="1203895" y="2051579"/>
                </a:cubicBezTo>
                <a:cubicBezTo>
                  <a:pt x="1218183" y="1918229"/>
                  <a:pt x="907034" y="2242079"/>
                  <a:pt x="822896" y="2042054"/>
                </a:cubicBezTo>
                <a:cubicBezTo>
                  <a:pt x="700659" y="1870604"/>
                  <a:pt x="1119758" y="1820862"/>
                  <a:pt x="984820" y="1708679"/>
                </a:cubicBezTo>
                <a:cubicBezTo>
                  <a:pt x="767332" y="1528233"/>
                  <a:pt x="-118339" y="2046919"/>
                  <a:pt x="13266" y="1368955"/>
                </a:cubicBezTo>
                <a:close/>
              </a:path>
            </a:pathLst>
          </a:custGeom>
          <a:solidFill>
            <a:srgbClr val="00B0F0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16"/>
          <p:cNvSpPr/>
          <p:nvPr/>
        </p:nvSpPr>
        <p:spPr>
          <a:xfrm>
            <a:off x="4579206" y="1129770"/>
            <a:ext cx="1566913" cy="1479065"/>
          </a:xfrm>
          <a:custGeom>
            <a:avLst/>
            <a:gdLst>
              <a:gd name="connsiteX0" fmla="*/ 0 w 3895725"/>
              <a:gd name="connsiteY0" fmla="*/ 2159000 h 4318000"/>
              <a:gd name="connsiteX1" fmla="*/ 1947863 w 3895725"/>
              <a:gd name="connsiteY1" fmla="*/ 0 h 4318000"/>
              <a:gd name="connsiteX2" fmla="*/ 3895726 w 3895725"/>
              <a:gd name="connsiteY2" fmla="*/ 2159000 h 4318000"/>
              <a:gd name="connsiteX3" fmla="*/ 1947863 w 3895725"/>
              <a:gd name="connsiteY3" fmla="*/ 4318000 h 4318000"/>
              <a:gd name="connsiteX4" fmla="*/ 0 w 3895725"/>
              <a:gd name="connsiteY4" fmla="*/ 2159000 h 4318000"/>
              <a:gd name="connsiteX0" fmla="*/ 16235 w 3911961"/>
              <a:gd name="connsiteY0" fmla="*/ 2249857 h 4408857"/>
              <a:gd name="connsiteX1" fmla="*/ 1083036 w 3911961"/>
              <a:gd name="connsiteY1" fmla="*/ 586157 h 4408857"/>
              <a:gd name="connsiteX2" fmla="*/ 1964098 w 3911961"/>
              <a:gd name="connsiteY2" fmla="*/ 90857 h 4408857"/>
              <a:gd name="connsiteX3" fmla="*/ 3911961 w 3911961"/>
              <a:gd name="connsiteY3" fmla="*/ 2249857 h 4408857"/>
              <a:gd name="connsiteX4" fmla="*/ 1964098 w 3911961"/>
              <a:gd name="connsiteY4" fmla="*/ 4408857 h 4408857"/>
              <a:gd name="connsiteX5" fmla="*/ 16235 w 3911961"/>
              <a:gd name="connsiteY5" fmla="*/ 2249857 h 4408857"/>
              <a:gd name="connsiteX0" fmla="*/ 16235 w 3911961"/>
              <a:gd name="connsiteY0" fmla="*/ 2219517 h 4378517"/>
              <a:gd name="connsiteX1" fmla="*/ 1083036 w 3911961"/>
              <a:gd name="connsiteY1" fmla="*/ 555817 h 4378517"/>
              <a:gd name="connsiteX2" fmla="*/ 1705336 w 3911961"/>
              <a:gd name="connsiteY2" fmla="*/ 593918 h 4378517"/>
              <a:gd name="connsiteX3" fmla="*/ 1964098 w 3911961"/>
              <a:gd name="connsiteY3" fmla="*/ 60517 h 4378517"/>
              <a:gd name="connsiteX4" fmla="*/ 3911961 w 3911961"/>
              <a:gd name="connsiteY4" fmla="*/ 2219517 h 4378517"/>
              <a:gd name="connsiteX5" fmla="*/ 1964098 w 3911961"/>
              <a:gd name="connsiteY5" fmla="*/ 4378517 h 4378517"/>
              <a:gd name="connsiteX6" fmla="*/ 16235 w 3911961"/>
              <a:gd name="connsiteY6" fmla="*/ 2219517 h 4378517"/>
              <a:gd name="connsiteX0" fmla="*/ 20201 w 3915927"/>
              <a:gd name="connsiteY0" fmla="*/ 2219517 h 4378517"/>
              <a:gd name="connsiteX1" fmla="*/ 960002 w 3915927"/>
              <a:gd name="connsiteY1" fmla="*/ 987618 h 4378517"/>
              <a:gd name="connsiteX2" fmla="*/ 1087002 w 3915927"/>
              <a:gd name="connsiteY2" fmla="*/ 555817 h 4378517"/>
              <a:gd name="connsiteX3" fmla="*/ 1709302 w 3915927"/>
              <a:gd name="connsiteY3" fmla="*/ 593918 h 4378517"/>
              <a:gd name="connsiteX4" fmla="*/ 1968064 w 3915927"/>
              <a:gd name="connsiteY4" fmla="*/ 60517 h 4378517"/>
              <a:gd name="connsiteX5" fmla="*/ 3915927 w 3915927"/>
              <a:gd name="connsiteY5" fmla="*/ 2219517 h 4378517"/>
              <a:gd name="connsiteX6" fmla="*/ 1968064 w 3915927"/>
              <a:gd name="connsiteY6" fmla="*/ 4378517 h 4378517"/>
              <a:gd name="connsiteX7" fmla="*/ 20201 w 3915927"/>
              <a:gd name="connsiteY7" fmla="*/ 2219517 h 4378517"/>
              <a:gd name="connsiteX0" fmla="*/ 2555 w 3898281"/>
              <a:gd name="connsiteY0" fmla="*/ 2219517 h 4378517"/>
              <a:gd name="connsiteX1" fmla="*/ 1526556 w 3898281"/>
              <a:gd name="connsiteY1" fmla="*/ 1470218 h 4378517"/>
              <a:gd name="connsiteX2" fmla="*/ 1069356 w 3898281"/>
              <a:gd name="connsiteY2" fmla="*/ 555817 h 4378517"/>
              <a:gd name="connsiteX3" fmla="*/ 1691656 w 3898281"/>
              <a:gd name="connsiteY3" fmla="*/ 593918 h 4378517"/>
              <a:gd name="connsiteX4" fmla="*/ 1950418 w 3898281"/>
              <a:gd name="connsiteY4" fmla="*/ 60517 h 4378517"/>
              <a:gd name="connsiteX5" fmla="*/ 3898281 w 3898281"/>
              <a:gd name="connsiteY5" fmla="*/ 2219517 h 4378517"/>
              <a:gd name="connsiteX6" fmla="*/ 1950418 w 3898281"/>
              <a:gd name="connsiteY6" fmla="*/ 4378517 h 4378517"/>
              <a:gd name="connsiteX7" fmla="*/ 2555 w 3898281"/>
              <a:gd name="connsiteY7" fmla="*/ 2219517 h 4378517"/>
              <a:gd name="connsiteX0" fmla="*/ 2555 w 3898281"/>
              <a:gd name="connsiteY0" fmla="*/ 2219517 h 4378517"/>
              <a:gd name="connsiteX1" fmla="*/ 1526556 w 3898281"/>
              <a:gd name="connsiteY1" fmla="*/ 1470218 h 4378517"/>
              <a:gd name="connsiteX2" fmla="*/ 1069356 w 3898281"/>
              <a:gd name="connsiteY2" fmla="*/ 555817 h 4378517"/>
              <a:gd name="connsiteX3" fmla="*/ 1691656 w 3898281"/>
              <a:gd name="connsiteY3" fmla="*/ 593918 h 4378517"/>
              <a:gd name="connsiteX4" fmla="*/ 1950418 w 3898281"/>
              <a:gd name="connsiteY4" fmla="*/ 60517 h 4378517"/>
              <a:gd name="connsiteX5" fmla="*/ 3898281 w 3898281"/>
              <a:gd name="connsiteY5" fmla="*/ 2219517 h 4378517"/>
              <a:gd name="connsiteX6" fmla="*/ 1950418 w 3898281"/>
              <a:gd name="connsiteY6" fmla="*/ 4378517 h 4378517"/>
              <a:gd name="connsiteX7" fmla="*/ 2555 w 3898281"/>
              <a:gd name="connsiteY7" fmla="*/ 2219517 h 4378517"/>
              <a:gd name="connsiteX0" fmla="*/ 2555 w 3898281"/>
              <a:gd name="connsiteY0" fmla="*/ 2219517 h 4378517"/>
              <a:gd name="connsiteX1" fmla="*/ 1526556 w 3898281"/>
              <a:gd name="connsiteY1" fmla="*/ 1470218 h 4378517"/>
              <a:gd name="connsiteX2" fmla="*/ 1069356 w 3898281"/>
              <a:gd name="connsiteY2" fmla="*/ 555817 h 4378517"/>
              <a:gd name="connsiteX3" fmla="*/ 1691656 w 3898281"/>
              <a:gd name="connsiteY3" fmla="*/ 593918 h 4378517"/>
              <a:gd name="connsiteX4" fmla="*/ 1950418 w 3898281"/>
              <a:gd name="connsiteY4" fmla="*/ 60517 h 4378517"/>
              <a:gd name="connsiteX5" fmla="*/ 3898281 w 3898281"/>
              <a:gd name="connsiteY5" fmla="*/ 2219517 h 4378517"/>
              <a:gd name="connsiteX6" fmla="*/ 1950418 w 3898281"/>
              <a:gd name="connsiteY6" fmla="*/ 4378517 h 4378517"/>
              <a:gd name="connsiteX7" fmla="*/ 2555 w 3898281"/>
              <a:gd name="connsiteY7" fmla="*/ 2219517 h 4378517"/>
              <a:gd name="connsiteX0" fmla="*/ 2555 w 3898281"/>
              <a:gd name="connsiteY0" fmla="*/ 2219517 h 4378517"/>
              <a:gd name="connsiteX1" fmla="*/ 1526556 w 3898281"/>
              <a:gd name="connsiteY1" fmla="*/ 1470218 h 4378517"/>
              <a:gd name="connsiteX2" fmla="*/ 1069356 w 3898281"/>
              <a:gd name="connsiteY2" fmla="*/ 555817 h 4378517"/>
              <a:gd name="connsiteX3" fmla="*/ 1691656 w 3898281"/>
              <a:gd name="connsiteY3" fmla="*/ 593918 h 4378517"/>
              <a:gd name="connsiteX4" fmla="*/ 1950418 w 3898281"/>
              <a:gd name="connsiteY4" fmla="*/ 60517 h 4378517"/>
              <a:gd name="connsiteX5" fmla="*/ 3898281 w 3898281"/>
              <a:gd name="connsiteY5" fmla="*/ 2219517 h 4378517"/>
              <a:gd name="connsiteX6" fmla="*/ 1950418 w 3898281"/>
              <a:gd name="connsiteY6" fmla="*/ 4378517 h 4378517"/>
              <a:gd name="connsiteX7" fmla="*/ 2555 w 3898281"/>
              <a:gd name="connsiteY7" fmla="*/ 2219517 h 4378517"/>
              <a:gd name="connsiteX0" fmla="*/ 2555 w 3898281"/>
              <a:gd name="connsiteY0" fmla="*/ 2173048 h 4332048"/>
              <a:gd name="connsiteX1" fmla="*/ 1526556 w 3898281"/>
              <a:gd name="connsiteY1" fmla="*/ 1423749 h 4332048"/>
              <a:gd name="connsiteX2" fmla="*/ 1069356 w 3898281"/>
              <a:gd name="connsiteY2" fmla="*/ 509348 h 4332048"/>
              <a:gd name="connsiteX3" fmla="*/ 1831356 w 3898281"/>
              <a:gd name="connsiteY3" fmla="*/ 1207849 h 4332048"/>
              <a:gd name="connsiteX4" fmla="*/ 1950418 w 3898281"/>
              <a:gd name="connsiteY4" fmla="*/ 14048 h 4332048"/>
              <a:gd name="connsiteX5" fmla="*/ 3898281 w 3898281"/>
              <a:gd name="connsiteY5" fmla="*/ 2173048 h 4332048"/>
              <a:gd name="connsiteX6" fmla="*/ 1950418 w 3898281"/>
              <a:gd name="connsiteY6" fmla="*/ 4332048 h 4332048"/>
              <a:gd name="connsiteX7" fmla="*/ 2555 w 3898281"/>
              <a:gd name="connsiteY7" fmla="*/ 2173048 h 4332048"/>
              <a:gd name="connsiteX0" fmla="*/ 2555 w 3898281"/>
              <a:gd name="connsiteY0" fmla="*/ 2173048 h 4332048"/>
              <a:gd name="connsiteX1" fmla="*/ 1526556 w 3898281"/>
              <a:gd name="connsiteY1" fmla="*/ 1423749 h 4332048"/>
              <a:gd name="connsiteX2" fmla="*/ 1069356 w 3898281"/>
              <a:gd name="connsiteY2" fmla="*/ 509348 h 4332048"/>
              <a:gd name="connsiteX3" fmla="*/ 1831356 w 3898281"/>
              <a:gd name="connsiteY3" fmla="*/ 1207849 h 4332048"/>
              <a:gd name="connsiteX4" fmla="*/ 1950418 w 3898281"/>
              <a:gd name="connsiteY4" fmla="*/ 14048 h 4332048"/>
              <a:gd name="connsiteX5" fmla="*/ 3898281 w 3898281"/>
              <a:gd name="connsiteY5" fmla="*/ 2173048 h 4332048"/>
              <a:gd name="connsiteX6" fmla="*/ 1950418 w 3898281"/>
              <a:gd name="connsiteY6" fmla="*/ 4332048 h 4332048"/>
              <a:gd name="connsiteX7" fmla="*/ 2555 w 3898281"/>
              <a:gd name="connsiteY7" fmla="*/ 2173048 h 4332048"/>
              <a:gd name="connsiteX0" fmla="*/ 2555 w 3898281"/>
              <a:gd name="connsiteY0" fmla="*/ 2173048 h 4332048"/>
              <a:gd name="connsiteX1" fmla="*/ 1526556 w 3898281"/>
              <a:gd name="connsiteY1" fmla="*/ 1423749 h 4332048"/>
              <a:gd name="connsiteX2" fmla="*/ 1069356 w 3898281"/>
              <a:gd name="connsiteY2" fmla="*/ 509348 h 4332048"/>
              <a:gd name="connsiteX3" fmla="*/ 1831356 w 3898281"/>
              <a:gd name="connsiteY3" fmla="*/ 1207849 h 4332048"/>
              <a:gd name="connsiteX4" fmla="*/ 1950418 w 3898281"/>
              <a:gd name="connsiteY4" fmla="*/ 14048 h 4332048"/>
              <a:gd name="connsiteX5" fmla="*/ 3898281 w 3898281"/>
              <a:gd name="connsiteY5" fmla="*/ 2173048 h 4332048"/>
              <a:gd name="connsiteX6" fmla="*/ 1950418 w 3898281"/>
              <a:gd name="connsiteY6" fmla="*/ 4332048 h 4332048"/>
              <a:gd name="connsiteX7" fmla="*/ 2555 w 3898281"/>
              <a:gd name="connsiteY7" fmla="*/ 2173048 h 4332048"/>
              <a:gd name="connsiteX0" fmla="*/ 2555 w 3898281"/>
              <a:gd name="connsiteY0" fmla="*/ 2173048 h 4332048"/>
              <a:gd name="connsiteX1" fmla="*/ 1526556 w 3898281"/>
              <a:gd name="connsiteY1" fmla="*/ 1423749 h 4332048"/>
              <a:gd name="connsiteX2" fmla="*/ 1069356 w 3898281"/>
              <a:gd name="connsiteY2" fmla="*/ 509348 h 4332048"/>
              <a:gd name="connsiteX3" fmla="*/ 1831356 w 3898281"/>
              <a:gd name="connsiteY3" fmla="*/ 1207849 h 4332048"/>
              <a:gd name="connsiteX4" fmla="*/ 1950418 w 3898281"/>
              <a:gd name="connsiteY4" fmla="*/ 14048 h 4332048"/>
              <a:gd name="connsiteX5" fmla="*/ 3898281 w 3898281"/>
              <a:gd name="connsiteY5" fmla="*/ 2173048 h 4332048"/>
              <a:gd name="connsiteX6" fmla="*/ 1950418 w 3898281"/>
              <a:gd name="connsiteY6" fmla="*/ 4332048 h 4332048"/>
              <a:gd name="connsiteX7" fmla="*/ 2555 w 3898281"/>
              <a:gd name="connsiteY7" fmla="*/ 2173048 h 4332048"/>
              <a:gd name="connsiteX0" fmla="*/ 2555 w 3898281"/>
              <a:gd name="connsiteY0" fmla="*/ 2174133 h 4333133"/>
              <a:gd name="connsiteX1" fmla="*/ 1526556 w 3898281"/>
              <a:gd name="connsiteY1" fmla="*/ 1424834 h 4333133"/>
              <a:gd name="connsiteX2" fmla="*/ 1069356 w 3898281"/>
              <a:gd name="connsiteY2" fmla="*/ 510433 h 4333133"/>
              <a:gd name="connsiteX3" fmla="*/ 1831356 w 3898281"/>
              <a:gd name="connsiteY3" fmla="*/ 1208934 h 4333133"/>
              <a:gd name="connsiteX4" fmla="*/ 1950418 w 3898281"/>
              <a:gd name="connsiteY4" fmla="*/ 15133 h 4333133"/>
              <a:gd name="connsiteX5" fmla="*/ 3898281 w 3898281"/>
              <a:gd name="connsiteY5" fmla="*/ 2174133 h 4333133"/>
              <a:gd name="connsiteX6" fmla="*/ 1950418 w 3898281"/>
              <a:gd name="connsiteY6" fmla="*/ 4333133 h 4333133"/>
              <a:gd name="connsiteX7" fmla="*/ 2555 w 3898281"/>
              <a:gd name="connsiteY7" fmla="*/ 2174133 h 4333133"/>
              <a:gd name="connsiteX0" fmla="*/ 2555 w 3898281"/>
              <a:gd name="connsiteY0" fmla="*/ 1778530 h 3937530"/>
              <a:gd name="connsiteX1" fmla="*/ 1526556 w 3898281"/>
              <a:gd name="connsiteY1" fmla="*/ 1029231 h 3937530"/>
              <a:gd name="connsiteX2" fmla="*/ 1069356 w 3898281"/>
              <a:gd name="connsiteY2" fmla="*/ 114830 h 3937530"/>
              <a:gd name="connsiteX3" fmla="*/ 1831356 w 3898281"/>
              <a:gd name="connsiteY3" fmla="*/ 813331 h 3937530"/>
              <a:gd name="connsiteX4" fmla="*/ 2026618 w 3898281"/>
              <a:gd name="connsiteY4" fmla="*/ 191030 h 3937530"/>
              <a:gd name="connsiteX5" fmla="*/ 3898281 w 3898281"/>
              <a:gd name="connsiteY5" fmla="*/ 1778530 h 3937530"/>
              <a:gd name="connsiteX6" fmla="*/ 1950418 w 3898281"/>
              <a:gd name="connsiteY6" fmla="*/ 3937530 h 3937530"/>
              <a:gd name="connsiteX7" fmla="*/ 2555 w 3898281"/>
              <a:gd name="connsiteY7" fmla="*/ 1778530 h 3937530"/>
              <a:gd name="connsiteX0" fmla="*/ 2555 w 3898281"/>
              <a:gd name="connsiteY0" fmla="*/ 1778530 h 3937530"/>
              <a:gd name="connsiteX1" fmla="*/ 1526556 w 3898281"/>
              <a:gd name="connsiteY1" fmla="*/ 1029231 h 3937530"/>
              <a:gd name="connsiteX2" fmla="*/ 1069356 w 3898281"/>
              <a:gd name="connsiteY2" fmla="*/ 114830 h 3937530"/>
              <a:gd name="connsiteX3" fmla="*/ 1831356 w 3898281"/>
              <a:gd name="connsiteY3" fmla="*/ 813331 h 3937530"/>
              <a:gd name="connsiteX4" fmla="*/ 2026618 w 3898281"/>
              <a:gd name="connsiteY4" fmla="*/ 191030 h 3937530"/>
              <a:gd name="connsiteX5" fmla="*/ 3898281 w 3898281"/>
              <a:gd name="connsiteY5" fmla="*/ 1778530 h 3937530"/>
              <a:gd name="connsiteX6" fmla="*/ 1950418 w 3898281"/>
              <a:gd name="connsiteY6" fmla="*/ 3937530 h 3937530"/>
              <a:gd name="connsiteX7" fmla="*/ 2555 w 3898281"/>
              <a:gd name="connsiteY7" fmla="*/ 1778530 h 3937530"/>
              <a:gd name="connsiteX0" fmla="*/ 2555 w 3900324"/>
              <a:gd name="connsiteY0" fmla="*/ 1778530 h 3937530"/>
              <a:gd name="connsiteX1" fmla="*/ 1526556 w 3900324"/>
              <a:gd name="connsiteY1" fmla="*/ 1029231 h 3937530"/>
              <a:gd name="connsiteX2" fmla="*/ 1069356 w 3900324"/>
              <a:gd name="connsiteY2" fmla="*/ 114830 h 3937530"/>
              <a:gd name="connsiteX3" fmla="*/ 1831356 w 3900324"/>
              <a:gd name="connsiteY3" fmla="*/ 813331 h 3937530"/>
              <a:gd name="connsiteX4" fmla="*/ 2026618 w 3900324"/>
              <a:gd name="connsiteY4" fmla="*/ 191030 h 3937530"/>
              <a:gd name="connsiteX5" fmla="*/ 2250456 w 3900324"/>
              <a:gd name="connsiteY5" fmla="*/ 864130 h 3937530"/>
              <a:gd name="connsiteX6" fmla="*/ 3898281 w 3900324"/>
              <a:gd name="connsiteY6" fmla="*/ 1778530 h 3937530"/>
              <a:gd name="connsiteX7" fmla="*/ 1950418 w 3900324"/>
              <a:gd name="connsiteY7" fmla="*/ 3937530 h 3937530"/>
              <a:gd name="connsiteX8" fmla="*/ 2555 w 3900324"/>
              <a:gd name="connsiteY8" fmla="*/ 1778530 h 3937530"/>
              <a:gd name="connsiteX0" fmla="*/ 2555 w 3900324"/>
              <a:gd name="connsiteY0" fmla="*/ 1778530 h 3937530"/>
              <a:gd name="connsiteX1" fmla="*/ 1526556 w 3900324"/>
              <a:gd name="connsiteY1" fmla="*/ 1029231 h 3937530"/>
              <a:gd name="connsiteX2" fmla="*/ 1069356 w 3900324"/>
              <a:gd name="connsiteY2" fmla="*/ 114830 h 3937530"/>
              <a:gd name="connsiteX3" fmla="*/ 1831356 w 3900324"/>
              <a:gd name="connsiteY3" fmla="*/ 813331 h 3937530"/>
              <a:gd name="connsiteX4" fmla="*/ 2026618 w 3900324"/>
              <a:gd name="connsiteY4" fmla="*/ 191030 h 3937530"/>
              <a:gd name="connsiteX5" fmla="*/ 2250456 w 3900324"/>
              <a:gd name="connsiteY5" fmla="*/ 864130 h 3937530"/>
              <a:gd name="connsiteX6" fmla="*/ 3898281 w 3900324"/>
              <a:gd name="connsiteY6" fmla="*/ 1778530 h 3937530"/>
              <a:gd name="connsiteX7" fmla="*/ 1950418 w 3900324"/>
              <a:gd name="connsiteY7" fmla="*/ 3937530 h 3937530"/>
              <a:gd name="connsiteX8" fmla="*/ 2555 w 3900324"/>
              <a:gd name="connsiteY8" fmla="*/ 1778530 h 3937530"/>
              <a:gd name="connsiteX0" fmla="*/ 2555 w 3900324"/>
              <a:gd name="connsiteY0" fmla="*/ 1778530 h 3937530"/>
              <a:gd name="connsiteX1" fmla="*/ 1526556 w 3900324"/>
              <a:gd name="connsiteY1" fmla="*/ 1029231 h 3937530"/>
              <a:gd name="connsiteX2" fmla="*/ 1069356 w 3900324"/>
              <a:gd name="connsiteY2" fmla="*/ 114830 h 3937530"/>
              <a:gd name="connsiteX3" fmla="*/ 1831356 w 3900324"/>
              <a:gd name="connsiteY3" fmla="*/ 813331 h 3937530"/>
              <a:gd name="connsiteX4" fmla="*/ 2026618 w 3900324"/>
              <a:gd name="connsiteY4" fmla="*/ 191030 h 3937530"/>
              <a:gd name="connsiteX5" fmla="*/ 2250456 w 3900324"/>
              <a:gd name="connsiteY5" fmla="*/ 864130 h 3937530"/>
              <a:gd name="connsiteX6" fmla="*/ 3898281 w 3900324"/>
              <a:gd name="connsiteY6" fmla="*/ 1778530 h 3937530"/>
              <a:gd name="connsiteX7" fmla="*/ 1950418 w 3900324"/>
              <a:gd name="connsiteY7" fmla="*/ 3937530 h 3937530"/>
              <a:gd name="connsiteX8" fmla="*/ 2555 w 3900324"/>
              <a:gd name="connsiteY8" fmla="*/ 1778530 h 3937530"/>
              <a:gd name="connsiteX0" fmla="*/ 2555 w 3900324"/>
              <a:gd name="connsiteY0" fmla="*/ 1778530 h 3937530"/>
              <a:gd name="connsiteX1" fmla="*/ 1526556 w 3900324"/>
              <a:gd name="connsiteY1" fmla="*/ 1029231 h 3937530"/>
              <a:gd name="connsiteX2" fmla="*/ 1069356 w 3900324"/>
              <a:gd name="connsiteY2" fmla="*/ 114830 h 3937530"/>
              <a:gd name="connsiteX3" fmla="*/ 1831356 w 3900324"/>
              <a:gd name="connsiteY3" fmla="*/ 813331 h 3937530"/>
              <a:gd name="connsiteX4" fmla="*/ 2026618 w 3900324"/>
              <a:gd name="connsiteY4" fmla="*/ 191030 h 3937530"/>
              <a:gd name="connsiteX5" fmla="*/ 2250456 w 3900324"/>
              <a:gd name="connsiteY5" fmla="*/ 864130 h 3937530"/>
              <a:gd name="connsiteX6" fmla="*/ 3898281 w 3900324"/>
              <a:gd name="connsiteY6" fmla="*/ 1778530 h 3937530"/>
              <a:gd name="connsiteX7" fmla="*/ 1950418 w 3900324"/>
              <a:gd name="connsiteY7" fmla="*/ 3937530 h 3937530"/>
              <a:gd name="connsiteX8" fmla="*/ 2555 w 3900324"/>
              <a:gd name="connsiteY8" fmla="*/ 1778530 h 3937530"/>
              <a:gd name="connsiteX0" fmla="*/ 2555 w 3900324"/>
              <a:gd name="connsiteY0" fmla="*/ 1778530 h 3937530"/>
              <a:gd name="connsiteX1" fmla="*/ 1526556 w 3900324"/>
              <a:gd name="connsiteY1" fmla="*/ 1029231 h 3937530"/>
              <a:gd name="connsiteX2" fmla="*/ 1069356 w 3900324"/>
              <a:gd name="connsiteY2" fmla="*/ 114830 h 3937530"/>
              <a:gd name="connsiteX3" fmla="*/ 1831356 w 3900324"/>
              <a:gd name="connsiteY3" fmla="*/ 813331 h 3937530"/>
              <a:gd name="connsiteX4" fmla="*/ 2026618 w 3900324"/>
              <a:gd name="connsiteY4" fmla="*/ 191030 h 3937530"/>
              <a:gd name="connsiteX5" fmla="*/ 2250456 w 3900324"/>
              <a:gd name="connsiteY5" fmla="*/ 864130 h 3937530"/>
              <a:gd name="connsiteX6" fmla="*/ 3898281 w 3900324"/>
              <a:gd name="connsiteY6" fmla="*/ 1778530 h 3937530"/>
              <a:gd name="connsiteX7" fmla="*/ 1950418 w 3900324"/>
              <a:gd name="connsiteY7" fmla="*/ 3937530 h 3937530"/>
              <a:gd name="connsiteX8" fmla="*/ 2555 w 3900324"/>
              <a:gd name="connsiteY8" fmla="*/ 1778530 h 3937530"/>
              <a:gd name="connsiteX0" fmla="*/ 2555 w 3900324"/>
              <a:gd name="connsiteY0" fmla="*/ 1778530 h 3937530"/>
              <a:gd name="connsiteX1" fmla="*/ 1526556 w 3900324"/>
              <a:gd name="connsiteY1" fmla="*/ 1029231 h 3937530"/>
              <a:gd name="connsiteX2" fmla="*/ 1069356 w 3900324"/>
              <a:gd name="connsiteY2" fmla="*/ 114830 h 3937530"/>
              <a:gd name="connsiteX3" fmla="*/ 1831356 w 3900324"/>
              <a:gd name="connsiteY3" fmla="*/ 813331 h 3937530"/>
              <a:gd name="connsiteX4" fmla="*/ 1975818 w 3900324"/>
              <a:gd name="connsiteY4" fmla="*/ 191030 h 3937530"/>
              <a:gd name="connsiteX5" fmla="*/ 2250456 w 3900324"/>
              <a:gd name="connsiteY5" fmla="*/ 864130 h 3937530"/>
              <a:gd name="connsiteX6" fmla="*/ 3898281 w 3900324"/>
              <a:gd name="connsiteY6" fmla="*/ 1778530 h 3937530"/>
              <a:gd name="connsiteX7" fmla="*/ 1950418 w 3900324"/>
              <a:gd name="connsiteY7" fmla="*/ 3937530 h 3937530"/>
              <a:gd name="connsiteX8" fmla="*/ 2555 w 3900324"/>
              <a:gd name="connsiteY8" fmla="*/ 1778530 h 3937530"/>
              <a:gd name="connsiteX0" fmla="*/ 2555 w 3900324"/>
              <a:gd name="connsiteY0" fmla="*/ 1778530 h 3937530"/>
              <a:gd name="connsiteX1" fmla="*/ 1526556 w 3900324"/>
              <a:gd name="connsiteY1" fmla="*/ 1029231 h 3937530"/>
              <a:gd name="connsiteX2" fmla="*/ 1069356 w 3900324"/>
              <a:gd name="connsiteY2" fmla="*/ 114830 h 3937530"/>
              <a:gd name="connsiteX3" fmla="*/ 1831356 w 3900324"/>
              <a:gd name="connsiteY3" fmla="*/ 813331 h 3937530"/>
              <a:gd name="connsiteX4" fmla="*/ 1975818 w 3900324"/>
              <a:gd name="connsiteY4" fmla="*/ 191030 h 3937530"/>
              <a:gd name="connsiteX5" fmla="*/ 2250456 w 3900324"/>
              <a:gd name="connsiteY5" fmla="*/ 864130 h 3937530"/>
              <a:gd name="connsiteX6" fmla="*/ 3898281 w 3900324"/>
              <a:gd name="connsiteY6" fmla="*/ 1778530 h 3937530"/>
              <a:gd name="connsiteX7" fmla="*/ 1950418 w 3900324"/>
              <a:gd name="connsiteY7" fmla="*/ 3937530 h 3937530"/>
              <a:gd name="connsiteX8" fmla="*/ 2555 w 3900324"/>
              <a:gd name="connsiteY8" fmla="*/ 1778530 h 3937530"/>
              <a:gd name="connsiteX0" fmla="*/ 2555 w 3900398"/>
              <a:gd name="connsiteY0" fmla="*/ 1778530 h 3937530"/>
              <a:gd name="connsiteX1" fmla="*/ 1526556 w 3900398"/>
              <a:gd name="connsiteY1" fmla="*/ 1029231 h 3937530"/>
              <a:gd name="connsiteX2" fmla="*/ 1069356 w 3900398"/>
              <a:gd name="connsiteY2" fmla="*/ 114830 h 3937530"/>
              <a:gd name="connsiteX3" fmla="*/ 1831356 w 3900398"/>
              <a:gd name="connsiteY3" fmla="*/ 813331 h 3937530"/>
              <a:gd name="connsiteX4" fmla="*/ 1975818 w 3900398"/>
              <a:gd name="connsiteY4" fmla="*/ 191030 h 3937530"/>
              <a:gd name="connsiteX5" fmla="*/ 2250456 w 3900398"/>
              <a:gd name="connsiteY5" fmla="*/ 864130 h 3937530"/>
              <a:gd name="connsiteX6" fmla="*/ 3898281 w 3900398"/>
              <a:gd name="connsiteY6" fmla="*/ 1778530 h 3937530"/>
              <a:gd name="connsiteX7" fmla="*/ 1950418 w 3900398"/>
              <a:gd name="connsiteY7" fmla="*/ 3937530 h 3937530"/>
              <a:gd name="connsiteX8" fmla="*/ 2555 w 3900398"/>
              <a:gd name="connsiteY8" fmla="*/ 1778530 h 3937530"/>
              <a:gd name="connsiteX0" fmla="*/ 2555 w 3934660"/>
              <a:gd name="connsiteY0" fmla="*/ 1778530 h 3937530"/>
              <a:gd name="connsiteX1" fmla="*/ 1526556 w 3934660"/>
              <a:gd name="connsiteY1" fmla="*/ 1029231 h 3937530"/>
              <a:gd name="connsiteX2" fmla="*/ 1069356 w 3934660"/>
              <a:gd name="connsiteY2" fmla="*/ 114830 h 3937530"/>
              <a:gd name="connsiteX3" fmla="*/ 1831356 w 3934660"/>
              <a:gd name="connsiteY3" fmla="*/ 813331 h 3937530"/>
              <a:gd name="connsiteX4" fmla="*/ 1975818 w 3934660"/>
              <a:gd name="connsiteY4" fmla="*/ 191030 h 3937530"/>
              <a:gd name="connsiteX5" fmla="*/ 2250456 w 3934660"/>
              <a:gd name="connsiteY5" fmla="*/ 864130 h 3937530"/>
              <a:gd name="connsiteX6" fmla="*/ 3101355 w 3934660"/>
              <a:gd name="connsiteY6" fmla="*/ 114830 h 3937530"/>
              <a:gd name="connsiteX7" fmla="*/ 3898281 w 3934660"/>
              <a:gd name="connsiteY7" fmla="*/ 1778530 h 3937530"/>
              <a:gd name="connsiteX8" fmla="*/ 1950418 w 3934660"/>
              <a:gd name="connsiteY8" fmla="*/ 3937530 h 3937530"/>
              <a:gd name="connsiteX9" fmla="*/ 2555 w 3934660"/>
              <a:gd name="connsiteY9" fmla="*/ 1778530 h 3937530"/>
              <a:gd name="connsiteX0" fmla="*/ 2555 w 3934660"/>
              <a:gd name="connsiteY0" fmla="*/ 1778530 h 3937530"/>
              <a:gd name="connsiteX1" fmla="*/ 1526556 w 3934660"/>
              <a:gd name="connsiteY1" fmla="*/ 1029231 h 3937530"/>
              <a:gd name="connsiteX2" fmla="*/ 1069356 w 3934660"/>
              <a:gd name="connsiteY2" fmla="*/ 114830 h 3937530"/>
              <a:gd name="connsiteX3" fmla="*/ 1831356 w 3934660"/>
              <a:gd name="connsiteY3" fmla="*/ 813331 h 3937530"/>
              <a:gd name="connsiteX4" fmla="*/ 1975818 w 3934660"/>
              <a:gd name="connsiteY4" fmla="*/ 191030 h 3937530"/>
              <a:gd name="connsiteX5" fmla="*/ 2250456 w 3934660"/>
              <a:gd name="connsiteY5" fmla="*/ 864130 h 3937530"/>
              <a:gd name="connsiteX6" fmla="*/ 3101355 w 3934660"/>
              <a:gd name="connsiteY6" fmla="*/ 114830 h 3937530"/>
              <a:gd name="connsiteX7" fmla="*/ 3898281 w 3934660"/>
              <a:gd name="connsiteY7" fmla="*/ 1778530 h 3937530"/>
              <a:gd name="connsiteX8" fmla="*/ 1950418 w 3934660"/>
              <a:gd name="connsiteY8" fmla="*/ 3937530 h 3937530"/>
              <a:gd name="connsiteX9" fmla="*/ 2555 w 3934660"/>
              <a:gd name="connsiteY9" fmla="*/ 1778530 h 3937530"/>
              <a:gd name="connsiteX0" fmla="*/ 2555 w 3934660"/>
              <a:gd name="connsiteY0" fmla="*/ 1778530 h 3937530"/>
              <a:gd name="connsiteX1" fmla="*/ 1526556 w 3934660"/>
              <a:gd name="connsiteY1" fmla="*/ 1029231 h 3937530"/>
              <a:gd name="connsiteX2" fmla="*/ 1069356 w 3934660"/>
              <a:gd name="connsiteY2" fmla="*/ 114830 h 3937530"/>
              <a:gd name="connsiteX3" fmla="*/ 1831356 w 3934660"/>
              <a:gd name="connsiteY3" fmla="*/ 813331 h 3937530"/>
              <a:gd name="connsiteX4" fmla="*/ 1975818 w 3934660"/>
              <a:gd name="connsiteY4" fmla="*/ 191030 h 3937530"/>
              <a:gd name="connsiteX5" fmla="*/ 2237756 w 3934660"/>
              <a:gd name="connsiteY5" fmla="*/ 826030 h 3937530"/>
              <a:gd name="connsiteX6" fmla="*/ 3101355 w 3934660"/>
              <a:gd name="connsiteY6" fmla="*/ 114830 h 3937530"/>
              <a:gd name="connsiteX7" fmla="*/ 3898281 w 3934660"/>
              <a:gd name="connsiteY7" fmla="*/ 1778530 h 3937530"/>
              <a:gd name="connsiteX8" fmla="*/ 1950418 w 3934660"/>
              <a:gd name="connsiteY8" fmla="*/ 3937530 h 3937530"/>
              <a:gd name="connsiteX9" fmla="*/ 2555 w 3934660"/>
              <a:gd name="connsiteY9" fmla="*/ 1778530 h 3937530"/>
              <a:gd name="connsiteX0" fmla="*/ 2555 w 3934660"/>
              <a:gd name="connsiteY0" fmla="*/ 1778530 h 3937530"/>
              <a:gd name="connsiteX1" fmla="*/ 1526556 w 3934660"/>
              <a:gd name="connsiteY1" fmla="*/ 1029231 h 3937530"/>
              <a:gd name="connsiteX2" fmla="*/ 1069356 w 3934660"/>
              <a:gd name="connsiteY2" fmla="*/ 114830 h 3937530"/>
              <a:gd name="connsiteX3" fmla="*/ 1831356 w 3934660"/>
              <a:gd name="connsiteY3" fmla="*/ 813331 h 3937530"/>
              <a:gd name="connsiteX4" fmla="*/ 1975818 w 3934660"/>
              <a:gd name="connsiteY4" fmla="*/ 191030 h 3937530"/>
              <a:gd name="connsiteX5" fmla="*/ 2237756 w 3934660"/>
              <a:gd name="connsiteY5" fmla="*/ 826030 h 3937530"/>
              <a:gd name="connsiteX6" fmla="*/ 3101355 w 3934660"/>
              <a:gd name="connsiteY6" fmla="*/ 114830 h 3937530"/>
              <a:gd name="connsiteX7" fmla="*/ 3898281 w 3934660"/>
              <a:gd name="connsiteY7" fmla="*/ 1778530 h 3937530"/>
              <a:gd name="connsiteX8" fmla="*/ 1950418 w 3934660"/>
              <a:gd name="connsiteY8" fmla="*/ 3937530 h 3937530"/>
              <a:gd name="connsiteX9" fmla="*/ 2555 w 3934660"/>
              <a:gd name="connsiteY9" fmla="*/ 1778530 h 3937530"/>
              <a:gd name="connsiteX0" fmla="*/ 2555 w 3934660"/>
              <a:gd name="connsiteY0" fmla="*/ 1778530 h 3937530"/>
              <a:gd name="connsiteX1" fmla="*/ 1526556 w 3934660"/>
              <a:gd name="connsiteY1" fmla="*/ 1029231 h 3937530"/>
              <a:gd name="connsiteX2" fmla="*/ 1069356 w 3934660"/>
              <a:gd name="connsiteY2" fmla="*/ 114830 h 3937530"/>
              <a:gd name="connsiteX3" fmla="*/ 1831356 w 3934660"/>
              <a:gd name="connsiteY3" fmla="*/ 813331 h 3937530"/>
              <a:gd name="connsiteX4" fmla="*/ 1975818 w 3934660"/>
              <a:gd name="connsiteY4" fmla="*/ 191030 h 3937530"/>
              <a:gd name="connsiteX5" fmla="*/ 2237756 w 3934660"/>
              <a:gd name="connsiteY5" fmla="*/ 826030 h 3937530"/>
              <a:gd name="connsiteX6" fmla="*/ 3101355 w 3934660"/>
              <a:gd name="connsiteY6" fmla="*/ 114830 h 3937530"/>
              <a:gd name="connsiteX7" fmla="*/ 3898281 w 3934660"/>
              <a:gd name="connsiteY7" fmla="*/ 1778530 h 3937530"/>
              <a:gd name="connsiteX8" fmla="*/ 1950418 w 3934660"/>
              <a:gd name="connsiteY8" fmla="*/ 3937530 h 3937530"/>
              <a:gd name="connsiteX9" fmla="*/ 2555 w 3934660"/>
              <a:gd name="connsiteY9" fmla="*/ 1778530 h 3937530"/>
              <a:gd name="connsiteX0" fmla="*/ 2555 w 3934660"/>
              <a:gd name="connsiteY0" fmla="*/ 1778530 h 3937530"/>
              <a:gd name="connsiteX1" fmla="*/ 1526556 w 3934660"/>
              <a:gd name="connsiteY1" fmla="*/ 1029231 h 3937530"/>
              <a:gd name="connsiteX2" fmla="*/ 1069356 w 3934660"/>
              <a:gd name="connsiteY2" fmla="*/ 114830 h 3937530"/>
              <a:gd name="connsiteX3" fmla="*/ 1831356 w 3934660"/>
              <a:gd name="connsiteY3" fmla="*/ 813331 h 3937530"/>
              <a:gd name="connsiteX4" fmla="*/ 1975818 w 3934660"/>
              <a:gd name="connsiteY4" fmla="*/ 191030 h 3937530"/>
              <a:gd name="connsiteX5" fmla="*/ 2237756 w 3934660"/>
              <a:gd name="connsiteY5" fmla="*/ 826030 h 3937530"/>
              <a:gd name="connsiteX6" fmla="*/ 3101355 w 3934660"/>
              <a:gd name="connsiteY6" fmla="*/ 114830 h 3937530"/>
              <a:gd name="connsiteX7" fmla="*/ 3898281 w 3934660"/>
              <a:gd name="connsiteY7" fmla="*/ 1778530 h 3937530"/>
              <a:gd name="connsiteX8" fmla="*/ 1950418 w 3934660"/>
              <a:gd name="connsiteY8" fmla="*/ 3937530 h 3937530"/>
              <a:gd name="connsiteX9" fmla="*/ 2555 w 3934660"/>
              <a:gd name="connsiteY9" fmla="*/ 1778530 h 3937530"/>
              <a:gd name="connsiteX0" fmla="*/ 2555 w 3934660"/>
              <a:gd name="connsiteY0" fmla="*/ 1778530 h 3937530"/>
              <a:gd name="connsiteX1" fmla="*/ 1526556 w 3934660"/>
              <a:gd name="connsiteY1" fmla="*/ 1029231 h 3937530"/>
              <a:gd name="connsiteX2" fmla="*/ 1069356 w 3934660"/>
              <a:gd name="connsiteY2" fmla="*/ 114830 h 3937530"/>
              <a:gd name="connsiteX3" fmla="*/ 1831356 w 3934660"/>
              <a:gd name="connsiteY3" fmla="*/ 813331 h 3937530"/>
              <a:gd name="connsiteX4" fmla="*/ 1975818 w 3934660"/>
              <a:gd name="connsiteY4" fmla="*/ 191030 h 3937530"/>
              <a:gd name="connsiteX5" fmla="*/ 2237756 w 3934660"/>
              <a:gd name="connsiteY5" fmla="*/ 826030 h 3937530"/>
              <a:gd name="connsiteX6" fmla="*/ 3101355 w 3934660"/>
              <a:gd name="connsiteY6" fmla="*/ 114830 h 3937530"/>
              <a:gd name="connsiteX7" fmla="*/ 3898281 w 3934660"/>
              <a:gd name="connsiteY7" fmla="*/ 1778530 h 3937530"/>
              <a:gd name="connsiteX8" fmla="*/ 1950418 w 3934660"/>
              <a:gd name="connsiteY8" fmla="*/ 3937530 h 3937530"/>
              <a:gd name="connsiteX9" fmla="*/ 2555 w 3934660"/>
              <a:gd name="connsiteY9" fmla="*/ 1778530 h 3937530"/>
              <a:gd name="connsiteX0" fmla="*/ 2555 w 3934660"/>
              <a:gd name="connsiteY0" fmla="*/ 1778530 h 3937530"/>
              <a:gd name="connsiteX1" fmla="*/ 1526556 w 3934660"/>
              <a:gd name="connsiteY1" fmla="*/ 1029231 h 3937530"/>
              <a:gd name="connsiteX2" fmla="*/ 1069356 w 3934660"/>
              <a:gd name="connsiteY2" fmla="*/ 114830 h 3937530"/>
              <a:gd name="connsiteX3" fmla="*/ 1831356 w 3934660"/>
              <a:gd name="connsiteY3" fmla="*/ 813331 h 3937530"/>
              <a:gd name="connsiteX4" fmla="*/ 1975818 w 3934660"/>
              <a:gd name="connsiteY4" fmla="*/ 191030 h 3937530"/>
              <a:gd name="connsiteX5" fmla="*/ 2237756 w 3934660"/>
              <a:gd name="connsiteY5" fmla="*/ 826030 h 3937530"/>
              <a:gd name="connsiteX6" fmla="*/ 3101355 w 3934660"/>
              <a:gd name="connsiteY6" fmla="*/ 114830 h 3937530"/>
              <a:gd name="connsiteX7" fmla="*/ 3898281 w 3934660"/>
              <a:gd name="connsiteY7" fmla="*/ 1778530 h 3937530"/>
              <a:gd name="connsiteX8" fmla="*/ 1950418 w 3934660"/>
              <a:gd name="connsiteY8" fmla="*/ 3937530 h 3937530"/>
              <a:gd name="connsiteX9" fmla="*/ 2555 w 3934660"/>
              <a:gd name="connsiteY9" fmla="*/ 1778530 h 3937530"/>
              <a:gd name="connsiteX0" fmla="*/ 2555 w 3939660"/>
              <a:gd name="connsiteY0" fmla="*/ 1778530 h 3937530"/>
              <a:gd name="connsiteX1" fmla="*/ 1526556 w 3939660"/>
              <a:gd name="connsiteY1" fmla="*/ 1029231 h 3937530"/>
              <a:gd name="connsiteX2" fmla="*/ 1069356 w 3939660"/>
              <a:gd name="connsiteY2" fmla="*/ 114830 h 3937530"/>
              <a:gd name="connsiteX3" fmla="*/ 1831356 w 3939660"/>
              <a:gd name="connsiteY3" fmla="*/ 813331 h 3937530"/>
              <a:gd name="connsiteX4" fmla="*/ 1975818 w 3939660"/>
              <a:gd name="connsiteY4" fmla="*/ 191030 h 3937530"/>
              <a:gd name="connsiteX5" fmla="*/ 2237756 w 3939660"/>
              <a:gd name="connsiteY5" fmla="*/ 826030 h 3937530"/>
              <a:gd name="connsiteX6" fmla="*/ 3101355 w 3939660"/>
              <a:gd name="connsiteY6" fmla="*/ 114830 h 3937530"/>
              <a:gd name="connsiteX7" fmla="*/ 3898281 w 3939660"/>
              <a:gd name="connsiteY7" fmla="*/ 1778530 h 3937530"/>
              <a:gd name="connsiteX8" fmla="*/ 1950418 w 3939660"/>
              <a:gd name="connsiteY8" fmla="*/ 3937530 h 3937530"/>
              <a:gd name="connsiteX9" fmla="*/ 2555 w 3939660"/>
              <a:gd name="connsiteY9" fmla="*/ 1778530 h 3937530"/>
              <a:gd name="connsiteX0" fmla="*/ 2555 w 3936115"/>
              <a:gd name="connsiteY0" fmla="*/ 1778530 h 3937530"/>
              <a:gd name="connsiteX1" fmla="*/ 1526556 w 3936115"/>
              <a:gd name="connsiteY1" fmla="*/ 1029231 h 3937530"/>
              <a:gd name="connsiteX2" fmla="*/ 1069356 w 3936115"/>
              <a:gd name="connsiteY2" fmla="*/ 114830 h 3937530"/>
              <a:gd name="connsiteX3" fmla="*/ 1831356 w 3936115"/>
              <a:gd name="connsiteY3" fmla="*/ 813331 h 3937530"/>
              <a:gd name="connsiteX4" fmla="*/ 1975818 w 3936115"/>
              <a:gd name="connsiteY4" fmla="*/ 191030 h 3937530"/>
              <a:gd name="connsiteX5" fmla="*/ 2237756 w 3936115"/>
              <a:gd name="connsiteY5" fmla="*/ 826030 h 3937530"/>
              <a:gd name="connsiteX6" fmla="*/ 3101355 w 3936115"/>
              <a:gd name="connsiteY6" fmla="*/ 114830 h 3937530"/>
              <a:gd name="connsiteX7" fmla="*/ 2656855 w 3936115"/>
              <a:gd name="connsiteY7" fmla="*/ 1168930 h 3937530"/>
              <a:gd name="connsiteX8" fmla="*/ 3898281 w 3936115"/>
              <a:gd name="connsiteY8" fmla="*/ 1778530 h 3937530"/>
              <a:gd name="connsiteX9" fmla="*/ 1950418 w 3936115"/>
              <a:gd name="connsiteY9" fmla="*/ 3937530 h 3937530"/>
              <a:gd name="connsiteX10" fmla="*/ 2555 w 3936115"/>
              <a:gd name="connsiteY10" fmla="*/ 1778530 h 3937530"/>
              <a:gd name="connsiteX0" fmla="*/ 2555 w 3936115"/>
              <a:gd name="connsiteY0" fmla="*/ 1778530 h 3937530"/>
              <a:gd name="connsiteX1" fmla="*/ 1526556 w 3936115"/>
              <a:gd name="connsiteY1" fmla="*/ 1029231 h 3937530"/>
              <a:gd name="connsiteX2" fmla="*/ 1069356 w 3936115"/>
              <a:gd name="connsiteY2" fmla="*/ 114830 h 3937530"/>
              <a:gd name="connsiteX3" fmla="*/ 1831356 w 3936115"/>
              <a:gd name="connsiteY3" fmla="*/ 813331 h 3937530"/>
              <a:gd name="connsiteX4" fmla="*/ 1975818 w 3936115"/>
              <a:gd name="connsiteY4" fmla="*/ 191030 h 3937530"/>
              <a:gd name="connsiteX5" fmla="*/ 2237756 w 3936115"/>
              <a:gd name="connsiteY5" fmla="*/ 826030 h 3937530"/>
              <a:gd name="connsiteX6" fmla="*/ 3101355 w 3936115"/>
              <a:gd name="connsiteY6" fmla="*/ 114830 h 3937530"/>
              <a:gd name="connsiteX7" fmla="*/ 2656855 w 3936115"/>
              <a:gd name="connsiteY7" fmla="*/ 1168930 h 3937530"/>
              <a:gd name="connsiteX8" fmla="*/ 3898281 w 3936115"/>
              <a:gd name="connsiteY8" fmla="*/ 1778530 h 3937530"/>
              <a:gd name="connsiteX9" fmla="*/ 1950418 w 3936115"/>
              <a:gd name="connsiteY9" fmla="*/ 3937530 h 3937530"/>
              <a:gd name="connsiteX10" fmla="*/ 2555 w 3936115"/>
              <a:gd name="connsiteY10" fmla="*/ 1778530 h 3937530"/>
              <a:gd name="connsiteX0" fmla="*/ 2555 w 3935230"/>
              <a:gd name="connsiteY0" fmla="*/ 1778530 h 3937530"/>
              <a:gd name="connsiteX1" fmla="*/ 1526556 w 3935230"/>
              <a:gd name="connsiteY1" fmla="*/ 1029231 h 3937530"/>
              <a:gd name="connsiteX2" fmla="*/ 1069356 w 3935230"/>
              <a:gd name="connsiteY2" fmla="*/ 114830 h 3937530"/>
              <a:gd name="connsiteX3" fmla="*/ 1831356 w 3935230"/>
              <a:gd name="connsiteY3" fmla="*/ 813331 h 3937530"/>
              <a:gd name="connsiteX4" fmla="*/ 1975818 w 3935230"/>
              <a:gd name="connsiteY4" fmla="*/ 191030 h 3937530"/>
              <a:gd name="connsiteX5" fmla="*/ 2237756 w 3935230"/>
              <a:gd name="connsiteY5" fmla="*/ 826030 h 3937530"/>
              <a:gd name="connsiteX6" fmla="*/ 3101355 w 3935230"/>
              <a:gd name="connsiteY6" fmla="*/ 114830 h 3937530"/>
              <a:gd name="connsiteX7" fmla="*/ 2618755 w 3935230"/>
              <a:gd name="connsiteY7" fmla="*/ 1118130 h 3937530"/>
              <a:gd name="connsiteX8" fmla="*/ 3898281 w 3935230"/>
              <a:gd name="connsiteY8" fmla="*/ 1778530 h 3937530"/>
              <a:gd name="connsiteX9" fmla="*/ 1950418 w 3935230"/>
              <a:gd name="connsiteY9" fmla="*/ 3937530 h 3937530"/>
              <a:gd name="connsiteX10" fmla="*/ 2555 w 3935230"/>
              <a:gd name="connsiteY10" fmla="*/ 1778530 h 3937530"/>
              <a:gd name="connsiteX0" fmla="*/ 2555 w 3932391"/>
              <a:gd name="connsiteY0" fmla="*/ 1778530 h 3937530"/>
              <a:gd name="connsiteX1" fmla="*/ 1526556 w 3932391"/>
              <a:gd name="connsiteY1" fmla="*/ 1029231 h 3937530"/>
              <a:gd name="connsiteX2" fmla="*/ 1069356 w 3932391"/>
              <a:gd name="connsiteY2" fmla="*/ 114830 h 3937530"/>
              <a:gd name="connsiteX3" fmla="*/ 1831356 w 3932391"/>
              <a:gd name="connsiteY3" fmla="*/ 813331 h 3937530"/>
              <a:gd name="connsiteX4" fmla="*/ 1975818 w 3932391"/>
              <a:gd name="connsiteY4" fmla="*/ 191030 h 3937530"/>
              <a:gd name="connsiteX5" fmla="*/ 2237756 w 3932391"/>
              <a:gd name="connsiteY5" fmla="*/ 826030 h 3937530"/>
              <a:gd name="connsiteX6" fmla="*/ 3101355 w 3932391"/>
              <a:gd name="connsiteY6" fmla="*/ 114830 h 3937530"/>
              <a:gd name="connsiteX7" fmla="*/ 2618755 w 3932391"/>
              <a:gd name="connsiteY7" fmla="*/ 1118130 h 3937530"/>
              <a:gd name="connsiteX8" fmla="*/ 3898281 w 3932391"/>
              <a:gd name="connsiteY8" fmla="*/ 1778530 h 3937530"/>
              <a:gd name="connsiteX9" fmla="*/ 1950418 w 3932391"/>
              <a:gd name="connsiteY9" fmla="*/ 3937530 h 3937530"/>
              <a:gd name="connsiteX10" fmla="*/ 2555 w 3932391"/>
              <a:gd name="connsiteY10" fmla="*/ 1778530 h 3937530"/>
              <a:gd name="connsiteX0" fmla="*/ 2555 w 3934808"/>
              <a:gd name="connsiteY0" fmla="*/ 1778530 h 3937530"/>
              <a:gd name="connsiteX1" fmla="*/ 1526556 w 3934808"/>
              <a:gd name="connsiteY1" fmla="*/ 1029231 h 3937530"/>
              <a:gd name="connsiteX2" fmla="*/ 1069356 w 3934808"/>
              <a:gd name="connsiteY2" fmla="*/ 114830 h 3937530"/>
              <a:gd name="connsiteX3" fmla="*/ 1831356 w 3934808"/>
              <a:gd name="connsiteY3" fmla="*/ 813331 h 3937530"/>
              <a:gd name="connsiteX4" fmla="*/ 1975818 w 3934808"/>
              <a:gd name="connsiteY4" fmla="*/ 191030 h 3937530"/>
              <a:gd name="connsiteX5" fmla="*/ 2237756 w 3934808"/>
              <a:gd name="connsiteY5" fmla="*/ 826030 h 3937530"/>
              <a:gd name="connsiteX6" fmla="*/ 3101355 w 3934808"/>
              <a:gd name="connsiteY6" fmla="*/ 114830 h 3937530"/>
              <a:gd name="connsiteX7" fmla="*/ 2618755 w 3934808"/>
              <a:gd name="connsiteY7" fmla="*/ 1118130 h 3937530"/>
              <a:gd name="connsiteX8" fmla="*/ 3088657 w 3934808"/>
              <a:gd name="connsiteY8" fmla="*/ 1168930 h 3937530"/>
              <a:gd name="connsiteX9" fmla="*/ 3898281 w 3934808"/>
              <a:gd name="connsiteY9" fmla="*/ 1778530 h 3937530"/>
              <a:gd name="connsiteX10" fmla="*/ 1950418 w 3934808"/>
              <a:gd name="connsiteY10" fmla="*/ 3937530 h 3937530"/>
              <a:gd name="connsiteX11" fmla="*/ 2555 w 3934808"/>
              <a:gd name="connsiteY11" fmla="*/ 1778530 h 3937530"/>
              <a:gd name="connsiteX0" fmla="*/ 2555 w 3934808"/>
              <a:gd name="connsiteY0" fmla="*/ 1778530 h 3937530"/>
              <a:gd name="connsiteX1" fmla="*/ 1526556 w 3934808"/>
              <a:gd name="connsiteY1" fmla="*/ 1029231 h 3937530"/>
              <a:gd name="connsiteX2" fmla="*/ 1069356 w 3934808"/>
              <a:gd name="connsiteY2" fmla="*/ 114830 h 3937530"/>
              <a:gd name="connsiteX3" fmla="*/ 1831356 w 3934808"/>
              <a:gd name="connsiteY3" fmla="*/ 813331 h 3937530"/>
              <a:gd name="connsiteX4" fmla="*/ 1975818 w 3934808"/>
              <a:gd name="connsiteY4" fmla="*/ 191030 h 3937530"/>
              <a:gd name="connsiteX5" fmla="*/ 2237756 w 3934808"/>
              <a:gd name="connsiteY5" fmla="*/ 826030 h 3937530"/>
              <a:gd name="connsiteX6" fmla="*/ 3101355 w 3934808"/>
              <a:gd name="connsiteY6" fmla="*/ 114830 h 3937530"/>
              <a:gd name="connsiteX7" fmla="*/ 2618755 w 3934808"/>
              <a:gd name="connsiteY7" fmla="*/ 1118130 h 3937530"/>
              <a:gd name="connsiteX8" fmla="*/ 3088657 w 3934808"/>
              <a:gd name="connsiteY8" fmla="*/ 1168930 h 3937530"/>
              <a:gd name="connsiteX9" fmla="*/ 3898281 w 3934808"/>
              <a:gd name="connsiteY9" fmla="*/ 1778530 h 3937530"/>
              <a:gd name="connsiteX10" fmla="*/ 1950418 w 3934808"/>
              <a:gd name="connsiteY10" fmla="*/ 3937530 h 3937530"/>
              <a:gd name="connsiteX11" fmla="*/ 2555 w 3934808"/>
              <a:gd name="connsiteY11" fmla="*/ 1778530 h 3937530"/>
              <a:gd name="connsiteX0" fmla="*/ 2555 w 3933441"/>
              <a:gd name="connsiteY0" fmla="*/ 1778530 h 3937530"/>
              <a:gd name="connsiteX1" fmla="*/ 1526556 w 3933441"/>
              <a:gd name="connsiteY1" fmla="*/ 1029231 h 3937530"/>
              <a:gd name="connsiteX2" fmla="*/ 1069356 w 3933441"/>
              <a:gd name="connsiteY2" fmla="*/ 114830 h 3937530"/>
              <a:gd name="connsiteX3" fmla="*/ 1831356 w 3933441"/>
              <a:gd name="connsiteY3" fmla="*/ 813331 h 3937530"/>
              <a:gd name="connsiteX4" fmla="*/ 1975818 w 3933441"/>
              <a:gd name="connsiteY4" fmla="*/ 191030 h 3937530"/>
              <a:gd name="connsiteX5" fmla="*/ 2237756 w 3933441"/>
              <a:gd name="connsiteY5" fmla="*/ 826030 h 3937530"/>
              <a:gd name="connsiteX6" fmla="*/ 3101355 w 3933441"/>
              <a:gd name="connsiteY6" fmla="*/ 114830 h 3937530"/>
              <a:gd name="connsiteX7" fmla="*/ 2618755 w 3933441"/>
              <a:gd name="connsiteY7" fmla="*/ 1118130 h 3937530"/>
              <a:gd name="connsiteX8" fmla="*/ 3050557 w 3933441"/>
              <a:gd name="connsiteY8" fmla="*/ 1143530 h 3937530"/>
              <a:gd name="connsiteX9" fmla="*/ 3898281 w 3933441"/>
              <a:gd name="connsiteY9" fmla="*/ 1778530 h 3937530"/>
              <a:gd name="connsiteX10" fmla="*/ 1950418 w 3933441"/>
              <a:gd name="connsiteY10" fmla="*/ 3937530 h 3937530"/>
              <a:gd name="connsiteX11" fmla="*/ 2555 w 3933441"/>
              <a:gd name="connsiteY11" fmla="*/ 1778530 h 3937530"/>
              <a:gd name="connsiteX0" fmla="*/ 2555 w 3930002"/>
              <a:gd name="connsiteY0" fmla="*/ 1778530 h 3937530"/>
              <a:gd name="connsiteX1" fmla="*/ 1526556 w 3930002"/>
              <a:gd name="connsiteY1" fmla="*/ 1029231 h 3937530"/>
              <a:gd name="connsiteX2" fmla="*/ 1069356 w 3930002"/>
              <a:gd name="connsiteY2" fmla="*/ 114830 h 3937530"/>
              <a:gd name="connsiteX3" fmla="*/ 1831356 w 3930002"/>
              <a:gd name="connsiteY3" fmla="*/ 813331 h 3937530"/>
              <a:gd name="connsiteX4" fmla="*/ 1975818 w 3930002"/>
              <a:gd name="connsiteY4" fmla="*/ 191030 h 3937530"/>
              <a:gd name="connsiteX5" fmla="*/ 2237756 w 3930002"/>
              <a:gd name="connsiteY5" fmla="*/ 826030 h 3937530"/>
              <a:gd name="connsiteX6" fmla="*/ 3101355 w 3930002"/>
              <a:gd name="connsiteY6" fmla="*/ 114830 h 3937530"/>
              <a:gd name="connsiteX7" fmla="*/ 2618755 w 3930002"/>
              <a:gd name="connsiteY7" fmla="*/ 1118130 h 3937530"/>
              <a:gd name="connsiteX8" fmla="*/ 3050557 w 3930002"/>
              <a:gd name="connsiteY8" fmla="*/ 1143530 h 3937530"/>
              <a:gd name="connsiteX9" fmla="*/ 3898281 w 3930002"/>
              <a:gd name="connsiteY9" fmla="*/ 1778530 h 3937530"/>
              <a:gd name="connsiteX10" fmla="*/ 1950418 w 3930002"/>
              <a:gd name="connsiteY10" fmla="*/ 3937530 h 3937530"/>
              <a:gd name="connsiteX11" fmla="*/ 2555 w 3930002"/>
              <a:gd name="connsiteY11" fmla="*/ 1778530 h 3937530"/>
              <a:gd name="connsiteX0" fmla="*/ 2555 w 3928585"/>
              <a:gd name="connsiteY0" fmla="*/ 1778530 h 3937530"/>
              <a:gd name="connsiteX1" fmla="*/ 1526556 w 3928585"/>
              <a:gd name="connsiteY1" fmla="*/ 1029231 h 3937530"/>
              <a:gd name="connsiteX2" fmla="*/ 1069356 w 3928585"/>
              <a:gd name="connsiteY2" fmla="*/ 114830 h 3937530"/>
              <a:gd name="connsiteX3" fmla="*/ 1831356 w 3928585"/>
              <a:gd name="connsiteY3" fmla="*/ 813331 h 3937530"/>
              <a:gd name="connsiteX4" fmla="*/ 1975818 w 3928585"/>
              <a:gd name="connsiteY4" fmla="*/ 191030 h 3937530"/>
              <a:gd name="connsiteX5" fmla="*/ 2237756 w 3928585"/>
              <a:gd name="connsiteY5" fmla="*/ 826030 h 3937530"/>
              <a:gd name="connsiteX6" fmla="*/ 3101355 w 3928585"/>
              <a:gd name="connsiteY6" fmla="*/ 114830 h 3937530"/>
              <a:gd name="connsiteX7" fmla="*/ 2618755 w 3928585"/>
              <a:gd name="connsiteY7" fmla="*/ 1118130 h 3937530"/>
              <a:gd name="connsiteX8" fmla="*/ 2998170 w 3928585"/>
              <a:gd name="connsiteY8" fmla="*/ 1143530 h 3937530"/>
              <a:gd name="connsiteX9" fmla="*/ 3898281 w 3928585"/>
              <a:gd name="connsiteY9" fmla="*/ 1778530 h 3937530"/>
              <a:gd name="connsiteX10" fmla="*/ 1950418 w 3928585"/>
              <a:gd name="connsiteY10" fmla="*/ 3937530 h 3937530"/>
              <a:gd name="connsiteX11" fmla="*/ 2555 w 3928585"/>
              <a:gd name="connsiteY11" fmla="*/ 1778530 h 3937530"/>
              <a:gd name="connsiteX0" fmla="*/ 2555 w 3928585"/>
              <a:gd name="connsiteY0" fmla="*/ 1778530 h 3937530"/>
              <a:gd name="connsiteX1" fmla="*/ 1526556 w 3928585"/>
              <a:gd name="connsiteY1" fmla="*/ 1029231 h 3937530"/>
              <a:gd name="connsiteX2" fmla="*/ 1069356 w 3928585"/>
              <a:gd name="connsiteY2" fmla="*/ 114830 h 3937530"/>
              <a:gd name="connsiteX3" fmla="*/ 1831356 w 3928585"/>
              <a:gd name="connsiteY3" fmla="*/ 813331 h 3937530"/>
              <a:gd name="connsiteX4" fmla="*/ 1975818 w 3928585"/>
              <a:gd name="connsiteY4" fmla="*/ 191030 h 3937530"/>
              <a:gd name="connsiteX5" fmla="*/ 2237756 w 3928585"/>
              <a:gd name="connsiteY5" fmla="*/ 826030 h 3937530"/>
              <a:gd name="connsiteX6" fmla="*/ 3101355 w 3928585"/>
              <a:gd name="connsiteY6" fmla="*/ 114830 h 3937530"/>
              <a:gd name="connsiteX7" fmla="*/ 2618755 w 3928585"/>
              <a:gd name="connsiteY7" fmla="*/ 1118130 h 3937530"/>
              <a:gd name="connsiteX8" fmla="*/ 2998170 w 3928585"/>
              <a:gd name="connsiteY8" fmla="*/ 1143530 h 3937530"/>
              <a:gd name="connsiteX9" fmla="*/ 3898281 w 3928585"/>
              <a:gd name="connsiteY9" fmla="*/ 1778530 h 3937530"/>
              <a:gd name="connsiteX10" fmla="*/ 1950418 w 3928585"/>
              <a:gd name="connsiteY10" fmla="*/ 3937530 h 3937530"/>
              <a:gd name="connsiteX11" fmla="*/ 2555 w 3928585"/>
              <a:gd name="connsiteY11" fmla="*/ 1778530 h 3937530"/>
              <a:gd name="connsiteX0" fmla="*/ 2555 w 3929566"/>
              <a:gd name="connsiteY0" fmla="*/ 1778530 h 3937530"/>
              <a:gd name="connsiteX1" fmla="*/ 1526556 w 3929566"/>
              <a:gd name="connsiteY1" fmla="*/ 1029231 h 3937530"/>
              <a:gd name="connsiteX2" fmla="*/ 1069356 w 3929566"/>
              <a:gd name="connsiteY2" fmla="*/ 114830 h 3937530"/>
              <a:gd name="connsiteX3" fmla="*/ 1831356 w 3929566"/>
              <a:gd name="connsiteY3" fmla="*/ 813331 h 3937530"/>
              <a:gd name="connsiteX4" fmla="*/ 1975818 w 3929566"/>
              <a:gd name="connsiteY4" fmla="*/ 191030 h 3937530"/>
              <a:gd name="connsiteX5" fmla="*/ 2237756 w 3929566"/>
              <a:gd name="connsiteY5" fmla="*/ 826030 h 3937530"/>
              <a:gd name="connsiteX6" fmla="*/ 3101355 w 3929566"/>
              <a:gd name="connsiteY6" fmla="*/ 114830 h 3937530"/>
              <a:gd name="connsiteX7" fmla="*/ 2618755 w 3929566"/>
              <a:gd name="connsiteY7" fmla="*/ 1118130 h 3937530"/>
              <a:gd name="connsiteX8" fmla="*/ 2998170 w 3929566"/>
              <a:gd name="connsiteY8" fmla="*/ 1143530 h 3937530"/>
              <a:gd name="connsiteX9" fmla="*/ 3898281 w 3929566"/>
              <a:gd name="connsiteY9" fmla="*/ 1778530 h 3937530"/>
              <a:gd name="connsiteX10" fmla="*/ 1950418 w 3929566"/>
              <a:gd name="connsiteY10" fmla="*/ 3937530 h 3937530"/>
              <a:gd name="connsiteX11" fmla="*/ 2555 w 3929566"/>
              <a:gd name="connsiteY11" fmla="*/ 1778530 h 3937530"/>
              <a:gd name="connsiteX0" fmla="*/ 2555 w 3935470"/>
              <a:gd name="connsiteY0" fmla="*/ 1778530 h 3937530"/>
              <a:gd name="connsiteX1" fmla="*/ 1526556 w 3935470"/>
              <a:gd name="connsiteY1" fmla="*/ 1029231 h 3937530"/>
              <a:gd name="connsiteX2" fmla="*/ 1069356 w 3935470"/>
              <a:gd name="connsiteY2" fmla="*/ 114830 h 3937530"/>
              <a:gd name="connsiteX3" fmla="*/ 1831356 w 3935470"/>
              <a:gd name="connsiteY3" fmla="*/ 813331 h 3937530"/>
              <a:gd name="connsiteX4" fmla="*/ 1975818 w 3935470"/>
              <a:gd name="connsiteY4" fmla="*/ 191030 h 3937530"/>
              <a:gd name="connsiteX5" fmla="*/ 2237756 w 3935470"/>
              <a:gd name="connsiteY5" fmla="*/ 826030 h 3937530"/>
              <a:gd name="connsiteX6" fmla="*/ 3101355 w 3935470"/>
              <a:gd name="connsiteY6" fmla="*/ 114830 h 3937530"/>
              <a:gd name="connsiteX7" fmla="*/ 2618755 w 3935470"/>
              <a:gd name="connsiteY7" fmla="*/ 1118130 h 3937530"/>
              <a:gd name="connsiteX8" fmla="*/ 2998170 w 3935470"/>
              <a:gd name="connsiteY8" fmla="*/ 1143530 h 3937530"/>
              <a:gd name="connsiteX9" fmla="*/ 2821957 w 3935470"/>
              <a:gd name="connsiteY9" fmla="*/ 1608668 h 3937530"/>
              <a:gd name="connsiteX10" fmla="*/ 3898281 w 3935470"/>
              <a:gd name="connsiteY10" fmla="*/ 1778530 h 3937530"/>
              <a:gd name="connsiteX11" fmla="*/ 1950418 w 3935470"/>
              <a:gd name="connsiteY11" fmla="*/ 3937530 h 3937530"/>
              <a:gd name="connsiteX12" fmla="*/ 2555 w 3935470"/>
              <a:gd name="connsiteY12" fmla="*/ 1778530 h 3937530"/>
              <a:gd name="connsiteX0" fmla="*/ 2555 w 3935470"/>
              <a:gd name="connsiteY0" fmla="*/ 1778530 h 3937530"/>
              <a:gd name="connsiteX1" fmla="*/ 1526556 w 3935470"/>
              <a:gd name="connsiteY1" fmla="*/ 1029231 h 3937530"/>
              <a:gd name="connsiteX2" fmla="*/ 1069356 w 3935470"/>
              <a:gd name="connsiteY2" fmla="*/ 114830 h 3937530"/>
              <a:gd name="connsiteX3" fmla="*/ 1831356 w 3935470"/>
              <a:gd name="connsiteY3" fmla="*/ 813331 h 3937530"/>
              <a:gd name="connsiteX4" fmla="*/ 1975818 w 3935470"/>
              <a:gd name="connsiteY4" fmla="*/ 191030 h 3937530"/>
              <a:gd name="connsiteX5" fmla="*/ 2237756 w 3935470"/>
              <a:gd name="connsiteY5" fmla="*/ 826030 h 3937530"/>
              <a:gd name="connsiteX6" fmla="*/ 3101355 w 3935470"/>
              <a:gd name="connsiteY6" fmla="*/ 114830 h 3937530"/>
              <a:gd name="connsiteX7" fmla="*/ 2618755 w 3935470"/>
              <a:gd name="connsiteY7" fmla="*/ 1118130 h 3937530"/>
              <a:gd name="connsiteX8" fmla="*/ 3060082 w 3935470"/>
              <a:gd name="connsiteY8" fmla="*/ 1205443 h 3937530"/>
              <a:gd name="connsiteX9" fmla="*/ 2821957 w 3935470"/>
              <a:gd name="connsiteY9" fmla="*/ 1608668 h 3937530"/>
              <a:gd name="connsiteX10" fmla="*/ 3898281 w 3935470"/>
              <a:gd name="connsiteY10" fmla="*/ 1778530 h 3937530"/>
              <a:gd name="connsiteX11" fmla="*/ 1950418 w 3935470"/>
              <a:gd name="connsiteY11" fmla="*/ 3937530 h 3937530"/>
              <a:gd name="connsiteX12" fmla="*/ 2555 w 3935470"/>
              <a:gd name="connsiteY12" fmla="*/ 1778530 h 3937530"/>
              <a:gd name="connsiteX0" fmla="*/ 2555 w 3935470"/>
              <a:gd name="connsiteY0" fmla="*/ 1778530 h 3937530"/>
              <a:gd name="connsiteX1" fmla="*/ 1526556 w 3935470"/>
              <a:gd name="connsiteY1" fmla="*/ 1029231 h 3937530"/>
              <a:gd name="connsiteX2" fmla="*/ 1069356 w 3935470"/>
              <a:gd name="connsiteY2" fmla="*/ 114830 h 3937530"/>
              <a:gd name="connsiteX3" fmla="*/ 1831356 w 3935470"/>
              <a:gd name="connsiteY3" fmla="*/ 813331 h 3937530"/>
              <a:gd name="connsiteX4" fmla="*/ 1975818 w 3935470"/>
              <a:gd name="connsiteY4" fmla="*/ 191030 h 3937530"/>
              <a:gd name="connsiteX5" fmla="*/ 2237756 w 3935470"/>
              <a:gd name="connsiteY5" fmla="*/ 826030 h 3937530"/>
              <a:gd name="connsiteX6" fmla="*/ 3101355 w 3935470"/>
              <a:gd name="connsiteY6" fmla="*/ 114830 h 3937530"/>
              <a:gd name="connsiteX7" fmla="*/ 2618755 w 3935470"/>
              <a:gd name="connsiteY7" fmla="*/ 1118130 h 3937530"/>
              <a:gd name="connsiteX8" fmla="*/ 3060082 w 3935470"/>
              <a:gd name="connsiteY8" fmla="*/ 1205443 h 3937530"/>
              <a:gd name="connsiteX9" fmla="*/ 2821957 w 3935470"/>
              <a:gd name="connsiteY9" fmla="*/ 1608668 h 3937530"/>
              <a:gd name="connsiteX10" fmla="*/ 3898281 w 3935470"/>
              <a:gd name="connsiteY10" fmla="*/ 1778530 h 3937530"/>
              <a:gd name="connsiteX11" fmla="*/ 1950418 w 3935470"/>
              <a:gd name="connsiteY11" fmla="*/ 3937530 h 3937530"/>
              <a:gd name="connsiteX12" fmla="*/ 2555 w 3935470"/>
              <a:gd name="connsiteY12" fmla="*/ 1778530 h 3937530"/>
              <a:gd name="connsiteX0" fmla="*/ 2555 w 3935470"/>
              <a:gd name="connsiteY0" fmla="*/ 1778530 h 3937530"/>
              <a:gd name="connsiteX1" fmla="*/ 1526556 w 3935470"/>
              <a:gd name="connsiteY1" fmla="*/ 1029231 h 3937530"/>
              <a:gd name="connsiteX2" fmla="*/ 1069356 w 3935470"/>
              <a:gd name="connsiteY2" fmla="*/ 114830 h 3937530"/>
              <a:gd name="connsiteX3" fmla="*/ 1831356 w 3935470"/>
              <a:gd name="connsiteY3" fmla="*/ 813331 h 3937530"/>
              <a:gd name="connsiteX4" fmla="*/ 1975818 w 3935470"/>
              <a:gd name="connsiteY4" fmla="*/ 191030 h 3937530"/>
              <a:gd name="connsiteX5" fmla="*/ 2237756 w 3935470"/>
              <a:gd name="connsiteY5" fmla="*/ 826030 h 3937530"/>
              <a:gd name="connsiteX6" fmla="*/ 3101355 w 3935470"/>
              <a:gd name="connsiteY6" fmla="*/ 114830 h 3937530"/>
              <a:gd name="connsiteX7" fmla="*/ 2618755 w 3935470"/>
              <a:gd name="connsiteY7" fmla="*/ 1118130 h 3937530"/>
              <a:gd name="connsiteX8" fmla="*/ 3060082 w 3935470"/>
              <a:gd name="connsiteY8" fmla="*/ 1205443 h 3937530"/>
              <a:gd name="connsiteX9" fmla="*/ 2821957 w 3935470"/>
              <a:gd name="connsiteY9" fmla="*/ 1608668 h 3937530"/>
              <a:gd name="connsiteX10" fmla="*/ 3898281 w 3935470"/>
              <a:gd name="connsiteY10" fmla="*/ 1778530 h 3937530"/>
              <a:gd name="connsiteX11" fmla="*/ 1950418 w 3935470"/>
              <a:gd name="connsiteY11" fmla="*/ 3937530 h 3937530"/>
              <a:gd name="connsiteX12" fmla="*/ 2555 w 3935470"/>
              <a:gd name="connsiteY12" fmla="*/ 1778530 h 3937530"/>
              <a:gd name="connsiteX0" fmla="*/ 2555 w 3935470"/>
              <a:gd name="connsiteY0" fmla="*/ 1778530 h 3937530"/>
              <a:gd name="connsiteX1" fmla="*/ 1526556 w 3935470"/>
              <a:gd name="connsiteY1" fmla="*/ 1029231 h 3937530"/>
              <a:gd name="connsiteX2" fmla="*/ 1069356 w 3935470"/>
              <a:gd name="connsiteY2" fmla="*/ 114830 h 3937530"/>
              <a:gd name="connsiteX3" fmla="*/ 1831356 w 3935470"/>
              <a:gd name="connsiteY3" fmla="*/ 813331 h 3937530"/>
              <a:gd name="connsiteX4" fmla="*/ 1975818 w 3935470"/>
              <a:gd name="connsiteY4" fmla="*/ 191030 h 3937530"/>
              <a:gd name="connsiteX5" fmla="*/ 2237756 w 3935470"/>
              <a:gd name="connsiteY5" fmla="*/ 826030 h 3937530"/>
              <a:gd name="connsiteX6" fmla="*/ 3101355 w 3935470"/>
              <a:gd name="connsiteY6" fmla="*/ 114830 h 3937530"/>
              <a:gd name="connsiteX7" fmla="*/ 2609230 w 3935470"/>
              <a:gd name="connsiteY7" fmla="*/ 1141942 h 3937530"/>
              <a:gd name="connsiteX8" fmla="*/ 3060082 w 3935470"/>
              <a:gd name="connsiteY8" fmla="*/ 1205443 h 3937530"/>
              <a:gd name="connsiteX9" fmla="*/ 2821957 w 3935470"/>
              <a:gd name="connsiteY9" fmla="*/ 1608668 h 3937530"/>
              <a:gd name="connsiteX10" fmla="*/ 3898281 w 3935470"/>
              <a:gd name="connsiteY10" fmla="*/ 1778530 h 3937530"/>
              <a:gd name="connsiteX11" fmla="*/ 1950418 w 3935470"/>
              <a:gd name="connsiteY11" fmla="*/ 3937530 h 3937530"/>
              <a:gd name="connsiteX12" fmla="*/ 2555 w 3935470"/>
              <a:gd name="connsiteY12" fmla="*/ 1778530 h 3937530"/>
              <a:gd name="connsiteX0" fmla="*/ 2555 w 3935470"/>
              <a:gd name="connsiteY0" fmla="*/ 1778530 h 3937530"/>
              <a:gd name="connsiteX1" fmla="*/ 1526556 w 3935470"/>
              <a:gd name="connsiteY1" fmla="*/ 1029231 h 3937530"/>
              <a:gd name="connsiteX2" fmla="*/ 1069356 w 3935470"/>
              <a:gd name="connsiteY2" fmla="*/ 114830 h 3937530"/>
              <a:gd name="connsiteX3" fmla="*/ 1831356 w 3935470"/>
              <a:gd name="connsiteY3" fmla="*/ 813331 h 3937530"/>
              <a:gd name="connsiteX4" fmla="*/ 1975818 w 3935470"/>
              <a:gd name="connsiteY4" fmla="*/ 191030 h 3937530"/>
              <a:gd name="connsiteX5" fmla="*/ 2237756 w 3935470"/>
              <a:gd name="connsiteY5" fmla="*/ 826030 h 3937530"/>
              <a:gd name="connsiteX6" fmla="*/ 3101355 w 3935470"/>
              <a:gd name="connsiteY6" fmla="*/ 114830 h 3937530"/>
              <a:gd name="connsiteX7" fmla="*/ 2609230 w 3935470"/>
              <a:gd name="connsiteY7" fmla="*/ 1141942 h 3937530"/>
              <a:gd name="connsiteX8" fmla="*/ 3060082 w 3935470"/>
              <a:gd name="connsiteY8" fmla="*/ 1205443 h 3937530"/>
              <a:gd name="connsiteX9" fmla="*/ 2821957 w 3935470"/>
              <a:gd name="connsiteY9" fmla="*/ 1608668 h 3937530"/>
              <a:gd name="connsiteX10" fmla="*/ 3898281 w 3935470"/>
              <a:gd name="connsiteY10" fmla="*/ 1778530 h 3937530"/>
              <a:gd name="connsiteX11" fmla="*/ 1950418 w 3935470"/>
              <a:gd name="connsiteY11" fmla="*/ 3937530 h 3937530"/>
              <a:gd name="connsiteX12" fmla="*/ 2555 w 3935470"/>
              <a:gd name="connsiteY12" fmla="*/ 1778530 h 3937530"/>
              <a:gd name="connsiteX0" fmla="*/ 2555 w 3935470"/>
              <a:gd name="connsiteY0" fmla="*/ 1778530 h 3937530"/>
              <a:gd name="connsiteX1" fmla="*/ 1526556 w 3935470"/>
              <a:gd name="connsiteY1" fmla="*/ 1029231 h 3937530"/>
              <a:gd name="connsiteX2" fmla="*/ 1069356 w 3935470"/>
              <a:gd name="connsiteY2" fmla="*/ 114830 h 3937530"/>
              <a:gd name="connsiteX3" fmla="*/ 1831356 w 3935470"/>
              <a:gd name="connsiteY3" fmla="*/ 813331 h 3937530"/>
              <a:gd name="connsiteX4" fmla="*/ 1975818 w 3935470"/>
              <a:gd name="connsiteY4" fmla="*/ 191030 h 3937530"/>
              <a:gd name="connsiteX5" fmla="*/ 2237756 w 3935470"/>
              <a:gd name="connsiteY5" fmla="*/ 826030 h 3937530"/>
              <a:gd name="connsiteX6" fmla="*/ 3101355 w 3935470"/>
              <a:gd name="connsiteY6" fmla="*/ 114830 h 3937530"/>
              <a:gd name="connsiteX7" fmla="*/ 2609230 w 3935470"/>
              <a:gd name="connsiteY7" fmla="*/ 1141942 h 3937530"/>
              <a:gd name="connsiteX8" fmla="*/ 3060082 w 3935470"/>
              <a:gd name="connsiteY8" fmla="*/ 1205443 h 3937530"/>
              <a:gd name="connsiteX9" fmla="*/ 2821957 w 3935470"/>
              <a:gd name="connsiteY9" fmla="*/ 1608668 h 3937530"/>
              <a:gd name="connsiteX10" fmla="*/ 3898281 w 3935470"/>
              <a:gd name="connsiteY10" fmla="*/ 1778530 h 3937530"/>
              <a:gd name="connsiteX11" fmla="*/ 1950418 w 3935470"/>
              <a:gd name="connsiteY11" fmla="*/ 3937530 h 3937530"/>
              <a:gd name="connsiteX12" fmla="*/ 2555 w 3935470"/>
              <a:gd name="connsiteY12" fmla="*/ 1778530 h 3937530"/>
              <a:gd name="connsiteX0" fmla="*/ 2555 w 3935470"/>
              <a:gd name="connsiteY0" fmla="*/ 1778530 h 3937530"/>
              <a:gd name="connsiteX1" fmla="*/ 1526556 w 3935470"/>
              <a:gd name="connsiteY1" fmla="*/ 1029231 h 3937530"/>
              <a:gd name="connsiteX2" fmla="*/ 1069356 w 3935470"/>
              <a:gd name="connsiteY2" fmla="*/ 114830 h 3937530"/>
              <a:gd name="connsiteX3" fmla="*/ 1831356 w 3935470"/>
              <a:gd name="connsiteY3" fmla="*/ 813331 h 3937530"/>
              <a:gd name="connsiteX4" fmla="*/ 1975818 w 3935470"/>
              <a:gd name="connsiteY4" fmla="*/ 191030 h 3937530"/>
              <a:gd name="connsiteX5" fmla="*/ 2237756 w 3935470"/>
              <a:gd name="connsiteY5" fmla="*/ 826030 h 3937530"/>
              <a:gd name="connsiteX6" fmla="*/ 3101355 w 3935470"/>
              <a:gd name="connsiteY6" fmla="*/ 114830 h 3937530"/>
              <a:gd name="connsiteX7" fmla="*/ 2609230 w 3935470"/>
              <a:gd name="connsiteY7" fmla="*/ 1141942 h 3937530"/>
              <a:gd name="connsiteX8" fmla="*/ 3060082 w 3935470"/>
              <a:gd name="connsiteY8" fmla="*/ 1205443 h 3937530"/>
              <a:gd name="connsiteX9" fmla="*/ 2821957 w 3935470"/>
              <a:gd name="connsiteY9" fmla="*/ 1608668 h 3937530"/>
              <a:gd name="connsiteX10" fmla="*/ 3898281 w 3935470"/>
              <a:gd name="connsiteY10" fmla="*/ 1778530 h 3937530"/>
              <a:gd name="connsiteX11" fmla="*/ 1950418 w 3935470"/>
              <a:gd name="connsiteY11" fmla="*/ 3937530 h 3937530"/>
              <a:gd name="connsiteX12" fmla="*/ 2555 w 3935470"/>
              <a:gd name="connsiteY12" fmla="*/ 1778530 h 3937530"/>
              <a:gd name="connsiteX0" fmla="*/ 2555 w 3935470"/>
              <a:gd name="connsiteY0" fmla="*/ 1778530 h 3937530"/>
              <a:gd name="connsiteX1" fmla="*/ 1526556 w 3935470"/>
              <a:gd name="connsiteY1" fmla="*/ 1029231 h 3937530"/>
              <a:gd name="connsiteX2" fmla="*/ 1069356 w 3935470"/>
              <a:gd name="connsiteY2" fmla="*/ 114830 h 3937530"/>
              <a:gd name="connsiteX3" fmla="*/ 1831356 w 3935470"/>
              <a:gd name="connsiteY3" fmla="*/ 813331 h 3937530"/>
              <a:gd name="connsiteX4" fmla="*/ 1975818 w 3935470"/>
              <a:gd name="connsiteY4" fmla="*/ 191030 h 3937530"/>
              <a:gd name="connsiteX5" fmla="*/ 2237756 w 3935470"/>
              <a:gd name="connsiteY5" fmla="*/ 826030 h 3937530"/>
              <a:gd name="connsiteX6" fmla="*/ 3101355 w 3935470"/>
              <a:gd name="connsiteY6" fmla="*/ 114830 h 3937530"/>
              <a:gd name="connsiteX7" fmla="*/ 2609230 w 3935470"/>
              <a:gd name="connsiteY7" fmla="*/ 1141942 h 3937530"/>
              <a:gd name="connsiteX8" fmla="*/ 3060082 w 3935470"/>
              <a:gd name="connsiteY8" fmla="*/ 1205443 h 3937530"/>
              <a:gd name="connsiteX9" fmla="*/ 2821957 w 3935470"/>
              <a:gd name="connsiteY9" fmla="*/ 1608668 h 3937530"/>
              <a:gd name="connsiteX10" fmla="*/ 3898281 w 3935470"/>
              <a:gd name="connsiteY10" fmla="*/ 1778530 h 3937530"/>
              <a:gd name="connsiteX11" fmla="*/ 1950418 w 3935470"/>
              <a:gd name="connsiteY11" fmla="*/ 3937530 h 3937530"/>
              <a:gd name="connsiteX12" fmla="*/ 2555 w 3935470"/>
              <a:gd name="connsiteY12" fmla="*/ 1778530 h 3937530"/>
              <a:gd name="connsiteX0" fmla="*/ 2555 w 3935470"/>
              <a:gd name="connsiteY0" fmla="*/ 1778530 h 3937530"/>
              <a:gd name="connsiteX1" fmla="*/ 1526556 w 3935470"/>
              <a:gd name="connsiteY1" fmla="*/ 1029231 h 3937530"/>
              <a:gd name="connsiteX2" fmla="*/ 1069356 w 3935470"/>
              <a:gd name="connsiteY2" fmla="*/ 114830 h 3937530"/>
              <a:gd name="connsiteX3" fmla="*/ 1831356 w 3935470"/>
              <a:gd name="connsiteY3" fmla="*/ 813331 h 3937530"/>
              <a:gd name="connsiteX4" fmla="*/ 1975818 w 3935470"/>
              <a:gd name="connsiteY4" fmla="*/ 191030 h 3937530"/>
              <a:gd name="connsiteX5" fmla="*/ 2237756 w 3935470"/>
              <a:gd name="connsiteY5" fmla="*/ 826030 h 3937530"/>
              <a:gd name="connsiteX6" fmla="*/ 3101355 w 3935470"/>
              <a:gd name="connsiteY6" fmla="*/ 114830 h 3937530"/>
              <a:gd name="connsiteX7" fmla="*/ 2609230 w 3935470"/>
              <a:gd name="connsiteY7" fmla="*/ 1141942 h 3937530"/>
              <a:gd name="connsiteX8" fmla="*/ 3060082 w 3935470"/>
              <a:gd name="connsiteY8" fmla="*/ 1205443 h 3937530"/>
              <a:gd name="connsiteX9" fmla="*/ 2821957 w 3935470"/>
              <a:gd name="connsiteY9" fmla="*/ 1608668 h 3937530"/>
              <a:gd name="connsiteX10" fmla="*/ 3898281 w 3935470"/>
              <a:gd name="connsiteY10" fmla="*/ 1778530 h 3937530"/>
              <a:gd name="connsiteX11" fmla="*/ 1950418 w 3935470"/>
              <a:gd name="connsiteY11" fmla="*/ 3937530 h 3937530"/>
              <a:gd name="connsiteX12" fmla="*/ 2555 w 3935470"/>
              <a:gd name="connsiteY12" fmla="*/ 1778530 h 3937530"/>
              <a:gd name="connsiteX0" fmla="*/ 2555 w 3935470"/>
              <a:gd name="connsiteY0" fmla="*/ 1778530 h 3937530"/>
              <a:gd name="connsiteX1" fmla="*/ 1526556 w 3935470"/>
              <a:gd name="connsiteY1" fmla="*/ 1029231 h 3937530"/>
              <a:gd name="connsiteX2" fmla="*/ 1069356 w 3935470"/>
              <a:gd name="connsiteY2" fmla="*/ 114830 h 3937530"/>
              <a:gd name="connsiteX3" fmla="*/ 1831356 w 3935470"/>
              <a:gd name="connsiteY3" fmla="*/ 813331 h 3937530"/>
              <a:gd name="connsiteX4" fmla="*/ 1975818 w 3935470"/>
              <a:gd name="connsiteY4" fmla="*/ 191030 h 3937530"/>
              <a:gd name="connsiteX5" fmla="*/ 2237756 w 3935470"/>
              <a:gd name="connsiteY5" fmla="*/ 826030 h 3937530"/>
              <a:gd name="connsiteX6" fmla="*/ 3101355 w 3935470"/>
              <a:gd name="connsiteY6" fmla="*/ 114830 h 3937530"/>
              <a:gd name="connsiteX7" fmla="*/ 2609230 w 3935470"/>
              <a:gd name="connsiteY7" fmla="*/ 1141942 h 3937530"/>
              <a:gd name="connsiteX8" fmla="*/ 3060082 w 3935470"/>
              <a:gd name="connsiteY8" fmla="*/ 1205443 h 3937530"/>
              <a:gd name="connsiteX9" fmla="*/ 2821957 w 3935470"/>
              <a:gd name="connsiteY9" fmla="*/ 1608668 h 3937530"/>
              <a:gd name="connsiteX10" fmla="*/ 3898281 w 3935470"/>
              <a:gd name="connsiteY10" fmla="*/ 1778530 h 3937530"/>
              <a:gd name="connsiteX11" fmla="*/ 1950418 w 3935470"/>
              <a:gd name="connsiteY11" fmla="*/ 3937530 h 3937530"/>
              <a:gd name="connsiteX12" fmla="*/ 2555 w 3935470"/>
              <a:gd name="connsiteY12" fmla="*/ 1778530 h 3937530"/>
              <a:gd name="connsiteX0" fmla="*/ 2555 w 3971496"/>
              <a:gd name="connsiteY0" fmla="*/ 1778530 h 3937530"/>
              <a:gd name="connsiteX1" fmla="*/ 1526556 w 3971496"/>
              <a:gd name="connsiteY1" fmla="*/ 1029231 h 3937530"/>
              <a:gd name="connsiteX2" fmla="*/ 1069356 w 3971496"/>
              <a:gd name="connsiteY2" fmla="*/ 114830 h 3937530"/>
              <a:gd name="connsiteX3" fmla="*/ 1831356 w 3971496"/>
              <a:gd name="connsiteY3" fmla="*/ 813331 h 3937530"/>
              <a:gd name="connsiteX4" fmla="*/ 1975818 w 3971496"/>
              <a:gd name="connsiteY4" fmla="*/ 191030 h 3937530"/>
              <a:gd name="connsiteX5" fmla="*/ 2237756 w 3971496"/>
              <a:gd name="connsiteY5" fmla="*/ 826030 h 3937530"/>
              <a:gd name="connsiteX6" fmla="*/ 3101355 w 3971496"/>
              <a:gd name="connsiteY6" fmla="*/ 114830 h 3937530"/>
              <a:gd name="connsiteX7" fmla="*/ 2609230 w 3971496"/>
              <a:gd name="connsiteY7" fmla="*/ 1141942 h 3937530"/>
              <a:gd name="connsiteX8" fmla="*/ 3060082 w 3971496"/>
              <a:gd name="connsiteY8" fmla="*/ 1205443 h 3937530"/>
              <a:gd name="connsiteX9" fmla="*/ 2821957 w 3971496"/>
              <a:gd name="connsiteY9" fmla="*/ 1608668 h 3937530"/>
              <a:gd name="connsiteX10" fmla="*/ 3336307 w 3971496"/>
              <a:gd name="connsiteY10" fmla="*/ 1684868 h 3937530"/>
              <a:gd name="connsiteX11" fmla="*/ 3898281 w 3971496"/>
              <a:gd name="connsiteY11" fmla="*/ 1778530 h 3937530"/>
              <a:gd name="connsiteX12" fmla="*/ 1950418 w 3971496"/>
              <a:gd name="connsiteY12" fmla="*/ 3937530 h 3937530"/>
              <a:gd name="connsiteX13" fmla="*/ 2555 w 3971496"/>
              <a:gd name="connsiteY13" fmla="*/ 1778530 h 3937530"/>
              <a:gd name="connsiteX0" fmla="*/ 2555 w 3971496"/>
              <a:gd name="connsiteY0" fmla="*/ 1778530 h 3937530"/>
              <a:gd name="connsiteX1" fmla="*/ 1526556 w 3971496"/>
              <a:gd name="connsiteY1" fmla="*/ 1029231 h 3937530"/>
              <a:gd name="connsiteX2" fmla="*/ 1069356 w 3971496"/>
              <a:gd name="connsiteY2" fmla="*/ 114830 h 3937530"/>
              <a:gd name="connsiteX3" fmla="*/ 1831356 w 3971496"/>
              <a:gd name="connsiteY3" fmla="*/ 813331 h 3937530"/>
              <a:gd name="connsiteX4" fmla="*/ 1975818 w 3971496"/>
              <a:gd name="connsiteY4" fmla="*/ 191030 h 3937530"/>
              <a:gd name="connsiteX5" fmla="*/ 2237756 w 3971496"/>
              <a:gd name="connsiteY5" fmla="*/ 826030 h 3937530"/>
              <a:gd name="connsiteX6" fmla="*/ 3101355 w 3971496"/>
              <a:gd name="connsiteY6" fmla="*/ 114830 h 3937530"/>
              <a:gd name="connsiteX7" fmla="*/ 2609230 w 3971496"/>
              <a:gd name="connsiteY7" fmla="*/ 1141942 h 3937530"/>
              <a:gd name="connsiteX8" fmla="*/ 3060082 w 3971496"/>
              <a:gd name="connsiteY8" fmla="*/ 1205443 h 3937530"/>
              <a:gd name="connsiteX9" fmla="*/ 2821957 w 3971496"/>
              <a:gd name="connsiteY9" fmla="*/ 1608668 h 3937530"/>
              <a:gd name="connsiteX10" fmla="*/ 3336307 w 3971496"/>
              <a:gd name="connsiteY10" fmla="*/ 1684868 h 3937530"/>
              <a:gd name="connsiteX11" fmla="*/ 3898281 w 3971496"/>
              <a:gd name="connsiteY11" fmla="*/ 1778530 h 3937530"/>
              <a:gd name="connsiteX12" fmla="*/ 1950418 w 3971496"/>
              <a:gd name="connsiteY12" fmla="*/ 3937530 h 3937530"/>
              <a:gd name="connsiteX13" fmla="*/ 2555 w 3971496"/>
              <a:gd name="connsiteY13" fmla="*/ 1778530 h 3937530"/>
              <a:gd name="connsiteX0" fmla="*/ 2555 w 4003228"/>
              <a:gd name="connsiteY0" fmla="*/ 1778530 h 3937530"/>
              <a:gd name="connsiteX1" fmla="*/ 1526556 w 4003228"/>
              <a:gd name="connsiteY1" fmla="*/ 1029231 h 3937530"/>
              <a:gd name="connsiteX2" fmla="*/ 1069356 w 4003228"/>
              <a:gd name="connsiteY2" fmla="*/ 114830 h 3937530"/>
              <a:gd name="connsiteX3" fmla="*/ 1831356 w 4003228"/>
              <a:gd name="connsiteY3" fmla="*/ 813331 h 3937530"/>
              <a:gd name="connsiteX4" fmla="*/ 1975818 w 4003228"/>
              <a:gd name="connsiteY4" fmla="*/ 191030 h 3937530"/>
              <a:gd name="connsiteX5" fmla="*/ 2237756 w 4003228"/>
              <a:gd name="connsiteY5" fmla="*/ 826030 h 3937530"/>
              <a:gd name="connsiteX6" fmla="*/ 3101355 w 4003228"/>
              <a:gd name="connsiteY6" fmla="*/ 114830 h 3937530"/>
              <a:gd name="connsiteX7" fmla="*/ 2609230 w 4003228"/>
              <a:gd name="connsiteY7" fmla="*/ 1141942 h 3937530"/>
              <a:gd name="connsiteX8" fmla="*/ 3060082 w 4003228"/>
              <a:gd name="connsiteY8" fmla="*/ 1205443 h 3937530"/>
              <a:gd name="connsiteX9" fmla="*/ 2821957 w 4003228"/>
              <a:gd name="connsiteY9" fmla="*/ 1608668 h 3937530"/>
              <a:gd name="connsiteX10" fmla="*/ 3336307 w 4003228"/>
              <a:gd name="connsiteY10" fmla="*/ 1684868 h 3937530"/>
              <a:gd name="connsiteX11" fmla="*/ 3626820 w 4003228"/>
              <a:gd name="connsiteY11" fmla="*/ 2013480 h 3937530"/>
              <a:gd name="connsiteX12" fmla="*/ 3898281 w 4003228"/>
              <a:gd name="connsiteY12" fmla="*/ 1778530 h 3937530"/>
              <a:gd name="connsiteX13" fmla="*/ 1950418 w 4003228"/>
              <a:gd name="connsiteY13" fmla="*/ 3937530 h 3937530"/>
              <a:gd name="connsiteX14" fmla="*/ 2555 w 4003228"/>
              <a:gd name="connsiteY14" fmla="*/ 1778530 h 3937530"/>
              <a:gd name="connsiteX0" fmla="*/ 2555 w 4003228"/>
              <a:gd name="connsiteY0" fmla="*/ 1778530 h 3937530"/>
              <a:gd name="connsiteX1" fmla="*/ 1526556 w 4003228"/>
              <a:gd name="connsiteY1" fmla="*/ 1029231 h 3937530"/>
              <a:gd name="connsiteX2" fmla="*/ 1069356 w 4003228"/>
              <a:gd name="connsiteY2" fmla="*/ 114830 h 3937530"/>
              <a:gd name="connsiteX3" fmla="*/ 1831356 w 4003228"/>
              <a:gd name="connsiteY3" fmla="*/ 813331 h 3937530"/>
              <a:gd name="connsiteX4" fmla="*/ 1975818 w 4003228"/>
              <a:gd name="connsiteY4" fmla="*/ 191030 h 3937530"/>
              <a:gd name="connsiteX5" fmla="*/ 2237756 w 4003228"/>
              <a:gd name="connsiteY5" fmla="*/ 826030 h 3937530"/>
              <a:gd name="connsiteX6" fmla="*/ 3101355 w 4003228"/>
              <a:gd name="connsiteY6" fmla="*/ 114830 h 3937530"/>
              <a:gd name="connsiteX7" fmla="*/ 2609230 w 4003228"/>
              <a:gd name="connsiteY7" fmla="*/ 1141942 h 3937530"/>
              <a:gd name="connsiteX8" fmla="*/ 3060082 w 4003228"/>
              <a:gd name="connsiteY8" fmla="*/ 1205443 h 3937530"/>
              <a:gd name="connsiteX9" fmla="*/ 2821957 w 4003228"/>
              <a:gd name="connsiteY9" fmla="*/ 1608668 h 3937530"/>
              <a:gd name="connsiteX10" fmla="*/ 3336307 w 4003228"/>
              <a:gd name="connsiteY10" fmla="*/ 1684868 h 3937530"/>
              <a:gd name="connsiteX11" fmla="*/ 3626820 w 4003228"/>
              <a:gd name="connsiteY11" fmla="*/ 2013480 h 3937530"/>
              <a:gd name="connsiteX12" fmla="*/ 3898281 w 4003228"/>
              <a:gd name="connsiteY12" fmla="*/ 1778530 h 3937530"/>
              <a:gd name="connsiteX13" fmla="*/ 1950418 w 4003228"/>
              <a:gd name="connsiteY13" fmla="*/ 3937530 h 3937530"/>
              <a:gd name="connsiteX14" fmla="*/ 2555 w 4003228"/>
              <a:gd name="connsiteY14" fmla="*/ 1778530 h 3937530"/>
              <a:gd name="connsiteX0" fmla="*/ 2555 w 3676051"/>
              <a:gd name="connsiteY0" fmla="*/ 1778530 h 3939551"/>
              <a:gd name="connsiteX1" fmla="*/ 1526556 w 3676051"/>
              <a:gd name="connsiteY1" fmla="*/ 1029231 h 3939551"/>
              <a:gd name="connsiteX2" fmla="*/ 1069356 w 3676051"/>
              <a:gd name="connsiteY2" fmla="*/ 114830 h 3939551"/>
              <a:gd name="connsiteX3" fmla="*/ 1831356 w 3676051"/>
              <a:gd name="connsiteY3" fmla="*/ 813331 h 3939551"/>
              <a:gd name="connsiteX4" fmla="*/ 1975818 w 3676051"/>
              <a:gd name="connsiteY4" fmla="*/ 191030 h 3939551"/>
              <a:gd name="connsiteX5" fmla="*/ 2237756 w 3676051"/>
              <a:gd name="connsiteY5" fmla="*/ 826030 h 3939551"/>
              <a:gd name="connsiteX6" fmla="*/ 3101355 w 3676051"/>
              <a:gd name="connsiteY6" fmla="*/ 114830 h 3939551"/>
              <a:gd name="connsiteX7" fmla="*/ 2609230 w 3676051"/>
              <a:gd name="connsiteY7" fmla="*/ 1141942 h 3939551"/>
              <a:gd name="connsiteX8" fmla="*/ 3060082 w 3676051"/>
              <a:gd name="connsiteY8" fmla="*/ 1205443 h 3939551"/>
              <a:gd name="connsiteX9" fmla="*/ 2821957 w 3676051"/>
              <a:gd name="connsiteY9" fmla="*/ 1608668 h 3939551"/>
              <a:gd name="connsiteX10" fmla="*/ 3336307 w 3676051"/>
              <a:gd name="connsiteY10" fmla="*/ 1684868 h 3939551"/>
              <a:gd name="connsiteX11" fmla="*/ 3626820 w 3676051"/>
              <a:gd name="connsiteY11" fmla="*/ 2013480 h 3939551"/>
              <a:gd name="connsiteX12" fmla="*/ 3383931 w 3676051"/>
              <a:gd name="connsiteY12" fmla="*/ 2159530 h 3939551"/>
              <a:gd name="connsiteX13" fmla="*/ 1950418 w 3676051"/>
              <a:gd name="connsiteY13" fmla="*/ 3937530 h 3939551"/>
              <a:gd name="connsiteX14" fmla="*/ 2555 w 3676051"/>
              <a:gd name="connsiteY14" fmla="*/ 1778530 h 3939551"/>
              <a:gd name="connsiteX0" fmla="*/ 2555 w 3648852"/>
              <a:gd name="connsiteY0" fmla="*/ 1778530 h 3939551"/>
              <a:gd name="connsiteX1" fmla="*/ 1526556 w 3648852"/>
              <a:gd name="connsiteY1" fmla="*/ 1029231 h 3939551"/>
              <a:gd name="connsiteX2" fmla="*/ 1069356 w 3648852"/>
              <a:gd name="connsiteY2" fmla="*/ 114830 h 3939551"/>
              <a:gd name="connsiteX3" fmla="*/ 1831356 w 3648852"/>
              <a:gd name="connsiteY3" fmla="*/ 813331 h 3939551"/>
              <a:gd name="connsiteX4" fmla="*/ 1975818 w 3648852"/>
              <a:gd name="connsiteY4" fmla="*/ 191030 h 3939551"/>
              <a:gd name="connsiteX5" fmla="*/ 2237756 w 3648852"/>
              <a:gd name="connsiteY5" fmla="*/ 826030 h 3939551"/>
              <a:gd name="connsiteX6" fmla="*/ 3101355 w 3648852"/>
              <a:gd name="connsiteY6" fmla="*/ 114830 h 3939551"/>
              <a:gd name="connsiteX7" fmla="*/ 2609230 w 3648852"/>
              <a:gd name="connsiteY7" fmla="*/ 1141942 h 3939551"/>
              <a:gd name="connsiteX8" fmla="*/ 3060082 w 3648852"/>
              <a:gd name="connsiteY8" fmla="*/ 1205443 h 3939551"/>
              <a:gd name="connsiteX9" fmla="*/ 2821957 w 3648852"/>
              <a:gd name="connsiteY9" fmla="*/ 1608668 h 3939551"/>
              <a:gd name="connsiteX10" fmla="*/ 3336307 w 3648852"/>
              <a:gd name="connsiteY10" fmla="*/ 1684868 h 3939551"/>
              <a:gd name="connsiteX11" fmla="*/ 3626820 w 3648852"/>
              <a:gd name="connsiteY11" fmla="*/ 2013480 h 3939551"/>
              <a:gd name="connsiteX12" fmla="*/ 3383931 w 3648852"/>
              <a:gd name="connsiteY12" fmla="*/ 2159530 h 3939551"/>
              <a:gd name="connsiteX13" fmla="*/ 1950418 w 3648852"/>
              <a:gd name="connsiteY13" fmla="*/ 3937530 h 3939551"/>
              <a:gd name="connsiteX14" fmla="*/ 2555 w 3648852"/>
              <a:gd name="connsiteY14" fmla="*/ 1778530 h 3939551"/>
              <a:gd name="connsiteX0" fmla="*/ 2555 w 3551148"/>
              <a:gd name="connsiteY0" fmla="*/ 1778530 h 3939551"/>
              <a:gd name="connsiteX1" fmla="*/ 1526556 w 3551148"/>
              <a:gd name="connsiteY1" fmla="*/ 1029231 h 3939551"/>
              <a:gd name="connsiteX2" fmla="*/ 1069356 w 3551148"/>
              <a:gd name="connsiteY2" fmla="*/ 114830 h 3939551"/>
              <a:gd name="connsiteX3" fmla="*/ 1831356 w 3551148"/>
              <a:gd name="connsiteY3" fmla="*/ 813331 h 3939551"/>
              <a:gd name="connsiteX4" fmla="*/ 1975818 w 3551148"/>
              <a:gd name="connsiteY4" fmla="*/ 191030 h 3939551"/>
              <a:gd name="connsiteX5" fmla="*/ 2237756 w 3551148"/>
              <a:gd name="connsiteY5" fmla="*/ 826030 h 3939551"/>
              <a:gd name="connsiteX6" fmla="*/ 3101355 w 3551148"/>
              <a:gd name="connsiteY6" fmla="*/ 114830 h 3939551"/>
              <a:gd name="connsiteX7" fmla="*/ 2609230 w 3551148"/>
              <a:gd name="connsiteY7" fmla="*/ 1141942 h 3939551"/>
              <a:gd name="connsiteX8" fmla="*/ 3060082 w 3551148"/>
              <a:gd name="connsiteY8" fmla="*/ 1205443 h 3939551"/>
              <a:gd name="connsiteX9" fmla="*/ 2821957 w 3551148"/>
              <a:gd name="connsiteY9" fmla="*/ 1608668 h 3939551"/>
              <a:gd name="connsiteX10" fmla="*/ 3336307 w 3551148"/>
              <a:gd name="connsiteY10" fmla="*/ 1684868 h 3939551"/>
              <a:gd name="connsiteX11" fmla="*/ 3517283 w 3551148"/>
              <a:gd name="connsiteY11" fmla="*/ 1965855 h 3939551"/>
              <a:gd name="connsiteX12" fmla="*/ 3383931 w 3551148"/>
              <a:gd name="connsiteY12" fmla="*/ 2159530 h 3939551"/>
              <a:gd name="connsiteX13" fmla="*/ 1950418 w 3551148"/>
              <a:gd name="connsiteY13" fmla="*/ 3937530 h 3939551"/>
              <a:gd name="connsiteX14" fmla="*/ 2555 w 3551148"/>
              <a:gd name="connsiteY14" fmla="*/ 1778530 h 3939551"/>
              <a:gd name="connsiteX0" fmla="*/ 2555 w 3517283"/>
              <a:gd name="connsiteY0" fmla="*/ 1778530 h 3939551"/>
              <a:gd name="connsiteX1" fmla="*/ 1526556 w 3517283"/>
              <a:gd name="connsiteY1" fmla="*/ 1029231 h 3939551"/>
              <a:gd name="connsiteX2" fmla="*/ 1069356 w 3517283"/>
              <a:gd name="connsiteY2" fmla="*/ 114830 h 3939551"/>
              <a:gd name="connsiteX3" fmla="*/ 1831356 w 3517283"/>
              <a:gd name="connsiteY3" fmla="*/ 813331 h 3939551"/>
              <a:gd name="connsiteX4" fmla="*/ 1975818 w 3517283"/>
              <a:gd name="connsiteY4" fmla="*/ 191030 h 3939551"/>
              <a:gd name="connsiteX5" fmla="*/ 2237756 w 3517283"/>
              <a:gd name="connsiteY5" fmla="*/ 826030 h 3939551"/>
              <a:gd name="connsiteX6" fmla="*/ 3101355 w 3517283"/>
              <a:gd name="connsiteY6" fmla="*/ 114830 h 3939551"/>
              <a:gd name="connsiteX7" fmla="*/ 2609230 w 3517283"/>
              <a:gd name="connsiteY7" fmla="*/ 1141942 h 3939551"/>
              <a:gd name="connsiteX8" fmla="*/ 3060082 w 3517283"/>
              <a:gd name="connsiteY8" fmla="*/ 1205443 h 3939551"/>
              <a:gd name="connsiteX9" fmla="*/ 2821957 w 3517283"/>
              <a:gd name="connsiteY9" fmla="*/ 1608668 h 3939551"/>
              <a:gd name="connsiteX10" fmla="*/ 3336307 w 3517283"/>
              <a:gd name="connsiteY10" fmla="*/ 1684868 h 3939551"/>
              <a:gd name="connsiteX11" fmla="*/ 3517283 w 3517283"/>
              <a:gd name="connsiteY11" fmla="*/ 1965855 h 3939551"/>
              <a:gd name="connsiteX12" fmla="*/ 3383931 w 3517283"/>
              <a:gd name="connsiteY12" fmla="*/ 2159530 h 3939551"/>
              <a:gd name="connsiteX13" fmla="*/ 1950418 w 3517283"/>
              <a:gd name="connsiteY13" fmla="*/ 3937530 h 3939551"/>
              <a:gd name="connsiteX14" fmla="*/ 2555 w 3517283"/>
              <a:gd name="connsiteY14" fmla="*/ 1778530 h 3939551"/>
              <a:gd name="connsiteX0" fmla="*/ 2555 w 3521355"/>
              <a:gd name="connsiteY0" fmla="*/ 1778530 h 3939551"/>
              <a:gd name="connsiteX1" fmla="*/ 1526556 w 3521355"/>
              <a:gd name="connsiteY1" fmla="*/ 1029231 h 3939551"/>
              <a:gd name="connsiteX2" fmla="*/ 1069356 w 3521355"/>
              <a:gd name="connsiteY2" fmla="*/ 114830 h 3939551"/>
              <a:gd name="connsiteX3" fmla="*/ 1831356 w 3521355"/>
              <a:gd name="connsiteY3" fmla="*/ 813331 h 3939551"/>
              <a:gd name="connsiteX4" fmla="*/ 1975818 w 3521355"/>
              <a:gd name="connsiteY4" fmla="*/ 191030 h 3939551"/>
              <a:gd name="connsiteX5" fmla="*/ 2237756 w 3521355"/>
              <a:gd name="connsiteY5" fmla="*/ 826030 h 3939551"/>
              <a:gd name="connsiteX6" fmla="*/ 3101355 w 3521355"/>
              <a:gd name="connsiteY6" fmla="*/ 114830 h 3939551"/>
              <a:gd name="connsiteX7" fmla="*/ 2609230 w 3521355"/>
              <a:gd name="connsiteY7" fmla="*/ 1141942 h 3939551"/>
              <a:gd name="connsiteX8" fmla="*/ 3060082 w 3521355"/>
              <a:gd name="connsiteY8" fmla="*/ 1205443 h 3939551"/>
              <a:gd name="connsiteX9" fmla="*/ 2821957 w 3521355"/>
              <a:gd name="connsiteY9" fmla="*/ 1608668 h 3939551"/>
              <a:gd name="connsiteX10" fmla="*/ 3336307 w 3521355"/>
              <a:gd name="connsiteY10" fmla="*/ 1684868 h 3939551"/>
              <a:gd name="connsiteX11" fmla="*/ 3517283 w 3521355"/>
              <a:gd name="connsiteY11" fmla="*/ 1965855 h 3939551"/>
              <a:gd name="connsiteX12" fmla="*/ 3383931 w 3521355"/>
              <a:gd name="connsiteY12" fmla="*/ 2159530 h 3939551"/>
              <a:gd name="connsiteX13" fmla="*/ 1950418 w 3521355"/>
              <a:gd name="connsiteY13" fmla="*/ 3937530 h 3939551"/>
              <a:gd name="connsiteX14" fmla="*/ 2555 w 3521355"/>
              <a:gd name="connsiteY14" fmla="*/ 1778530 h 3939551"/>
              <a:gd name="connsiteX0" fmla="*/ 2555 w 3521355"/>
              <a:gd name="connsiteY0" fmla="*/ 1778530 h 3939551"/>
              <a:gd name="connsiteX1" fmla="*/ 1526556 w 3521355"/>
              <a:gd name="connsiteY1" fmla="*/ 1029231 h 3939551"/>
              <a:gd name="connsiteX2" fmla="*/ 1069356 w 3521355"/>
              <a:gd name="connsiteY2" fmla="*/ 114830 h 3939551"/>
              <a:gd name="connsiteX3" fmla="*/ 1831356 w 3521355"/>
              <a:gd name="connsiteY3" fmla="*/ 813331 h 3939551"/>
              <a:gd name="connsiteX4" fmla="*/ 1975818 w 3521355"/>
              <a:gd name="connsiteY4" fmla="*/ 191030 h 3939551"/>
              <a:gd name="connsiteX5" fmla="*/ 2237756 w 3521355"/>
              <a:gd name="connsiteY5" fmla="*/ 826030 h 3939551"/>
              <a:gd name="connsiteX6" fmla="*/ 3101355 w 3521355"/>
              <a:gd name="connsiteY6" fmla="*/ 114830 h 3939551"/>
              <a:gd name="connsiteX7" fmla="*/ 2609230 w 3521355"/>
              <a:gd name="connsiteY7" fmla="*/ 1141942 h 3939551"/>
              <a:gd name="connsiteX8" fmla="*/ 3060082 w 3521355"/>
              <a:gd name="connsiteY8" fmla="*/ 1205443 h 3939551"/>
              <a:gd name="connsiteX9" fmla="*/ 2821957 w 3521355"/>
              <a:gd name="connsiteY9" fmla="*/ 1608668 h 3939551"/>
              <a:gd name="connsiteX10" fmla="*/ 3336307 w 3521355"/>
              <a:gd name="connsiteY10" fmla="*/ 1684868 h 3939551"/>
              <a:gd name="connsiteX11" fmla="*/ 3517283 w 3521355"/>
              <a:gd name="connsiteY11" fmla="*/ 1965855 h 3939551"/>
              <a:gd name="connsiteX12" fmla="*/ 3383931 w 3521355"/>
              <a:gd name="connsiteY12" fmla="*/ 2159530 h 3939551"/>
              <a:gd name="connsiteX13" fmla="*/ 1950418 w 3521355"/>
              <a:gd name="connsiteY13" fmla="*/ 3937530 h 3939551"/>
              <a:gd name="connsiteX14" fmla="*/ 2555 w 3521355"/>
              <a:gd name="connsiteY14" fmla="*/ 1778530 h 3939551"/>
              <a:gd name="connsiteX0" fmla="*/ 2555 w 3521355"/>
              <a:gd name="connsiteY0" fmla="*/ 1778530 h 3939551"/>
              <a:gd name="connsiteX1" fmla="*/ 1526556 w 3521355"/>
              <a:gd name="connsiteY1" fmla="*/ 1029231 h 3939551"/>
              <a:gd name="connsiteX2" fmla="*/ 1069356 w 3521355"/>
              <a:gd name="connsiteY2" fmla="*/ 114830 h 3939551"/>
              <a:gd name="connsiteX3" fmla="*/ 1831356 w 3521355"/>
              <a:gd name="connsiteY3" fmla="*/ 813331 h 3939551"/>
              <a:gd name="connsiteX4" fmla="*/ 1975818 w 3521355"/>
              <a:gd name="connsiteY4" fmla="*/ 191030 h 3939551"/>
              <a:gd name="connsiteX5" fmla="*/ 2237756 w 3521355"/>
              <a:gd name="connsiteY5" fmla="*/ 826030 h 3939551"/>
              <a:gd name="connsiteX6" fmla="*/ 3101355 w 3521355"/>
              <a:gd name="connsiteY6" fmla="*/ 114830 h 3939551"/>
              <a:gd name="connsiteX7" fmla="*/ 2609230 w 3521355"/>
              <a:gd name="connsiteY7" fmla="*/ 1141942 h 3939551"/>
              <a:gd name="connsiteX8" fmla="*/ 3060082 w 3521355"/>
              <a:gd name="connsiteY8" fmla="*/ 1205443 h 3939551"/>
              <a:gd name="connsiteX9" fmla="*/ 2821957 w 3521355"/>
              <a:gd name="connsiteY9" fmla="*/ 1608668 h 3939551"/>
              <a:gd name="connsiteX10" fmla="*/ 3336307 w 3521355"/>
              <a:gd name="connsiteY10" fmla="*/ 1684868 h 3939551"/>
              <a:gd name="connsiteX11" fmla="*/ 3517283 w 3521355"/>
              <a:gd name="connsiteY11" fmla="*/ 1965855 h 3939551"/>
              <a:gd name="connsiteX12" fmla="*/ 3383931 w 3521355"/>
              <a:gd name="connsiteY12" fmla="*/ 2159530 h 3939551"/>
              <a:gd name="connsiteX13" fmla="*/ 1950418 w 3521355"/>
              <a:gd name="connsiteY13" fmla="*/ 3937530 h 3939551"/>
              <a:gd name="connsiteX14" fmla="*/ 2555 w 3521355"/>
              <a:gd name="connsiteY14" fmla="*/ 1778530 h 3939551"/>
              <a:gd name="connsiteX0" fmla="*/ 2555 w 3521355"/>
              <a:gd name="connsiteY0" fmla="*/ 1778530 h 3939551"/>
              <a:gd name="connsiteX1" fmla="*/ 1526556 w 3521355"/>
              <a:gd name="connsiteY1" fmla="*/ 1029231 h 3939551"/>
              <a:gd name="connsiteX2" fmla="*/ 1069356 w 3521355"/>
              <a:gd name="connsiteY2" fmla="*/ 114830 h 3939551"/>
              <a:gd name="connsiteX3" fmla="*/ 1831356 w 3521355"/>
              <a:gd name="connsiteY3" fmla="*/ 813331 h 3939551"/>
              <a:gd name="connsiteX4" fmla="*/ 1975818 w 3521355"/>
              <a:gd name="connsiteY4" fmla="*/ 191030 h 3939551"/>
              <a:gd name="connsiteX5" fmla="*/ 2237756 w 3521355"/>
              <a:gd name="connsiteY5" fmla="*/ 826030 h 3939551"/>
              <a:gd name="connsiteX6" fmla="*/ 3101355 w 3521355"/>
              <a:gd name="connsiteY6" fmla="*/ 114830 h 3939551"/>
              <a:gd name="connsiteX7" fmla="*/ 2609230 w 3521355"/>
              <a:gd name="connsiteY7" fmla="*/ 1141942 h 3939551"/>
              <a:gd name="connsiteX8" fmla="*/ 3060082 w 3521355"/>
              <a:gd name="connsiteY8" fmla="*/ 1205443 h 3939551"/>
              <a:gd name="connsiteX9" fmla="*/ 2821957 w 3521355"/>
              <a:gd name="connsiteY9" fmla="*/ 1608668 h 3939551"/>
              <a:gd name="connsiteX10" fmla="*/ 3336307 w 3521355"/>
              <a:gd name="connsiteY10" fmla="*/ 1684868 h 3939551"/>
              <a:gd name="connsiteX11" fmla="*/ 3517283 w 3521355"/>
              <a:gd name="connsiteY11" fmla="*/ 1965855 h 3939551"/>
              <a:gd name="connsiteX12" fmla="*/ 3383931 w 3521355"/>
              <a:gd name="connsiteY12" fmla="*/ 2159530 h 3939551"/>
              <a:gd name="connsiteX13" fmla="*/ 1950418 w 3521355"/>
              <a:gd name="connsiteY13" fmla="*/ 3937530 h 3939551"/>
              <a:gd name="connsiteX14" fmla="*/ 2555 w 3521355"/>
              <a:gd name="connsiteY14" fmla="*/ 1778530 h 3939551"/>
              <a:gd name="connsiteX0" fmla="*/ 2555 w 3521355"/>
              <a:gd name="connsiteY0" fmla="*/ 1778530 h 3939111"/>
              <a:gd name="connsiteX1" fmla="*/ 1526556 w 3521355"/>
              <a:gd name="connsiteY1" fmla="*/ 1029231 h 3939111"/>
              <a:gd name="connsiteX2" fmla="*/ 1069356 w 3521355"/>
              <a:gd name="connsiteY2" fmla="*/ 114830 h 3939111"/>
              <a:gd name="connsiteX3" fmla="*/ 1831356 w 3521355"/>
              <a:gd name="connsiteY3" fmla="*/ 813331 h 3939111"/>
              <a:gd name="connsiteX4" fmla="*/ 1975818 w 3521355"/>
              <a:gd name="connsiteY4" fmla="*/ 191030 h 3939111"/>
              <a:gd name="connsiteX5" fmla="*/ 2237756 w 3521355"/>
              <a:gd name="connsiteY5" fmla="*/ 826030 h 3939111"/>
              <a:gd name="connsiteX6" fmla="*/ 3101355 w 3521355"/>
              <a:gd name="connsiteY6" fmla="*/ 114830 h 3939111"/>
              <a:gd name="connsiteX7" fmla="*/ 2609230 w 3521355"/>
              <a:gd name="connsiteY7" fmla="*/ 1141942 h 3939111"/>
              <a:gd name="connsiteX8" fmla="*/ 3060082 w 3521355"/>
              <a:gd name="connsiteY8" fmla="*/ 1205443 h 3939111"/>
              <a:gd name="connsiteX9" fmla="*/ 2821957 w 3521355"/>
              <a:gd name="connsiteY9" fmla="*/ 1608668 h 3939111"/>
              <a:gd name="connsiteX10" fmla="*/ 3336307 w 3521355"/>
              <a:gd name="connsiteY10" fmla="*/ 1684868 h 3939111"/>
              <a:gd name="connsiteX11" fmla="*/ 3517283 w 3521355"/>
              <a:gd name="connsiteY11" fmla="*/ 1965855 h 3939111"/>
              <a:gd name="connsiteX12" fmla="*/ 3383931 w 3521355"/>
              <a:gd name="connsiteY12" fmla="*/ 2159530 h 3939111"/>
              <a:gd name="connsiteX13" fmla="*/ 1950418 w 3521355"/>
              <a:gd name="connsiteY13" fmla="*/ 3937530 h 3939111"/>
              <a:gd name="connsiteX14" fmla="*/ 2555 w 3521355"/>
              <a:gd name="connsiteY14" fmla="*/ 1778530 h 3939111"/>
              <a:gd name="connsiteX0" fmla="*/ 2555 w 3521355"/>
              <a:gd name="connsiteY0" fmla="*/ 1778530 h 3938642"/>
              <a:gd name="connsiteX1" fmla="*/ 1526556 w 3521355"/>
              <a:gd name="connsiteY1" fmla="*/ 1029231 h 3938642"/>
              <a:gd name="connsiteX2" fmla="*/ 1069356 w 3521355"/>
              <a:gd name="connsiteY2" fmla="*/ 114830 h 3938642"/>
              <a:gd name="connsiteX3" fmla="*/ 1831356 w 3521355"/>
              <a:gd name="connsiteY3" fmla="*/ 813331 h 3938642"/>
              <a:gd name="connsiteX4" fmla="*/ 1975818 w 3521355"/>
              <a:gd name="connsiteY4" fmla="*/ 191030 h 3938642"/>
              <a:gd name="connsiteX5" fmla="*/ 2237756 w 3521355"/>
              <a:gd name="connsiteY5" fmla="*/ 826030 h 3938642"/>
              <a:gd name="connsiteX6" fmla="*/ 3101355 w 3521355"/>
              <a:gd name="connsiteY6" fmla="*/ 114830 h 3938642"/>
              <a:gd name="connsiteX7" fmla="*/ 2609230 w 3521355"/>
              <a:gd name="connsiteY7" fmla="*/ 1141942 h 3938642"/>
              <a:gd name="connsiteX8" fmla="*/ 3060082 w 3521355"/>
              <a:gd name="connsiteY8" fmla="*/ 1205443 h 3938642"/>
              <a:gd name="connsiteX9" fmla="*/ 2821957 w 3521355"/>
              <a:gd name="connsiteY9" fmla="*/ 1608668 h 3938642"/>
              <a:gd name="connsiteX10" fmla="*/ 3336307 w 3521355"/>
              <a:gd name="connsiteY10" fmla="*/ 1684868 h 3938642"/>
              <a:gd name="connsiteX11" fmla="*/ 3517283 w 3521355"/>
              <a:gd name="connsiteY11" fmla="*/ 1965855 h 3938642"/>
              <a:gd name="connsiteX12" fmla="*/ 3383931 w 3521355"/>
              <a:gd name="connsiteY12" fmla="*/ 2159530 h 3938642"/>
              <a:gd name="connsiteX13" fmla="*/ 2717184 w 3521355"/>
              <a:gd name="connsiteY13" fmla="*/ 2075393 h 3938642"/>
              <a:gd name="connsiteX14" fmla="*/ 1950418 w 3521355"/>
              <a:gd name="connsiteY14" fmla="*/ 3937530 h 3938642"/>
              <a:gd name="connsiteX15" fmla="*/ 2555 w 3521355"/>
              <a:gd name="connsiteY15" fmla="*/ 1778530 h 3938642"/>
              <a:gd name="connsiteX0" fmla="*/ 2555 w 3521355"/>
              <a:gd name="connsiteY0" fmla="*/ 1778530 h 3938642"/>
              <a:gd name="connsiteX1" fmla="*/ 1526556 w 3521355"/>
              <a:gd name="connsiteY1" fmla="*/ 1029231 h 3938642"/>
              <a:gd name="connsiteX2" fmla="*/ 1069356 w 3521355"/>
              <a:gd name="connsiteY2" fmla="*/ 114830 h 3938642"/>
              <a:gd name="connsiteX3" fmla="*/ 1831356 w 3521355"/>
              <a:gd name="connsiteY3" fmla="*/ 813331 h 3938642"/>
              <a:gd name="connsiteX4" fmla="*/ 1975818 w 3521355"/>
              <a:gd name="connsiteY4" fmla="*/ 191030 h 3938642"/>
              <a:gd name="connsiteX5" fmla="*/ 2237756 w 3521355"/>
              <a:gd name="connsiteY5" fmla="*/ 826030 h 3938642"/>
              <a:gd name="connsiteX6" fmla="*/ 3101355 w 3521355"/>
              <a:gd name="connsiteY6" fmla="*/ 114830 h 3938642"/>
              <a:gd name="connsiteX7" fmla="*/ 2609230 w 3521355"/>
              <a:gd name="connsiteY7" fmla="*/ 1141942 h 3938642"/>
              <a:gd name="connsiteX8" fmla="*/ 3060082 w 3521355"/>
              <a:gd name="connsiteY8" fmla="*/ 1205443 h 3938642"/>
              <a:gd name="connsiteX9" fmla="*/ 2821957 w 3521355"/>
              <a:gd name="connsiteY9" fmla="*/ 1608668 h 3938642"/>
              <a:gd name="connsiteX10" fmla="*/ 3336307 w 3521355"/>
              <a:gd name="connsiteY10" fmla="*/ 1684868 h 3938642"/>
              <a:gd name="connsiteX11" fmla="*/ 3517283 w 3521355"/>
              <a:gd name="connsiteY11" fmla="*/ 1965855 h 3938642"/>
              <a:gd name="connsiteX12" fmla="*/ 3369643 w 3521355"/>
              <a:gd name="connsiteY12" fmla="*/ 2150005 h 3938642"/>
              <a:gd name="connsiteX13" fmla="*/ 2717184 w 3521355"/>
              <a:gd name="connsiteY13" fmla="*/ 2075393 h 3938642"/>
              <a:gd name="connsiteX14" fmla="*/ 1950418 w 3521355"/>
              <a:gd name="connsiteY14" fmla="*/ 3937530 h 3938642"/>
              <a:gd name="connsiteX15" fmla="*/ 2555 w 3521355"/>
              <a:gd name="connsiteY15" fmla="*/ 1778530 h 3938642"/>
              <a:gd name="connsiteX0" fmla="*/ 2555 w 3521355"/>
              <a:gd name="connsiteY0" fmla="*/ 1778530 h 3938642"/>
              <a:gd name="connsiteX1" fmla="*/ 1526556 w 3521355"/>
              <a:gd name="connsiteY1" fmla="*/ 1029231 h 3938642"/>
              <a:gd name="connsiteX2" fmla="*/ 1069356 w 3521355"/>
              <a:gd name="connsiteY2" fmla="*/ 114830 h 3938642"/>
              <a:gd name="connsiteX3" fmla="*/ 1831356 w 3521355"/>
              <a:gd name="connsiteY3" fmla="*/ 813331 h 3938642"/>
              <a:gd name="connsiteX4" fmla="*/ 1975818 w 3521355"/>
              <a:gd name="connsiteY4" fmla="*/ 191030 h 3938642"/>
              <a:gd name="connsiteX5" fmla="*/ 2237756 w 3521355"/>
              <a:gd name="connsiteY5" fmla="*/ 826030 h 3938642"/>
              <a:gd name="connsiteX6" fmla="*/ 3101355 w 3521355"/>
              <a:gd name="connsiteY6" fmla="*/ 114830 h 3938642"/>
              <a:gd name="connsiteX7" fmla="*/ 2609230 w 3521355"/>
              <a:gd name="connsiteY7" fmla="*/ 1141942 h 3938642"/>
              <a:gd name="connsiteX8" fmla="*/ 3060082 w 3521355"/>
              <a:gd name="connsiteY8" fmla="*/ 1205443 h 3938642"/>
              <a:gd name="connsiteX9" fmla="*/ 2821957 w 3521355"/>
              <a:gd name="connsiteY9" fmla="*/ 1608668 h 3938642"/>
              <a:gd name="connsiteX10" fmla="*/ 3336307 w 3521355"/>
              <a:gd name="connsiteY10" fmla="*/ 1684868 h 3938642"/>
              <a:gd name="connsiteX11" fmla="*/ 3517283 w 3521355"/>
              <a:gd name="connsiteY11" fmla="*/ 1965855 h 3938642"/>
              <a:gd name="connsiteX12" fmla="*/ 3369643 w 3521355"/>
              <a:gd name="connsiteY12" fmla="*/ 2150005 h 3938642"/>
              <a:gd name="connsiteX13" fmla="*/ 2717184 w 3521355"/>
              <a:gd name="connsiteY13" fmla="*/ 2075393 h 3938642"/>
              <a:gd name="connsiteX14" fmla="*/ 1950418 w 3521355"/>
              <a:gd name="connsiteY14" fmla="*/ 3937530 h 3938642"/>
              <a:gd name="connsiteX15" fmla="*/ 2555 w 3521355"/>
              <a:gd name="connsiteY15" fmla="*/ 1778530 h 3938642"/>
              <a:gd name="connsiteX0" fmla="*/ 2555 w 3521355"/>
              <a:gd name="connsiteY0" fmla="*/ 1778530 h 3938642"/>
              <a:gd name="connsiteX1" fmla="*/ 1526556 w 3521355"/>
              <a:gd name="connsiteY1" fmla="*/ 1029231 h 3938642"/>
              <a:gd name="connsiteX2" fmla="*/ 1069356 w 3521355"/>
              <a:gd name="connsiteY2" fmla="*/ 114830 h 3938642"/>
              <a:gd name="connsiteX3" fmla="*/ 1831356 w 3521355"/>
              <a:gd name="connsiteY3" fmla="*/ 813331 h 3938642"/>
              <a:gd name="connsiteX4" fmla="*/ 1975818 w 3521355"/>
              <a:gd name="connsiteY4" fmla="*/ 191030 h 3938642"/>
              <a:gd name="connsiteX5" fmla="*/ 2237756 w 3521355"/>
              <a:gd name="connsiteY5" fmla="*/ 826030 h 3938642"/>
              <a:gd name="connsiteX6" fmla="*/ 3101355 w 3521355"/>
              <a:gd name="connsiteY6" fmla="*/ 114830 h 3938642"/>
              <a:gd name="connsiteX7" fmla="*/ 2609230 w 3521355"/>
              <a:gd name="connsiteY7" fmla="*/ 1141942 h 3938642"/>
              <a:gd name="connsiteX8" fmla="*/ 3060082 w 3521355"/>
              <a:gd name="connsiteY8" fmla="*/ 1205443 h 3938642"/>
              <a:gd name="connsiteX9" fmla="*/ 2821957 w 3521355"/>
              <a:gd name="connsiteY9" fmla="*/ 1608668 h 3938642"/>
              <a:gd name="connsiteX10" fmla="*/ 3336307 w 3521355"/>
              <a:gd name="connsiteY10" fmla="*/ 1684868 h 3938642"/>
              <a:gd name="connsiteX11" fmla="*/ 3517283 w 3521355"/>
              <a:gd name="connsiteY11" fmla="*/ 1965855 h 3938642"/>
              <a:gd name="connsiteX12" fmla="*/ 3369643 w 3521355"/>
              <a:gd name="connsiteY12" fmla="*/ 2150005 h 3938642"/>
              <a:gd name="connsiteX13" fmla="*/ 2717184 w 3521355"/>
              <a:gd name="connsiteY13" fmla="*/ 2075393 h 3938642"/>
              <a:gd name="connsiteX14" fmla="*/ 1950418 w 3521355"/>
              <a:gd name="connsiteY14" fmla="*/ 3937530 h 3938642"/>
              <a:gd name="connsiteX15" fmla="*/ 2555 w 3521355"/>
              <a:gd name="connsiteY15" fmla="*/ 1778530 h 3938642"/>
              <a:gd name="connsiteX0" fmla="*/ 2555 w 3521355"/>
              <a:gd name="connsiteY0" fmla="*/ 1778530 h 3970285"/>
              <a:gd name="connsiteX1" fmla="*/ 1526556 w 3521355"/>
              <a:gd name="connsiteY1" fmla="*/ 1029231 h 3970285"/>
              <a:gd name="connsiteX2" fmla="*/ 1069356 w 3521355"/>
              <a:gd name="connsiteY2" fmla="*/ 114830 h 3970285"/>
              <a:gd name="connsiteX3" fmla="*/ 1831356 w 3521355"/>
              <a:gd name="connsiteY3" fmla="*/ 813331 h 3970285"/>
              <a:gd name="connsiteX4" fmla="*/ 1975818 w 3521355"/>
              <a:gd name="connsiteY4" fmla="*/ 191030 h 3970285"/>
              <a:gd name="connsiteX5" fmla="*/ 2237756 w 3521355"/>
              <a:gd name="connsiteY5" fmla="*/ 826030 h 3970285"/>
              <a:gd name="connsiteX6" fmla="*/ 3101355 w 3521355"/>
              <a:gd name="connsiteY6" fmla="*/ 114830 h 3970285"/>
              <a:gd name="connsiteX7" fmla="*/ 2609230 w 3521355"/>
              <a:gd name="connsiteY7" fmla="*/ 1141942 h 3970285"/>
              <a:gd name="connsiteX8" fmla="*/ 3060082 w 3521355"/>
              <a:gd name="connsiteY8" fmla="*/ 1205443 h 3970285"/>
              <a:gd name="connsiteX9" fmla="*/ 2821957 w 3521355"/>
              <a:gd name="connsiteY9" fmla="*/ 1608668 h 3970285"/>
              <a:gd name="connsiteX10" fmla="*/ 3336307 w 3521355"/>
              <a:gd name="connsiteY10" fmla="*/ 1684868 h 3970285"/>
              <a:gd name="connsiteX11" fmla="*/ 3517283 w 3521355"/>
              <a:gd name="connsiteY11" fmla="*/ 1965855 h 3970285"/>
              <a:gd name="connsiteX12" fmla="*/ 3369643 w 3521355"/>
              <a:gd name="connsiteY12" fmla="*/ 2150005 h 3970285"/>
              <a:gd name="connsiteX13" fmla="*/ 2717184 w 3521355"/>
              <a:gd name="connsiteY13" fmla="*/ 2075393 h 3970285"/>
              <a:gd name="connsiteX14" fmla="*/ 3469659 w 3521355"/>
              <a:gd name="connsiteY14" fmla="*/ 3013605 h 3970285"/>
              <a:gd name="connsiteX15" fmla="*/ 1950418 w 3521355"/>
              <a:gd name="connsiteY15" fmla="*/ 3937530 h 3970285"/>
              <a:gd name="connsiteX16" fmla="*/ 2555 w 3521355"/>
              <a:gd name="connsiteY16" fmla="*/ 1778530 h 3970285"/>
              <a:gd name="connsiteX0" fmla="*/ 2555 w 3521355"/>
              <a:gd name="connsiteY0" fmla="*/ 1778530 h 3970285"/>
              <a:gd name="connsiteX1" fmla="*/ 1526556 w 3521355"/>
              <a:gd name="connsiteY1" fmla="*/ 1029231 h 3970285"/>
              <a:gd name="connsiteX2" fmla="*/ 1069356 w 3521355"/>
              <a:gd name="connsiteY2" fmla="*/ 114830 h 3970285"/>
              <a:gd name="connsiteX3" fmla="*/ 1831356 w 3521355"/>
              <a:gd name="connsiteY3" fmla="*/ 813331 h 3970285"/>
              <a:gd name="connsiteX4" fmla="*/ 1975818 w 3521355"/>
              <a:gd name="connsiteY4" fmla="*/ 191030 h 3970285"/>
              <a:gd name="connsiteX5" fmla="*/ 2237756 w 3521355"/>
              <a:gd name="connsiteY5" fmla="*/ 826030 h 3970285"/>
              <a:gd name="connsiteX6" fmla="*/ 3101355 w 3521355"/>
              <a:gd name="connsiteY6" fmla="*/ 114830 h 3970285"/>
              <a:gd name="connsiteX7" fmla="*/ 2609230 w 3521355"/>
              <a:gd name="connsiteY7" fmla="*/ 1141942 h 3970285"/>
              <a:gd name="connsiteX8" fmla="*/ 3060082 w 3521355"/>
              <a:gd name="connsiteY8" fmla="*/ 1205443 h 3970285"/>
              <a:gd name="connsiteX9" fmla="*/ 2821957 w 3521355"/>
              <a:gd name="connsiteY9" fmla="*/ 1608668 h 3970285"/>
              <a:gd name="connsiteX10" fmla="*/ 3336307 w 3521355"/>
              <a:gd name="connsiteY10" fmla="*/ 1684868 h 3970285"/>
              <a:gd name="connsiteX11" fmla="*/ 3517283 w 3521355"/>
              <a:gd name="connsiteY11" fmla="*/ 1965855 h 3970285"/>
              <a:gd name="connsiteX12" fmla="*/ 3369643 w 3521355"/>
              <a:gd name="connsiteY12" fmla="*/ 2150005 h 3970285"/>
              <a:gd name="connsiteX13" fmla="*/ 2717184 w 3521355"/>
              <a:gd name="connsiteY13" fmla="*/ 2075393 h 3970285"/>
              <a:gd name="connsiteX14" fmla="*/ 3469659 w 3521355"/>
              <a:gd name="connsiteY14" fmla="*/ 3013605 h 3970285"/>
              <a:gd name="connsiteX15" fmla="*/ 1950418 w 3521355"/>
              <a:gd name="connsiteY15" fmla="*/ 3937530 h 3970285"/>
              <a:gd name="connsiteX16" fmla="*/ 2555 w 3521355"/>
              <a:gd name="connsiteY16" fmla="*/ 1778530 h 3970285"/>
              <a:gd name="connsiteX0" fmla="*/ 2555 w 3521355"/>
              <a:gd name="connsiteY0" fmla="*/ 1778530 h 3970285"/>
              <a:gd name="connsiteX1" fmla="*/ 1526556 w 3521355"/>
              <a:gd name="connsiteY1" fmla="*/ 1029231 h 3970285"/>
              <a:gd name="connsiteX2" fmla="*/ 1069356 w 3521355"/>
              <a:gd name="connsiteY2" fmla="*/ 114830 h 3970285"/>
              <a:gd name="connsiteX3" fmla="*/ 1831356 w 3521355"/>
              <a:gd name="connsiteY3" fmla="*/ 813331 h 3970285"/>
              <a:gd name="connsiteX4" fmla="*/ 1975818 w 3521355"/>
              <a:gd name="connsiteY4" fmla="*/ 191030 h 3970285"/>
              <a:gd name="connsiteX5" fmla="*/ 2237756 w 3521355"/>
              <a:gd name="connsiteY5" fmla="*/ 826030 h 3970285"/>
              <a:gd name="connsiteX6" fmla="*/ 3101355 w 3521355"/>
              <a:gd name="connsiteY6" fmla="*/ 114830 h 3970285"/>
              <a:gd name="connsiteX7" fmla="*/ 2609230 w 3521355"/>
              <a:gd name="connsiteY7" fmla="*/ 1141942 h 3970285"/>
              <a:gd name="connsiteX8" fmla="*/ 3060082 w 3521355"/>
              <a:gd name="connsiteY8" fmla="*/ 1205443 h 3970285"/>
              <a:gd name="connsiteX9" fmla="*/ 2821957 w 3521355"/>
              <a:gd name="connsiteY9" fmla="*/ 1608668 h 3970285"/>
              <a:gd name="connsiteX10" fmla="*/ 3336307 w 3521355"/>
              <a:gd name="connsiteY10" fmla="*/ 1684868 h 3970285"/>
              <a:gd name="connsiteX11" fmla="*/ 3517283 w 3521355"/>
              <a:gd name="connsiteY11" fmla="*/ 1965855 h 3970285"/>
              <a:gd name="connsiteX12" fmla="*/ 3369643 w 3521355"/>
              <a:gd name="connsiteY12" fmla="*/ 2150005 h 3970285"/>
              <a:gd name="connsiteX13" fmla="*/ 2717184 w 3521355"/>
              <a:gd name="connsiteY13" fmla="*/ 2075393 h 3970285"/>
              <a:gd name="connsiteX14" fmla="*/ 3469659 w 3521355"/>
              <a:gd name="connsiteY14" fmla="*/ 3013605 h 3970285"/>
              <a:gd name="connsiteX15" fmla="*/ 1950418 w 3521355"/>
              <a:gd name="connsiteY15" fmla="*/ 3937530 h 3970285"/>
              <a:gd name="connsiteX16" fmla="*/ 2555 w 3521355"/>
              <a:gd name="connsiteY16" fmla="*/ 1778530 h 3970285"/>
              <a:gd name="connsiteX0" fmla="*/ 2555 w 3521355"/>
              <a:gd name="connsiteY0" fmla="*/ 1778530 h 3971546"/>
              <a:gd name="connsiteX1" fmla="*/ 1526556 w 3521355"/>
              <a:gd name="connsiteY1" fmla="*/ 1029231 h 3971546"/>
              <a:gd name="connsiteX2" fmla="*/ 1069356 w 3521355"/>
              <a:gd name="connsiteY2" fmla="*/ 114830 h 3971546"/>
              <a:gd name="connsiteX3" fmla="*/ 1831356 w 3521355"/>
              <a:gd name="connsiteY3" fmla="*/ 813331 h 3971546"/>
              <a:gd name="connsiteX4" fmla="*/ 1975818 w 3521355"/>
              <a:gd name="connsiteY4" fmla="*/ 191030 h 3971546"/>
              <a:gd name="connsiteX5" fmla="*/ 2237756 w 3521355"/>
              <a:gd name="connsiteY5" fmla="*/ 826030 h 3971546"/>
              <a:gd name="connsiteX6" fmla="*/ 3101355 w 3521355"/>
              <a:gd name="connsiteY6" fmla="*/ 114830 h 3971546"/>
              <a:gd name="connsiteX7" fmla="*/ 2609230 w 3521355"/>
              <a:gd name="connsiteY7" fmla="*/ 1141942 h 3971546"/>
              <a:gd name="connsiteX8" fmla="*/ 3060082 w 3521355"/>
              <a:gd name="connsiteY8" fmla="*/ 1205443 h 3971546"/>
              <a:gd name="connsiteX9" fmla="*/ 2821957 w 3521355"/>
              <a:gd name="connsiteY9" fmla="*/ 1608668 h 3971546"/>
              <a:gd name="connsiteX10" fmla="*/ 3336307 w 3521355"/>
              <a:gd name="connsiteY10" fmla="*/ 1684868 h 3971546"/>
              <a:gd name="connsiteX11" fmla="*/ 3517283 w 3521355"/>
              <a:gd name="connsiteY11" fmla="*/ 1965855 h 3971546"/>
              <a:gd name="connsiteX12" fmla="*/ 3369643 w 3521355"/>
              <a:gd name="connsiteY12" fmla="*/ 2150005 h 3971546"/>
              <a:gd name="connsiteX13" fmla="*/ 2717184 w 3521355"/>
              <a:gd name="connsiteY13" fmla="*/ 2075393 h 3971546"/>
              <a:gd name="connsiteX14" fmla="*/ 3469659 w 3521355"/>
              <a:gd name="connsiteY14" fmla="*/ 3013605 h 3971546"/>
              <a:gd name="connsiteX15" fmla="*/ 1950418 w 3521355"/>
              <a:gd name="connsiteY15" fmla="*/ 3937530 h 3971546"/>
              <a:gd name="connsiteX16" fmla="*/ 2555 w 3521355"/>
              <a:gd name="connsiteY16" fmla="*/ 1778530 h 3971546"/>
              <a:gd name="connsiteX0" fmla="*/ 2555 w 3521355"/>
              <a:gd name="connsiteY0" fmla="*/ 1778530 h 3942240"/>
              <a:gd name="connsiteX1" fmla="*/ 1526556 w 3521355"/>
              <a:gd name="connsiteY1" fmla="*/ 1029231 h 3942240"/>
              <a:gd name="connsiteX2" fmla="*/ 1069356 w 3521355"/>
              <a:gd name="connsiteY2" fmla="*/ 114830 h 3942240"/>
              <a:gd name="connsiteX3" fmla="*/ 1831356 w 3521355"/>
              <a:gd name="connsiteY3" fmla="*/ 813331 h 3942240"/>
              <a:gd name="connsiteX4" fmla="*/ 1975818 w 3521355"/>
              <a:gd name="connsiteY4" fmla="*/ 191030 h 3942240"/>
              <a:gd name="connsiteX5" fmla="*/ 2237756 w 3521355"/>
              <a:gd name="connsiteY5" fmla="*/ 826030 h 3942240"/>
              <a:gd name="connsiteX6" fmla="*/ 3101355 w 3521355"/>
              <a:gd name="connsiteY6" fmla="*/ 114830 h 3942240"/>
              <a:gd name="connsiteX7" fmla="*/ 2609230 w 3521355"/>
              <a:gd name="connsiteY7" fmla="*/ 1141942 h 3942240"/>
              <a:gd name="connsiteX8" fmla="*/ 3060082 w 3521355"/>
              <a:gd name="connsiteY8" fmla="*/ 1205443 h 3942240"/>
              <a:gd name="connsiteX9" fmla="*/ 2821957 w 3521355"/>
              <a:gd name="connsiteY9" fmla="*/ 1608668 h 3942240"/>
              <a:gd name="connsiteX10" fmla="*/ 3336307 w 3521355"/>
              <a:gd name="connsiteY10" fmla="*/ 1684868 h 3942240"/>
              <a:gd name="connsiteX11" fmla="*/ 3517283 w 3521355"/>
              <a:gd name="connsiteY11" fmla="*/ 1965855 h 3942240"/>
              <a:gd name="connsiteX12" fmla="*/ 3369643 w 3521355"/>
              <a:gd name="connsiteY12" fmla="*/ 2150005 h 3942240"/>
              <a:gd name="connsiteX13" fmla="*/ 2717184 w 3521355"/>
              <a:gd name="connsiteY13" fmla="*/ 2075393 h 3942240"/>
              <a:gd name="connsiteX14" fmla="*/ 3469659 w 3521355"/>
              <a:gd name="connsiteY14" fmla="*/ 3013605 h 3942240"/>
              <a:gd name="connsiteX15" fmla="*/ 2498109 w 3521355"/>
              <a:gd name="connsiteY15" fmla="*/ 2375429 h 3942240"/>
              <a:gd name="connsiteX16" fmla="*/ 1950418 w 3521355"/>
              <a:gd name="connsiteY16" fmla="*/ 3937530 h 3942240"/>
              <a:gd name="connsiteX17" fmla="*/ 2555 w 3521355"/>
              <a:gd name="connsiteY17" fmla="*/ 1778530 h 3942240"/>
              <a:gd name="connsiteX0" fmla="*/ 2555 w 3521355"/>
              <a:gd name="connsiteY0" fmla="*/ 1778530 h 3942240"/>
              <a:gd name="connsiteX1" fmla="*/ 1526556 w 3521355"/>
              <a:gd name="connsiteY1" fmla="*/ 1029231 h 3942240"/>
              <a:gd name="connsiteX2" fmla="*/ 1069356 w 3521355"/>
              <a:gd name="connsiteY2" fmla="*/ 114830 h 3942240"/>
              <a:gd name="connsiteX3" fmla="*/ 1831356 w 3521355"/>
              <a:gd name="connsiteY3" fmla="*/ 813331 h 3942240"/>
              <a:gd name="connsiteX4" fmla="*/ 1975818 w 3521355"/>
              <a:gd name="connsiteY4" fmla="*/ 191030 h 3942240"/>
              <a:gd name="connsiteX5" fmla="*/ 2237756 w 3521355"/>
              <a:gd name="connsiteY5" fmla="*/ 826030 h 3942240"/>
              <a:gd name="connsiteX6" fmla="*/ 3101355 w 3521355"/>
              <a:gd name="connsiteY6" fmla="*/ 114830 h 3942240"/>
              <a:gd name="connsiteX7" fmla="*/ 2609230 w 3521355"/>
              <a:gd name="connsiteY7" fmla="*/ 1141942 h 3942240"/>
              <a:gd name="connsiteX8" fmla="*/ 3060082 w 3521355"/>
              <a:gd name="connsiteY8" fmla="*/ 1205443 h 3942240"/>
              <a:gd name="connsiteX9" fmla="*/ 2821957 w 3521355"/>
              <a:gd name="connsiteY9" fmla="*/ 1608668 h 3942240"/>
              <a:gd name="connsiteX10" fmla="*/ 3336307 w 3521355"/>
              <a:gd name="connsiteY10" fmla="*/ 1684868 h 3942240"/>
              <a:gd name="connsiteX11" fmla="*/ 3517283 w 3521355"/>
              <a:gd name="connsiteY11" fmla="*/ 1965855 h 3942240"/>
              <a:gd name="connsiteX12" fmla="*/ 3369643 w 3521355"/>
              <a:gd name="connsiteY12" fmla="*/ 2150005 h 3942240"/>
              <a:gd name="connsiteX13" fmla="*/ 2717184 w 3521355"/>
              <a:gd name="connsiteY13" fmla="*/ 2075393 h 3942240"/>
              <a:gd name="connsiteX14" fmla="*/ 3469659 w 3521355"/>
              <a:gd name="connsiteY14" fmla="*/ 3013605 h 3942240"/>
              <a:gd name="connsiteX15" fmla="*/ 2498109 w 3521355"/>
              <a:gd name="connsiteY15" fmla="*/ 2375429 h 3942240"/>
              <a:gd name="connsiteX16" fmla="*/ 1950418 w 3521355"/>
              <a:gd name="connsiteY16" fmla="*/ 3937530 h 3942240"/>
              <a:gd name="connsiteX17" fmla="*/ 2555 w 3521355"/>
              <a:gd name="connsiteY17" fmla="*/ 1778530 h 3942240"/>
              <a:gd name="connsiteX0" fmla="*/ 2555 w 3521355"/>
              <a:gd name="connsiteY0" fmla="*/ 1778530 h 3942240"/>
              <a:gd name="connsiteX1" fmla="*/ 1526556 w 3521355"/>
              <a:gd name="connsiteY1" fmla="*/ 1029231 h 3942240"/>
              <a:gd name="connsiteX2" fmla="*/ 1069356 w 3521355"/>
              <a:gd name="connsiteY2" fmla="*/ 114830 h 3942240"/>
              <a:gd name="connsiteX3" fmla="*/ 1831356 w 3521355"/>
              <a:gd name="connsiteY3" fmla="*/ 813331 h 3942240"/>
              <a:gd name="connsiteX4" fmla="*/ 1975818 w 3521355"/>
              <a:gd name="connsiteY4" fmla="*/ 191030 h 3942240"/>
              <a:gd name="connsiteX5" fmla="*/ 2237756 w 3521355"/>
              <a:gd name="connsiteY5" fmla="*/ 826030 h 3942240"/>
              <a:gd name="connsiteX6" fmla="*/ 3101355 w 3521355"/>
              <a:gd name="connsiteY6" fmla="*/ 114830 h 3942240"/>
              <a:gd name="connsiteX7" fmla="*/ 2609230 w 3521355"/>
              <a:gd name="connsiteY7" fmla="*/ 1141942 h 3942240"/>
              <a:gd name="connsiteX8" fmla="*/ 3060082 w 3521355"/>
              <a:gd name="connsiteY8" fmla="*/ 1205443 h 3942240"/>
              <a:gd name="connsiteX9" fmla="*/ 2821957 w 3521355"/>
              <a:gd name="connsiteY9" fmla="*/ 1608668 h 3942240"/>
              <a:gd name="connsiteX10" fmla="*/ 3336307 w 3521355"/>
              <a:gd name="connsiteY10" fmla="*/ 1684868 h 3942240"/>
              <a:gd name="connsiteX11" fmla="*/ 3517283 w 3521355"/>
              <a:gd name="connsiteY11" fmla="*/ 1965855 h 3942240"/>
              <a:gd name="connsiteX12" fmla="*/ 3369643 w 3521355"/>
              <a:gd name="connsiteY12" fmla="*/ 2150005 h 3942240"/>
              <a:gd name="connsiteX13" fmla="*/ 2717184 w 3521355"/>
              <a:gd name="connsiteY13" fmla="*/ 2075393 h 3942240"/>
              <a:gd name="connsiteX14" fmla="*/ 3469659 w 3521355"/>
              <a:gd name="connsiteY14" fmla="*/ 3013605 h 3942240"/>
              <a:gd name="connsiteX15" fmla="*/ 2498109 w 3521355"/>
              <a:gd name="connsiteY15" fmla="*/ 2375429 h 3942240"/>
              <a:gd name="connsiteX16" fmla="*/ 1950418 w 3521355"/>
              <a:gd name="connsiteY16" fmla="*/ 3937530 h 3942240"/>
              <a:gd name="connsiteX17" fmla="*/ 2555 w 3521355"/>
              <a:gd name="connsiteY17" fmla="*/ 1778530 h 3942240"/>
              <a:gd name="connsiteX0" fmla="*/ 2555 w 3521355"/>
              <a:gd name="connsiteY0" fmla="*/ 1778530 h 3942240"/>
              <a:gd name="connsiteX1" fmla="*/ 1526556 w 3521355"/>
              <a:gd name="connsiteY1" fmla="*/ 1029231 h 3942240"/>
              <a:gd name="connsiteX2" fmla="*/ 1069356 w 3521355"/>
              <a:gd name="connsiteY2" fmla="*/ 114830 h 3942240"/>
              <a:gd name="connsiteX3" fmla="*/ 1831356 w 3521355"/>
              <a:gd name="connsiteY3" fmla="*/ 813331 h 3942240"/>
              <a:gd name="connsiteX4" fmla="*/ 1975818 w 3521355"/>
              <a:gd name="connsiteY4" fmla="*/ 191030 h 3942240"/>
              <a:gd name="connsiteX5" fmla="*/ 2237756 w 3521355"/>
              <a:gd name="connsiteY5" fmla="*/ 826030 h 3942240"/>
              <a:gd name="connsiteX6" fmla="*/ 3101355 w 3521355"/>
              <a:gd name="connsiteY6" fmla="*/ 114830 h 3942240"/>
              <a:gd name="connsiteX7" fmla="*/ 2609230 w 3521355"/>
              <a:gd name="connsiteY7" fmla="*/ 1141942 h 3942240"/>
              <a:gd name="connsiteX8" fmla="*/ 3060082 w 3521355"/>
              <a:gd name="connsiteY8" fmla="*/ 1205443 h 3942240"/>
              <a:gd name="connsiteX9" fmla="*/ 2821957 w 3521355"/>
              <a:gd name="connsiteY9" fmla="*/ 1608668 h 3942240"/>
              <a:gd name="connsiteX10" fmla="*/ 3336307 w 3521355"/>
              <a:gd name="connsiteY10" fmla="*/ 1684868 h 3942240"/>
              <a:gd name="connsiteX11" fmla="*/ 3517283 w 3521355"/>
              <a:gd name="connsiteY11" fmla="*/ 1965855 h 3942240"/>
              <a:gd name="connsiteX12" fmla="*/ 3369643 w 3521355"/>
              <a:gd name="connsiteY12" fmla="*/ 2150005 h 3942240"/>
              <a:gd name="connsiteX13" fmla="*/ 2717184 w 3521355"/>
              <a:gd name="connsiteY13" fmla="*/ 2075393 h 3942240"/>
              <a:gd name="connsiteX14" fmla="*/ 3469659 w 3521355"/>
              <a:gd name="connsiteY14" fmla="*/ 3013605 h 3942240"/>
              <a:gd name="connsiteX15" fmla="*/ 2498109 w 3521355"/>
              <a:gd name="connsiteY15" fmla="*/ 2375429 h 3942240"/>
              <a:gd name="connsiteX16" fmla="*/ 1950418 w 3521355"/>
              <a:gd name="connsiteY16" fmla="*/ 3937530 h 3942240"/>
              <a:gd name="connsiteX17" fmla="*/ 2555 w 3521355"/>
              <a:gd name="connsiteY17" fmla="*/ 1778530 h 3942240"/>
              <a:gd name="connsiteX0" fmla="*/ 2555 w 3521355"/>
              <a:gd name="connsiteY0" fmla="*/ 1778530 h 3942240"/>
              <a:gd name="connsiteX1" fmla="*/ 1526556 w 3521355"/>
              <a:gd name="connsiteY1" fmla="*/ 1029231 h 3942240"/>
              <a:gd name="connsiteX2" fmla="*/ 1069356 w 3521355"/>
              <a:gd name="connsiteY2" fmla="*/ 114830 h 3942240"/>
              <a:gd name="connsiteX3" fmla="*/ 1831356 w 3521355"/>
              <a:gd name="connsiteY3" fmla="*/ 813331 h 3942240"/>
              <a:gd name="connsiteX4" fmla="*/ 1975818 w 3521355"/>
              <a:gd name="connsiteY4" fmla="*/ 191030 h 3942240"/>
              <a:gd name="connsiteX5" fmla="*/ 2237756 w 3521355"/>
              <a:gd name="connsiteY5" fmla="*/ 826030 h 3942240"/>
              <a:gd name="connsiteX6" fmla="*/ 3101355 w 3521355"/>
              <a:gd name="connsiteY6" fmla="*/ 114830 h 3942240"/>
              <a:gd name="connsiteX7" fmla="*/ 2609230 w 3521355"/>
              <a:gd name="connsiteY7" fmla="*/ 1141942 h 3942240"/>
              <a:gd name="connsiteX8" fmla="*/ 3060082 w 3521355"/>
              <a:gd name="connsiteY8" fmla="*/ 1205443 h 3942240"/>
              <a:gd name="connsiteX9" fmla="*/ 2821957 w 3521355"/>
              <a:gd name="connsiteY9" fmla="*/ 1608668 h 3942240"/>
              <a:gd name="connsiteX10" fmla="*/ 3336307 w 3521355"/>
              <a:gd name="connsiteY10" fmla="*/ 1684868 h 3942240"/>
              <a:gd name="connsiteX11" fmla="*/ 3517283 w 3521355"/>
              <a:gd name="connsiteY11" fmla="*/ 1965855 h 3942240"/>
              <a:gd name="connsiteX12" fmla="*/ 3369643 w 3521355"/>
              <a:gd name="connsiteY12" fmla="*/ 2150005 h 3942240"/>
              <a:gd name="connsiteX13" fmla="*/ 2717184 w 3521355"/>
              <a:gd name="connsiteY13" fmla="*/ 2075393 h 3942240"/>
              <a:gd name="connsiteX14" fmla="*/ 3469659 w 3521355"/>
              <a:gd name="connsiteY14" fmla="*/ 3013605 h 3942240"/>
              <a:gd name="connsiteX15" fmla="*/ 2498109 w 3521355"/>
              <a:gd name="connsiteY15" fmla="*/ 2375429 h 3942240"/>
              <a:gd name="connsiteX16" fmla="*/ 1950418 w 3521355"/>
              <a:gd name="connsiteY16" fmla="*/ 3937530 h 3942240"/>
              <a:gd name="connsiteX17" fmla="*/ 2555 w 3521355"/>
              <a:gd name="connsiteY17" fmla="*/ 1778530 h 3942240"/>
              <a:gd name="connsiteX0" fmla="*/ 681 w 3519481"/>
              <a:gd name="connsiteY0" fmla="*/ 1778530 h 3217160"/>
              <a:gd name="connsiteX1" fmla="*/ 1524682 w 3519481"/>
              <a:gd name="connsiteY1" fmla="*/ 1029231 h 3217160"/>
              <a:gd name="connsiteX2" fmla="*/ 1067482 w 3519481"/>
              <a:gd name="connsiteY2" fmla="*/ 114830 h 3217160"/>
              <a:gd name="connsiteX3" fmla="*/ 1829482 w 3519481"/>
              <a:gd name="connsiteY3" fmla="*/ 813331 h 3217160"/>
              <a:gd name="connsiteX4" fmla="*/ 1973944 w 3519481"/>
              <a:gd name="connsiteY4" fmla="*/ 191030 h 3217160"/>
              <a:gd name="connsiteX5" fmla="*/ 2235882 w 3519481"/>
              <a:gd name="connsiteY5" fmla="*/ 826030 h 3217160"/>
              <a:gd name="connsiteX6" fmla="*/ 3099481 w 3519481"/>
              <a:gd name="connsiteY6" fmla="*/ 114830 h 3217160"/>
              <a:gd name="connsiteX7" fmla="*/ 2607356 w 3519481"/>
              <a:gd name="connsiteY7" fmla="*/ 1141942 h 3217160"/>
              <a:gd name="connsiteX8" fmla="*/ 3058208 w 3519481"/>
              <a:gd name="connsiteY8" fmla="*/ 1205443 h 3217160"/>
              <a:gd name="connsiteX9" fmla="*/ 2820083 w 3519481"/>
              <a:gd name="connsiteY9" fmla="*/ 1608668 h 3217160"/>
              <a:gd name="connsiteX10" fmla="*/ 3334433 w 3519481"/>
              <a:gd name="connsiteY10" fmla="*/ 1684868 h 3217160"/>
              <a:gd name="connsiteX11" fmla="*/ 3515409 w 3519481"/>
              <a:gd name="connsiteY11" fmla="*/ 1965855 h 3217160"/>
              <a:gd name="connsiteX12" fmla="*/ 3367769 w 3519481"/>
              <a:gd name="connsiteY12" fmla="*/ 2150005 h 3217160"/>
              <a:gd name="connsiteX13" fmla="*/ 2715310 w 3519481"/>
              <a:gd name="connsiteY13" fmla="*/ 2075393 h 3217160"/>
              <a:gd name="connsiteX14" fmla="*/ 3467785 w 3519481"/>
              <a:gd name="connsiteY14" fmla="*/ 3013605 h 3217160"/>
              <a:gd name="connsiteX15" fmla="*/ 2496235 w 3519481"/>
              <a:gd name="connsiteY15" fmla="*/ 2375429 h 3217160"/>
              <a:gd name="connsiteX16" fmla="*/ 1738994 w 3519481"/>
              <a:gd name="connsiteY16" fmla="*/ 2918355 h 3217160"/>
              <a:gd name="connsiteX17" fmla="*/ 681 w 3519481"/>
              <a:gd name="connsiteY17" fmla="*/ 1778530 h 3217160"/>
              <a:gd name="connsiteX0" fmla="*/ 681 w 3519481"/>
              <a:gd name="connsiteY0" fmla="*/ 1778530 h 3217160"/>
              <a:gd name="connsiteX1" fmla="*/ 1524682 w 3519481"/>
              <a:gd name="connsiteY1" fmla="*/ 1029231 h 3217160"/>
              <a:gd name="connsiteX2" fmla="*/ 1067482 w 3519481"/>
              <a:gd name="connsiteY2" fmla="*/ 114830 h 3217160"/>
              <a:gd name="connsiteX3" fmla="*/ 1829482 w 3519481"/>
              <a:gd name="connsiteY3" fmla="*/ 813331 h 3217160"/>
              <a:gd name="connsiteX4" fmla="*/ 1973944 w 3519481"/>
              <a:gd name="connsiteY4" fmla="*/ 191030 h 3217160"/>
              <a:gd name="connsiteX5" fmla="*/ 2235882 w 3519481"/>
              <a:gd name="connsiteY5" fmla="*/ 826030 h 3217160"/>
              <a:gd name="connsiteX6" fmla="*/ 3099481 w 3519481"/>
              <a:gd name="connsiteY6" fmla="*/ 114830 h 3217160"/>
              <a:gd name="connsiteX7" fmla="*/ 2607356 w 3519481"/>
              <a:gd name="connsiteY7" fmla="*/ 1141942 h 3217160"/>
              <a:gd name="connsiteX8" fmla="*/ 3058208 w 3519481"/>
              <a:gd name="connsiteY8" fmla="*/ 1205443 h 3217160"/>
              <a:gd name="connsiteX9" fmla="*/ 2820083 w 3519481"/>
              <a:gd name="connsiteY9" fmla="*/ 1608668 h 3217160"/>
              <a:gd name="connsiteX10" fmla="*/ 3334433 w 3519481"/>
              <a:gd name="connsiteY10" fmla="*/ 1684868 h 3217160"/>
              <a:gd name="connsiteX11" fmla="*/ 3515409 w 3519481"/>
              <a:gd name="connsiteY11" fmla="*/ 1965855 h 3217160"/>
              <a:gd name="connsiteX12" fmla="*/ 3367769 w 3519481"/>
              <a:gd name="connsiteY12" fmla="*/ 2150005 h 3217160"/>
              <a:gd name="connsiteX13" fmla="*/ 2715310 w 3519481"/>
              <a:gd name="connsiteY13" fmla="*/ 2075393 h 3217160"/>
              <a:gd name="connsiteX14" fmla="*/ 3467785 w 3519481"/>
              <a:gd name="connsiteY14" fmla="*/ 3013605 h 3217160"/>
              <a:gd name="connsiteX15" fmla="*/ 2496235 w 3519481"/>
              <a:gd name="connsiteY15" fmla="*/ 2375429 h 3217160"/>
              <a:gd name="connsiteX16" fmla="*/ 1738994 w 3519481"/>
              <a:gd name="connsiteY16" fmla="*/ 2918355 h 3217160"/>
              <a:gd name="connsiteX17" fmla="*/ 681 w 3519481"/>
              <a:gd name="connsiteY17" fmla="*/ 1778530 h 3217160"/>
              <a:gd name="connsiteX0" fmla="*/ 681 w 3519481"/>
              <a:gd name="connsiteY0" fmla="*/ 1778530 h 3217160"/>
              <a:gd name="connsiteX1" fmla="*/ 1524682 w 3519481"/>
              <a:gd name="connsiteY1" fmla="*/ 1029231 h 3217160"/>
              <a:gd name="connsiteX2" fmla="*/ 1067482 w 3519481"/>
              <a:gd name="connsiteY2" fmla="*/ 114830 h 3217160"/>
              <a:gd name="connsiteX3" fmla="*/ 1829482 w 3519481"/>
              <a:gd name="connsiteY3" fmla="*/ 813331 h 3217160"/>
              <a:gd name="connsiteX4" fmla="*/ 1973944 w 3519481"/>
              <a:gd name="connsiteY4" fmla="*/ 191030 h 3217160"/>
              <a:gd name="connsiteX5" fmla="*/ 2235882 w 3519481"/>
              <a:gd name="connsiteY5" fmla="*/ 826030 h 3217160"/>
              <a:gd name="connsiteX6" fmla="*/ 3099481 w 3519481"/>
              <a:gd name="connsiteY6" fmla="*/ 114830 h 3217160"/>
              <a:gd name="connsiteX7" fmla="*/ 2607356 w 3519481"/>
              <a:gd name="connsiteY7" fmla="*/ 1141942 h 3217160"/>
              <a:gd name="connsiteX8" fmla="*/ 3058208 w 3519481"/>
              <a:gd name="connsiteY8" fmla="*/ 1205443 h 3217160"/>
              <a:gd name="connsiteX9" fmla="*/ 2820083 w 3519481"/>
              <a:gd name="connsiteY9" fmla="*/ 1608668 h 3217160"/>
              <a:gd name="connsiteX10" fmla="*/ 3334433 w 3519481"/>
              <a:gd name="connsiteY10" fmla="*/ 1684868 h 3217160"/>
              <a:gd name="connsiteX11" fmla="*/ 3515409 w 3519481"/>
              <a:gd name="connsiteY11" fmla="*/ 1965855 h 3217160"/>
              <a:gd name="connsiteX12" fmla="*/ 3367769 w 3519481"/>
              <a:gd name="connsiteY12" fmla="*/ 2150005 h 3217160"/>
              <a:gd name="connsiteX13" fmla="*/ 2715310 w 3519481"/>
              <a:gd name="connsiteY13" fmla="*/ 2075393 h 3217160"/>
              <a:gd name="connsiteX14" fmla="*/ 3467785 w 3519481"/>
              <a:gd name="connsiteY14" fmla="*/ 3013605 h 3217160"/>
              <a:gd name="connsiteX15" fmla="*/ 2496235 w 3519481"/>
              <a:gd name="connsiteY15" fmla="*/ 2375429 h 3217160"/>
              <a:gd name="connsiteX16" fmla="*/ 2362885 w 3519481"/>
              <a:gd name="connsiteY16" fmla="*/ 2642129 h 3217160"/>
              <a:gd name="connsiteX17" fmla="*/ 1738994 w 3519481"/>
              <a:gd name="connsiteY17" fmla="*/ 2918355 h 3217160"/>
              <a:gd name="connsiteX18" fmla="*/ 681 w 3519481"/>
              <a:gd name="connsiteY18" fmla="*/ 1778530 h 3217160"/>
              <a:gd name="connsiteX0" fmla="*/ 681 w 3519481"/>
              <a:gd name="connsiteY0" fmla="*/ 1778530 h 3217160"/>
              <a:gd name="connsiteX1" fmla="*/ 1524682 w 3519481"/>
              <a:gd name="connsiteY1" fmla="*/ 1029231 h 3217160"/>
              <a:gd name="connsiteX2" fmla="*/ 1067482 w 3519481"/>
              <a:gd name="connsiteY2" fmla="*/ 114830 h 3217160"/>
              <a:gd name="connsiteX3" fmla="*/ 1829482 w 3519481"/>
              <a:gd name="connsiteY3" fmla="*/ 813331 h 3217160"/>
              <a:gd name="connsiteX4" fmla="*/ 1973944 w 3519481"/>
              <a:gd name="connsiteY4" fmla="*/ 191030 h 3217160"/>
              <a:gd name="connsiteX5" fmla="*/ 2235882 w 3519481"/>
              <a:gd name="connsiteY5" fmla="*/ 826030 h 3217160"/>
              <a:gd name="connsiteX6" fmla="*/ 3099481 w 3519481"/>
              <a:gd name="connsiteY6" fmla="*/ 114830 h 3217160"/>
              <a:gd name="connsiteX7" fmla="*/ 2607356 w 3519481"/>
              <a:gd name="connsiteY7" fmla="*/ 1141942 h 3217160"/>
              <a:gd name="connsiteX8" fmla="*/ 3058208 w 3519481"/>
              <a:gd name="connsiteY8" fmla="*/ 1205443 h 3217160"/>
              <a:gd name="connsiteX9" fmla="*/ 2820083 w 3519481"/>
              <a:gd name="connsiteY9" fmla="*/ 1608668 h 3217160"/>
              <a:gd name="connsiteX10" fmla="*/ 3334433 w 3519481"/>
              <a:gd name="connsiteY10" fmla="*/ 1684868 h 3217160"/>
              <a:gd name="connsiteX11" fmla="*/ 3515409 w 3519481"/>
              <a:gd name="connsiteY11" fmla="*/ 1965855 h 3217160"/>
              <a:gd name="connsiteX12" fmla="*/ 3367769 w 3519481"/>
              <a:gd name="connsiteY12" fmla="*/ 2150005 h 3217160"/>
              <a:gd name="connsiteX13" fmla="*/ 2715310 w 3519481"/>
              <a:gd name="connsiteY13" fmla="*/ 2075393 h 3217160"/>
              <a:gd name="connsiteX14" fmla="*/ 3467785 w 3519481"/>
              <a:gd name="connsiteY14" fmla="*/ 3013605 h 3217160"/>
              <a:gd name="connsiteX15" fmla="*/ 2496235 w 3519481"/>
              <a:gd name="connsiteY15" fmla="*/ 2375429 h 3217160"/>
              <a:gd name="connsiteX16" fmla="*/ 2362885 w 3519481"/>
              <a:gd name="connsiteY16" fmla="*/ 2642129 h 3217160"/>
              <a:gd name="connsiteX17" fmla="*/ 1738994 w 3519481"/>
              <a:gd name="connsiteY17" fmla="*/ 2918355 h 3217160"/>
              <a:gd name="connsiteX18" fmla="*/ 681 w 3519481"/>
              <a:gd name="connsiteY18" fmla="*/ 1778530 h 3217160"/>
              <a:gd name="connsiteX0" fmla="*/ 681 w 3519481"/>
              <a:gd name="connsiteY0" fmla="*/ 1778530 h 3217160"/>
              <a:gd name="connsiteX1" fmla="*/ 1524682 w 3519481"/>
              <a:gd name="connsiteY1" fmla="*/ 1029231 h 3217160"/>
              <a:gd name="connsiteX2" fmla="*/ 1067482 w 3519481"/>
              <a:gd name="connsiteY2" fmla="*/ 114830 h 3217160"/>
              <a:gd name="connsiteX3" fmla="*/ 1829482 w 3519481"/>
              <a:gd name="connsiteY3" fmla="*/ 813331 h 3217160"/>
              <a:gd name="connsiteX4" fmla="*/ 1973944 w 3519481"/>
              <a:gd name="connsiteY4" fmla="*/ 191030 h 3217160"/>
              <a:gd name="connsiteX5" fmla="*/ 2235882 w 3519481"/>
              <a:gd name="connsiteY5" fmla="*/ 826030 h 3217160"/>
              <a:gd name="connsiteX6" fmla="*/ 3099481 w 3519481"/>
              <a:gd name="connsiteY6" fmla="*/ 114830 h 3217160"/>
              <a:gd name="connsiteX7" fmla="*/ 2607356 w 3519481"/>
              <a:gd name="connsiteY7" fmla="*/ 1141942 h 3217160"/>
              <a:gd name="connsiteX8" fmla="*/ 3058208 w 3519481"/>
              <a:gd name="connsiteY8" fmla="*/ 1205443 h 3217160"/>
              <a:gd name="connsiteX9" fmla="*/ 2820083 w 3519481"/>
              <a:gd name="connsiteY9" fmla="*/ 1608668 h 3217160"/>
              <a:gd name="connsiteX10" fmla="*/ 3334433 w 3519481"/>
              <a:gd name="connsiteY10" fmla="*/ 1684868 h 3217160"/>
              <a:gd name="connsiteX11" fmla="*/ 3515409 w 3519481"/>
              <a:gd name="connsiteY11" fmla="*/ 1965855 h 3217160"/>
              <a:gd name="connsiteX12" fmla="*/ 3367769 w 3519481"/>
              <a:gd name="connsiteY12" fmla="*/ 2150005 h 3217160"/>
              <a:gd name="connsiteX13" fmla="*/ 2715310 w 3519481"/>
              <a:gd name="connsiteY13" fmla="*/ 2075393 h 3217160"/>
              <a:gd name="connsiteX14" fmla="*/ 3467785 w 3519481"/>
              <a:gd name="connsiteY14" fmla="*/ 3013605 h 3217160"/>
              <a:gd name="connsiteX15" fmla="*/ 2496235 w 3519481"/>
              <a:gd name="connsiteY15" fmla="*/ 2375429 h 3217160"/>
              <a:gd name="connsiteX16" fmla="*/ 2362885 w 3519481"/>
              <a:gd name="connsiteY16" fmla="*/ 2642129 h 3217160"/>
              <a:gd name="connsiteX17" fmla="*/ 1738994 w 3519481"/>
              <a:gd name="connsiteY17" fmla="*/ 2918355 h 3217160"/>
              <a:gd name="connsiteX18" fmla="*/ 681 w 3519481"/>
              <a:gd name="connsiteY18" fmla="*/ 1778530 h 3217160"/>
              <a:gd name="connsiteX0" fmla="*/ 681 w 3519481"/>
              <a:gd name="connsiteY0" fmla="*/ 1778530 h 3217160"/>
              <a:gd name="connsiteX1" fmla="*/ 1524682 w 3519481"/>
              <a:gd name="connsiteY1" fmla="*/ 1029231 h 3217160"/>
              <a:gd name="connsiteX2" fmla="*/ 1067482 w 3519481"/>
              <a:gd name="connsiteY2" fmla="*/ 114830 h 3217160"/>
              <a:gd name="connsiteX3" fmla="*/ 1829482 w 3519481"/>
              <a:gd name="connsiteY3" fmla="*/ 813331 h 3217160"/>
              <a:gd name="connsiteX4" fmla="*/ 1973944 w 3519481"/>
              <a:gd name="connsiteY4" fmla="*/ 191030 h 3217160"/>
              <a:gd name="connsiteX5" fmla="*/ 2235882 w 3519481"/>
              <a:gd name="connsiteY5" fmla="*/ 826030 h 3217160"/>
              <a:gd name="connsiteX6" fmla="*/ 3099481 w 3519481"/>
              <a:gd name="connsiteY6" fmla="*/ 114830 h 3217160"/>
              <a:gd name="connsiteX7" fmla="*/ 2607356 w 3519481"/>
              <a:gd name="connsiteY7" fmla="*/ 1141942 h 3217160"/>
              <a:gd name="connsiteX8" fmla="*/ 3058208 w 3519481"/>
              <a:gd name="connsiteY8" fmla="*/ 1205443 h 3217160"/>
              <a:gd name="connsiteX9" fmla="*/ 2820083 w 3519481"/>
              <a:gd name="connsiteY9" fmla="*/ 1608668 h 3217160"/>
              <a:gd name="connsiteX10" fmla="*/ 3334433 w 3519481"/>
              <a:gd name="connsiteY10" fmla="*/ 1684868 h 3217160"/>
              <a:gd name="connsiteX11" fmla="*/ 3515409 w 3519481"/>
              <a:gd name="connsiteY11" fmla="*/ 1965855 h 3217160"/>
              <a:gd name="connsiteX12" fmla="*/ 3367769 w 3519481"/>
              <a:gd name="connsiteY12" fmla="*/ 2150005 h 3217160"/>
              <a:gd name="connsiteX13" fmla="*/ 2715310 w 3519481"/>
              <a:gd name="connsiteY13" fmla="*/ 2075393 h 3217160"/>
              <a:gd name="connsiteX14" fmla="*/ 3467785 w 3519481"/>
              <a:gd name="connsiteY14" fmla="*/ 3013605 h 3217160"/>
              <a:gd name="connsiteX15" fmla="*/ 2496235 w 3519481"/>
              <a:gd name="connsiteY15" fmla="*/ 2375429 h 3217160"/>
              <a:gd name="connsiteX16" fmla="*/ 2353360 w 3519481"/>
              <a:gd name="connsiteY16" fmla="*/ 2708804 h 3217160"/>
              <a:gd name="connsiteX17" fmla="*/ 1738994 w 3519481"/>
              <a:gd name="connsiteY17" fmla="*/ 2918355 h 3217160"/>
              <a:gd name="connsiteX18" fmla="*/ 681 w 3519481"/>
              <a:gd name="connsiteY18" fmla="*/ 1778530 h 3217160"/>
              <a:gd name="connsiteX0" fmla="*/ 681 w 3519481"/>
              <a:gd name="connsiteY0" fmla="*/ 1778530 h 3217160"/>
              <a:gd name="connsiteX1" fmla="*/ 1524682 w 3519481"/>
              <a:gd name="connsiteY1" fmla="*/ 1029231 h 3217160"/>
              <a:gd name="connsiteX2" fmla="*/ 1067482 w 3519481"/>
              <a:gd name="connsiteY2" fmla="*/ 114830 h 3217160"/>
              <a:gd name="connsiteX3" fmla="*/ 1829482 w 3519481"/>
              <a:gd name="connsiteY3" fmla="*/ 813331 h 3217160"/>
              <a:gd name="connsiteX4" fmla="*/ 1973944 w 3519481"/>
              <a:gd name="connsiteY4" fmla="*/ 191030 h 3217160"/>
              <a:gd name="connsiteX5" fmla="*/ 2235882 w 3519481"/>
              <a:gd name="connsiteY5" fmla="*/ 826030 h 3217160"/>
              <a:gd name="connsiteX6" fmla="*/ 3099481 w 3519481"/>
              <a:gd name="connsiteY6" fmla="*/ 114830 h 3217160"/>
              <a:gd name="connsiteX7" fmla="*/ 2607356 w 3519481"/>
              <a:gd name="connsiteY7" fmla="*/ 1141942 h 3217160"/>
              <a:gd name="connsiteX8" fmla="*/ 3058208 w 3519481"/>
              <a:gd name="connsiteY8" fmla="*/ 1205443 h 3217160"/>
              <a:gd name="connsiteX9" fmla="*/ 2820083 w 3519481"/>
              <a:gd name="connsiteY9" fmla="*/ 1608668 h 3217160"/>
              <a:gd name="connsiteX10" fmla="*/ 3334433 w 3519481"/>
              <a:gd name="connsiteY10" fmla="*/ 1684868 h 3217160"/>
              <a:gd name="connsiteX11" fmla="*/ 3515409 w 3519481"/>
              <a:gd name="connsiteY11" fmla="*/ 1965855 h 3217160"/>
              <a:gd name="connsiteX12" fmla="*/ 3367769 w 3519481"/>
              <a:gd name="connsiteY12" fmla="*/ 2150005 h 3217160"/>
              <a:gd name="connsiteX13" fmla="*/ 2715310 w 3519481"/>
              <a:gd name="connsiteY13" fmla="*/ 2075393 h 3217160"/>
              <a:gd name="connsiteX14" fmla="*/ 3467785 w 3519481"/>
              <a:gd name="connsiteY14" fmla="*/ 3013605 h 3217160"/>
              <a:gd name="connsiteX15" fmla="*/ 2496235 w 3519481"/>
              <a:gd name="connsiteY15" fmla="*/ 2375429 h 3217160"/>
              <a:gd name="connsiteX16" fmla="*/ 2353360 w 3519481"/>
              <a:gd name="connsiteY16" fmla="*/ 2708804 h 3217160"/>
              <a:gd name="connsiteX17" fmla="*/ 1738994 w 3519481"/>
              <a:gd name="connsiteY17" fmla="*/ 2918355 h 3217160"/>
              <a:gd name="connsiteX18" fmla="*/ 681 w 3519481"/>
              <a:gd name="connsiteY18" fmla="*/ 1778530 h 3217160"/>
              <a:gd name="connsiteX0" fmla="*/ 12634 w 3531434"/>
              <a:gd name="connsiteY0" fmla="*/ 1778530 h 3217160"/>
              <a:gd name="connsiteX1" fmla="*/ 1536635 w 3531434"/>
              <a:gd name="connsiteY1" fmla="*/ 1029231 h 3217160"/>
              <a:gd name="connsiteX2" fmla="*/ 1079435 w 3531434"/>
              <a:gd name="connsiteY2" fmla="*/ 114830 h 3217160"/>
              <a:gd name="connsiteX3" fmla="*/ 1841435 w 3531434"/>
              <a:gd name="connsiteY3" fmla="*/ 813331 h 3217160"/>
              <a:gd name="connsiteX4" fmla="*/ 1985897 w 3531434"/>
              <a:gd name="connsiteY4" fmla="*/ 191030 h 3217160"/>
              <a:gd name="connsiteX5" fmla="*/ 2247835 w 3531434"/>
              <a:gd name="connsiteY5" fmla="*/ 826030 h 3217160"/>
              <a:gd name="connsiteX6" fmla="*/ 3111434 w 3531434"/>
              <a:gd name="connsiteY6" fmla="*/ 114830 h 3217160"/>
              <a:gd name="connsiteX7" fmla="*/ 2619309 w 3531434"/>
              <a:gd name="connsiteY7" fmla="*/ 1141942 h 3217160"/>
              <a:gd name="connsiteX8" fmla="*/ 3070161 w 3531434"/>
              <a:gd name="connsiteY8" fmla="*/ 1205443 h 3217160"/>
              <a:gd name="connsiteX9" fmla="*/ 2832036 w 3531434"/>
              <a:gd name="connsiteY9" fmla="*/ 1608668 h 3217160"/>
              <a:gd name="connsiteX10" fmla="*/ 3346386 w 3531434"/>
              <a:gd name="connsiteY10" fmla="*/ 1684868 h 3217160"/>
              <a:gd name="connsiteX11" fmla="*/ 3527362 w 3531434"/>
              <a:gd name="connsiteY11" fmla="*/ 1965855 h 3217160"/>
              <a:gd name="connsiteX12" fmla="*/ 3379722 w 3531434"/>
              <a:gd name="connsiteY12" fmla="*/ 2150005 h 3217160"/>
              <a:gd name="connsiteX13" fmla="*/ 2727263 w 3531434"/>
              <a:gd name="connsiteY13" fmla="*/ 2075393 h 3217160"/>
              <a:gd name="connsiteX14" fmla="*/ 3479738 w 3531434"/>
              <a:gd name="connsiteY14" fmla="*/ 3013605 h 3217160"/>
              <a:gd name="connsiteX15" fmla="*/ 2508188 w 3531434"/>
              <a:gd name="connsiteY15" fmla="*/ 2375429 h 3217160"/>
              <a:gd name="connsiteX16" fmla="*/ 2365313 w 3531434"/>
              <a:gd name="connsiteY16" fmla="*/ 2708804 h 3217160"/>
              <a:gd name="connsiteX17" fmla="*/ 1750947 w 3531434"/>
              <a:gd name="connsiteY17" fmla="*/ 2918355 h 3217160"/>
              <a:gd name="connsiteX18" fmla="*/ 860363 w 3531434"/>
              <a:gd name="connsiteY18" fmla="*/ 2842154 h 3217160"/>
              <a:gd name="connsiteX19" fmla="*/ 12634 w 3531434"/>
              <a:gd name="connsiteY19" fmla="*/ 1778530 h 3217160"/>
              <a:gd name="connsiteX0" fmla="*/ 12634 w 3531434"/>
              <a:gd name="connsiteY0" fmla="*/ 1778530 h 3217160"/>
              <a:gd name="connsiteX1" fmla="*/ 1536635 w 3531434"/>
              <a:gd name="connsiteY1" fmla="*/ 1029231 h 3217160"/>
              <a:gd name="connsiteX2" fmla="*/ 1079435 w 3531434"/>
              <a:gd name="connsiteY2" fmla="*/ 114830 h 3217160"/>
              <a:gd name="connsiteX3" fmla="*/ 1841435 w 3531434"/>
              <a:gd name="connsiteY3" fmla="*/ 813331 h 3217160"/>
              <a:gd name="connsiteX4" fmla="*/ 1985897 w 3531434"/>
              <a:gd name="connsiteY4" fmla="*/ 191030 h 3217160"/>
              <a:gd name="connsiteX5" fmla="*/ 2247835 w 3531434"/>
              <a:gd name="connsiteY5" fmla="*/ 826030 h 3217160"/>
              <a:gd name="connsiteX6" fmla="*/ 3111434 w 3531434"/>
              <a:gd name="connsiteY6" fmla="*/ 114830 h 3217160"/>
              <a:gd name="connsiteX7" fmla="*/ 2619309 w 3531434"/>
              <a:gd name="connsiteY7" fmla="*/ 1141942 h 3217160"/>
              <a:gd name="connsiteX8" fmla="*/ 3070161 w 3531434"/>
              <a:gd name="connsiteY8" fmla="*/ 1205443 h 3217160"/>
              <a:gd name="connsiteX9" fmla="*/ 2832036 w 3531434"/>
              <a:gd name="connsiteY9" fmla="*/ 1608668 h 3217160"/>
              <a:gd name="connsiteX10" fmla="*/ 3346386 w 3531434"/>
              <a:gd name="connsiteY10" fmla="*/ 1684868 h 3217160"/>
              <a:gd name="connsiteX11" fmla="*/ 3527362 w 3531434"/>
              <a:gd name="connsiteY11" fmla="*/ 1965855 h 3217160"/>
              <a:gd name="connsiteX12" fmla="*/ 3379722 w 3531434"/>
              <a:gd name="connsiteY12" fmla="*/ 2150005 h 3217160"/>
              <a:gd name="connsiteX13" fmla="*/ 2727263 w 3531434"/>
              <a:gd name="connsiteY13" fmla="*/ 2075393 h 3217160"/>
              <a:gd name="connsiteX14" fmla="*/ 3479738 w 3531434"/>
              <a:gd name="connsiteY14" fmla="*/ 3013605 h 3217160"/>
              <a:gd name="connsiteX15" fmla="*/ 2508188 w 3531434"/>
              <a:gd name="connsiteY15" fmla="*/ 2375429 h 3217160"/>
              <a:gd name="connsiteX16" fmla="*/ 2365313 w 3531434"/>
              <a:gd name="connsiteY16" fmla="*/ 2708804 h 3217160"/>
              <a:gd name="connsiteX17" fmla="*/ 1750947 w 3531434"/>
              <a:gd name="connsiteY17" fmla="*/ 2918355 h 3217160"/>
              <a:gd name="connsiteX18" fmla="*/ 1631888 w 3531434"/>
              <a:gd name="connsiteY18" fmla="*/ 2432579 h 3217160"/>
              <a:gd name="connsiteX19" fmla="*/ 860363 w 3531434"/>
              <a:gd name="connsiteY19" fmla="*/ 2842154 h 3217160"/>
              <a:gd name="connsiteX20" fmla="*/ 12634 w 3531434"/>
              <a:gd name="connsiteY20" fmla="*/ 1778530 h 3217160"/>
              <a:gd name="connsiteX0" fmla="*/ 12634 w 3531434"/>
              <a:gd name="connsiteY0" fmla="*/ 1778530 h 3217160"/>
              <a:gd name="connsiteX1" fmla="*/ 1536635 w 3531434"/>
              <a:gd name="connsiteY1" fmla="*/ 1029231 h 3217160"/>
              <a:gd name="connsiteX2" fmla="*/ 1079435 w 3531434"/>
              <a:gd name="connsiteY2" fmla="*/ 114830 h 3217160"/>
              <a:gd name="connsiteX3" fmla="*/ 1841435 w 3531434"/>
              <a:gd name="connsiteY3" fmla="*/ 813331 h 3217160"/>
              <a:gd name="connsiteX4" fmla="*/ 1985897 w 3531434"/>
              <a:gd name="connsiteY4" fmla="*/ 191030 h 3217160"/>
              <a:gd name="connsiteX5" fmla="*/ 2247835 w 3531434"/>
              <a:gd name="connsiteY5" fmla="*/ 826030 h 3217160"/>
              <a:gd name="connsiteX6" fmla="*/ 3111434 w 3531434"/>
              <a:gd name="connsiteY6" fmla="*/ 114830 h 3217160"/>
              <a:gd name="connsiteX7" fmla="*/ 2619309 w 3531434"/>
              <a:gd name="connsiteY7" fmla="*/ 1141942 h 3217160"/>
              <a:gd name="connsiteX8" fmla="*/ 3070161 w 3531434"/>
              <a:gd name="connsiteY8" fmla="*/ 1205443 h 3217160"/>
              <a:gd name="connsiteX9" fmla="*/ 2832036 w 3531434"/>
              <a:gd name="connsiteY9" fmla="*/ 1608668 h 3217160"/>
              <a:gd name="connsiteX10" fmla="*/ 3346386 w 3531434"/>
              <a:gd name="connsiteY10" fmla="*/ 1684868 h 3217160"/>
              <a:gd name="connsiteX11" fmla="*/ 3527362 w 3531434"/>
              <a:gd name="connsiteY11" fmla="*/ 1965855 h 3217160"/>
              <a:gd name="connsiteX12" fmla="*/ 3379722 w 3531434"/>
              <a:gd name="connsiteY12" fmla="*/ 2150005 h 3217160"/>
              <a:gd name="connsiteX13" fmla="*/ 2727263 w 3531434"/>
              <a:gd name="connsiteY13" fmla="*/ 2075393 h 3217160"/>
              <a:gd name="connsiteX14" fmla="*/ 3479738 w 3531434"/>
              <a:gd name="connsiteY14" fmla="*/ 3013605 h 3217160"/>
              <a:gd name="connsiteX15" fmla="*/ 2508188 w 3531434"/>
              <a:gd name="connsiteY15" fmla="*/ 2375429 h 3217160"/>
              <a:gd name="connsiteX16" fmla="*/ 2365313 w 3531434"/>
              <a:gd name="connsiteY16" fmla="*/ 2708804 h 3217160"/>
              <a:gd name="connsiteX17" fmla="*/ 1750947 w 3531434"/>
              <a:gd name="connsiteY17" fmla="*/ 2918355 h 3217160"/>
              <a:gd name="connsiteX18" fmla="*/ 1631888 w 3531434"/>
              <a:gd name="connsiteY18" fmla="*/ 2432579 h 3217160"/>
              <a:gd name="connsiteX19" fmla="*/ 860363 w 3531434"/>
              <a:gd name="connsiteY19" fmla="*/ 2842154 h 3217160"/>
              <a:gd name="connsiteX20" fmla="*/ 12634 w 3531434"/>
              <a:gd name="connsiteY20" fmla="*/ 1778530 h 3217160"/>
              <a:gd name="connsiteX0" fmla="*/ 12634 w 3531434"/>
              <a:gd name="connsiteY0" fmla="*/ 1778530 h 3217160"/>
              <a:gd name="connsiteX1" fmla="*/ 1536635 w 3531434"/>
              <a:gd name="connsiteY1" fmla="*/ 1029231 h 3217160"/>
              <a:gd name="connsiteX2" fmla="*/ 1079435 w 3531434"/>
              <a:gd name="connsiteY2" fmla="*/ 114830 h 3217160"/>
              <a:gd name="connsiteX3" fmla="*/ 1841435 w 3531434"/>
              <a:gd name="connsiteY3" fmla="*/ 813331 h 3217160"/>
              <a:gd name="connsiteX4" fmla="*/ 1985897 w 3531434"/>
              <a:gd name="connsiteY4" fmla="*/ 191030 h 3217160"/>
              <a:gd name="connsiteX5" fmla="*/ 2247835 w 3531434"/>
              <a:gd name="connsiteY5" fmla="*/ 826030 h 3217160"/>
              <a:gd name="connsiteX6" fmla="*/ 3111434 w 3531434"/>
              <a:gd name="connsiteY6" fmla="*/ 114830 h 3217160"/>
              <a:gd name="connsiteX7" fmla="*/ 2619309 w 3531434"/>
              <a:gd name="connsiteY7" fmla="*/ 1141942 h 3217160"/>
              <a:gd name="connsiteX8" fmla="*/ 3070161 w 3531434"/>
              <a:gd name="connsiteY8" fmla="*/ 1205443 h 3217160"/>
              <a:gd name="connsiteX9" fmla="*/ 2832036 w 3531434"/>
              <a:gd name="connsiteY9" fmla="*/ 1608668 h 3217160"/>
              <a:gd name="connsiteX10" fmla="*/ 3346386 w 3531434"/>
              <a:gd name="connsiteY10" fmla="*/ 1684868 h 3217160"/>
              <a:gd name="connsiteX11" fmla="*/ 3527362 w 3531434"/>
              <a:gd name="connsiteY11" fmla="*/ 1965855 h 3217160"/>
              <a:gd name="connsiteX12" fmla="*/ 3379722 w 3531434"/>
              <a:gd name="connsiteY12" fmla="*/ 2150005 h 3217160"/>
              <a:gd name="connsiteX13" fmla="*/ 2727263 w 3531434"/>
              <a:gd name="connsiteY13" fmla="*/ 2075393 h 3217160"/>
              <a:gd name="connsiteX14" fmla="*/ 3479738 w 3531434"/>
              <a:gd name="connsiteY14" fmla="*/ 3013605 h 3217160"/>
              <a:gd name="connsiteX15" fmla="*/ 2508188 w 3531434"/>
              <a:gd name="connsiteY15" fmla="*/ 2375429 h 3217160"/>
              <a:gd name="connsiteX16" fmla="*/ 2365313 w 3531434"/>
              <a:gd name="connsiteY16" fmla="*/ 2708804 h 3217160"/>
              <a:gd name="connsiteX17" fmla="*/ 1750947 w 3531434"/>
              <a:gd name="connsiteY17" fmla="*/ 2918355 h 3217160"/>
              <a:gd name="connsiteX18" fmla="*/ 1631888 w 3531434"/>
              <a:gd name="connsiteY18" fmla="*/ 2432579 h 3217160"/>
              <a:gd name="connsiteX19" fmla="*/ 860363 w 3531434"/>
              <a:gd name="connsiteY19" fmla="*/ 2842154 h 3217160"/>
              <a:gd name="connsiteX20" fmla="*/ 12634 w 3531434"/>
              <a:gd name="connsiteY20" fmla="*/ 1778530 h 3217160"/>
              <a:gd name="connsiteX0" fmla="*/ 12634 w 3531434"/>
              <a:gd name="connsiteY0" fmla="*/ 1778530 h 3217160"/>
              <a:gd name="connsiteX1" fmla="*/ 1536635 w 3531434"/>
              <a:gd name="connsiteY1" fmla="*/ 1029231 h 3217160"/>
              <a:gd name="connsiteX2" fmla="*/ 1079435 w 3531434"/>
              <a:gd name="connsiteY2" fmla="*/ 114830 h 3217160"/>
              <a:gd name="connsiteX3" fmla="*/ 1841435 w 3531434"/>
              <a:gd name="connsiteY3" fmla="*/ 813331 h 3217160"/>
              <a:gd name="connsiteX4" fmla="*/ 1985897 w 3531434"/>
              <a:gd name="connsiteY4" fmla="*/ 191030 h 3217160"/>
              <a:gd name="connsiteX5" fmla="*/ 2247835 w 3531434"/>
              <a:gd name="connsiteY5" fmla="*/ 826030 h 3217160"/>
              <a:gd name="connsiteX6" fmla="*/ 3111434 w 3531434"/>
              <a:gd name="connsiteY6" fmla="*/ 114830 h 3217160"/>
              <a:gd name="connsiteX7" fmla="*/ 2619309 w 3531434"/>
              <a:gd name="connsiteY7" fmla="*/ 1141942 h 3217160"/>
              <a:gd name="connsiteX8" fmla="*/ 3070161 w 3531434"/>
              <a:gd name="connsiteY8" fmla="*/ 1205443 h 3217160"/>
              <a:gd name="connsiteX9" fmla="*/ 2832036 w 3531434"/>
              <a:gd name="connsiteY9" fmla="*/ 1608668 h 3217160"/>
              <a:gd name="connsiteX10" fmla="*/ 3346386 w 3531434"/>
              <a:gd name="connsiteY10" fmla="*/ 1684868 h 3217160"/>
              <a:gd name="connsiteX11" fmla="*/ 3527362 w 3531434"/>
              <a:gd name="connsiteY11" fmla="*/ 1965855 h 3217160"/>
              <a:gd name="connsiteX12" fmla="*/ 3379722 w 3531434"/>
              <a:gd name="connsiteY12" fmla="*/ 2150005 h 3217160"/>
              <a:gd name="connsiteX13" fmla="*/ 2727263 w 3531434"/>
              <a:gd name="connsiteY13" fmla="*/ 2075393 h 3217160"/>
              <a:gd name="connsiteX14" fmla="*/ 3479738 w 3531434"/>
              <a:gd name="connsiteY14" fmla="*/ 3013605 h 3217160"/>
              <a:gd name="connsiteX15" fmla="*/ 2508188 w 3531434"/>
              <a:gd name="connsiteY15" fmla="*/ 2375429 h 3217160"/>
              <a:gd name="connsiteX16" fmla="*/ 2365313 w 3531434"/>
              <a:gd name="connsiteY16" fmla="*/ 2708804 h 3217160"/>
              <a:gd name="connsiteX17" fmla="*/ 1750947 w 3531434"/>
              <a:gd name="connsiteY17" fmla="*/ 2918355 h 3217160"/>
              <a:gd name="connsiteX18" fmla="*/ 1631888 w 3531434"/>
              <a:gd name="connsiteY18" fmla="*/ 2432579 h 3217160"/>
              <a:gd name="connsiteX19" fmla="*/ 860363 w 3531434"/>
              <a:gd name="connsiteY19" fmla="*/ 2842154 h 3217160"/>
              <a:gd name="connsiteX20" fmla="*/ 12634 w 3531434"/>
              <a:gd name="connsiteY20" fmla="*/ 1778530 h 3217160"/>
              <a:gd name="connsiteX0" fmla="*/ 12634 w 3531434"/>
              <a:gd name="connsiteY0" fmla="*/ 1778530 h 3217160"/>
              <a:gd name="connsiteX1" fmla="*/ 1536635 w 3531434"/>
              <a:gd name="connsiteY1" fmla="*/ 1029231 h 3217160"/>
              <a:gd name="connsiteX2" fmla="*/ 1079435 w 3531434"/>
              <a:gd name="connsiteY2" fmla="*/ 114830 h 3217160"/>
              <a:gd name="connsiteX3" fmla="*/ 1841435 w 3531434"/>
              <a:gd name="connsiteY3" fmla="*/ 813331 h 3217160"/>
              <a:gd name="connsiteX4" fmla="*/ 1985897 w 3531434"/>
              <a:gd name="connsiteY4" fmla="*/ 191030 h 3217160"/>
              <a:gd name="connsiteX5" fmla="*/ 2247835 w 3531434"/>
              <a:gd name="connsiteY5" fmla="*/ 826030 h 3217160"/>
              <a:gd name="connsiteX6" fmla="*/ 3111434 w 3531434"/>
              <a:gd name="connsiteY6" fmla="*/ 114830 h 3217160"/>
              <a:gd name="connsiteX7" fmla="*/ 2619309 w 3531434"/>
              <a:gd name="connsiteY7" fmla="*/ 1141942 h 3217160"/>
              <a:gd name="connsiteX8" fmla="*/ 3070161 w 3531434"/>
              <a:gd name="connsiteY8" fmla="*/ 1205443 h 3217160"/>
              <a:gd name="connsiteX9" fmla="*/ 2832036 w 3531434"/>
              <a:gd name="connsiteY9" fmla="*/ 1608668 h 3217160"/>
              <a:gd name="connsiteX10" fmla="*/ 3346386 w 3531434"/>
              <a:gd name="connsiteY10" fmla="*/ 1684868 h 3217160"/>
              <a:gd name="connsiteX11" fmla="*/ 3527362 w 3531434"/>
              <a:gd name="connsiteY11" fmla="*/ 1965855 h 3217160"/>
              <a:gd name="connsiteX12" fmla="*/ 3379722 w 3531434"/>
              <a:gd name="connsiteY12" fmla="*/ 2150005 h 3217160"/>
              <a:gd name="connsiteX13" fmla="*/ 2727263 w 3531434"/>
              <a:gd name="connsiteY13" fmla="*/ 2075393 h 3217160"/>
              <a:gd name="connsiteX14" fmla="*/ 3479738 w 3531434"/>
              <a:gd name="connsiteY14" fmla="*/ 3013605 h 3217160"/>
              <a:gd name="connsiteX15" fmla="*/ 2508188 w 3531434"/>
              <a:gd name="connsiteY15" fmla="*/ 2375429 h 3217160"/>
              <a:gd name="connsiteX16" fmla="*/ 2365313 w 3531434"/>
              <a:gd name="connsiteY16" fmla="*/ 2708804 h 3217160"/>
              <a:gd name="connsiteX17" fmla="*/ 1750947 w 3531434"/>
              <a:gd name="connsiteY17" fmla="*/ 2918355 h 3217160"/>
              <a:gd name="connsiteX18" fmla="*/ 1631888 w 3531434"/>
              <a:gd name="connsiteY18" fmla="*/ 2432579 h 3217160"/>
              <a:gd name="connsiteX19" fmla="*/ 860363 w 3531434"/>
              <a:gd name="connsiteY19" fmla="*/ 2842154 h 3217160"/>
              <a:gd name="connsiteX20" fmla="*/ 12634 w 3531434"/>
              <a:gd name="connsiteY20" fmla="*/ 1778530 h 3217160"/>
              <a:gd name="connsiteX0" fmla="*/ 12634 w 3531434"/>
              <a:gd name="connsiteY0" fmla="*/ 1778530 h 3217160"/>
              <a:gd name="connsiteX1" fmla="*/ 1536635 w 3531434"/>
              <a:gd name="connsiteY1" fmla="*/ 1029231 h 3217160"/>
              <a:gd name="connsiteX2" fmla="*/ 1079435 w 3531434"/>
              <a:gd name="connsiteY2" fmla="*/ 114830 h 3217160"/>
              <a:gd name="connsiteX3" fmla="*/ 1841435 w 3531434"/>
              <a:gd name="connsiteY3" fmla="*/ 813331 h 3217160"/>
              <a:gd name="connsiteX4" fmla="*/ 1985897 w 3531434"/>
              <a:gd name="connsiteY4" fmla="*/ 191030 h 3217160"/>
              <a:gd name="connsiteX5" fmla="*/ 2247835 w 3531434"/>
              <a:gd name="connsiteY5" fmla="*/ 826030 h 3217160"/>
              <a:gd name="connsiteX6" fmla="*/ 3111434 w 3531434"/>
              <a:gd name="connsiteY6" fmla="*/ 114830 h 3217160"/>
              <a:gd name="connsiteX7" fmla="*/ 2619309 w 3531434"/>
              <a:gd name="connsiteY7" fmla="*/ 1141942 h 3217160"/>
              <a:gd name="connsiteX8" fmla="*/ 3070161 w 3531434"/>
              <a:gd name="connsiteY8" fmla="*/ 1205443 h 3217160"/>
              <a:gd name="connsiteX9" fmla="*/ 2832036 w 3531434"/>
              <a:gd name="connsiteY9" fmla="*/ 1608668 h 3217160"/>
              <a:gd name="connsiteX10" fmla="*/ 3346386 w 3531434"/>
              <a:gd name="connsiteY10" fmla="*/ 1684868 h 3217160"/>
              <a:gd name="connsiteX11" fmla="*/ 3527362 w 3531434"/>
              <a:gd name="connsiteY11" fmla="*/ 1965855 h 3217160"/>
              <a:gd name="connsiteX12" fmla="*/ 3379722 w 3531434"/>
              <a:gd name="connsiteY12" fmla="*/ 2150005 h 3217160"/>
              <a:gd name="connsiteX13" fmla="*/ 2727263 w 3531434"/>
              <a:gd name="connsiteY13" fmla="*/ 2075393 h 3217160"/>
              <a:gd name="connsiteX14" fmla="*/ 3479738 w 3531434"/>
              <a:gd name="connsiteY14" fmla="*/ 3013605 h 3217160"/>
              <a:gd name="connsiteX15" fmla="*/ 2508188 w 3531434"/>
              <a:gd name="connsiteY15" fmla="*/ 2375429 h 3217160"/>
              <a:gd name="connsiteX16" fmla="*/ 2365313 w 3531434"/>
              <a:gd name="connsiteY16" fmla="*/ 2708804 h 3217160"/>
              <a:gd name="connsiteX17" fmla="*/ 1750947 w 3531434"/>
              <a:gd name="connsiteY17" fmla="*/ 2918355 h 3217160"/>
              <a:gd name="connsiteX18" fmla="*/ 1631888 w 3531434"/>
              <a:gd name="connsiteY18" fmla="*/ 2432579 h 3217160"/>
              <a:gd name="connsiteX19" fmla="*/ 860363 w 3531434"/>
              <a:gd name="connsiteY19" fmla="*/ 2842154 h 3217160"/>
              <a:gd name="connsiteX20" fmla="*/ 12634 w 3531434"/>
              <a:gd name="connsiteY20" fmla="*/ 1778530 h 3217160"/>
              <a:gd name="connsiteX0" fmla="*/ 743 w 3519543"/>
              <a:gd name="connsiteY0" fmla="*/ 1778530 h 3217160"/>
              <a:gd name="connsiteX1" fmla="*/ 1524744 w 3519543"/>
              <a:gd name="connsiteY1" fmla="*/ 1029231 h 3217160"/>
              <a:gd name="connsiteX2" fmla="*/ 1067544 w 3519543"/>
              <a:gd name="connsiteY2" fmla="*/ 114830 h 3217160"/>
              <a:gd name="connsiteX3" fmla="*/ 1829544 w 3519543"/>
              <a:gd name="connsiteY3" fmla="*/ 813331 h 3217160"/>
              <a:gd name="connsiteX4" fmla="*/ 1974006 w 3519543"/>
              <a:gd name="connsiteY4" fmla="*/ 191030 h 3217160"/>
              <a:gd name="connsiteX5" fmla="*/ 2235944 w 3519543"/>
              <a:gd name="connsiteY5" fmla="*/ 826030 h 3217160"/>
              <a:gd name="connsiteX6" fmla="*/ 3099543 w 3519543"/>
              <a:gd name="connsiteY6" fmla="*/ 114830 h 3217160"/>
              <a:gd name="connsiteX7" fmla="*/ 2607418 w 3519543"/>
              <a:gd name="connsiteY7" fmla="*/ 1141942 h 3217160"/>
              <a:gd name="connsiteX8" fmla="*/ 3058270 w 3519543"/>
              <a:gd name="connsiteY8" fmla="*/ 1205443 h 3217160"/>
              <a:gd name="connsiteX9" fmla="*/ 2820145 w 3519543"/>
              <a:gd name="connsiteY9" fmla="*/ 1608668 h 3217160"/>
              <a:gd name="connsiteX10" fmla="*/ 3334495 w 3519543"/>
              <a:gd name="connsiteY10" fmla="*/ 1684868 h 3217160"/>
              <a:gd name="connsiteX11" fmla="*/ 3515471 w 3519543"/>
              <a:gd name="connsiteY11" fmla="*/ 1965855 h 3217160"/>
              <a:gd name="connsiteX12" fmla="*/ 3367831 w 3519543"/>
              <a:gd name="connsiteY12" fmla="*/ 2150005 h 3217160"/>
              <a:gd name="connsiteX13" fmla="*/ 2715372 w 3519543"/>
              <a:gd name="connsiteY13" fmla="*/ 2075393 h 3217160"/>
              <a:gd name="connsiteX14" fmla="*/ 3467847 w 3519543"/>
              <a:gd name="connsiteY14" fmla="*/ 3013605 h 3217160"/>
              <a:gd name="connsiteX15" fmla="*/ 2496297 w 3519543"/>
              <a:gd name="connsiteY15" fmla="*/ 2375429 h 3217160"/>
              <a:gd name="connsiteX16" fmla="*/ 2353422 w 3519543"/>
              <a:gd name="connsiteY16" fmla="*/ 2708804 h 3217160"/>
              <a:gd name="connsiteX17" fmla="*/ 1739056 w 3519543"/>
              <a:gd name="connsiteY17" fmla="*/ 2918355 h 3217160"/>
              <a:gd name="connsiteX18" fmla="*/ 1619997 w 3519543"/>
              <a:gd name="connsiteY18" fmla="*/ 2432579 h 3217160"/>
              <a:gd name="connsiteX19" fmla="*/ 848472 w 3519543"/>
              <a:gd name="connsiteY19" fmla="*/ 2842154 h 3217160"/>
              <a:gd name="connsiteX20" fmla="*/ 1315197 w 3519543"/>
              <a:gd name="connsiteY20" fmla="*/ 2051579 h 3217160"/>
              <a:gd name="connsiteX21" fmla="*/ 743 w 3519543"/>
              <a:gd name="connsiteY21" fmla="*/ 1778530 h 3217160"/>
              <a:gd name="connsiteX0" fmla="*/ 743 w 3519543"/>
              <a:gd name="connsiteY0" fmla="*/ 1778530 h 3217160"/>
              <a:gd name="connsiteX1" fmla="*/ 1524744 w 3519543"/>
              <a:gd name="connsiteY1" fmla="*/ 1029231 h 3217160"/>
              <a:gd name="connsiteX2" fmla="*/ 1067544 w 3519543"/>
              <a:gd name="connsiteY2" fmla="*/ 114830 h 3217160"/>
              <a:gd name="connsiteX3" fmla="*/ 1829544 w 3519543"/>
              <a:gd name="connsiteY3" fmla="*/ 813331 h 3217160"/>
              <a:gd name="connsiteX4" fmla="*/ 1974006 w 3519543"/>
              <a:gd name="connsiteY4" fmla="*/ 191030 h 3217160"/>
              <a:gd name="connsiteX5" fmla="*/ 2235944 w 3519543"/>
              <a:gd name="connsiteY5" fmla="*/ 826030 h 3217160"/>
              <a:gd name="connsiteX6" fmla="*/ 3099543 w 3519543"/>
              <a:gd name="connsiteY6" fmla="*/ 114830 h 3217160"/>
              <a:gd name="connsiteX7" fmla="*/ 2607418 w 3519543"/>
              <a:gd name="connsiteY7" fmla="*/ 1141942 h 3217160"/>
              <a:gd name="connsiteX8" fmla="*/ 3058270 w 3519543"/>
              <a:gd name="connsiteY8" fmla="*/ 1205443 h 3217160"/>
              <a:gd name="connsiteX9" fmla="*/ 2820145 w 3519543"/>
              <a:gd name="connsiteY9" fmla="*/ 1608668 h 3217160"/>
              <a:gd name="connsiteX10" fmla="*/ 3334495 w 3519543"/>
              <a:gd name="connsiteY10" fmla="*/ 1684868 h 3217160"/>
              <a:gd name="connsiteX11" fmla="*/ 3515471 w 3519543"/>
              <a:gd name="connsiteY11" fmla="*/ 1965855 h 3217160"/>
              <a:gd name="connsiteX12" fmla="*/ 3367831 w 3519543"/>
              <a:gd name="connsiteY12" fmla="*/ 2150005 h 3217160"/>
              <a:gd name="connsiteX13" fmla="*/ 2715372 w 3519543"/>
              <a:gd name="connsiteY13" fmla="*/ 2075393 h 3217160"/>
              <a:gd name="connsiteX14" fmla="*/ 3467847 w 3519543"/>
              <a:gd name="connsiteY14" fmla="*/ 3013605 h 3217160"/>
              <a:gd name="connsiteX15" fmla="*/ 2496297 w 3519543"/>
              <a:gd name="connsiteY15" fmla="*/ 2375429 h 3217160"/>
              <a:gd name="connsiteX16" fmla="*/ 2353422 w 3519543"/>
              <a:gd name="connsiteY16" fmla="*/ 2708804 h 3217160"/>
              <a:gd name="connsiteX17" fmla="*/ 1739056 w 3519543"/>
              <a:gd name="connsiteY17" fmla="*/ 2918355 h 3217160"/>
              <a:gd name="connsiteX18" fmla="*/ 1619997 w 3519543"/>
              <a:gd name="connsiteY18" fmla="*/ 2432579 h 3217160"/>
              <a:gd name="connsiteX19" fmla="*/ 848472 w 3519543"/>
              <a:gd name="connsiteY19" fmla="*/ 2842154 h 3217160"/>
              <a:gd name="connsiteX20" fmla="*/ 1315197 w 3519543"/>
              <a:gd name="connsiteY20" fmla="*/ 2051579 h 3217160"/>
              <a:gd name="connsiteX21" fmla="*/ 743 w 3519543"/>
              <a:gd name="connsiteY21" fmla="*/ 1778530 h 3217160"/>
              <a:gd name="connsiteX0" fmla="*/ 743 w 3519543"/>
              <a:gd name="connsiteY0" fmla="*/ 1778530 h 3217160"/>
              <a:gd name="connsiteX1" fmla="*/ 1524744 w 3519543"/>
              <a:gd name="connsiteY1" fmla="*/ 1029231 h 3217160"/>
              <a:gd name="connsiteX2" fmla="*/ 1067544 w 3519543"/>
              <a:gd name="connsiteY2" fmla="*/ 114830 h 3217160"/>
              <a:gd name="connsiteX3" fmla="*/ 1829544 w 3519543"/>
              <a:gd name="connsiteY3" fmla="*/ 813331 h 3217160"/>
              <a:gd name="connsiteX4" fmla="*/ 1974006 w 3519543"/>
              <a:gd name="connsiteY4" fmla="*/ 191030 h 3217160"/>
              <a:gd name="connsiteX5" fmla="*/ 2235944 w 3519543"/>
              <a:gd name="connsiteY5" fmla="*/ 826030 h 3217160"/>
              <a:gd name="connsiteX6" fmla="*/ 3099543 w 3519543"/>
              <a:gd name="connsiteY6" fmla="*/ 114830 h 3217160"/>
              <a:gd name="connsiteX7" fmla="*/ 2607418 w 3519543"/>
              <a:gd name="connsiteY7" fmla="*/ 1141942 h 3217160"/>
              <a:gd name="connsiteX8" fmla="*/ 3058270 w 3519543"/>
              <a:gd name="connsiteY8" fmla="*/ 1205443 h 3217160"/>
              <a:gd name="connsiteX9" fmla="*/ 2820145 w 3519543"/>
              <a:gd name="connsiteY9" fmla="*/ 1608668 h 3217160"/>
              <a:gd name="connsiteX10" fmla="*/ 3334495 w 3519543"/>
              <a:gd name="connsiteY10" fmla="*/ 1684868 h 3217160"/>
              <a:gd name="connsiteX11" fmla="*/ 3515471 w 3519543"/>
              <a:gd name="connsiteY11" fmla="*/ 1965855 h 3217160"/>
              <a:gd name="connsiteX12" fmla="*/ 3367831 w 3519543"/>
              <a:gd name="connsiteY12" fmla="*/ 2150005 h 3217160"/>
              <a:gd name="connsiteX13" fmla="*/ 2715372 w 3519543"/>
              <a:gd name="connsiteY13" fmla="*/ 2075393 h 3217160"/>
              <a:gd name="connsiteX14" fmla="*/ 3467847 w 3519543"/>
              <a:gd name="connsiteY14" fmla="*/ 3013605 h 3217160"/>
              <a:gd name="connsiteX15" fmla="*/ 2496297 w 3519543"/>
              <a:gd name="connsiteY15" fmla="*/ 2375429 h 3217160"/>
              <a:gd name="connsiteX16" fmla="*/ 2353422 w 3519543"/>
              <a:gd name="connsiteY16" fmla="*/ 2708804 h 3217160"/>
              <a:gd name="connsiteX17" fmla="*/ 1739056 w 3519543"/>
              <a:gd name="connsiteY17" fmla="*/ 2918355 h 3217160"/>
              <a:gd name="connsiteX18" fmla="*/ 1619997 w 3519543"/>
              <a:gd name="connsiteY18" fmla="*/ 2432579 h 3217160"/>
              <a:gd name="connsiteX19" fmla="*/ 848472 w 3519543"/>
              <a:gd name="connsiteY19" fmla="*/ 2842154 h 3217160"/>
              <a:gd name="connsiteX20" fmla="*/ 1315197 w 3519543"/>
              <a:gd name="connsiteY20" fmla="*/ 2051579 h 3217160"/>
              <a:gd name="connsiteX21" fmla="*/ 743 w 3519543"/>
              <a:gd name="connsiteY21" fmla="*/ 1778530 h 3217160"/>
              <a:gd name="connsiteX0" fmla="*/ 743 w 3519543"/>
              <a:gd name="connsiteY0" fmla="*/ 1778530 h 3217160"/>
              <a:gd name="connsiteX1" fmla="*/ 1524744 w 3519543"/>
              <a:gd name="connsiteY1" fmla="*/ 1029231 h 3217160"/>
              <a:gd name="connsiteX2" fmla="*/ 1067544 w 3519543"/>
              <a:gd name="connsiteY2" fmla="*/ 114830 h 3217160"/>
              <a:gd name="connsiteX3" fmla="*/ 1829544 w 3519543"/>
              <a:gd name="connsiteY3" fmla="*/ 813331 h 3217160"/>
              <a:gd name="connsiteX4" fmla="*/ 1974006 w 3519543"/>
              <a:gd name="connsiteY4" fmla="*/ 191030 h 3217160"/>
              <a:gd name="connsiteX5" fmla="*/ 2235944 w 3519543"/>
              <a:gd name="connsiteY5" fmla="*/ 826030 h 3217160"/>
              <a:gd name="connsiteX6" fmla="*/ 3099543 w 3519543"/>
              <a:gd name="connsiteY6" fmla="*/ 114830 h 3217160"/>
              <a:gd name="connsiteX7" fmla="*/ 2607418 w 3519543"/>
              <a:gd name="connsiteY7" fmla="*/ 1141942 h 3217160"/>
              <a:gd name="connsiteX8" fmla="*/ 3058270 w 3519543"/>
              <a:gd name="connsiteY8" fmla="*/ 1205443 h 3217160"/>
              <a:gd name="connsiteX9" fmla="*/ 2820145 w 3519543"/>
              <a:gd name="connsiteY9" fmla="*/ 1608668 h 3217160"/>
              <a:gd name="connsiteX10" fmla="*/ 3334495 w 3519543"/>
              <a:gd name="connsiteY10" fmla="*/ 1684868 h 3217160"/>
              <a:gd name="connsiteX11" fmla="*/ 3515471 w 3519543"/>
              <a:gd name="connsiteY11" fmla="*/ 1965855 h 3217160"/>
              <a:gd name="connsiteX12" fmla="*/ 3367831 w 3519543"/>
              <a:gd name="connsiteY12" fmla="*/ 2150005 h 3217160"/>
              <a:gd name="connsiteX13" fmla="*/ 2715372 w 3519543"/>
              <a:gd name="connsiteY13" fmla="*/ 2075393 h 3217160"/>
              <a:gd name="connsiteX14" fmla="*/ 3467847 w 3519543"/>
              <a:gd name="connsiteY14" fmla="*/ 3013605 h 3217160"/>
              <a:gd name="connsiteX15" fmla="*/ 2496297 w 3519543"/>
              <a:gd name="connsiteY15" fmla="*/ 2375429 h 3217160"/>
              <a:gd name="connsiteX16" fmla="*/ 2353422 w 3519543"/>
              <a:gd name="connsiteY16" fmla="*/ 2708804 h 3217160"/>
              <a:gd name="connsiteX17" fmla="*/ 1739056 w 3519543"/>
              <a:gd name="connsiteY17" fmla="*/ 2918355 h 3217160"/>
              <a:gd name="connsiteX18" fmla="*/ 1619997 w 3519543"/>
              <a:gd name="connsiteY18" fmla="*/ 2432579 h 3217160"/>
              <a:gd name="connsiteX19" fmla="*/ 848472 w 3519543"/>
              <a:gd name="connsiteY19" fmla="*/ 2842154 h 3217160"/>
              <a:gd name="connsiteX20" fmla="*/ 1315197 w 3519543"/>
              <a:gd name="connsiteY20" fmla="*/ 2051579 h 3217160"/>
              <a:gd name="connsiteX21" fmla="*/ 743 w 3519543"/>
              <a:gd name="connsiteY21" fmla="*/ 1778530 h 3217160"/>
              <a:gd name="connsiteX0" fmla="*/ 918 w 3519718"/>
              <a:gd name="connsiteY0" fmla="*/ 1778530 h 3217160"/>
              <a:gd name="connsiteX1" fmla="*/ 1524919 w 3519718"/>
              <a:gd name="connsiteY1" fmla="*/ 1029231 h 3217160"/>
              <a:gd name="connsiteX2" fmla="*/ 1067719 w 3519718"/>
              <a:gd name="connsiteY2" fmla="*/ 114830 h 3217160"/>
              <a:gd name="connsiteX3" fmla="*/ 1829719 w 3519718"/>
              <a:gd name="connsiteY3" fmla="*/ 813331 h 3217160"/>
              <a:gd name="connsiteX4" fmla="*/ 1974181 w 3519718"/>
              <a:gd name="connsiteY4" fmla="*/ 191030 h 3217160"/>
              <a:gd name="connsiteX5" fmla="*/ 2236119 w 3519718"/>
              <a:gd name="connsiteY5" fmla="*/ 826030 h 3217160"/>
              <a:gd name="connsiteX6" fmla="*/ 3099718 w 3519718"/>
              <a:gd name="connsiteY6" fmla="*/ 114830 h 3217160"/>
              <a:gd name="connsiteX7" fmla="*/ 2607593 w 3519718"/>
              <a:gd name="connsiteY7" fmla="*/ 1141942 h 3217160"/>
              <a:gd name="connsiteX8" fmla="*/ 3058445 w 3519718"/>
              <a:gd name="connsiteY8" fmla="*/ 1205443 h 3217160"/>
              <a:gd name="connsiteX9" fmla="*/ 2820320 w 3519718"/>
              <a:gd name="connsiteY9" fmla="*/ 1608668 h 3217160"/>
              <a:gd name="connsiteX10" fmla="*/ 3334670 w 3519718"/>
              <a:gd name="connsiteY10" fmla="*/ 1684868 h 3217160"/>
              <a:gd name="connsiteX11" fmla="*/ 3515646 w 3519718"/>
              <a:gd name="connsiteY11" fmla="*/ 1965855 h 3217160"/>
              <a:gd name="connsiteX12" fmla="*/ 3368006 w 3519718"/>
              <a:gd name="connsiteY12" fmla="*/ 2150005 h 3217160"/>
              <a:gd name="connsiteX13" fmla="*/ 2715547 w 3519718"/>
              <a:gd name="connsiteY13" fmla="*/ 2075393 h 3217160"/>
              <a:gd name="connsiteX14" fmla="*/ 3468022 w 3519718"/>
              <a:gd name="connsiteY14" fmla="*/ 3013605 h 3217160"/>
              <a:gd name="connsiteX15" fmla="*/ 2496472 w 3519718"/>
              <a:gd name="connsiteY15" fmla="*/ 2375429 h 3217160"/>
              <a:gd name="connsiteX16" fmla="*/ 2353597 w 3519718"/>
              <a:gd name="connsiteY16" fmla="*/ 2708804 h 3217160"/>
              <a:gd name="connsiteX17" fmla="*/ 1739231 w 3519718"/>
              <a:gd name="connsiteY17" fmla="*/ 2918355 h 3217160"/>
              <a:gd name="connsiteX18" fmla="*/ 1620172 w 3519718"/>
              <a:gd name="connsiteY18" fmla="*/ 2432579 h 3217160"/>
              <a:gd name="connsiteX19" fmla="*/ 848647 w 3519718"/>
              <a:gd name="connsiteY19" fmla="*/ 2842154 h 3217160"/>
              <a:gd name="connsiteX20" fmla="*/ 1315372 w 3519718"/>
              <a:gd name="connsiteY20" fmla="*/ 2051579 h 3217160"/>
              <a:gd name="connsiteX21" fmla="*/ 918 w 3519718"/>
              <a:gd name="connsiteY21" fmla="*/ 1778530 h 3217160"/>
              <a:gd name="connsiteX0" fmla="*/ 1049 w 3396024"/>
              <a:gd name="connsiteY0" fmla="*/ 1368955 h 3217160"/>
              <a:gd name="connsiteX1" fmla="*/ 1401225 w 3396024"/>
              <a:gd name="connsiteY1" fmla="*/ 1029231 h 3217160"/>
              <a:gd name="connsiteX2" fmla="*/ 944025 w 3396024"/>
              <a:gd name="connsiteY2" fmla="*/ 114830 h 3217160"/>
              <a:gd name="connsiteX3" fmla="*/ 1706025 w 3396024"/>
              <a:gd name="connsiteY3" fmla="*/ 813331 h 3217160"/>
              <a:gd name="connsiteX4" fmla="*/ 1850487 w 3396024"/>
              <a:gd name="connsiteY4" fmla="*/ 191030 h 3217160"/>
              <a:gd name="connsiteX5" fmla="*/ 2112425 w 3396024"/>
              <a:gd name="connsiteY5" fmla="*/ 826030 h 3217160"/>
              <a:gd name="connsiteX6" fmla="*/ 2976024 w 3396024"/>
              <a:gd name="connsiteY6" fmla="*/ 114830 h 3217160"/>
              <a:gd name="connsiteX7" fmla="*/ 2483899 w 3396024"/>
              <a:gd name="connsiteY7" fmla="*/ 1141942 h 3217160"/>
              <a:gd name="connsiteX8" fmla="*/ 2934751 w 3396024"/>
              <a:gd name="connsiteY8" fmla="*/ 1205443 h 3217160"/>
              <a:gd name="connsiteX9" fmla="*/ 2696626 w 3396024"/>
              <a:gd name="connsiteY9" fmla="*/ 1608668 h 3217160"/>
              <a:gd name="connsiteX10" fmla="*/ 3210976 w 3396024"/>
              <a:gd name="connsiteY10" fmla="*/ 1684868 h 3217160"/>
              <a:gd name="connsiteX11" fmla="*/ 3391952 w 3396024"/>
              <a:gd name="connsiteY11" fmla="*/ 1965855 h 3217160"/>
              <a:gd name="connsiteX12" fmla="*/ 3244312 w 3396024"/>
              <a:gd name="connsiteY12" fmla="*/ 2150005 h 3217160"/>
              <a:gd name="connsiteX13" fmla="*/ 2591853 w 3396024"/>
              <a:gd name="connsiteY13" fmla="*/ 2075393 h 3217160"/>
              <a:gd name="connsiteX14" fmla="*/ 3344328 w 3396024"/>
              <a:gd name="connsiteY14" fmla="*/ 3013605 h 3217160"/>
              <a:gd name="connsiteX15" fmla="*/ 2372778 w 3396024"/>
              <a:gd name="connsiteY15" fmla="*/ 2375429 h 3217160"/>
              <a:gd name="connsiteX16" fmla="*/ 2229903 w 3396024"/>
              <a:gd name="connsiteY16" fmla="*/ 2708804 h 3217160"/>
              <a:gd name="connsiteX17" fmla="*/ 1615537 w 3396024"/>
              <a:gd name="connsiteY17" fmla="*/ 2918355 h 3217160"/>
              <a:gd name="connsiteX18" fmla="*/ 1496478 w 3396024"/>
              <a:gd name="connsiteY18" fmla="*/ 2432579 h 3217160"/>
              <a:gd name="connsiteX19" fmla="*/ 724953 w 3396024"/>
              <a:gd name="connsiteY19" fmla="*/ 2842154 h 3217160"/>
              <a:gd name="connsiteX20" fmla="*/ 1191678 w 3396024"/>
              <a:gd name="connsiteY20" fmla="*/ 2051579 h 3217160"/>
              <a:gd name="connsiteX21" fmla="*/ 1049 w 3396024"/>
              <a:gd name="connsiteY21" fmla="*/ 1368955 h 3217160"/>
              <a:gd name="connsiteX0" fmla="*/ 25225 w 3420200"/>
              <a:gd name="connsiteY0" fmla="*/ 1368955 h 3217160"/>
              <a:gd name="connsiteX1" fmla="*/ 1425401 w 3420200"/>
              <a:gd name="connsiteY1" fmla="*/ 1029231 h 3217160"/>
              <a:gd name="connsiteX2" fmla="*/ 968201 w 3420200"/>
              <a:gd name="connsiteY2" fmla="*/ 114830 h 3217160"/>
              <a:gd name="connsiteX3" fmla="*/ 1730201 w 3420200"/>
              <a:gd name="connsiteY3" fmla="*/ 813331 h 3217160"/>
              <a:gd name="connsiteX4" fmla="*/ 1874663 w 3420200"/>
              <a:gd name="connsiteY4" fmla="*/ 191030 h 3217160"/>
              <a:gd name="connsiteX5" fmla="*/ 2136601 w 3420200"/>
              <a:gd name="connsiteY5" fmla="*/ 826030 h 3217160"/>
              <a:gd name="connsiteX6" fmla="*/ 3000200 w 3420200"/>
              <a:gd name="connsiteY6" fmla="*/ 114830 h 3217160"/>
              <a:gd name="connsiteX7" fmla="*/ 2508075 w 3420200"/>
              <a:gd name="connsiteY7" fmla="*/ 1141942 h 3217160"/>
              <a:gd name="connsiteX8" fmla="*/ 2958927 w 3420200"/>
              <a:gd name="connsiteY8" fmla="*/ 1205443 h 3217160"/>
              <a:gd name="connsiteX9" fmla="*/ 2720802 w 3420200"/>
              <a:gd name="connsiteY9" fmla="*/ 1608668 h 3217160"/>
              <a:gd name="connsiteX10" fmla="*/ 3235152 w 3420200"/>
              <a:gd name="connsiteY10" fmla="*/ 1684868 h 3217160"/>
              <a:gd name="connsiteX11" fmla="*/ 3416128 w 3420200"/>
              <a:gd name="connsiteY11" fmla="*/ 1965855 h 3217160"/>
              <a:gd name="connsiteX12" fmla="*/ 3268488 w 3420200"/>
              <a:gd name="connsiteY12" fmla="*/ 2150005 h 3217160"/>
              <a:gd name="connsiteX13" fmla="*/ 2616029 w 3420200"/>
              <a:gd name="connsiteY13" fmla="*/ 2075393 h 3217160"/>
              <a:gd name="connsiteX14" fmla="*/ 3368504 w 3420200"/>
              <a:gd name="connsiteY14" fmla="*/ 3013605 h 3217160"/>
              <a:gd name="connsiteX15" fmla="*/ 2396954 w 3420200"/>
              <a:gd name="connsiteY15" fmla="*/ 2375429 h 3217160"/>
              <a:gd name="connsiteX16" fmla="*/ 2254079 w 3420200"/>
              <a:gd name="connsiteY16" fmla="*/ 2708804 h 3217160"/>
              <a:gd name="connsiteX17" fmla="*/ 1639713 w 3420200"/>
              <a:gd name="connsiteY17" fmla="*/ 2918355 h 3217160"/>
              <a:gd name="connsiteX18" fmla="*/ 1520654 w 3420200"/>
              <a:gd name="connsiteY18" fmla="*/ 2432579 h 3217160"/>
              <a:gd name="connsiteX19" fmla="*/ 749129 w 3420200"/>
              <a:gd name="connsiteY19" fmla="*/ 2842154 h 3217160"/>
              <a:gd name="connsiteX20" fmla="*/ 1215854 w 3420200"/>
              <a:gd name="connsiteY20" fmla="*/ 2051579 h 3217160"/>
              <a:gd name="connsiteX21" fmla="*/ 25225 w 3420200"/>
              <a:gd name="connsiteY21" fmla="*/ 1368955 h 3217160"/>
              <a:gd name="connsiteX0" fmla="*/ 4277 w 3399252"/>
              <a:gd name="connsiteY0" fmla="*/ 1368955 h 3217160"/>
              <a:gd name="connsiteX1" fmla="*/ 1404453 w 3399252"/>
              <a:gd name="connsiteY1" fmla="*/ 1029231 h 3217160"/>
              <a:gd name="connsiteX2" fmla="*/ 947253 w 3399252"/>
              <a:gd name="connsiteY2" fmla="*/ 114830 h 3217160"/>
              <a:gd name="connsiteX3" fmla="*/ 1709253 w 3399252"/>
              <a:gd name="connsiteY3" fmla="*/ 813331 h 3217160"/>
              <a:gd name="connsiteX4" fmla="*/ 1853715 w 3399252"/>
              <a:gd name="connsiteY4" fmla="*/ 191030 h 3217160"/>
              <a:gd name="connsiteX5" fmla="*/ 2115653 w 3399252"/>
              <a:gd name="connsiteY5" fmla="*/ 826030 h 3217160"/>
              <a:gd name="connsiteX6" fmla="*/ 2979252 w 3399252"/>
              <a:gd name="connsiteY6" fmla="*/ 114830 h 3217160"/>
              <a:gd name="connsiteX7" fmla="*/ 2487127 w 3399252"/>
              <a:gd name="connsiteY7" fmla="*/ 1141942 h 3217160"/>
              <a:gd name="connsiteX8" fmla="*/ 2937979 w 3399252"/>
              <a:gd name="connsiteY8" fmla="*/ 1205443 h 3217160"/>
              <a:gd name="connsiteX9" fmla="*/ 2699854 w 3399252"/>
              <a:gd name="connsiteY9" fmla="*/ 1608668 h 3217160"/>
              <a:gd name="connsiteX10" fmla="*/ 3214204 w 3399252"/>
              <a:gd name="connsiteY10" fmla="*/ 1684868 h 3217160"/>
              <a:gd name="connsiteX11" fmla="*/ 3395180 w 3399252"/>
              <a:gd name="connsiteY11" fmla="*/ 1965855 h 3217160"/>
              <a:gd name="connsiteX12" fmla="*/ 3247540 w 3399252"/>
              <a:gd name="connsiteY12" fmla="*/ 2150005 h 3217160"/>
              <a:gd name="connsiteX13" fmla="*/ 2595081 w 3399252"/>
              <a:gd name="connsiteY13" fmla="*/ 2075393 h 3217160"/>
              <a:gd name="connsiteX14" fmla="*/ 3347556 w 3399252"/>
              <a:gd name="connsiteY14" fmla="*/ 3013605 h 3217160"/>
              <a:gd name="connsiteX15" fmla="*/ 2376006 w 3399252"/>
              <a:gd name="connsiteY15" fmla="*/ 2375429 h 3217160"/>
              <a:gd name="connsiteX16" fmla="*/ 2233131 w 3399252"/>
              <a:gd name="connsiteY16" fmla="*/ 2708804 h 3217160"/>
              <a:gd name="connsiteX17" fmla="*/ 1618765 w 3399252"/>
              <a:gd name="connsiteY17" fmla="*/ 2918355 h 3217160"/>
              <a:gd name="connsiteX18" fmla="*/ 1499706 w 3399252"/>
              <a:gd name="connsiteY18" fmla="*/ 2432579 h 3217160"/>
              <a:gd name="connsiteX19" fmla="*/ 728181 w 3399252"/>
              <a:gd name="connsiteY19" fmla="*/ 2842154 h 3217160"/>
              <a:gd name="connsiteX20" fmla="*/ 1194906 w 3399252"/>
              <a:gd name="connsiteY20" fmla="*/ 2051579 h 3217160"/>
              <a:gd name="connsiteX21" fmla="*/ 975831 w 3399252"/>
              <a:gd name="connsiteY21" fmla="*/ 1708679 h 3217160"/>
              <a:gd name="connsiteX22" fmla="*/ 4277 w 3399252"/>
              <a:gd name="connsiteY22" fmla="*/ 1368955 h 3217160"/>
              <a:gd name="connsiteX0" fmla="*/ 10890 w 3405865"/>
              <a:gd name="connsiteY0" fmla="*/ 1368955 h 3217160"/>
              <a:gd name="connsiteX1" fmla="*/ 1411066 w 3405865"/>
              <a:gd name="connsiteY1" fmla="*/ 1029231 h 3217160"/>
              <a:gd name="connsiteX2" fmla="*/ 953866 w 3405865"/>
              <a:gd name="connsiteY2" fmla="*/ 114830 h 3217160"/>
              <a:gd name="connsiteX3" fmla="*/ 1715866 w 3405865"/>
              <a:gd name="connsiteY3" fmla="*/ 813331 h 3217160"/>
              <a:gd name="connsiteX4" fmla="*/ 1860328 w 3405865"/>
              <a:gd name="connsiteY4" fmla="*/ 191030 h 3217160"/>
              <a:gd name="connsiteX5" fmla="*/ 2122266 w 3405865"/>
              <a:gd name="connsiteY5" fmla="*/ 826030 h 3217160"/>
              <a:gd name="connsiteX6" fmla="*/ 2985865 w 3405865"/>
              <a:gd name="connsiteY6" fmla="*/ 114830 h 3217160"/>
              <a:gd name="connsiteX7" fmla="*/ 2493740 w 3405865"/>
              <a:gd name="connsiteY7" fmla="*/ 1141942 h 3217160"/>
              <a:gd name="connsiteX8" fmla="*/ 2944592 w 3405865"/>
              <a:gd name="connsiteY8" fmla="*/ 1205443 h 3217160"/>
              <a:gd name="connsiteX9" fmla="*/ 2706467 w 3405865"/>
              <a:gd name="connsiteY9" fmla="*/ 1608668 h 3217160"/>
              <a:gd name="connsiteX10" fmla="*/ 3220817 w 3405865"/>
              <a:gd name="connsiteY10" fmla="*/ 1684868 h 3217160"/>
              <a:gd name="connsiteX11" fmla="*/ 3401793 w 3405865"/>
              <a:gd name="connsiteY11" fmla="*/ 1965855 h 3217160"/>
              <a:gd name="connsiteX12" fmla="*/ 3254153 w 3405865"/>
              <a:gd name="connsiteY12" fmla="*/ 2150005 h 3217160"/>
              <a:gd name="connsiteX13" fmla="*/ 2601694 w 3405865"/>
              <a:gd name="connsiteY13" fmla="*/ 2075393 h 3217160"/>
              <a:gd name="connsiteX14" fmla="*/ 3354169 w 3405865"/>
              <a:gd name="connsiteY14" fmla="*/ 3013605 h 3217160"/>
              <a:gd name="connsiteX15" fmla="*/ 2382619 w 3405865"/>
              <a:gd name="connsiteY15" fmla="*/ 2375429 h 3217160"/>
              <a:gd name="connsiteX16" fmla="*/ 2239744 w 3405865"/>
              <a:gd name="connsiteY16" fmla="*/ 2708804 h 3217160"/>
              <a:gd name="connsiteX17" fmla="*/ 1625378 w 3405865"/>
              <a:gd name="connsiteY17" fmla="*/ 2918355 h 3217160"/>
              <a:gd name="connsiteX18" fmla="*/ 1506319 w 3405865"/>
              <a:gd name="connsiteY18" fmla="*/ 2432579 h 3217160"/>
              <a:gd name="connsiteX19" fmla="*/ 734794 w 3405865"/>
              <a:gd name="connsiteY19" fmla="*/ 2842154 h 3217160"/>
              <a:gd name="connsiteX20" fmla="*/ 1201519 w 3405865"/>
              <a:gd name="connsiteY20" fmla="*/ 2051579 h 3217160"/>
              <a:gd name="connsiteX21" fmla="*/ 982444 w 3405865"/>
              <a:gd name="connsiteY21" fmla="*/ 1708679 h 3217160"/>
              <a:gd name="connsiteX22" fmla="*/ 10890 w 3405865"/>
              <a:gd name="connsiteY22" fmla="*/ 1368955 h 3217160"/>
              <a:gd name="connsiteX0" fmla="*/ 10788 w 3405763"/>
              <a:gd name="connsiteY0" fmla="*/ 1368955 h 3217160"/>
              <a:gd name="connsiteX1" fmla="*/ 1410964 w 3405763"/>
              <a:gd name="connsiteY1" fmla="*/ 1029231 h 3217160"/>
              <a:gd name="connsiteX2" fmla="*/ 953764 w 3405763"/>
              <a:gd name="connsiteY2" fmla="*/ 114830 h 3217160"/>
              <a:gd name="connsiteX3" fmla="*/ 1715764 w 3405763"/>
              <a:gd name="connsiteY3" fmla="*/ 813331 h 3217160"/>
              <a:gd name="connsiteX4" fmla="*/ 1860226 w 3405763"/>
              <a:gd name="connsiteY4" fmla="*/ 191030 h 3217160"/>
              <a:gd name="connsiteX5" fmla="*/ 2122164 w 3405763"/>
              <a:gd name="connsiteY5" fmla="*/ 826030 h 3217160"/>
              <a:gd name="connsiteX6" fmla="*/ 2985763 w 3405763"/>
              <a:gd name="connsiteY6" fmla="*/ 114830 h 3217160"/>
              <a:gd name="connsiteX7" fmla="*/ 2493638 w 3405763"/>
              <a:gd name="connsiteY7" fmla="*/ 1141942 h 3217160"/>
              <a:gd name="connsiteX8" fmla="*/ 2944490 w 3405763"/>
              <a:gd name="connsiteY8" fmla="*/ 1205443 h 3217160"/>
              <a:gd name="connsiteX9" fmla="*/ 2706365 w 3405763"/>
              <a:gd name="connsiteY9" fmla="*/ 1608668 h 3217160"/>
              <a:gd name="connsiteX10" fmla="*/ 3220715 w 3405763"/>
              <a:gd name="connsiteY10" fmla="*/ 1684868 h 3217160"/>
              <a:gd name="connsiteX11" fmla="*/ 3401691 w 3405763"/>
              <a:gd name="connsiteY11" fmla="*/ 1965855 h 3217160"/>
              <a:gd name="connsiteX12" fmla="*/ 3254051 w 3405763"/>
              <a:gd name="connsiteY12" fmla="*/ 2150005 h 3217160"/>
              <a:gd name="connsiteX13" fmla="*/ 2601592 w 3405763"/>
              <a:gd name="connsiteY13" fmla="*/ 2075393 h 3217160"/>
              <a:gd name="connsiteX14" fmla="*/ 3354067 w 3405763"/>
              <a:gd name="connsiteY14" fmla="*/ 3013605 h 3217160"/>
              <a:gd name="connsiteX15" fmla="*/ 2382517 w 3405763"/>
              <a:gd name="connsiteY15" fmla="*/ 2375429 h 3217160"/>
              <a:gd name="connsiteX16" fmla="*/ 2239642 w 3405763"/>
              <a:gd name="connsiteY16" fmla="*/ 2708804 h 3217160"/>
              <a:gd name="connsiteX17" fmla="*/ 1625276 w 3405763"/>
              <a:gd name="connsiteY17" fmla="*/ 2918355 h 3217160"/>
              <a:gd name="connsiteX18" fmla="*/ 1506217 w 3405763"/>
              <a:gd name="connsiteY18" fmla="*/ 2432579 h 3217160"/>
              <a:gd name="connsiteX19" fmla="*/ 734692 w 3405763"/>
              <a:gd name="connsiteY19" fmla="*/ 2842154 h 3217160"/>
              <a:gd name="connsiteX20" fmla="*/ 1201417 w 3405763"/>
              <a:gd name="connsiteY20" fmla="*/ 2051579 h 3217160"/>
              <a:gd name="connsiteX21" fmla="*/ 982342 w 3405763"/>
              <a:gd name="connsiteY21" fmla="*/ 1708679 h 3217160"/>
              <a:gd name="connsiteX22" fmla="*/ 10788 w 3405763"/>
              <a:gd name="connsiteY22" fmla="*/ 1368955 h 3217160"/>
              <a:gd name="connsiteX0" fmla="*/ 10788 w 3405763"/>
              <a:gd name="connsiteY0" fmla="*/ 1368955 h 3217160"/>
              <a:gd name="connsiteX1" fmla="*/ 1410964 w 3405763"/>
              <a:gd name="connsiteY1" fmla="*/ 1029231 h 3217160"/>
              <a:gd name="connsiteX2" fmla="*/ 953764 w 3405763"/>
              <a:gd name="connsiteY2" fmla="*/ 114830 h 3217160"/>
              <a:gd name="connsiteX3" fmla="*/ 1715764 w 3405763"/>
              <a:gd name="connsiteY3" fmla="*/ 813331 h 3217160"/>
              <a:gd name="connsiteX4" fmla="*/ 1860226 w 3405763"/>
              <a:gd name="connsiteY4" fmla="*/ 191030 h 3217160"/>
              <a:gd name="connsiteX5" fmla="*/ 2122164 w 3405763"/>
              <a:gd name="connsiteY5" fmla="*/ 826030 h 3217160"/>
              <a:gd name="connsiteX6" fmla="*/ 2985763 w 3405763"/>
              <a:gd name="connsiteY6" fmla="*/ 114830 h 3217160"/>
              <a:gd name="connsiteX7" fmla="*/ 2493638 w 3405763"/>
              <a:gd name="connsiteY7" fmla="*/ 1141942 h 3217160"/>
              <a:gd name="connsiteX8" fmla="*/ 2944490 w 3405763"/>
              <a:gd name="connsiteY8" fmla="*/ 1205443 h 3217160"/>
              <a:gd name="connsiteX9" fmla="*/ 2706365 w 3405763"/>
              <a:gd name="connsiteY9" fmla="*/ 1608668 h 3217160"/>
              <a:gd name="connsiteX10" fmla="*/ 3220715 w 3405763"/>
              <a:gd name="connsiteY10" fmla="*/ 1684868 h 3217160"/>
              <a:gd name="connsiteX11" fmla="*/ 3401691 w 3405763"/>
              <a:gd name="connsiteY11" fmla="*/ 1965855 h 3217160"/>
              <a:gd name="connsiteX12" fmla="*/ 3254051 w 3405763"/>
              <a:gd name="connsiteY12" fmla="*/ 2150005 h 3217160"/>
              <a:gd name="connsiteX13" fmla="*/ 2601592 w 3405763"/>
              <a:gd name="connsiteY13" fmla="*/ 2075393 h 3217160"/>
              <a:gd name="connsiteX14" fmla="*/ 3354067 w 3405763"/>
              <a:gd name="connsiteY14" fmla="*/ 3013605 h 3217160"/>
              <a:gd name="connsiteX15" fmla="*/ 2382517 w 3405763"/>
              <a:gd name="connsiteY15" fmla="*/ 2375429 h 3217160"/>
              <a:gd name="connsiteX16" fmla="*/ 2239642 w 3405763"/>
              <a:gd name="connsiteY16" fmla="*/ 2708804 h 3217160"/>
              <a:gd name="connsiteX17" fmla="*/ 1625276 w 3405763"/>
              <a:gd name="connsiteY17" fmla="*/ 2918355 h 3217160"/>
              <a:gd name="connsiteX18" fmla="*/ 1506217 w 3405763"/>
              <a:gd name="connsiteY18" fmla="*/ 2432579 h 3217160"/>
              <a:gd name="connsiteX19" fmla="*/ 734692 w 3405763"/>
              <a:gd name="connsiteY19" fmla="*/ 2842154 h 3217160"/>
              <a:gd name="connsiteX20" fmla="*/ 1201417 w 3405763"/>
              <a:gd name="connsiteY20" fmla="*/ 2051579 h 3217160"/>
              <a:gd name="connsiteX21" fmla="*/ 982342 w 3405763"/>
              <a:gd name="connsiteY21" fmla="*/ 1708679 h 3217160"/>
              <a:gd name="connsiteX22" fmla="*/ 10788 w 3405763"/>
              <a:gd name="connsiteY22" fmla="*/ 1368955 h 3217160"/>
              <a:gd name="connsiteX0" fmla="*/ 10788 w 3405763"/>
              <a:gd name="connsiteY0" fmla="*/ 1368955 h 3217160"/>
              <a:gd name="connsiteX1" fmla="*/ 1410964 w 3405763"/>
              <a:gd name="connsiteY1" fmla="*/ 1029231 h 3217160"/>
              <a:gd name="connsiteX2" fmla="*/ 953764 w 3405763"/>
              <a:gd name="connsiteY2" fmla="*/ 114830 h 3217160"/>
              <a:gd name="connsiteX3" fmla="*/ 1715764 w 3405763"/>
              <a:gd name="connsiteY3" fmla="*/ 813331 h 3217160"/>
              <a:gd name="connsiteX4" fmla="*/ 1860226 w 3405763"/>
              <a:gd name="connsiteY4" fmla="*/ 191030 h 3217160"/>
              <a:gd name="connsiteX5" fmla="*/ 2122164 w 3405763"/>
              <a:gd name="connsiteY5" fmla="*/ 826030 h 3217160"/>
              <a:gd name="connsiteX6" fmla="*/ 2985763 w 3405763"/>
              <a:gd name="connsiteY6" fmla="*/ 114830 h 3217160"/>
              <a:gd name="connsiteX7" fmla="*/ 2493638 w 3405763"/>
              <a:gd name="connsiteY7" fmla="*/ 1141942 h 3217160"/>
              <a:gd name="connsiteX8" fmla="*/ 2944490 w 3405763"/>
              <a:gd name="connsiteY8" fmla="*/ 1205443 h 3217160"/>
              <a:gd name="connsiteX9" fmla="*/ 2706365 w 3405763"/>
              <a:gd name="connsiteY9" fmla="*/ 1608668 h 3217160"/>
              <a:gd name="connsiteX10" fmla="*/ 3220715 w 3405763"/>
              <a:gd name="connsiteY10" fmla="*/ 1684868 h 3217160"/>
              <a:gd name="connsiteX11" fmla="*/ 3401691 w 3405763"/>
              <a:gd name="connsiteY11" fmla="*/ 1965855 h 3217160"/>
              <a:gd name="connsiteX12" fmla="*/ 3254051 w 3405763"/>
              <a:gd name="connsiteY12" fmla="*/ 2150005 h 3217160"/>
              <a:gd name="connsiteX13" fmla="*/ 2601592 w 3405763"/>
              <a:gd name="connsiteY13" fmla="*/ 2075393 h 3217160"/>
              <a:gd name="connsiteX14" fmla="*/ 3354067 w 3405763"/>
              <a:gd name="connsiteY14" fmla="*/ 3013605 h 3217160"/>
              <a:gd name="connsiteX15" fmla="*/ 2382517 w 3405763"/>
              <a:gd name="connsiteY15" fmla="*/ 2375429 h 3217160"/>
              <a:gd name="connsiteX16" fmla="*/ 2239642 w 3405763"/>
              <a:gd name="connsiteY16" fmla="*/ 2708804 h 3217160"/>
              <a:gd name="connsiteX17" fmla="*/ 1625276 w 3405763"/>
              <a:gd name="connsiteY17" fmla="*/ 2918355 h 3217160"/>
              <a:gd name="connsiteX18" fmla="*/ 1506217 w 3405763"/>
              <a:gd name="connsiteY18" fmla="*/ 2432579 h 3217160"/>
              <a:gd name="connsiteX19" fmla="*/ 734692 w 3405763"/>
              <a:gd name="connsiteY19" fmla="*/ 2842154 h 3217160"/>
              <a:gd name="connsiteX20" fmla="*/ 1201417 w 3405763"/>
              <a:gd name="connsiteY20" fmla="*/ 2051579 h 3217160"/>
              <a:gd name="connsiteX21" fmla="*/ 820418 w 3405763"/>
              <a:gd name="connsiteY21" fmla="*/ 2042054 h 3217160"/>
              <a:gd name="connsiteX22" fmla="*/ 982342 w 3405763"/>
              <a:gd name="connsiteY22" fmla="*/ 1708679 h 3217160"/>
              <a:gd name="connsiteX23" fmla="*/ 10788 w 3405763"/>
              <a:gd name="connsiteY23" fmla="*/ 1368955 h 3217160"/>
              <a:gd name="connsiteX0" fmla="*/ 10788 w 3405763"/>
              <a:gd name="connsiteY0" fmla="*/ 1368955 h 3217160"/>
              <a:gd name="connsiteX1" fmla="*/ 1410964 w 3405763"/>
              <a:gd name="connsiteY1" fmla="*/ 1029231 h 3217160"/>
              <a:gd name="connsiteX2" fmla="*/ 953764 w 3405763"/>
              <a:gd name="connsiteY2" fmla="*/ 114830 h 3217160"/>
              <a:gd name="connsiteX3" fmla="*/ 1715764 w 3405763"/>
              <a:gd name="connsiteY3" fmla="*/ 813331 h 3217160"/>
              <a:gd name="connsiteX4" fmla="*/ 1860226 w 3405763"/>
              <a:gd name="connsiteY4" fmla="*/ 191030 h 3217160"/>
              <a:gd name="connsiteX5" fmla="*/ 2122164 w 3405763"/>
              <a:gd name="connsiteY5" fmla="*/ 826030 h 3217160"/>
              <a:gd name="connsiteX6" fmla="*/ 2985763 w 3405763"/>
              <a:gd name="connsiteY6" fmla="*/ 114830 h 3217160"/>
              <a:gd name="connsiteX7" fmla="*/ 2493638 w 3405763"/>
              <a:gd name="connsiteY7" fmla="*/ 1141942 h 3217160"/>
              <a:gd name="connsiteX8" fmla="*/ 2944490 w 3405763"/>
              <a:gd name="connsiteY8" fmla="*/ 1205443 h 3217160"/>
              <a:gd name="connsiteX9" fmla="*/ 2706365 w 3405763"/>
              <a:gd name="connsiteY9" fmla="*/ 1608668 h 3217160"/>
              <a:gd name="connsiteX10" fmla="*/ 3220715 w 3405763"/>
              <a:gd name="connsiteY10" fmla="*/ 1684868 h 3217160"/>
              <a:gd name="connsiteX11" fmla="*/ 3401691 w 3405763"/>
              <a:gd name="connsiteY11" fmla="*/ 1965855 h 3217160"/>
              <a:gd name="connsiteX12" fmla="*/ 3254051 w 3405763"/>
              <a:gd name="connsiteY12" fmla="*/ 2150005 h 3217160"/>
              <a:gd name="connsiteX13" fmla="*/ 2601592 w 3405763"/>
              <a:gd name="connsiteY13" fmla="*/ 2075393 h 3217160"/>
              <a:gd name="connsiteX14" fmla="*/ 3354067 w 3405763"/>
              <a:gd name="connsiteY14" fmla="*/ 3013605 h 3217160"/>
              <a:gd name="connsiteX15" fmla="*/ 2382517 w 3405763"/>
              <a:gd name="connsiteY15" fmla="*/ 2375429 h 3217160"/>
              <a:gd name="connsiteX16" fmla="*/ 2239642 w 3405763"/>
              <a:gd name="connsiteY16" fmla="*/ 2708804 h 3217160"/>
              <a:gd name="connsiteX17" fmla="*/ 1625276 w 3405763"/>
              <a:gd name="connsiteY17" fmla="*/ 2918355 h 3217160"/>
              <a:gd name="connsiteX18" fmla="*/ 1506217 w 3405763"/>
              <a:gd name="connsiteY18" fmla="*/ 2432579 h 3217160"/>
              <a:gd name="connsiteX19" fmla="*/ 734692 w 3405763"/>
              <a:gd name="connsiteY19" fmla="*/ 2842154 h 3217160"/>
              <a:gd name="connsiteX20" fmla="*/ 1201417 w 3405763"/>
              <a:gd name="connsiteY20" fmla="*/ 2051579 h 3217160"/>
              <a:gd name="connsiteX21" fmla="*/ 820418 w 3405763"/>
              <a:gd name="connsiteY21" fmla="*/ 2042054 h 3217160"/>
              <a:gd name="connsiteX22" fmla="*/ 982342 w 3405763"/>
              <a:gd name="connsiteY22" fmla="*/ 1708679 h 3217160"/>
              <a:gd name="connsiteX23" fmla="*/ 10788 w 3405763"/>
              <a:gd name="connsiteY23" fmla="*/ 1368955 h 3217160"/>
              <a:gd name="connsiteX0" fmla="*/ 10788 w 3405763"/>
              <a:gd name="connsiteY0" fmla="*/ 1368955 h 3217160"/>
              <a:gd name="connsiteX1" fmla="*/ 1410964 w 3405763"/>
              <a:gd name="connsiteY1" fmla="*/ 1029231 h 3217160"/>
              <a:gd name="connsiteX2" fmla="*/ 953764 w 3405763"/>
              <a:gd name="connsiteY2" fmla="*/ 114830 h 3217160"/>
              <a:gd name="connsiteX3" fmla="*/ 1715764 w 3405763"/>
              <a:gd name="connsiteY3" fmla="*/ 813331 h 3217160"/>
              <a:gd name="connsiteX4" fmla="*/ 1860226 w 3405763"/>
              <a:gd name="connsiteY4" fmla="*/ 191030 h 3217160"/>
              <a:gd name="connsiteX5" fmla="*/ 2122164 w 3405763"/>
              <a:gd name="connsiteY5" fmla="*/ 826030 h 3217160"/>
              <a:gd name="connsiteX6" fmla="*/ 2985763 w 3405763"/>
              <a:gd name="connsiteY6" fmla="*/ 114830 h 3217160"/>
              <a:gd name="connsiteX7" fmla="*/ 2493638 w 3405763"/>
              <a:gd name="connsiteY7" fmla="*/ 1141942 h 3217160"/>
              <a:gd name="connsiteX8" fmla="*/ 2944490 w 3405763"/>
              <a:gd name="connsiteY8" fmla="*/ 1205443 h 3217160"/>
              <a:gd name="connsiteX9" fmla="*/ 2706365 w 3405763"/>
              <a:gd name="connsiteY9" fmla="*/ 1608668 h 3217160"/>
              <a:gd name="connsiteX10" fmla="*/ 3220715 w 3405763"/>
              <a:gd name="connsiteY10" fmla="*/ 1684868 h 3217160"/>
              <a:gd name="connsiteX11" fmla="*/ 3401691 w 3405763"/>
              <a:gd name="connsiteY11" fmla="*/ 1965855 h 3217160"/>
              <a:gd name="connsiteX12" fmla="*/ 3254051 w 3405763"/>
              <a:gd name="connsiteY12" fmla="*/ 2150005 h 3217160"/>
              <a:gd name="connsiteX13" fmla="*/ 2601592 w 3405763"/>
              <a:gd name="connsiteY13" fmla="*/ 2075393 h 3217160"/>
              <a:gd name="connsiteX14" fmla="*/ 3354067 w 3405763"/>
              <a:gd name="connsiteY14" fmla="*/ 3013605 h 3217160"/>
              <a:gd name="connsiteX15" fmla="*/ 2382517 w 3405763"/>
              <a:gd name="connsiteY15" fmla="*/ 2375429 h 3217160"/>
              <a:gd name="connsiteX16" fmla="*/ 2239642 w 3405763"/>
              <a:gd name="connsiteY16" fmla="*/ 2708804 h 3217160"/>
              <a:gd name="connsiteX17" fmla="*/ 1625276 w 3405763"/>
              <a:gd name="connsiteY17" fmla="*/ 2918355 h 3217160"/>
              <a:gd name="connsiteX18" fmla="*/ 1506217 w 3405763"/>
              <a:gd name="connsiteY18" fmla="*/ 2432579 h 3217160"/>
              <a:gd name="connsiteX19" fmla="*/ 734692 w 3405763"/>
              <a:gd name="connsiteY19" fmla="*/ 2842154 h 3217160"/>
              <a:gd name="connsiteX20" fmla="*/ 1201417 w 3405763"/>
              <a:gd name="connsiteY20" fmla="*/ 2051579 h 3217160"/>
              <a:gd name="connsiteX21" fmla="*/ 820418 w 3405763"/>
              <a:gd name="connsiteY21" fmla="*/ 2042054 h 3217160"/>
              <a:gd name="connsiteX22" fmla="*/ 982342 w 3405763"/>
              <a:gd name="connsiteY22" fmla="*/ 1708679 h 3217160"/>
              <a:gd name="connsiteX23" fmla="*/ 10788 w 3405763"/>
              <a:gd name="connsiteY23" fmla="*/ 1368955 h 3217160"/>
              <a:gd name="connsiteX0" fmla="*/ 5340 w 3400315"/>
              <a:gd name="connsiteY0" fmla="*/ 1368955 h 3217160"/>
              <a:gd name="connsiteX1" fmla="*/ 1405516 w 3400315"/>
              <a:gd name="connsiteY1" fmla="*/ 1029231 h 3217160"/>
              <a:gd name="connsiteX2" fmla="*/ 948316 w 3400315"/>
              <a:gd name="connsiteY2" fmla="*/ 114830 h 3217160"/>
              <a:gd name="connsiteX3" fmla="*/ 1710316 w 3400315"/>
              <a:gd name="connsiteY3" fmla="*/ 813331 h 3217160"/>
              <a:gd name="connsiteX4" fmla="*/ 1854778 w 3400315"/>
              <a:gd name="connsiteY4" fmla="*/ 191030 h 3217160"/>
              <a:gd name="connsiteX5" fmla="*/ 2116716 w 3400315"/>
              <a:gd name="connsiteY5" fmla="*/ 826030 h 3217160"/>
              <a:gd name="connsiteX6" fmla="*/ 2980315 w 3400315"/>
              <a:gd name="connsiteY6" fmla="*/ 114830 h 3217160"/>
              <a:gd name="connsiteX7" fmla="*/ 2488190 w 3400315"/>
              <a:gd name="connsiteY7" fmla="*/ 1141942 h 3217160"/>
              <a:gd name="connsiteX8" fmla="*/ 2939042 w 3400315"/>
              <a:gd name="connsiteY8" fmla="*/ 1205443 h 3217160"/>
              <a:gd name="connsiteX9" fmla="*/ 2700917 w 3400315"/>
              <a:gd name="connsiteY9" fmla="*/ 1608668 h 3217160"/>
              <a:gd name="connsiteX10" fmla="*/ 3215267 w 3400315"/>
              <a:gd name="connsiteY10" fmla="*/ 1684868 h 3217160"/>
              <a:gd name="connsiteX11" fmla="*/ 3396243 w 3400315"/>
              <a:gd name="connsiteY11" fmla="*/ 1965855 h 3217160"/>
              <a:gd name="connsiteX12" fmla="*/ 3248603 w 3400315"/>
              <a:gd name="connsiteY12" fmla="*/ 2150005 h 3217160"/>
              <a:gd name="connsiteX13" fmla="*/ 2596144 w 3400315"/>
              <a:gd name="connsiteY13" fmla="*/ 2075393 h 3217160"/>
              <a:gd name="connsiteX14" fmla="*/ 3348619 w 3400315"/>
              <a:gd name="connsiteY14" fmla="*/ 3013605 h 3217160"/>
              <a:gd name="connsiteX15" fmla="*/ 2377069 w 3400315"/>
              <a:gd name="connsiteY15" fmla="*/ 2375429 h 3217160"/>
              <a:gd name="connsiteX16" fmla="*/ 2234194 w 3400315"/>
              <a:gd name="connsiteY16" fmla="*/ 2708804 h 3217160"/>
              <a:gd name="connsiteX17" fmla="*/ 1619828 w 3400315"/>
              <a:gd name="connsiteY17" fmla="*/ 2918355 h 3217160"/>
              <a:gd name="connsiteX18" fmla="*/ 1500769 w 3400315"/>
              <a:gd name="connsiteY18" fmla="*/ 2432579 h 3217160"/>
              <a:gd name="connsiteX19" fmla="*/ 729244 w 3400315"/>
              <a:gd name="connsiteY19" fmla="*/ 2842154 h 3217160"/>
              <a:gd name="connsiteX20" fmla="*/ 1195969 w 3400315"/>
              <a:gd name="connsiteY20" fmla="*/ 2051579 h 3217160"/>
              <a:gd name="connsiteX21" fmla="*/ 814970 w 3400315"/>
              <a:gd name="connsiteY21" fmla="*/ 2042054 h 3217160"/>
              <a:gd name="connsiteX22" fmla="*/ 976894 w 3400315"/>
              <a:gd name="connsiteY22" fmla="*/ 1708679 h 3217160"/>
              <a:gd name="connsiteX23" fmla="*/ 5340 w 3400315"/>
              <a:gd name="connsiteY23" fmla="*/ 1368955 h 3217160"/>
              <a:gd name="connsiteX0" fmla="*/ 6148 w 3401123"/>
              <a:gd name="connsiteY0" fmla="*/ 1368955 h 3217160"/>
              <a:gd name="connsiteX1" fmla="*/ 1406324 w 3401123"/>
              <a:gd name="connsiteY1" fmla="*/ 1029231 h 3217160"/>
              <a:gd name="connsiteX2" fmla="*/ 949124 w 3401123"/>
              <a:gd name="connsiteY2" fmla="*/ 114830 h 3217160"/>
              <a:gd name="connsiteX3" fmla="*/ 1711124 w 3401123"/>
              <a:gd name="connsiteY3" fmla="*/ 813331 h 3217160"/>
              <a:gd name="connsiteX4" fmla="*/ 1855586 w 3401123"/>
              <a:gd name="connsiteY4" fmla="*/ 191030 h 3217160"/>
              <a:gd name="connsiteX5" fmla="*/ 2117524 w 3401123"/>
              <a:gd name="connsiteY5" fmla="*/ 826030 h 3217160"/>
              <a:gd name="connsiteX6" fmla="*/ 2981123 w 3401123"/>
              <a:gd name="connsiteY6" fmla="*/ 114830 h 3217160"/>
              <a:gd name="connsiteX7" fmla="*/ 2488998 w 3401123"/>
              <a:gd name="connsiteY7" fmla="*/ 1141942 h 3217160"/>
              <a:gd name="connsiteX8" fmla="*/ 2939850 w 3401123"/>
              <a:gd name="connsiteY8" fmla="*/ 1205443 h 3217160"/>
              <a:gd name="connsiteX9" fmla="*/ 2701725 w 3401123"/>
              <a:gd name="connsiteY9" fmla="*/ 1608668 h 3217160"/>
              <a:gd name="connsiteX10" fmla="*/ 3216075 w 3401123"/>
              <a:gd name="connsiteY10" fmla="*/ 1684868 h 3217160"/>
              <a:gd name="connsiteX11" fmla="*/ 3397051 w 3401123"/>
              <a:gd name="connsiteY11" fmla="*/ 1965855 h 3217160"/>
              <a:gd name="connsiteX12" fmla="*/ 3249411 w 3401123"/>
              <a:gd name="connsiteY12" fmla="*/ 2150005 h 3217160"/>
              <a:gd name="connsiteX13" fmla="*/ 2596952 w 3401123"/>
              <a:gd name="connsiteY13" fmla="*/ 2075393 h 3217160"/>
              <a:gd name="connsiteX14" fmla="*/ 3349427 w 3401123"/>
              <a:gd name="connsiteY14" fmla="*/ 3013605 h 3217160"/>
              <a:gd name="connsiteX15" fmla="*/ 2377877 w 3401123"/>
              <a:gd name="connsiteY15" fmla="*/ 2375429 h 3217160"/>
              <a:gd name="connsiteX16" fmla="*/ 2235002 w 3401123"/>
              <a:gd name="connsiteY16" fmla="*/ 2708804 h 3217160"/>
              <a:gd name="connsiteX17" fmla="*/ 1620636 w 3401123"/>
              <a:gd name="connsiteY17" fmla="*/ 2918355 h 3217160"/>
              <a:gd name="connsiteX18" fmla="*/ 1501577 w 3401123"/>
              <a:gd name="connsiteY18" fmla="*/ 2432579 h 3217160"/>
              <a:gd name="connsiteX19" fmla="*/ 730052 w 3401123"/>
              <a:gd name="connsiteY19" fmla="*/ 2842154 h 3217160"/>
              <a:gd name="connsiteX20" fmla="*/ 1196777 w 3401123"/>
              <a:gd name="connsiteY20" fmla="*/ 2051579 h 3217160"/>
              <a:gd name="connsiteX21" fmla="*/ 815778 w 3401123"/>
              <a:gd name="connsiteY21" fmla="*/ 2042054 h 3217160"/>
              <a:gd name="connsiteX22" fmla="*/ 977702 w 3401123"/>
              <a:gd name="connsiteY22" fmla="*/ 1708679 h 3217160"/>
              <a:gd name="connsiteX23" fmla="*/ 6148 w 3401123"/>
              <a:gd name="connsiteY23" fmla="*/ 1368955 h 3217160"/>
              <a:gd name="connsiteX0" fmla="*/ 1163 w 3396138"/>
              <a:gd name="connsiteY0" fmla="*/ 1368955 h 3217160"/>
              <a:gd name="connsiteX1" fmla="*/ 1401339 w 3396138"/>
              <a:gd name="connsiteY1" fmla="*/ 1029231 h 3217160"/>
              <a:gd name="connsiteX2" fmla="*/ 944139 w 3396138"/>
              <a:gd name="connsiteY2" fmla="*/ 114830 h 3217160"/>
              <a:gd name="connsiteX3" fmla="*/ 1706139 w 3396138"/>
              <a:gd name="connsiteY3" fmla="*/ 813331 h 3217160"/>
              <a:gd name="connsiteX4" fmla="*/ 1850601 w 3396138"/>
              <a:gd name="connsiteY4" fmla="*/ 191030 h 3217160"/>
              <a:gd name="connsiteX5" fmla="*/ 2112539 w 3396138"/>
              <a:gd name="connsiteY5" fmla="*/ 826030 h 3217160"/>
              <a:gd name="connsiteX6" fmla="*/ 2976138 w 3396138"/>
              <a:gd name="connsiteY6" fmla="*/ 114830 h 3217160"/>
              <a:gd name="connsiteX7" fmla="*/ 2484013 w 3396138"/>
              <a:gd name="connsiteY7" fmla="*/ 1141942 h 3217160"/>
              <a:gd name="connsiteX8" fmla="*/ 2934865 w 3396138"/>
              <a:gd name="connsiteY8" fmla="*/ 1205443 h 3217160"/>
              <a:gd name="connsiteX9" fmla="*/ 2696740 w 3396138"/>
              <a:gd name="connsiteY9" fmla="*/ 1608668 h 3217160"/>
              <a:gd name="connsiteX10" fmla="*/ 3211090 w 3396138"/>
              <a:gd name="connsiteY10" fmla="*/ 1684868 h 3217160"/>
              <a:gd name="connsiteX11" fmla="*/ 3392066 w 3396138"/>
              <a:gd name="connsiteY11" fmla="*/ 1965855 h 3217160"/>
              <a:gd name="connsiteX12" fmla="*/ 3244426 w 3396138"/>
              <a:gd name="connsiteY12" fmla="*/ 2150005 h 3217160"/>
              <a:gd name="connsiteX13" fmla="*/ 2591967 w 3396138"/>
              <a:gd name="connsiteY13" fmla="*/ 2075393 h 3217160"/>
              <a:gd name="connsiteX14" fmla="*/ 3344442 w 3396138"/>
              <a:gd name="connsiteY14" fmla="*/ 3013605 h 3217160"/>
              <a:gd name="connsiteX15" fmla="*/ 2372892 w 3396138"/>
              <a:gd name="connsiteY15" fmla="*/ 2375429 h 3217160"/>
              <a:gd name="connsiteX16" fmla="*/ 2230017 w 3396138"/>
              <a:gd name="connsiteY16" fmla="*/ 2708804 h 3217160"/>
              <a:gd name="connsiteX17" fmla="*/ 1615651 w 3396138"/>
              <a:gd name="connsiteY17" fmla="*/ 2918355 h 3217160"/>
              <a:gd name="connsiteX18" fmla="*/ 1496592 w 3396138"/>
              <a:gd name="connsiteY18" fmla="*/ 2432579 h 3217160"/>
              <a:gd name="connsiteX19" fmla="*/ 725067 w 3396138"/>
              <a:gd name="connsiteY19" fmla="*/ 2842154 h 3217160"/>
              <a:gd name="connsiteX20" fmla="*/ 1191792 w 3396138"/>
              <a:gd name="connsiteY20" fmla="*/ 2051579 h 3217160"/>
              <a:gd name="connsiteX21" fmla="*/ 810793 w 3396138"/>
              <a:gd name="connsiteY21" fmla="*/ 2042054 h 3217160"/>
              <a:gd name="connsiteX22" fmla="*/ 972717 w 3396138"/>
              <a:gd name="connsiteY22" fmla="*/ 1708679 h 3217160"/>
              <a:gd name="connsiteX23" fmla="*/ 1163 w 3396138"/>
              <a:gd name="connsiteY23" fmla="*/ 1368955 h 3217160"/>
              <a:gd name="connsiteX0" fmla="*/ 3 w 3394978"/>
              <a:gd name="connsiteY0" fmla="*/ 1368955 h 3217160"/>
              <a:gd name="connsiteX1" fmla="*/ 962032 w 3394978"/>
              <a:gd name="connsiteY1" fmla="*/ 860954 h 3217160"/>
              <a:gd name="connsiteX2" fmla="*/ 1400179 w 3394978"/>
              <a:gd name="connsiteY2" fmla="*/ 1029231 h 3217160"/>
              <a:gd name="connsiteX3" fmla="*/ 942979 w 3394978"/>
              <a:gd name="connsiteY3" fmla="*/ 114830 h 3217160"/>
              <a:gd name="connsiteX4" fmla="*/ 1704979 w 3394978"/>
              <a:gd name="connsiteY4" fmla="*/ 813331 h 3217160"/>
              <a:gd name="connsiteX5" fmla="*/ 1849441 w 3394978"/>
              <a:gd name="connsiteY5" fmla="*/ 191030 h 3217160"/>
              <a:gd name="connsiteX6" fmla="*/ 2111379 w 3394978"/>
              <a:gd name="connsiteY6" fmla="*/ 826030 h 3217160"/>
              <a:gd name="connsiteX7" fmla="*/ 2974978 w 3394978"/>
              <a:gd name="connsiteY7" fmla="*/ 114830 h 3217160"/>
              <a:gd name="connsiteX8" fmla="*/ 2482853 w 3394978"/>
              <a:gd name="connsiteY8" fmla="*/ 1141942 h 3217160"/>
              <a:gd name="connsiteX9" fmla="*/ 2933705 w 3394978"/>
              <a:gd name="connsiteY9" fmla="*/ 1205443 h 3217160"/>
              <a:gd name="connsiteX10" fmla="*/ 2695580 w 3394978"/>
              <a:gd name="connsiteY10" fmla="*/ 1608668 h 3217160"/>
              <a:gd name="connsiteX11" fmla="*/ 3209930 w 3394978"/>
              <a:gd name="connsiteY11" fmla="*/ 1684868 h 3217160"/>
              <a:gd name="connsiteX12" fmla="*/ 3390906 w 3394978"/>
              <a:gd name="connsiteY12" fmla="*/ 1965855 h 3217160"/>
              <a:gd name="connsiteX13" fmla="*/ 3243266 w 3394978"/>
              <a:gd name="connsiteY13" fmla="*/ 2150005 h 3217160"/>
              <a:gd name="connsiteX14" fmla="*/ 2590807 w 3394978"/>
              <a:gd name="connsiteY14" fmla="*/ 2075393 h 3217160"/>
              <a:gd name="connsiteX15" fmla="*/ 3343282 w 3394978"/>
              <a:gd name="connsiteY15" fmla="*/ 3013605 h 3217160"/>
              <a:gd name="connsiteX16" fmla="*/ 2371732 w 3394978"/>
              <a:gd name="connsiteY16" fmla="*/ 2375429 h 3217160"/>
              <a:gd name="connsiteX17" fmla="*/ 2228857 w 3394978"/>
              <a:gd name="connsiteY17" fmla="*/ 2708804 h 3217160"/>
              <a:gd name="connsiteX18" fmla="*/ 1614491 w 3394978"/>
              <a:gd name="connsiteY18" fmla="*/ 2918355 h 3217160"/>
              <a:gd name="connsiteX19" fmla="*/ 1495432 w 3394978"/>
              <a:gd name="connsiteY19" fmla="*/ 2432579 h 3217160"/>
              <a:gd name="connsiteX20" fmla="*/ 723907 w 3394978"/>
              <a:gd name="connsiteY20" fmla="*/ 2842154 h 3217160"/>
              <a:gd name="connsiteX21" fmla="*/ 1190632 w 3394978"/>
              <a:gd name="connsiteY21" fmla="*/ 2051579 h 3217160"/>
              <a:gd name="connsiteX22" fmla="*/ 809633 w 3394978"/>
              <a:gd name="connsiteY22" fmla="*/ 2042054 h 3217160"/>
              <a:gd name="connsiteX23" fmla="*/ 971557 w 3394978"/>
              <a:gd name="connsiteY23" fmla="*/ 1708679 h 3217160"/>
              <a:gd name="connsiteX24" fmla="*/ 3 w 3394978"/>
              <a:gd name="connsiteY24" fmla="*/ 1368955 h 3217160"/>
              <a:gd name="connsiteX0" fmla="*/ 0 w 3394975"/>
              <a:gd name="connsiteY0" fmla="*/ 1368955 h 3217160"/>
              <a:gd name="connsiteX1" fmla="*/ 971554 w 3394975"/>
              <a:gd name="connsiteY1" fmla="*/ 1327679 h 3217160"/>
              <a:gd name="connsiteX2" fmla="*/ 962029 w 3394975"/>
              <a:gd name="connsiteY2" fmla="*/ 860954 h 3217160"/>
              <a:gd name="connsiteX3" fmla="*/ 1400176 w 3394975"/>
              <a:gd name="connsiteY3" fmla="*/ 1029231 h 3217160"/>
              <a:gd name="connsiteX4" fmla="*/ 942976 w 3394975"/>
              <a:gd name="connsiteY4" fmla="*/ 114830 h 3217160"/>
              <a:gd name="connsiteX5" fmla="*/ 1704976 w 3394975"/>
              <a:gd name="connsiteY5" fmla="*/ 813331 h 3217160"/>
              <a:gd name="connsiteX6" fmla="*/ 1849438 w 3394975"/>
              <a:gd name="connsiteY6" fmla="*/ 191030 h 3217160"/>
              <a:gd name="connsiteX7" fmla="*/ 2111376 w 3394975"/>
              <a:gd name="connsiteY7" fmla="*/ 826030 h 3217160"/>
              <a:gd name="connsiteX8" fmla="*/ 2974975 w 3394975"/>
              <a:gd name="connsiteY8" fmla="*/ 114830 h 3217160"/>
              <a:gd name="connsiteX9" fmla="*/ 2482850 w 3394975"/>
              <a:gd name="connsiteY9" fmla="*/ 1141942 h 3217160"/>
              <a:gd name="connsiteX10" fmla="*/ 2933702 w 3394975"/>
              <a:gd name="connsiteY10" fmla="*/ 1205443 h 3217160"/>
              <a:gd name="connsiteX11" fmla="*/ 2695577 w 3394975"/>
              <a:gd name="connsiteY11" fmla="*/ 1608668 h 3217160"/>
              <a:gd name="connsiteX12" fmla="*/ 3209927 w 3394975"/>
              <a:gd name="connsiteY12" fmla="*/ 1684868 h 3217160"/>
              <a:gd name="connsiteX13" fmla="*/ 3390903 w 3394975"/>
              <a:gd name="connsiteY13" fmla="*/ 1965855 h 3217160"/>
              <a:gd name="connsiteX14" fmla="*/ 3243263 w 3394975"/>
              <a:gd name="connsiteY14" fmla="*/ 2150005 h 3217160"/>
              <a:gd name="connsiteX15" fmla="*/ 2590804 w 3394975"/>
              <a:gd name="connsiteY15" fmla="*/ 2075393 h 3217160"/>
              <a:gd name="connsiteX16" fmla="*/ 3343279 w 3394975"/>
              <a:gd name="connsiteY16" fmla="*/ 3013605 h 3217160"/>
              <a:gd name="connsiteX17" fmla="*/ 2371729 w 3394975"/>
              <a:gd name="connsiteY17" fmla="*/ 2375429 h 3217160"/>
              <a:gd name="connsiteX18" fmla="*/ 2228854 w 3394975"/>
              <a:gd name="connsiteY18" fmla="*/ 2708804 h 3217160"/>
              <a:gd name="connsiteX19" fmla="*/ 1614488 w 3394975"/>
              <a:gd name="connsiteY19" fmla="*/ 2918355 h 3217160"/>
              <a:gd name="connsiteX20" fmla="*/ 1495429 w 3394975"/>
              <a:gd name="connsiteY20" fmla="*/ 2432579 h 3217160"/>
              <a:gd name="connsiteX21" fmla="*/ 723904 w 3394975"/>
              <a:gd name="connsiteY21" fmla="*/ 2842154 h 3217160"/>
              <a:gd name="connsiteX22" fmla="*/ 1190629 w 3394975"/>
              <a:gd name="connsiteY22" fmla="*/ 2051579 h 3217160"/>
              <a:gd name="connsiteX23" fmla="*/ 809630 w 3394975"/>
              <a:gd name="connsiteY23" fmla="*/ 2042054 h 3217160"/>
              <a:gd name="connsiteX24" fmla="*/ 971554 w 3394975"/>
              <a:gd name="connsiteY24" fmla="*/ 1708679 h 3217160"/>
              <a:gd name="connsiteX25" fmla="*/ 0 w 3394975"/>
              <a:gd name="connsiteY25" fmla="*/ 1368955 h 3217160"/>
              <a:gd name="connsiteX0" fmla="*/ 29861 w 3424836"/>
              <a:gd name="connsiteY0" fmla="*/ 1368955 h 3217160"/>
              <a:gd name="connsiteX1" fmla="*/ 1001415 w 3424836"/>
              <a:gd name="connsiteY1" fmla="*/ 1327679 h 3217160"/>
              <a:gd name="connsiteX2" fmla="*/ 991890 w 3424836"/>
              <a:gd name="connsiteY2" fmla="*/ 860954 h 3217160"/>
              <a:gd name="connsiteX3" fmla="*/ 1430037 w 3424836"/>
              <a:gd name="connsiteY3" fmla="*/ 1029231 h 3217160"/>
              <a:gd name="connsiteX4" fmla="*/ 972837 w 3424836"/>
              <a:gd name="connsiteY4" fmla="*/ 114830 h 3217160"/>
              <a:gd name="connsiteX5" fmla="*/ 1734837 w 3424836"/>
              <a:gd name="connsiteY5" fmla="*/ 813331 h 3217160"/>
              <a:gd name="connsiteX6" fmla="*/ 1879299 w 3424836"/>
              <a:gd name="connsiteY6" fmla="*/ 191030 h 3217160"/>
              <a:gd name="connsiteX7" fmla="*/ 2141237 w 3424836"/>
              <a:gd name="connsiteY7" fmla="*/ 826030 h 3217160"/>
              <a:gd name="connsiteX8" fmla="*/ 3004836 w 3424836"/>
              <a:gd name="connsiteY8" fmla="*/ 114830 h 3217160"/>
              <a:gd name="connsiteX9" fmla="*/ 2512711 w 3424836"/>
              <a:gd name="connsiteY9" fmla="*/ 1141942 h 3217160"/>
              <a:gd name="connsiteX10" fmla="*/ 2963563 w 3424836"/>
              <a:gd name="connsiteY10" fmla="*/ 1205443 h 3217160"/>
              <a:gd name="connsiteX11" fmla="*/ 2725438 w 3424836"/>
              <a:gd name="connsiteY11" fmla="*/ 1608668 h 3217160"/>
              <a:gd name="connsiteX12" fmla="*/ 3239788 w 3424836"/>
              <a:gd name="connsiteY12" fmla="*/ 1684868 h 3217160"/>
              <a:gd name="connsiteX13" fmla="*/ 3420764 w 3424836"/>
              <a:gd name="connsiteY13" fmla="*/ 1965855 h 3217160"/>
              <a:gd name="connsiteX14" fmla="*/ 3273124 w 3424836"/>
              <a:gd name="connsiteY14" fmla="*/ 2150005 h 3217160"/>
              <a:gd name="connsiteX15" fmla="*/ 2620665 w 3424836"/>
              <a:gd name="connsiteY15" fmla="*/ 2075393 h 3217160"/>
              <a:gd name="connsiteX16" fmla="*/ 3373140 w 3424836"/>
              <a:gd name="connsiteY16" fmla="*/ 3013605 h 3217160"/>
              <a:gd name="connsiteX17" fmla="*/ 2401590 w 3424836"/>
              <a:gd name="connsiteY17" fmla="*/ 2375429 h 3217160"/>
              <a:gd name="connsiteX18" fmla="*/ 2258715 w 3424836"/>
              <a:gd name="connsiteY18" fmla="*/ 2708804 h 3217160"/>
              <a:gd name="connsiteX19" fmla="*/ 1644349 w 3424836"/>
              <a:gd name="connsiteY19" fmla="*/ 2918355 h 3217160"/>
              <a:gd name="connsiteX20" fmla="*/ 1525290 w 3424836"/>
              <a:gd name="connsiteY20" fmla="*/ 2432579 h 3217160"/>
              <a:gd name="connsiteX21" fmla="*/ 753765 w 3424836"/>
              <a:gd name="connsiteY21" fmla="*/ 2842154 h 3217160"/>
              <a:gd name="connsiteX22" fmla="*/ 1220490 w 3424836"/>
              <a:gd name="connsiteY22" fmla="*/ 2051579 h 3217160"/>
              <a:gd name="connsiteX23" fmla="*/ 839491 w 3424836"/>
              <a:gd name="connsiteY23" fmla="*/ 2042054 h 3217160"/>
              <a:gd name="connsiteX24" fmla="*/ 1001415 w 3424836"/>
              <a:gd name="connsiteY24" fmla="*/ 1708679 h 3217160"/>
              <a:gd name="connsiteX25" fmla="*/ 29861 w 3424836"/>
              <a:gd name="connsiteY25" fmla="*/ 1368955 h 3217160"/>
              <a:gd name="connsiteX0" fmla="*/ 27385 w 3422360"/>
              <a:gd name="connsiteY0" fmla="*/ 1368955 h 3217160"/>
              <a:gd name="connsiteX1" fmla="*/ 998939 w 3422360"/>
              <a:gd name="connsiteY1" fmla="*/ 1327679 h 3217160"/>
              <a:gd name="connsiteX2" fmla="*/ 989414 w 3422360"/>
              <a:gd name="connsiteY2" fmla="*/ 860954 h 3217160"/>
              <a:gd name="connsiteX3" fmla="*/ 1427561 w 3422360"/>
              <a:gd name="connsiteY3" fmla="*/ 1029231 h 3217160"/>
              <a:gd name="connsiteX4" fmla="*/ 970361 w 3422360"/>
              <a:gd name="connsiteY4" fmla="*/ 114830 h 3217160"/>
              <a:gd name="connsiteX5" fmla="*/ 1732361 w 3422360"/>
              <a:gd name="connsiteY5" fmla="*/ 813331 h 3217160"/>
              <a:gd name="connsiteX6" fmla="*/ 1876823 w 3422360"/>
              <a:gd name="connsiteY6" fmla="*/ 191030 h 3217160"/>
              <a:gd name="connsiteX7" fmla="*/ 2138761 w 3422360"/>
              <a:gd name="connsiteY7" fmla="*/ 826030 h 3217160"/>
              <a:gd name="connsiteX8" fmla="*/ 3002360 w 3422360"/>
              <a:gd name="connsiteY8" fmla="*/ 114830 h 3217160"/>
              <a:gd name="connsiteX9" fmla="*/ 2510235 w 3422360"/>
              <a:gd name="connsiteY9" fmla="*/ 1141942 h 3217160"/>
              <a:gd name="connsiteX10" fmla="*/ 2961087 w 3422360"/>
              <a:gd name="connsiteY10" fmla="*/ 1205443 h 3217160"/>
              <a:gd name="connsiteX11" fmla="*/ 2722962 w 3422360"/>
              <a:gd name="connsiteY11" fmla="*/ 1608668 h 3217160"/>
              <a:gd name="connsiteX12" fmla="*/ 3237312 w 3422360"/>
              <a:gd name="connsiteY12" fmla="*/ 1684868 h 3217160"/>
              <a:gd name="connsiteX13" fmla="*/ 3418288 w 3422360"/>
              <a:gd name="connsiteY13" fmla="*/ 1965855 h 3217160"/>
              <a:gd name="connsiteX14" fmla="*/ 3270648 w 3422360"/>
              <a:gd name="connsiteY14" fmla="*/ 2150005 h 3217160"/>
              <a:gd name="connsiteX15" fmla="*/ 2618189 w 3422360"/>
              <a:gd name="connsiteY15" fmla="*/ 2075393 h 3217160"/>
              <a:gd name="connsiteX16" fmla="*/ 3370664 w 3422360"/>
              <a:gd name="connsiteY16" fmla="*/ 3013605 h 3217160"/>
              <a:gd name="connsiteX17" fmla="*/ 2399114 w 3422360"/>
              <a:gd name="connsiteY17" fmla="*/ 2375429 h 3217160"/>
              <a:gd name="connsiteX18" fmla="*/ 2256239 w 3422360"/>
              <a:gd name="connsiteY18" fmla="*/ 2708804 h 3217160"/>
              <a:gd name="connsiteX19" fmla="*/ 1641873 w 3422360"/>
              <a:gd name="connsiteY19" fmla="*/ 2918355 h 3217160"/>
              <a:gd name="connsiteX20" fmla="*/ 1522814 w 3422360"/>
              <a:gd name="connsiteY20" fmla="*/ 2432579 h 3217160"/>
              <a:gd name="connsiteX21" fmla="*/ 751289 w 3422360"/>
              <a:gd name="connsiteY21" fmla="*/ 2842154 h 3217160"/>
              <a:gd name="connsiteX22" fmla="*/ 1218014 w 3422360"/>
              <a:gd name="connsiteY22" fmla="*/ 2051579 h 3217160"/>
              <a:gd name="connsiteX23" fmla="*/ 837015 w 3422360"/>
              <a:gd name="connsiteY23" fmla="*/ 2042054 h 3217160"/>
              <a:gd name="connsiteX24" fmla="*/ 998939 w 3422360"/>
              <a:gd name="connsiteY24" fmla="*/ 1708679 h 3217160"/>
              <a:gd name="connsiteX25" fmla="*/ 27385 w 3422360"/>
              <a:gd name="connsiteY25" fmla="*/ 1368955 h 3217160"/>
              <a:gd name="connsiteX0" fmla="*/ 8822 w 3403797"/>
              <a:gd name="connsiteY0" fmla="*/ 1368955 h 3217160"/>
              <a:gd name="connsiteX1" fmla="*/ 980376 w 3403797"/>
              <a:gd name="connsiteY1" fmla="*/ 1327679 h 3217160"/>
              <a:gd name="connsiteX2" fmla="*/ 970851 w 3403797"/>
              <a:gd name="connsiteY2" fmla="*/ 860954 h 3217160"/>
              <a:gd name="connsiteX3" fmla="*/ 1408998 w 3403797"/>
              <a:gd name="connsiteY3" fmla="*/ 1029231 h 3217160"/>
              <a:gd name="connsiteX4" fmla="*/ 951798 w 3403797"/>
              <a:gd name="connsiteY4" fmla="*/ 114830 h 3217160"/>
              <a:gd name="connsiteX5" fmla="*/ 1713798 w 3403797"/>
              <a:gd name="connsiteY5" fmla="*/ 813331 h 3217160"/>
              <a:gd name="connsiteX6" fmla="*/ 1858260 w 3403797"/>
              <a:gd name="connsiteY6" fmla="*/ 191030 h 3217160"/>
              <a:gd name="connsiteX7" fmla="*/ 2120198 w 3403797"/>
              <a:gd name="connsiteY7" fmla="*/ 826030 h 3217160"/>
              <a:gd name="connsiteX8" fmla="*/ 2983797 w 3403797"/>
              <a:gd name="connsiteY8" fmla="*/ 114830 h 3217160"/>
              <a:gd name="connsiteX9" fmla="*/ 2491672 w 3403797"/>
              <a:gd name="connsiteY9" fmla="*/ 1141942 h 3217160"/>
              <a:gd name="connsiteX10" fmla="*/ 2942524 w 3403797"/>
              <a:gd name="connsiteY10" fmla="*/ 1205443 h 3217160"/>
              <a:gd name="connsiteX11" fmla="*/ 2704399 w 3403797"/>
              <a:gd name="connsiteY11" fmla="*/ 1608668 h 3217160"/>
              <a:gd name="connsiteX12" fmla="*/ 3218749 w 3403797"/>
              <a:gd name="connsiteY12" fmla="*/ 1684868 h 3217160"/>
              <a:gd name="connsiteX13" fmla="*/ 3399725 w 3403797"/>
              <a:gd name="connsiteY13" fmla="*/ 1965855 h 3217160"/>
              <a:gd name="connsiteX14" fmla="*/ 3252085 w 3403797"/>
              <a:gd name="connsiteY14" fmla="*/ 2150005 h 3217160"/>
              <a:gd name="connsiteX15" fmla="*/ 2599626 w 3403797"/>
              <a:gd name="connsiteY15" fmla="*/ 2075393 h 3217160"/>
              <a:gd name="connsiteX16" fmla="*/ 3352101 w 3403797"/>
              <a:gd name="connsiteY16" fmla="*/ 3013605 h 3217160"/>
              <a:gd name="connsiteX17" fmla="*/ 2380551 w 3403797"/>
              <a:gd name="connsiteY17" fmla="*/ 2375429 h 3217160"/>
              <a:gd name="connsiteX18" fmla="*/ 2237676 w 3403797"/>
              <a:gd name="connsiteY18" fmla="*/ 2708804 h 3217160"/>
              <a:gd name="connsiteX19" fmla="*/ 1623310 w 3403797"/>
              <a:gd name="connsiteY19" fmla="*/ 2918355 h 3217160"/>
              <a:gd name="connsiteX20" fmla="*/ 1504251 w 3403797"/>
              <a:gd name="connsiteY20" fmla="*/ 2432579 h 3217160"/>
              <a:gd name="connsiteX21" fmla="*/ 732726 w 3403797"/>
              <a:gd name="connsiteY21" fmla="*/ 2842154 h 3217160"/>
              <a:gd name="connsiteX22" fmla="*/ 1199451 w 3403797"/>
              <a:gd name="connsiteY22" fmla="*/ 2051579 h 3217160"/>
              <a:gd name="connsiteX23" fmla="*/ 818452 w 3403797"/>
              <a:gd name="connsiteY23" fmla="*/ 2042054 h 3217160"/>
              <a:gd name="connsiteX24" fmla="*/ 980376 w 3403797"/>
              <a:gd name="connsiteY24" fmla="*/ 1708679 h 3217160"/>
              <a:gd name="connsiteX25" fmla="*/ 8822 w 3403797"/>
              <a:gd name="connsiteY25" fmla="*/ 1368955 h 3217160"/>
              <a:gd name="connsiteX0" fmla="*/ 8822 w 3403797"/>
              <a:gd name="connsiteY0" fmla="*/ 1368955 h 3217160"/>
              <a:gd name="connsiteX1" fmla="*/ 980376 w 3403797"/>
              <a:gd name="connsiteY1" fmla="*/ 1327679 h 3217160"/>
              <a:gd name="connsiteX2" fmla="*/ 970851 w 3403797"/>
              <a:gd name="connsiteY2" fmla="*/ 860954 h 3217160"/>
              <a:gd name="connsiteX3" fmla="*/ 1408998 w 3403797"/>
              <a:gd name="connsiteY3" fmla="*/ 1029231 h 3217160"/>
              <a:gd name="connsiteX4" fmla="*/ 951798 w 3403797"/>
              <a:gd name="connsiteY4" fmla="*/ 114830 h 3217160"/>
              <a:gd name="connsiteX5" fmla="*/ 1713798 w 3403797"/>
              <a:gd name="connsiteY5" fmla="*/ 813331 h 3217160"/>
              <a:gd name="connsiteX6" fmla="*/ 1858260 w 3403797"/>
              <a:gd name="connsiteY6" fmla="*/ 191030 h 3217160"/>
              <a:gd name="connsiteX7" fmla="*/ 2120198 w 3403797"/>
              <a:gd name="connsiteY7" fmla="*/ 826030 h 3217160"/>
              <a:gd name="connsiteX8" fmla="*/ 2983797 w 3403797"/>
              <a:gd name="connsiteY8" fmla="*/ 114830 h 3217160"/>
              <a:gd name="connsiteX9" fmla="*/ 2491672 w 3403797"/>
              <a:gd name="connsiteY9" fmla="*/ 1141942 h 3217160"/>
              <a:gd name="connsiteX10" fmla="*/ 2942524 w 3403797"/>
              <a:gd name="connsiteY10" fmla="*/ 1205443 h 3217160"/>
              <a:gd name="connsiteX11" fmla="*/ 2704399 w 3403797"/>
              <a:gd name="connsiteY11" fmla="*/ 1608668 h 3217160"/>
              <a:gd name="connsiteX12" fmla="*/ 3218749 w 3403797"/>
              <a:gd name="connsiteY12" fmla="*/ 1684868 h 3217160"/>
              <a:gd name="connsiteX13" fmla="*/ 3399725 w 3403797"/>
              <a:gd name="connsiteY13" fmla="*/ 1965855 h 3217160"/>
              <a:gd name="connsiteX14" fmla="*/ 3252085 w 3403797"/>
              <a:gd name="connsiteY14" fmla="*/ 2150005 h 3217160"/>
              <a:gd name="connsiteX15" fmla="*/ 2599626 w 3403797"/>
              <a:gd name="connsiteY15" fmla="*/ 2075393 h 3217160"/>
              <a:gd name="connsiteX16" fmla="*/ 3352101 w 3403797"/>
              <a:gd name="connsiteY16" fmla="*/ 3013605 h 3217160"/>
              <a:gd name="connsiteX17" fmla="*/ 2380551 w 3403797"/>
              <a:gd name="connsiteY17" fmla="*/ 2375429 h 3217160"/>
              <a:gd name="connsiteX18" fmla="*/ 2237676 w 3403797"/>
              <a:gd name="connsiteY18" fmla="*/ 2708804 h 3217160"/>
              <a:gd name="connsiteX19" fmla="*/ 1623310 w 3403797"/>
              <a:gd name="connsiteY19" fmla="*/ 2918355 h 3217160"/>
              <a:gd name="connsiteX20" fmla="*/ 1504251 w 3403797"/>
              <a:gd name="connsiteY20" fmla="*/ 2432579 h 3217160"/>
              <a:gd name="connsiteX21" fmla="*/ 732726 w 3403797"/>
              <a:gd name="connsiteY21" fmla="*/ 2842154 h 3217160"/>
              <a:gd name="connsiteX22" fmla="*/ 1199451 w 3403797"/>
              <a:gd name="connsiteY22" fmla="*/ 2051579 h 3217160"/>
              <a:gd name="connsiteX23" fmla="*/ 818452 w 3403797"/>
              <a:gd name="connsiteY23" fmla="*/ 2042054 h 3217160"/>
              <a:gd name="connsiteX24" fmla="*/ 980376 w 3403797"/>
              <a:gd name="connsiteY24" fmla="*/ 1708679 h 3217160"/>
              <a:gd name="connsiteX25" fmla="*/ 8822 w 3403797"/>
              <a:gd name="connsiteY25" fmla="*/ 1368955 h 3217160"/>
              <a:gd name="connsiteX0" fmla="*/ 8822 w 3403797"/>
              <a:gd name="connsiteY0" fmla="*/ 1368955 h 3217160"/>
              <a:gd name="connsiteX1" fmla="*/ 980376 w 3403797"/>
              <a:gd name="connsiteY1" fmla="*/ 1327679 h 3217160"/>
              <a:gd name="connsiteX2" fmla="*/ 970851 w 3403797"/>
              <a:gd name="connsiteY2" fmla="*/ 860954 h 3217160"/>
              <a:gd name="connsiteX3" fmla="*/ 1408998 w 3403797"/>
              <a:gd name="connsiteY3" fmla="*/ 1029231 h 3217160"/>
              <a:gd name="connsiteX4" fmla="*/ 951798 w 3403797"/>
              <a:gd name="connsiteY4" fmla="*/ 114830 h 3217160"/>
              <a:gd name="connsiteX5" fmla="*/ 1713798 w 3403797"/>
              <a:gd name="connsiteY5" fmla="*/ 813331 h 3217160"/>
              <a:gd name="connsiteX6" fmla="*/ 1858260 w 3403797"/>
              <a:gd name="connsiteY6" fmla="*/ 191030 h 3217160"/>
              <a:gd name="connsiteX7" fmla="*/ 2120198 w 3403797"/>
              <a:gd name="connsiteY7" fmla="*/ 826030 h 3217160"/>
              <a:gd name="connsiteX8" fmla="*/ 2983797 w 3403797"/>
              <a:gd name="connsiteY8" fmla="*/ 114830 h 3217160"/>
              <a:gd name="connsiteX9" fmla="*/ 2491672 w 3403797"/>
              <a:gd name="connsiteY9" fmla="*/ 1141942 h 3217160"/>
              <a:gd name="connsiteX10" fmla="*/ 2942524 w 3403797"/>
              <a:gd name="connsiteY10" fmla="*/ 1205443 h 3217160"/>
              <a:gd name="connsiteX11" fmla="*/ 2704399 w 3403797"/>
              <a:gd name="connsiteY11" fmla="*/ 1608668 h 3217160"/>
              <a:gd name="connsiteX12" fmla="*/ 3218749 w 3403797"/>
              <a:gd name="connsiteY12" fmla="*/ 1684868 h 3217160"/>
              <a:gd name="connsiteX13" fmla="*/ 3399725 w 3403797"/>
              <a:gd name="connsiteY13" fmla="*/ 1965855 h 3217160"/>
              <a:gd name="connsiteX14" fmla="*/ 3252085 w 3403797"/>
              <a:gd name="connsiteY14" fmla="*/ 2150005 h 3217160"/>
              <a:gd name="connsiteX15" fmla="*/ 2599626 w 3403797"/>
              <a:gd name="connsiteY15" fmla="*/ 2075393 h 3217160"/>
              <a:gd name="connsiteX16" fmla="*/ 3352101 w 3403797"/>
              <a:gd name="connsiteY16" fmla="*/ 3013605 h 3217160"/>
              <a:gd name="connsiteX17" fmla="*/ 2380551 w 3403797"/>
              <a:gd name="connsiteY17" fmla="*/ 2375429 h 3217160"/>
              <a:gd name="connsiteX18" fmla="*/ 2237676 w 3403797"/>
              <a:gd name="connsiteY18" fmla="*/ 2708804 h 3217160"/>
              <a:gd name="connsiteX19" fmla="*/ 1623310 w 3403797"/>
              <a:gd name="connsiteY19" fmla="*/ 2918355 h 3217160"/>
              <a:gd name="connsiteX20" fmla="*/ 1504251 w 3403797"/>
              <a:gd name="connsiteY20" fmla="*/ 2432579 h 3217160"/>
              <a:gd name="connsiteX21" fmla="*/ 732726 w 3403797"/>
              <a:gd name="connsiteY21" fmla="*/ 2842154 h 3217160"/>
              <a:gd name="connsiteX22" fmla="*/ 1199451 w 3403797"/>
              <a:gd name="connsiteY22" fmla="*/ 2051579 h 3217160"/>
              <a:gd name="connsiteX23" fmla="*/ 818452 w 3403797"/>
              <a:gd name="connsiteY23" fmla="*/ 2042054 h 3217160"/>
              <a:gd name="connsiteX24" fmla="*/ 980376 w 3403797"/>
              <a:gd name="connsiteY24" fmla="*/ 1708679 h 3217160"/>
              <a:gd name="connsiteX25" fmla="*/ 8822 w 3403797"/>
              <a:gd name="connsiteY25" fmla="*/ 1368955 h 3217160"/>
              <a:gd name="connsiteX0" fmla="*/ 8822 w 3403797"/>
              <a:gd name="connsiteY0" fmla="*/ 1368955 h 3217160"/>
              <a:gd name="connsiteX1" fmla="*/ 980376 w 3403797"/>
              <a:gd name="connsiteY1" fmla="*/ 1327679 h 3217160"/>
              <a:gd name="connsiteX2" fmla="*/ 970851 w 3403797"/>
              <a:gd name="connsiteY2" fmla="*/ 860954 h 3217160"/>
              <a:gd name="connsiteX3" fmla="*/ 1408998 w 3403797"/>
              <a:gd name="connsiteY3" fmla="*/ 1029231 h 3217160"/>
              <a:gd name="connsiteX4" fmla="*/ 951798 w 3403797"/>
              <a:gd name="connsiteY4" fmla="*/ 114830 h 3217160"/>
              <a:gd name="connsiteX5" fmla="*/ 1713798 w 3403797"/>
              <a:gd name="connsiteY5" fmla="*/ 813331 h 3217160"/>
              <a:gd name="connsiteX6" fmla="*/ 1858260 w 3403797"/>
              <a:gd name="connsiteY6" fmla="*/ 191030 h 3217160"/>
              <a:gd name="connsiteX7" fmla="*/ 2120198 w 3403797"/>
              <a:gd name="connsiteY7" fmla="*/ 826030 h 3217160"/>
              <a:gd name="connsiteX8" fmla="*/ 2983797 w 3403797"/>
              <a:gd name="connsiteY8" fmla="*/ 114830 h 3217160"/>
              <a:gd name="connsiteX9" fmla="*/ 2491672 w 3403797"/>
              <a:gd name="connsiteY9" fmla="*/ 1141942 h 3217160"/>
              <a:gd name="connsiteX10" fmla="*/ 2942524 w 3403797"/>
              <a:gd name="connsiteY10" fmla="*/ 1205443 h 3217160"/>
              <a:gd name="connsiteX11" fmla="*/ 2704399 w 3403797"/>
              <a:gd name="connsiteY11" fmla="*/ 1608668 h 3217160"/>
              <a:gd name="connsiteX12" fmla="*/ 3218749 w 3403797"/>
              <a:gd name="connsiteY12" fmla="*/ 1684868 h 3217160"/>
              <a:gd name="connsiteX13" fmla="*/ 3399725 w 3403797"/>
              <a:gd name="connsiteY13" fmla="*/ 1965855 h 3217160"/>
              <a:gd name="connsiteX14" fmla="*/ 3252085 w 3403797"/>
              <a:gd name="connsiteY14" fmla="*/ 2150005 h 3217160"/>
              <a:gd name="connsiteX15" fmla="*/ 2599626 w 3403797"/>
              <a:gd name="connsiteY15" fmla="*/ 2075393 h 3217160"/>
              <a:gd name="connsiteX16" fmla="*/ 3352101 w 3403797"/>
              <a:gd name="connsiteY16" fmla="*/ 3013605 h 3217160"/>
              <a:gd name="connsiteX17" fmla="*/ 2380551 w 3403797"/>
              <a:gd name="connsiteY17" fmla="*/ 2375429 h 3217160"/>
              <a:gd name="connsiteX18" fmla="*/ 2237676 w 3403797"/>
              <a:gd name="connsiteY18" fmla="*/ 2708804 h 3217160"/>
              <a:gd name="connsiteX19" fmla="*/ 1623310 w 3403797"/>
              <a:gd name="connsiteY19" fmla="*/ 2918355 h 3217160"/>
              <a:gd name="connsiteX20" fmla="*/ 1504251 w 3403797"/>
              <a:gd name="connsiteY20" fmla="*/ 2432579 h 3217160"/>
              <a:gd name="connsiteX21" fmla="*/ 732726 w 3403797"/>
              <a:gd name="connsiteY21" fmla="*/ 2842154 h 3217160"/>
              <a:gd name="connsiteX22" fmla="*/ 1199451 w 3403797"/>
              <a:gd name="connsiteY22" fmla="*/ 2051579 h 3217160"/>
              <a:gd name="connsiteX23" fmla="*/ 818452 w 3403797"/>
              <a:gd name="connsiteY23" fmla="*/ 2042054 h 3217160"/>
              <a:gd name="connsiteX24" fmla="*/ 980376 w 3403797"/>
              <a:gd name="connsiteY24" fmla="*/ 1708679 h 3217160"/>
              <a:gd name="connsiteX25" fmla="*/ 8822 w 3403797"/>
              <a:gd name="connsiteY25" fmla="*/ 1368955 h 3217160"/>
              <a:gd name="connsiteX0" fmla="*/ 8822 w 3403797"/>
              <a:gd name="connsiteY0" fmla="*/ 1368955 h 3217160"/>
              <a:gd name="connsiteX1" fmla="*/ 980376 w 3403797"/>
              <a:gd name="connsiteY1" fmla="*/ 1327679 h 3217160"/>
              <a:gd name="connsiteX2" fmla="*/ 970851 w 3403797"/>
              <a:gd name="connsiteY2" fmla="*/ 860954 h 3217160"/>
              <a:gd name="connsiteX3" fmla="*/ 1418523 w 3403797"/>
              <a:gd name="connsiteY3" fmla="*/ 953031 h 3217160"/>
              <a:gd name="connsiteX4" fmla="*/ 951798 w 3403797"/>
              <a:gd name="connsiteY4" fmla="*/ 114830 h 3217160"/>
              <a:gd name="connsiteX5" fmla="*/ 1713798 w 3403797"/>
              <a:gd name="connsiteY5" fmla="*/ 813331 h 3217160"/>
              <a:gd name="connsiteX6" fmla="*/ 1858260 w 3403797"/>
              <a:gd name="connsiteY6" fmla="*/ 191030 h 3217160"/>
              <a:gd name="connsiteX7" fmla="*/ 2120198 w 3403797"/>
              <a:gd name="connsiteY7" fmla="*/ 826030 h 3217160"/>
              <a:gd name="connsiteX8" fmla="*/ 2983797 w 3403797"/>
              <a:gd name="connsiteY8" fmla="*/ 114830 h 3217160"/>
              <a:gd name="connsiteX9" fmla="*/ 2491672 w 3403797"/>
              <a:gd name="connsiteY9" fmla="*/ 1141942 h 3217160"/>
              <a:gd name="connsiteX10" fmla="*/ 2942524 w 3403797"/>
              <a:gd name="connsiteY10" fmla="*/ 1205443 h 3217160"/>
              <a:gd name="connsiteX11" fmla="*/ 2704399 w 3403797"/>
              <a:gd name="connsiteY11" fmla="*/ 1608668 h 3217160"/>
              <a:gd name="connsiteX12" fmla="*/ 3218749 w 3403797"/>
              <a:gd name="connsiteY12" fmla="*/ 1684868 h 3217160"/>
              <a:gd name="connsiteX13" fmla="*/ 3399725 w 3403797"/>
              <a:gd name="connsiteY13" fmla="*/ 1965855 h 3217160"/>
              <a:gd name="connsiteX14" fmla="*/ 3252085 w 3403797"/>
              <a:gd name="connsiteY14" fmla="*/ 2150005 h 3217160"/>
              <a:gd name="connsiteX15" fmla="*/ 2599626 w 3403797"/>
              <a:gd name="connsiteY15" fmla="*/ 2075393 h 3217160"/>
              <a:gd name="connsiteX16" fmla="*/ 3352101 w 3403797"/>
              <a:gd name="connsiteY16" fmla="*/ 3013605 h 3217160"/>
              <a:gd name="connsiteX17" fmla="*/ 2380551 w 3403797"/>
              <a:gd name="connsiteY17" fmla="*/ 2375429 h 3217160"/>
              <a:gd name="connsiteX18" fmla="*/ 2237676 w 3403797"/>
              <a:gd name="connsiteY18" fmla="*/ 2708804 h 3217160"/>
              <a:gd name="connsiteX19" fmla="*/ 1623310 w 3403797"/>
              <a:gd name="connsiteY19" fmla="*/ 2918355 h 3217160"/>
              <a:gd name="connsiteX20" fmla="*/ 1504251 w 3403797"/>
              <a:gd name="connsiteY20" fmla="*/ 2432579 h 3217160"/>
              <a:gd name="connsiteX21" fmla="*/ 732726 w 3403797"/>
              <a:gd name="connsiteY21" fmla="*/ 2842154 h 3217160"/>
              <a:gd name="connsiteX22" fmla="*/ 1199451 w 3403797"/>
              <a:gd name="connsiteY22" fmla="*/ 2051579 h 3217160"/>
              <a:gd name="connsiteX23" fmla="*/ 818452 w 3403797"/>
              <a:gd name="connsiteY23" fmla="*/ 2042054 h 3217160"/>
              <a:gd name="connsiteX24" fmla="*/ 980376 w 3403797"/>
              <a:gd name="connsiteY24" fmla="*/ 1708679 h 3217160"/>
              <a:gd name="connsiteX25" fmla="*/ 8822 w 3403797"/>
              <a:gd name="connsiteY25" fmla="*/ 1368955 h 3217160"/>
              <a:gd name="connsiteX0" fmla="*/ 8822 w 3403797"/>
              <a:gd name="connsiteY0" fmla="*/ 1368955 h 3217160"/>
              <a:gd name="connsiteX1" fmla="*/ 980376 w 3403797"/>
              <a:gd name="connsiteY1" fmla="*/ 1327679 h 3217160"/>
              <a:gd name="connsiteX2" fmla="*/ 970851 w 3403797"/>
              <a:gd name="connsiteY2" fmla="*/ 860954 h 3217160"/>
              <a:gd name="connsiteX3" fmla="*/ 1418523 w 3403797"/>
              <a:gd name="connsiteY3" fmla="*/ 953031 h 3217160"/>
              <a:gd name="connsiteX4" fmla="*/ 951798 w 3403797"/>
              <a:gd name="connsiteY4" fmla="*/ 114830 h 3217160"/>
              <a:gd name="connsiteX5" fmla="*/ 1713798 w 3403797"/>
              <a:gd name="connsiteY5" fmla="*/ 813331 h 3217160"/>
              <a:gd name="connsiteX6" fmla="*/ 1858260 w 3403797"/>
              <a:gd name="connsiteY6" fmla="*/ 191030 h 3217160"/>
              <a:gd name="connsiteX7" fmla="*/ 2120198 w 3403797"/>
              <a:gd name="connsiteY7" fmla="*/ 826030 h 3217160"/>
              <a:gd name="connsiteX8" fmla="*/ 2983797 w 3403797"/>
              <a:gd name="connsiteY8" fmla="*/ 114830 h 3217160"/>
              <a:gd name="connsiteX9" fmla="*/ 2491672 w 3403797"/>
              <a:gd name="connsiteY9" fmla="*/ 1141942 h 3217160"/>
              <a:gd name="connsiteX10" fmla="*/ 2942524 w 3403797"/>
              <a:gd name="connsiteY10" fmla="*/ 1205443 h 3217160"/>
              <a:gd name="connsiteX11" fmla="*/ 2704399 w 3403797"/>
              <a:gd name="connsiteY11" fmla="*/ 1608668 h 3217160"/>
              <a:gd name="connsiteX12" fmla="*/ 3218749 w 3403797"/>
              <a:gd name="connsiteY12" fmla="*/ 1684868 h 3217160"/>
              <a:gd name="connsiteX13" fmla="*/ 3399725 w 3403797"/>
              <a:gd name="connsiteY13" fmla="*/ 1965855 h 3217160"/>
              <a:gd name="connsiteX14" fmla="*/ 3252085 w 3403797"/>
              <a:gd name="connsiteY14" fmla="*/ 2150005 h 3217160"/>
              <a:gd name="connsiteX15" fmla="*/ 2599626 w 3403797"/>
              <a:gd name="connsiteY15" fmla="*/ 2075393 h 3217160"/>
              <a:gd name="connsiteX16" fmla="*/ 3352101 w 3403797"/>
              <a:gd name="connsiteY16" fmla="*/ 3013605 h 3217160"/>
              <a:gd name="connsiteX17" fmla="*/ 2380551 w 3403797"/>
              <a:gd name="connsiteY17" fmla="*/ 2375429 h 3217160"/>
              <a:gd name="connsiteX18" fmla="*/ 2237676 w 3403797"/>
              <a:gd name="connsiteY18" fmla="*/ 2708804 h 3217160"/>
              <a:gd name="connsiteX19" fmla="*/ 1623310 w 3403797"/>
              <a:gd name="connsiteY19" fmla="*/ 2918355 h 3217160"/>
              <a:gd name="connsiteX20" fmla="*/ 1504251 w 3403797"/>
              <a:gd name="connsiteY20" fmla="*/ 2432579 h 3217160"/>
              <a:gd name="connsiteX21" fmla="*/ 732726 w 3403797"/>
              <a:gd name="connsiteY21" fmla="*/ 2842154 h 3217160"/>
              <a:gd name="connsiteX22" fmla="*/ 1199451 w 3403797"/>
              <a:gd name="connsiteY22" fmla="*/ 2051579 h 3217160"/>
              <a:gd name="connsiteX23" fmla="*/ 818452 w 3403797"/>
              <a:gd name="connsiteY23" fmla="*/ 2042054 h 3217160"/>
              <a:gd name="connsiteX24" fmla="*/ 980376 w 3403797"/>
              <a:gd name="connsiteY24" fmla="*/ 1708679 h 3217160"/>
              <a:gd name="connsiteX25" fmla="*/ 8822 w 3403797"/>
              <a:gd name="connsiteY25" fmla="*/ 1368955 h 3217160"/>
              <a:gd name="connsiteX0" fmla="*/ 8822 w 3403797"/>
              <a:gd name="connsiteY0" fmla="*/ 1368955 h 3217160"/>
              <a:gd name="connsiteX1" fmla="*/ 980376 w 3403797"/>
              <a:gd name="connsiteY1" fmla="*/ 1327679 h 3217160"/>
              <a:gd name="connsiteX2" fmla="*/ 970851 w 3403797"/>
              <a:gd name="connsiteY2" fmla="*/ 860954 h 3217160"/>
              <a:gd name="connsiteX3" fmla="*/ 1418523 w 3403797"/>
              <a:gd name="connsiteY3" fmla="*/ 953031 h 3217160"/>
              <a:gd name="connsiteX4" fmla="*/ 951798 w 3403797"/>
              <a:gd name="connsiteY4" fmla="*/ 114830 h 3217160"/>
              <a:gd name="connsiteX5" fmla="*/ 1713798 w 3403797"/>
              <a:gd name="connsiteY5" fmla="*/ 813331 h 3217160"/>
              <a:gd name="connsiteX6" fmla="*/ 1858260 w 3403797"/>
              <a:gd name="connsiteY6" fmla="*/ 191030 h 3217160"/>
              <a:gd name="connsiteX7" fmla="*/ 2120198 w 3403797"/>
              <a:gd name="connsiteY7" fmla="*/ 826030 h 3217160"/>
              <a:gd name="connsiteX8" fmla="*/ 2983797 w 3403797"/>
              <a:gd name="connsiteY8" fmla="*/ 114830 h 3217160"/>
              <a:gd name="connsiteX9" fmla="*/ 2491672 w 3403797"/>
              <a:gd name="connsiteY9" fmla="*/ 1141942 h 3217160"/>
              <a:gd name="connsiteX10" fmla="*/ 2942524 w 3403797"/>
              <a:gd name="connsiteY10" fmla="*/ 1205443 h 3217160"/>
              <a:gd name="connsiteX11" fmla="*/ 2704399 w 3403797"/>
              <a:gd name="connsiteY11" fmla="*/ 1608668 h 3217160"/>
              <a:gd name="connsiteX12" fmla="*/ 3218749 w 3403797"/>
              <a:gd name="connsiteY12" fmla="*/ 1684868 h 3217160"/>
              <a:gd name="connsiteX13" fmla="*/ 3399725 w 3403797"/>
              <a:gd name="connsiteY13" fmla="*/ 1965855 h 3217160"/>
              <a:gd name="connsiteX14" fmla="*/ 3252085 w 3403797"/>
              <a:gd name="connsiteY14" fmla="*/ 2150005 h 3217160"/>
              <a:gd name="connsiteX15" fmla="*/ 2599626 w 3403797"/>
              <a:gd name="connsiteY15" fmla="*/ 2075393 h 3217160"/>
              <a:gd name="connsiteX16" fmla="*/ 3352101 w 3403797"/>
              <a:gd name="connsiteY16" fmla="*/ 3013605 h 3217160"/>
              <a:gd name="connsiteX17" fmla="*/ 2380551 w 3403797"/>
              <a:gd name="connsiteY17" fmla="*/ 2375429 h 3217160"/>
              <a:gd name="connsiteX18" fmla="*/ 2237676 w 3403797"/>
              <a:gd name="connsiteY18" fmla="*/ 2708804 h 3217160"/>
              <a:gd name="connsiteX19" fmla="*/ 1623310 w 3403797"/>
              <a:gd name="connsiteY19" fmla="*/ 2918355 h 3217160"/>
              <a:gd name="connsiteX20" fmla="*/ 1504251 w 3403797"/>
              <a:gd name="connsiteY20" fmla="*/ 2432579 h 3217160"/>
              <a:gd name="connsiteX21" fmla="*/ 732726 w 3403797"/>
              <a:gd name="connsiteY21" fmla="*/ 2842154 h 3217160"/>
              <a:gd name="connsiteX22" fmla="*/ 1199451 w 3403797"/>
              <a:gd name="connsiteY22" fmla="*/ 2051579 h 3217160"/>
              <a:gd name="connsiteX23" fmla="*/ 818452 w 3403797"/>
              <a:gd name="connsiteY23" fmla="*/ 2042054 h 3217160"/>
              <a:gd name="connsiteX24" fmla="*/ 980376 w 3403797"/>
              <a:gd name="connsiteY24" fmla="*/ 1708679 h 3217160"/>
              <a:gd name="connsiteX25" fmla="*/ 8822 w 3403797"/>
              <a:gd name="connsiteY25" fmla="*/ 1368955 h 3217160"/>
              <a:gd name="connsiteX0" fmla="*/ 13266 w 3408241"/>
              <a:gd name="connsiteY0" fmla="*/ 1368955 h 3217160"/>
              <a:gd name="connsiteX1" fmla="*/ 984820 w 3408241"/>
              <a:gd name="connsiteY1" fmla="*/ 1327679 h 3217160"/>
              <a:gd name="connsiteX2" fmla="*/ 975295 w 3408241"/>
              <a:gd name="connsiteY2" fmla="*/ 860954 h 3217160"/>
              <a:gd name="connsiteX3" fmla="*/ 1422967 w 3408241"/>
              <a:gd name="connsiteY3" fmla="*/ 953031 h 3217160"/>
              <a:gd name="connsiteX4" fmla="*/ 956242 w 3408241"/>
              <a:gd name="connsiteY4" fmla="*/ 114830 h 3217160"/>
              <a:gd name="connsiteX5" fmla="*/ 1718242 w 3408241"/>
              <a:gd name="connsiteY5" fmla="*/ 813331 h 3217160"/>
              <a:gd name="connsiteX6" fmla="*/ 1862704 w 3408241"/>
              <a:gd name="connsiteY6" fmla="*/ 191030 h 3217160"/>
              <a:gd name="connsiteX7" fmla="*/ 2124642 w 3408241"/>
              <a:gd name="connsiteY7" fmla="*/ 826030 h 3217160"/>
              <a:gd name="connsiteX8" fmla="*/ 2988241 w 3408241"/>
              <a:gd name="connsiteY8" fmla="*/ 114830 h 3217160"/>
              <a:gd name="connsiteX9" fmla="*/ 2496116 w 3408241"/>
              <a:gd name="connsiteY9" fmla="*/ 1141942 h 3217160"/>
              <a:gd name="connsiteX10" fmla="*/ 2946968 w 3408241"/>
              <a:gd name="connsiteY10" fmla="*/ 1205443 h 3217160"/>
              <a:gd name="connsiteX11" fmla="*/ 2708843 w 3408241"/>
              <a:gd name="connsiteY11" fmla="*/ 1608668 h 3217160"/>
              <a:gd name="connsiteX12" fmla="*/ 3223193 w 3408241"/>
              <a:gd name="connsiteY12" fmla="*/ 1684868 h 3217160"/>
              <a:gd name="connsiteX13" fmla="*/ 3404169 w 3408241"/>
              <a:gd name="connsiteY13" fmla="*/ 1965855 h 3217160"/>
              <a:gd name="connsiteX14" fmla="*/ 3256529 w 3408241"/>
              <a:gd name="connsiteY14" fmla="*/ 2150005 h 3217160"/>
              <a:gd name="connsiteX15" fmla="*/ 2604070 w 3408241"/>
              <a:gd name="connsiteY15" fmla="*/ 2075393 h 3217160"/>
              <a:gd name="connsiteX16" fmla="*/ 3356545 w 3408241"/>
              <a:gd name="connsiteY16" fmla="*/ 3013605 h 3217160"/>
              <a:gd name="connsiteX17" fmla="*/ 2384995 w 3408241"/>
              <a:gd name="connsiteY17" fmla="*/ 2375429 h 3217160"/>
              <a:gd name="connsiteX18" fmla="*/ 2242120 w 3408241"/>
              <a:gd name="connsiteY18" fmla="*/ 2708804 h 3217160"/>
              <a:gd name="connsiteX19" fmla="*/ 1627754 w 3408241"/>
              <a:gd name="connsiteY19" fmla="*/ 2918355 h 3217160"/>
              <a:gd name="connsiteX20" fmla="*/ 1508695 w 3408241"/>
              <a:gd name="connsiteY20" fmla="*/ 2432579 h 3217160"/>
              <a:gd name="connsiteX21" fmla="*/ 737170 w 3408241"/>
              <a:gd name="connsiteY21" fmla="*/ 2842154 h 3217160"/>
              <a:gd name="connsiteX22" fmla="*/ 1203895 w 3408241"/>
              <a:gd name="connsiteY22" fmla="*/ 2051579 h 3217160"/>
              <a:gd name="connsiteX23" fmla="*/ 822896 w 3408241"/>
              <a:gd name="connsiteY23" fmla="*/ 2042054 h 3217160"/>
              <a:gd name="connsiteX24" fmla="*/ 984820 w 3408241"/>
              <a:gd name="connsiteY24" fmla="*/ 1708679 h 3217160"/>
              <a:gd name="connsiteX25" fmla="*/ 13266 w 3408241"/>
              <a:gd name="connsiteY25" fmla="*/ 1368955 h 3217160"/>
              <a:gd name="connsiteX0" fmla="*/ 13266 w 3408241"/>
              <a:gd name="connsiteY0" fmla="*/ 1368955 h 3217160"/>
              <a:gd name="connsiteX1" fmla="*/ 984820 w 3408241"/>
              <a:gd name="connsiteY1" fmla="*/ 1327679 h 3217160"/>
              <a:gd name="connsiteX2" fmla="*/ 975295 w 3408241"/>
              <a:gd name="connsiteY2" fmla="*/ 860954 h 3217160"/>
              <a:gd name="connsiteX3" fmla="*/ 1422967 w 3408241"/>
              <a:gd name="connsiteY3" fmla="*/ 953031 h 3217160"/>
              <a:gd name="connsiteX4" fmla="*/ 956242 w 3408241"/>
              <a:gd name="connsiteY4" fmla="*/ 114830 h 3217160"/>
              <a:gd name="connsiteX5" fmla="*/ 1718242 w 3408241"/>
              <a:gd name="connsiteY5" fmla="*/ 813331 h 3217160"/>
              <a:gd name="connsiteX6" fmla="*/ 1862704 w 3408241"/>
              <a:gd name="connsiteY6" fmla="*/ 191030 h 3217160"/>
              <a:gd name="connsiteX7" fmla="*/ 2124642 w 3408241"/>
              <a:gd name="connsiteY7" fmla="*/ 826030 h 3217160"/>
              <a:gd name="connsiteX8" fmla="*/ 2988241 w 3408241"/>
              <a:gd name="connsiteY8" fmla="*/ 114830 h 3217160"/>
              <a:gd name="connsiteX9" fmla="*/ 2496116 w 3408241"/>
              <a:gd name="connsiteY9" fmla="*/ 1141942 h 3217160"/>
              <a:gd name="connsiteX10" fmla="*/ 2946968 w 3408241"/>
              <a:gd name="connsiteY10" fmla="*/ 1205443 h 3217160"/>
              <a:gd name="connsiteX11" fmla="*/ 2708843 w 3408241"/>
              <a:gd name="connsiteY11" fmla="*/ 1608668 h 3217160"/>
              <a:gd name="connsiteX12" fmla="*/ 3223193 w 3408241"/>
              <a:gd name="connsiteY12" fmla="*/ 1684868 h 3217160"/>
              <a:gd name="connsiteX13" fmla="*/ 3404169 w 3408241"/>
              <a:gd name="connsiteY13" fmla="*/ 1965855 h 3217160"/>
              <a:gd name="connsiteX14" fmla="*/ 3256529 w 3408241"/>
              <a:gd name="connsiteY14" fmla="*/ 2150005 h 3217160"/>
              <a:gd name="connsiteX15" fmla="*/ 2604070 w 3408241"/>
              <a:gd name="connsiteY15" fmla="*/ 2075393 h 3217160"/>
              <a:gd name="connsiteX16" fmla="*/ 3356545 w 3408241"/>
              <a:gd name="connsiteY16" fmla="*/ 3013605 h 3217160"/>
              <a:gd name="connsiteX17" fmla="*/ 2384995 w 3408241"/>
              <a:gd name="connsiteY17" fmla="*/ 2375429 h 3217160"/>
              <a:gd name="connsiteX18" fmla="*/ 2218307 w 3408241"/>
              <a:gd name="connsiteY18" fmla="*/ 2656417 h 3217160"/>
              <a:gd name="connsiteX19" fmla="*/ 1627754 w 3408241"/>
              <a:gd name="connsiteY19" fmla="*/ 2918355 h 3217160"/>
              <a:gd name="connsiteX20" fmla="*/ 1508695 w 3408241"/>
              <a:gd name="connsiteY20" fmla="*/ 2432579 h 3217160"/>
              <a:gd name="connsiteX21" fmla="*/ 737170 w 3408241"/>
              <a:gd name="connsiteY21" fmla="*/ 2842154 h 3217160"/>
              <a:gd name="connsiteX22" fmla="*/ 1203895 w 3408241"/>
              <a:gd name="connsiteY22" fmla="*/ 2051579 h 3217160"/>
              <a:gd name="connsiteX23" fmla="*/ 822896 w 3408241"/>
              <a:gd name="connsiteY23" fmla="*/ 2042054 h 3217160"/>
              <a:gd name="connsiteX24" fmla="*/ 984820 w 3408241"/>
              <a:gd name="connsiteY24" fmla="*/ 1708679 h 3217160"/>
              <a:gd name="connsiteX25" fmla="*/ 13266 w 3408241"/>
              <a:gd name="connsiteY25" fmla="*/ 1368955 h 3217160"/>
              <a:gd name="connsiteX0" fmla="*/ 13266 w 3408241"/>
              <a:gd name="connsiteY0" fmla="*/ 1368955 h 3217160"/>
              <a:gd name="connsiteX1" fmla="*/ 984820 w 3408241"/>
              <a:gd name="connsiteY1" fmla="*/ 1327679 h 3217160"/>
              <a:gd name="connsiteX2" fmla="*/ 975295 w 3408241"/>
              <a:gd name="connsiteY2" fmla="*/ 860954 h 3217160"/>
              <a:gd name="connsiteX3" fmla="*/ 1422967 w 3408241"/>
              <a:gd name="connsiteY3" fmla="*/ 953031 h 3217160"/>
              <a:gd name="connsiteX4" fmla="*/ 956242 w 3408241"/>
              <a:gd name="connsiteY4" fmla="*/ 114830 h 3217160"/>
              <a:gd name="connsiteX5" fmla="*/ 1718242 w 3408241"/>
              <a:gd name="connsiteY5" fmla="*/ 813331 h 3217160"/>
              <a:gd name="connsiteX6" fmla="*/ 1862704 w 3408241"/>
              <a:gd name="connsiteY6" fmla="*/ 191030 h 3217160"/>
              <a:gd name="connsiteX7" fmla="*/ 2124642 w 3408241"/>
              <a:gd name="connsiteY7" fmla="*/ 826030 h 3217160"/>
              <a:gd name="connsiteX8" fmla="*/ 2988241 w 3408241"/>
              <a:gd name="connsiteY8" fmla="*/ 114830 h 3217160"/>
              <a:gd name="connsiteX9" fmla="*/ 2496116 w 3408241"/>
              <a:gd name="connsiteY9" fmla="*/ 1141942 h 3217160"/>
              <a:gd name="connsiteX10" fmla="*/ 2946968 w 3408241"/>
              <a:gd name="connsiteY10" fmla="*/ 1205443 h 3217160"/>
              <a:gd name="connsiteX11" fmla="*/ 2708843 w 3408241"/>
              <a:gd name="connsiteY11" fmla="*/ 1608668 h 3217160"/>
              <a:gd name="connsiteX12" fmla="*/ 3223193 w 3408241"/>
              <a:gd name="connsiteY12" fmla="*/ 1684868 h 3217160"/>
              <a:gd name="connsiteX13" fmla="*/ 3404169 w 3408241"/>
              <a:gd name="connsiteY13" fmla="*/ 1965855 h 3217160"/>
              <a:gd name="connsiteX14" fmla="*/ 3256529 w 3408241"/>
              <a:gd name="connsiteY14" fmla="*/ 2150005 h 3217160"/>
              <a:gd name="connsiteX15" fmla="*/ 2604070 w 3408241"/>
              <a:gd name="connsiteY15" fmla="*/ 2075393 h 3217160"/>
              <a:gd name="connsiteX16" fmla="*/ 3356545 w 3408241"/>
              <a:gd name="connsiteY16" fmla="*/ 3013605 h 3217160"/>
              <a:gd name="connsiteX17" fmla="*/ 2384995 w 3408241"/>
              <a:gd name="connsiteY17" fmla="*/ 2375429 h 3217160"/>
              <a:gd name="connsiteX18" fmla="*/ 2218307 w 3408241"/>
              <a:gd name="connsiteY18" fmla="*/ 2656417 h 3217160"/>
              <a:gd name="connsiteX19" fmla="*/ 1627754 w 3408241"/>
              <a:gd name="connsiteY19" fmla="*/ 2918355 h 3217160"/>
              <a:gd name="connsiteX20" fmla="*/ 1508695 w 3408241"/>
              <a:gd name="connsiteY20" fmla="*/ 2432579 h 3217160"/>
              <a:gd name="connsiteX21" fmla="*/ 737170 w 3408241"/>
              <a:gd name="connsiteY21" fmla="*/ 2842154 h 3217160"/>
              <a:gd name="connsiteX22" fmla="*/ 1203895 w 3408241"/>
              <a:gd name="connsiteY22" fmla="*/ 2051579 h 3217160"/>
              <a:gd name="connsiteX23" fmla="*/ 822896 w 3408241"/>
              <a:gd name="connsiteY23" fmla="*/ 2042054 h 3217160"/>
              <a:gd name="connsiteX24" fmla="*/ 984820 w 3408241"/>
              <a:gd name="connsiteY24" fmla="*/ 1708679 h 3217160"/>
              <a:gd name="connsiteX25" fmla="*/ 13266 w 3408241"/>
              <a:gd name="connsiteY25" fmla="*/ 1368955 h 3217160"/>
              <a:gd name="connsiteX0" fmla="*/ 13266 w 3408241"/>
              <a:gd name="connsiteY0" fmla="*/ 1368955 h 3217160"/>
              <a:gd name="connsiteX1" fmla="*/ 984820 w 3408241"/>
              <a:gd name="connsiteY1" fmla="*/ 1327679 h 3217160"/>
              <a:gd name="connsiteX2" fmla="*/ 975295 w 3408241"/>
              <a:gd name="connsiteY2" fmla="*/ 860954 h 3217160"/>
              <a:gd name="connsiteX3" fmla="*/ 1422967 w 3408241"/>
              <a:gd name="connsiteY3" fmla="*/ 953031 h 3217160"/>
              <a:gd name="connsiteX4" fmla="*/ 956242 w 3408241"/>
              <a:gd name="connsiteY4" fmla="*/ 114830 h 3217160"/>
              <a:gd name="connsiteX5" fmla="*/ 1718242 w 3408241"/>
              <a:gd name="connsiteY5" fmla="*/ 813331 h 3217160"/>
              <a:gd name="connsiteX6" fmla="*/ 1862704 w 3408241"/>
              <a:gd name="connsiteY6" fmla="*/ 191030 h 3217160"/>
              <a:gd name="connsiteX7" fmla="*/ 2124642 w 3408241"/>
              <a:gd name="connsiteY7" fmla="*/ 826030 h 3217160"/>
              <a:gd name="connsiteX8" fmla="*/ 2988241 w 3408241"/>
              <a:gd name="connsiteY8" fmla="*/ 114830 h 3217160"/>
              <a:gd name="connsiteX9" fmla="*/ 2496116 w 3408241"/>
              <a:gd name="connsiteY9" fmla="*/ 1141942 h 3217160"/>
              <a:gd name="connsiteX10" fmla="*/ 2946968 w 3408241"/>
              <a:gd name="connsiteY10" fmla="*/ 1205443 h 3217160"/>
              <a:gd name="connsiteX11" fmla="*/ 2708843 w 3408241"/>
              <a:gd name="connsiteY11" fmla="*/ 1608668 h 3217160"/>
              <a:gd name="connsiteX12" fmla="*/ 3223193 w 3408241"/>
              <a:gd name="connsiteY12" fmla="*/ 1684868 h 3217160"/>
              <a:gd name="connsiteX13" fmla="*/ 3404169 w 3408241"/>
              <a:gd name="connsiteY13" fmla="*/ 1965855 h 3217160"/>
              <a:gd name="connsiteX14" fmla="*/ 3256529 w 3408241"/>
              <a:gd name="connsiteY14" fmla="*/ 2150005 h 3217160"/>
              <a:gd name="connsiteX15" fmla="*/ 2604070 w 3408241"/>
              <a:gd name="connsiteY15" fmla="*/ 2075393 h 3217160"/>
              <a:gd name="connsiteX16" fmla="*/ 3356545 w 3408241"/>
              <a:gd name="connsiteY16" fmla="*/ 3013605 h 3217160"/>
              <a:gd name="connsiteX17" fmla="*/ 2384995 w 3408241"/>
              <a:gd name="connsiteY17" fmla="*/ 2375429 h 3217160"/>
              <a:gd name="connsiteX18" fmla="*/ 2218307 w 3408241"/>
              <a:gd name="connsiteY18" fmla="*/ 2656417 h 3217160"/>
              <a:gd name="connsiteX19" fmla="*/ 1627754 w 3408241"/>
              <a:gd name="connsiteY19" fmla="*/ 2918355 h 3217160"/>
              <a:gd name="connsiteX20" fmla="*/ 1508695 w 3408241"/>
              <a:gd name="connsiteY20" fmla="*/ 2432579 h 3217160"/>
              <a:gd name="connsiteX21" fmla="*/ 737170 w 3408241"/>
              <a:gd name="connsiteY21" fmla="*/ 2842154 h 3217160"/>
              <a:gd name="connsiteX22" fmla="*/ 1203895 w 3408241"/>
              <a:gd name="connsiteY22" fmla="*/ 2051579 h 3217160"/>
              <a:gd name="connsiteX23" fmla="*/ 822896 w 3408241"/>
              <a:gd name="connsiteY23" fmla="*/ 2042054 h 3217160"/>
              <a:gd name="connsiteX24" fmla="*/ 984820 w 3408241"/>
              <a:gd name="connsiteY24" fmla="*/ 1708679 h 3217160"/>
              <a:gd name="connsiteX25" fmla="*/ 13266 w 3408241"/>
              <a:gd name="connsiteY25" fmla="*/ 1368955 h 3217160"/>
              <a:gd name="connsiteX0" fmla="*/ 13266 w 3408241"/>
              <a:gd name="connsiteY0" fmla="*/ 1368955 h 3217160"/>
              <a:gd name="connsiteX1" fmla="*/ 984820 w 3408241"/>
              <a:gd name="connsiteY1" fmla="*/ 1327679 h 3217160"/>
              <a:gd name="connsiteX2" fmla="*/ 975295 w 3408241"/>
              <a:gd name="connsiteY2" fmla="*/ 860954 h 3217160"/>
              <a:gd name="connsiteX3" fmla="*/ 1422967 w 3408241"/>
              <a:gd name="connsiteY3" fmla="*/ 953031 h 3217160"/>
              <a:gd name="connsiteX4" fmla="*/ 956242 w 3408241"/>
              <a:gd name="connsiteY4" fmla="*/ 114830 h 3217160"/>
              <a:gd name="connsiteX5" fmla="*/ 1718242 w 3408241"/>
              <a:gd name="connsiteY5" fmla="*/ 813331 h 3217160"/>
              <a:gd name="connsiteX6" fmla="*/ 1862704 w 3408241"/>
              <a:gd name="connsiteY6" fmla="*/ 191030 h 3217160"/>
              <a:gd name="connsiteX7" fmla="*/ 2124642 w 3408241"/>
              <a:gd name="connsiteY7" fmla="*/ 826030 h 3217160"/>
              <a:gd name="connsiteX8" fmla="*/ 2988241 w 3408241"/>
              <a:gd name="connsiteY8" fmla="*/ 114830 h 3217160"/>
              <a:gd name="connsiteX9" fmla="*/ 2496116 w 3408241"/>
              <a:gd name="connsiteY9" fmla="*/ 1141942 h 3217160"/>
              <a:gd name="connsiteX10" fmla="*/ 2946968 w 3408241"/>
              <a:gd name="connsiteY10" fmla="*/ 1205443 h 3217160"/>
              <a:gd name="connsiteX11" fmla="*/ 2708843 w 3408241"/>
              <a:gd name="connsiteY11" fmla="*/ 1608668 h 3217160"/>
              <a:gd name="connsiteX12" fmla="*/ 3223193 w 3408241"/>
              <a:gd name="connsiteY12" fmla="*/ 1684868 h 3217160"/>
              <a:gd name="connsiteX13" fmla="*/ 3404169 w 3408241"/>
              <a:gd name="connsiteY13" fmla="*/ 1965855 h 3217160"/>
              <a:gd name="connsiteX14" fmla="*/ 3256529 w 3408241"/>
              <a:gd name="connsiteY14" fmla="*/ 2150005 h 3217160"/>
              <a:gd name="connsiteX15" fmla="*/ 2604070 w 3408241"/>
              <a:gd name="connsiteY15" fmla="*/ 2075393 h 3217160"/>
              <a:gd name="connsiteX16" fmla="*/ 3356545 w 3408241"/>
              <a:gd name="connsiteY16" fmla="*/ 3013605 h 3217160"/>
              <a:gd name="connsiteX17" fmla="*/ 2384995 w 3408241"/>
              <a:gd name="connsiteY17" fmla="*/ 2375429 h 3217160"/>
              <a:gd name="connsiteX18" fmla="*/ 2218307 w 3408241"/>
              <a:gd name="connsiteY18" fmla="*/ 2656417 h 3217160"/>
              <a:gd name="connsiteX19" fmla="*/ 1627754 w 3408241"/>
              <a:gd name="connsiteY19" fmla="*/ 2918355 h 3217160"/>
              <a:gd name="connsiteX20" fmla="*/ 1508695 w 3408241"/>
              <a:gd name="connsiteY20" fmla="*/ 2432579 h 3217160"/>
              <a:gd name="connsiteX21" fmla="*/ 737170 w 3408241"/>
              <a:gd name="connsiteY21" fmla="*/ 2842154 h 3217160"/>
              <a:gd name="connsiteX22" fmla="*/ 1203895 w 3408241"/>
              <a:gd name="connsiteY22" fmla="*/ 2051579 h 3217160"/>
              <a:gd name="connsiteX23" fmla="*/ 822896 w 3408241"/>
              <a:gd name="connsiteY23" fmla="*/ 2042054 h 3217160"/>
              <a:gd name="connsiteX24" fmla="*/ 984820 w 3408241"/>
              <a:gd name="connsiteY24" fmla="*/ 1708679 h 3217160"/>
              <a:gd name="connsiteX25" fmla="*/ 13266 w 3408241"/>
              <a:gd name="connsiteY25" fmla="*/ 1368955 h 3217160"/>
              <a:gd name="connsiteX0" fmla="*/ 13266 w 3408241"/>
              <a:gd name="connsiteY0" fmla="*/ 1368955 h 3217160"/>
              <a:gd name="connsiteX1" fmla="*/ 984820 w 3408241"/>
              <a:gd name="connsiteY1" fmla="*/ 1327679 h 3217160"/>
              <a:gd name="connsiteX2" fmla="*/ 975295 w 3408241"/>
              <a:gd name="connsiteY2" fmla="*/ 860954 h 3217160"/>
              <a:gd name="connsiteX3" fmla="*/ 1422967 w 3408241"/>
              <a:gd name="connsiteY3" fmla="*/ 953031 h 3217160"/>
              <a:gd name="connsiteX4" fmla="*/ 956242 w 3408241"/>
              <a:gd name="connsiteY4" fmla="*/ 114830 h 3217160"/>
              <a:gd name="connsiteX5" fmla="*/ 1718242 w 3408241"/>
              <a:gd name="connsiteY5" fmla="*/ 813331 h 3217160"/>
              <a:gd name="connsiteX6" fmla="*/ 1862704 w 3408241"/>
              <a:gd name="connsiteY6" fmla="*/ 191030 h 3217160"/>
              <a:gd name="connsiteX7" fmla="*/ 2124642 w 3408241"/>
              <a:gd name="connsiteY7" fmla="*/ 826030 h 3217160"/>
              <a:gd name="connsiteX8" fmla="*/ 2988241 w 3408241"/>
              <a:gd name="connsiteY8" fmla="*/ 114830 h 3217160"/>
              <a:gd name="connsiteX9" fmla="*/ 2496116 w 3408241"/>
              <a:gd name="connsiteY9" fmla="*/ 1141942 h 3217160"/>
              <a:gd name="connsiteX10" fmla="*/ 2946968 w 3408241"/>
              <a:gd name="connsiteY10" fmla="*/ 1205443 h 3217160"/>
              <a:gd name="connsiteX11" fmla="*/ 2708843 w 3408241"/>
              <a:gd name="connsiteY11" fmla="*/ 1608668 h 3217160"/>
              <a:gd name="connsiteX12" fmla="*/ 3223193 w 3408241"/>
              <a:gd name="connsiteY12" fmla="*/ 1684868 h 3217160"/>
              <a:gd name="connsiteX13" fmla="*/ 3404169 w 3408241"/>
              <a:gd name="connsiteY13" fmla="*/ 1965855 h 3217160"/>
              <a:gd name="connsiteX14" fmla="*/ 3256529 w 3408241"/>
              <a:gd name="connsiteY14" fmla="*/ 2150005 h 3217160"/>
              <a:gd name="connsiteX15" fmla="*/ 2604070 w 3408241"/>
              <a:gd name="connsiteY15" fmla="*/ 2075393 h 3217160"/>
              <a:gd name="connsiteX16" fmla="*/ 3356545 w 3408241"/>
              <a:gd name="connsiteY16" fmla="*/ 3013605 h 3217160"/>
              <a:gd name="connsiteX17" fmla="*/ 2384995 w 3408241"/>
              <a:gd name="connsiteY17" fmla="*/ 2375429 h 3217160"/>
              <a:gd name="connsiteX18" fmla="*/ 2218307 w 3408241"/>
              <a:gd name="connsiteY18" fmla="*/ 2656417 h 3217160"/>
              <a:gd name="connsiteX19" fmla="*/ 1627754 w 3408241"/>
              <a:gd name="connsiteY19" fmla="*/ 2918355 h 3217160"/>
              <a:gd name="connsiteX20" fmla="*/ 1508695 w 3408241"/>
              <a:gd name="connsiteY20" fmla="*/ 2432579 h 3217160"/>
              <a:gd name="connsiteX21" fmla="*/ 737170 w 3408241"/>
              <a:gd name="connsiteY21" fmla="*/ 2842154 h 3217160"/>
              <a:gd name="connsiteX22" fmla="*/ 1203895 w 3408241"/>
              <a:gd name="connsiteY22" fmla="*/ 2051579 h 3217160"/>
              <a:gd name="connsiteX23" fmla="*/ 822896 w 3408241"/>
              <a:gd name="connsiteY23" fmla="*/ 2042054 h 3217160"/>
              <a:gd name="connsiteX24" fmla="*/ 984820 w 3408241"/>
              <a:gd name="connsiteY24" fmla="*/ 1708679 h 3217160"/>
              <a:gd name="connsiteX25" fmla="*/ 13266 w 3408241"/>
              <a:gd name="connsiteY25" fmla="*/ 1368955 h 3217160"/>
              <a:gd name="connsiteX0" fmla="*/ 13266 w 3408241"/>
              <a:gd name="connsiteY0" fmla="*/ 1368955 h 3217160"/>
              <a:gd name="connsiteX1" fmla="*/ 984820 w 3408241"/>
              <a:gd name="connsiteY1" fmla="*/ 1327679 h 3217160"/>
              <a:gd name="connsiteX2" fmla="*/ 975295 w 3408241"/>
              <a:gd name="connsiteY2" fmla="*/ 860954 h 3217160"/>
              <a:gd name="connsiteX3" fmla="*/ 1422967 w 3408241"/>
              <a:gd name="connsiteY3" fmla="*/ 953031 h 3217160"/>
              <a:gd name="connsiteX4" fmla="*/ 956242 w 3408241"/>
              <a:gd name="connsiteY4" fmla="*/ 114830 h 3217160"/>
              <a:gd name="connsiteX5" fmla="*/ 1718242 w 3408241"/>
              <a:gd name="connsiteY5" fmla="*/ 813331 h 3217160"/>
              <a:gd name="connsiteX6" fmla="*/ 1862704 w 3408241"/>
              <a:gd name="connsiteY6" fmla="*/ 191030 h 3217160"/>
              <a:gd name="connsiteX7" fmla="*/ 2124642 w 3408241"/>
              <a:gd name="connsiteY7" fmla="*/ 826030 h 3217160"/>
              <a:gd name="connsiteX8" fmla="*/ 2988241 w 3408241"/>
              <a:gd name="connsiteY8" fmla="*/ 114830 h 3217160"/>
              <a:gd name="connsiteX9" fmla="*/ 2496116 w 3408241"/>
              <a:gd name="connsiteY9" fmla="*/ 1141942 h 3217160"/>
              <a:gd name="connsiteX10" fmla="*/ 2946968 w 3408241"/>
              <a:gd name="connsiteY10" fmla="*/ 1205443 h 3217160"/>
              <a:gd name="connsiteX11" fmla="*/ 2708843 w 3408241"/>
              <a:gd name="connsiteY11" fmla="*/ 1608668 h 3217160"/>
              <a:gd name="connsiteX12" fmla="*/ 3223193 w 3408241"/>
              <a:gd name="connsiteY12" fmla="*/ 1684868 h 3217160"/>
              <a:gd name="connsiteX13" fmla="*/ 3404169 w 3408241"/>
              <a:gd name="connsiteY13" fmla="*/ 1965855 h 3217160"/>
              <a:gd name="connsiteX14" fmla="*/ 3256529 w 3408241"/>
              <a:gd name="connsiteY14" fmla="*/ 2150005 h 3217160"/>
              <a:gd name="connsiteX15" fmla="*/ 2604070 w 3408241"/>
              <a:gd name="connsiteY15" fmla="*/ 2075393 h 3217160"/>
              <a:gd name="connsiteX16" fmla="*/ 3356545 w 3408241"/>
              <a:gd name="connsiteY16" fmla="*/ 3013605 h 3217160"/>
              <a:gd name="connsiteX17" fmla="*/ 2384995 w 3408241"/>
              <a:gd name="connsiteY17" fmla="*/ 2375429 h 3217160"/>
              <a:gd name="connsiteX18" fmla="*/ 2218307 w 3408241"/>
              <a:gd name="connsiteY18" fmla="*/ 2656417 h 3217160"/>
              <a:gd name="connsiteX19" fmla="*/ 1627754 w 3408241"/>
              <a:gd name="connsiteY19" fmla="*/ 2918355 h 3217160"/>
              <a:gd name="connsiteX20" fmla="*/ 1508695 w 3408241"/>
              <a:gd name="connsiteY20" fmla="*/ 2432579 h 3217160"/>
              <a:gd name="connsiteX21" fmla="*/ 737170 w 3408241"/>
              <a:gd name="connsiteY21" fmla="*/ 2842154 h 3217160"/>
              <a:gd name="connsiteX22" fmla="*/ 1203895 w 3408241"/>
              <a:gd name="connsiteY22" fmla="*/ 2051579 h 3217160"/>
              <a:gd name="connsiteX23" fmla="*/ 822896 w 3408241"/>
              <a:gd name="connsiteY23" fmla="*/ 2042054 h 3217160"/>
              <a:gd name="connsiteX24" fmla="*/ 984820 w 3408241"/>
              <a:gd name="connsiteY24" fmla="*/ 1708679 h 3217160"/>
              <a:gd name="connsiteX25" fmla="*/ 13266 w 3408241"/>
              <a:gd name="connsiteY25" fmla="*/ 1368955 h 3217160"/>
              <a:gd name="connsiteX0" fmla="*/ 13266 w 3408241"/>
              <a:gd name="connsiteY0" fmla="*/ 1368955 h 3217160"/>
              <a:gd name="connsiteX1" fmla="*/ 984820 w 3408241"/>
              <a:gd name="connsiteY1" fmla="*/ 1327679 h 3217160"/>
              <a:gd name="connsiteX2" fmla="*/ 975295 w 3408241"/>
              <a:gd name="connsiteY2" fmla="*/ 860954 h 3217160"/>
              <a:gd name="connsiteX3" fmla="*/ 1422967 w 3408241"/>
              <a:gd name="connsiteY3" fmla="*/ 953031 h 3217160"/>
              <a:gd name="connsiteX4" fmla="*/ 956242 w 3408241"/>
              <a:gd name="connsiteY4" fmla="*/ 114830 h 3217160"/>
              <a:gd name="connsiteX5" fmla="*/ 1718242 w 3408241"/>
              <a:gd name="connsiteY5" fmla="*/ 813331 h 3217160"/>
              <a:gd name="connsiteX6" fmla="*/ 1862704 w 3408241"/>
              <a:gd name="connsiteY6" fmla="*/ 191030 h 3217160"/>
              <a:gd name="connsiteX7" fmla="*/ 2124642 w 3408241"/>
              <a:gd name="connsiteY7" fmla="*/ 826030 h 3217160"/>
              <a:gd name="connsiteX8" fmla="*/ 2988241 w 3408241"/>
              <a:gd name="connsiteY8" fmla="*/ 114830 h 3217160"/>
              <a:gd name="connsiteX9" fmla="*/ 2496116 w 3408241"/>
              <a:gd name="connsiteY9" fmla="*/ 1141942 h 3217160"/>
              <a:gd name="connsiteX10" fmla="*/ 2946968 w 3408241"/>
              <a:gd name="connsiteY10" fmla="*/ 1205443 h 3217160"/>
              <a:gd name="connsiteX11" fmla="*/ 2708843 w 3408241"/>
              <a:gd name="connsiteY11" fmla="*/ 1608668 h 3217160"/>
              <a:gd name="connsiteX12" fmla="*/ 3223193 w 3408241"/>
              <a:gd name="connsiteY12" fmla="*/ 1684868 h 3217160"/>
              <a:gd name="connsiteX13" fmla="*/ 3404169 w 3408241"/>
              <a:gd name="connsiteY13" fmla="*/ 1965855 h 3217160"/>
              <a:gd name="connsiteX14" fmla="*/ 3256529 w 3408241"/>
              <a:gd name="connsiteY14" fmla="*/ 2150005 h 3217160"/>
              <a:gd name="connsiteX15" fmla="*/ 2604070 w 3408241"/>
              <a:gd name="connsiteY15" fmla="*/ 2075393 h 3217160"/>
              <a:gd name="connsiteX16" fmla="*/ 3356545 w 3408241"/>
              <a:gd name="connsiteY16" fmla="*/ 3013605 h 3217160"/>
              <a:gd name="connsiteX17" fmla="*/ 2384995 w 3408241"/>
              <a:gd name="connsiteY17" fmla="*/ 2375429 h 3217160"/>
              <a:gd name="connsiteX18" fmla="*/ 2218307 w 3408241"/>
              <a:gd name="connsiteY18" fmla="*/ 2656417 h 3217160"/>
              <a:gd name="connsiteX19" fmla="*/ 1627754 w 3408241"/>
              <a:gd name="connsiteY19" fmla="*/ 2918355 h 3217160"/>
              <a:gd name="connsiteX20" fmla="*/ 1508695 w 3408241"/>
              <a:gd name="connsiteY20" fmla="*/ 2432579 h 3217160"/>
              <a:gd name="connsiteX21" fmla="*/ 737170 w 3408241"/>
              <a:gd name="connsiteY21" fmla="*/ 2842154 h 3217160"/>
              <a:gd name="connsiteX22" fmla="*/ 1203895 w 3408241"/>
              <a:gd name="connsiteY22" fmla="*/ 2051579 h 3217160"/>
              <a:gd name="connsiteX23" fmla="*/ 822896 w 3408241"/>
              <a:gd name="connsiteY23" fmla="*/ 2042054 h 3217160"/>
              <a:gd name="connsiteX24" fmla="*/ 984820 w 3408241"/>
              <a:gd name="connsiteY24" fmla="*/ 1708679 h 3217160"/>
              <a:gd name="connsiteX25" fmla="*/ 13266 w 3408241"/>
              <a:gd name="connsiteY25" fmla="*/ 1368955 h 3217160"/>
              <a:gd name="connsiteX0" fmla="*/ 13266 w 3408241"/>
              <a:gd name="connsiteY0" fmla="*/ 1368955 h 3217160"/>
              <a:gd name="connsiteX1" fmla="*/ 984820 w 3408241"/>
              <a:gd name="connsiteY1" fmla="*/ 1327679 h 3217160"/>
              <a:gd name="connsiteX2" fmla="*/ 975295 w 3408241"/>
              <a:gd name="connsiteY2" fmla="*/ 860954 h 3217160"/>
              <a:gd name="connsiteX3" fmla="*/ 1422967 w 3408241"/>
              <a:gd name="connsiteY3" fmla="*/ 953031 h 3217160"/>
              <a:gd name="connsiteX4" fmla="*/ 956242 w 3408241"/>
              <a:gd name="connsiteY4" fmla="*/ 114830 h 3217160"/>
              <a:gd name="connsiteX5" fmla="*/ 1718242 w 3408241"/>
              <a:gd name="connsiteY5" fmla="*/ 813331 h 3217160"/>
              <a:gd name="connsiteX6" fmla="*/ 1862704 w 3408241"/>
              <a:gd name="connsiteY6" fmla="*/ 191030 h 3217160"/>
              <a:gd name="connsiteX7" fmla="*/ 2124642 w 3408241"/>
              <a:gd name="connsiteY7" fmla="*/ 826030 h 3217160"/>
              <a:gd name="connsiteX8" fmla="*/ 2988241 w 3408241"/>
              <a:gd name="connsiteY8" fmla="*/ 114830 h 3217160"/>
              <a:gd name="connsiteX9" fmla="*/ 2496116 w 3408241"/>
              <a:gd name="connsiteY9" fmla="*/ 1141942 h 3217160"/>
              <a:gd name="connsiteX10" fmla="*/ 2946968 w 3408241"/>
              <a:gd name="connsiteY10" fmla="*/ 1205443 h 3217160"/>
              <a:gd name="connsiteX11" fmla="*/ 2708843 w 3408241"/>
              <a:gd name="connsiteY11" fmla="*/ 1608668 h 3217160"/>
              <a:gd name="connsiteX12" fmla="*/ 3223193 w 3408241"/>
              <a:gd name="connsiteY12" fmla="*/ 1684868 h 3217160"/>
              <a:gd name="connsiteX13" fmla="*/ 3404169 w 3408241"/>
              <a:gd name="connsiteY13" fmla="*/ 1965855 h 3217160"/>
              <a:gd name="connsiteX14" fmla="*/ 3256529 w 3408241"/>
              <a:gd name="connsiteY14" fmla="*/ 2150005 h 3217160"/>
              <a:gd name="connsiteX15" fmla="*/ 2604070 w 3408241"/>
              <a:gd name="connsiteY15" fmla="*/ 2075393 h 3217160"/>
              <a:gd name="connsiteX16" fmla="*/ 3356545 w 3408241"/>
              <a:gd name="connsiteY16" fmla="*/ 3013605 h 3217160"/>
              <a:gd name="connsiteX17" fmla="*/ 2384995 w 3408241"/>
              <a:gd name="connsiteY17" fmla="*/ 2375429 h 3217160"/>
              <a:gd name="connsiteX18" fmla="*/ 2218307 w 3408241"/>
              <a:gd name="connsiteY18" fmla="*/ 2688167 h 3217160"/>
              <a:gd name="connsiteX19" fmla="*/ 1627754 w 3408241"/>
              <a:gd name="connsiteY19" fmla="*/ 2918355 h 3217160"/>
              <a:gd name="connsiteX20" fmla="*/ 1508695 w 3408241"/>
              <a:gd name="connsiteY20" fmla="*/ 2432579 h 3217160"/>
              <a:gd name="connsiteX21" fmla="*/ 737170 w 3408241"/>
              <a:gd name="connsiteY21" fmla="*/ 2842154 h 3217160"/>
              <a:gd name="connsiteX22" fmla="*/ 1203895 w 3408241"/>
              <a:gd name="connsiteY22" fmla="*/ 2051579 h 3217160"/>
              <a:gd name="connsiteX23" fmla="*/ 822896 w 3408241"/>
              <a:gd name="connsiteY23" fmla="*/ 2042054 h 3217160"/>
              <a:gd name="connsiteX24" fmla="*/ 984820 w 3408241"/>
              <a:gd name="connsiteY24" fmla="*/ 1708679 h 3217160"/>
              <a:gd name="connsiteX25" fmla="*/ 13266 w 3408241"/>
              <a:gd name="connsiteY25" fmla="*/ 1368955 h 3217160"/>
              <a:gd name="connsiteX0" fmla="*/ 13266 w 3408241"/>
              <a:gd name="connsiteY0" fmla="*/ 1368955 h 3217160"/>
              <a:gd name="connsiteX1" fmla="*/ 984820 w 3408241"/>
              <a:gd name="connsiteY1" fmla="*/ 1327679 h 3217160"/>
              <a:gd name="connsiteX2" fmla="*/ 975295 w 3408241"/>
              <a:gd name="connsiteY2" fmla="*/ 860954 h 3217160"/>
              <a:gd name="connsiteX3" fmla="*/ 1422967 w 3408241"/>
              <a:gd name="connsiteY3" fmla="*/ 953031 h 3217160"/>
              <a:gd name="connsiteX4" fmla="*/ 956242 w 3408241"/>
              <a:gd name="connsiteY4" fmla="*/ 114830 h 3217160"/>
              <a:gd name="connsiteX5" fmla="*/ 1718242 w 3408241"/>
              <a:gd name="connsiteY5" fmla="*/ 813331 h 3217160"/>
              <a:gd name="connsiteX6" fmla="*/ 1862704 w 3408241"/>
              <a:gd name="connsiteY6" fmla="*/ 191030 h 3217160"/>
              <a:gd name="connsiteX7" fmla="*/ 2124642 w 3408241"/>
              <a:gd name="connsiteY7" fmla="*/ 826030 h 3217160"/>
              <a:gd name="connsiteX8" fmla="*/ 2988241 w 3408241"/>
              <a:gd name="connsiteY8" fmla="*/ 114830 h 3217160"/>
              <a:gd name="connsiteX9" fmla="*/ 2496116 w 3408241"/>
              <a:gd name="connsiteY9" fmla="*/ 1141942 h 3217160"/>
              <a:gd name="connsiteX10" fmla="*/ 2946968 w 3408241"/>
              <a:gd name="connsiteY10" fmla="*/ 1205443 h 3217160"/>
              <a:gd name="connsiteX11" fmla="*/ 2708843 w 3408241"/>
              <a:gd name="connsiteY11" fmla="*/ 1608668 h 3217160"/>
              <a:gd name="connsiteX12" fmla="*/ 3223193 w 3408241"/>
              <a:gd name="connsiteY12" fmla="*/ 1684868 h 3217160"/>
              <a:gd name="connsiteX13" fmla="*/ 3404169 w 3408241"/>
              <a:gd name="connsiteY13" fmla="*/ 1965855 h 3217160"/>
              <a:gd name="connsiteX14" fmla="*/ 3256529 w 3408241"/>
              <a:gd name="connsiteY14" fmla="*/ 2150005 h 3217160"/>
              <a:gd name="connsiteX15" fmla="*/ 2604070 w 3408241"/>
              <a:gd name="connsiteY15" fmla="*/ 2075393 h 3217160"/>
              <a:gd name="connsiteX16" fmla="*/ 3356545 w 3408241"/>
              <a:gd name="connsiteY16" fmla="*/ 3013605 h 3217160"/>
              <a:gd name="connsiteX17" fmla="*/ 2384995 w 3408241"/>
              <a:gd name="connsiteY17" fmla="*/ 2375429 h 3217160"/>
              <a:gd name="connsiteX18" fmla="*/ 2218307 w 3408241"/>
              <a:gd name="connsiteY18" fmla="*/ 2688167 h 3217160"/>
              <a:gd name="connsiteX19" fmla="*/ 1627754 w 3408241"/>
              <a:gd name="connsiteY19" fmla="*/ 2918355 h 3217160"/>
              <a:gd name="connsiteX20" fmla="*/ 1508695 w 3408241"/>
              <a:gd name="connsiteY20" fmla="*/ 2432579 h 3217160"/>
              <a:gd name="connsiteX21" fmla="*/ 737170 w 3408241"/>
              <a:gd name="connsiteY21" fmla="*/ 2842154 h 3217160"/>
              <a:gd name="connsiteX22" fmla="*/ 1203895 w 3408241"/>
              <a:gd name="connsiteY22" fmla="*/ 2051579 h 3217160"/>
              <a:gd name="connsiteX23" fmla="*/ 822896 w 3408241"/>
              <a:gd name="connsiteY23" fmla="*/ 2042054 h 3217160"/>
              <a:gd name="connsiteX24" fmla="*/ 984820 w 3408241"/>
              <a:gd name="connsiteY24" fmla="*/ 1708679 h 3217160"/>
              <a:gd name="connsiteX25" fmla="*/ 13266 w 3408241"/>
              <a:gd name="connsiteY25" fmla="*/ 1368955 h 3217160"/>
              <a:gd name="connsiteX0" fmla="*/ 13266 w 3408241"/>
              <a:gd name="connsiteY0" fmla="*/ 1368955 h 3217160"/>
              <a:gd name="connsiteX1" fmla="*/ 984820 w 3408241"/>
              <a:gd name="connsiteY1" fmla="*/ 1327679 h 3217160"/>
              <a:gd name="connsiteX2" fmla="*/ 975295 w 3408241"/>
              <a:gd name="connsiteY2" fmla="*/ 860954 h 3217160"/>
              <a:gd name="connsiteX3" fmla="*/ 1422967 w 3408241"/>
              <a:gd name="connsiteY3" fmla="*/ 953031 h 3217160"/>
              <a:gd name="connsiteX4" fmla="*/ 956242 w 3408241"/>
              <a:gd name="connsiteY4" fmla="*/ 114830 h 3217160"/>
              <a:gd name="connsiteX5" fmla="*/ 1718242 w 3408241"/>
              <a:gd name="connsiteY5" fmla="*/ 813331 h 3217160"/>
              <a:gd name="connsiteX6" fmla="*/ 1862704 w 3408241"/>
              <a:gd name="connsiteY6" fmla="*/ 191030 h 3217160"/>
              <a:gd name="connsiteX7" fmla="*/ 2124642 w 3408241"/>
              <a:gd name="connsiteY7" fmla="*/ 826030 h 3217160"/>
              <a:gd name="connsiteX8" fmla="*/ 2988241 w 3408241"/>
              <a:gd name="connsiteY8" fmla="*/ 114830 h 3217160"/>
              <a:gd name="connsiteX9" fmla="*/ 2496116 w 3408241"/>
              <a:gd name="connsiteY9" fmla="*/ 1141942 h 3217160"/>
              <a:gd name="connsiteX10" fmla="*/ 2946968 w 3408241"/>
              <a:gd name="connsiteY10" fmla="*/ 1205443 h 3217160"/>
              <a:gd name="connsiteX11" fmla="*/ 2708843 w 3408241"/>
              <a:gd name="connsiteY11" fmla="*/ 1608668 h 3217160"/>
              <a:gd name="connsiteX12" fmla="*/ 3223193 w 3408241"/>
              <a:gd name="connsiteY12" fmla="*/ 1684868 h 3217160"/>
              <a:gd name="connsiteX13" fmla="*/ 3404169 w 3408241"/>
              <a:gd name="connsiteY13" fmla="*/ 1965855 h 3217160"/>
              <a:gd name="connsiteX14" fmla="*/ 3256529 w 3408241"/>
              <a:gd name="connsiteY14" fmla="*/ 2150005 h 3217160"/>
              <a:gd name="connsiteX15" fmla="*/ 2604070 w 3408241"/>
              <a:gd name="connsiteY15" fmla="*/ 2075393 h 3217160"/>
              <a:gd name="connsiteX16" fmla="*/ 3356545 w 3408241"/>
              <a:gd name="connsiteY16" fmla="*/ 3013605 h 3217160"/>
              <a:gd name="connsiteX17" fmla="*/ 2384995 w 3408241"/>
              <a:gd name="connsiteY17" fmla="*/ 2375429 h 3217160"/>
              <a:gd name="connsiteX18" fmla="*/ 2218307 w 3408241"/>
              <a:gd name="connsiteY18" fmla="*/ 2688167 h 3217160"/>
              <a:gd name="connsiteX19" fmla="*/ 1627754 w 3408241"/>
              <a:gd name="connsiteY19" fmla="*/ 2918355 h 3217160"/>
              <a:gd name="connsiteX20" fmla="*/ 1508695 w 3408241"/>
              <a:gd name="connsiteY20" fmla="*/ 2432579 h 3217160"/>
              <a:gd name="connsiteX21" fmla="*/ 737170 w 3408241"/>
              <a:gd name="connsiteY21" fmla="*/ 2842154 h 3217160"/>
              <a:gd name="connsiteX22" fmla="*/ 1203895 w 3408241"/>
              <a:gd name="connsiteY22" fmla="*/ 2051579 h 3217160"/>
              <a:gd name="connsiteX23" fmla="*/ 822896 w 3408241"/>
              <a:gd name="connsiteY23" fmla="*/ 2042054 h 3217160"/>
              <a:gd name="connsiteX24" fmla="*/ 984820 w 3408241"/>
              <a:gd name="connsiteY24" fmla="*/ 1708679 h 3217160"/>
              <a:gd name="connsiteX25" fmla="*/ 13266 w 3408241"/>
              <a:gd name="connsiteY25" fmla="*/ 1368955 h 3217160"/>
              <a:gd name="connsiteX0" fmla="*/ 13266 w 3408241"/>
              <a:gd name="connsiteY0" fmla="*/ 1368955 h 3217160"/>
              <a:gd name="connsiteX1" fmla="*/ 984820 w 3408241"/>
              <a:gd name="connsiteY1" fmla="*/ 1327679 h 3217160"/>
              <a:gd name="connsiteX2" fmla="*/ 975295 w 3408241"/>
              <a:gd name="connsiteY2" fmla="*/ 860954 h 3217160"/>
              <a:gd name="connsiteX3" fmla="*/ 1422967 w 3408241"/>
              <a:gd name="connsiteY3" fmla="*/ 953031 h 3217160"/>
              <a:gd name="connsiteX4" fmla="*/ 956242 w 3408241"/>
              <a:gd name="connsiteY4" fmla="*/ 114830 h 3217160"/>
              <a:gd name="connsiteX5" fmla="*/ 1718242 w 3408241"/>
              <a:gd name="connsiteY5" fmla="*/ 813331 h 3217160"/>
              <a:gd name="connsiteX6" fmla="*/ 1862704 w 3408241"/>
              <a:gd name="connsiteY6" fmla="*/ 191030 h 3217160"/>
              <a:gd name="connsiteX7" fmla="*/ 2124642 w 3408241"/>
              <a:gd name="connsiteY7" fmla="*/ 826030 h 3217160"/>
              <a:gd name="connsiteX8" fmla="*/ 2988241 w 3408241"/>
              <a:gd name="connsiteY8" fmla="*/ 114830 h 3217160"/>
              <a:gd name="connsiteX9" fmla="*/ 2496116 w 3408241"/>
              <a:gd name="connsiteY9" fmla="*/ 1141942 h 3217160"/>
              <a:gd name="connsiteX10" fmla="*/ 2946968 w 3408241"/>
              <a:gd name="connsiteY10" fmla="*/ 1205443 h 3217160"/>
              <a:gd name="connsiteX11" fmla="*/ 2708843 w 3408241"/>
              <a:gd name="connsiteY11" fmla="*/ 1608668 h 3217160"/>
              <a:gd name="connsiteX12" fmla="*/ 3223193 w 3408241"/>
              <a:gd name="connsiteY12" fmla="*/ 1684868 h 3217160"/>
              <a:gd name="connsiteX13" fmla="*/ 3404169 w 3408241"/>
              <a:gd name="connsiteY13" fmla="*/ 1965855 h 3217160"/>
              <a:gd name="connsiteX14" fmla="*/ 3256529 w 3408241"/>
              <a:gd name="connsiteY14" fmla="*/ 2150005 h 3217160"/>
              <a:gd name="connsiteX15" fmla="*/ 2604070 w 3408241"/>
              <a:gd name="connsiteY15" fmla="*/ 2075393 h 3217160"/>
              <a:gd name="connsiteX16" fmla="*/ 3356545 w 3408241"/>
              <a:gd name="connsiteY16" fmla="*/ 3013605 h 3217160"/>
              <a:gd name="connsiteX17" fmla="*/ 2384995 w 3408241"/>
              <a:gd name="connsiteY17" fmla="*/ 2375429 h 3217160"/>
              <a:gd name="connsiteX18" fmla="*/ 2218307 w 3408241"/>
              <a:gd name="connsiteY18" fmla="*/ 2688167 h 3217160"/>
              <a:gd name="connsiteX19" fmla="*/ 1627754 w 3408241"/>
              <a:gd name="connsiteY19" fmla="*/ 2918355 h 3217160"/>
              <a:gd name="connsiteX20" fmla="*/ 1508695 w 3408241"/>
              <a:gd name="connsiteY20" fmla="*/ 2432579 h 3217160"/>
              <a:gd name="connsiteX21" fmla="*/ 737170 w 3408241"/>
              <a:gd name="connsiteY21" fmla="*/ 2842154 h 3217160"/>
              <a:gd name="connsiteX22" fmla="*/ 1203895 w 3408241"/>
              <a:gd name="connsiteY22" fmla="*/ 2051579 h 3217160"/>
              <a:gd name="connsiteX23" fmla="*/ 822896 w 3408241"/>
              <a:gd name="connsiteY23" fmla="*/ 2042054 h 3217160"/>
              <a:gd name="connsiteX24" fmla="*/ 984820 w 3408241"/>
              <a:gd name="connsiteY24" fmla="*/ 1708679 h 3217160"/>
              <a:gd name="connsiteX25" fmla="*/ 13266 w 3408241"/>
              <a:gd name="connsiteY25" fmla="*/ 1368955 h 3217160"/>
              <a:gd name="connsiteX0" fmla="*/ 13266 w 3408241"/>
              <a:gd name="connsiteY0" fmla="*/ 1368955 h 3217160"/>
              <a:gd name="connsiteX1" fmla="*/ 984820 w 3408241"/>
              <a:gd name="connsiteY1" fmla="*/ 1327679 h 3217160"/>
              <a:gd name="connsiteX2" fmla="*/ 975295 w 3408241"/>
              <a:gd name="connsiteY2" fmla="*/ 860954 h 3217160"/>
              <a:gd name="connsiteX3" fmla="*/ 1422967 w 3408241"/>
              <a:gd name="connsiteY3" fmla="*/ 953031 h 3217160"/>
              <a:gd name="connsiteX4" fmla="*/ 956242 w 3408241"/>
              <a:gd name="connsiteY4" fmla="*/ 114830 h 3217160"/>
              <a:gd name="connsiteX5" fmla="*/ 1718242 w 3408241"/>
              <a:gd name="connsiteY5" fmla="*/ 813331 h 3217160"/>
              <a:gd name="connsiteX6" fmla="*/ 1862704 w 3408241"/>
              <a:gd name="connsiteY6" fmla="*/ 191030 h 3217160"/>
              <a:gd name="connsiteX7" fmla="*/ 2124642 w 3408241"/>
              <a:gd name="connsiteY7" fmla="*/ 826030 h 3217160"/>
              <a:gd name="connsiteX8" fmla="*/ 2988241 w 3408241"/>
              <a:gd name="connsiteY8" fmla="*/ 114830 h 3217160"/>
              <a:gd name="connsiteX9" fmla="*/ 2496116 w 3408241"/>
              <a:gd name="connsiteY9" fmla="*/ 1141942 h 3217160"/>
              <a:gd name="connsiteX10" fmla="*/ 2946968 w 3408241"/>
              <a:gd name="connsiteY10" fmla="*/ 1205443 h 3217160"/>
              <a:gd name="connsiteX11" fmla="*/ 2708843 w 3408241"/>
              <a:gd name="connsiteY11" fmla="*/ 1608668 h 3217160"/>
              <a:gd name="connsiteX12" fmla="*/ 3223193 w 3408241"/>
              <a:gd name="connsiteY12" fmla="*/ 1684868 h 3217160"/>
              <a:gd name="connsiteX13" fmla="*/ 3404169 w 3408241"/>
              <a:gd name="connsiteY13" fmla="*/ 1965855 h 3217160"/>
              <a:gd name="connsiteX14" fmla="*/ 3256529 w 3408241"/>
              <a:gd name="connsiteY14" fmla="*/ 2150005 h 3217160"/>
              <a:gd name="connsiteX15" fmla="*/ 2604070 w 3408241"/>
              <a:gd name="connsiteY15" fmla="*/ 2075393 h 3217160"/>
              <a:gd name="connsiteX16" fmla="*/ 3356545 w 3408241"/>
              <a:gd name="connsiteY16" fmla="*/ 3013605 h 3217160"/>
              <a:gd name="connsiteX17" fmla="*/ 2384995 w 3408241"/>
              <a:gd name="connsiteY17" fmla="*/ 2375429 h 3217160"/>
              <a:gd name="connsiteX18" fmla="*/ 2218307 w 3408241"/>
              <a:gd name="connsiteY18" fmla="*/ 2688167 h 3217160"/>
              <a:gd name="connsiteX19" fmla="*/ 1627754 w 3408241"/>
              <a:gd name="connsiteY19" fmla="*/ 2918355 h 3217160"/>
              <a:gd name="connsiteX20" fmla="*/ 1508695 w 3408241"/>
              <a:gd name="connsiteY20" fmla="*/ 2432579 h 3217160"/>
              <a:gd name="connsiteX21" fmla="*/ 737170 w 3408241"/>
              <a:gd name="connsiteY21" fmla="*/ 2842154 h 3217160"/>
              <a:gd name="connsiteX22" fmla="*/ 1203895 w 3408241"/>
              <a:gd name="connsiteY22" fmla="*/ 2051579 h 3217160"/>
              <a:gd name="connsiteX23" fmla="*/ 822896 w 3408241"/>
              <a:gd name="connsiteY23" fmla="*/ 2042054 h 3217160"/>
              <a:gd name="connsiteX24" fmla="*/ 984820 w 3408241"/>
              <a:gd name="connsiteY24" fmla="*/ 1708679 h 3217160"/>
              <a:gd name="connsiteX25" fmla="*/ 13266 w 3408241"/>
              <a:gd name="connsiteY25" fmla="*/ 1368955 h 3217160"/>
              <a:gd name="connsiteX0" fmla="*/ 13266 w 3408241"/>
              <a:gd name="connsiteY0" fmla="*/ 1368955 h 3217160"/>
              <a:gd name="connsiteX1" fmla="*/ 984820 w 3408241"/>
              <a:gd name="connsiteY1" fmla="*/ 1327679 h 3217160"/>
              <a:gd name="connsiteX2" fmla="*/ 975295 w 3408241"/>
              <a:gd name="connsiteY2" fmla="*/ 860954 h 3217160"/>
              <a:gd name="connsiteX3" fmla="*/ 1422967 w 3408241"/>
              <a:gd name="connsiteY3" fmla="*/ 953031 h 3217160"/>
              <a:gd name="connsiteX4" fmla="*/ 956242 w 3408241"/>
              <a:gd name="connsiteY4" fmla="*/ 114830 h 3217160"/>
              <a:gd name="connsiteX5" fmla="*/ 1718242 w 3408241"/>
              <a:gd name="connsiteY5" fmla="*/ 813331 h 3217160"/>
              <a:gd name="connsiteX6" fmla="*/ 1862704 w 3408241"/>
              <a:gd name="connsiteY6" fmla="*/ 191030 h 3217160"/>
              <a:gd name="connsiteX7" fmla="*/ 2124642 w 3408241"/>
              <a:gd name="connsiteY7" fmla="*/ 826030 h 3217160"/>
              <a:gd name="connsiteX8" fmla="*/ 2988241 w 3408241"/>
              <a:gd name="connsiteY8" fmla="*/ 114830 h 3217160"/>
              <a:gd name="connsiteX9" fmla="*/ 2496116 w 3408241"/>
              <a:gd name="connsiteY9" fmla="*/ 1141942 h 3217160"/>
              <a:gd name="connsiteX10" fmla="*/ 2946968 w 3408241"/>
              <a:gd name="connsiteY10" fmla="*/ 1205443 h 3217160"/>
              <a:gd name="connsiteX11" fmla="*/ 2708843 w 3408241"/>
              <a:gd name="connsiteY11" fmla="*/ 1608668 h 3217160"/>
              <a:gd name="connsiteX12" fmla="*/ 3223193 w 3408241"/>
              <a:gd name="connsiteY12" fmla="*/ 1684868 h 3217160"/>
              <a:gd name="connsiteX13" fmla="*/ 3404169 w 3408241"/>
              <a:gd name="connsiteY13" fmla="*/ 1965855 h 3217160"/>
              <a:gd name="connsiteX14" fmla="*/ 3256529 w 3408241"/>
              <a:gd name="connsiteY14" fmla="*/ 2150005 h 3217160"/>
              <a:gd name="connsiteX15" fmla="*/ 2604070 w 3408241"/>
              <a:gd name="connsiteY15" fmla="*/ 2075393 h 3217160"/>
              <a:gd name="connsiteX16" fmla="*/ 3356545 w 3408241"/>
              <a:gd name="connsiteY16" fmla="*/ 3013605 h 3217160"/>
              <a:gd name="connsiteX17" fmla="*/ 2384995 w 3408241"/>
              <a:gd name="connsiteY17" fmla="*/ 2375429 h 3217160"/>
              <a:gd name="connsiteX18" fmla="*/ 2218307 w 3408241"/>
              <a:gd name="connsiteY18" fmla="*/ 2688167 h 3217160"/>
              <a:gd name="connsiteX19" fmla="*/ 1984945 w 3408241"/>
              <a:gd name="connsiteY19" fmla="*/ 2623079 h 3217160"/>
              <a:gd name="connsiteX20" fmla="*/ 1627754 w 3408241"/>
              <a:gd name="connsiteY20" fmla="*/ 2918355 h 3217160"/>
              <a:gd name="connsiteX21" fmla="*/ 1508695 w 3408241"/>
              <a:gd name="connsiteY21" fmla="*/ 2432579 h 3217160"/>
              <a:gd name="connsiteX22" fmla="*/ 737170 w 3408241"/>
              <a:gd name="connsiteY22" fmla="*/ 2842154 h 3217160"/>
              <a:gd name="connsiteX23" fmla="*/ 1203895 w 3408241"/>
              <a:gd name="connsiteY23" fmla="*/ 2051579 h 3217160"/>
              <a:gd name="connsiteX24" fmla="*/ 822896 w 3408241"/>
              <a:gd name="connsiteY24" fmla="*/ 2042054 h 3217160"/>
              <a:gd name="connsiteX25" fmla="*/ 984820 w 3408241"/>
              <a:gd name="connsiteY25" fmla="*/ 1708679 h 3217160"/>
              <a:gd name="connsiteX26" fmla="*/ 13266 w 3408241"/>
              <a:gd name="connsiteY26" fmla="*/ 1368955 h 3217160"/>
              <a:gd name="connsiteX0" fmla="*/ 13266 w 3408241"/>
              <a:gd name="connsiteY0" fmla="*/ 1368955 h 3217160"/>
              <a:gd name="connsiteX1" fmla="*/ 984820 w 3408241"/>
              <a:gd name="connsiteY1" fmla="*/ 1327679 h 3217160"/>
              <a:gd name="connsiteX2" fmla="*/ 975295 w 3408241"/>
              <a:gd name="connsiteY2" fmla="*/ 860954 h 3217160"/>
              <a:gd name="connsiteX3" fmla="*/ 1422967 w 3408241"/>
              <a:gd name="connsiteY3" fmla="*/ 953031 h 3217160"/>
              <a:gd name="connsiteX4" fmla="*/ 956242 w 3408241"/>
              <a:gd name="connsiteY4" fmla="*/ 114830 h 3217160"/>
              <a:gd name="connsiteX5" fmla="*/ 1718242 w 3408241"/>
              <a:gd name="connsiteY5" fmla="*/ 813331 h 3217160"/>
              <a:gd name="connsiteX6" fmla="*/ 1862704 w 3408241"/>
              <a:gd name="connsiteY6" fmla="*/ 191030 h 3217160"/>
              <a:gd name="connsiteX7" fmla="*/ 2124642 w 3408241"/>
              <a:gd name="connsiteY7" fmla="*/ 826030 h 3217160"/>
              <a:gd name="connsiteX8" fmla="*/ 2988241 w 3408241"/>
              <a:gd name="connsiteY8" fmla="*/ 114830 h 3217160"/>
              <a:gd name="connsiteX9" fmla="*/ 2496116 w 3408241"/>
              <a:gd name="connsiteY9" fmla="*/ 1141942 h 3217160"/>
              <a:gd name="connsiteX10" fmla="*/ 2946968 w 3408241"/>
              <a:gd name="connsiteY10" fmla="*/ 1205443 h 3217160"/>
              <a:gd name="connsiteX11" fmla="*/ 2708843 w 3408241"/>
              <a:gd name="connsiteY11" fmla="*/ 1608668 h 3217160"/>
              <a:gd name="connsiteX12" fmla="*/ 3223193 w 3408241"/>
              <a:gd name="connsiteY12" fmla="*/ 1684868 h 3217160"/>
              <a:gd name="connsiteX13" fmla="*/ 3404169 w 3408241"/>
              <a:gd name="connsiteY13" fmla="*/ 1965855 h 3217160"/>
              <a:gd name="connsiteX14" fmla="*/ 3256529 w 3408241"/>
              <a:gd name="connsiteY14" fmla="*/ 2150005 h 3217160"/>
              <a:gd name="connsiteX15" fmla="*/ 2604070 w 3408241"/>
              <a:gd name="connsiteY15" fmla="*/ 2075393 h 3217160"/>
              <a:gd name="connsiteX16" fmla="*/ 3356545 w 3408241"/>
              <a:gd name="connsiteY16" fmla="*/ 3013605 h 3217160"/>
              <a:gd name="connsiteX17" fmla="*/ 2384995 w 3408241"/>
              <a:gd name="connsiteY17" fmla="*/ 2375429 h 3217160"/>
              <a:gd name="connsiteX18" fmla="*/ 2218307 w 3408241"/>
              <a:gd name="connsiteY18" fmla="*/ 2688167 h 3217160"/>
              <a:gd name="connsiteX19" fmla="*/ 1984945 w 3408241"/>
              <a:gd name="connsiteY19" fmla="*/ 2623079 h 3217160"/>
              <a:gd name="connsiteX20" fmla="*/ 1627754 w 3408241"/>
              <a:gd name="connsiteY20" fmla="*/ 2918355 h 3217160"/>
              <a:gd name="connsiteX21" fmla="*/ 1508695 w 3408241"/>
              <a:gd name="connsiteY21" fmla="*/ 2432579 h 3217160"/>
              <a:gd name="connsiteX22" fmla="*/ 737170 w 3408241"/>
              <a:gd name="connsiteY22" fmla="*/ 2842154 h 3217160"/>
              <a:gd name="connsiteX23" fmla="*/ 1203895 w 3408241"/>
              <a:gd name="connsiteY23" fmla="*/ 2051579 h 3217160"/>
              <a:gd name="connsiteX24" fmla="*/ 822896 w 3408241"/>
              <a:gd name="connsiteY24" fmla="*/ 2042054 h 3217160"/>
              <a:gd name="connsiteX25" fmla="*/ 984820 w 3408241"/>
              <a:gd name="connsiteY25" fmla="*/ 1708679 h 3217160"/>
              <a:gd name="connsiteX26" fmla="*/ 13266 w 3408241"/>
              <a:gd name="connsiteY26" fmla="*/ 1368955 h 3217160"/>
              <a:gd name="connsiteX0" fmla="*/ 13266 w 3408241"/>
              <a:gd name="connsiteY0" fmla="*/ 1368955 h 3217160"/>
              <a:gd name="connsiteX1" fmla="*/ 984820 w 3408241"/>
              <a:gd name="connsiteY1" fmla="*/ 1327679 h 3217160"/>
              <a:gd name="connsiteX2" fmla="*/ 975295 w 3408241"/>
              <a:gd name="connsiteY2" fmla="*/ 860954 h 3217160"/>
              <a:gd name="connsiteX3" fmla="*/ 1422967 w 3408241"/>
              <a:gd name="connsiteY3" fmla="*/ 953031 h 3217160"/>
              <a:gd name="connsiteX4" fmla="*/ 956242 w 3408241"/>
              <a:gd name="connsiteY4" fmla="*/ 114830 h 3217160"/>
              <a:gd name="connsiteX5" fmla="*/ 1718242 w 3408241"/>
              <a:gd name="connsiteY5" fmla="*/ 813331 h 3217160"/>
              <a:gd name="connsiteX6" fmla="*/ 1862704 w 3408241"/>
              <a:gd name="connsiteY6" fmla="*/ 191030 h 3217160"/>
              <a:gd name="connsiteX7" fmla="*/ 2124642 w 3408241"/>
              <a:gd name="connsiteY7" fmla="*/ 826030 h 3217160"/>
              <a:gd name="connsiteX8" fmla="*/ 2988241 w 3408241"/>
              <a:gd name="connsiteY8" fmla="*/ 114830 h 3217160"/>
              <a:gd name="connsiteX9" fmla="*/ 2496116 w 3408241"/>
              <a:gd name="connsiteY9" fmla="*/ 1141942 h 3217160"/>
              <a:gd name="connsiteX10" fmla="*/ 2946968 w 3408241"/>
              <a:gd name="connsiteY10" fmla="*/ 1205443 h 3217160"/>
              <a:gd name="connsiteX11" fmla="*/ 2708843 w 3408241"/>
              <a:gd name="connsiteY11" fmla="*/ 1608668 h 3217160"/>
              <a:gd name="connsiteX12" fmla="*/ 3223193 w 3408241"/>
              <a:gd name="connsiteY12" fmla="*/ 1684868 h 3217160"/>
              <a:gd name="connsiteX13" fmla="*/ 3404169 w 3408241"/>
              <a:gd name="connsiteY13" fmla="*/ 1965855 h 3217160"/>
              <a:gd name="connsiteX14" fmla="*/ 3256529 w 3408241"/>
              <a:gd name="connsiteY14" fmla="*/ 2150005 h 3217160"/>
              <a:gd name="connsiteX15" fmla="*/ 2604070 w 3408241"/>
              <a:gd name="connsiteY15" fmla="*/ 2075393 h 3217160"/>
              <a:gd name="connsiteX16" fmla="*/ 3356545 w 3408241"/>
              <a:gd name="connsiteY16" fmla="*/ 3013605 h 3217160"/>
              <a:gd name="connsiteX17" fmla="*/ 2384995 w 3408241"/>
              <a:gd name="connsiteY17" fmla="*/ 2375429 h 3217160"/>
              <a:gd name="connsiteX18" fmla="*/ 2218307 w 3408241"/>
              <a:gd name="connsiteY18" fmla="*/ 2688167 h 3217160"/>
              <a:gd name="connsiteX19" fmla="*/ 1984945 w 3408241"/>
              <a:gd name="connsiteY19" fmla="*/ 2623079 h 3217160"/>
              <a:gd name="connsiteX20" fmla="*/ 1627754 w 3408241"/>
              <a:gd name="connsiteY20" fmla="*/ 2918355 h 3217160"/>
              <a:gd name="connsiteX21" fmla="*/ 1508695 w 3408241"/>
              <a:gd name="connsiteY21" fmla="*/ 2432579 h 3217160"/>
              <a:gd name="connsiteX22" fmla="*/ 737170 w 3408241"/>
              <a:gd name="connsiteY22" fmla="*/ 2842154 h 3217160"/>
              <a:gd name="connsiteX23" fmla="*/ 1203895 w 3408241"/>
              <a:gd name="connsiteY23" fmla="*/ 2051579 h 3217160"/>
              <a:gd name="connsiteX24" fmla="*/ 822896 w 3408241"/>
              <a:gd name="connsiteY24" fmla="*/ 2042054 h 3217160"/>
              <a:gd name="connsiteX25" fmla="*/ 984820 w 3408241"/>
              <a:gd name="connsiteY25" fmla="*/ 1708679 h 3217160"/>
              <a:gd name="connsiteX26" fmla="*/ 13266 w 3408241"/>
              <a:gd name="connsiteY26" fmla="*/ 1368955 h 3217160"/>
              <a:gd name="connsiteX0" fmla="*/ 13266 w 3408241"/>
              <a:gd name="connsiteY0" fmla="*/ 1368955 h 3217160"/>
              <a:gd name="connsiteX1" fmla="*/ 984820 w 3408241"/>
              <a:gd name="connsiteY1" fmla="*/ 1327679 h 3217160"/>
              <a:gd name="connsiteX2" fmla="*/ 975295 w 3408241"/>
              <a:gd name="connsiteY2" fmla="*/ 860954 h 3217160"/>
              <a:gd name="connsiteX3" fmla="*/ 1422967 w 3408241"/>
              <a:gd name="connsiteY3" fmla="*/ 953031 h 3217160"/>
              <a:gd name="connsiteX4" fmla="*/ 956242 w 3408241"/>
              <a:gd name="connsiteY4" fmla="*/ 114830 h 3217160"/>
              <a:gd name="connsiteX5" fmla="*/ 1718242 w 3408241"/>
              <a:gd name="connsiteY5" fmla="*/ 813331 h 3217160"/>
              <a:gd name="connsiteX6" fmla="*/ 1862704 w 3408241"/>
              <a:gd name="connsiteY6" fmla="*/ 191030 h 3217160"/>
              <a:gd name="connsiteX7" fmla="*/ 2124642 w 3408241"/>
              <a:gd name="connsiteY7" fmla="*/ 826030 h 3217160"/>
              <a:gd name="connsiteX8" fmla="*/ 2988241 w 3408241"/>
              <a:gd name="connsiteY8" fmla="*/ 114830 h 3217160"/>
              <a:gd name="connsiteX9" fmla="*/ 2496116 w 3408241"/>
              <a:gd name="connsiteY9" fmla="*/ 1141942 h 3217160"/>
              <a:gd name="connsiteX10" fmla="*/ 2946968 w 3408241"/>
              <a:gd name="connsiteY10" fmla="*/ 1205443 h 3217160"/>
              <a:gd name="connsiteX11" fmla="*/ 2708843 w 3408241"/>
              <a:gd name="connsiteY11" fmla="*/ 1608668 h 3217160"/>
              <a:gd name="connsiteX12" fmla="*/ 3223193 w 3408241"/>
              <a:gd name="connsiteY12" fmla="*/ 1684868 h 3217160"/>
              <a:gd name="connsiteX13" fmla="*/ 3404169 w 3408241"/>
              <a:gd name="connsiteY13" fmla="*/ 1965855 h 3217160"/>
              <a:gd name="connsiteX14" fmla="*/ 3256529 w 3408241"/>
              <a:gd name="connsiteY14" fmla="*/ 2150005 h 3217160"/>
              <a:gd name="connsiteX15" fmla="*/ 2604070 w 3408241"/>
              <a:gd name="connsiteY15" fmla="*/ 2075393 h 3217160"/>
              <a:gd name="connsiteX16" fmla="*/ 3356545 w 3408241"/>
              <a:gd name="connsiteY16" fmla="*/ 3013605 h 3217160"/>
              <a:gd name="connsiteX17" fmla="*/ 2384995 w 3408241"/>
              <a:gd name="connsiteY17" fmla="*/ 2375429 h 3217160"/>
              <a:gd name="connsiteX18" fmla="*/ 2218307 w 3408241"/>
              <a:gd name="connsiteY18" fmla="*/ 2688167 h 3217160"/>
              <a:gd name="connsiteX19" fmla="*/ 1984945 w 3408241"/>
              <a:gd name="connsiteY19" fmla="*/ 2623079 h 3217160"/>
              <a:gd name="connsiteX20" fmla="*/ 1627754 w 3408241"/>
              <a:gd name="connsiteY20" fmla="*/ 2918355 h 3217160"/>
              <a:gd name="connsiteX21" fmla="*/ 1508695 w 3408241"/>
              <a:gd name="connsiteY21" fmla="*/ 2432579 h 3217160"/>
              <a:gd name="connsiteX22" fmla="*/ 737170 w 3408241"/>
              <a:gd name="connsiteY22" fmla="*/ 2842154 h 3217160"/>
              <a:gd name="connsiteX23" fmla="*/ 1203895 w 3408241"/>
              <a:gd name="connsiteY23" fmla="*/ 2051579 h 3217160"/>
              <a:gd name="connsiteX24" fmla="*/ 822896 w 3408241"/>
              <a:gd name="connsiteY24" fmla="*/ 2042054 h 3217160"/>
              <a:gd name="connsiteX25" fmla="*/ 984820 w 3408241"/>
              <a:gd name="connsiteY25" fmla="*/ 1708679 h 3217160"/>
              <a:gd name="connsiteX26" fmla="*/ 13266 w 3408241"/>
              <a:gd name="connsiteY26" fmla="*/ 1368955 h 3217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3408241" h="3217160">
                <a:moveTo>
                  <a:pt x="13266" y="1368955"/>
                </a:moveTo>
                <a:cubicBezTo>
                  <a:pt x="118041" y="829205"/>
                  <a:pt x="586357" y="1459971"/>
                  <a:pt x="984820" y="1327679"/>
                </a:cubicBezTo>
                <a:cubicBezTo>
                  <a:pt x="1145158" y="1243012"/>
                  <a:pt x="729233" y="1045633"/>
                  <a:pt x="975295" y="860954"/>
                </a:cubicBezTo>
                <a:cubicBezTo>
                  <a:pt x="1202307" y="790575"/>
                  <a:pt x="1249930" y="1069447"/>
                  <a:pt x="1422967" y="953031"/>
                </a:cubicBezTo>
                <a:cubicBezTo>
                  <a:pt x="1505517" y="637648"/>
                  <a:pt x="592175" y="521230"/>
                  <a:pt x="956242" y="114830"/>
                </a:cubicBezTo>
                <a:cubicBezTo>
                  <a:pt x="1508692" y="-363536"/>
                  <a:pt x="1431698" y="806981"/>
                  <a:pt x="1718242" y="813331"/>
                </a:cubicBezTo>
                <a:cubicBezTo>
                  <a:pt x="1699986" y="629181"/>
                  <a:pt x="1579071" y="138113"/>
                  <a:pt x="1862704" y="191030"/>
                </a:cubicBezTo>
                <a:cubicBezTo>
                  <a:pt x="2146337" y="243947"/>
                  <a:pt x="1833336" y="800630"/>
                  <a:pt x="2124642" y="826030"/>
                </a:cubicBezTo>
                <a:cubicBezTo>
                  <a:pt x="2339748" y="787930"/>
                  <a:pt x="2345304" y="-158220"/>
                  <a:pt x="2988241" y="114830"/>
                </a:cubicBezTo>
                <a:cubicBezTo>
                  <a:pt x="3620066" y="697972"/>
                  <a:pt x="2444257" y="778934"/>
                  <a:pt x="2496116" y="1141942"/>
                </a:cubicBezTo>
                <a:cubicBezTo>
                  <a:pt x="2588191" y="1364192"/>
                  <a:pt x="2790864" y="1036639"/>
                  <a:pt x="2946968" y="1205443"/>
                </a:cubicBezTo>
                <a:cubicBezTo>
                  <a:pt x="3105454" y="1502305"/>
                  <a:pt x="2535013" y="1350435"/>
                  <a:pt x="2708843" y="1608668"/>
                </a:cubicBezTo>
                <a:cubicBezTo>
                  <a:pt x="2818380" y="1667935"/>
                  <a:pt x="3019993" y="1685133"/>
                  <a:pt x="3223193" y="1684868"/>
                </a:cubicBezTo>
                <a:cubicBezTo>
                  <a:pt x="3395437" y="1744399"/>
                  <a:pt x="3420044" y="1845470"/>
                  <a:pt x="3404169" y="1965855"/>
                </a:cubicBezTo>
                <a:cubicBezTo>
                  <a:pt x="3364481" y="2105290"/>
                  <a:pt x="3345429" y="2092855"/>
                  <a:pt x="3256529" y="2150005"/>
                </a:cubicBezTo>
                <a:cubicBezTo>
                  <a:pt x="3093811" y="2255574"/>
                  <a:pt x="2804889" y="1821923"/>
                  <a:pt x="2604070" y="2075393"/>
                </a:cubicBezTo>
                <a:cubicBezTo>
                  <a:pt x="2649314" y="2376489"/>
                  <a:pt x="3551014" y="2569899"/>
                  <a:pt x="3356545" y="3013605"/>
                </a:cubicBezTo>
                <a:cubicBezTo>
                  <a:pt x="2810445" y="3698611"/>
                  <a:pt x="2714402" y="2440517"/>
                  <a:pt x="2384995" y="2375429"/>
                </a:cubicBezTo>
                <a:cubicBezTo>
                  <a:pt x="2237358" y="2443691"/>
                  <a:pt x="2336576" y="2618317"/>
                  <a:pt x="2218307" y="2688167"/>
                </a:cubicBezTo>
                <a:cubicBezTo>
                  <a:pt x="2161157" y="2750609"/>
                  <a:pt x="2083370" y="2584714"/>
                  <a:pt x="1984945" y="2623079"/>
                </a:cubicBezTo>
                <a:cubicBezTo>
                  <a:pt x="1886520" y="2661444"/>
                  <a:pt x="1840479" y="2988205"/>
                  <a:pt x="1627754" y="2918355"/>
                </a:cubicBezTo>
                <a:cubicBezTo>
                  <a:pt x="1415029" y="2848505"/>
                  <a:pt x="1657126" y="2445279"/>
                  <a:pt x="1508695" y="2432579"/>
                </a:cubicBezTo>
                <a:cubicBezTo>
                  <a:pt x="1303114" y="2410354"/>
                  <a:pt x="1078483" y="3152775"/>
                  <a:pt x="737170" y="2842154"/>
                </a:cubicBezTo>
                <a:cubicBezTo>
                  <a:pt x="286320" y="2299229"/>
                  <a:pt x="1411858" y="2286000"/>
                  <a:pt x="1203895" y="2051579"/>
                </a:cubicBezTo>
                <a:cubicBezTo>
                  <a:pt x="1218183" y="1918229"/>
                  <a:pt x="907034" y="2242079"/>
                  <a:pt x="822896" y="2042054"/>
                </a:cubicBezTo>
                <a:cubicBezTo>
                  <a:pt x="700659" y="1870604"/>
                  <a:pt x="1119758" y="1820862"/>
                  <a:pt x="984820" y="1708679"/>
                </a:cubicBezTo>
                <a:cubicBezTo>
                  <a:pt x="767332" y="1528233"/>
                  <a:pt x="-118339" y="2046919"/>
                  <a:pt x="13266" y="1368955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16"/>
          <p:cNvSpPr/>
          <p:nvPr/>
        </p:nvSpPr>
        <p:spPr>
          <a:xfrm>
            <a:off x="6372030" y="1129770"/>
            <a:ext cx="1566913" cy="1479065"/>
          </a:xfrm>
          <a:custGeom>
            <a:avLst/>
            <a:gdLst>
              <a:gd name="connsiteX0" fmla="*/ 0 w 3895725"/>
              <a:gd name="connsiteY0" fmla="*/ 2159000 h 4318000"/>
              <a:gd name="connsiteX1" fmla="*/ 1947863 w 3895725"/>
              <a:gd name="connsiteY1" fmla="*/ 0 h 4318000"/>
              <a:gd name="connsiteX2" fmla="*/ 3895726 w 3895725"/>
              <a:gd name="connsiteY2" fmla="*/ 2159000 h 4318000"/>
              <a:gd name="connsiteX3" fmla="*/ 1947863 w 3895725"/>
              <a:gd name="connsiteY3" fmla="*/ 4318000 h 4318000"/>
              <a:gd name="connsiteX4" fmla="*/ 0 w 3895725"/>
              <a:gd name="connsiteY4" fmla="*/ 2159000 h 4318000"/>
              <a:gd name="connsiteX0" fmla="*/ 16235 w 3911961"/>
              <a:gd name="connsiteY0" fmla="*/ 2249857 h 4408857"/>
              <a:gd name="connsiteX1" fmla="*/ 1083036 w 3911961"/>
              <a:gd name="connsiteY1" fmla="*/ 586157 h 4408857"/>
              <a:gd name="connsiteX2" fmla="*/ 1964098 w 3911961"/>
              <a:gd name="connsiteY2" fmla="*/ 90857 h 4408857"/>
              <a:gd name="connsiteX3" fmla="*/ 3911961 w 3911961"/>
              <a:gd name="connsiteY3" fmla="*/ 2249857 h 4408857"/>
              <a:gd name="connsiteX4" fmla="*/ 1964098 w 3911961"/>
              <a:gd name="connsiteY4" fmla="*/ 4408857 h 4408857"/>
              <a:gd name="connsiteX5" fmla="*/ 16235 w 3911961"/>
              <a:gd name="connsiteY5" fmla="*/ 2249857 h 4408857"/>
              <a:gd name="connsiteX0" fmla="*/ 16235 w 3911961"/>
              <a:gd name="connsiteY0" fmla="*/ 2219517 h 4378517"/>
              <a:gd name="connsiteX1" fmla="*/ 1083036 w 3911961"/>
              <a:gd name="connsiteY1" fmla="*/ 555817 h 4378517"/>
              <a:gd name="connsiteX2" fmla="*/ 1705336 w 3911961"/>
              <a:gd name="connsiteY2" fmla="*/ 593918 h 4378517"/>
              <a:gd name="connsiteX3" fmla="*/ 1964098 w 3911961"/>
              <a:gd name="connsiteY3" fmla="*/ 60517 h 4378517"/>
              <a:gd name="connsiteX4" fmla="*/ 3911961 w 3911961"/>
              <a:gd name="connsiteY4" fmla="*/ 2219517 h 4378517"/>
              <a:gd name="connsiteX5" fmla="*/ 1964098 w 3911961"/>
              <a:gd name="connsiteY5" fmla="*/ 4378517 h 4378517"/>
              <a:gd name="connsiteX6" fmla="*/ 16235 w 3911961"/>
              <a:gd name="connsiteY6" fmla="*/ 2219517 h 4378517"/>
              <a:gd name="connsiteX0" fmla="*/ 20201 w 3915927"/>
              <a:gd name="connsiteY0" fmla="*/ 2219517 h 4378517"/>
              <a:gd name="connsiteX1" fmla="*/ 960002 w 3915927"/>
              <a:gd name="connsiteY1" fmla="*/ 987618 h 4378517"/>
              <a:gd name="connsiteX2" fmla="*/ 1087002 w 3915927"/>
              <a:gd name="connsiteY2" fmla="*/ 555817 h 4378517"/>
              <a:gd name="connsiteX3" fmla="*/ 1709302 w 3915927"/>
              <a:gd name="connsiteY3" fmla="*/ 593918 h 4378517"/>
              <a:gd name="connsiteX4" fmla="*/ 1968064 w 3915927"/>
              <a:gd name="connsiteY4" fmla="*/ 60517 h 4378517"/>
              <a:gd name="connsiteX5" fmla="*/ 3915927 w 3915927"/>
              <a:gd name="connsiteY5" fmla="*/ 2219517 h 4378517"/>
              <a:gd name="connsiteX6" fmla="*/ 1968064 w 3915927"/>
              <a:gd name="connsiteY6" fmla="*/ 4378517 h 4378517"/>
              <a:gd name="connsiteX7" fmla="*/ 20201 w 3915927"/>
              <a:gd name="connsiteY7" fmla="*/ 2219517 h 4378517"/>
              <a:gd name="connsiteX0" fmla="*/ 2555 w 3898281"/>
              <a:gd name="connsiteY0" fmla="*/ 2219517 h 4378517"/>
              <a:gd name="connsiteX1" fmla="*/ 1526556 w 3898281"/>
              <a:gd name="connsiteY1" fmla="*/ 1470218 h 4378517"/>
              <a:gd name="connsiteX2" fmla="*/ 1069356 w 3898281"/>
              <a:gd name="connsiteY2" fmla="*/ 555817 h 4378517"/>
              <a:gd name="connsiteX3" fmla="*/ 1691656 w 3898281"/>
              <a:gd name="connsiteY3" fmla="*/ 593918 h 4378517"/>
              <a:gd name="connsiteX4" fmla="*/ 1950418 w 3898281"/>
              <a:gd name="connsiteY4" fmla="*/ 60517 h 4378517"/>
              <a:gd name="connsiteX5" fmla="*/ 3898281 w 3898281"/>
              <a:gd name="connsiteY5" fmla="*/ 2219517 h 4378517"/>
              <a:gd name="connsiteX6" fmla="*/ 1950418 w 3898281"/>
              <a:gd name="connsiteY6" fmla="*/ 4378517 h 4378517"/>
              <a:gd name="connsiteX7" fmla="*/ 2555 w 3898281"/>
              <a:gd name="connsiteY7" fmla="*/ 2219517 h 4378517"/>
              <a:gd name="connsiteX0" fmla="*/ 2555 w 3898281"/>
              <a:gd name="connsiteY0" fmla="*/ 2219517 h 4378517"/>
              <a:gd name="connsiteX1" fmla="*/ 1526556 w 3898281"/>
              <a:gd name="connsiteY1" fmla="*/ 1470218 h 4378517"/>
              <a:gd name="connsiteX2" fmla="*/ 1069356 w 3898281"/>
              <a:gd name="connsiteY2" fmla="*/ 555817 h 4378517"/>
              <a:gd name="connsiteX3" fmla="*/ 1691656 w 3898281"/>
              <a:gd name="connsiteY3" fmla="*/ 593918 h 4378517"/>
              <a:gd name="connsiteX4" fmla="*/ 1950418 w 3898281"/>
              <a:gd name="connsiteY4" fmla="*/ 60517 h 4378517"/>
              <a:gd name="connsiteX5" fmla="*/ 3898281 w 3898281"/>
              <a:gd name="connsiteY5" fmla="*/ 2219517 h 4378517"/>
              <a:gd name="connsiteX6" fmla="*/ 1950418 w 3898281"/>
              <a:gd name="connsiteY6" fmla="*/ 4378517 h 4378517"/>
              <a:gd name="connsiteX7" fmla="*/ 2555 w 3898281"/>
              <a:gd name="connsiteY7" fmla="*/ 2219517 h 4378517"/>
              <a:gd name="connsiteX0" fmla="*/ 2555 w 3898281"/>
              <a:gd name="connsiteY0" fmla="*/ 2219517 h 4378517"/>
              <a:gd name="connsiteX1" fmla="*/ 1526556 w 3898281"/>
              <a:gd name="connsiteY1" fmla="*/ 1470218 h 4378517"/>
              <a:gd name="connsiteX2" fmla="*/ 1069356 w 3898281"/>
              <a:gd name="connsiteY2" fmla="*/ 555817 h 4378517"/>
              <a:gd name="connsiteX3" fmla="*/ 1691656 w 3898281"/>
              <a:gd name="connsiteY3" fmla="*/ 593918 h 4378517"/>
              <a:gd name="connsiteX4" fmla="*/ 1950418 w 3898281"/>
              <a:gd name="connsiteY4" fmla="*/ 60517 h 4378517"/>
              <a:gd name="connsiteX5" fmla="*/ 3898281 w 3898281"/>
              <a:gd name="connsiteY5" fmla="*/ 2219517 h 4378517"/>
              <a:gd name="connsiteX6" fmla="*/ 1950418 w 3898281"/>
              <a:gd name="connsiteY6" fmla="*/ 4378517 h 4378517"/>
              <a:gd name="connsiteX7" fmla="*/ 2555 w 3898281"/>
              <a:gd name="connsiteY7" fmla="*/ 2219517 h 4378517"/>
              <a:gd name="connsiteX0" fmla="*/ 2555 w 3898281"/>
              <a:gd name="connsiteY0" fmla="*/ 2219517 h 4378517"/>
              <a:gd name="connsiteX1" fmla="*/ 1526556 w 3898281"/>
              <a:gd name="connsiteY1" fmla="*/ 1470218 h 4378517"/>
              <a:gd name="connsiteX2" fmla="*/ 1069356 w 3898281"/>
              <a:gd name="connsiteY2" fmla="*/ 555817 h 4378517"/>
              <a:gd name="connsiteX3" fmla="*/ 1691656 w 3898281"/>
              <a:gd name="connsiteY3" fmla="*/ 593918 h 4378517"/>
              <a:gd name="connsiteX4" fmla="*/ 1950418 w 3898281"/>
              <a:gd name="connsiteY4" fmla="*/ 60517 h 4378517"/>
              <a:gd name="connsiteX5" fmla="*/ 3898281 w 3898281"/>
              <a:gd name="connsiteY5" fmla="*/ 2219517 h 4378517"/>
              <a:gd name="connsiteX6" fmla="*/ 1950418 w 3898281"/>
              <a:gd name="connsiteY6" fmla="*/ 4378517 h 4378517"/>
              <a:gd name="connsiteX7" fmla="*/ 2555 w 3898281"/>
              <a:gd name="connsiteY7" fmla="*/ 2219517 h 4378517"/>
              <a:gd name="connsiteX0" fmla="*/ 2555 w 3898281"/>
              <a:gd name="connsiteY0" fmla="*/ 2173048 h 4332048"/>
              <a:gd name="connsiteX1" fmla="*/ 1526556 w 3898281"/>
              <a:gd name="connsiteY1" fmla="*/ 1423749 h 4332048"/>
              <a:gd name="connsiteX2" fmla="*/ 1069356 w 3898281"/>
              <a:gd name="connsiteY2" fmla="*/ 509348 h 4332048"/>
              <a:gd name="connsiteX3" fmla="*/ 1831356 w 3898281"/>
              <a:gd name="connsiteY3" fmla="*/ 1207849 h 4332048"/>
              <a:gd name="connsiteX4" fmla="*/ 1950418 w 3898281"/>
              <a:gd name="connsiteY4" fmla="*/ 14048 h 4332048"/>
              <a:gd name="connsiteX5" fmla="*/ 3898281 w 3898281"/>
              <a:gd name="connsiteY5" fmla="*/ 2173048 h 4332048"/>
              <a:gd name="connsiteX6" fmla="*/ 1950418 w 3898281"/>
              <a:gd name="connsiteY6" fmla="*/ 4332048 h 4332048"/>
              <a:gd name="connsiteX7" fmla="*/ 2555 w 3898281"/>
              <a:gd name="connsiteY7" fmla="*/ 2173048 h 4332048"/>
              <a:gd name="connsiteX0" fmla="*/ 2555 w 3898281"/>
              <a:gd name="connsiteY0" fmla="*/ 2173048 h 4332048"/>
              <a:gd name="connsiteX1" fmla="*/ 1526556 w 3898281"/>
              <a:gd name="connsiteY1" fmla="*/ 1423749 h 4332048"/>
              <a:gd name="connsiteX2" fmla="*/ 1069356 w 3898281"/>
              <a:gd name="connsiteY2" fmla="*/ 509348 h 4332048"/>
              <a:gd name="connsiteX3" fmla="*/ 1831356 w 3898281"/>
              <a:gd name="connsiteY3" fmla="*/ 1207849 h 4332048"/>
              <a:gd name="connsiteX4" fmla="*/ 1950418 w 3898281"/>
              <a:gd name="connsiteY4" fmla="*/ 14048 h 4332048"/>
              <a:gd name="connsiteX5" fmla="*/ 3898281 w 3898281"/>
              <a:gd name="connsiteY5" fmla="*/ 2173048 h 4332048"/>
              <a:gd name="connsiteX6" fmla="*/ 1950418 w 3898281"/>
              <a:gd name="connsiteY6" fmla="*/ 4332048 h 4332048"/>
              <a:gd name="connsiteX7" fmla="*/ 2555 w 3898281"/>
              <a:gd name="connsiteY7" fmla="*/ 2173048 h 4332048"/>
              <a:gd name="connsiteX0" fmla="*/ 2555 w 3898281"/>
              <a:gd name="connsiteY0" fmla="*/ 2173048 h 4332048"/>
              <a:gd name="connsiteX1" fmla="*/ 1526556 w 3898281"/>
              <a:gd name="connsiteY1" fmla="*/ 1423749 h 4332048"/>
              <a:gd name="connsiteX2" fmla="*/ 1069356 w 3898281"/>
              <a:gd name="connsiteY2" fmla="*/ 509348 h 4332048"/>
              <a:gd name="connsiteX3" fmla="*/ 1831356 w 3898281"/>
              <a:gd name="connsiteY3" fmla="*/ 1207849 h 4332048"/>
              <a:gd name="connsiteX4" fmla="*/ 1950418 w 3898281"/>
              <a:gd name="connsiteY4" fmla="*/ 14048 h 4332048"/>
              <a:gd name="connsiteX5" fmla="*/ 3898281 w 3898281"/>
              <a:gd name="connsiteY5" fmla="*/ 2173048 h 4332048"/>
              <a:gd name="connsiteX6" fmla="*/ 1950418 w 3898281"/>
              <a:gd name="connsiteY6" fmla="*/ 4332048 h 4332048"/>
              <a:gd name="connsiteX7" fmla="*/ 2555 w 3898281"/>
              <a:gd name="connsiteY7" fmla="*/ 2173048 h 4332048"/>
              <a:gd name="connsiteX0" fmla="*/ 2555 w 3898281"/>
              <a:gd name="connsiteY0" fmla="*/ 2173048 h 4332048"/>
              <a:gd name="connsiteX1" fmla="*/ 1526556 w 3898281"/>
              <a:gd name="connsiteY1" fmla="*/ 1423749 h 4332048"/>
              <a:gd name="connsiteX2" fmla="*/ 1069356 w 3898281"/>
              <a:gd name="connsiteY2" fmla="*/ 509348 h 4332048"/>
              <a:gd name="connsiteX3" fmla="*/ 1831356 w 3898281"/>
              <a:gd name="connsiteY3" fmla="*/ 1207849 h 4332048"/>
              <a:gd name="connsiteX4" fmla="*/ 1950418 w 3898281"/>
              <a:gd name="connsiteY4" fmla="*/ 14048 h 4332048"/>
              <a:gd name="connsiteX5" fmla="*/ 3898281 w 3898281"/>
              <a:gd name="connsiteY5" fmla="*/ 2173048 h 4332048"/>
              <a:gd name="connsiteX6" fmla="*/ 1950418 w 3898281"/>
              <a:gd name="connsiteY6" fmla="*/ 4332048 h 4332048"/>
              <a:gd name="connsiteX7" fmla="*/ 2555 w 3898281"/>
              <a:gd name="connsiteY7" fmla="*/ 2173048 h 4332048"/>
              <a:gd name="connsiteX0" fmla="*/ 2555 w 3898281"/>
              <a:gd name="connsiteY0" fmla="*/ 2174133 h 4333133"/>
              <a:gd name="connsiteX1" fmla="*/ 1526556 w 3898281"/>
              <a:gd name="connsiteY1" fmla="*/ 1424834 h 4333133"/>
              <a:gd name="connsiteX2" fmla="*/ 1069356 w 3898281"/>
              <a:gd name="connsiteY2" fmla="*/ 510433 h 4333133"/>
              <a:gd name="connsiteX3" fmla="*/ 1831356 w 3898281"/>
              <a:gd name="connsiteY3" fmla="*/ 1208934 h 4333133"/>
              <a:gd name="connsiteX4" fmla="*/ 1950418 w 3898281"/>
              <a:gd name="connsiteY4" fmla="*/ 15133 h 4333133"/>
              <a:gd name="connsiteX5" fmla="*/ 3898281 w 3898281"/>
              <a:gd name="connsiteY5" fmla="*/ 2174133 h 4333133"/>
              <a:gd name="connsiteX6" fmla="*/ 1950418 w 3898281"/>
              <a:gd name="connsiteY6" fmla="*/ 4333133 h 4333133"/>
              <a:gd name="connsiteX7" fmla="*/ 2555 w 3898281"/>
              <a:gd name="connsiteY7" fmla="*/ 2174133 h 4333133"/>
              <a:gd name="connsiteX0" fmla="*/ 2555 w 3898281"/>
              <a:gd name="connsiteY0" fmla="*/ 1778530 h 3937530"/>
              <a:gd name="connsiteX1" fmla="*/ 1526556 w 3898281"/>
              <a:gd name="connsiteY1" fmla="*/ 1029231 h 3937530"/>
              <a:gd name="connsiteX2" fmla="*/ 1069356 w 3898281"/>
              <a:gd name="connsiteY2" fmla="*/ 114830 h 3937530"/>
              <a:gd name="connsiteX3" fmla="*/ 1831356 w 3898281"/>
              <a:gd name="connsiteY3" fmla="*/ 813331 h 3937530"/>
              <a:gd name="connsiteX4" fmla="*/ 2026618 w 3898281"/>
              <a:gd name="connsiteY4" fmla="*/ 191030 h 3937530"/>
              <a:gd name="connsiteX5" fmla="*/ 3898281 w 3898281"/>
              <a:gd name="connsiteY5" fmla="*/ 1778530 h 3937530"/>
              <a:gd name="connsiteX6" fmla="*/ 1950418 w 3898281"/>
              <a:gd name="connsiteY6" fmla="*/ 3937530 h 3937530"/>
              <a:gd name="connsiteX7" fmla="*/ 2555 w 3898281"/>
              <a:gd name="connsiteY7" fmla="*/ 1778530 h 3937530"/>
              <a:gd name="connsiteX0" fmla="*/ 2555 w 3898281"/>
              <a:gd name="connsiteY0" fmla="*/ 1778530 h 3937530"/>
              <a:gd name="connsiteX1" fmla="*/ 1526556 w 3898281"/>
              <a:gd name="connsiteY1" fmla="*/ 1029231 h 3937530"/>
              <a:gd name="connsiteX2" fmla="*/ 1069356 w 3898281"/>
              <a:gd name="connsiteY2" fmla="*/ 114830 h 3937530"/>
              <a:gd name="connsiteX3" fmla="*/ 1831356 w 3898281"/>
              <a:gd name="connsiteY3" fmla="*/ 813331 h 3937530"/>
              <a:gd name="connsiteX4" fmla="*/ 2026618 w 3898281"/>
              <a:gd name="connsiteY4" fmla="*/ 191030 h 3937530"/>
              <a:gd name="connsiteX5" fmla="*/ 3898281 w 3898281"/>
              <a:gd name="connsiteY5" fmla="*/ 1778530 h 3937530"/>
              <a:gd name="connsiteX6" fmla="*/ 1950418 w 3898281"/>
              <a:gd name="connsiteY6" fmla="*/ 3937530 h 3937530"/>
              <a:gd name="connsiteX7" fmla="*/ 2555 w 3898281"/>
              <a:gd name="connsiteY7" fmla="*/ 1778530 h 3937530"/>
              <a:gd name="connsiteX0" fmla="*/ 2555 w 3900324"/>
              <a:gd name="connsiteY0" fmla="*/ 1778530 h 3937530"/>
              <a:gd name="connsiteX1" fmla="*/ 1526556 w 3900324"/>
              <a:gd name="connsiteY1" fmla="*/ 1029231 h 3937530"/>
              <a:gd name="connsiteX2" fmla="*/ 1069356 w 3900324"/>
              <a:gd name="connsiteY2" fmla="*/ 114830 h 3937530"/>
              <a:gd name="connsiteX3" fmla="*/ 1831356 w 3900324"/>
              <a:gd name="connsiteY3" fmla="*/ 813331 h 3937530"/>
              <a:gd name="connsiteX4" fmla="*/ 2026618 w 3900324"/>
              <a:gd name="connsiteY4" fmla="*/ 191030 h 3937530"/>
              <a:gd name="connsiteX5" fmla="*/ 2250456 w 3900324"/>
              <a:gd name="connsiteY5" fmla="*/ 864130 h 3937530"/>
              <a:gd name="connsiteX6" fmla="*/ 3898281 w 3900324"/>
              <a:gd name="connsiteY6" fmla="*/ 1778530 h 3937530"/>
              <a:gd name="connsiteX7" fmla="*/ 1950418 w 3900324"/>
              <a:gd name="connsiteY7" fmla="*/ 3937530 h 3937530"/>
              <a:gd name="connsiteX8" fmla="*/ 2555 w 3900324"/>
              <a:gd name="connsiteY8" fmla="*/ 1778530 h 3937530"/>
              <a:gd name="connsiteX0" fmla="*/ 2555 w 3900324"/>
              <a:gd name="connsiteY0" fmla="*/ 1778530 h 3937530"/>
              <a:gd name="connsiteX1" fmla="*/ 1526556 w 3900324"/>
              <a:gd name="connsiteY1" fmla="*/ 1029231 h 3937530"/>
              <a:gd name="connsiteX2" fmla="*/ 1069356 w 3900324"/>
              <a:gd name="connsiteY2" fmla="*/ 114830 h 3937530"/>
              <a:gd name="connsiteX3" fmla="*/ 1831356 w 3900324"/>
              <a:gd name="connsiteY3" fmla="*/ 813331 h 3937530"/>
              <a:gd name="connsiteX4" fmla="*/ 2026618 w 3900324"/>
              <a:gd name="connsiteY4" fmla="*/ 191030 h 3937530"/>
              <a:gd name="connsiteX5" fmla="*/ 2250456 w 3900324"/>
              <a:gd name="connsiteY5" fmla="*/ 864130 h 3937530"/>
              <a:gd name="connsiteX6" fmla="*/ 3898281 w 3900324"/>
              <a:gd name="connsiteY6" fmla="*/ 1778530 h 3937530"/>
              <a:gd name="connsiteX7" fmla="*/ 1950418 w 3900324"/>
              <a:gd name="connsiteY7" fmla="*/ 3937530 h 3937530"/>
              <a:gd name="connsiteX8" fmla="*/ 2555 w 3900324"/>
              <a:gd name="connsiteY8" fmla="*/ 1778530 h 3937530"/>
              <a:gd name="connsiteX0" fmla="*/ 2555 w 3900324"/>
              <a:gd name="connsiteY0" fmla="*/ 1778530 h 3937530"/>
              <a:gd name="connsiteX1" fmla="*/ 1526556 w 3900324"/>
              <a:gd name="connsiteY1" fmla="*/ 1029231 h 3937530"/>
              <a:gd name="connsiteX2" fmla="*/ 1069356 w 3900324"/>
              <a:gd name="connsiteY2" fmla="*/ 114830 h 3937530"/>
              <a:gd name="connsiteX3" fmla="*/ 1831356 w 3900324"/>
              <a:gd name="connsiteY3" fmla="*/ 813331 h 3937530"/>
              <a:gd name="connsiteX4" fmla="*/ 2026618 w 3900324"/>
              <a:gd name="connsiteY4" fmla="*/ 191030 h 3937530"/>
              <a:gd name="connsiteX5" fmla="*/ 2250456 w 3900324"/>
              <a:gd name="connsiteY5" fmla="*/ 864130 h 3937530"/>
              <a:gd name="connsiteX6" fmla="*/ 3898281 w 3900324"/>
              <a:gd name="connsiteY6" fmla="*/ 1778530 h 3937530"/>
              <a:gd name="connsiteX7" fmla="*/ 1950418 w 3900324"/>
              <a:gd name="connsiteY7" fmla="*/ 3937530 h 3937530"/>
              <a:gd name="connsiteX8" fmla="*/ 2555 w 3900324"/>
              <a:gd name="connsiteY8" fmla="*/ 1778530 h 3937530"/>
              <a:gd name="connsiteX0" fmla="*/ 2555 w 3900324"/>
              <a:gd name="connsiteY0" fmla="*/ 1778530 h 3937530"/>
              <a:gd name="connsiteX1" fmla="*/ 1526556 w 3900324"/>
              <a:gd name="connsiteY1" fmla="*/ 1029231 h 3937530"/>
              <a:gd name="connsiteX2" fmla="*/ 1069356 w 3900324"/>
              <a:gd name="connsiteY2" fmla="*/ 114830 h 3937530"/>
              <a:gd name="connsiteX3" fmla="*/ 1831356 w 3900324"/>
              <a:gd name="connsiteY3" fmla="*/ 813331 h 3937530"/>
              <a:gd name="connsiteX4" fmla="*/ 2026618 w 3900324"/>
              <a:gd name="connsiteY4" fmla="*/ 191030 h 3937530"/>
              <a:gd name="connsiteX5" fmla="*/ 2250456 w 3900324"/>
              <a:gd name="connsiteY5" fmla="*/ 864130 h 3937530"/>
              <a:gd name="connsiteX6" fmla="*/ 3898281 w 3900324"/>
              <a:gd name="connsiteY6" fmla="*/ 1778530 h 3937530"/>
              <a:gd name="connsiteX7" fmla="*/ 1950418 w 3900324"/>
              <a:gd name="connsiteY7" fmla="*/ 3937530 h 3937530"/>
              <a:gd name="connsiteX8" fmla="*/ 2555 w 3900324"/>
              <a:gd name="connsiteY8" fmla="*/ 1778530 h 3937530"/>
              <a:gd name="connsiteX0" fmla="*/ 2555 w 3900324"/>
              <a:gd name="connsiteY0" fmla="*/ 1778530 h 3937530"/>
              <a:gd name="connsiteX1" fmla="*/ 1526556 w 3900324"/>
              <a:gd name="connsiteY1" fmla="*/ 1029231 h 3937530"/>
              <a:gd name="connsiteX2" fmla="*/ 1069356 w 3900324"/>
              <a:gd name="connsiteY2" fmla="*/ 114830 h 3937530"/>
              <a:gd name="connsiteX3" fmla="*/ 1831356 w 3900324"/>
              <a:gd name="connsiteY3" fmla="*/ 813331 h 3937530"/>
              <a:gd name="connsiteX4" fmla="*/ 2026618 w 3900324"/>
              <a:gd name="connsiteY4" fmla="*/ 191030 h 3937530"/>
              <a:gd name="connsiteX5" fmla="*/ 2250456 w 3900324"/>
              <a:gd name="connsiteY5" fmla="*/ 864130 h 3937530"/>
              <a:gd name="connsiteX6" fmla="*/ 3898281 w 3900324"/>
              <a:gd name="connsiteY6" fmla="*/ 1778530 h 3937530"/>
              <a:gd name="connsiteX7" fmla="*/ 1950418 w 3900324"/>
              <a:gd name="connsiteY7" fmla="*/ 3937530 h 3937530"/>
              <a:gd name="connsiteX8" fmla="*/ 2555 w 3900324"/>
              <a:gd name="connsiteY8" fmla="*/ 1778530 h 3937530"/>
              <a:gd name="connsiteX0" fmla="*/ 2555 w 3900324"/>
              <a:gd name="connsiteY0" fmla="*/ 1778530 h 3937530"/>
              <a:gd name="connsiteX1" fmla="*/ 1526556 w 3900324"/>
              <a:gd name="connsiteY1" fmla="*/ 1029231 h 3937530"/>
              <a:gd name="connsiteX2" fmla="*/ 1069356 w 3900324"/>
              <a:gd name="connsiteY2" fmla="*/ 114830 h 3937530"/>
              <a:gd name="connsiteX3" fmla="*/ 1831356 w 3900324"/>
              <a:gd name="connsiteY3" fmla="*/ 813331 h 3937530"/>
              <a:gd name="connsiteX4" fmla="*/ 1975818 w 3900324"/>
              <a:gd name="connsiteY4" fmla="*/ 191030 h 3937530"/>
              <a:gd name="connsiteX5" fmla="*/ 2250456 w 3900324"/>
              <a:gd name="connsiteY5" fmla="*/ 864130 h 3937530"/>
              <a:gd name="connsiteX6" fmla="*/ 3898281 w 3900324"/>
              <a:gd name="connsiteY6" fmla="*/ 1778530 h 3937530"/>
              <a:gd name="connsiteX7" fmla="*/ 1950418 w 3900324"/>
              <a:gd name="connsiteY7" fmla="*/ 3937530 h 3937530"/>
              <a:gd name="connsiteX8" fmla="*/ 2555 w 3900324"/>
              <a:gd name="connsiteY8" fmla="*/ 1778530 h 3937530"/>
              <a:gd name="connsiteX0" fmla="*/ 2555 w 3900324"/>
              <a:gd name="connsiteY0" fmla="*/ 1778530 h 3937530"/>
              <a:gd name="connsiteX1" fmla="*/ 1526556 w 3900324"/>
              <a:gd name="connsiteY1" fmla="*/ 1029231 h 3937530"/>
              <a:gd name="connsiteX2" fmla="*/ 1069356 w 3900324"/>
              <a:gd name="connsiteY2" fmla="*/ 114830 h 3937530"/>
              <a:gd name="connsiteX3" fmla="*/ 1831356 w 3900324"/>
              <a:gd name="connsiteY3" fmla="*/ 813331 h 3937530"/>
              <a:gd name="connsiteX4" fmla="*/ 1975818 w 3900324"/>
              <a:gd name="connsiteY4" fmla="*/ 191030 h 3937530"/>
              <a:gd name="connsiteX5" fmla="*/ 2250456 w 3900324"/>
              <a:gd name="connsiteY5" fmla="*/ 864130 h 3937530"/>
              <a:gd name="connsiteX6" fmla="*/ 3898281 w 3900324"/>
              <a:gd name="connsiteY6" fmla="*/ 1778530 h 3937530"/>
              <a:gd name="connsiteX7" fmla="*/ 1950418 w 3900324"/>
              <a:gd name="connsiteY7" fmla="*/ 3937530 h 3937530"/>
              <a:gd name="connsiteX8" fmla="*/ 2555 w 3900324"/>
              <a:gd name="connsiteY8" fmla="*/ 1778530 h 3937530"/>
              <a:gd name="connsiteX0" fmla="*/ 2555 w 3900398"/>
              <a:gd name="connsiteY0" fmla="*/ 1778530 h 3937530"/>
              <a:gd name="connsiteX1" fmla="*/ 1526556 w 3900398"/>
              <a:gd name="connsiteY1" fmla="*/ 1029231 h 3937530"/>
              <a:gd name="connsiteX2" fmla="*/ 1069356 w 3900398"/>
              <a:gd name="connsiteY2" fmla="*/ 114830 h 3937530"/>
              <a:gd name="connsiteX3" fmla="*/ 1831356 w 3900398"/>
              <a:gd name="connsiteY3" fmla="*/ 813331 h 3937530"/>
              <a:gd name="connsiteX4" fmla="*/ 1975818 w 3900398"/>
              <a:gd name="connsiteY4" fmla="*/ 191030 h 3937530"/>
              <a:gd name="connsiteX5" fmla="*/ 2250456 w 3900398"/>
              <a:gd name="connsiteY5" fmla="*/ 864130 h 3937530"/>
              <a:gd name="connsiteX6" fmla="*/ 3898281 w 3900398"/>
              <a:gd name="connsiteY6" fmla="*/ 1778530 h 3937530"/>
              <a:gd name="connsiteX7" fmla="*/ 1950418 w 3900398"/>
              <a:gd name="connsiteY7" fmla="*/ 3937530 h 3937530"/>
              <a:gd name="connsiteX8" fmla="*/ 2555 w 3900398"/>
              <a:gd name="connsiteY8" fmla="*/ 1778530 h 3937530"/>
              <a:gd name="connsiteX0" fmla="*/ 2555 w 3934660"/>
              <a:gd name="connsiteY0" fmla="*/ 1778530 h 3937530"/>
              <a:gd name="connsiteX1" fmla="*/ 1526556 w 3934660"/>
              <a:gd name="connsiteY1" fmla="*/ 1029231 h 3937530"/>
              <a:gd name="connsiteX2" fmla="*/ 1069356 w 3934660"/>
              <a:gd name="connsiteY2" fmla="*/ 114830 h 3937530"/>
              <a:gd name="connsiteX3" fmla="*/ 1831356 w 3934660"/>
              <a:gd name="connsiteY3" fmla="*/ 813331 h 3937530"/>
              <a:gd name="connsiteX4" fmla="*/ 1975818 w 3934660"/>
              <a:gd name="connsiteY4" fmla="*/ 191030 h 3937530"/>
              <a:gd name="connsiteX5" fmla="*/ 2250456 w 3934660"/>
              <a:gd name="connsiteY5" fmla="*/ 864130 h 3937530"/>
              <a:gd name="connsiteX6" fmla="*/ 3101355 w 3934660"/>
              <a:gd name="connsiteY6" fmla="*/ 114830 h 3937530"/>
              <a:gd name="connsiteX7" fmla="*/ 3898281 w 3934660"/>
              <a:gd name="connsiteY7" fmla="*/ 1778530 h 3937530"/>
              <a:gd name="connsiteX8" fmla="*/ 1950418 w 3934660"/>
              <a:gd name="connsiteY8" fmla="*/ 3937530 h 3937530"/>
              <a:gd name="connsiteX9" fmla="*/ 2555 w 3934660"/>
              <a:gd name="connsiteY9" fmla="*/ 1778530 h 3937530"/>
              <a:gd name="connsiteX0" fmla="*/ 2555 w 3934660"/>
              <a:gd name="connsiteY0" fmla="*/ 1778530 h 3937530"/>
              <a:gd name="connsiteX1" fmla="*/ 1526556 w 3934660"/>
              <a:gd name="connsiteY1" fmla="*/ 1029231 h 3937530"/>
              <a:gd name="connsiteX2" fmla="*/ 1069356 w 3934660"/>
              <a:gd name="connsiteY2" fmla="*/ 114830 h 3937530"/>
              <a:gd name="connsiteX3" fmla="*/ 1831356 w 3934660"/>
              <a:gd name="connsiteY3" fmla="*/ 813331 h 3937530"/>
              <a:gd name="connsiteX4" fmla="*/ 1975818 w 3934660"/>
              <a:gd name="connsiteY4" fmla="*/ 191030 h 3937530"/>
              <a:gd name="connsiteX5" fmla="*/ 2250456 w 3934660"/>
              <a:gd name="connsiteY5" fmla="*/ 864130 h 3937530"/>
              <a:gd name="connsiteX6" fmla="*/ 3101355 w 3934660"/>
              <a:gd name="connsiteY6" fmla="*/ 114830 h 3937530"/>
              <a:gd name="connsiteX7" fmla="*/ 3898281 w 3934660"/>
              <a:gd name="connsiteY7" fmla="*/ 1778530 h 3937530"/>
              <a:gd name="connsiteX8" fmla="*/ 1950418 w 3934660"/>
              <a:gd name="connsiteY8" fmla="*/ 3937530 h 3937530"/>
              <a:gd name="connsiteX9" fmla="*/ 2555 w 3934660"/>
              <a:gd name="connsiteY9" fmla="*/ 1778530 h 3937530"/>
              <a:gd name="connsiteX0" fmla="*/ 2555 w 3934660"/>
              <a:gd name="connsiteY0" fmla="*/ 1778530 h 3937530"/>
              <a:gd name="connsiteX1" fmla="*/ 1526556 w 3934660"/>
              <a:gd name="connsiteY1" fmla="*/ 1029231 h 3937530"/>
              <a:gd name="connsiteX2" fmla="*/ 1069356 w 3934660"/>
              <a:gd name="connsiteY2" fmla="*/ 114830 h 3937530"/>
              <a:gd name="connsiteX3" fmla="*/ 1831356 w 3934660"/>
              <a:gd name="connsiteY3" fmla="*/ 813331 h 3937530"/>
              <a:gd name="connsiteX4" fmla="*/ 1975818 w 3934660"/>
              <a:gd name="connsiteY4" fmla="*/ 191030 h 3937530"/>
              <a:gd name="connsiteX5" fmla="*/ 2237756 w 3934660"/>
              <a:gd name="connsiteY5" fmla="*/ 826030 h 3937530"/>
              <a:gd name="connsiteX6" fmla="*/ 3101355 w 3934660"/>
              <a:gd name="connsiteY6" fmla="*/ 114830 h 3937530"/>
              <a:gd name="connsiteX7" fmla="*/ 3898281 w 3934660"/>
              <a:gd name="connsiteY7" fmla="*/ 1778530 h 3937530"/>
              <a:gd name="connsiteX8" fmla="*/ 1950418 w 3934660"/>
              <a:gd name="connsiteY8" fmla="*/ 3937530 h 3937530"/>
              <a:gd name="connsiteX9" fmla="*/ 2555 w 3934660"/>
              <a:gd name="connsiteY9" fmla="*/ 1778530 h 3937530"/>
              <a:gd name="connsiteX0" fmla="*/ 2555 w 3934660"/>
              <a:gd name="connsiteY0" fmla="*/ 1778530 h 3937530"/>
              <a:gd name="connsiteX1" fmla="*/ 1526556 w 3934660"/>
              <a:gd name="connsiteY1" fmla="*/ 1029231 h 3937530"/>
              <a:gd name="connsiteX2" fmla="*/ 1069356 w 3934660"/>
              <a:gd name="connsiteY2" fmla="*/ 114830 h 3937530"/>
              <a:gd name="connsiteX3" fmla="*/ 1831356 w 3934660"/>
              <a:gd name="connsiteY3" fmla="*/ 813331 h 3937530"/>
              <a:gd name="connsiteX4" fmla="*/ 1975818 w 3934660"/>
              <a:gd name="connsiteY4" fmla="*/ 191030 h 3937530"/>
              <a:gd name="connsiteX5" fmla="*/ 2237756 w 3934660"/>
              <a:gd name="connsiteY5" fmla="*/ 826030 h 3937530"/>
              <a:gd name="connsiteX6" fmla="*/ 3101355 w 3934660"/>
              <a:gd name="connsiteY6" fmla="*/ 114830 h 3937530"/>
              <a:gd name="connsiteX7" fmla="*/ 3898281 w 3934660"/>
              <a:gd name="connsiteY7" fmla="*/ 1778530 h 3937530"/>
              <a:gd name="connsiteX8" fmla="*/ 1950418 w 3934660"/>
              <a:gd name="connsiteY8" fmla="*/ 3937530 h 3937530"/>
              <a:gd name="connsiteX9" fmla="*/ 2555 w 3934660"/>
              <a:gd name="connsiteY9" fmla="*/ 1778530 h 3937530"/>
              <a:gd name="connsiteX0" fmla="*/ 2555 w 3934660"/>
              <a:gd name="connsiteY0" fmla="*/ 1778530 h 3937530"/>
              <a:gd name="connsiteX1" fmla="*/ 1526556 w 3934660"/>
              <a:gd name="connsiteY1" fmla="*/ 1029231 h 3937530"/>
              <a:gd name="connsiteX2" fmla="*/ 1069356 w 3934660"/>
              <a:gd name="connsiteY2" fmla="*/ 114830 h 3937530"/>
              <a:gd name="connsiteX3" fmla="*/ 1831356 w 3934660"/>
              <a:gd name="connsiteY3" fmla="*/ 813331 h 3937530"/>
              <a:gd name="connsiteX4" fmla="*/ 1975818 w 3934660"/>
              <a:gd name="connsiteY4" fmla="*/ 191030 h 3937530"/>
              <a:gd name="connsiteX5" fmla="*/ 2237756 w 3934660"/>
              <a:gd name="connsiteY5" fmla="*/ 826030 h 3937530"/>
              <a:gd name="connsiteX6" fmla="*/ 3101355 w 3934660"/>
              <a:gd name="connsiteY6" fmla="*/ 114830 h 3937530"/>
              <a:gd name="connsiteX7" fmla="*/ 3898281 w 3934660"/>
              <a:gd name="connsiteY7" fmla="*/ 1778530 h 3937530"/>
              <a:gd name="connsiteX8" fmla="*/ 1950418 w 3934660"/>
              <a:gd name="connsiteY8" fmla="*/ 3937530 h 3937530"/>
              <a:gd name="connsiteX9" fmla="*/ 2555 w 3934660"/>
              <a:gd name="connsiteY9" fmla="*/ 1778530 h 3937530"/>
              <a:gd name="connsiteX0" fmla="*/ 2555 w 3934660"/>
              <a:gd name="connsiteY0" fmla="*/ 1778530 h 3937530"/>
              <a:gd name="connsiteX1" fmla="*/ 1526556 w 3934660"/>
              <a:gd name="connsiteY1" fmla="*/ 1029231 h 3937530"/>
              <a:gd name="connsiteX2" fmla="*/ 1069356 w 3934660"/>
              <a:gd name="connsiteY2" fmla="*/ 114830 h 3937530"/>
              <a:gd name="connsiteX3" fmla="*/ 1831356 w 3934660"/>
              <a:gd name="connsiteY3" fmla="*/ 813331 h 3937530"/>
              <a:gd name="connsiteX4" fmla="*/ 1975818 w 3934660"/>
              <a:gd name="connsiteY4" fmla="*/ 191030 h 3937530"/>
              <a:gd name="connsiteX5" fmla="*/ 2237756 w 3934660"/>
              <a:gd name="connsiteY5" fmla="*/ 826030 h 3937530"/>
              <a:gd name="connsiteX6" fmla="*/ 3101355 w 3934660"/>
              <a:gd name="connsiteY6" fmla="*/ 114830 h 3937530"/>
              <a:gd name="connsiteX7" fmla="*/ 3898281 w 3934660"/>
              <a:gd name="connsiteY7" fmla="*/ 1778530 h 3937530"/>
              <a:gd name="connsiteX8" fmla="*/ 1950418 w 3934660"/>
              <a:gd name="connsiteY8" fmla="*/ 3937530 h 3937530"/>
              <a:gd name="connsiteX9" fmla="*/ 2555 w 3934660"/>
              <a:gd name="connsiteY9" fmla="*/ 1778530 h 3937530"/>
              <a:gd name="connsiteX0" fmla="*/ 2555 w 3934660"/>
              <a:gd name="connsiteY0" fmla="*/ 1778530 h 3937530"/>
              <a:gd name="connsiteX1" fmla="*/ 1526556 w 3934660"/>
              <a:gd name="connsiteY1" fmla="*/ 1029231 h 3937530"/>
              <a:gd name="connsiteX2" fmla="*/ 1069356 w 3934660"/>
              <a:gd name="connsiteY2" fmla="*/ 114830 h 3937530"/>
              <a:gd name="connsiteX3" fmla="*/ 1831356 w 3934660"/>
              <a:gd name="connsiteY3" fmla="*/ 813331 h 3937530"/>
              <a:gd name="connsiteX4" fmla="*/ 1975818 w 3934660"/>
              <a:gd name="connsiteY4" fmla="*/ 191030 h 3937530"/>
              <a:gd name="connsiteX5" fmla="*/ 2237756 w 3934660"/>
              <a:gd name="connsiteY5" fmla="*/ 826030 h 3937530"/>
              <a:gd name="connsiteX6" fmla="*/ 3101355 w 3934660"/>
              <a:gd name="connsiteY6" fmla="*/ 114830 h 3937530"/>
              <a:gd name="connsiteX7" fmla="*/ 3898281 w 3934660"/>
              <a:gd name="connsiteY7" fmla="*/ 1778530 h 3937530"/>
              <a:gd name="connsiteX8" fmla="*/ 1950418 w 3934660"/>
              <a:gd name="connsiteY8" fmla="*/ 3937530 h 3937530"/>
              <a:gd name="connsiteX9" fmla="*/ 2555 w 3934660"/>
              <a:gd name="connsiteY9" fmla="*/ 1778530 h 3937530"/>
              <a:gd name="connsiteX0" fmla="*/ 2555 w 3934660"/>
              <a:gd name="connsiteY0" fmla="*/ 1778530 h 3937530"/>
              <a:gd name="connsiteX1" fmla="*/ 1526556 w 3934660"/>
              <a:gd name="connsiteY1" fmla="*/ 1029231 h 3937530"/>
              <a:gd name="connsiteX2" fmla="*/ 1069356 w 3934660"/>
              <a:gd name="connsiteY2" fmla="*/ 114830 h 3937530"/>
              <a:gd name="connsiteX3" fmla="*/ 1831356 w 3934660"/>
              <a:gd name="connsiteY3" fmla="*/ 813331 h 3937530"/>
              <a:gd name="connsiteX4" fmla="*/ 1975818 w 3934660"/>
              <a:gd name="connsiteY4" fmla="*/ 191030 h 3937530"/>
              <a:gd name="connsiteX5" fmla="*/ 2237756 w 3934660"/>
              <a:gd name="connsiteY5" fmla="*/ 826030 h 3937530"/>
              <a:gd name="connsiteX6" fmla="*/ 3101355 w 3934660"/>
              <a:gd name="connsiteY6" fmla="*/ 114830 h 3937530"/>
              <a:gd name="connsiteX7" fmla="*/ 3898281 w 3934660"/>
              <a:gd name="connsiteY7" fmla="*/ 1778530 h 3937530"/>
              <a:gd name="connsiteX8" fmla="*/ 1950418 w 3934660"/>
              <a:gd name="connsiteY8" fmla="*/ 3937530 h 3937530"/>
              <a:gd name="connsiteX9" fmla="*/ 2555 w 3934660"/>
              <a:gd name="connsiteY9" fmla="*/ 1778530 h 3937530"/>
              <a:gd name="connsiteX0" fmla="*/ 2555 w 3939660"/>
              <a:gd name="connsiteY0" fmla="*/ 1778530 h 3937530"/>
              <a:gd name="connsiteX1" fmla="*/ 1526556 w 3939660"/>
              <a:gd name="connsiteY1" fmla="*/ 1029231 h 3937530"/>
              <a:gd name="connsiteX2" fmla="*/ 1069356 w 3939660"/>
              <a:gd name="connsiteY2" fmla="*/ 114830 h 3937530"/>
              <a:gd name="connsiteX3" fmla="*/ 1831356 w 3939660"/>
              <a:gd name="connsiteY3" fmla="*/ 813331 h 3937530"/>
              <a:gd name="connsiteX4" fmla="*/ 1975818 w 3939660"/>
              <a:gd name="connsiteY4" fmla="*/ 191030 h 3937530"/>
              <a:gd name="connsiteX5" fmla="*/ 2237756 w 3939660"/>
              <a:gd name="connsiteY5" fmla="*/ 826030 h 3937530"/>
              <a:gd name="connsiteX6" fmla="*/ 3101355 w 3939660"/>
              <a:gd name="connsiteY6" fmla="*/ 114830 h 3937530"/>
              <a:gd name="connsiteX7" fmla="*/ 3898281 w 3939660"/>
              <a:gd name="connsiteY7" fmla="*/ 1778530 h 3937530"/>
              <a:gd name="connsiteX8" fmla="*/ 1950418 w 3939660"/>
              <a:gd name="connsiteY8" fmla="*/ 3937530 h 3937530"/>
              <a:gd name="connsiteX9" fmla="*/ 2555 w 3939660"/>
              <a:gd name="connsiteY9" fmla="*/ 1778530 h 3937530"/>
              <a:gd name="connsiteX0" fmla="*/ 2555 w 3936115"/>
              <a:gd name="connsiteY0" fmla="*/ 1778530 h 3937530"/>
              <a:gd name="connsiteX1" fmla="*/ 1526556 w 3936115"/>
              <a:gd name="connsiteY1" fmla="*/ 1029231 h 3937530"/>
              <a:gd name="connsiteX2" fmla="*/ 1069356 w 3936115"/>
              <a:gd name="connsiteY2" fmla="*/ 114830 h 3937530"/>
              <a:gd name="connsiteX3" fmla="*/ 1831356 w 3936115"/>
              <a:gd name="connsiteY3" fmla="*/ 813331 h 3937530"/>
              <a:gd name="connsiteX4" fmla="*/ 1975818 w 3936115"/>
              <a:gd name="connsiteY4" fmla="*/ 191030 h 3937530"/>
              <a:gd name="connsiteX5" fmla="*/ 2237756 w 3936115"/>
              <a:gd name="connsiteY5" fmla="*/ 826030 h 3937530"/>
              <a:gd name="connsiteX6" fmla="*/ 3101355 w 3936115"/>
              <a:gd name="connsiteY6" fmla="*/ 114830 h 3937530"/>
              <a:gd name="connsiteX7" fmla="*/ 2656855 w 3936115"/>
              <a:gd name="connsiteY7" fmla="*/ 1168930 h 3937530"/>
              <a:gd name="connsiteX8" fmla="*/ 3898281 w 3936115"/>
              <a:gd name="connsiteY8" fmla="*/ 1778530 h 3937530"/>
              <a:gd name="connsiteX9" fmla="*/ 1950418 w 3936115"/>
              <a:gd name="connsiteY9" fmla="*/ 3937530 h 3937530"/>
              <a:gd name="connsiteX10" fmla="*/ 2555 w 3936115"/>
              <a:gd name="connsiteY10" fmla="*/ 1778530 h 3937530"/>
              <a:gd name="connsiteX0" fmla="*/ 2555 w 3936115"/>
              <a:gd name="connsiteY0" fmla="*/ 1778530 h 3937530"/>
              <a:gd name="connsiteX1" fmla="*/ 1526556 w 3936115"/>
              <a:gd name="connsiteY1" fmla="*/ 1029231 h 3937530"/>
              <a:gd name="connsiteX2" fmla="*/ 1069356 w 3936115"/>
              <a:gd name="connsiteY2" fmla="*/ 114830 h 3937530"/>
              <a:gd name="connsiteX3" fmla="*/ 1831356 w 3936115"/>
              <a:gd name="connsiteY3" fmla="*/ 813331 h 3937530"/>
              <a:gd name="connsiteX4" fmla="*/ 1975818 w 3936115"/>
              <a:gd name="connsiteY4" fmla="*/ 191030 h 3937530"/>
              <a:gd name="connsiteX5" fmla="*/ 2237756 w 3936115"/>
              <a:gd name="connsiteY5" fmla="*/ 826030 h 3937530"/>
              <a:gd name="connsiteX6" fmla="*/ 3101355 w 3936115"/>
              <a:gd name="connsiteY6" fmla="*/ 114830 h 3937530"/>
              <a:gd name="connsiteX7" fmla="*/ 2656855 w 3936115"/>
              <a:gd name="connsiteY7" fmla="*/ 1168930 h 3937530"/>
              <a:gd name="connsiteX8" fmla="*/ 3898281 w 3936115"/>
              <a:gd name="connsiteY8" fmla="*/ 1778530 h 3937530"/>
              <a:gd name="connsiteX9" fmla="*/ 1950418 w 3936115"/>
              <a:gd name="connsiteY9" fmla="*/ 3937530 h 3937530"/>
              <a:gd name="connsiteX10" fmla="*/ 2555 w 3936115"/>
              <a:gd name="connsiteY10" fmla="*/ 1778530 h 3937530"/>
              <a:gd name="connsiteX0" fmla="*/ 2555 w 3935230"/>
              <a:gd name="connsiteY0" fmla="*/ 1778530 h 3937530"/>
              <a:gd name="connsiteX1" fmla="*/ 1526556 w 3935230"/>
              <a:gd name="connsiteY1" fmla="*/ 1029231 h 3937530"/>
              <a:gd name="connsiteX2" fmla="*/ 1069356 w 3935230"/>
              <a:gd name="connsiteY2" fmla="*/ 114830 h 3937530"/>
              <a:gd name="connsiteX3" fmla="*/ 1831356 w 3935230"/>
              <a:gd name="connsiteY3" fmla="*/ 813331 h 3937530"/>
              <a:gd name="connsiteX4" fmla="*/ 1975818 w 3935230"/>
              <a:gd name="connsiteY4" fmla="*/ 191030 h 3937530"/>
              <a:gd name="connsiteX5" fmla="*/ 2237756 w 3935230"/>
              <a:gd name="connsiteY5" fmla="*/ 826030 h 3937530"/>
              <a:gd name="connsiteX6" fmla="*/ 3101355 w 3935230"/>
              <a:gd name="connsiteY6" fmla="*/ 114830 h 3937530"/>
              <a:gd name="connsiteX7" fmla="*/ 2618755 w 3935230"/>
              <a:gd name="connsiteY7" fmla="*/ 1118130 h 3937530"/>
              <a:gd name="connsiteX8" fmla="*/ 3898281 w 3935230"/>
              <a:gd name="connsiteY8" fmla="*/ 1778530 h 3937530"/>
              <a:gd name="connsiteX9" fmla="*/ 1950418 w 3935230"/>
              <a:gd name="connsiteY9" fmla="*/ 3937530 h 3937530"/>
              <a:gd name="connsiteX10" fmla="*/ 2555 w 3935230"/>
              <a:gd name="connsiteY10" fmla="*/ 1778530 h 3937530"/>
              <a:gd name="connsiteX0" fmla="*/ 2555 w 3932391"/>
              <a:gd name="connsiteY0" fmla="*/ 1778530 h 3937530"/>
              <a:gd name="connsiteX1" fmla="*/ 1526556 w 3932391"/>
              <a:gd name="connsiteY1" fmla="*/ 1029231 h 3937530"/>
              <a:gd name="connsiteX2" fmla="*/ 1069356 w 3932391"/>
              <a:gd name="connsiteY2" fmla="*/ 114830 h 3937530"/>
              <a:gd name="connsiteX3" fmla="*/ 1831356 w 3932391"/>
              <a:gd name="connsiteY3" fmla="*/ 813331 h 3937530"/>
              <a:gd name="connsiteX4" fmla="*/ 1975818 w 3932391"/>
              <a:gd name="connsiteY4" fmla="*/ 191030 h 3937530"/>
              <a:gd name="connsiteX5" fmla="*/ 2237756 w 3932391"/>
              <a:gd name="connsiteY5" fmla="*/ 826030 h 3937530"/>
              <a:gd name="connsiteX6" fmla="*/ 3101355 w 3932391"/>
              <a:gd name="connsiteY6" fmla="*/ 114830 h 3937530"/>
              <a:gd name="connsiteX7" fmla="*/ 2618755 w 3932391"/>
              <a:gd name="connsiteY7" fmla="*/ 1118130 h 3937530"/>
              <a:gd name="connsiteX8" fmla="*/ 3898281 w 3932391"/>
              <a:gd name="connsiteY8" fmla="*/ 1778530 h 3937530"/>
              <a:gd name="connsiteX9" fmla="*/ 1950418 w 3932391"/>
              <a:gd name="connsiteY9" fmla="*/ 3937530 h 3937530"/>
              <a:gd name="connsiteX10" fmla="*/ 2555 w 3932391"/>
              <a:gd name="connsiteY10" fmla="*/ 1778530 h 3937530"/>
              <a:gd name="connsiteX0" fmla="*/ 2555 w 3934808"/>
              <a:gd name="connsiteY0" fmla="*/ 1778530 h 3937530"/>
              <a:gd name="connsiteX1" fmla="*/ 1526556 w 3934808"/>
              <a:gd name="connsiteY1" fmla="*/ 1029231 h 3937530"/>
              <a:gd name="connsiteX2" fmla="*/ 1069356 w 3934808"/>
              <a:gd name="connsiteY2" fmla="*/ 114830 h 3937530"/>
              <a:gd name="connsiteX3" fmla="*/ 1831356 w 3934808"/>
              <a:gd name="connsiteY3" fmla="*/ 813331 h 3937530"/>
              <a:gd name="connsiteX4" fmla="*/ 1975818 w 3934808"/>
              <a:gd name="connsiteY4" fmla="*/ 191030 h 3937530"/>
              <a:gd name="connsiteX5" fmla="*/ 2237756 w 3934808"/>
              <a:gd name="connsiteY5" fmla="*/ 826030 h 3937530"/>
              <a:gd name="connsiteX6" fmla="*/ 3101355 w 3934808"/>
              <a:gd name="connsiteY6" fmla="*/ 114830 h 3937530"/>
              <a:gd name="connsiteX7" fmla="*/ 2618755 w 3934808"/>
              <a:gd name="connsiteY7" fmla="*/ 1118130 h 3937530"/>
              <a:gd name="connsiteX8" fmla="*/ 3088657 w 3934808"/>
              <a:gd name="connsiteY8" fmla="*/ 1168930 h 3937530"/>
              <a:gd name="connsiteX9" fmla="*/ 3898281 w 3934808"/>
              <a:gd name="connsiteY9" fmla="*/ 1778530 h 3937530"/>
              <a:gd name="connsiteX10" fmla="*/ 1950418 w 3934808"/>
              <a:gd name="connsiteY10" fmla="*/ 3937530 h 3937530"/>
              <a:gd name="connsiteX11" fmla="*/ 2555 w 3934808"/>
              <a:gd name="connsiteY11" fmla="*/ 1778530 h 3937530"/>
              <a:gd name="connsiteX0" fmla="*/ 2555 w 3934808"/>
              <a:gd name="connsiteY0" fmla="*/ 1778530 h 3937530"/>
              <a:gd name="connsiteX1" fmla="*/ 1526556 w 3934808"/>
              <a:gd name="connsiteY1" fmla="*/ 1029231 h 3937530"/>
              <a:gd name="connsiteX2" fmla="*/ 1069356 w 3934808"/>
              <a:gd name="connsiteY2" fmla="*/ 114830 h 3937530"/>
              <a:gd name="connsiteX3" fmla="*/ 1831356 w 3934808"/>
              <a:gd name="connsiteY3" fmla="*/ 813331 h 3937530"/>
              <a:gd name="connsiteX4" fmla="*/ 1975818 w 3934808"/>
              <a:gd name="connsiteY4" fmla="*/ 191030 h 3937530"/>
              <a:gd name="connsiteX5" fmla="*/ 2237756 w 3934808"/>
              <a:gd name="connsiteY5" fmla="*/ 826030 h 3937530"/>
              <a:gd name="connsiteX6" fmla="*/ 3101355 w 3934808"/>
              <a:gd name="connsiteY6" fmla="*/ 114830 h 3937530"/>
              <a:gd name="connsiteX7" fmla="*/ 2618755 w 3934808"/>
              <a:gd name="connsiteY7" fmla="*/ 1118130 h 3937530"/>
              <a:gd name="connsiteX8" fmla="*/ 3088657 w 3934808"/>
              <a:gd name="connsiteY8" fmla="*/ 1168930 h 3937530"/>
              <a:gd name="connsiteX9" fmla="*/ 3898281 w 3934808"/>
              <a:gd name="connsiteY9" fmla="*/ 1778530 h 3937530"/>
              <a:gd name="connsiteX10" fmla="*/ 1950418 w 3934808"/>
              <a:gd name="connsiteY10" fmla="*/ 3937530 h 3937530"/>
              <a:gd name="connsiteX11" fmla="*/ 2555 w 3934808"/>
              <a:gd name="connsiteY11" fmla="*/ 1778530 h 3937530"/>
              <a:gd name="connsiteX0" fmla="*/ 2555 w 3933441"/>
              <a:gd name="connsiteY0" fmla="*/ 1778530 h 3937530"/>
              <a:gd name="connsiteX1" fmla="*/ 1526556 w 3933441"/>
              <a:gd name="connsiteY1" fmla="*/ 1029231 h 3937530"/>
              <a:gd name="connsiteX2" fmla="*/ 1069356 w 3933441"/>
              <a:gd name="connsiteY2" fmla="*/ 114830 h 3937530"/>
              <a:gd name="connsiteX3" fmla="*/ 1831356 w 3933441"/>
              <a:gd name="connsiteY3" fmla="*/ 813331 h 3937530"/>
              <a:gd name="connsiteX4" fmla="*/ 1975818 w 3933441"/>
              <a:gd name="connsiteY4" fmla="*/ 191030 h 3937530"/>
              <a:gd name="connsiteX5" fmla="*/ 2237756 w 3933441"/>
              <a:gd name="connsiteY5" fmla="*/ 826030 h 3937530"/>
              <a:gd name="connsiteX6" fmla="*/ 3101355 w 3933441"/>
              <a:gd name="connsiteY6" fmla="*/ 114830 h 3937530"/>
              <a:gd name="connsiteX7" fmla="*/ 2618755 w 3933441"/>
              <a:gd name="connsiteY7" fmla="*/ 1118130 h 3937530"/>
              <a:gd name="connsiteX8" fmla="*/ 3050557 w 3933441"/>
              <a:gd name="connsiteY8" fmla="*/ 1143530 h 3937530"/>
              <a:gd name="connsiteX9" fmla="*/ 3898281 w 3933441"/>
              <a:gd name="connsiteY9" fmla="*/ 1778530 h 3937530"/>
              <a:gd name="connsiteX10" fmla="*/ 1950418 w 3933441"/>
              <a:gd name="connsiteY10" fmla="*/ 3937530 h 3937530"/>
              <a:gd name="connsiteX11" fmla="*/ 2555 w 3933441"/>
              <a:gd name="connsiteY11" fmla="*/ 1778530 h 3937530"/>
              <a:gd name="connsiteX0" fmla="*/ 2555 w 3930002"/>
              <a:gd name="connsiteY0" fmla="*/ 1778530 h 3937530"/>
              <a:gd name="connsiteX1" fmla="*/ 1526556 w 3930002"/>
              <a:gd name="connsiteY1" fmla="*/ 1029231 h 3937530"/>
              <a:gd name="connsiteX2" fmla="*/ 1069356 w 3930002"/>
              <a:gd name="connsiteY2" fmla="*/ 114830 h 3937530"/>
              <a:gd name="connsiteX3" fmla="*/ 1831356 w 3930002"/>
              <a:gd name="connsiteY3" fmla="*/ 813331 h 3937530"/>
              <a:gd name="connsiteX4" fmla="*/ 1975818 w 3930002"/>
              <a:gd name="connsiteY4" fmla="*/ 191030 h 3937530"/>
              <a:gd name="connsiteX5" fmla="*/ 2237756 w 3930002"/>
              <a:gd name="connsiteY5" fmla="*/ 826030 h 3937530"/>
              <a:gd name="connsiteX6" fmla="*/ 3101355 w 3930002"/>
              <a:gd name="connsiteY6" fmla="*/ 114830 h 3937530"/>
              <a:gd name="connsiteX7" fmla="*/ 2618755 w 3930002"/>
              <a:gd name="connsiteY7" fmla="*/ 1118130 h 3937530"/>
              <a:gd name="connsiteX8" fmla="*/ 3050557 w 3930002"/>
              <a:gd name="connsiteY8" fmla="*/ 1143530 h 3937530"/>
              <a:gd name="connsiteX9" fmla="*/ 3898281 w 3930002"/>
              <a:gd name="connsiteY9" fmla="*/ 1778530 h 3937530"/>
              <a:gd name="connsiteX10" fmla="*/ 1950418 w 3930002"/>
              <a:gd name="connsiteY10" fmla="*/ 3937530 h 3937530"/>
              <a:gd name="connsiteX11" fmla="*/ 2555 w 3930002"/>
              <a:gd name="connsiteY11" fmla="*/ 1778530 h 3937530"/>
              <a:gd name="connsiteX0" fmla="*/ 2555 w 3928585"/>
              <a:gd name="connsiteY0" fmla="*/ 1778530 h 3937530"/>
              <a:gd name="connsiteX1" fmla="*/ 1526556 w 3928585"/>
              <a:gd name="connsiteY1" fmla="*/ 1029231 h 3937530"/>
              <a:gd name="connsiteX2" fmla="*/ 1069356 w 3928585"/>
              <a:gd name="connsiteY2" fmla="*/ 114830 h 3937530"/>
              <a:gd name="connsiteX3" fmla="*/ 1831356 w 3928585"/>
              <a:gd name="connsiteY3" fmla="*/ 813331 h 3937530"/>
              <a:gd name="connsiteX4" fmla="*/ 1975818 w 3928585"/>
              <a:gd name="connsiteY4" fmla="*/ 191030 h 3937530"/>
              <a:gd name="connsiteX5" fmla="*/ 2237756 w 3928585"/>
              <a:gd name="connsiteY5" fmla="*/ 826030 h 3937530"/>
              <a:gd name="connsiteX6" fmla="*/ 3101355 w 3928585"/>
              <a:gd name="connsiteY6" fmla="*/ 114830 h 3937530"/>
              <a:gd name="connsiteX7" fmla="*/ 2618755 w 3928585"/>
              <a:gd name="connsiteY7" fmla="*/ 1118130 h 3937530"/>
              <a:gd name="connsiteX8" fmla="*/ 2998170 w 3928585"/>
              <a:gd name="connsiteY8" fmla="*/ 1143530 h 3937530"/>
              <a:gd name="connsiteX9" fmla="*/ 3898281 w 3928585"/>
              <a:gd name="connsiteY9" fmla="*/ 1778530 h 3937530"/>
              <a:gd name="connsiteX10" fmla="*/ 1950418 w 3928585"/>
              <a:gd name="connsiteY10" fmla="*/ 3937530 h 3937530"/>
              <a:gd name="connsiteX11" fmla="*/ 2555 w 3928585"/>
              <a:gd name="connsiteY11" fmla="*/ 1778530 h 3937530"/>
              <a:gd name="connsiteX0" fmla="*/ 2555 w 3928585"/>
              <a:gd name="connsiteY0" fmla="*/ 1778530 h 3937530"/>
              <a:gd name="connsiteX1" fmla="*/ 1526556 w 3928585"/>
              <a:gd name="connsiteY1" fmla="*/ 1029231 h 3937530"/>
              <a:gd name="connsiteX2" fmla="*/ 1069356 w 3928585"/>
              <a:gd name="connsiteY2" fmla="*/ 114830 h 3937530"/>
              <a:gd name="connsiteX3" fmla="*/ 1831356 w 3928585"/>
              <a:gd name="connsiteY3" fmla="*/ 813331 h 3937530"/>
              <a:gd name="connsiteX4" fmla="*/ 1975818 w 3928585"/>
              <a:gd name="connsiteY4" fmla="*/ 191030 h 3937530"/>
              <a:gd name="connsiteX5" fmla="*/ 2237756 w 3928585"/>
              <a:gd name="connsiteY5" fmla="*/ 826030 h 3937530"/>
              <a:gd name="connsiteX6" fmla="*/ 3101355 w 3928585"/>
              <a:gd name="connsiteY6" fmla="*/ 114830 h 3937530"/>
              <a:gd name="connsiteX7" fmla="*/ 2618755 w 3928585"/>
              <a:gd name="connsiteY7" fmla="*/ 1118130 h 3937530"/>
              <a:gd name="connsiteX8" fmla="*/ 2998170 w 3928585"/>
              <a:gd name="connsiteY8" fmla="*/ 1143530 h 3937530"/>
              <a:gd name="connsiteX9" fmla="*/ 3898281 w 3928585"/>
              <a:gd name="connsiteY9" fmla="*/ 1778530 h 3937530"/>
              <a:gd name="connsiteX10" fmla="*/ 1950418 w 3928585"/>
              <a:gd name="connsiteY10" fmla="*/ 3937530 h 3937530"/>
              <a:gd name="connsiteX11" fmla="*/ 2555 w 3928585"/>
              <a:gd name="connsiteY11" fmla="*/ 1778530 h 3937530"/>
              <a:gd name="connsiteX0" fmla="*/ 2555 w 3929566"/>
              <a:gd name="connsiteY0" fmla="*/ 1778530 h 3937530"/>
              <a:gd name="connsiteX1" fmla="*/ 1526556 w 3929566"/>
              <a:gd name="connsiteY1" fmla="*/ 1029231 h 3937530"/>
              <a:gd name="connsiteX2" fmla="*/ 1069356 w 3929566"/>
              <a:gd name="connsiteY2" fmla="*/ 114830 h 3937530"/>
              <a:gd name="connsiteX3" fmla="*/ 1831356 w 3929566"/>
              <a:gd name="connsiteY3" fmla="*/ 813331 h 3937530"/>
              <a:gd name="connsiteX4" fmla="*/ 1975818 w 3929566"/>
              <a:gd name="connsiteY4" fmla="*/ 191030 h 3937530"/>
              <a:gd name="connsiteX5" fmla="*/ 2237756 w 3929566"/>
              <a:gd name="connsiteY5" fmla="*/ 826030 h 3937530"/>
              <a:gd name="connsiteX6" fmla="*/ 3101355 w 3929566"/>
              <a:gd name="connsiteY6" fmla="*/ 114830 h 3937530"/>
              <a:gd name="connsiteX7" fmla="*/ 2618755 w 3929566"/>
              <a:gd name="connsiteY7" fmla="*/ 1118130 h 3937530"/>
              <a:gd name="connsiteX8" fmla="*/ 2998170 w 3929566"/>
              <a:gd name="connsiteY8" fmla="*/ 1143530 h 3937530"/>
              <a:gd name="connsiteX9" fmla="*/ 3898281 w 3929566"/>
              <a:gd name="connsiteY9" fmla="*/ 1778530 h 3937530"/>
              <a:gd name="connsiteX10" fmla="*/ 1950418 w 3929566"/>
              <a:gd name="connsiteY10" fmla="*/ 3937530 h 3937530"/>
              <a:gd name="connsiteX11" fmla="*/ 2555 w 3929566"/>
              <a:gd name="connsiteY11" fmla="*/ 1778530 h 3937530"/>
              <a:gd name="connsiteX0" fmla="*/ 2555 w 3935470"/>
              <a:gd name="connsiteY0" fmla="*/ 1778530 h 3937530"/>
              <a:gd name="connsiteX1" fmla="*/ 1526556 w 3935470"/>
              <a:gd name="connsiteY1" fmla="*/ 1029231 h 3937530"/>
              <a:gd name="connsiteX2" fmla="*/ 1069356 w 3935470"/>
              <a:gd name="connsiteY2" fmla="*/ 114830 h 3937530"/>
              <a:gd name="connsiteX3" fmla="*/ 1831356 w 3935470"/>
              <a:gd name="connsiteY3" fmla="*/ 813331 h 3937530"/>
              <a:gd name="connsiteX4" fmla="*/ 1975818 w 3935470"/>
              <a:gd name="connsiteY4" fmla="*/ 191030 h 3937530"/>
              <a:gd name="connsiteX5" fmla="*/ 2237756 w 3935470"/>
              <a:gd name="connsiteY5" fmla="*/ 826030 h 3937530"/>
              <a:gd name="connsiteX6" fmla="*/ 3101355 w 3935470"/>
              <a:gd name="connsiteY6" fmla="*/ 114830 h 3937530"/>
              <a:gd name="connsiteX7" fmla="*/ 2618755 w 3935470"/>
              <a:gd name="connsiteY7" fmla="*/ 1118130 h 3937530"/>
              <a:gd name="connsiteX8" fmla="*/ 2998170 w 3935470"/>
              <a:gd name="connsiteY8" fmla="*/ 1143530 h 3937530"/>
              <a:gd name="connsiteX9" fmla="*/ 2821957 w 3935470"/>
              <a:gd name="connsiteY9" fmla="*/ 1608668 h 3937530"/>
              <a:gd name="connsiteX10" fmla="*/ 3898281 w 3935470"/>
              <a:gd name="connsiteY10" fmla="*/ 1778530 h 3937530"/>
              <a:gd name="connsiteX11" fmla="*/ 1950418 w 3935470"/>
              <a:gd name="connsiteY11" fmla="*/ 3937530 h 3937530"/>
              <a:gd name="connsiteX12" fmla="*/ 2555 w 3935470"/>
              <a:gd name="connsiteY12" fmla="*/ 1778530 h 3937530"/>
              <a:gd name="connsiteX0" fmla="*/ 2555 w 3935470"/>
              <a:gd name="connsiteY0" fmla="*/ 1778530 h 3937530"/>
              <a:gd name="connsiteX1" fmla="*/ 1526556 w 3935470"/>
              <a:gd name="connsiteY1" fmla="*/ 1029231 h 3937530"/>
              <a:gd name="connsiteX2" fmla="*/ 1069356 w 3935470"/>
              <a:gd name="connsiteY2" fmla="*/ 114830 h 3937530"/>
              <a:gd name="connsiteX3" fmla="*/ 1831356 w 3935470"/>
              <a:gd name="connsiteY3" fmla="*/ 813331 h 3937530"/>
              <a:gd name="connsiteX4" fmla="*/ 1975818 w 3935470"/>
              <a:gd name="connsiteY4" fmla="*/ 191030 h 3937530"/>
              <a:gd name="connsiteX5" fmla="*/ 2237756 w 3935470"/>
              <a:gd name="connsiteY5" fmla="*/ 826030 h 3937530"/>
              <a:gd name="connsiteX6" fmla="*/ 3101355 w 3935470"/>
              <a:gd name="connsiteY6" fmla="*/ 114830 h 3937530"/>
              <a:gd name="connsiteX7" fmla="*/ 2618755 w 3935470"/>
              <a:gd name="connsiteY7" fmla="*/ 1118130 h 3937530"/>
              <a:gd name="connsiteX8" fmla="*/ 3060082 w 3935470"/>
              <a:gd name="connsiteY8" fmla="*/ 1205443 h 3937530"/>
              <a:gd name="connsiteX9" fmla="*/ 2821957 w 3935470"/>
              <a:gd name="connsiteY9" fmla="*/ 1608668 h 3937530"/>
              <a:gd name="connsiteX10" fmla="*/ 3898281 w 3935470"/>
              <a:gd name="connsiteY10" fmla="*/ 1778530 h 3937530"/>
              <a:gd name="connsiteX11" fmla="*/ 1950418 w 3935470"/>
              <a:gd name="connsiteY11" fmla="*/ 3937530 h 3937530"/>
              <a:gd name="connsiteX12" fmla="*/ 2555 w 3935470"/>
              <a:gd name="connsiteY12" fmla="*/ 1778530 h 3937530"/>
              <a:gd name="connsiteX0" fmla="*/ 2555 w 3935470"/>
              <a:gd name="connsiteY0" fmla="*/ 1778530 h 3937530"/>
              <a:gd name="connsiteX1" fmla="*/ 1526556 w 3935470"/>
              <a:gd name="connsiteY1" fmla="*/ 1029231 h 3937530"/>
              <a:gd name="connsiteX2" fmla="*/ 1069356 w 3935470"/>
              <a:gd name="connsiteY2" fmla="*/ 114830 h 3937530"/>
              <a:gd name="connsiteX3" fmla="*/ 1831356 w 3935470"/>
              <a:gd name="connsiteY3" fmla="*/ 813331 h 3937530"/>
              <a:gd name="connsiteX4" fmla="*/ 1975818 w 3935470"/>
              <a:gd name="connsiteY4" fmla="*/ 191030 h 3937530"/>
              <a:gd name="connsiteX5" fmla="*/ 2237756 w 3935470"/>
              <a:gd name="connsiteY5" fmla="*/ 826030 h 3937530"/>
              <a:gd name="connsiteX6" fmla="*/ 3101355 w 3935470"/>
              <a:gd name="connsiteY6" fmla="*/ 114830 h 3937530"/>
              <a:gd name="connsiteX7" fmla="*/ 2618755 w 3935470"/>
              <a:gd name="connsiteY7" fmla="*/ 1118130 h 3937530"/>
              <a:gd name="connsiteX8" fmla="*/ 3060082 w 3935470"/>
              <a:gd name="connsiteY8" fmla="*/ 1205443 h 3937530"/>
              <a:gd name="connsiteX9" fmla="*/ 2821957 w 3935470"/>
              <a:gd name="connsiteY9" fmla="*/ 1608668 h 3937530"/>
              <a:gd name="connsiteX10" fmla="*/ 3898281 w 3935470"/>
              <a:gd name="connsiteY10" fmla="*/ 1778530 h 3937530"/>
              <a:gd name="connsiteX11" fmla="*/ 1950418 w 3935470"/>
              <a:gd name="connsiteY11" fmla="*/ 3937530 h 3937530"/>
              <a:gd name="connsiteX12" fmla="*/ 2555 w 3935470"/>
              <a:gd name="connsiteY12" fmla="*/ 1778530 h 3937530"/>
              <a:gd name="connsiteX0" fmla="*/ 2555 w 3935470"/>
              <a:gd name="connsiteY0" fmla="*/ 1778530 h 3937530"/>
              <a:gd name="connsiteX1" fmla="*/ 1526556 w 3935470"/>
              <a:gd name="connsiteY1" fmla="*/ 1029231 h 3937530"/>
              <a:gd name="connsiteX2" fmla="*/ 1069356 w 3935470"/>
              <a:gd name="connsiteY2" fmla="*/ 114830 h 3937530"/>
              <a:gd name="connsiteX3" fmla="*/ 1831356 w 3935470"/>
              <a:gd name="connsiteY3" fmla="*/ 813331 h 3937530"/>
              <a:gd name="connsiteX4" fmla="*/ 1975818 w 3935470"/>
              <a:gd name="connsiteY4" fmla="*/ 191030 h 3937530"/>
              <a:gd name="connsiteX5" fmla="*/ 2237756 w 3935470"/>
              <a:gd name="connsiteY5" fmla="*/ 826030 h 3937530"/>
              <a:gd name="connsiteX6" fmla="*/ 3101355 w 3935470"/>
              <a:gd name="connsiteY6" fmla="*/ 114830 h 3937530"/>
              <a:gd name="connsiteX7" fmla="*/ 2618755 w 3935470"/>
              <a:gd name="connsiteY7" fmla="*/ 1118130 h 3937530"/>
              <a:gd name="connsiteX8" fmla="*/ 3060082 w 3935470"/>
              <a:gd name="connsiteY8" fmla="*/ 1205443 h 3937530"/>
              <a:gd name="connsiteX9" fmla="*/ 2821957 w 3935470"/>
              <a:gd name="connsiteY9" fmla="*/ 1608668 h 3937530"/>
              <a:gd name="connsiteX10" fmla="*/ 3898281 w 3935470"/>
              <a:gd name="connsiteY10" fmla="*/ 1778530 h 3937530"/>
              <a:gd name="connsiteX11" fmla="*/ 1950418 w 3935470"/>
              <a:gd name="connsiteY11" fmla="*/ 3937530 h 3937530"/>
              <a:gd name="connsiteX12" fmla="*/ 2555 w 3935470"/>
              <a:gd name="connsiteY12" fmla="*/ 1778530 h 3937530"/>
              <a:gd name="connsiteX0" fmla="*/ 2555 w 3935470"/>
              <a:gd name="connsiteY0" fmla="*/ 1778530 h 3937530"/>
              <a:gd name="connsiteX1" fmla="*/ 1526556 w 3935470"/>
              <a:gd name="connsiteY1" fmla="*/ 1029231 h 3937530"/>
              <a:gd name="connsiteX2" fmla="*/ 1069356 w 3935470"/>
              <a:gd name="connsiteY2" fmla="*/ 114830 h 3937530"/>
              <a:gd name="connsiteX3" fmla="*/ 1831356 w 3935470"/>
              <a:gd name="connsiteY3" fmla="*/ 813331 h 3937530"/>
              <a:gd name="connsiteX4" fmla="*/ 1975818 w 3935470"/>
              <a:gd name="connsiteY4" fmla="*/ 191030 h 3937530"/>
              <a:gd name="connsiteX5" fmla="*/ 2237756 w 3935470"/>
              <a:gd name="connsiteY5" fmla="*/ 826030 h 3937530"/>
              <a:gd name="connsiteX6" fmla="*/ 3101355 w 3935470"/>
              <a:gd name="connsiteY6" fmla="*/ 114830 h 3937530"/>
              <a:gd name="connsiteX7" fmla="*/ 2609230 w 3935470"/>
              <a:gd name="connsiteY7" fmla="*/ 1141942 h 3937530"/>
              <a:gd name="connsiteX8" fmla="*/ 3060082 w 3935470"/>
              <a:gd name="connsiteY8" fmla="*/ 1205443 h 3937530"/>
              <a:gd name="connsiteX9" fmla="*/ 2821957 w 3935470"/>
              <a:gd name="connsiteY9" fmla="*/ 1608668 h 3937530"/>
              <a:gd name="connsiteX10" fmla="*/ 3898281 w 3935470"/>
              <a:gd name="connsiteY10" fmla="*/ 1778530 h 3937530"/>
              <a:gd name="connsiteX11" fmla="*/ 1950418 w 3935470"/>
              <a:gd name="connsiteY11" fmla="*/ 3937530 h 3937530"/>
              <a:gd name="connsiteX12" fmla="*/ 2555 w 3935470"/>
              <a:gd name="connsiteY12" fmla="*/ 1778530 h 3937530"/>
              <a:gd name="connsiteX0" fmla="*/ 2555 w 3935470"/>
              <a:gd name="connsiteY0" fmla="*/ 1778530 h 3937530"/>
              <a:gd name="connsiteX1" fmla="*/ 1526556 w 3935470"/>
              <a:gd name="connsiteY1" fmla="*/ 1029231 h 3937530"/>
              <a:gd name="connsiteX2" fmla="*/ 1069356 w 3935470"/>
              <a:gd name="connsiteY2" fmla="*/ 114830 h 3937530"/>
              <a:gd name="connsiteX3" fmla="*/ 1831356 w 3935470"/>
              <a:gd name="connsiteY3" fmla="*/ 813331 h 3937530"/>
              <a:gd name="connsiteX4" fmla="*/ 1975818 w 3935470"/>
              <a:gd name="connsiteY4" fmla="*/ 191030 h 3937530"/>
              <a:gd name="connsiteX5" fmla="*/ 2237756 w 3935470"/>
              <a:gd name="connsiteY5" fmla="*/ 826030 h 3937530"/>
              <a:gd name="connsiteX6" fmla="*/ 3101355 w 3935470"/>
              <a:gd name="connsiteY6" fmla="*/ 114830 h 3937530"/>
              <a:gd name="connsiteX7" fmla="*/ 2609230 w 3935470"/>
              <a:gd name="connsiteY7" fmla="*/ 1141942 h 3937530"/>
              <a:gd name="connsiteX8" fmla="*/ 3060082 w 3935470"/>
              <a:gd name="connsiteY8" fmla="*/ 1205443 h 3937530"/>
              <a:gd name="connsiteX9" fmla="*/ 2821957 w 3935470"/>
              <a:gd name="connsiteY9" fmla="*/ 1608668 h 3937530"/>
              <a:gd name="connsiteX10" fmla="*/ 3898281 w 3935470"/>
              <a:gd name="connsiteY10" fmla="*/ 1778530 h 3937530"/>
              <a:gd name="connsiteX11" fmla="*/ 1950418 w 3935470"/>
              <a:gd name="connsiteY11" fmla="*/ 3937530 h 3937530"/>
              <a:gd name="connsiteX12" fmla="*/ 2555 w 3935470"/>
              <a:gd name="connsiteY12" fmla="*/ 1778530 h 3937530"/>
              <a:gd name="connsiteX0" fmla="*/ 2555 w 3935470"/>
              <a:gd name="connsiteY0" fmla="*/ 1778530 h 3937530"/>
              <a:gd name="connsiteX1" fmla="*/ 1526556 w 3935470"/>
              <a:gd name="connsiteY1" fmla="*/ 1029231 h 3937530"/>
              <a:gd name="connsiteX2" fmla="*/ 1069356 w 3935470"/>
              <a:gd name="connsiteY2" fmla="*/ 114830 h 3937530"/>
              <a:gd name="connsiteX3" fmla="*/ 1831356 w 3935470"/>
              <a:gd name="connsiteY3" fmla="*/ 813331 h 3937530"/>
              <a:gd name="connsiteX4" fmla="*/ 1975818 w 3935470"/>
              <a:gd name="connsiteY4" fmla="*/ 191030 h 3937530"/>
              <a:gd name="connsiteX5" fmla="*/ 2237756 w 3935470"/>
              <a:gd name="connsiteY5" fmla="*/ 826030 h 3937530"/>
              <a:gd name="connsiteX6" fmla="*/ 3101355 w 3935470"/>
              <a:gd name="connsiteY6" fmla="*/ 114830 h 3937530"/>
              <a:gd name="connsiteX7" fmla="*/ 2609230 w 3935470"/>
              <a:gd name="connsiteY7" fmla="*/ 1141942 h 3937530"/>
              <a:gd name="connsiteX8" fmla="*/ 3060082 w 3935470"/>
              <a:gd name="connsiteY8" fmla="*/ 1205443 h 3937530"/>
              <a:gd name="connsiteX9" fmla="*/ 2821957 w 3935470"/>
              <a:gd name="connsiteY9" fmla="*/ 1608668 h 3937530"/>
              <a:gd name="connsiteX10" fmla="*/ 3898281 w 3935470"/>
              <a:gd name="connsiteY10" fmla="*/ 1778530 h 3937530"/>
              <a:gd name="connsiteX11" fmla="*/ 1950418 w 3935470"/>
              <a:gd name="connsiteY11" fmla="*/ 3937530 h 3937530"/>
              <a:gd name="connsiteX12" fmla="*/ 2555 w 3935470"/>
              <a:gd name="connsiteY12" fmla="*/ 1778530 h 3937530"/>
              <a:gd name="connsiteX0" fmla="*/ 2555 w 3935470"/>
              <a:gd name="connsiteY0" fmla="*/ 1778530 h 3937530"/>
              <a:gd name="connsiteX1" fmla="*/ 1526556 w 3935470"/>
              <a:gd name="connsiteY1" fmla="*/ 1029231 h 3937530"/>
              <a:gd name="connsiteX2" fmla="*/ 1069356 w 3935470"/>
              <a:gd name="connsiteY2" fmla="*/ 114830 h 3937530"/>
              <a:gd name="connsiteX3" fmla="*/ 1831356 w 3935470"/>
              <a:gd name="connsiteY3" fmla="*/ 813331 h 3937530"/>
              <a:gd name="connsiteX4" fmla="*/ 1975818 w 3935470"/>
              <a:gd name="connsiteY4" fmla="*/ 191030 h 3937530"/>
              <a:gd name="connsiteX5" fmla="*/ 2237756 w 3935470"/>
              <a:gd name="connsiteY5" fmla="*/ 826030 h 3937530"/>
              <a:gd name="connsiteX6" fmla="*/ 3101355 w 3935470"/>
              <a:gd name="connsiteY6" fmla="*/ 114830 h 3937530"/>
              <a:gd name="connsiteX7" fmla="*/ 2609230 w 3935470"/>
              <a:gd name="connsiteY7" fmla="*/ 1141942 h 3937530"/>
              <a:gd name="connsiteX8" fmla="*/ 3060082 w 3935470"/>
              <a:gd name="connsiteY8" fmla="*/ 1205443 h 3937530"/>
              <a:gd name="connsiteX9" fmla="*/ 2821957 w 3935470"/>
              <a:gd name="connsiteY9" fmla="*/ 1608668 h 3937530"/>
              <a:gd name="connsiteX10" fmla="*/ 3898281 w 3935470"/>
              <a:gd name="connsiteY10" fmla="*/ 1778530 h 3937530"/>
              <a:gd name="connsiteX11" fmla="*/ 1950418 w 3935470"/>
              <a:gd name="connsiteY11" fmla="*/ 3937530 h 3937530"/>
              <a:gd name="connsiteX12" fmla="*/ 2555 w 3935470"/>
              <a:gd name="connsiteY12" fmla="*/ 1778530 h 3937530"/>
              <a:gd name="connsiteX0" fmla="*/ 2555 w 3935470"/>
              <a:gd name="connsiteY0" fmla="*/ 1778530 h 3937530"/>
              <a:gd name="connsiteX1" fmla="*/ 1526556 w 3935470"/>
              <a:gd name="connsiteY1" fmla="*/ 1029231 h 3937530"/>
              <a:gd name="connsiteX2" fmla="*/ 1069356 w 3935470"/>
              <a:gd name="connsiteY2" fmla="*/ 114830 h 3937530"/>
              <a:gd name="connsiteX3" fmla="*/ 1831356 w 3935470"/>
              <a:gd name="connsiteY3" fmla="*/ 813331 h 3937530"/>
              <a:gd name="connsiteX4" fmla="*/ 1975818 w 3935470"/>
              <a:gd name="connsiteY4" fmla="*/ 191030 h 3937530"/>
              <a:gd name="connsiteX5" fmla="*/ 2237756 w 3935470"/>
              <a:gd name="connsiteY5" fmla="*/ 826030 h 3937530"/>
              <a:gd name="connsiteX6" fmla="*/ 3101355 w 3935470"/>
              <a:gd name="connsiteY6" fmla="*/ 114830 h 3937530"/>
              <a:gd name="connsiteX7" fmla="*/ 2609230 w 3935470"/>
              <a:gd name="connsiteY7" fmla="*/ 1141942 h 3937530"/>
              <a:gd name="connsiteX8" fmla="*/ 3060082 w 3935470"/>
              <a:gd name="connsiteY8" fmla="*/ 1205443 h 3937530"/>
              <a:gd name="connsiteX9" fmla="*/ 2821957 w 3935470"/>
              <a:gd name="connsiteY9" fmla="*/ 1608668 h 3937530"/>
              <a:gd name="connsiteX10" fmla="*/ 3898281 w 3935470"/>
              <a:gd name="connsiteY10" fmla="*/ 1778530 h 3937530"/>
              <a:gd name="connsiteX11" fmla="*/ 1950418 w 3935470"/>
              <a:gd name="connsiteY11" fmla="*/ 3937530 h 3937530"/>
              <a:gd name="connsiteX12" fmla="*/ 2555 w 3935470"/>
              <a:gd name="connsiteY12" fmla="*/ 1778530 h 3937530"/>
              <a:gd name="connsiteX0" fmla="*/ 2555 w 3935470"/>
              <a:gd name="connsiteY0" fmla="*/ 1778530 h 3937530"/>
              <a:gd name="connsiteX1" fmla="*/ 1526556 w 3935470"/>
              <a:gd name="connsiteY1" fmla="*/ 1029231 h 3937530"/>
              <a:gd name="connsiteX2" fmla="*/ 1069356 w 3935470"/>
              <a:gd name="connsiteY2" fmla="*/ 114830 h 3937530"/>
              <a:gd name="connsiteX3" fmla="*/ 1831356 w 3935470"/>
              <a:gd name="connsiteY3" fmla="*/ 813331 h 3937530"/>
              <a:gd name="connsiteX4" fmla="*/ 1975818 w 3935470"/>
              <a:gd name="connsiteY4" fmla="*/ 191030 h 3937530"/>
              <a:gd name="connsiteX5" fmla="*/ 2237756 w 3935470"/>
              <a:gd name="connsiteY5" fmla="*/ 826030 h 3937530"/>
              <a:gd name="connsiteX6" fmla="*/ 3101355 w 3935470"/>
              <a:gd name="connsiteY6" fmla="*/ 114830 h 3937530"/>
              <a:gd name="connsiteX7" fmla="*/ 2609230 w 3935470"/>
              <a:gd name="connsiteY7" fmla="*/ 1141942 h 3937530"/>
              <a:gd name="connsiteX8" fmla="*/ 3060082 w 3935470"/>
              <a:gd name="connsiteY8" fmla="*/ 1205443 h 3937530"/>
              <a:gd name="connsiteX9" fmla="*/ 2821957 w 3935470"/>
              <a:gd name="connsiteY9" fmla="*/ 1608668 h 3937530"/>
              <a:gd name="connsiteX10" fmla="*/ 3898281 w 3935470"/>
              <a:gd name="connsiteY10" fmla="*/ 1778530 h 3937530"/>
              <a:gd name="connsiteX11" fmla="*/ 1950418 w 3935470"/>
              <a:gd name="connsiteY11" fmla="*/ 3937530 h 3937530"/>
              <a:gd name="connsiteX12" fmla="*/ 2555 w 3935470"/>
              <a:gd name="connsiteY12" fmla="*/ 1778530 h 3937530"/>
              <a:gd name="connsiteX0" fmla="*/ 2555 w 3935470"/>
              <a:gd name="connsiteY0" fmla="*/ 1778530 h 3937530"/>
              <a:gd name="connsiteX1" fmla="*/ 1526556 w 3935470"/>
              <a:gd name="connsiteY1" fmla="*/ 1029231 h 3937530"/>
              <a:gd name="connsiteX2" fmla="*/ 1069356 w 3935470"/>
              <a:gd name="connsiteY2" fmla="*/ 114830 h 3937530"/>
              <a:gd name="connsiteX3" fmla="*/ 1831356 w 3935470"/>
              <a:gd name="connsiteY3" fmla="*/ 813331 h 3937530"/>
              <a:gd name="connsiteX4" fmla="*/ 1975818 w 3935470"/>
              <a:gd name="connsiteY4" fmla="*/ 191030 h 3937530"/>
              <a:gd name="connsiteX5" fmla="*/ 2237756 w 3935470"/>
              <a:gd name="connsiteY5" fmla="*/ 826030 h 3937530"/>
              <a:gd name="connsiteX6" fmla="*/ 3101355 w 3935470"/>
              <a:gd name="connsiteY6" fmla="*/ 114830 h 3937530"/>
              <a:gd name="connsiteX7" fmla="*/ 2609230 w 3935470"/>
              <a:gd name="connsiteY7" fmla="*/ 1141942 h 3937530"/>
              <a:gd name="connsiteX8" fmla="*/ 3060082 w 3935470"/>
              <a:gd name="connsiteY8" fmla="*/ 1205443 h 3937530"/>
              <a:gd name="connsiteX9" fmla="*/ 2821957 w 3935470"/>
              <a:gd name="connsiteY9" fmla="*/ 1608668 h 3937530"/>
              <a:gd name="connsiteX10" fmla="*/ 3898281 w 3935470"/>
              <a:gd name="connsiteY10" fmla="*/ 1778530 h 3937530"/>
              <a:gd name="connsiteX11" fmla="*/ 1950418 w 3935470"/>
              <a:gd name="connsiteY11" fmla="*/ 3937530 h 3937530"/>
              <a:gd name="connsiteX12" fmla="*/ 2555 w 3935470"/>
              <a:gd name="connsiteY12" fmla="*/ 1778530 h 3937530"/>
              <a:gd name="connsiteX0" fmla="*/ 2555 w 3971496"/>
              <a:gd name="connsiteY0" fmla="*/ 1778530 h 3937530"/>
              <a:gd name="connsiteX1" fmla="*/ 1526556 w 3971496"/>
              <a:gd name="connsiteY1" fmla="*/ 1029231 h 3937530"/>
              <a:gd name="connsiteX2" fmla="*/ 1069356 w 3971496"/>
              <a:gd name="connsiteY2" fmla="*/ 114830 h 3937530"/>
              <a:gd name="connsiteX3" fmla="*/ 1831356 w 3971496"/>
              <a:gd name="connsiteY3" fmla="*/ 813331 h 3937530"/>
              <a:gd name="connsiteX4" fmla="*/ 1975818 w 3971496"/>
              <a:gd name="connsiteY4" fmla="*/ 191030 h 3937530"/>
              <a:gd name="connsiteX5" fmla="*/ 2237756 w 3971496"/>
              <a:gd name="connsiteY5" fmla="*/ 826030 h 3937530"/>
              <a:gd name="connsiteX6" fmla="*/ 3101355 w 3971496"/>
              <a:gd name="connsiteY6" fmla="*/ 114830 h 3937530"/>
              <a:gd name="connsiteX7" fmla="*/ 2609230 w 3971496"/>
              <a:gd name="connsiteY7" fmla="*/ 1141942 h 3937530"/>
              <a:gd name="connsiteX8" fmla="*/ 3060082 w 3971496"/>
              <a:gd name="connsiteY8" fmla="*/ 1205443 h 3937530"/>
              <a:gd name="connsiteX9" fmla="*/ 2821957 w 3971496"/>
              <a:gd name="connsiteY9" fmla="*/ 1608668 h 3937530"/>
              <a:gd name="connsiteX10" fmla="*/ 3336307 w 3971496"/>
              <a:gd name="connsiteY10" fmla="*/ 1684868 h 3937530"/>
              <a:gd name="connsiteX11" fmla="*/ 3898281 w 3971496"/>
              <a:gd name="connsiteY11" fmla="*/ 1778530 h 3937530"/>
              <a:gd name="connsiteX12" fmla="*/ 1950418 w 3971496"/>
              <a:gd name="connsiteY12" fmla="*/ 3937530 h 3937530"/>
              <a:gd name="connsiteX13" fmla="*/ 2555 w 3971496"/>
              <a:gd name="connsiteY13" fmla="*/ 1778530 h 3937530"/>
              <a:gd name="connsiteX0" fmla="*/ 2555 w 3971496"/>
              <a:gd name="connsiteY0" fmla="*/ 1778530 h 3937530"/>
              <a:gd name="connsiteX1" fmla="*/ 1526556 w 3971496"/>
              <a:gd name="connsiteY1" fmla="*/ 1029231 h 3937530"/>
              <a:gd name="connsiteX2" fmla="*/ 1069356 w 3971496"/>
              <a:gd name="connsiteY2" fmla="*/ 114830 h 3937530"/>
              <a:gd name="connsiteX3" fmla="*/ 1831356 w 3971496"/>
              <a:gd name="connsiteY3" fmla="*/ 813331 h 3937530"/>
              <a:gd name="connsiteX4" fmla="*/ 1975818 w 3971496"/>
              <a:gd name="connsiteY4" fmla="*/ 191030 h 3937530"/>
              <a:gd name="connsiteX5" fmla="*/ 2237756 w 3971496"/>
              <a:gd name="connsiteY5" fmla="*/ 826030 h 3937530"/>
              <a:gd name="connsiteX6" fmla="*/ 3101355 w 3971496"/>
              <a:gd name="connsiteY6" fmla="*/ 114830 h 3937530"/>
              <a:gd name="connsiteX7" fmla="*/ 2609230 w 3971496"/>
              <a:gd name="connsiteY7" fmla="*/ 1141942 h 3937530"/>
              <a:gd name="connsiteX8" fmla="*/ 3060082 w 3971496"/>
              <a:gd name="connsiteY8" fmla="*/ 1205443 h 3937530"/>
              <a:gd name="connsiteX9" fmla="*/ 2821957 w 3971496"/>
              <a:gd name="connsiteY9" fmla="*/ 1608668 h 3937530"/>
              <a:gd name="connsiteX10" fmla="*/ 3336307 w 3971496"/>
              <a:gd name="connsiteY10" fmla="*/ 1684868 h 3937530"/>
              <a:gd name="connsiteX11" fmla="*/ 3898281 w 3971496"/>
              <a:gd name="connsiteY11" fmla="*/ 1778530 h 3937530"/>
              <a:gd name="connsiteX12" fmla="*/ 1950418 w 3971496"/>
              <a:gd name="connsiteY12" fmla="*/ 3937530 h 3937530"/>
              <a:gd name="connsiteX13" fmla="*/ 2555 w 3971496"/>
              <a:gd name="connsiteY13" fmla="*/ 1778530 h 3937530"/>
              <a:gd name="connsiteX0" fmla="*/ 2555 w 4003228"/>
              <a:gd name="connsiteY0" fmla="*/ 1778530 h 3937530"/>
              <a:gd name="connsiteX1" fmla="*/ 1526556 w 4003228"/>
              <a:gd name="connsiteY1" fmla="*/ 1029231 h 3937530"/>
              <a:gd name="connsiteX2" fmla="*/ 1069356 w 4003228"/>
              <a:gd name="connsiteY2" fmla="*/ 114830 h 3937530"/>
              <a:gd name="connsiteX3" fmla="*/ 1831356 w 4003228"/>
              <a:gd name="connsiteY3" fmla="*/ 813331 h 3937530"/>
              <a:gd name="connsiteX4" fmla="*/ 1975818 w 4003228"/>
              <a:gd name="connsiteY4" fmla="*/ 191030 h 3937530"/>
              <a:gd name="connsiteX5" fmla="*/ 2237756 w 4003228"/>
              <a:gd name="connsiteY5" fmla="*/ 826030 h 3937530"/>
              <a:gd name="connsiteX6" fmla="*/ 3101355 w 4003228"/>
              <a:gd name="connsiteY6" fmla="*/ 114830 h 3937530"/>
              <a:gd name="connsiteX7" fmla="*/ 2609230 w 4003228"/>
              <a:gd name="connsiteY7" fmla="*/ 1141942 h 3937530"/>
              <a:gd name="connsiteX8" fmla="*/ 3060082 w 4003228"/>
              <a:gd name="connsiteY8" fmla="*/ 1205443 h 3937530"/>
              <a:gd name="connsiteX9" fmla="*/ 2821957 w 4003228"/>
              <a:gd name="connsiteY9" fmla="*/ 1608668 h 3937530"/>
              <a:gd name="connsiteX10" fmla="*/ 3336307 w 4003228"/>
              <a:gd name="connsiteY10" fmla="*/ 1684868 h 3937530"/>
              <a:gd name="connsiteX11" fmla="*/ 3626820 w 4003228"/>
              <a:gd name="connsiteY11" fmla="*/ 2013480 h 3937530"/>
              <a:gd name="connsiteX12" fmla="*/ 3898281 w 4003228"/>
              <a:gd name="connsiteY12" fmla="*/ 1778530 h 3937530"/>
              <a:gd name="connsiteX13" fmla="*/ 1950418 w 4003228"/>
              <a:gd name="connsiteY13" fmla="*/ 3937530 h 3937530"/>
              <a:gd name="connsiteX14" fmla="*/ 2555 w 4003228"/>
              <a:gd name="connsiteY14" fmla="*/ 1778530 h 3937530"/>
              <a:gd name="connsiteX0" fmla="*/ 2555 w 4003228"/>
              <a:gd name="connsiteY0" fmla="*/ 1778530 h 3937530"/>
              <a:gd name="connsiteX1" fmla="*/ 1526556 w 4003228"/>
              <a:gd name="connsiteY1" fmla="*/ 1029231 h 3937530"/>
              <a:gd name="connsiteX2" fmla="*/ 1069356 w 4003228"/>
              <a:gd name="connsiteY2" fmla="*/ 114830 h 3937530"/>
              <a:gd name="connsiteX3" fmla="*/ 1831356 w 4003228"/>
              <a:gd name="connsiteY3" fmla="*/ 813331 h 3937530"/>
              <a:gd name="connsiteX4" fmla="*/ 1975818 w 4003228"/>
              <a:gd name="connsiteY4" fmla="*/ 191030 h 3937530"/>
              <a:gd name="connsiteX5" fmla="*/ 2237756 w 4003228"/>
              <a:gd name="connsiteY5" fmla="*/ 826030 h 3937530"/>
              <a:gd name="connsiteX6" fmla="*/ 3101355 w 4003228"/>
              <a:gd name="connsiteY6" fmla="*/ 114830 h 3937530"/>
              <a:gd name="connsiteX7" fmla="*/ 2609230 w 4003228"/>
              <a:gd name="connsiteY7" fmla="*/ 1141942 h 3937530"/>
              <a:gd name="connsiteX8" fmla="*/ 3060082 w 4003228"/>
              <a:gd name="connsiteY8" fmla="*/ 1205443 h 3937530"/>
              <a:gd name="connsiteX9" fmla="*/ 2821957 w 4003228"/>
              <a:gd name="connsiteY9" fmla="*/ 1608668 h 3937530"/>
              <a:gd name="connsiteX10" fmla="*/ 3336307 w 4003228"/>
              <a:gd name="connsiteY10" fmla="*/ 1684868 h 3937530"/>
              <a:gd name="connsiteX11" fmla="*/ 3626820 w 4003228"/>
              <a:gd name="connsiteY11" fmla="*/ 2013480 h 3937530"/>
              <a:gd name="connsiteX12" fmla="*/ 3898281 w 4003228"/>
              <a:gd name="connsiteY12" fmla="*/ 1778530 h 3937530"/>
              <a:gd name="connsiteX13" fmla="*/ 1950418 w 4003228"/>
              <a:gd name="connsiteY13" fmla="*/ 3937530 h 3937530"/>
              <a:gd name="connsiteX14" fmla="*/ 2555 w 4003228"/>
              <a:gd name="connsiteY14" fmla="*/ 1778530 h 3937530"/>
              <a:gd name="connsiteX0" fmla="*/ 2555 w 3676051"/>
              <a:gd name="connsiteY0" fmla="*/ 1778530 h 3939551"/>
              <a:gd name="connsiteX1" fmla="*/ 1526556 w 3676051"/>
              <a:gd name="connsiteY1" fmla="*/ 1029231 h 3939551"/>
              <a:gd name="connsiteX2" fmla="*/ 1069356 w 3676051"/>
              <a:gd name="connsiteY2" fmla="*/ 114830 h 3939551"/>
              <a:gd name="connsiteX3" fmla="*/ 1831356 w 3676051"/>
              <a:gd name="connsiteY3" fmla="*/ 813331 h 3939551"/>
              <a:gd name="connsiteX4" fmla="*/ 1975818 w 3676051"/>
              <a:gd name="connsiteY4" fmla="*/ 191030 h 3939551"/>
              <a:gd name="connsiteX5" fmla="*/ 2237756 w 3676051"/>
              <a:gd name="connsiteY5" fmla="*/ 826030 h 3939551"/>
              <a:gd name="connsiteX6" fmla="*/ 3101355 w 3676051"/>
              <a:gd name="connsiteY6" fmla="*/ 114830 h 3939551"/>
              <a:gd name="connsiteX7" fmla="*/ 2609230 w 3676051"/>
              <a:gd name="connsiteY7" fmla="*/ 1141942 h 3939551"/>
              <a:gd name="connsiteX8" fmla="*/ 3060082 w 3676051"/>
              <a:gd name="connsiteY8" fmla="*/ 1205443 h 3939551"/>
              <a:gd name="connsiteX9" fmla="*/ 2821957 w 3676051"/>
              <a:gd name="connsiteY9" fmla="*/ 1608668 h 3939551"/>
              <a:gd name="connsiteX10" fmla="*/ 3336307 w 3676051"/>
              <a:gd name="connsiteY10" fmla="*/ 1684868 h 3939551"/>
              <a:gd name="connsiteX11" fmla="*/ 3626820 w 3676051"/>
              <a:gd name="connsiteY11" fmla="*/ 2013480 h 3939551"/>
              <a:gd name="connsiteX12" fmla="*/ 3383931 w 3676051"/>
              <a:gd name="connsiteY12" fmla="*/ 2159530 h 3939551"/>
              <a:gd name="connsiteX13" fmla="*/ 1950418 w 3676051"/>
              <a:gd name="connsiteY13" fmla="*/ 3937530 h 3939551"/>
              <a:gd name="connsiteX14" fmla="*/ 2555 w 3676051"/>
              <a:gd name="connsiteY14" fmla="*/ 1778530 h 3939551"/>
              <a:gd name="connsiteX0" fmla="*/ 2555 w 3648852"/>
              <a:gd name="connsiteY0" fmla="*/ 1778530 h 3939551"/>
              <a:gd name="connsiteX1" fmla="*/ 1526556 w 3648852"/>
              <a:gd name="connsiteY1" fmla="*/ 1029231 h 3939551"/>
              <a:gd name="connsiteX2" fmla="*/ 1069356 w 3648852"/>
              <a:gd name="connsiteY2" fmla="*/ 114830 h 3939551"/>
              <a:gd name="connsiteX3" fmla="*/ 1831356 w 3648852"/>
              <a:gd name="connsiteY3" fmla="*/ 813331 h 3939551"/>
              <a:gd name="connsiteX4" fmla="*/ 1975818 w 3648852"/>
              <a:gd name="connsiteY4" fmla="*/ 191030 h 3939551"/>
              <a:gd name="connsiteX5" fmla="*/ 2237756 w 3648852"/>
              <a:gd name="connsiteY5" fmla="*/ 826030 h 3939551"/>
              <a:gd name="connsiteX6" fmla="*/ 3101355 w 3648852"/>
              <a:gd name="connsiteY6" fmla="*/ 114830 h 3939551"/>
              <a:gd name="connsiteX7" fmla="*/ 2609230 w 3648852"/>
              <a:gd name="connsiteY7" fmla="*/ 1141942 h 3939551"/>
              <a:gd name="connsiteX8" fmla="*/ 3060082 w 3648852"/>
              <a:gd name="connsiteY8" fmla="*/ 1205443 h 3939551"/>
              <a:gd name="connsiteX9" fmla="*/ 2821957 w 3648852"/>
              <a:gd name="connsiteY9" fmla="*/ 1608668 h 3939551"/>
              <a:gd name="connsiteX10" fmla="*/ 3336307 w 3648852"/>
              <a:gd name="connsiteY10" fmla="*/ 1684868 h 3939551"/>
              <a:gd name="connsiteX11" fmla="*/ 3626820 w 3648852"/>
              <a:gd name="connsiteY11" fmla="*/ 2013480 h 3939551"/>
              <a:gd name="connsiteX12" fmla="*/ 3383931 w 3648852"/>
              <a:gd name="connsiteY12" fmla="*/ 2159530 h 3939551"/>
              <a:gd name="connsiteX13" fmla="*/ 1950418 w 3648852"/>
              <a:gd name="connsiteY13" fmla="*/ 3937530 h 3939551"/>
              <a:gd name="connsiteX14" fmla="*/ 2555 w 3648852"/>
              <a:gd name="connsiteY14" fmla="*/ 1778530 h 3939551"/>
              <a:gd name="connsiteX0" fmla="*/ 2555 w 3551148"/>
              <a:gd name="connsiteY0" fmla="*/ 1778530 h 3939551"/>
              <a:gd name="connsiteX1" fmla="*/ 1526556 w 3551148"/>
              <a:gd name="connsiteY1" fmla="*/ 1029231 h 3939551"/>
              <a:gd name="connsiteX2" fmla="*/ 1069356 w 3551148"/>
              <a:gd name="connsiteY2" fmla="*/ 114830 h 3939551"/>
              <a:gd name="connsiteX3" fmla="*/ 1831356 w 3551148"/>
              <a:gd name="connsiteY3" fmla="*/ 813331 h 3939551"/>
              <a:gd name="connsiteX4" fmla="*/ 1975818 w 3551148"/>
              <a:gd name="connsiteY4" fmla="*/ 191030 h 3939551"/>
              <a:gd name="connsiteX5" fmla="*/ 2237756 w 3551148"/>
              <a:gd name="connsiteY5" fmla="*/ 826030 h 3939551"/>
              <a:gd name="connsiteX6" fmla="*/ 3101355 w 3551148"/>
              <a:gd name="connsiteY6" fmla="*/ 114830 h 3939551"/>
              <a:gd name="connsiteX7" fmla="*/ 2609230 w 3551148"/>
              <a:gd name="connsiteY7" fmla="*/ 1141942 h 3939551"/>
              <a:gd name="connsiteX8" fmla="*/ 3060082 w 3551148"/>
              <a:gd name="connsiteY8" fmla="*/ 1205443 h 3939551"/>
              <a:gd name="connsiteX9" fmla="*/ 2821957 w 3551148"/>
              <a:gd name="connsiteY9" fmla="*/ 1608668 h 3939551"/>
              <a:gd name="connsiteX10" fmla="*/ 3336307 w 3551148"/>
              <a:gd name="connsiteY10" fmla="*/ 1684868 h 3939551"/>
              <a:gd name="connsiteX11" fmla="*/ 3517283 w 3551148"/>
              <a:gd name="connsiteY11" fmla="*/ 1965855 h 3939551"/>
              <a:gd name="connsiteX12" fmla="*/ 3383931 w 3551148"/>
              <a:gd name="connsiteY12" fmla="*/ 2159530 h 3939551"/>
              <a:gd name="connsiteX13" fmla="*/ 1950418 w 3551148"/>
              <a:gd name="connsiteY13" fmla="*/ 3937530 h 3939551"/>
              <a:gd name="connsiteX14" fmla="*/ 2555 w 3551148"/>
              <a:gd name="connsiteY14" fmla="*/ 1778530 h 3939551"/>
              <a:gd name="connsiteX0" fmla="*/ 2555 w 3517283"/>
              <a:gd name="connsiteY0" fmla="*/ 1778530 h 3939551"/>
              <a:gd name="connsiteX1" fmla="*/ 1526556 w 3517283"/>
              <a:gd name="connsiteY1" fmla="*/ 1029231 h 3939551"/>
              <a:gd name="connsiteX2" fmla="*/ 1069356 w 3517283"/>
              <a:gd name="connsiteY2" fmla="*/ 114830 h 3939551"/>
              <a:gd name="connsiteX3" fmla="*/ 1831356 w 3517283"/>
              <a:gd name="connsiteY3" fmla="*/ 813331 h 3939551"/>
              <a:gd name="connsiteX4" fmla="*/ 1975818 w 3517283"/>
              <a:gd name="connsiteY4" fmla="*/ 191030 h 3939551"/>
              <a:gd name="connsiteX5" fmla="*/ 2237756 w 3517283"/>
              <a:gd name="connsiteY5" fmla="*/ 826030 h 3939551"/>
              <a:gd name="connsiteX6" fmla="*/ 3101355 w 3517283"/>
              <a:gd name="connsiteY6" fmla="*/ 114830 h 3939551"/>
              <a:gd name="connsiteX7" fmla="*/ 2609230 w 3517283"/>
              <a:gd name="connsiteY7" fmla="*/ 1141942 h 3939551"/>
              <a:gd name="connsiteX8" fmla="*/ 3060082 w 3517283"/>
              <a:gd name="connsiteY8" fmla="*/ 1205443 h 3939551"/>
              <a:gd name="connsiteX9" fmla="*/ 2821957 w 3517283"/>
              <a:gd name="connsiteY9" fmla="*/ 1608668 h 3939551"/>
              <a:gd name="connsiteX10" fmla="*/ 3336307 w 3517283"/>
              <a:gd name="connsiteY10" fmla="*/ 1684868 h 3939551"/>
              <a:gd name="connsiteX11" fmla="*/ 3517283 w 3517283"/>
              <a:gd name="connsiteY11" fmla="*/ 1965855 h 3939551"/>
              <a:gd name="connsiteX12" fmla="*/ 3383931 w 3517283"/>
              <a:gd name="connsiteY12" fmla="*/ 2159530 h 3939551"/>
              <a:gd name="connsiteX13" fmla="*/ 1950418 w 3517283"/>
              <a:gd name="connsiteY13" fmla="*/ 3937530 h 3939551"/>
              <a:gd name="connsiteX14" fmla="*/ 2555 w 3517283"/>
              <a:gd name="connsiteY14" fmla="*/ 1778530 h 3939551"/>
              <a:gd name="connsiteX0" fmla="*/ 2555 w 3521355"/>
              <a:gd name="connsiteY0" fmla="*/ 1778530 h 3939551"/>
              <a:gd name="connsiteX1" fmla="*/ 1526556 w 3521355"/>
              <a:gd name="connsiteY1" fmla="*/ 1029231 h 3939551"/>
              <a:gd name="connsiteX2" fmla="*/ 1069356 w 3521355"/>
              <a:gd name="connsiteY2" fmla="*/ 114830 h 3939551"/>
              <a:gd name="connsiteX3" fmla="*/ 1831356 w 3521355"/>
              <a:gd name="connsiteY3" fmla="*/ 813331 h 3939551"/>
              <a:gd name="connsiteX4" fmla="*/ 1975818 w 3521355"/>
              <a:gd name="connsiteY4" fmla="*/ 191030 h 3939551"/>
              <a:gd name="connsiteX5" fmla="*/ 2237756 w 3521355"/>
              <a:gd name="connsiteY5" fmla="*/ 826030 h 3939551"/>
              <a:gd name="connsiteX6" fmla="*/ 3101355 w 3521355"/>
              <a:gd name="connsiteY6" fmla="*/ 114830 h 3939551"/>
              <a:gd name="connsiteX7" fmla="*/ 2609230 w 3521355"/>
              <a:gd name="connsiteY7" fmla="*/ 1141942 h 3939551"/>
              <a:gd name="connsiteX8" fmla="*/ 3060082 w 3521355"/>
              <a:gd name="connsiteY8" fmla="*/ 1205443 h 3939551"/>
              <a:gd name="connsiteX9" fmla="*/ 2821957 w 3521355"/>
              <a:gd name="connsiteY9" fmla="*/ 1608668 h 3939551"/>
              <a:gd name="connsiteX10" fmla="*/ 3336307 w 3521355"/>
              <a:gd name="connsiteY10" fmla="*/ 1684868 h 3939551"/>
              <a:gd name="connsiteX11" fmla="*/ 3517283 w 3521355"/>
              <a:gd name="connsiteY11" fmla="*/ 1965855 h 3939551"/>
              <a:gd name="connsiteX12" fmla="*/ 3383931 w 3521355"/>
              <a:gd name="connsiteY12" fmla="*/ 2159530 h 3939551"/>
              <a:gd name="connsiteX13" fmla="*/ 1950418 w 3521355"/>
              <a:gd name="connsiteY13" fmla="*/ 3937530 h 3939551"/>
              <a:gd name="connsiteX14" fmla="*/ 2555 w 3521355"/>
              <a:gd name="connsiteY14" fmla="*/ 1778530 h 3939551"/>
              <a:gd name="connsiteX0" fmla="*/ 2555 w 3521355"/>
              <a:gd name="connsiteY0" fmla="*/ 1778530 h 3939551"/>
              <a:gd name="connsiteX1" fmla="*/ 1526556 w 3521355"/>
              <a:gd name="connsiteY1" fmla="*/ 1029231 h 3939551"/>
              <a:gd name="connsiteX2" fmla="*/ 1069356 w 3521355"/>
              <a:gd name="connsiteY2" fmla="*/ 114830 h 3939551"/>
              <a:gd name="connsiteX3" fmla="*/ 1831356 w 3521355"/>
              <a:gd name="connsiteY3" fmla="*/ 813331 h 3939551"/>
              <a:gd name="connsiteX4" fmla="*/ 1975818 w 3521355"/>
              <a:gd name="connsiteY4" fmla="*/ 191030 h 3939551"/>
              <a:gd name="connsiteX5" fmla="*/ 2237756 w 3521355"/>
              <a:gd name="connsiteY5" fmla="*/ 826030 h 3939551"/>
              <a:gd name="connsiteX6" fmla="*/ 3101355 w 3521355"/>
              <a:gd name="connsiteY6" fmla="*/ 114830 h 3939551"/>
              <a:gd name="connsiteX7" fmla="*/ 2609230 w 3521355"/>
              <a:gd name="connsiteY7" fmla="*/ 1141942 h 3939551"/>
              <a:gd name="connsiteX8" fmla="*/ 3060082 w 3521355"/>
              <a:gd name="connsiteY8" fmla="*/ 1205443 h 3939551"/>
              <a:gd name="connsiteX9" fmla="*/ 2821957 w 3521355"/>
              <a:gd name="connsiteY9" fmla="*/ 1608668 h 3939551"/>
              <a:gd name="connsiteX10" fmla="*/ 3336307 w 3521355"/>
              <a:gd name="connsiteY10" fmla="*/ 1684868 h 3939551"/>
              <a:gd name="connsiteX11" fmla="*/ 3517283 w 3521355"/>
              <a:gd name="connsiteY11" fmla="*/ 1965855 h 3939551"/>
              <a:gd name="connsiteX12" fmla="*/ 3383931 w 3521355"/>
              <a:gd name="connsiteY12" fmla="*/ 2159530 h 3939551"/>
              <a:gd name="connsiteX13" fmla="*/ 1950418 w 3521355"/>
              <a:gd name="connsiteY13" fmla="*/ 3937530 h 3939551"/>
              <a:gd name="connsiteX14" fmla="*/ 2555 w 3521355"/>
              <a:gd name="connsiteY14" fmla="*/ 1778530 h 3939551"/>
              <a:gd name="connsiteX0" fmla="*/ 2555 w 3521355"/>
              <a:gd name="connsiteY0" fmla="*/ 1778530 h 3939551"/>
              <a:gd name="connsiteX1" fmla="*/ 1526556 w 3521355"/>
              <a:gd name="connsiteY1" fmla="*/ 1029231 h 3939551"/>
              <a:gd name="connsiteX2" fmla="*/ 1069356 w 3521355"/>
              <a:gd name="connsiteY2" fmla="*/ 114830 h 3939551"/>
              <a:gd name="connsiteX3" fmla="*/ 1831356 w 3521355"/>
              <a:gd name="connsiteY3" fmla="*/ 813331 h 3939551"/>
              <a:gd name="connsiteX4" fmla="*/ 1975818 w 3521355"/>
              <a:gd name="connsiteY4" fmla="*/ 191030 h 3939551"/>
              <a:gd name="connsiteX5" fmla="*/ 2237756 w 3521355"/>
              <a:gd name="connsiteY5" fmla="*/ 826030 h 3939551"/>
              <a:gd name="connsiteX6" fmla="*/ 3101355 w 3521355"/>
              <a:gd name="connsiteY6" fmla="*/ 114830 h 3939551"/>
              <a:gd name="connsiteX7" fmla="*/ 2609230 w 3521355"/>
              <a:gd name="connsiteY7" fmla="*/ 1141942 h 3939551"/>
              <a:gd name="connsiteX8" fmla="*/ 3060082 w 3521355"/>
              <a:gd name="connsiteY8" fmla="*/ 1205443 h 3939551"/>
              <a:gd name="connsiteX9" fmla="*/ 2821957 w 3521355"/>
              <a:gd name="connsiteY9" fmla="*/ 1608668 h 3939551"/>
              <a:gd name="connsiteX10" fmla="*/ 3336307 w 3521355"/>
              <a:gd name="connsiteY10" fmla="*/ 1684868 h 3939551"/>
              <a:gd name="connsiteX11" fmla="*/ 3517283 w 3521355"/>
              <a:gd name="connsiteY11" fmla="*/ 1965855 h 3939551"/>
              <a:gd name="connsiteX12" fmla="*/ 3383931 w 3521355"/>
              <a:gd name="connsiteY12" fmla="*/ 2159530 h 3939551"/>
              <a:gd name="connsiteX13" fmla="*/ 1950418 w 3521355"/>
              <a:gd name="connsiteY13" fmla="*/ 3937530 h 3939551"/>
              <a:gd name="connsiteX14" fmla="*/ 2555 w 3521355"/>
              <a:gd name="connsiteY14" fmla="*/ 1778530 h 3939551"/>
              <a:gd name="connsiteX0" fmla="*/ 2555 w 3521355"/>
              <a:gd name="connsiteY0" fmla="*/ 1778530 h 3939551"/>
              <a:gd name="connsiteX1" fmla="*/ 1526556 w 3521355"/>
              <a:gd name="connsiteY1" fmla="*/ 1029231 h 3939551"/>
              <a:gd name="connsiteX2" fmla="*/ 1069356 w 3521355"/>
              <a:gd name="connsiteY2" fmla="*/ 114830 h 3939551"/>
              <a:gd name="connsiteX3" fmla="*/ 1831356 w 3521355"/>
              <a:gd name="connsiteY3" fmla="*/ 813331 h 3939551"/>
              <a:gd name="connsiteX4" fmla="*/ 1975818 w 3521355"/>
              <a:gd name="connsiteY4" fmla="*/ 191030 h 3939551"/>
              <a:gd name="connsiteX5" fmla="*/ 2237756 w 3521355"/>
              <a:gd name="connsiteY5" fmla="*/ 826030 h 3939551"/>
              <a:gd name="connsiteX6" fmla="*/ 3101355 w 3521355"/>
              <a:gd name="connsiteY6" fmla="*/ 114830 h 3939551"/>
              <a:gd name="connsiteX7" fmla="*/ 2609230 w 3521355"/>
              <a:gd name="connsiteY7" fmla="*/ 1141942 h 3939551"/>
              <a:gd name="connsiteX8" fmla="*/ 3060082 w 3521355"/>
              <a:gd name="connsiteY8" fmla="*/ 1205443 h 3939551"/>
              <a:gd name="connsiteX9" fmla="*/ 2821957 w 3521355"/>
              <a:gd name="connsiteY9" fmla="*/ 1608668 h 3939551"/>
              <a:gd name="connsiteX10" fmla="*/ 3336307 w 3521355"/>
              <a:gd name="connsiteY10" fmla="*/ 1684868 h 3939551"/>
              <a:gd name="connsiteX11" fmla="*/ 3517283 w 3521355"/>
              <a:gd name="connsiteY11" fmla="*/ 1965855 h 3939551"/>
              <a:gd name="connsiteX12" fmla="*/ 3383931 w 3521355"/>
              <a:gd name="connsiteY12" fmla="*/ 2159530 h 3939551"/>
              <a:gd name="connsiteX13" fmla="*/ 1950418 w 3521355"/>
              <a:gd name="connsiteY13" fmla="*/ 3937530 h 3939551"/>
              <a:gd name="connsiteX14" fmla="*/ 2555 w 3521355"/>
              <a:gd name="connsiteY14" fmla="*/ 1778530 h 3939551"/>
              <a:gd name="connsiteX0" fmla="*/ 2555 w 3521355"/>
              <a:gd name="connsiteY0" fmla="*/ 1778530 h 3939111"/>
              <a:gd name="connsiteX1" fmla="*/ 1526556 w 3521355"/>
              <a:gd name="connsiteY1" fmla="*/ 1029231 h 3939111"/>
              <a:gd name="connsiteX2" fmla="*/ 1069356 w 3521355"/>
              <a:gd name="connsiteY2" fmla="*/ 114830 h 3939111"/>
              <a:gd name="connsiteX3" fmla="*/ 1831356 w 3521355"/>
              <a:gd name="connsiteY3" fmla="*/ 813331 h 3939111"/>
              <a:gd name="connsiteX4" fmla="*/ 1975818 w 3521355"/>
              <a:gd name="connsiteY4" fmla="*/ 191030 h 3939111"/>
              <a:gd name="connsiteX5" fmla="*/ 2237756 w 3521355"/>
              <a:gd name="connsiteY5" fmla="*/ 826030 h 3939111"/>
              <a:gd name="connsiteX6" fmla="*/ 3101355 w 3521355"/>
              <a:gd name="connsiteY6" fmla="*/ 114830 h 3939111"/>
              <a:gd name="connsiteX7" fmla="*/ 2609230 w 3521355"/>
              <a:gd name="connsiteY7" fmla="*/ 1141942 h 3939111"/>
              <a:gd name="connsiteX8" fmla="*/ 3060082 w 3521355"/>
              <a:gd name="connsiteY8" fmla="*/ 1205443 h 3939111"/>
              <a:gd name="connsiteX9" fmla="*/ 2821957 w 3521355"/>
              <a:gd name="connsiteY9" fmla="*/ 1608668 h 3939111"/>
              <a:gd name="connsiteX10" fmla="*/ 3336307 w 3521355"/>
              <a:gd name="connsiteY10" fmla="*/ 1684868 h 3939111"/>
              <a:gd name="connsiteX11" fmla="*/ 3517283 w 3521355"/>
              <a:gd name="connsiteY11" fmla="*/ 1965855 h 3939111"/>
              <a:gd name="connsiteX12" fmla="*/ 3383931 w 3521355"/>
              <a:gd name="connsiteY12" fmla="*/ 2159530 h 3939111"/>
              <a:gd name="connsiteX13" fmla="*/ 1950418 w 3521355"/>
              <a:gd name="connsiteY13" fmla="*/ 3937530 h 3939111"/>
              <a:gd name="connsiteX14" fmla="*/ 2555 w 3521355"/>
              <a:gd name="connsiteY14" fmla="*/ 1778530 h 3939111"/>
              <a:gd name="connsiteX0" fmla="*/ 2555 w 3521355"/>
              <a:gd name="connsiteY0" fmla="*/ 1778530 h 3938642"/>
              <a:gd name="connsiteX1" fmla="*/ 1526556 w 3521355"/>
              <a:gd name="connsiteY1" fmla="*/ 1029231 h 3938642"/>
              <a:gd name="connsiteX2" fmla="*/ 1069356 w 3521355"/>
              <a:gd name="connsiteY2" fmla="*/ 114830 h 3938642"/>
              <a:gd name="connsiteX3" fmla="*/ 1831356 w 3521355"/>
              <a:gd name="connsiteY3" fmla="*/ 813331 h 3938642"/>
              <a:gd name="connsiteX4" fmla="*/ 1975818 w 3521355"/>
              <a:gd name="connsiteY4" fmla="*/ 191030 h 3938642"/>
              <a:gd name="connsiteX5" fmla="*/ 2237756 w 3521355"/>
              <a:gd name="connsiteY5" fmla="*/ 826030 h 3938642"/>
              <a:gd name="connsiteX6" fmla="*/ 3101355 w 3521355"/>
              <a:gd name="connsiteY6" fmla="*/ 114830 h 3938642"/>
              <a:gd name="connsiteX7" fmla="*/ 2609230 w 3521355"/>
              <a:gd name="connsiteY7" fmla="*/ 1141942 h 3938642"/>
              <a:gd name="connsiteX8" fmla="*/ 3060082 w 3521355"/>
              <a:gd name="connsiteY8" fmla="*/ 1205443 h 3938642"/>
              <a:gd name="connsiteX9" fmla="*/ 2821957 w 3521355"/>
              <a:gd name="connsiteY9" fmla="*/ 1608668 h 3938642"/>
              <a:gd name="connsiteX10" fmla="*/ 3336307 w 3521355"/>
              <a:gd name="connsiteY10" fmla="*/ 1684868 h 3938642"/>
              <a:gd name="connsiteX11" fmla="*/ 3517283 w 3521355"/>
              <a:gd name="connsiteY11" fmla="*/ 1965855 h 3938642"/>
              <a:gd name="connsiteX12" fmla="*/ 3383931 w 3521355"/>
              <a:gd name="connsiteY12" fmla="*/ 2159530 h 3938642"/>
              <a:gd name="connsiteX13" fmla="*/ 2717184 w 3521355"/>
              <a:gd name="connsiteY13" fmla="*/ 2075393 h 3938642"/>
              <a:gd name="connsiteX14" fmla="*/ 1950418 w 3521355"/>
              <a:gd name="connsiteY14" fmla="*/ 3937530 h 3938642"/>
              <a:gd name="connsiteX15" fmla="*/ 2555 w 3521355"/>
              <a:gd name="connsiteY15" fmla="*/ 1778530 h 3938642"/>
              <a:gd name="connsiteX0" fmla="*/ 2555 w 3521355"/>
              <a:gd name="connsiteY0" fmla="*/ 1778530 h 3938642"/>
              <a:gd name="connsiteX1" fmla="*/ 1526556 w 3521355"/>
              <a:gd name="connsiteY1" fmla="*/ 1029231 h 3938642"/>
              <a:gd name="connsiteX2" fmla="*/ 1069356 w 3521355"/>
              <a:gd name="connsiteY2" fmla="*/ 114830 h 3938642"/>
              <a:gd name="connsiteX3" fmla="*/ 1831356 w 3521355"/>
              <a:gd name="connsiteY3" fmla="*/ 813331 h 3938642"/>
              <a:gd name="connsiteX4" fmla="*/ 1975818 w 3521355"/>
              <a:gd name="connsiteY4" fmla="*/ 191030 h 3938642"/>
              <a:gd name="connsiteX5" fmla="*/ 2237756 w 3521355"/>
              <a:gd name="connsiteY5" fmla="*/ 826030 h 3938642"/>
              <a:gd name="connsiteX6" fmla="*/ 3101355 w 3521355"/>
              <a:gd name="connsiteY6" fmla="*/ 114830 h 3938642"/>
              <a:gd name="connsiteX7" fmla="*/ 2609230 w 3521355"/>
              <a:gd name="connsiteY7" fmla="*/ 1141942 h 3938642"/>
              <a:gd name="connsiteX8" fmla="*/ 3060082 w 3521355"/>
              <a:gd name="connsiteY8" fmla="*/ 1205443 h 3938642"/>
              <a:gd name="connsiteX9" fmla="*/ 2821957 w 3521355"/>
              <a:gd name="connsiteY9" fmla="*/ 1608668 h 3938642"/>
              <a:gd name="connsiteX10" fmla="*/ 3336307 w 3521355"/>
              <a:gd name="connsiteY10" fmla="*/ 1684868 h 3938642"/>
              <a:gd name="connsiteX11" fmla="*/ 3517283 w 3521355"/>
              <a:gd name="connsiteY11" fmla="*/ 1965855 h 3938642"/>
              <a:gd name="connsiteX12" fmla="*/ 3369643 w 3521355"/>
              <a:gd name="connsiteY12" fmla="*/ 2150005 h 3938642"/>
              <a:gd name="connsiteX13" fmla="*/ 2717184 w 3521355"/>
              <a:gd name="connsiteY13" fmla="*/ 2075393 h 3938642"/>
              <a:gd name="connsiteX14" fmla="*/ 1950418 w 3521355"/>
              <a:gd name="connsiteY14" fmla="*/ 3937530 h 3938642"/>
              <a:gd name="connsiteX15" fmla="*/ 2555 w 3521355"/>
              <a:gd name="connsiteY15" fmla="*/ 1778530 h 3938642"/>
              <a:gd name="connsiteX0" fmla="*/ 2555 w 3521355"/>
              <a:gd name="connsiteY0" fmla="*/ 1778530 h 3938642"/>
              <a:gd name="connsiteX1" fmla="*/ 1526556 w 3521355"/>
              <a:gd name="connsiteY1" fmla="*/ 1029231 h 3938642"/>
              <a:gd name="connsiteX2" fmla="*/ 1069356 w 3521355"/>
              <a:gd name="connsiteY2" fmla="*/ 114830 h 3938642"/>
              <a:gd name="connsiteX3" fmla="*/ 1831356 w 3521355"/>
              <a:gd name="connsiteY3" fmla="*/ 813331 h 3938642"/>
              <a:gd name="connsiteX4" fmla="*/ 1975818 w 3521355"/>
              <a:gd name="connsiteY4" fmla="*/ 191030 h 3938642"/>
              <a:gd name="connsiteX5" fmla="*/ 2237756 w 3521355"/>
              <a:gd name="connsiteY5" fmla="*/ 826030 h 3938642"/>
              <a:gd name="connsiteX6" fmla="*/ 3101355 w 3521355"/>
              <a:gd name="connsiteY6" fmla="*/ 114830 h 3938642"/>
              <a:gd name="connsiteX7" fmla="*/ 2609230 w 3521355"/>
              <a:gd name="connsiteY7" fmla="*/ 1141942 h 3938642"/>
              <a:gd name="connsiteX8" fmla="*/ 3060082 w 3521355"/>
              <a:gd name="connsiteY8" fmla="*/ 1205443 h 3938642"/>
              <a:gd name="connsiteX9" fmla="*/ 2821957 w 3521355"/>
              <a:gd name="connsiteY9" fmla="*/ 1608668 h 3938642"/>
              <a:gd name="connsiteX10" fmla="*/ 3336307 w 3521355"/>
              <a:gd name="connsiteY10" fmla="*/ 1684868 h 3938642"/>
              <a:gd name="connsiteX11" fmla="*/ 3517283 w 3521355"/>
              <a:gd name="connsiteY11" fmla="*/ 1965855 h 3938642"/>
              <a:gd name="connsiteX12" fmla="*/ 3369643 w 3521355"/>
              <a:gd name="connsiteY12" fmla="*/ 2150005 h 3938642"/>
              <a:gd name="connsiteX13" fmla="*/ 2717184 w 3521355"/>
              <a:gd name="connsiteY13" fmla="*/ 2075393 h 3938642"/>
              <a:gd name="connsiteX14" fmla="*/ 1950418 w 3521355"/>
              <a:gd name="connsiteY14" fmla="*/ 3937530 h 3938642"/>
              <a:gd name="connsiteX15" fmla="*/ 2555 w 3521355"/>
              <a:gd name="connsiteY15" fmla="*/ 1778530 h 3938642"/>
              <a:gd name="connsiteX0" fmla="*/ 2555 w 3521355"/>
              <a:gd name="connsiteY0" fmla="*/ 1778530 h 3938642"/>
              <a:gd name="connsiteX1" fmla="*/ 1526556 w 3521355"/>
              <a:gd name="connsiteY1" fmla="*/ 1029231 h 3938642"/>
              <a:gd name="connsiteX2" fmla="*/ 1069356 w 3521355"/>
              <a:gd name="connsiteY2" fmla="*/ 114830 h 3938642"/>
              <a:gd name="connsiteX3" fmla="*/ 1831356 w 3521355"/>
              <a:gd name="connsiteY3" fmla="*/ 813331 h 3938642"/>
              <a:gd name="connsiteX4" fmla="*/ 1975818 w 3521355"/>
              <a:gd name="connsiteY4" fmla="*/ 191030 h 3938642"/>
              <a:gd name="connsiteX5" fmla="*/ 2237756 w 3521355"/>
              <a:gd name="connsiteY5" fmla="*/ 826030 h 3938642"/>
              <a:gd name="connsiteX6" fmla="*/ 3101355 w 3521355"/>
              <a:gd name="connsiteY6" fmla="*/ 114830 h 3938642"/>
              <a:gd name="connsiteX7" fmla="*/ 2609230 w 3521355"/>
              <a:gd name="connsiteY7" fmla="*/ 1141942 h 3938642"/>
              <a:gd name="connsiteX8" fmla="*/ 3060082 w 3521355"/>
              <a:gd name="connsiteY8" fmla="*/ 1205443 h 3938642"/>
              <a:gd name="connsiteX9" fmla="*/ 2821957 w 3521355"/>
              <a:gd name="connsiteY9" fmla="*/ 1608668 h 3938642"/>
              <a:gd name="connsiteX10" fmla="*/ 3336307 w 3521355"/>
              <a:gd name="connsiteY10" fmla="*/ 1684868 h 3938642"/>
              <a:gd name="connsiteX11" fmla="*/ 3517283 w 3521355"/>
              <a:gd name="connsiteY11" fmla="*/ 1965855 h 3938642"/>
              <a:gd name="connsiteX12" fmla="*/ 3369643 w 3521355"/>
              <a:gd name="connsiteY12" fmla="*/ 2150005 h 3938642"/>
              <a:gd name="connsiteX13" fmla="*/ 2717184 w 3521355"/>
              <a:gd name="connsiteY13" fmla="*/ 2075393 h 3938642"/>
              <a:gd name="connsiteX14" fmla="*/ 1950418 w 3521355"/>
              <a:gd name="connsiteY14" fmla="*/ 3937530 h 3938642"/>
              <a:gd name="connsiteX15" fmla="*/ 2555 w 3521355"/>
              <a:gd name="connsiteY15" fmla="*/ 1778530 h 3938642"/>
              <a:gd name="connsiteX0" fmla="*/ 2555 w 3521355"/>
              <a:gd name="connsiteY0" fmla="*/ 1778530 h 3970285"/>
              <a:gd name="connsiteX1" fmla="*/ 1526556 w 3521355"/>
              <a:gd name="connsiteY1" fmla="*/ 1029231 h 3970285"/>
              <a:gd name="connsiteX2" fmla="*/ 1069356 w 3521355"/>
              <a:gd name="connsiteY2" fmla="*/ 114830 h 3970285"/>
              <a:gd name="connsiteX3" fmla="*/ 1831356 w 3521355"/>
              <a:gd name="connsiteY3" fmla="*/ 813331 h 3970285"/>
              <a:gd name="connsiteX4" fmla="*/ 1975818 w 3521355"/>
              <a:gd name="connsiteY4" fmla="*/ 191030 h 3970285"/>
              <a:gd name="connsiteX5" fmla="*/ 2237756 w 3521355"/>
              <a:gd name="connsiteY5" fmla="*/ 826030 h 3970285"/>
              <a:gd name="connsiteX6" fmla="*/ 3101355 w 3521355"/>
              <a:gd name="connsiteY6" fmla="*/ 114830 h 3970285"/>
              <a:gd name="connsiteX7" fmla="*/ 2609230 w 3521355"/>
              <a:gd name="connsiteY7" fmla="*/ 1141942 h 3970285"/>
              <a:gd name="connsiteX8" fmla="*/ 3060082 w 3521355"/>
              <a:gd name="connsiteY8" fmla="*/ 1205443 h 3970285"/>
              <a:gd name="connsiteX9" fmla="*/ 2821957 w 3521355"/>
              <a:gd name="connsiteY9" fmla="*/ 1608668 h 3970285"/>
              <a:gd name="connsiteX10" fmla="*/ 3336307 w 3521355"/>
              <a:gd name="connsiteY10" fmla="*/ 1684868 h 3970285"/>
              <a:gd name="connsiteX11" fmla="*/ 3517283 w 3521355"/>
              <a:gd name="connsiteY11" fmla="*/ 1965855 h 3970285"/>
              <a:gd name="connsiteX12" fmla="*/ 3369643 w 3521355"/>
              <a:gd name="connsiteY12" fmla="*/ 2150005 h 3970285"/>
              <a:gd name="connsiteX13" fmla="*/ 2717184 w 3521355"/>
              <a:gd name="connsiteY13" fmla="*/ 2075393 h 3970285"/>
              <a:gd name="connsiteX14" fmla="*/ 3469659 w 3521355"/>
              <a:gd name="connsiteY14" fmla="*/ 3013605 h 3970285"/>
              <a:gd name="connsiteX15" fmla="*/ 1950418 w 3521355"/>
              <a:gd name="connsiteY15" fmla="*/ 3937530 h 3970285"/>
              <a:gd name="connsiteX16" fmla="*/ 2555 w 3521355"/>
              <a:gd name="connsiteY16" fmla="*/ 1778530 h 3970285"/>
              <a:gd name="connsiteX0" fmla="*/ 2555 w 3521355"/>
              <a:gd name="connsiteY0" fmla="*/ 1778530 h 3970285"/>
              <a:gd name="connsiteX1" fmla="*/ 1526556 w 3521355"/>
              <a:gd name="connsiteY1" fmla="*/ 1029231 h 3970285"/>
              <a:gd name="connsiteX2" fmla="*/ 1069356 w 3521355"/>
              <a:gd name="connsiteY2" fmla="*/ 114830 h 3970285"/>
              <a:gd name="connsiteX3" fmla="*/ 1831356 w 3521355"/>
              <a:gd name="connsiteY3" fmla="*/ 813331 h 3970285"/>
              <a:gd name="connsiteX4" fmla="*/ 1975818 w 3521355"/>
              <a:gd name="connsiteY4" fmla="*/ 191030 h 3970285"/>
              <a:gd name="connsiteX5" fmla="*/ 2237756 w 3521355"/>
              <a:gd name="connsiteY5" fmla="*/ 826030 h 3970285"/>
              <a:gd name="connsiteX6" fmla="*/ 3101355 w 3521355"/>
              <a:gd name="connsiteY6" fmla="*/ 114830 h 3970285"/>
              <a:gd name="connsiteX7" fmla="*/ 2609230 w 3521355"/>
              <a:gd name="connsiteY7" fmla="*/ 1141942 h 3970285"/>
              <a:gd name="connsiteX8" fmla="*/ 3060082 w 3521355"/>
              <a:gd name="connsiteY8" fmla="*/ 1205443 h 3970285"/>
              <a:gd name="connsiteX9" fmla="*/ 2821957 w 3521355"/>
              <a:gd name="connsiteY9" fmla="*/ 1608668 h 3970285"/>
              <a:gd name="connsiteX10" fmla="*/ 3336307 w 3521355"/>
              <a:gd name="connsiteY10" fmla="*/ 1684868 h 3970285"/>
              <a:gd name="connsiteX11" fmla="*/ 3517283 w 3521355"/>
              <a:gd name="connsiteY11" fmla="*/ 1965855 h 3970285"/>
              <a:gd name="connsiteX12" fmla="*/ 3369643 w 3521355"/>
              <a:gd name="connsiteY12" fmla="*/ 2150005 h 3970285"/>
              <a:gd name="connsiteX13" fmla="*/ 2717184 w 3521355"/>
              <a:gd name="connsiteY13" fmla="*/ 2075393 h 3970285"/>
              <a:gd name="connsiteX14" fmla="*/ 3469659 w 3521355"/>
              <a:gd name="connsiteY14" fmla="*/ 3013605 h 3970285"/>
              <a:gd name="connsiteX15" fmla="*/ 1950418 w 3521355"/>
              <a:gd name="connsiteY15" fmla="*/ 3937530 h 3970285"/>
              <a:gd name="connsiteX16" fmla="*/ 2555 w 3521355"/>
              <a:gd name="connsiteY16" fmla="*/ 1778530 h 3970285"/>
              <a:gd name="connsiteX0" fmla="*/ 2555 w 3521355"/>
              <a:gd name="connsiteY0" fmla="*/ 1778530 h 3970285"/>
              <a:gd name="connsiteX1" fmla="*/ 1526556 w 3521355"/>
              <a:gd name="connsiteY1" fmla="*/ 1029231 h 3970285"/>
              <a:gd name="connsiteX2" fmla="*/ 1069356 w 3521355"/>
              <a:gd name="connsiteY2" fmla="*/ 114830 h 3970285"/>
              <a:gd name="connsiteX3" fmla="*/ 1831356 w 3521355"/>
              <a:gd name="connsiteY3" fmla="*/ 813331 h 3970285"/>
              <a:gd name="connsiteX4" fmla="*/ 1975818 w 3521355"/>
              <a:gd name="connsiteY4" fmla="*/ 191030 h 3970285"/>
              <a:gd name="connsiteX5" fmla="*/ 2237756 w 3521355"/>
              <a:gd name="connsiteY5" fmla="*/ 826030 h 3970285"/>
              <a:gd name="connsiteX6" fmla="*/ 3101355 w 3521355"/>
              <a:gd name="connsiteY6" fmla="*/ 114830 h 3970285"/>
              <a:gd name="connsiteX7" fmla="*/ 2609230 w 3521355"/>
              <a:gd name="connsiteY7" fmla="*/ 1141942 h 3970285"/>
              <a:gd name="connsiteX8" fmla="*/ 3060082 w 3521355"/>
              <a:gd name="connsiteY8" fmla="*/ 1205443 h 3970285"/>
              <a:gd name="connsiteX9" fmla="*/ 2821957 w 3521355"/>
              <a:gd name="connsiteY9" fmla="*/ 1608668 h 3970285"/>
              <a:gd name="connsiteX10" fmla="*/ 3336307 w 3521355"/>
              <a:gd name="connsiteY10" fmla="*/ 1684868 h 3970285"/>
              <a:gd name="connsiteX11" fmla="*/ 3517283 w 3521355"/>
              <a:gd name="connsiteY11" fmla="*/ 1965855 h 3970285"/>
              <a:gd name="connsiteX12" fmla="*/ 3369643 w 3521355"/>
              <a:gd name="connsiteY12" fmla="*/ 2150005 h 3970285"/>
              <a:gd name="connsiteX13" fmla="*/ 2717184 w 3521355"/>
              <a:gd name="connsiteY13" fmla="*/ 2075393 h 3970285"/>
              <a:gd name="connsiteX14" fmla="*/ 3469659 w 3521355"/>
              <a:gd name="connsiteY14" fmla="*/ 3013605 h 3970285"/>
              <a:gd name="connsiteX15" fmla="*/ 1950418 w 3521355"/>
              <a:gd name="connsiteY15" fmla="*/ 3937530 h 3970285"/>
              <a:gd name="connsiteX16" fmla="*/ 2555 w 3521355"/>
              <a:gd name="connsiteY16" fmla="*/ 1778530 h 3970285"/>
              <a:gd name="connsiteX0" fmla="*/ 2555 w 3521355"/>
              <a:gd name="connsiteY0" fmla="*/ 1778530 h 3971546"/>
              <a:gd name="connsiteX1" fmla="*/ 1526556 w 3521355"/>
              <a:gd name="connsiteY1" fmla="*/ 1029231 h 3971546"/>
              <a:gd name="connsiteX2" fmla="*/ 1069356 w 3521355"/>
              <a:gd name="connsiteY2" fmla="*/ 114830 h 3971546"/>
              <a:gd name="connsiteX3" fmla="*/ 1831356 w 3521355"/>
              <a:gd name="connsiteY3" fmla="*/ 813331 h 3971546"/>
              <a:gd name="connsiteX4" fmla="*/ 1975818 w 3521355"/>
              <a:gd name="connsiteY4" fmla="*/ 191030 h 3971546"/>
              <a:gd name="connsiteX5" fmla="*/ 2237756 w 3521355"/>
              <a:gd name="connsiteY5" fmla="*/ 826030 h 3971546"/>
              <a:gd name="connsiteX6" fmla="*/ 3101355 w 3521355"/>
              <a:gd name="connsiteY6" fmla="*/ 114830 h 3971546"/>
              <a:gd name="connsiteX7" fmla="*/ 2609230 w 3521355"/>
              <a:gd name="connsiteY7" fmla="*/ 1141942 h 3971546"/>
              <a:gd name="connsiteX8" fmla="*/ 3060082 w 3521355"/>
              <a:gd name="connsiteY8" fmla="*/ 1205443 h 3971546"/>
              <a:gd name="connsiteX9" fmla="*/ 2821957 w 3521355"/>
              <a:gd name="connsiteY9" fmla="*/ 1608668 h 3971546"/>
              <a:gd name="connsiteX10" fmla="*/ 3336307 w 3521355"/>
              <a:gd name="connsiteY10" fmla="*/ 1684868 h 3971546"/>
              <a:gd name="connsiteX11" fmla="*/ 3517283 w 3521355"/>
              <a:gd name="connsiteY11" fmla="*/ 1965855 h 3971546"/>
              <a:gd name="connsiteX12" fmla="*/ 3369643 w 3521355"/>
              <a:gd name="connsiteY12" fmla="*/ 2150005 h 3971546"/>
              <a:gd name="connsiteX13" fmla="*/ 2717184 w 3521355"/>
              <a:gd name="connsiteY13" fmla="*/ 2075393 h 3971546"/>
              <a:gd name="connsiteX14" fmla="*/ 3469659 w 3521355"/>
              <a:gd name="connsiteY14" fmla="*/ 3013605 h 3971546"/>
              <a:gd name="connsiteX15" fmla="*/ 1950418 w 3521355"/>
              <a:gd name="connsiteY15" fmla="*/ 3937530 h 3971546"/>
              <a:gd name="connsiteX16" fmla="*/ 2555 w 3521355"/>
              <a:gd name="connsiteY16" fmla="*/ 1778530 h 3971546"/>
              <a:gd name="connsiteX0" fmla="*/ 2555 w 3521355"/>
              <a:gd name="connsiteY0" fmla="*/ 1778530 h 3942240"/>
              <a:gd name="connsiteX1" fmla="*/ 1526556 w 3521355"/>
              <a:gd name="connsiteY1" fmla="*/ 1029231 h 3942240"/>
              <a:gd name="connsiteX2" fmla="*/ 1069356 w 3521355"/>
              <a:gd name="connsiteY2" fmla="*/ 114830 h 3942240"/>
              <a:gd name="connsiteX3" fmla="*/ 1831356 w 3521355"/>
              <a:gd name="connsiteY3" fmla="*/ 813331 h 3942240"/>
              <a:gd name="connsiteX4" fmla="*/ 1975818 w 3521355"/>
              <a:gd name="connsiteY4" fmla="*/ 191030 h 3942240"/>
              <a:gd name="connsiteX5" fmla="*/ 2237756 w 3521355"/>
              <a:gd name="connsiteY5" fmla="*/ 826030 h 3942240"/>
              <a:gd name="connsiteX6" fmla="*/ 3101355 w 3521355"/>
              <a:gd name="connsiteY6" fmla="*/ 114830 h 3942240"/>
              <a:gd name="connsiteX7" fmla="*/ 2609230 w 3521355"/>
              <a:gd name="connsiteY7" fmla="*/ 1141942 h 3942240"/>
              <a:gd name="connsiteX8" fmla="*/ 3060082 w 3521355"/>
              <a:gd name="connsiteY8" fmla="*/ 1205443 h 3942240"/>
              <a:gd name="connsiteX9" fmla="*/ 2821957 w 3521355"/>
              <a:gd name="connsiteY9" fmla="*/ 1608668 h 3942240"/>
              <a:gd name="connsiteX10" fmla="*/ 3336307 w 3521355"/>
              <a:gd name="connsiteY10" fmla="*/ 1684868 h 3942240"/>
              <a:gd name="connsiteX11" fmla="*/ 3517283 w 3521355"/>
              <a:gd name="connsiteY11" fmla="*/ 1965855 h 3942240"/>
              <a:gd name="connsiteX12" fmla="*/ 3369643 w 3521355"/>
              <a:gd name="connsiteY12" fmla="*/ 2150005 h 3942240"/>
              <a:gd name="connsiteX13" fmla="*/ 2717184 w 3521355"/>
              <a:gd name="connsiteY13" fmla="*/ 2075393 h 3942240"/>
              <a:gd name="connsiteX14" fmla="*/ 3469659 w 3521355"/>
              <a:gd name="connsiteY14" fmla="*/ 3013605 h 3942240"/>
              <a:gd name="connsiteX15" fmla="*/ 2498109 w 3521355"/>
              <a:gd name="connsiteY15" fmla="*/ 2375429 h 3942240"/>
              <a:gd name="connsiteX16" fmla="*/ 1950418 w 3521355"/>
              <a:gd name="connsiteY16" fmla="*/ 3937530 h 3942240"/>
              <a:gd name="connsiteX17" fmla="*/ 2555 w 3521355"/>
              <a:gd name="connsiteY17" fmla="*/ 1778530 h 3942240"/>
              <a:gd name="connsiteX0" fmla="*/ 2555 w 3521355"/>
              <a:gd name="connsiteY0" fmla="*/ 1778530 h 3942240"/>
              <a:gd name="connsiteX1" fmla="*/ 1526556 w 3521355"/>
              <a:gd name="connsiteY1" fmla="*/ 1029231 h 3942240"/>
              <a:gd name="connsiteX2" fmla="*/ 1069356 w 3521355"/>
              <a:gd name="connsiteY2" fmla="*/ 114830 h 3942240"/>
              <a:gd name="connsiteX3" fmla="*/ 1831356 w 3521355"/>
              <a:gd name="connsiteY3" fmla="*/ 813331 h 3942240"/>
              <a:gd name="connsiteX4" fmla="*/ 1975818 w 3521355"/>
              <a:gd name="connsiteY4" fmla="*/ 191030 h 3942240"/>
              <a:gd name="connsiteX5" fmla="*/ 2237756 w 3521355"/>
              <a:gd name="connsiteY5" fmla="*/ 826030 h 3942240"/>
              <a:gd name="connsiteX6" fmla="*/ 3101355 w 3521355"/>
              <a:gd name="connsiteY6" fmla="*/ 114830 h 3942240"/>
              <a:gd name="connsiteX7" fmla="*/ 2609230 w 3521355"/>
              <a:gd name="connsiteY7" fmla="*/ 1141942 h 3942240"/>
              <a:gd name="connsiteX8" fmla="*/ 3060082 w 3521355"/>
              <a:gd name="connsiteY8" fmla="*/ 1205443 h 3942240"/>
              <a:gd name="connsiteX9" fmla="*/ 2821957 w 3521355"/>
              <a:gd name="connsiteY9" fmla="*/ 1608668 h 3942240"/>
              <a:gd name="connsiteX10" fmla="*/ 3336307 w 3521355"/>
              <a:gd name="connsiteY10" fmla="*/ 1684868 h 3942240"/>
              <a:gd name="connsiteX11" fmla="*/ 3517283 w 3521355"/>
              <a:gd name="connsiteY11" fmla="*/ 1965855 h 3942240"/>
              <a:gd name="connsiteX12" fmla="*/ 3369643 w 3521355"/>
              <a:gd name="connsiteY12" fmla="*/ 2150005 h 3942240"/>
              <a:gd name="connsiteX13" fmla="*/ 2717184 w 3521355"/>
              <a:gd name="connsiteY13" fmla="*/ 2075393 h 3942240"/>
              <a:gd name="connsiteX14" fmla="*/ 3469659 w 3521355"/>
              <a:gd name="connsiteY14" fmla="*/ 3013605 h 3942240"/>
              <a:gd name="connsiteX15" fmla="*/ 2498109 w 3521355"/>
              <a:gd name="connsiteY15" fmla="*/ 2375429 h 3942240"/>
              <a:gd name="connsiteX16" fmla="*/ 1950418 w 3521355"/>
              <a:gd name="connsiteY16" fmla="*/ 3937530 h 3942240"/>
              <a:gd name="connsiteX17" fmla="*/ 2555 w 3521355"/>
              <a:gd name="connsiteY17" fmla="*/ 1778530 h 3942240"/>
              <a:gd name="connsiteX0" fmla="*/ 2555 w 3521355"/>
              <a:gd name="connsiteY0" fmla="*/ 1778530 h 3942240"/>
              <a:gd name="connsiteX1" fmla="*/ 1526556 w 3521355"/>
              <a:gd name="connsiteY1" fmla="*/ 1029231 h 3942240"/>
              <a:gd name="connsiteX2" fmla="*/ 1069356 w 3521355"/>
              <a:gd name="connsiteY2" fmla="*/ 114830 h 3942240"/>
              <a:gd name="connsiteX3" fmla="*/ 1831356 w 3521355"/>
              <a:gd name="connsiteY3" fmla="*/ 813331 h 3942240"/>
              <a:gd name="connsiteX4" fmla="*/ 1975818 w 3521355"/>
              <a:gd name="connsiteY4" fmla="*/ 191030 h 3942240"/>
              <a:gd name="connsiteX5" fmla="*/ 2237756 w 3521355"/>
              <a:gd name="connsiteY5" fmla="*/ 826030 h 3942240"/>
              <a:gd name="connsiteX6" fmla="*/ 3101355 w 3521355"/>
              <a:gd name="connsiteY6" fmla="*/ 114830 h 3942240"/>
              <a:gd name="connsiteX7" fmla="*/ 2609230 w 3521355"/>
              <a:gd name="connsiteY7" fmla="*/ 1141942 h 3942240"/>
              <a:gd name="connsiteX8" fmla="*/ 3060082 w 3521355"/>
              <a:gd name="connsiteY8" fmla="*/ 1205443 h 3942240"/>
              <a:gd name="connsiteX9" fmla="*/ 2821957 w 3521355"/>
              <a:gd name="connsiteY9" fmla="*/ 1608668 h 3942240"/>
              <a:gd name="connsiteX10" fmla="*/ 3336307 w 3521355"/>
              <a:gd name="connsiteY10" fmla="*/ 1684868 h 3942240"/>
              <a:gd name="connsiteX11" fmla="*/ 3517283 w 3521355"/>
              <a:gd name="connsiteY11" fmla="*/ 1965855 h 3942240"/>
              <a:gd name="connsiteX12" fmla="*/ 3369643 w 3521355"/>
              <a:gd name="connsiteY12" fmla="*/ 2150005 h 3942240"/>
              <a:gd name="connsiteX13" fmla="*/ 2717184 w 3521355"/>
              <a:gd name="connsiteY13" fmla="*/ 2075393 h 3942240"/>
              <a:gd name="connsiteX14" fmla="*/ 3469659 w 3521355"/>
              <a:gd name="connsiteY14" fmla="*/ 3013605 h 3942240"/>
              <a:gd name="connsiteX15" fmla="*/ 2498109 w 3521355"/>
              <a:gd name="connsiteY15" fmla="*/ 2375429 h 3942240"/>
              <a:gd name="connsiteX16" fmla="*/ 1950418 w 3521355"/>
              <a:gd name="connsiteY16" fmla="*/ 3937530 h 3942240"/>
              <a:gd name="connsiteX17" fmla="*/ 2555 w 3521355"/>
              <a:gd name="connsiteY17" fmla="*/ 1778530 h 3942240"/>
              <a:gd name="connsiteX0" fmla="*/ 2555 w 3521355"/>
              <a:gd name="connsiteY0" fmla="*/ 1778530 h 3942240"/>
              <a:gd name="connsiteX1" fmla="*/ 1526556 w 3521355"/>
              <a:gd name="connsiteY1" fmla="*/ 1029231 h 3942240"/>
              <a:gd name="connsiteX2" fmla="*/ 1069356 w 3521355"/>
              <a:gd name="connsiteY2" fmla="*/ 114830 h 3942240"/>
              <a:gd name="connsiteX3" fmla="*/ 1831356 w 3521355"/>
              <a:gd name="connsiteY3" fmla="*/ 813331 h 3942240"/>
              <a:gd name="connsiteX4" fmla="*/ 1975818 w 3521355"/>
              <a:gd name="connsiteY4" fmla="*/ 191030 h 3942240"/>
              <a:gd name="connsiteX5" fmla="*/ 2237756 w 3521355"/>
              <a:gd name="connsiteY5" fmla="*/ 826030 h 3942240"/>
              <a:gd name="connsiteX6" fmla="*/ 3101355 w 3521355"/>
              <a:gd name="connsiteY6" fmla="*/ 114830 h 3942240"/>
              <a:gd name="connsiteX7" fmla="*/ 2609230 w 3521355"/>
              <a:gd name="connsiteY7" fmla="*/ 1141942 h 3942240"/>
              <a:gd name="connsiteX8" fmla="*/ 3060082 w 3521355"/>
              <a:gd name="connsiteY8" fmla="*/ 1205443 h 3942240"/>
              <a:gd name="connsiteX9" fmla="*/ 2821957 w 3521355"/>
              <a:gd name="connsiteY9" fmla="*/ 1608668 h 3942240"/>
              <a:gd name="connsiteX10" fmla="*/ 3336307 w 3521355"/>
              <a:gd name="connsiteY10" fmla="*/ 1684868 h 3942240"/>
              <a:gd name="connsiteX11" fmla="*/ 3517283 w 3521355"/>
              <a:gd name="connsiteY11" fmla="*/ 1965855 h 3942240"/>
              <a:gd name="connsiteX12" fmla="*/ 3369643 w 3521355"/>
              <a:gd name="connsiteY12" fmla="*/ 2150005 h 3942240"/>
              <a:gd name="connsiteX13" fmla="*/ 2717184 w 3521355"/>
              <a:gd name="connsiteY13" fmla="*/ 2075393 h 3942240"/>
              <a:gd name="connsiteX14" fmla="*/ 3469659 w 3521355"/>
              <a:gd name="connsiteY14" fmla="*/ 3013605 h 3942240"/>
              <a:gd name="connsiteX15" fmla="*/ 2498109 w 3521355"/>
              <a:gd name="connsiteY15" fmla="*/ 2375429 h 3942240"/>
              <a:gd name="connsiteX16" fmla="*/ 1950418 w 3521355"/>
              <a:gd name="connsiteY16" fmla="*/ 3937530 h 3942240"/>
              <a:gd name="connsiteX17" fmla="*/ 2555 w 3521355"/>
              <a:gd name="connsiteY17" fmla="*/ 1778530 h 3942240"/>
              <a:gd name="connsiteX0" fmla="*/ 2555 w 3521355"/>
              <a:gd name="connsiteY0" fmla="*/ 1778530 h 3942240"/>
              <a:gd name="connsiteX1" fmla="*/ 1526556 w 3521355"/>
              <a:gd name="connsiteY1" fmla="*/ 1029231 h 3942240"/>
              <a:gd name="connsiteX2" fmla="*/ 1069356 w 3521355"/>
              <a:gd name="connsiteY2" fmla="*/ 114830 h 3942240"/>
              <a:gd name="connsiteX3" fmla="*/ 1831356 w 3521355"/>
              <a:gd name="connsiteY3" fmla="*/ 813331 h 3942240"/>
              <a:gd name="connsiteX4" fmla="*/ 1975818 w 3521355"/>
              <a:gd name="connsiteY4" fmla="*/ 191030 h 3942240"/>
              <a:gd name="connsiteX5" fmla="*/ 2237756 w 3521355"/>
              <a:gd name="connsiteY5" fmla="*/ 826030 h 3942240"/>
              <a:gd name="connsiteX6" fmla="*/ 3101355 w 3521355"/>
              <a:gd name="connsiteY6" fmla="*/ 114830 h 3942240"/>
              <a:gd name="connsiteX7" fmla="*/ 2609230 w 3521355"/>
              <a:gd name="connsiteY7" fmla="*/ 1141942 h 3942240"/>
              <a:gd name="connsiteX8" fmla="*/ 3060082 w 3521355"/>
              <a:gd name="connsiteY8" fmla="*/ 1205443 h 3942240"/>
              <a:gd name="connsiteX9" fmla="*/ 2821957 w 3521355"/>
              <a:gd name="connsiteY9" fmla="*/ 1608668 h 3942240"/>
              <a:gd name="connsiteX10" fmla="*/ 3336307 w 3521355"/>
              <a:gd name="connsiteY10" fmla="*/ 1684868 h 3942240"/>
              <a:gd name="connsiteX11" fmla="*/ 3517283 w 3521355"/>
              <a:gd name="connsiteY11" fmla="*/ 1965855 h 3942240"/>
              <a:gd name="connsiteX12" fmla="*/ 3369643 w 3521355"/>
              <a:gd name="connsiteY12" fmla="*/ 2150005 h 3942240"/>
              <a:gd name="connsiteX13" fmla="*/ 2717184 w 3521355"/>
              <a:gd name="connsiteY13" fmla="*/ 2075393 h 3942240"/>
              <a:gd name="connsiteX14" fmla="*/ 3469659 w 3521355"/>
              <a:gd name="connsiteY14" fmla="*/ 3013605 h 3942240"/>
              <a:gd name="connsiteX15" fmla="*/ 2498109 w 3521355"/>
              <a:gd name="connsiteY15" fmla="*/ 2375429 h 3942240"/>
              <a:gd name="connsiteX16" fmla="*/ 1950418 w 3521355"/>
              <a:gd name="connsiteY16" fmla="*/ 3937530 h 3942240"/>
              <a:gd name="connsiteX17" fmla="*/ 2555 w 3521355"/>
              <a:gd name="connsiteY17" fmla="*/ 1778530 h 3942240"/>
              <a:gd name="connsiteX0" fmla="*/ 681 w 3519481"/>
              <a:gd name="connsiteY0" fmla="*/ 1778530 h 3217160"/>
              <a:gd name="connsiteX1" fmla="*/ 1524682 w 3519481"/>
              <a:gd name="connsiteY1" fmla="*/ 1029231 h 3217160"/>
              <a:gd name="connsiteX2" fmla="*/ 1067482 w 3519481"/>
              <a:gd name="connsiteY2" fmla="*/ 114830 h 3217160"/>
              <a:gd name="connsiteX3" fmla="*/ 1829482 w 3519481"/>
              <a:gd name="connsiteY3" fmla="*/ 813331 h 3217160"/>
              <a:gd name="connsiteX4" fmla="*/ 1973944 w 3519481"/>
              <a:gd name="connsiteY4" fmla="*/ 191030 h 3217160"/>
              <a:gd name="connsiteX5" fmla="*/ 2235882 w 3519481"/>
              <a:gd name="connsiteY5" fmla="*/ 826030 h 3217160"/>
              <a:gd name="connsiteX6" fmla="*/ 3099481 w 3519481"/>
              <a:gd name="connsiteY6" fmla="*/ 114830 h 3217160"/>
              <a:gd name="connsiteX7" fmla="*/ 2607356 w 3519481"/>
              <a:gd name="connsiteY7" fmla="*/ 1141942 h 3217160"/>
              <a:gd name="connsiteX8" fmla="*/ 3058208 w 3519481"/>
              <a:gd name="connsiteY8" fmla="*/ 1205443 h 3217160"/>
              <a:gd name="connsiteX9" fmla="*/ 2820083 w 3519481"/>
              <a:gd name="connsiteY9" fmla="*/ 1608668 h 3217160"/>
              <a:gd name="connsiteX10" fmla="*/ 3334433 w 3519481"/>
              <a:gd name="connsiteY10" fmla="*/ 1684868 h 3217160"/>
              <a:gd name="connsiteX11" fmla="*/ 3515409 w 3519481"/>
              <a:gd name="connsiteY11" fmla="*/ 1965855 h 3217160"/>
              <a:gd name="connsiteX12" fmla="*/ 3367769 w 3519481"/>
              <a:gd name="connsiteY12" fmla="*/ 2150005 h 3217160"/>
              <a:gd name="connsiteX13" fmla="*/ 2715310 w 3519481"/>
              <a:gd name="connsiteY13" fmla="*/ 2075393 h 3217160"/>
              <a:gd name="connsiteX14" fmla="*/ 3467785 w 3519481"/>
              <a:gd name="connsiteY14" fmla="*/ 3013605 h 3217160"/>
              <a:gd name="connsiteX15" fmla="*/ 2496235 w 3519481"/>
              <a:gd name="connsiteY15" fmla="*/ 2375429 h 3217160"/>
              <a:gd name="connsiteX16" fmla="*/ 1738994 w 3519481"/>
              <a:gd name="connsiteY16" fmla="*/ 2918355 h 3217160"/>
              <a:gd name="connsiteX17" fmla="*/ 681 w 3519481"/>
              <a:gd name="connsiteY17" fmla="*/ 1778530 h 3217160"/>
              <a:gd name="connsiteX0" fmla="*/ 681 w 3519481"/>
              <a:gd name="connsiteY0" fmla="*/ 1778530 h 3217160"/>
              <a:gd name="connsiteX1" fmla="*/ 1524682 w 3519481"/>
              <a:gd name="connsiteY1" fmla="*/ 1029231 h 3217160"/>
              <a:gd name="connsiteX2" fmla="*/ 1067482 w 3519481"/>
              <a:gd name="connsiteY2" fmla="*/ 114830 h 3217160"/>
              <a:gd name="connsiteX3" fmla="*/ 1829482 w 3519481"/>
              <a:gd name="connsiteY3" fmla="*/ 813331 h 3217160"/>
              <a:gd name="connsiteX4" fmla="*/ 1973944 w 3519481"/>
              <a:gd name="connsiteY4" fmla="*/ 191030 h 3217160"/>
              <a:gd name="connsiteX5" fmla="*/ 2235882 w 3519481"/>
              <a:gd name="connsiteY5" fmla="*/ 826030 h 3217160"/>
              <a:gd name="connsiteX6" fmla="*/ 3099481 w 3519481"/>
              <a:gd name="connsiteY6" fmla="*/ 114830 h 3217160"/>
              <a:gd name="connsiteX7" fmla="*/ 2607356 w 3519481"/>
              <a:gd name="connsiteY7" fmla="*/ 1141942 h 3217160"/>
              <a:gd name="connsiteX8" fmla="*/ 3058208 w 3519481"/>
              <a:gd name="connsiteY8" fmla="*/ 1205443 h 3217160"/>
              <a:gd name="connsiteX9" fmla="*/ 2820083 w 3519481"/>
              <a:gd name="connsiteY9" fmla="*/ 1608668 h 3217160"/>
              <a:gd name="connsiteX10" fmla="*/ 3334433 w 3519481"/>
              <a:gd name="connsiteY10" fmla="*/ 1684868 h 3217160"/>
              <a:gd name="connsiteX11" fmla="*/ 3515409 w 3519481"/>
              <a:gd name="connsiteY11" fmla="*/ 1965855 h 3217160"/>
              <a:gd name="connsiteX12" fmla="*/ 3367769 w 3519481"/>
              <a:gd name="connsiteY12" fmla="*/ 2150005 h 3217160"/>
              <a:gd name="connsiteX13" fmla="*/ 2715310 w 3519481"/>
              <a:gd name="connsiteY13" fmla="*/ 2075393 h 3217160"/>
              <a:gd name="connsiteX14" fmla="*/ 3467785 w 3519481"/>
              <a:gd name="connsiteY14" fmla="*/ 3013605 h 3217160"/>
              <a:gd name="connsiteX15" fmla="*/ 2496235 w 3519481"/>
              <a:gd name="connsiteY15" fmla="*/ 2375429 h 3217160"/>
              <a:gd name="connsiteX16" fmla="*/ 1738994 w 3519481"/>
              <a:gd name="connsiteY16" fmla="*/ 2918355 h 3217160"/>
              <a:gd name="connsiteX17" fmla="*/ 681 w 3519481"/>
              <a:gd name="connsiteY17" fmla="*/ 1778530 h 3217160"/>
              <a:gd name="connsiteX0" fmla="*/ 681 w 3519481"/>
              <a:gd name="connsiteY0" fmla="*/ 1778530 h 3217160"/>
              <a:gd name="connsiteX1" fmla="*/ 1524682 w 3519481"/>
              <a:gd name="connsiteY1" fmla="*/ 1029231 h 3217160"/>
              <a:gd name="connsiteX2" fmla="*/ 1067482 w 3519481"/>
              <a:gd name="connsiteY2" fmla="*/ 114830 h 3217160"/>
              <a:gd name="connsiteX3" fmla="*/ 1829482 w 3519481"/>
              <a:gd name="connsiteY3" fmla="*/ 813331 h 3217160"/>
              <a:gd name="connsiteX4" fmla="*/ 1973944 w 3519481"/>
              <a:gd name="connsiteY4" fmla="*/ 191030 h 3217160"/>
              <a:gd name="connsiteX5" fmla="*/ 2235882 w 3519481"/>
              <a:gd name="connsiteY5" fmla="*/ 826030 h 3217160"/>
              <a:gd name="connsiteX6" fmla="*/ 3099481 w 3519481"/>
              <a:gd name="connsiteY6" fmla="*/ 114830 h 3217160"/>
              <a:gd name="connsiteX7" fmla="*/ 2607356 w 3519481"/>
              <a:gd name="connsiteY7" fmla="*/ 1141942 h 3217160"/>
              <a:gd name="connsiteX8" fmla="*/ 3058208 w 3519481"/>
              <a:gd name="connsiteY8" fmla="*/ 1205443 h 3217160"/>
              <a:gd name="connsiteX9" fmla="*/ 2820083 w 3519481"/>
              <a:gd name="connsiteY9" fmla="*/ 1608668 h 3217160"/>
              <a:gd name="connsiteX10" fmla="*/ 3334433 w 3519481"/>
              <a:gd name="connsiteY10" fmla="*/ 1684868 h 3217160"/>
              <a:gd name="connsiteX11" fmla="*/ 3515409 w 3519481"/>
              <a:gd name="connsiteY11" fmla="*/ 1965855 h 3217160"/>
              <a:gd name="connsiteX12" fmla="*/ 3367769 w 3519481"/>
              <a:gd name="connsiteY12" fmla="*/ 2150005 h 3217160"/>
              <a:gd name="connsiteX13" fmla="*/ 2715310 w 3519481"/>
              <a:gd name="connsiteY13" fmla="*/ 2075393 h 3217160"/>
              <a:gd name="connsiteX14" fmla="*/ 3467785 w 3519481"/>
              <a:gd name="connsiteY14" fmla="*/ 3013605 h 3217160"/>
              <a:gd name="connsiteX15" fmla="*/ 2496235 w 3519481"/>
              <a:gd name="connsiteY15" fmla="*/ 2375429 h 3217160"/>
              <a:gd name="connsiteX16" fmla="*/ 2362885 w 3519481"/>
              <a:gd name="connsiteY16" fmla="*/ 2642129 h 3217160"/>
              <a:gd name="connsiteX17" fmla="*/ 1738994 w 3519481"/>
              <a:gd name="connsiteY17" fmla="*/ 2918355 h 3217160"/>
              <a:gd name="connsiteX18" fmla="*/ 681 w 3519481"/>
              <a:gd name="connsiteY18" fmla="*/ 1778530 h 3217160"/>
              <a:gd name="connsiteX0" fmla="*/ 681 w 3519481"/>
              <a:gd name="connsiteY0" fmla="*/ 1778530 h 3217160"/>
              <a:gd name="connsiteX1" fmla="*/ 1524682 w 3519481"/>
              <a:gd name="connsiteY1" fmla="*/ 1029231 h 3217160"/>
              <a:gd name="connsiteX2" fmla="*/ 1067482 w 3519481"/>
              <a:gd name="connsiteY2" fmla="*/ 114830 h 3217160"/>
              <a:gd name="connsiteX3" fmla="*/ 1829482 w 3519481"/>
              <a:gd name="connsiteY3" fmla="*/ 813331 h 3217160"/>
              <a:gd name="connsiteX4" fmla="*/ 1973944 w 3519481"/>
              <a:gd name="connsiteY4" fmla="*/ 191030 h 3217160"/>
              <a:gd name="connsiteX5" fmla="*/ 2235882 w 3519481"/>
              <a:gd name="connsiteY5" fmla="*/ 826030 h 3217160"/>
              <a:gd name="connsiteX6" fmla="*/ 3099481 w 3519481"/>
              <a:gd name="connsiteY6" fmla="*/ 114830 h 3217160"/>
              <a:gd name="connsiteX7" fmla="*/ 2607356 w 3519481"/>
              <a:gd name="connsiteY7" fmla="*/ 1141942 h 3217160"/>
              <a:gd name="connsiteX8" fmla="*/ 3058208 w 3519481"/>
              <a:gd name="connsiteY8" fmla="*/ 1205443 h 3217160"/>
              <a:gd name="connsiteX9" fmla="*/ 2820083 w 3519481"/>
              <a:gd name="connsiteY9" fmla="*/ 1608668 h 3217160"/>
              <a:gd name="connsiteX10" fmla="*/ 3334433 w 3519481"/>
              <a:gd name="connsiteY10" fmla="*/ 1684868 h 3217160"/>
              <a:gd name="connsiteX11" fmla="*/ 3515409 w 3519481"/>
              <a:gd name="connsiteY11" fmla="*/ 1965855 h 3217160"/>
              <a:gd name="connsiteX12" fmla="*/ 3367769 w 3519481"/>
              <a:gd name="connsiteY12" fmla="*/ 2150005 h 3217160"/>
              <a:gd name="connsiteX13" fmla="*/ 2715310 w 3519481"/>
              <a:gd name="connsiteY13" fmla="*/ 2075393 h 3217160"/>
              <a:gd name="connsiteX14" fmla="*/ 3467785 w 3519481"/>
              <a:gd name="connsiteY14" fmla="*/ 3013605 h 3217160"/>
              <a:gd name="connsiteX15" fmla="*/ 2496235 w 3519481"/>
              <a:gd name="connsiteY15" fmla="*/ 2375429 h 3217160"/>
              <a:gd name="connsiteX16" fmla="*/ 2362885 w 3519481"/>
              <a:gd name="connsiteY16" fmla="*/ 2642129 h 3217160"/>
              <a:gd name="connsiteX17" fmla="*/ 1738994 w 3519481"/>
              <a:gd name="connsiteY17" fmla="*/ 2918355 h 3217160"/>
              <a:gd name="connsiteX18" fmla="*/ 681 w 3519481"/>
              <a:gd name="connsiteY18" fmla="*/ 1778530 h 3217160"/>
              <a:gd name="connsiteX0" fmla="*/ 681 w 3519481"/>
              <a:gd name="connsiteY0" fmla="*/ 1778530 h 3217160"/>
              <a:gd name="connsiteX1" fmla="*/ 1524682 w 3519481"/>
              <a:gd name="connsiteY1" fmla="*/ 1029231 h 3217160"/>
              <a:gd name="connsiteX2" fmla="*/ 1067482 w 3519481"/>
              <a:gd name="connsiteY2" fmla="*/ 114830 h 3217160"/>
              <a:gd name="connsiteX3" fmla="*/ 1829482 w 3519481"/>
              <a:gd name="connsiteY3" fmla="*/ 813331 h 3217160"/>
              <a:gd name="connsiteX4" fmla="*/ 1973944 w 3519481"/>
              <a:gd name="connsiteY4" fmla="*/ 191030 h 3217160"/>
              <a:gd name="connsiteX5" fmla="*/ 2235882 w 3519481"/>
              <a:gd name="connsiteY5" fmla="*/ 826030 h 3217160"/>
              <a:gd name="connsiteX6" fmla="*/ 3099481 w 3519481"/>
              <a:gd name="connsiteY6" fmla="*/ 114830 h 3217160"/>
              <a:gd name="connsiteX7" fmla="*/ 2607356 w 3519481"/>
              <a:gd name="connsiteY7" fmla="*/ 1141942 h 3217160"/>
              <a:gd name="connsiteX8" fmla="*/ 3058208 w 3519481"/>
              <a:gd name="connsiteY8" fmla="*/ 1205443 h 3217160"/>
              <a:gd name="connsiteX9" fmla="*/ 2820083 w 3519481"/>
              <a:gd name="connsiteY9" fmla="*/ 1608668 h 3217160"/>
              <a:gd name="connsiteX10" fmla="*/ 3334433 w 3519481"/>
              <a:gd name="connsiteY10" fmla="*/ 1684868 h 3217160"/>
              <a:gd name="connsiteX11" fmla="*/ 3515409 w 3519481"/>
              <a:gd name="connsiteY11" fmla="*/ 1965855 h 3217160"/>
              <a:gd name="connsiteX12" fmla="*/ 3367769 w 3519481"/>
              <a:gd name="connsiteY12" fmla="*/ 2150005 h 3217160"/>
              <a:gd name="connsiteX13" fmla="*/ 2715310 w 3519481"/>
              <a:gd name="connsiteY13" fmla="*/ 2075393 h 3217160"/>
              <a:gd name="connsiteX14" fmla="*/ 3467785 w 3519481"/>
              <a:gd name="connsiteY14" fmla="*/ 3013605 h 3217160"/>
              <a:gd name="connsiteX15" fmla="*/ 2496235 w 3519481"/>
              <a:gd name="connsiteY15" fmla="*/ 2375429 h 3217160"/>
              <a:gd name="connsiteX16" fmla="*/ 2362885 w 3519481"/>
              <a:gd name="connsiteY16" fmla="*/ 2642129 h 3217160"/>
              <a:gd name="connsiteX17" fmla="*/ 1738994 w 3519481"/>
              <a:gd name="connsiteY17" fmla="*/ 2918355 h 3217160"/>
              <a:gd name="connsiteX18" fmla="*/ 681 w 3519481"/>
              <a:gd name="connsiteY18" fmla="*/ 1778530 h 3217160"/>
              <a:gd name="connsiteX0" fmla="*/ 681 w 3519481"/>
              <a:gd name="connsiteY0" fmla="*/ 1778530 h 3217160"/>
              <a:gd name="connsiteX1" fmla="*/ 1524682 w 3519481"/>
              <a:gd name="connsiteY1" fmla="*/ 1029231 h 3217160"/>
              <a:gd name="connsiteX2" fmla="*/ 1067482 w 3519481"/>
              <a:gd name="connsiteY2" fmla="*/ 114830 h 3217160"/>
              <a:gd name="connsiteX3" fmla="*/ 1829482 w 3519481"/>
              <a:gd name="connsiteY3" fmla="*/ 813331 h 3217160"/>
              <a:gd name="connsiteX4" fmla="*/ 1973944 w 3519481"/>
              <a:gd name="connsiteY4" fmla="*/ 191030 h 3217160"/>
              <a:gd name="connsiteX5" fmla="*/ 2235882 w 3519481"/>
              <a:gd name="connsiteY5" fmla="*/ 826030 h 3217160"/>
              <a:gd name="connsiteX6" fmla="*/ 3099481 w 3519481"/>
              <a:gd name="connsiteY6" fmla="*/ 114830 h 3217160"/>
              <a:gd name="connsiteX7" fmla="*/ 2607356 w 3519481"/>
              <a:gd name="connsiteY7" fmla="*/ 1141942 h 3217160"/>
              <a:gd name="connsiteX8" fmla="*/ 3058208 w 3519481"/>
              <a:gd name="connsiteY8" fmla="*/ 1205443 h 3217160"/>
              <a:gd name="connsiteX9" fmla="*/ 2820083 w 3519481"/>
              <a:gd name="connsiteY9" fmla="*/ 1608668 h 3217160"/>
              <a:gd name="connsiteX10" fmla="*/ 3334433 w 3519481"/>
              <a:gd name="connsiteY10" fmla="*/ 1684868 h 3217160"/>
              <a:gd name="connsiteX11" fmla="*/ 3515409 w 3519481"/>
              <a:gd name="connsiteY11" fmla="*/ 1965855 h 3217160"/>
              <a:gd name="connsiteX12" fmla="*/ 3367769 w 3519481"/>
              <a:gd name="connsiteY12" fmla="*/ 2150005 h 3217160"/>
              <a:gd name="connsiteX13" fmla="*/ 2715310 w 3519481"/>
              <a:gd name="connsiteY13" fmla="*/ 2075393 h 3217160"/>
              <a:gd name="connsiteX14" fmla="*/ 3467785 w 3519481"/>
              <a:gd name="connsiteY14" fmla="*/ 3013605 h 3217160"/>
              <a:gd name="connsiteX15" fmla="*/ 2496235 w 3519481"/>
              <a:gd name="connsiteY15" fmla="*/ 2375429 h 3217160"/>
              <a:gd name="connsiteX16" fmla="*/ 2353360 w 3519481"/>
              <a:gd name="connsiteY16" fmla="*/ 2708804 h 3217160"/>
              <a:gd name="connsiteX17" fmla="*/ 1738994 w 3519481"/>
              <a:gd name="connsiteY17" fmla="*/ 2918355 h 3217160"/>
              <a:gd name="connsiteX18" fmla="*/ 681 w 3519481"/>
              <a:gd name="connsiteY18" fmla="*/ 1778530 h 3217160"/>
              <a:gd name="connsiteX0" fmla="*/ 681 w 3519481"/>
              <a:gd name="connsiteY0" fmla="*/ 1778530 h 3217160"/>
              <a:gd name="connsiteX1" fmla="*/ 1524682 w 3519481"/>
              <a:gd name="connsiteY1" fmla="*/ 1029231 h 3217160"/>
              <a:gd name="connsiteX2" fmla="*/ 1067482 w 3519481"/>
              <a:gd name="connsiteY2" fmla="*/ 114830 h 3217160"/>
              <a:gd name="connsiteX3" fmla="*/ 1829482 w 3519481"/>
              <a:gd name="connsiteY3" fmla="*/ 813331 h 3217160"/>
              <a:gd name="connsiteX4" fmla="*/ 1973944 w 3519481"/>
              <a:gd name="connsiteY4" fmla="*/ 191030 h 3217160"/>
              <a:gd name="connsiteX5" fmla="*/ 2235882 w 3519481"/>
              <a:gd name="connsiteY5" fmla="*/ 826030 h 3217160"/>
              <a:gd name="connsiteX6" fmla="*/ 3099481 w 3519481"/>
              <a:gd name="connsiteY6" fmla="*/ 114830 h 3217160"/>
              <a:gd name="connsiteX7" fmla="*/ 2607356 w 3519481"/>
              <a:gd name="connsiteY7" fmla="*/ 1141942 h 3217160"/>
              <a:gd name="connsiteX8" fmla="*/ 3058208 w 3519481"/>
              <a:gd name="connsiteY8" fmla="*/ 1205443 h 3217160"/>
              <a:gd name="connsiteX9" fmla="*/ 2820083 w 3519481"/>
              <a:gd name="connsiteY9" fmla="*/ 1608668 h 3217160"/>
              <a:gd name="connsiteX10" fmla="*/ 3334433 w 3519481"/>
              <a:gd name="connsiteY10" fmla="*/ 1684868 h 3217160"/>
              <a:gd name="connsiteX11" fmla="*/ 3515409 w 3519481"/>
              <a:gd name="connsiteY11" fmla="*/ 1965855 h 3217160"/>
              <a:gd name="connsiteX12" fmla="*/ 3367769 w 3519481"/>
              <a:gd name="connsiteY12" fmla="*/ 2150005 h 3217160"/>
              <a:gd name="connsiteX13" fmla="*/ 2715310 w 3519481"/>
              <a:gd name="connsiteY13" fmla="*/ 2075393 h 3217160"/>
              <a:gd name="connsiteX14" fmla="*/ 3467785 w 3519481"/>
              <a:gd name="connsiteY14" fmla="*/ 3013605 h 3217160"/>
              <a:gd name="connsiteX15" fmla="*/ 2496235 w 3519481"/>
              <a:gd name="connsiteY15" fmla="*/ 2375429 h 3217160"/>
              <a:gd name="connsiteX16" fmla="*/ 2353360 w 3519481"/>
              <a:gd name="connsiteY16" fmla="*/ 2708804 h 3217160"/>
              <a:gd name="connsiteX17" fmla="*/ 1738994 w 3519481"/>
              <a:gd name="connsiteY17" fmla="*/ 2918355 h 3217160"/>
              <a:gd name="connsiteX18" fmla="*/ 681 w 3519481"/>
              <a:gd name="connsiteY18" fmla="*/ 1778530 h 3217160"/>
              <a:gd name="connsiteX0" fmla="*/ 12634 w 3531434"/>
              <a:gd name="connsiteY0" fmla="*/ 1778530 h 3217160"/>
              <a:gd name="connsiteX1" fmla="*/ 1536635 w 3531434"/>
              <a:gd name="connsiteY1" fmla="*/ 1029231 h 3217160"/>
              <a:gd name="connsiteX2" fmla="*/ 1079435 w 3531434"/>
              <a:gd name="connsiteY2" fmla="*/ 114830 h 3217160"/>
              <a:gd name="connsiteX3" fmla="*/ 1841435 w 3531434"/>
              <a:gd name="connsiteY3" fmla="*/ 813331 h 3217160"/>
              <a:gd name="connsiteX4" fmla="*/ 1985897 w 3531434"/>
              <a:gd name="connsiteY4" fmla="*/ 191030 h 3217160"/>
              <a:gd name="connsiteX5" fmla="*/ 2247835 w 3531434"/>
              <a:gd name="connsiteY5" fmla="*/ 826030 h 3217160"/>
              <a:gd name="connsiteX6" fmla="*/ 3111434 w 3531434"/>
              <a:gd name="connsiteY6" fmla="*/ 114830 h 3217160"/>
              <a:gd name="connsiteX7" fmla="*/ 2619309 w 3531434"/>
              <a:gd name="connsiteY7" fmla="*/ 1141942 h 3217160"/>
              <a:gd name="connsiteX8" fmla="*/ 3070161 w 3531434"/>
              <a:gd name="connsiteY8" fmla="*/ 1205443 h 3217160"/>
              <a:gd name="connsiteX9" fmla="*/ 2832036 w 3531434"/>
              <a:gd name="connsiteY9" fmla="*/ 1608668 h 3217160"/>
              <a:gd name="connsiteX10" fmla="*/ 3346386 w 3531434"/>
              <a:gd name="connsiteY10" fmla="*/ 1684868 h 3217160"/>
              <a:gd name="connsiteX11" fmla="*/ 3527362 w 3531434"/>
              <a:gd name="connsiteY11" fmla="*/ 1965855 h 3217160"/>
              <a:gd name="connsiteX12" fmla="*/ 3379722 w 3531434"/>
              <a:gd name="connsiteY12" fmla="*/ 2150005 h 3217160"/>
              <a:gd name="connsiteX13" fmla="*/ 2727263 w 3531434"/>
              <a:gd name="connsiteY13" fmla="*/ 2075393 h 3217160"/>
              <a:gd name="connsiteX14" fmla="*/ 3479738 w 3531434"/>
              <a:gd name="connsiteY14" fmla="*/ 3013605 h 3217160"/>
              <a:gd name="connsiteX15" fmla="*/ 2508188 w 3531434"/>
              <a:gd name="connsiteY15" fmla="*/ 2375429 h 3217160"/>
              <a:gd name="connsiteX16" fmla="*/ 2365313 w 3531434"/>
              <a:gd name="connsiteY16" fmla="*/ 2708804 h 3217160"/>
              <a:gd name="connsiteX17" fmla="*/ 1750947 w 3531434"/>
              <a:gd name="connsiteY17" fmla="*/ 2918355 h 3217160"/>
              <a:gd name="connsiteX18" fmla="*/ 860363 w 3531434"/>
              <a:gd name="connsiteY18" fmla="*/ 2842154 h 3217160"/>
              <a:gd name="connsiteX19" fmla="*/ 12634 w 3531434"/>
              <a:gd name="connsiteY19" fmla="*/ 1778530 h 3217160"/>
              <a:gd name="connsiteX0" fmla="*/ 12634 w 3531434"/>
              <a:gd name="connsiteY0" fmla="*/ 1778530 h 3217160"/>
              <a:gd name="connsiteX1" fmla="*/ 1536635 w 3531434"/>
              <a:gd name="connsiteY1" fmla="*/ 1029231 h 3217160"/>
              <a:gd name="connsiteX2" fmla="*/ 1079435 w 3531434"/>
              <a:gd name="connsiteY2" fmla="*/ 114830 h 3217160"/>
              <a:gd name="connsiteX3" fmla="*/ 1841435 w 3531434"/>
              <a:gd name="connsiteY3" fmla="*/ 813331 h 3217160"/>
              <a:gd name="connsiteX4" fmla="*/ 1985897 w 3531434"/>
              <a:gd name="connsiteY4" fmla="*/ 191030 h 3217160"/>
              <a:gd name="connsiteX5" fmla="*/ 2247835 w 3531434"/>
              <a:gd name="connsiteY5" fmla="*/ 826030 h 3217160"/>
              <a:gd name="connsiteX6" fmla="*/ 3111434 w 3531434"/>
              <a:gd name="connsiteY6" fmla="*/ 114830 h 3217160"/>
              <a:gd name="connsiteX7" fmla="*/ 2619309 w 3531434"/>
              <a:gd name="connsiteY7" fmla="*/ 1141942 h 3217160"/>
              <a:gd name="connsiteX8" fmla="*/ 3070161 w 3531434"/>
              <a:gd name="connsiteY8" fmla="*/ 1205443 h 3217160"/>
              <a:gd name="connsiteX9" fmla="*/ 2832036 w 3531434"/>
              <a:gd name="connsiteY9" fmla="*/ 1608668 h 3217160"/>
              <a:gd name="connsiteX10" fmla="*/ 3346386 w 3531434"/>
              <a:gd name="connsiteY10" fmla="*/ 1684868 h 3217160"/>
              <a:gd name="connsiteX11" fmla="*/ 3527362 w 3531434"/>
              <a:gd name="connsiteY11" fmla="*/ 1965855 h 3217160"/>
              <a:gd name="connsiteX12" fmla="*/ 3379722 w 3531434"/>
              <a:gd name="connsiteY12" fmla="*/ 2150005 h 3217160"/>
              <a:gd name="connsiteX13" fmla="*/ 2727263 w 3531434"/>
              <a:gd name="connsiteY13" fmla="*/ 2075393 h 3217160"/>
              <a:gd name="connsiteX14" fmla="*/ 3479738 w 3531434"/>
              <a:gd name="connsiteY14" fmla="*/ 3013605 h 3217160"/>
              <a:gd name="connsiteX15" fmla="*/ 2508188 w 3531434"/>
              <a:gd name="connsiteY15" fmla="*/ 2375429 h 3217160"/>
              <a:gd name="connsiteX16" fmla="*/ 2365313 w 3531434"/>
              <a:gd name="connsiteY16" fmla="*/ 2708804 h 3217160"/>
              <a:gd name="connsiteX17" fmla="*/ 1750947 w 3531434"/>
              <a:gd name="connsiteY17" fmla="*/ 2918355 h 3217160"/>
              <a:gd name="connsiteX18" fmla="*/ 1631888 w 3531434"/>
              <a:gd name="connsiteY18" fmla="*/ 2432579 h 3217160"/>
              <a:gd name="connsiteX19" fmla="*/ 860363 w 3531434"/>
              <a:gd name="connsiteY19" fmla="*/ 2842154 h 3217160"/>
              <a:gd name="connsiteX20" fmla="*/ 12634 w 3531434"/>
              <a:gd name="connsiteY20" fmla="*/ 1778530 h 3217160"/>
              <a:gd name="connsiteX0" fmla="*/ 12634 w 3531434"/>
              <a:gd name="connsiteY0" fmla="*/ 1778530 h 3217160"/>
              <a:gd name="connsiteX1" fmla="*/ 1536635 w 3531434"/>
              <a:gd name="connsiteY1" fmla="*/ 1029231 h 3217160"/>
              <a:gd name="connsiteX2" fmla="*/ 1079435 w 3531434"/>
              <a:gd name="connsiteY2" fmla="*/ 114830 h 3217160"/>
              <a:gd name="connsiteX3" fmla="*/ 1841435 w 3531434"/>
              <a:gd name="connsiteY3" fmla="*/ 813331 h 3217160"/>
              <a:gd name="connsiteX4" fmla="*/ 1985897 w 3531434"/>
              <a:gd name="connsiteY4" fmla="*/ 191030 h 3217160"/>
              <a:gd name="connsiteX5" fmla="*/ 2247835 w 3531434"/>
              <a:gd name="connsiteY5" fmla="*/ 826030 h 3217160"/>
              <a:gd name="connsiteX6" fmla="*/ 3111434 w 3531434"/>
              <a:gd name="connsiteY6" fmla="*/ 114830 h 3217160"/>
              <a:gd name="connsiteX7" fmla="*/ 2619309 w 3531434"/>
              <a:gd name="connsiteY7" fmla="*/ 1141942 h 3217160"/>
              <a:gd name="connsiteX8" fmla="*/ 3070161 w 3531434"/>
              <a:gd name="connsiteY8" fmla="*/ 1205443 h 3217160"/>
              <a:gd name="connsiteX9" fmla="*/ 2832036 w 3531434"/>
              <a:gd name="connsiteY9" fmla="*/ 1608668 h 3217160"/>
              <a:gd name="connsiteX10" fmla="*/ 3346386 w 3531434"/>
              <a:gd name="connsiteY10" fmla="*/ 1684868 h 3217160"/>
              <a:gd name="connsiteX11" fmla="*/ 3527362 w 3531434"/>
              <a:gd name="connsiteY11" fmla="*/ 1965855 h 3217160"/>
              <a:gd name="connsiteX12" fmla="*/ 3379722 w 3531434"/>
              <a:gd name="connsiteY12" fmla="*/ 2150005 h 3217160"/>
              <a:gd name="connsiteX13" fmla="*/ 2727263 w 3531434"/>
              <a:gd name="connsiteY13" fmla="*/ 2075393 h 3217160"/>
              <a:gd name="connsiteX14" fmla="*/ 3479738 w 3531434"/>
              <a:gd name="connsiteY14" fmla="*/ 3013605 h 3217160"/>
              <a:gd name="connsiteX15" fmla="*/ 2508188 w 3531434"/>
              <a:gd name="connsiteY15" fmla="*/ 2375429 h 3217160"/>
              <a:gd name="connsiteX16" fmla="*/ 2365313 w 3531434"/>
              <a:gd name="connsiteY16" fmla="*/ 2708804 h 3217160"/>
              <a:gd name="connsiteX17" fmla="*/ 1750947 w 3531434"/>
              <a:gd name="connsiteY17" fmla="*/ 2918355 h 3217160"/>
              <a:gd name="connsiteX18" fmla="*/ 1631888 w 3531434"/>
              <a:gd name="connsiteY18" fmla="*/ 2432579 h 3217160"/>
              <a:gd name="connsiteX19" fmla="*/ 860363 w 3531434"/>
              <a:gd name="connsiteY19" fmla="*/ 2842154 h 3217160"/>
              <a:gd name="connsiteX20" fmla="*/ 12634 w 3531434"/>
              <a:gd name="connsiteY20" fmla="*/ 1778530 h 3217160"/>
              <a:gd name="connsiteX0" fmla="*/ 12634 w 3531434"/>
              <a:gd name="connsiteY0" fmla="*/ 1778530 h 3217160"/>
              <a:gd name="connsiteX1" fmla="*/ 1536635 w 3531434"/>
              <a:gd name="connsiteY1" fmla="*/ 1029231 h 3217160"/>
              <a:gd name="connsiteX2" fmla="*/ 1079435 w 3531434"/>
              <a:gd name="connsiteY2" fmla="*/ 114830 h 3217160"/>
              <a:gd name="connsiteX3" fmla="*/ 1841435 w 3531434"/>
              <a:gd name="connsiteY3" fmla="*/ 813331 h 3217160"/>
              <a:gd name="connsiteX4" fmla="*/ 1985897 w 3531434"/>
              <a:gd name="connsiteY4" fmla="*/ 191030 h 3217160"/>
              <a:gd name="connsiteX5" fmla="*/ 2247835 w 3531434"/>
              <a:gd name="connsiteY5" fmla="*/ 826030 h 3217160"/>
              <a:gd name="connsiteX6" fmla="*/ 3111434 w 3531434"/>
              <a:gd name="connsiteY6" fmla="*/ 114830 h 3217160"/>
              <a:gd name="connsiteX7" fmla="*/ 2619309 w 3531434"/>
              <a:gd name="connsiteY7" fmla="*/ 1141942 h 3217160"/>
              <a:gd name="connsiteX8" fmla="*/ 3070161 w 3531434"/>
              <a:gd name="connsiteY8" fmla="*/ 1205443 h 3217160"/>
              <a:gd name="connsiteX9" fmla="*/ 2832036 w 3531434"/>
              <a:gd name="connsiteY9" fmla="*/ 1608668 h 3217160"/>
              <a:gd name="connsiteX10" fmla="*/ 3346386 w 3531434"/>
              <a:gd name="connsiteY10" fmla="*/ 1684868 h 3217160"/>
              <a:gd name="connsiteX11" fmla="*/ 3527362 w 3531434"/>
              <a:gd name="connsiteY11" fmla="*/ 1965855 h 3217160"/>
              <a:gd name="connsiteX12" fmla="*/ 3379722 w 3531434"/>
              <a:gd name="connsiteY12" fmla="*/ 2150005 h 3217160"/>
              <a:gd name="connsiteX13" fmla="*/ 2727263 w 3531434"/>
              <a:gd name="connsiteY13" fmla="*/ 2075393 h 3217160"/>
              <a:gd name="connsiteX14" fmla="*/ 3479738 w 3531434"/>
              <a:gd name="connsiteY14" fmla="*/ 3013605 h 3217160"/>
              <a:gd name="connsiteX15" fmla="*/ 2508188 w 3531434"/>
              <a:gd name="connsiteY15" fmla="*/ 2375429 h 3217160"/>
              <a:gd name="connsiteX16" fmla="*/ 2365313 w 3531434"/>
              <a:gd name="connsiteY16" fmla="*/ 2708804 h 3217160"/>
              <a:gd name="connsiteX17" fmla="*/ 1750947 w 3531434"/>
              <a:gd name="connsiteY17" fmla="*/ 2918355 h 3217160"/>
              <a:gd name="connsiteX18" fmla="*/ 1631888 w 3531434"/>
              <a:gd name="connsiteY18" fmla="*/ 2432579 h 3217160"/>
              <a:gd name="connsiteX19" fmla="*/ 860363 w 3531434"/>
              <a:gd name="connsiteY19" fmla="*/ 2842154 h 3217160"/>
              <a:gd name="connsiteX20" fmla="*/ 12634 w 3531434"/>
              <a:gd name="connsiteY20" fmla="*/ 1778530 h 3217160"/>
              <a:gd name="connsiteX0" fmla="*/ 12634 w 3531434"/>
              <a:gd name="connsiteY0" fmla="*/ 1778530 h 3217160"/>
              <a:gd name="connsiteX1" fmla="*/ 1536635 w 3531434"/>
              <a:gd name="connsiteY1" fmla="*/ 1029231 h 3217160"/>
              <a:gd name="connsiteX2" fmla="*/ 1079435 w 3531434"/>
              <a:gd name="connsiteY2" fmla="*/ 114830 h 3217160"/>
              <a:gd name="connsiteX3" fmla="*/ 1841435 w 3531434"/>
              <a:gd name="connsiteY3" fmla="*/ 813331 h 3217160"/>
              <a:gd name="connsiteX4" fmla="*/ 1985897 w 3531434"/>
              <a:gd name="connsiteY4" fmla="*/ 191030 h 3217160"/>
              <a:gd name="connsiteX5" fmla="*/ 2247835 w 3531434"/>
              <a:gd name="connsiteY5" fmla="*/ 826030 h 3217160"/>
              <a:gd name="connsiteX6" fmla="*/ 3111434 w 3531434"/>
              <a:gd name="connsiteY6" fmla="*/ 114830 h 3217160"/>
              <a:gd name="connsiteX7" fmla="*/ 2619309 w 3531434"/>
              <a:gd name="connsiteY7" fmla="*/ 1141942 h 3217160"/>
              <a:gd name="connsiteX8" fmla="*/ 3070161 w 3531434"/>
              <a:gd name="connsiteY8" fmla="*/ 1205443 h 3217160"/>
              <a:gd name="connsiteX9" fmla="*/ 2832036 w 3531434"/>
              <a:gd name="connsiteY9" fmla="*/ 1608668 h 3217160"/>
              <a:gd name="connsiteX10" fmla="*/ 3346386 w 3531434"/>
              <a:gd name="connsiteY10" fmla="*/ 1684868 h 3217160"/>
              <a:gd name="connsiteX11" fmla="*/ 3527362 w 3531434"/>
              <a:gd name="connsiteY11" fmla="*/ 1965855 h 3217160"/>
              <a:gd name="connsiteX12" fmla="*/ 3379722 w 3531434"/>
              <a:gd name="connsiteY12" fmla="*/ 2150005 h 3217160"/>
              <a:gd name="connsiteX13" fmla="*/ 2727263 w 3531434"/>
              <a:gd name="connsiteY13" fmla="*/ 2075393 h 3217160"/>
              <a:gd name="connsiteX14" fmla="*/ 3479738 w 3531434"/>
              <a:gd name="connsiteY14" fmla="*/ 3013605 h 3217160"/>
              <a:gd name="connsiteX15" fmla="*/ 2508188 w 3531434"/>
              <a:gd name="connsiteY15" fmla="*/ 2375429 h 3217160"/>
              <a:gd name="connsiteX16" fmla="*/ 2365313 w 3531434"/>
              <a:gd name="connsiteY16" fmla="*/ 2708804 h 3217160"/>
              <a:gd name="connsiteX17" fmla="*/ 1750947 w 3531434"/>
              <a:gd name="connsiteY17" fmla="*/ 2918355 h 3217160"/>
              <a:gd name="connsiteX18" fmla="*/ 1631888 w 3531434"/>
              <a:gd name="connsiteY18" fmla="*/ 2432579 h 3217160"/>
              <a:gd name="connsiteX19" fmla="*/ 860363 w 3531434"/>
              <a:gd name="connsiteY19" fmla="*/ 2842154 h 3217160"/>
              <a:gd name="connsiteX20" fmla="*/ 12634 w 3531434"/>
              <a:gd name="connsiteY20" fmla="*/ 1778530 h 3217160"/>
              <a:gd name="connsiteX0" fmla="*/ 12634 w 3531434"/>
              <a:gd name="connsiteY0" fmla="*/ 1778530 h 3217160"/>
              <a:gd name="connsiteX1" fmla="*/ 1536635 w 3531434"/>
              <a:gd name="connsiteY1" fmla="*/ 1029231 h 3217160"/>
              <a:gd name="connsiteX2" fmla="*/ 1079435 w 3531434"/>
              <a:gd name="connsiteY2" fmla="*/ 114830 h 3217160"/>
              <a:gd name="connsiteX3" fmla="*/ 1841435 w 3531434"/>
              <a:gd name="connsiteY3" fmla="*/ 813331 h 3217160"/>
              <a:gd name="connsiteX4" fmla="*/ 1985897 w 3531434"/>
              <a:gd name="connsiteY4" fmla="*/ 191030 h 3217160"/>
              <a:gd name="connsiteX5" fmla="*/ 2247835 w 3531434"/>
              <a:gd name="connsiteY5" fmla="*/ 826030 h 3217160"/>
              <a:gd name="connsiteX6" fmla="*/ 3111434 w 3531434"/>
              <a:gd name="connsiteY6" fmla="*/ 114830 h 3217160"/>
              <a:gd name="connsiteX7" fmla="*/ 2619309 w 3531434"/>
              <a:gd name="connsiteY7" fmla="*/ 1141942 h 3217160"/>
              <a:gd name="connsiteX8" fmla="*/ 3070161 w 3531434"/>
              <a:gd name="connsiteY8" fmla="*/ 1205443 h 3217160"/>
              <a:gd name="connsiteX9" fmla="*/ 2832036 w 3531434"/>
              <a:gd name="connsiteY9" fmla="*/ 1608668 h 3217160"/>
              <a:gd name="connsiteX10" fmla="*/ 3346386 w 3531434"/>
              <a:gd name="connsiteY10" fmla="*/ 1684868 h 3217160"/>
              <a:gd name="connsiteX11" fmla="*/ 3527362 w 3531434"/>
              <a:gd name="connsiteY11" fmla="*/ 1965855 h 3217160"/>
              <a:gd name="connsiteX12" fmla="*/ 3379722 w 3531434"/>
              <a:gd name="connsiteY12" fmla="*/ 2150005 h 3217160"/>
              <a:gd name="connsiteX13" fmla="*/ 2727263 w 3531434"/>
              <a:gd name="connsiteY13" fmla="*/ 2075393 h 3217160"/>
              <a:gd name="connsiteX14" fmla="*/ 3479738 w 3531434"/>
              <a:gd name="connsiteY14" fmla="*/ 3013605 h 3217160"/>
              <a:gd name="connsiteX15" fmla="*/ 2508188 w 3531434"/>
              <a:gd name="connsiteY15" fmla="*/ 2375429 h 3217160"/>
              <a:gd name="connsiteX16" fmla="*/ 2365313 w 3531434"/>
              <a:gd name="connsiteY16" fmla="*/ 2708804 h 3217160"/>
              <a:gd name="connsiteX17" fmla="*/ 1750947 w 3531434"/>
              <a:gd name="connsiteY17" fmla="*/ 2918355 h 3217160"/>
              <a:gd name="connsiteX18" fmla="*/ 1631888 w 3531434"/>
              <a:gd name="connsiteY18" fmla="*/ 2432579 h 3217160"/>
              <a:gd name="connsiteX19" fmla="*/ 860363 w 3531434"/>
              <a:gd name="connsiteY19" fmla="*/ 2842154 h 3217160"/>
              <a:gd name="connsiteX20" fmla="*/ 12634 w 3531434"/>
              <a:gd name="connsiteY20" fmla="*/ 1778530 h 3217160"/>
              <a:gd name="connsiteX0" fmla="*/ 12634 w 3531434"/>
              <a:gd name="connsiteY0" fmla="*/ 1778530 h 3217160"/>
              <a:gd name="connsiteX1" fmla="*/ 1536635 w 3531434"/>
              <a:gd name="connsiteY1" fmla="*/ 1029231 h 3217160"/>
              <a:gd name="connsiteX2" fmla="*/ 1079435 w 3531434"/>
              <a:gd name="connsiteY2" fmla="*/ 114830 h 3217160"/>
              <a:gd name="connsiteX3" fmla="*/ 1841435 w 3531434"/>
              <a:gd name="connsiteY3" fmla="*/ 813331 h 3217160"/>
              <a:gd name="connsiteX4" fmla="*/ 1985897 w 3531434"/>
              <a:gd name="connsiteY4" fmla="*/ 191030 h 3217160"/>
              <a:gd name="connsiteX5" fmla="*/ 2247835 w 3531434"/>
              <a:gd name="connsiteY5" fmla="*/ 826030 h 3217160"/>
              <a:gd name="connsiteX6" fmla="*/ 3111434 w 3531434"/>
              <a:gd name="connsiteY6" fmla="*/ 114830 h 3217160"/>
              <a:gd name="connsiteX7" fmla="*/ 2619309 w 3531434"/>
              <a:gd name="connsiteY7" fmla="*/ 1141942 h 3217160"/>
              <a:gd name="connsiteX8" fmla="*/ 3070161 w 3531434"/>
              <a:gd name="connsiteY8" fmla="*/ 1205443 h 3217160"/>
              <a:gd name="connsiteX9" fmla="*/ 2832036 w 3531434"/>
              <a:gd name="connsiteY9" fmla="*/ 1608668 h 3217160"/>
              <a:gd name="connsiteX10" fmla="*/ 3346386 w 3531434"/>
              <a:gd name="connsiteY10" fmla="*/ 1684868 h 3217160"/>
              <a:gd name="connsiteX11" fmla="*/ 3527362 w 3531434"/>
              <a:gd name="connsiteY11" fmla="*/ 1965855 h 3217160"/>
              <a:gd name="connsiteX12" fmla="*/ 3379722 w 3531434"/>
              <a:gd name="connsiteY12" fmla="*/ 2150005 h 3217160"/>
              <a:gd name="connsiteX13" fmla="*/ 2727263 w 3531434"/>
              <a:gd name="connsiteY13" fmla="*/ 2075393 h 3217160"/>
              <a:gd name="connsiteX14" fmla="*/ 3479738 w 3531434"/>
              <a:gd name="connsiteY14" fmla="*/ 3013605 h 3217160"/>
              <a:gd name="connsiteX15" fmla="*/ 2508188 w 3531434"/>
              <a:gd name="connsiteY15" fmla="*/ 2375429 h 3217160"/>
              <a:gd name="connsiteX16" fmla="*/ 2365313 w 3531434"/>
              <a:gd name="connsiteY16" fmla="*/ 2708804 h 3217160"/>
              <a:gd name="connsiteX17" fmla="*/ 1750947 w 3531434"/>
              <a:gd name="connsiteY17" fmla="*/ 2918355 h 3217160"/>
              <a:gd name="connsiteX18" fmla="*/ 1631888 w 3531434"/>
              <a:gd name="connsiteY18" fmla="*/ 2432579 h 3217160"/>
              <a:gd name="connsiteX19" fmla="*/ 860363 w 3531434"/>
              <a:gd name="connsiteY19" fmla="*/ 2842154 h 3217160"/>
              <a:gd name="connsiteX20" fmla="*/ 12634 w 3531434"/>
              <a:gd name="connsiteY20" fmla="*/ 1778530 h 3217160"/>
              <a:gd name="connsiteX0" fmla="*/ 743 w 3519543"/>
              <a:gd name="connsiteY0" fmla="*/ 1778530 h 3217160"/>
              <a:gd name="connsiteX1" fmla="*/ 1524744 w 3519543"/>
              <a:gd name="connsiteY1" fmla="*/ 1029231 h 3217160"/>
              <a:gd name="connsiteX2" fmla="*/ 1067544 w 3519543"/>
              <a:gd name="connsiteY2" fmla="*/ 114830 h 3217160"/>
              <a:gd name="connsiteX3" fmla="*/ 1829544 w 3519543"/>
              <a:gd name="connsiteY3" fmla="*/ 813331 h 3217160"/>
              <a:gd name="connsiteX4" fmla="*/ 1974006 w 3519543"/>
              <a:gd name="connsiteY4" fmla="*/ 191030 h 3217160"/>
              <a:gd name="connsiteX5" fmla="*/ 2235944 w 3519543"/>
              <a:gd name="connsiteY5" fmla="*/ 826030 h 3217160"/>
              <a:gd name="connsiteX6" fmla="*/ 3099543 w 3519543"/>
              <a:gd name="connsiteY6" fmla="*/ 114830 h 3217160"/>
              <a:gd name="connsiteX7" fmla="*/ 2607418 w 3519543"/>
              <a:gd name="connsiteY7" fmla="*/ 1141942 h 3217160"/>
              <a:gd name="connsiteX8" fmla="*/ 3058270 w 3519543"/>
              <a:gd name="connsiteY8" fmla="*/ 1205443 h 3217160"/>
              <a:gd name="connsiteX9" fmla="*/ 2820145 w 3519543"/>
              <a:gd name="connsiteY9" fmla="*/ 1608668 h 3217160"/>
              <a:gd name="connsiteX10" fmla="*/ 3334495 w 3519543"/>
              <a:gd name="connsiteY10" fmla="*/ 1684868 h 3217160"/>
              <a:gd name="connsiteX11" fmla="*/ 3515471 w 3519543"/>
              <a:gd name="connsiteY11" fmla="*/ 1965855 h 3217160"/>
              <a:gd name="connsiteX12" fmla="*/ 3367831 w 3519543"/>
              <a:gd name="connsiteY12" fmla="*/ 2150005 h 3217160"/>
              <a:gd name="connsiteX13" fmla="*/ 2715372 w 3519543"/>
              <a:gd name="connsiteY13" fmla="*/ 2075393 h 3217160"/>
              <a:gd name="connsiteX14" fmla="*/ 3467847 w 3519543"/>
              <a:gd name="connsiteY14" fmla="*/ 3013605 h 3217160"/>
              <a:gd name="connsiteX15" fmla="*/ 2496297 w 3519543"/>
              <a:gd name="connsiteY15" fmla="*/ 2375429 h 3217160"/>
              <a:gd name="connsiteX16" fmla="*/ 2353422 w 3519543"/>
              <a:gd name="connsiteY16" fmla="*/ 2708804 h 3217160"/>
              <a:gd name="connsiteX17" fmla="*/ 1739056 w 3519543"/>
              <a:gd name="connsiteY17" fmla="*/ 2918355 h 3217160"/>
              <a:gd name="connsiteX18" fmla="*/ 1619997 w 3519543"/>
              <a:gd name="connsiteY18" fmla="*/ 2432579 h 3217160"/>
              <a:gd name="connsiteX19" fmla="*/ 848472 w 3519543"/>
              <a:gd name="connsiteY19" fmla="*/ 2842154 h 3217160"/>
              <a:gd name="connsiteX20" fmla="*/ 1315197 w 3519543"/>
              <a:gd name="connsiteY20" fmla="*/ 2051579 h 3217160"/>
              <a:gd name="connsiteX21" fmla="*/ 743 w 3519543"/>
              <a:gd name="connsiteY21" fmla="*/ 1778530 h 3217160"/>
              <a:gd name="connsiteX0" fmla="*/ 743 w 3519543"/>
              <a:gd name="connsiteY0" fmla="*/ 1778530 h 3217160"/>
              <a:gd name="connsiteX1" fmla="*/ 1524744 w 3519543"/>
              <a:gd name="connsiteY1" fmla="*/ 1029231 h 3217160"/>
              <a:gd name="connsiteX2" fmla="*/ 1067544 w 3519543"/>
              <a:gd name="connsiteY2" fmla="*/ 114830 h 3217160"/>
              <a:gd name="connsiteX3" fmla="*/ 1829544 w 3519543"/>
              <a:gd name="connsiteY3" fmla="*/ 813331 h 3217160"/>
              <a:gd name="connsiteX4" fmla="*/ 1974006 w 3519543"/>
              <a:gd name="connsiteY4" fmla="*/ 191030 h 3217160"/>
              <a:gd name="connsiteX5" fmla="*/ 2235944 w 3519543"/>
              <a:gd name="connsiteY5" fmla="*/ 826030 h 3217160"/>
              <a:gd name="connsiteX6" fmla="*/ 3099543 w 3519543"/>
              <a:gd name="connsiteY6" fmla="*/ 114830 h 3217160"/>
              <a:gd name="connsiteX7" fmla="*/ 2607418 w 3519543"/>
              <a:gd name="connsiteY7" fmla="*/ 1141942 h 3217160"/>
              <a:gd name="connsiteX8" fmla="*/ 3058270 w 3519543"/>
              <a:gd name="connsiteY8" fmla="*/ 1205443 h 3217160"/>
              <a:gd name="connsiteX9" fmla="*/ 2820145 w 3519543"/>
              <a:gd name="connsiteY9" fmla="*/ 1608668 h 3217160"/>
              <a:gd name="connsiteX10" fmla="*/ 3334495 w 3519543"/>
              <a:gd name="connsiteY10" fmla="*/ 1684868 h 3217160"/>
              <a:gd name="connsiteX11" fmla="*/ 3515471 w 3519543"/>
              <a:gd name="connsiteY11" fmla="*/ 1965855 h 3217160"/>
              <a:gd name="connsiteX12" fmla="*/ 3367831 w 3519543"/>
              <a:gd name="connsiteY12" fmla="*/ 2150005 h 3217160"/>
              <a:gd name="connsiteX13" fmla="*/ 2715372 w 3519543"/>
              <a:gd name="connsiteY13" fmla="*/ 2075393 h 3217160"/>
              <a:gd name="connsiteX14" fmla="*/ 3467847 w 3519543"/>
              <a:gd name="connsiteY14" fmla="*/ 3013605 h 3217160"/>
              <a:gd name="connsiteX15" fmla="*/ 2496297 w 3519543"/>
              <a:gd name="connsiteY15" fmla="*/ 2375429 h 3217160"/>
              <a:gd name="connsiteX16" fmla="*/ 2353422 w 3519543"/>
              <a:gd name="connsiteY16" fmla="*/ 2708804 h 3217160"/>
              <a:gd name="connsiteX17" fmla="*/ 1739056 w 3519543"/>
              <a:gd name="connsiteY17" fmla="*/ 2918355 h 3217160"/>
              <a:gd name="connsiteX18" fmla="*/ 1619997 w 3519543"/>
              <a:gd name="connsiteY18" fmla="*/ 2432579 h 3217160"/>
              <a:gd name="connsiteX19" fmla="*/ 848472 w 3519543"/>
              <a:gd name="connsiteY19" fmla="*/ 2842154 h 3217160"/>
              <a:gd name="connsiteX20" fmla="*/ 1315197 w 3519543"/>
              <a:gd name="connsiteY20" fmla="*/ 2051579 h 3217160"/>
              <a:gd name="connsiteX21" fmla="*/ 743 w 3519543"/>
              <a:gd name="connsiteY21" fmla="*/ 1778530 h 3217160"/>
              <a:gd name="connsiteX0" fmla="*/ 743 w 3519543"/>
              <a:gd name="connsiteY0" fmla="*/ 1778530 h 3217160"/>
              <a:gd name="connsiteX1" fmla="*/ 1524744 w 3519543"/>
              <a:gd name="connsiteY1" fmla="*/ 1029231 h 3217160"/>
              <a:gd name="connsiteX2" fmla="*/ 1067544 w 3519543"/>
              <a:gd name="connsiteY2" fmla="*/ 114830 h 3217160"/>
              <a:gd name="connsiteX3" fmla="*/ 1829544 w 3519543"/>
              <a:gd name="connsiteY3" fmla="*/ 813331 h 3217160"/>
              <a:gd name="connsiteX4" fmla="*/ 1974006 w 3519543"/>
              <a:gd name="connsiteY4" fmla="*/ 191030 h 3217160"/>
              <a:gd name="connsiteX5" fmla="*/ 2235944 w 3519543"/>
              <a:gd name="connsiteY5" fmla="*/ 826030 h 3217160"/>
              <a:gd name="connsiteX6" fmla="*/ 3099543 w 3519543"/>
              <a:gd name="connsiteY6" fmla="*/ 114830 h 3217160"/>
              <a:gd name="connsiteX7" fmla="*/ 2607418 w 3519543"/>
              <a:gd name="connsiteY7" fmla="*/ 1141942 h 3217160"/>
              <a:gd name="connsiteX8" fmla="*/ 3058270 w 3519543"/>
              <a:gd name="connsiteY8" fmla="*/ 1205443 h 3217160"/>
              <a:gd name="connsiteX9" fmla="*/ 2820145 w 3519543"/>
              <a:gd name="connsiteY9" fmla="*/ 1608668 h 3217160"/>
              <a:gd name="connsiteX10" fmla="*/ 3334495 w 3519543"/>
              <a:gd name="connsiteY10" fmla="*/ 1684868 h 3217160"/>
              <a:gd name="connsiteX11" fmla="*/ 3515471 w 3519543"/>
              <a:gd name="connsiteY11" fmla="*/ 1965855 h 3217160"/>
              <a:gd name="connsiteX12" fmla="*/ 3367831 w 3519543"/>
              <a:gd name="connsiteY12" fmla="*/ 2150005 h 3217160"/>
              <a:gd name="connsiteX13" fmla="*/ 2715372 w 3519543"/>
              <a:gd name="connsiteY13" fmla="*/ 2075393 h 3217160"/>
              <a:gd name="connsiteX14" fmla="*/ 3467847 w 3519543"/>
              <a:gd name="connsiteY14" fmla="*/ 3013605 h 3217160"/>
              <a:gd name="connsiteX15" fmla="*/ 2496297 w 3519543"/>
              <a:gd name="connsiteY15" fmla="*/ 2375429 h 3217160"/>
              <a:gd name="connsiteX16" fmla="*/ 2353422 w 3519543"/>
              <a:gd name="connsiteY16" fmla="*/ 2708804 h 3217160"/>
              <a:gd name="connsiteX17" fmla="*/ 1739056 w 3519543"/>
              <a:gd name="connsiteY17" fmla="*/ 2918355 h 3217160"/>
              <a:gd name="connsiteX18" fmla="*/ 1619997 w 3519543"/>
              <a:gd name="connsiteY18" fmla="*/ 2432579 h 3217160"/>
              <a:gd name="connsiteX19" fmla="*/ 848472 w 3519543"/>
              <a:gd name="connsiteY19" fmla="*/ 2842154 h 3217160"/>
              <a:gd name="connsiteX20" fmla="*/ 1315197 w 3519543"/>
              <a:gd name="connsiteY20" fmla="*/ 2051579 h 3217160"/>
              <a:gd name="connsiteX21" fmla="*/ 743 w 3519543"/>
              <a:gd name="connsiteY21" fmla="*/ 1778530 h 3217160"/>
              <a:gd name="connsiteX0" fmla="*/ 743 w 3519543"/>
              <a:gd name="connsiteY0" fmla="*/ 1778530 h 3217160"/>
              <a:gd name="connsiteX1" fmla="*/ 1524744 w 3519543"/>
              <a:gd name="connsiteY1" fmla="*/ 1029231 h 3217160"/>
              <a:gd name="connsiteX2" fmla="*/ 1067544 w 3519543"/>
              <a:gd name="connsiteY2" fmla="*/ 114830 h 3217160"/>
              <a:gd name="connsiteX3" fmla="*/ 1829544 w 3519543"/>
              <a:gd name="connsiteY3" fmla="*/ 813331 h 3217160"/>
              <a:gd name="connsiteX4" fmla="*/ 1974006 w 3519543"/>
              <a:gd name="connsiteY4" fmla="*/ 191030 h 3217160"/>
              <a:gd name="connsiteX5" fmla="*/ 2235944 w 3519543"/>
              <a:gd name="connsiteY5" fmla="*/ 826030 h 3217160"/>
              <a:gd name="connsiteX6" fmla="*/ 3099543 w 3519543"/>
              <a:gd name="connsiteY6" fmla="*/ 114830 h 3217160"/>
              <a:gd name="connsiteX7" fmla="*/ 2607418 w 3519543"/>
              <a:gd name="connsiteY7" fmla="*/ 1141942 h 3217160"/>
              <a:gd name="connsiteX8" fmla="*/ 3058270 w 3519543"/>
              <a:gd name="connsiteY8" fmla="*/ 1205443 h 3217160"/>
              <a:gd name="connsiteX9" fmla="*/ 2820145 w 3519543"/>
              <a:gd name="connsiteY9" fmla="*/ 1608668 h 3217160"/>
              <a:gd name="connsiteX10" fmla="*/ 3334495 w 3519543"/>
              <a:gd name="connsiteY10" fmla="*/ 1684868 h 3217160"/>
              <a:gd name="connsiteX11" fmla="*/ 3515471 w 3519543"/>
              <a:gd name="connsiteY11" fmla="*/ 1965855 h 3217160"/>
              <a:gd name="connsiteX12" fmla="*/ 3367831 w 3519543"/>
              <a:gd name="connsiteY12" fmla="*/ 2150005 h 3217160"/>
              <a:gd name="connsiteX13" fmla="*/ 2715372 w 3519543"/>
              <a:gd name="connsiteY13" fmla="*/ 2075393 h 3217160"/>
              <a:gd name="connsiteX14" fmla="*/ 3467847 w 3519543"/>
              <a:gd name="connsiteY14" fmla="*/ 3013605 h 3217160"/>
              <a:gd name="connsiteX15" fmla="*/ 2496297 w 3519543"/>
              <a:gd name="connsiteY15" fmla="*/ 2375429 h 3217160"/>
              <a:gd name="connsiteX16" fmla="*/ 2353422 w 3519543"/>
              <a:gd name="connsiteY16" fmla="*/ 2708804 h 3217160"/>
              <a:gd name="connsiteX17" fmla="*/ 1739056 w 3519543"/>
              <a:gd name="connsiteY17" fmla="*/ 2918355 h 3217160"/>
              <a:gd name="connsiteX18" fmla="*/ 1619997 w 3519543"/>
              <a:gd name="connsiteY18" fmla="*/ 2432579 h 3217160"/>
              <a:gd name="connsiteX19" fmla="*/ 848472 w 3519543"/>
              <a:gd name="connsiteY19" fmla="*/ 2842154 h 3217160"/>
              <a:gd name="connsiteX20" fmla="*/ 1315197 w 3519543"/>
              <a:gd name="connsiteY20" fmla="*/ 2051579 h 3217160"/>
              <a:gd name="connsiteX21" fmla="*/ 743 w 3519543"/>
              <a:gd name="connsiteY21" fmla="*/ 1778530 h 3217160"/>
              <a:gd name="connsiteX0" fmla="*/ 918 w 3519718"/>
              <a:gd name="connsiteY0" fmla="*/ 1778530 h 3217160"/>
              <a:gd name="connsiteX1" fmla="*/ 1524919 w 3519718"/>
              <a:gd name="connsiteY1" fmla="*/ 1029231 h 3217160"/>
              <a:gd name="connsiteX2" fmla="*/ 1067719 w 3519718"/>
              <a:gd name="connsiteY2" fmla="*/ 114830 h 3217160"/>
              <a:gd name="connsiteX3" fmla="*/ 1829719 w 3519718"/>
              <a:gd name="connsiteY3" fmla="*/ 813331 h 3217160"/>
              <a:gd name="connsiteX4" fmla="*/ 1974181 w 3519718"/>
              <a:gd name="connsiteY4" fmla="*/ 191030 h 3217160"/>
              <a:gd name="connsiteX5" fmla="*/ 2236119 w 3519718"/>
              <a:gd name="connsiteY5" fmla="*/ 826030 h 3217160"/>
              <a:gd name="connsiteX6" fmla="*/ 3099718 w 3519718"/>
              <a:gd name="connsiteY6" fmla="*/ 114830 h 3217160"/>
              <a:gd name="connsiteX7" fmla="*/ 2607593 w 3519718"/>
              <a:gd name="connsiteY7" fmla="*/ 1141942 h 3217160"/>
              <a:gd name="connsiteX8" fmla="*/ 3058445 w 3519718"/>
              <a:gd name="connsiteY8" fmla="*/ 1205443 h 3217160"/>
              <a:gd name="connsiteX9" fmla="*/ 2820320 w 3519718"/>
              <a:gd name="connsiteY9" fmla="*/ 1608668 h 3217160"/>
              <a:gd name="connsiteX10" fmla="*/ 3334670 w 3519718"/>
              <a:gd name="connsiteY10" fmla="*/ 1684868 h 3217160"/>
              <a:gd name="connsiteX11" fmla="*/ 3515646 w 3519718"/>
              <a:gd name="connsiteY11" fmla="*/ 1965855 h 3217160"/>
              <a:gd name="connsiteX12" fmla="*/ 3368006 w 3519718"/>
              <a:gd name="connsiteY12" fmla="*/ 2150005 h 3217160"/>
              <a:gd name="connsiteX13" fmla="*/ 2715547 w 3519718"/>
              <a:gd name="connsiteY13" fmla="*/ 2075393 h 3217160"/>
              <a:gd name="connsiteX14" fmla="*/ 3468022 w 3519718"/>
              <a:gd name="connsiteY14" fmla="*/ 3013605 h 3217160"/>
              <a:gd name="connsiteX15" fmla="*/ 2496472 w 3519718"/>
              <a:gd name="connsiteY15" fmla="*/ 2375429 h 3217160"/>
              <a:gd name="connsiteX16" fmla="*/ 2353597 w 3519718"/>
              <a:gd name="connsiteY16" fmla="*/ 2708804 h 3217160"/>
              <a:gd name="connsiteX17" fmla="*/ 1739231 w 3519718"/>
              <a:gd name="connsiteY17" fmla="*/ 2918355 h 3217160"/>
              <a:gd name="connsiteX18" fmla="*/ 1620172 w 3519718"/>
              <a:gd name="connsiteY18" fmla="*/ 2432579 h 3217160"/>
              <a:gd name="connsiteX19" fmla="*/ 848647 w 3519718"/>
              <a:gd name="connsiteY19" fmla="*/ 2842154 h 3217160"/>
              <a:gd name="connsiteX20" fmla="*/ 1315372 w 3519718"/>
              <a:gd name="connsiteY20" fmla="*/ 2051579 h 3217160"/>
              <a:gd name="connsiteX21" fmla="*/ 918 w 3519718"/>
              <a:gd name="connsiteY21" fmla="*/ 1778530 h 3217160"/>
              <a:gd name="connsiteX0" fmla="*/ 1049 w 3396024"/>
              <a:gd name="connsiteY0" fmla="*/ 1368955 h 3217160"/>
              <a:gd name="connsiteX1" fmla="*/ 1401225 w 3396024"/>
              <a:gd name="connsiteY1" fmla="*/ 1029231 h 3217160"/>
              <a:gd name="connsiteX2" fmla="*/ 944025 w 3396024"/>
              <a:gd name="connsiteY2" fmla="*/ 114830 h 3217160"/>
              <a:gd name="connsiteX3" fmla="*/ 1706025 w 3396024"/>
              <a:gd name="connsiteY3" fmla="*/ 813331 h 3217160"/>
              <a:gd name="connsiteX4" fmla="*/ 1850487 w 3396024"/>
              <a:gd name="connsiteY4" fmla="*/ 191030 h 3217160"/>
              <a:gd name="connsiteX5" fmla="*/ 2112425 w 3396024"/>
              <a:gd name="connsiteY5" fmla="*/ 826030 h 3217160"/>
              <a:gd name="connsiteX6" fmla="*/ 2976024 w 3396024"/>
              <a:gd name="connsiteY6" fmla="*/ 114830 h 3217160"/>
              <a:gd name="connsiteX7" fmla="*/ 2483899 w 3396024"/>
              <a:gd name="connsiteY7" fmla="*/ 1141942 h 3217160"/>
              <a:gd name="connsiteX8" fmla="*/ 2934751 w 3396024"/>
              <a:gd name="connsiteY8" fmla="*/ 1205443 h 3217160"/>
              <a:gd name="connsiteX9" fmla="*/ 2696626 w 3396024"/>
              <a:gd name="connsiteY9" fmla="*/ 1608668 h 3217160"/>
              <a:gd name="connsiteX10" fmla="*/ 3210976 w 3396024"/>
              <a:gd name="connsiteY10" fmla="*/ 1684868 h 3217160"/>
              <a:gd name="connsiteX11" fmla="*/ 3391952 w 3396024"/>
              <a:gd name="connsiteY11" fmla="*/ 1965855 h 3217160"/>
              <a:gd name="connsiteX12" fmla="*/ 3244312 w 3396024"/>
              <a:gd name="connsiteY12" fmla="*/ 2150005 h 3217160"/>
              <a:gd name="connsiteX13" fmla="*/ 2591853 w 3396024"/>
              <a:gd name="connsiteY13" fmla="*/ 2075393 h 3217160"/>
              <a:gd name="connsiteX14" fmla="*/ 3344328 w 3396024"/>
              <a:gd name="connsiteY14" fmla="*/ 3013605 h 3217160"/>
              <a:gd name="connsiteX15" fmla="*/ 2372778 w 3396024"/>
              <a:gd name="connsiteY15" fmla="*/ 2375429 h 3217160"/>
              <a:gd name="connsiteX16" fmla="*/ 2229903 w 3396024"/>
              <a:gd name="connsiteY16" fmla="*/ 2708804 h 3217160"/>
              <a:gd name="connsiteX17" fmla="*/ 1615537 w 3396024"/>
              <a:gd name="connsiteY17" fmla="*/ 2918355 h 3217160"/>
              <a:gd name="connsiteX18" fmla="*/ 1496478 w 3396024"/>
              <a:gd name="connsiteY18" fmla="*/ 2432579 h 3217160"/>
              <a:gd name="connsiteX19" fmla="*/ 724953 w 3396024"/>
              <a:gd name="connsiteY19" fmla="*/ 2842154 h 3217160"/>
              <a:gd name="connsiteX20" fmla="*/ 1191678 w 3396024"/>
              <a:gd name="connsiteY20" fmla="*/ 2051579 h 3217160"/>
              <a:gd name="connsiteX21" fmla="*/ 1049 w 3396024"/>
              <a:gd name="connsiteY21" fmla="*/ 1368955 h 3217160"/>
              <a:gd name="connsiteX0" fmla="*/ 25225 w 3420200"/>
              <a:gd name="connsiteY0" fmla="*/ 1368955 h 3217160"/>
              <a:gd name="connsiteX1" fmla="*/ 1425401 w 3420200"/>
              <a:gd name="connsiteY1" fmla="*/ 1029231 h 3217160"/>
              <a:gd name="connsiteX2" fmla="*/ 968201 w 3420200"/>
              <a:gd name="connsiteY2" fmla="*/ 114830 h 3217160"/>
              <a:gd name="connsiteX3" fmla="*/ 1730201 w 3420200"/>
              <a:gd name="connsiteY3" fmla="*/ 813331 h 3217160"/>
              <a:gd name="connsiteX4" fmla="*/ 1874663 w 3420200"/>
              <a:gd name="connsiteY4" fmla="*/ 191030 h 3217160"/>
              <a:gd name="connsiteX5" fmla="*/ 2136601 w 3420200"/>
              <a:gd name="connsiteY5" fmla="*/ 826030 h 3217160"/>
              <a:gd name="connsiteX6" fmla="*/ 3000200 w 3420200"/>
              <a:gd name="connsiteY6" fmla="*/ 114830 h 3217160"/>
              <a:gd name="connsiteX7" fmla="*/ 2508075 w 3420200"/>
              <a:gd name="connsiteY7" fmla="*/ 1141942 h 3217160"/>
              <a:gd name="connsiteX8" fmla="*/ 2958927 w 3420200"/>
              <a:gd name="connsiteY8" fmla="*/ 1205443 h 3217160"/>
              <a:gd name="connsiteX9" fmla="*/ 2720802 w 3420200"/>
              <a:gd name="connsiteY9" fmla="*/ 1608668 h 3217160"/>
              <a:gd name="connsiteX10" fmla="*/ 3235152 w 3420200"/>
              <a:gd name="connsiteY10" fmla="*/ 1684868 h 3217160"/>
              <a:gd name="connsiteX11" fmla="*/ 3416128 w 3420200"/>
              <a:gd name="connsiteY11" fmla="*/ 1965855 h 3217160"/>
              <a:gd name="connsiteX12" fmla="*/ 3268488 w 3420200"/>
              <a:gd name="connsiteY12" fmla="*/ 2150005 h 3217160"/>
              <a:gd name="connsiteX13" fmla="*/ 2616029 w 3420200"/>
              <a:gd name="connsiteY13" fmla="*/ 2075393 h 3217160"/>
              <a:gd name="connsiteX14" fmla="*/ 3368504 w 3420200"/>
              <a:gd name="connsiteY14" fmla="*/ 3013605 h 3217160"/>
              <a:gd name="connsiteX15" fmla="*/ 2396954 w 3420200"/>
              <a:gd name="connsiteY15" fmla="*/ 2375429 h 3217160"/>
              <a:gd name="connsiteX16" fmla="*/ 2254079 w 3420200"/>
              <a:gd name="connsiteY16" fmla="*/ 2708804 h 3217160"/>
              <a:gd name="connsiteX17" fmla="*/ 1639713 w 3420200"/>
              <a:gd name="connsiteY17" fmla="*/ 2918355 h 3217160"/>
              <a:gd name="connsiteX18" fmla="*/ 1520654 w 3420200"/>
              <a:gd name="connsiteY18" fmla="*/ 2432579 h 3217160"/>
              <a:gd name="connsiteX19" fmla="*/ 749129 w 3420200"/>
              <a:gd name="connsiteY19" fmla="*/ 2842154 h 3217160"/>
              <a:gd name="connsiteX20" fmla="*/ 1215854 w 3420200"/>
              <a:gd name="connsiteY20" fmla="*/ 2051579 h 3217160"/>
              <a:gd name="connsiteX21" fmla="*/ 25225 w 3420200"/>
              <a:gd name="connsiteY21" fmla="*/ 1368955 h 3217160"/>
              <a:gd name="connsiteX0" fmla="*/ 4277 w 3399252"/>
              <a:gd name="connsiteY0" fmla="*/ 1368955 h 3217160"/>
              <a:gd name="connsiteX1" fmla="*/ 1404453 w 3399252"/>
              <a:gd name="connsiteY1" fmla="*/ 1029231 h 3217160"/>
              <a:gd name="connsiteX2" fmla="*/ 947253 w 3399252"/>
              <a:gd name="connsiteY2" fmla="*/ 114830 h 3217160"/>
              <a:gd name="connsiteX3" fmla="*/ 1709253 w 3399252"/>
              <a:gd name="connsiteY3" fmla="*/ 813331 h 3217160"/>
              <a:gd name="connsiteX4" fmla="*/ 1853715 w 3399252"/>
              <a:gd name="connsiteY4" fmla="*/ 191030 h 3217160"/>
              <a:gd name="connsiteX5" fmla="*/ 2115653 w 3399252"/>
              <a:gd name="connsiteY5" fmla="*/ 826030 h 3217160"/>
              <a:gd name="connsiteX6" fmla="*/ 2979252 w 3399252"/>
              <a:gd name="connsiteY6" fmla="*/ 114830 h 3217160"/>
              <a:gd name="connsiteX7" fmla="*/ 2487127 w 3399252"/>
              <a:gd name="connsiteY7" fmla="*/ 1141942 h 3217160"/>
              <a:gd name="connsiteX8" fmla="*/ 2937979 w 3399252"/>
              <a:gd name="connsiteY8" fmla="*/ 1205443 h 3217160"/>
              <a:gd name="connsiteX9" fmla="*/ 2699854 w 3399252"/>
              <a:gd name="connsiteY9" fmla="*/ 1608668 h 3217160"/>
              <a:gd name="connsiteX10" fmla="*/ 3214204 w 3399252"/>
              <a:gd name="connsiteY10" fmla="*/ 1684868 h 3217160"/>
              <a:gd name="connsiteX11" fmla="*/ 3395180 w 3399252"/>
              <a:gd name="connsiteY11" fmla="*/ 1965855 h 3217160"/>
              <a:gd name="connsiteX12" fmla="*/ 3247540 w 3399252"/>
              <a:gd name="connsiteY12" fmla="*/ 2150005 h 3217160"/>
              <a:gd name="connsiteX13" fmla="*/ 2595081 w 3399252"/>
              <a:gd name="connsiteY13" fmla="*/ 2075393 h 3217160"/>
              <a:gd name="connsiteX14" fmla="*/ 3347556 w 3399252"/>
              <a:gd name="connsiteY14" fmla="*/ 3013605 h 3217160"/>
              <a:gd name="connsiteX15" fmla="*/ 2376006 w 3399252"/>
              <a:gd name="connsiteY15" fmla="*/ 2375429 h 3217160"/>
              <a:gd name="connsiteX16" fmla="*/ 2233131 w 3399252"/>
              <a:gd name="connsiteY16" fmla="*/ 2708804 h 3217160"/>
              <a:gd name="connsiteX17" fmla="*/ 1618765 w 3399252"/>
              <a:gd name="connsiteY17" fmla="*/ 2918355 h 3217160"/>
              <a:gd name="connsiteX18" fmla="*/ 1499706 w 3399252"/>
              <a:gd name="connsiteY18" fmla="*/ 2432579 h 3217160"/>
              <a:gd name="connsiteX19" fmla="*/ 728181 w 3399252"/>
              <a:gd name="connsiteY19" fmla="*/ 2842154 h 3217160"/>
              <a:gd name="connsiteX20" fmla="*/ 1194906 w 3399252"/>
              <a:gd name="connsiteY20" fmla="*/ 2051579 h 3217160"/>
              <a:gd name="connsiteX21" fmla="*/ 975831 w 3399252"/>
              <a:gd name="connsiteY21" fmla="*/ 1708679 h 3217160"/>
              <a:gd name="connsiteX22" fmla="*/ 4277 w 3399252"/>
              <a:gd name="connsiteY22" fmla="*/ 1368955 h 3217160"/>
              <a:gd name="connsiteX0" fmla="*/ 10890 w 3405865"/>
              <a:gd name="connsiteY0" fmla="*/ 1368955 h 3217160"/>
              <a:gd name="connsiteX1" fmla="*/ 1411066 w 3405865"/>
              <a:gd name="connsiteY1" fmla="*/ 1029231 h 3217160"/>
              <a:gd name="connsiteX2" fmla="*/ 953866 w 3405865"/>
              <a:gd name="connsiteY2" fmla="*/ 114830 h 3217160"/>
              <a:gd name="connsiteX3" fmla="*/ 1715866 w 3405865"/>
              <a:gd name="connsiteY3" fmla="*/ 813331 h 3217160"/>
              <a:gd name="connsiteX4" fmla="*/ 1860328 w 3405865"/>
              <a:gd name="connsiteY4" fmla="*/ 191030 h 3217160"/>
              <a:gd name="connsiteX5" fmla="*/ 2122266 w 3405865"/>
              <a:gd name="connsiteY5" fmla="*/ 826030 h 3217160"/>
              <a:gd name="connsiteX6" fmla="*/ 2985865 w 3405865"/>
              <a:gd name="connsiteY6" fmla="*/ 114830 h 3217160"/>
              <a:gd name="connsiteX7" fmla="*/ 2493740 w 3405865"/>
              <a:gd name="connsiteY7" fmla="*/ 1141942 h 3217160"/>
              <a:gd name="connsiteX8" fmla="*/ 2944592 w 3405865"/>
              <a:gd name="connsiteY8" fmla="*/ 1205443 h 3217160"/>
              <a:gd name="connsiteX9" fmla="*/ 2706467 w 3405865"/>
              <a:gd name="connsiteY9" fmla="*/ 1608668 h 3217160"/>
              <a:gd name="connsiteX10" fmla="*/ 3220817 w 3405865"/>
              <a:gd name="connsiteY10" fmla="*/ 1684868 h 3217160"/>
              <a:gd name="connsiteX11" fmla="*/ 3401793 w 3405865"/>
              <a:gd name="connsiteY11" fmla="*/ 1965855 h 3217160"/>
              <a:gd name="connsiteX12" fmla="*/ 3254153 w 3405865"/>
              <a:gd name="connsiteY12" fmla="*/ 2150005 h 3217160"/>
              <a:gd name="connsiteX13" fmla="*/ 2601694 w 3405865"/>
              <a:gd name="connsiteY13" fmla="*/ 2075393 h 3217160"/>
              <a:gd name="connsiteX14" fmla="*/ 3354169 w 3405865"/>
              <a:gd name="connsiteY14" fmla="*/ 3013605 h 3217160"/>
              <a:gd name="connsiteX15" fmla="*/ 2382619 w 3405865"/>
              <a:gd name="connsiteY15" fmla="*/ 2375429 h 3217160"/>
              <a:gd name="connsiteX16" fmla="*/ 2239744 w 3405865"/>
              <a:gd name="connsiteY16" fmla="*/ 2708804 h 3217160"/>
              <a:gd name="connsiteX17" fmla="*/ 1625378 w 3405865"/>
              <a:gd name="connsiteY17" fmla="*/ 2918355 h 3217160"/>
              <a:gd name="connsiteX18" fmla="*/ 1506319 w 3405865"/>
              <a:gd name="connsiteY18" fmla="*/ 2432579 h 3217160"/>
              <a:gd name="connsiteX19" fmla="*/ 734794 w 3405865"/>
              <a:gd name="connsiteY19" fmla="*/ 2842154 h 3217160"/>
              <a:gd name="connsiteX20" fmla="*/ 1201519 w 3405865"/>
              <a:gd name="connsiteY20" fmla="*/ 2051579 h 3217160"/>
              <a:gd name="connsiteX21" fmla="*/ 982444 w 3405865"/>
              <a:gd name="connsiteY21" fmla="*/ 1708679 h 3217160"/>
              <a:gd name="connsiteX22" fmla="*/ 10890 w 3405865"/>
              <a:gd name="connsiteY22" fmla="*/ 1368955 h 3217160"/>
              <a:gd name="connsiteX0" fmla="*/ 10788 w 3405763"/>
              <a:gd name="connsiteY0" fmla="*/ 1368955 h 3217160"/>
              <a:gd name="connsiteX1" fmla="*/ 1410964 w 3405763"/>
              <a:gd name="connsiteY1" fmla="*/ 1029231 h 3217160"/>
              <a:gd name="connsiteX2" fmla="*/ 953764 w 3405763"/>
              <a:gd name="connsiteY2" fmla="*/ 114830 h 3217160"/>
              <a:gd name="connsiteX3" fmla="*/ 1715764 w 3405763"/>
              <a:gd name="connsiteY3" fmla="*/ 813331 h 3217160"/>
              <a:gd name="connsiteX4" fmla="*/ 1860226 w 3405763"/>
              <a:gd name="connsiteY4" fmla="*/ 191030 h 3217160"/>
              <a:gd name="connsiteX5" fmla="*/ 2122164 w 3405763"/>
              <a:gd name="connsiteY5" fmla="*/ 826030 h 3217160"/>
              <a:gd name="connsiteX6" fmla="*/ 2985763 w 3405763"/>
              <a:gd name="connsiteY6" fmla="*/ 114830 h 3217160"/>
              <a:gd name="connsiteX7" fmla="*/ 2493638 w 3405763"/>
              <a:gd name="connsiteY7" fmla="*/ 1141942 h 3217160"/>
              <a:gd name="connsiteX8" fmla="*/ 2944490 w 3405763"/>
              <a:gd name="connsiteY8" fmla="*/ 1205443 h 3217160"/>
              <a:gd name="connsiteX9" fmla="*/ 2706365 w 3405763"/>
              <a:gd name="connsiteY9" fmla="*/ 1608668 h 3217160"/>
              <a:gd name="connsiteX10" fmla="*/ 3220715 w 3405763"/>
              <a:gd name="connsiteY10" fmla="*/ 1684868 h 3217160"/>
              <a:gd name="connsiteX11" fmla="*/ 3401691 w 3405763"/>
              <a:gd name="connsiteY11" fmla="*/ 1965855 h 3217160"/>
              <a:gd name="connsiteX12" fmla="*/ 3254051 w 3405763"/>
              <a:gd name="connsiteY12" fmla="*/ 2150005 h 3217160"/>
              <a:gd name="connsiteX13" fmla="*/ 2601592 w 3405763"/>
              <a:gd name="connsiteY13" fmla="*/ 2075393 h 3217160"/>
              <a:gd name="connsiteX14" fmla="*/ 3354067 w 3405763"/>
              <a:gd name="connsiteY14" fmla="*/ 3013605 h 3217160"/>
              <a:gd name="connsiteX15" fmla="*/ 2382517 w 3405763"/>
              <a:gd name="connsiteY15" fmla="*/ 2375429 h 3217160"/>
              <a:gd name="connsiteX16" fmla="*/ 2239642 w 3405763"/>
              <a:gd name="connsiteY16" fmla="*/ 2708804 h 3217160"/>
              <a:gd name="connsiteX17" fmla="*/ 1625276 w 3405763"/>
              <a:gd name="connsiteY17" fmla="*/ 2918355 h 3217160"/>
              <a:gd name="connsiteX18" fmla="*/ 1506217 w 3405763"/>
              <a:gd name="connsiteY18" fmla="*/ 2432579 h 3217160"/>
              <a:gd name="connsiteX19" fmla="*/ 734692 w 3405763"/>
              <a:gd name="connsiteY19" fmla="*/ 2842154 h 3217160"/>
              <a:gd name="connsiteX20" fmla="*/ 1201417 w 3405763"/>
              <a:gd name="connsiteY20" fmla="*/ 2051579 h 3217160"/>
              <a:gd name="connsiteX21" fmla="*/ 982342 w 3405763"/>
              <a:gd name="connsiteY21" fmla="*/ 1708679 h 3217160"/>
              <a:gd name="connsiteX22" fmla="*/ 10788 w 3405763"/>
              <a:gd name="connsiteY22" fmla="*/ 1368955 h 3217160"/>
              <a:gd name="connsiteX0" fmla="*/ 10788 w 3405763"/>
              <a:gd name="connsiteY0" fmla="*/ 1368955 h 3217160"/>
              <a:gd name="connsiteX1" fmla="*/ 1410964 w 3405763"/>
              <a:gd name="connsiteY1" fmla="*/ 1029231 h 3217160"/>
              <a:gd name="connsiteX2" fmla="*/ 953764 w 3405763"/>
              <a:gd name="connsiteY2" fmla="*/ 114830 h 3217160"/>
              <a:gd name="connsiteX3" fmla="*/ 1715764 w 3405763"/>
              <a:gd name="connsiteY3" fmla="*/ 813331 h 3217160"/>
              <a:gd name="connsiteX4" fmla="*/ 1860226 w 3405763"/>
              <a:gd name="connsiteY4" fmla="*/ 191030 h 3217160"/>
              <a:gd name="connsiteX5" fmla="*/ 2122164 w 3405763"/>
              <a:gd name="connsiteY5" fmla="*/ 826030 h 3217160"/>
              <a:gd name="connsiteX6" fmla="*/ 2985763 w 3405763"/>
              <a:gd name="connsiteY6" fmla="*/ 114830 h 3217160"/>
              <a:gd name="connsiteX7" fmla="*/ 2493638 w 3405763"/>
              <a:gd name="connsiteY7" fmla="*/ 1141942 h 3217160"/>
              <a:gd name="connsiteX8" fmla="*/ 2944490 w 3405763"/>
              <a:gd name="connsiteY8" fmla="*/ 1205443 h 3217160"/>
              <a:gd name="connsiteX9" fmla="*/ 2706365 w 3405763"/>
              <a:gd name="connsiteY9" fmla="*/ 1608668 h 3217160"/>
              <a:gd name="connsiteX10" fmla="*/ 3220715 w 3405763"/>
              <a:gd name="connsiteY10" fmla="*/ 1684868 h 3217160"/>
              <a:gd name="connsiteX11" fmla="*/ 3401691 w 3405763"/>
              <a:gd name="connsiteY11" fmla="*/ 1965855 h 3217160"/>
              <a:gd name="connsiteX12" fmla="*/ 3254051 w 3405763"/>
              <a:gd name="connsiteY12" fmla="*/ 2150005 h 3217160"/>
              <a:gd name="connsiteX13" fmla="*/ 2601592 w 3405763"/>
              <a:gd name="connsiteY13" fmla="*/ 2075393 h 3217160"/>
              <a:gd name="connsiteX14" fmla="*/ 3354067 w 3405763"/>
              <a:gd name="connsiteY14" fmla="*/ 3013605 h 3217160"/>
              <a:gd name="connsiteX15" fmla="*/ 2382517 w 3405763"/>
              <a:gd name="connsiteY15" fmla="*/ 2375429 h 3217160"/>
              <a:gd name="connsiteX16" fmla="*/ 2239642 w 3405763"/>
              <a:gd name="connsiteY16" fmla="*/ 2708804 h 3217160"/>
              <a:gd name="connsiteX17" fmla="*/ 1625276 w 3405763"/>
              <a:gd name="connsiteY17" fmla="*/ 2918355 h 3217160"/>
              <a:gd name="connsiteX18" fmla="*/ 1506217 w 3405763"/>
              <a:gd name="connsiteY18" fmla="*/ 2432579 h 3217160"/>
              <a:gd name="connsiteX19" fmla="*/ 734692 w 3405763"/>
              <a:gd name="connsiteY19" fmla="*/ 2842154 h 3217160"/>
              <a:gd name="connsiteX20" fmla="*/ 1201417 w 3405763"/>
              <a:gd name="connsiteY20" fmla="*/ 2051579 h 3217160"/>
              <a:gd name="connsiteX21" fmla="*/ 982342 w 3405763"/>
              <a:gd name="connsiteY21" fmla="*/ 1708679 h 3217160"/>
              <a:gd name="connsiteX22" fmla="*/ 10788 w 3405763"/>
              <a:gd name="connsiteY22" fmla="*/ 1368955 h 3217160"/>
              <a:gd name="connsiteX0" fmla="*/ 10788 w 3405763"/>
              <a:gd name="connsiteY0" fmla="*/ 1368955 h 3217160"/>
              <a:gd name="connsiteX1" fmla="*/ 1410964 w 3405763"/>
              <a:gd name="connsiteY1" fmla="*/ 1029231 h 3217160"/>
              <a:gd name="connsiteX2" fmla="*/ 953764 w 3405763"/>
              <a:gd name="connsiteY2" fmla="*/ 114830 h 3217160"/>
              <a:gd name="connsiteX3" fmla="*/ 1715764 w 3405763"/>
              <a:gd name="connsiteY3" fmla="*/ 813331 h 3217160"/>
              <a:gd name="connsiteX4" fmla="*/ 1860226 w 3405763"/>
              <a:gd name="connsiteY4" fmla="*/ 191030 h 3217160"/>
              <a:gd name="connsiteX5" fmla="*/ 2122164 w 3405763"/>
              <a:gd name="connsiteY5" fmla="*/ 826030 h 3217160"/>
              <a:gd name="connsiteX6" fmla="*/ 2985763 w 3405763"/>
              <a:gd name="connsiteY6" fmla="*/ 114830 h 3217160"/>
              <a:gd name="connsiteX7" fmla="*/ 2493638 w 3405763"/>
              <a:gd name="connsiteY7" fmla="*/ 1141942 h 3217160"/>
              <a:gd name="connsiteX8" fmla="*/ 2944490 w 3405763"/>
              <a:gd name="connsiteY8" fmla="*/ 1205443 h 3217160"/>
              <a:gd name="connsiteX9" fmla="*/ 2706365 w 3405763"/>
              <a:gd name="connsiteY9" fmla="*/ 1608668 h 3217160"/>
              <a:gd name="connsiteX10" fmla="*/ 3220715 w 3405763"/>
              <a:gd name="connsiteY10" fmla="*/ 1684868 h 3217160"/>
              <a:gd name="connsiteX11" fmla="*/ 3401691 w 3405763"/>
              <a:gd name="connsiteY11" fmla="*/ 1965855 h 3217160"/>
              <a:gd name="connsiteX12" fmla="*/ 3254051 w 3405763"/>
              <a:gd name="connsiteY12" fmla="*/ 2150005 h 3217160"/>
              <a:gd name="connsiteX13" fmla="*/ 2601592 w 3405763"/>
              <a:gd name="connsiteY13" fmla="*/ 2075393 h 3217160"/>
              <a:gd name="connsiteX14" fmla="*/ 3354067 w 3405763"/>
              <a:gd name="connsiteY14" fmla="*/ 3013605 h 3217160"/>
              <a:gd name="connsiteX15" fmla="*/ 2382517 w 3405763"/>
              <a:gd name="connsiteY15" fmla="*/ 2375429 h 3217160"/>
              <a:gd name="connsiteX16" fmla="*/ 2239642 w 3405763"/>
              <a:gd name="connsiteY16" fmla="*/ 2708804 h 3217160"/>
              <a:gd name="connsiteX17" fmla="*/ 1625276 w 3405763"/>
              <a:gd name="connsiteY17" fmla="*/ 2918355 h 3217160"/>
              <a:gd name="connsiteX18" fmla="*/ 1506217 w 3405763"/>
              <a:gd name="connsiteY18" fmla="*/ 2432579 h 3217160"/>
              <a:gd name="connsiteX19" fmla="*/ 734692 w 3405763"/>
              <a:gd name="connsiteY19" fmla="*/ 2842154 h 3217160"/>
              <a:gd name="connsiteX20" fmla="*/ 1201417 w 3405763"/>
              <a:gd name="connsiteY20" fmla="*/ 2051579 h 3217160"/>
              <a:gd name="connsiteX21" fmla="*/ 820418 w 3405763"/>
              <a:gd name="connsiteY21" fmla="*/ 2042054 h 3217160"/>
              <a:gd name="connsiteX22" fmla="*/ 982342 w 3405763"/>
              <a:gd name="connsiteY22" fmla="*/ 1708679 h 3217160"/>
              <a:gd name="connsiteX23" fmla="*/ 10788 w 3405763"/>
              <a:gd name="connsiteY23" fmla="*/ 1368955 h 3217160"/>
              <a:gd name="connsiteX0" fmla="*/ 10788 w 3405763"/>
              <a:gd name="connsiteY0" fmla="*/ 1368955 h 3217160"/>
              <a:gd name="connsiteX1" fmla="*/ 1410964 w 3405763"/>
              <a:gd name="connsiteY1" fmla="*/ 1029231 h 3217160"/>
              <a:gd name="connsiteX2" fmla="*/ 953764 w 3405763"/>
              <a:gd name="connsiteY2" fmla="*/ 114830 h 3217160"/>
              <a:gd name="connsiteX3" fmla="*/ 1715764 w 3405763"/>
              <a:gd name="connsiteY3" fmla="*/ 813331 h 3217160"/>
              <a:gd name="connsiteX4" fmla="*/ 1860226 w 3405763"/>
              <a:gd name="connsiteY4" fmla="*/ 191030 h 3217160"/>
              <a:gd name="connsiteX5" fmla="*/ 2122164 w 3405763"/>
              <a:gd name="connsiteY5" fmla="*/ 826030 h 3217160"/>
              <a:gd name="connsiteX6" fmla="*/ 2985763 w 3405763"/>
              <a:gd name="connsiteY6" fmla="*/ 114830 h 3217160"/>
              <a:gd name="connsiteX7" fmla="*/ 2493638 w 3405763"/>
              <a:gd name="connsiteY7" fmla="*/ 1141942 h 3217160"/>
              <a:gd name="connsiteX8" fmla="*/ 2944490 w 3405763"/>
              <a:gd name="connsiteY8" fmla="*/ 1205443 h 3217160"/>
              <a:gd name="connsiteX9" fmla="*/ 2706365 w 3405763"/>
              <a:gd name="connsiteY9" fmla="*/ 1608668 h 3217160"/>
              <a:gd name="connsiteX10" fmla="*/ 3220715 w 3405763"/>
              <a:gd name="connsiteY10" fmla="*/ 1684868 h 3217160"/>
              <a:gd name="connsiteX11" fmla="*/ 3401691 w 3405763"/>
              <a:gd name="connsiteY11" fmla="*/ 1965855 h 3217160"/>
              <a:gd name="connsiteX12" fmla="*/ 3254051 w 3405763"/>
              <a:gd name="connsiteY12" fmla="*/ 2150005 h 3217160"/>
              <a:gd name="connsiteX13" fmla="*/ 2601592 w 3405763"/>
              <a:gd name="connsiteY13" fmla="*/ 2075393 h 3217160"/>
              <a:gd name="connsiteX14" fmla="*/ 3354067 w 3405763"/>
              <a:gd name="connsiteY14" fmla="*/ 3013605 h 3217160"/>
              <a:gd name="connsiteX15" fmla="*/ 2382517 w 3405763"/>
              <a:gd name="connsiteY15" fmla="*/ 2375429 h 3217160"/>
              <a:gd name="connsiteX16" fmla="*/ 2239642 w 3405763"/>
              <a:gd name="connsiteY16" fmla="*/ 2708804 h 3217160"/>
              <a:gd name="connsiteX17" fmla="*/ 1625276 w 3405763"/>
              <a:gd name="connsiteY17" fmla="*/ 2918355 h 3217160"/>
              <a:gd name="connsiteX18" fmla="*/ 1506217 w 3405763"/>
              <a:gd name="connsiteY18" fmla="*/ 2432579 h 3217160"/>
              <a:gd name="connsiteX19" fmla="*/ 734692 w 3405763"/>
              <a:gd name="connsiteY19" fmla="*/ 2842154 h 3217160"/>
              <a:gd name="connsiteX20" fmla="*/ 1201417 w 3405763"/>
              <a:gd name="connsiteY20" fmla="*/ 2051579 h 3217160"/>
              <a:gd name="connsiteX21" fmla="*/ 820418 w 3405763"/>
              <a:gd name="connsiteY21" fmla="*/ 2042054 h 3217160"/>
              <a:gd name="connsiteX22" fmla="*/ 982342 w 3405763"/>
              <a:gd name="connsiteY22" fmla="*/ 1708679 h 3217160"/>
              <a:gd name="connsiteX23" fmla="*/ 10788 w 3405763"/>
              <a:gd name="connsiteY23" fmla="*/ 1368955 h 3217160"/>
              <a:gd name="connsiteX0" fmla="*/ 10788 w 3405763"/>
              <a:gd name="connsiteY0" fmla="*/ 1368955 h 3217160"/>
              <a:gd name="connsiteX1" fmla="*/ 1410964 w 3405763"/>
              <a:gd name="connsiteY1" fmla="*/ 1029231 h 3217160"/>
              <a:gd name="connsiteX2" fmla="*/ 953764 w 3405763"/>
              <a:gd name="connsiteY2" fmla="*/ 114830 h 3217160"/>
              <a:gd name="connsiteX3" fmla="*/ 1715764 w 3405763"/>
              <a:gd name="connsiteY3" fmla="*/ 813331 h 3217160"/>
              <a:gd name="connsiteX4" fmla="*/ 1860226 w 3405763"/>
              <a:gd name="connsiteY4" fmla="*/ 191030 h 3217160"/>
              <a:gd name="connsiteX5" fmla="*/ 2122164 w 3405763"/>
              <a:gd name="connsiteY5" fmla="*/ 826030 h 3217160"/>
              <a:gd name="connsiteX6" fmla="*/ 2985763 w 3405763"/>
              <a:gd name="connsiteY6" fmla="*/ 114830 h 3217160"/>
              <a:gd name="connsiteX7" fmla="*/ 2493638 w 3405763"/>
              <a:gd name="connsiteY7" fmla="*/ 1141942 h 3217160"/>
              <a:gd name="connsiteX8" fmla="*/ 2944490 w 3405763"/>
              <a:gd name="connsiteY8" fmla="*/ 1205443 h 3217160"/>
              <a:gd name="connsiteX9" fmla="*/ 2706365 w 3405763"/>
              <a:gd name="connsiteY9" fmla="*/ 1608668 h 3217160"/>
              <a:gd name="connsiteX10" fmla="*/ 3220715 w 3405763"/>
              <a:gd name="connsiteY10" fmla="*/ 1684868 h 3217160"/>
              <a:gd name="connsiteX11" fmla="*/ 3401691 w 3405763"/>
              <a:gd name="connsiteY11" fmla="*/ 1965855 h 3217160"/>
              <a:gd name="connsiteX12" fmla="*/ 3254051 w 3405763"/>
              <a:gd name="connsiteY12" fmla="*/ 2150005 h 3217160"/>
              <a:gd name="connsiteX13" fmla="*/ 2601592 w 3405763"/>
              <a:gd name="connsiteY13" fmla="*/ 2075393 h 3217160"/>
              <a:gd name="connsiteX14" fmla="*/ 3354067 w 3405763"/>
              <a:gd name="connsiteY14" fmla="*/ 3013605 h 3217160"/>
              <a:gd name="connsiteX15" fmla="*/ 2382517 w 3405763"/>
              <a:gd name="connsiteY15" fmla="*/ 2375429 h 3217160"/>
              <a:gd name="connsiteX16" fmla="*/ 2239642 w 3405763"/>
              <a:gd name="connsiteY16" fmla="*/ 2708804 h 3217160"/>
              <a:gd name="connsiteX17" fmla="*/ 1625276 w 3405763"/>
              <a:gd name="connsiteY17" fmla="*/ 2918355 h 3217160"/>
              <a:gd name="connsiteX18" fmla="*/ 1506217 w 3405763"/>
              <a:gd name="connsiteY18" fmla="*/ 2432579 h 3217160"/>
              <a:gd name="connsiteX19" fmla="*/ 734692 w 3405763"/>
              <a:gd name="connsiteY19" fmla="*/ 2842154 h 3217160"/>
              <a:gd name="connsiteX20" fmla="*/ 1201417 w 3405763"/>
              <a:gd name="connsiteY20" fmla="*/ 2051579 h 3217160"/>
              <a:gd name="connsiteX21" fmla="*/ 820418 w 3405763"/>
              <a:gd name="connsiteY21" fmla="*/ 2042054 h 3217160"/>
              <a:gd name="connsiteX22" fmla="*/ 982342 w 3405763"/>
              <a:gd name="connsiteY22" fmla="*/ 1708679 h 3217160"/>
              <a:gd name="connsiteX23" fmla="*/ 10788 w 3405763"/>
              <a:gd name="connsiteY23" fmla="*/ 1368955 h 3217160"/>
              <a:gd name="connsiteX0" fmla="*/ 5340 w 3400315"/>
              <a:gd name="connsiteY0" fmla="*/ 1368955 h 3217160"/>
              <a:gd name="connsiteX1" fmla="*/ 1405516 w 3400315"/>
              <a:gd name="connsiteY1" fmla="*/ 1029231 h 3217160"/>
              <a:gd name="connsiteX2" fmla="*/ 948316 w 3400315"/>
              <a:gd name="connsiteY2" fmla="*/ 114830 h 3217160"/>
              <a:gd name="connsiteX3" fmla="*/ 1710316 w 3400315"/>
              <a:gd name="connsiteY3" fmla="*/ 813331 h 3217160"/>
              <a:gd name="connsiteX4" fmla="*/ 1854778 w 3400315"/>
              <a:gd name="connsiteY4" fmla="*/ 191030 h 3217160"/>
              <a:gd name="connsiteX5" fmla="*/ 2116716 w 3400315"/>
              <a:gd name="connsiteY5" fmla="*/ 826030 h 3217160"/>
              <a:gd name="connsiteX6" fmla="*/ 2980315 w 3400315"/>
              <a:gd name="connsiteY6" fmla="*/ 114830 h 3217160"/>
              <a:gd name="connsiteX7" fmla="*/ 2488190 w 3400315"/>
              <a:gd name="connsiteY7" fmla="*/ 1141942 h 3217160"/>
              <a:gd name="connsiteX8" fmla="*/ 2939042 w 3400315"/>
              <a:gd name="connsiteY8" fmla="*/ 1205443 h 3217160"/>
              <a:gd name="connsiteX9" fmla="*/ 2700917 w 3400315"/>
              <a:gd name="connsiteY9" fmla="*/ 1608668 h 3217160"/>
              <a:gd name="connsiteX10" fmla="*/ 3215267 w 3400315"/>
              <a:gd name="connsiteY10" fmla="*/ 1684868 h 3217160"/>
              <a:gd name="connsiteX11" fmla="*/ 3396243 w 3400315"/>
              <a:gd name="connsiteY11" fmla="*/ 1965855 h 3217160"/>
              <a:gd name="connsiteX12" fmla="*/ 3248603 w 3400315"/>
              <a:gd name="connsiteY12" fmla="*/ 2150005 h 3217160"/>
              <a:gd name="connsiteX13" fmla="*/ 2596144 w 3400315"/>
              <a:gd name="connsiteY13" fmla="*/ 2075393 h 3217160"/>
              <a:gd name="connsiteX14" fmla="*/ 3348619 w 3400315"/>
              <a:gd name="connsiteY14" fmla="*/ 3013605 h 3217160"/>
              <a:gd name="connsiteX15" fmla="*/ 2377069 w 3400315"/>
              <a:gd name="connsiteY15" fmla="*/ 2375429 h 3217160"/>
              <a:gd name="connsiteX16" fmla="*/ 2234194 w 3400315"/>
              <a:gd name="connsiteY16" fmla="*/ 2708804 h 3217160"/>
              <a:gd name="connsiteX17" fmla="*/ 1619828 w 3400315"/>
              <a:gd name="connsiteY17" fmla="*/ 2918355 h 3217160"/>
              <a:gd name="connsiteX18" fmla="*/ 1500769 w 3400315"/>
              <a:gd name="connsiteY18" fmla="*/ 2432579 h 3217160"/>
              <a:gd name="connsiteX19" fmla="*/ 729244 w 3400315"/>
              <a:gd name="connsiteY19" fmla="*/ 2842154 h 3217160"/>
              <a:gd name="connsiteX20" fmla="*/ 1195969 w 3400315"/>
              <a:gd name="connsiteY20" fmla="*/ 2051579 h 3217160"/>
              <a:gd name="connsiteX21" fmla="*/ 814970 w 3400315"/>
              <a:gd name="connsiteY21" fmla="*/ 2042054 h 3217160"/>
              <a:gd name="connsiteX22" fmla="*/ 976894 w 3400315"/>
              <a:gd name="connsiteY22" fmla="*/ 1708679 h 3217160"/>
              <a:gd name="connsiteX23" fmla="*/ 5340 w 3400315"/>
              <a:gd name="connsiteY23" fmla="*/ 1368955 h 3217160"/>
              <a:gd name="connsiteX0" fmla="*/ 6148 w 3401123"/>
              <a:gd name="connsiteY0" fmla="*/ 1368955 h 3217160"/>
              <a:gd name="connsiteX1" fmla="*/ 1406324 w 3401123"/>
              <a:gd name="connsiteY1" fmla="*/ 1029231 h 3217160"/>
              <a:gd name="connsiteX2" fmla="*/ 949124 w 3401123"/>
              <a:gd name="connsiteY2" fmla="*/ 114830 h 3217160"/>
              <a:gd name="connsiteX3" fmla="*/ 1711124 w 3401123"/>
              <a:gd name="connsiteY3" fmla="*/ 813331 h 3217160"/>
              <a:gd name="connsiteX4" fmla="*/ 1855586 w 3401123"/>
              <a:gd name="connsiteY4" fmla="*/ 191030 h 3217160"/>
              <a:gd name="connsiteX5" fmla="*/ 2117524 w 3401123"/>
              <a:gd name="connsiteY5" fmla="*/ 826030 h 3217160"/>
              <a:gd name="connsiteX6" fmla="*/ 2981123 w 3401123"/>
              <a:gd name="connsiteY6" fmla="*/ 114830 h 3217160"/>
              <a:gd name="connsiteX7" fmla="*/ 2488998 w 3401123"/>
              <a:gd name="connsiteY7" fmla="*/ 1141942 h 3217160"/>
              <a:gd name="connsiteX8" fmla="*/ 2939850 w 3401123"/>
              <a:gd name="connsiteY8" fmla="*/ 1205443 h 3217160"/>
              <a:gd name="connsiteX9" fmla="*/ 2701725 w 3401123"/>
              <a:gd name="connsiteY9" fmla="*/ 1608668 h 3217160"/>
              <a:gd name="connsiteX10" fmla="*/ 3216075 w 3401123"/>
              <a:gd name="connsiteY10" fmla="*/ 1684868 h 3217160"/>
              <a:gd name="connsiteX11" fmla="*/ 3397051 w 3401123"/>
              <a:gd name="connsiteY11" fmla="*/ 1965855 h 3217160"/>
              <a:gd name="connsiteX12" fmla="*/ 3249411 w 3401123"/>
              <a:gd name="connsiteY12" fmla="*/ 2150005 h 3217160"/>
              <a:gd name="connsiteX13" fmla="*/ 2596952 w 3401123"/>
              <a:gd name="connsiteY13" fmla="*/ 2075393 h 3217160"/>
              <a:gd name="connsiteX14" fmla="*/ 3349427 w 3401123"/>
              <a:gd name="connsiteY14" fmla="*/ 3013605 h 3217160"/>
              <a:gd name="connsiteX15" fmla="*/ 2377877 w 3401123"/>
              <a:gd name="connsiteY15" fmla="*/ 2375429 h 3217160"/>
              <a:gd name="connsiteX16" fmla="*/ 2235002 w 3401123"/>
              <a:gd name="connsiteY16" fmla="*/ 2708804 h 3217160"/>
              <a:gd name="connsiteX17" fmla="*/ 1620636 w 3401123"/>
              <a:gd name="connsiteY17" fmla="*/ 2918355 h 3217160"/>
              <a:gd name="connsiteX18" fmla="*/ 1501577 w 3401123"/>
              <a:gd name="connsiteY18" fmla="*/ 2432579 h 3217160"/>
              <a:gd name="connsiteX19" fmla="*/ 730052 w 3401123"/>
              <a:gd name="connsiteY19" fmla="*/ 2842154 h 3217160"/>
              <a:gd name="connsiteX20" fmla="*/ 1196777 w 3401123"/>
              <a:gd name="connsiteY20" fmla="*/ 2051579 h 3217160"/>
              <a:gd name="connsiteX21" fmla="*/ 815778 w 3401123"/>
              <a:gd name="connsiteY21" fmla="*/ 2042054 h 3217160"/>
              <a:gd name="connsiteX22" fmla="*/ 977702 w 3401123"/>
              <a:gd name="connsiteY22" fmla="*/ 1708679 h 3217160"/>
              <a:gd name="connsiteX23" fmla="*/ 6148 w 3401123"/>
              <a:gd name="connsiteY23" fmla="*/ 1368955 h 3217160"/>
              <a:gd name="connsiteX0" fmla="*/ 1163 w 3396138"/>
              <a:gd name="connsiteY0" fmla="*/ 1368955 h 3217160"/>
              <a:gd name="connsiteX1" fmla="*/ 1401339 w 3396138"/>
              <a:gd name="connsiteY1" fmla="*/ 1029231 h 3217160"/>
              <a:gd name="connsiteX2" fmla="*/ 944139 w 3396138"/>
              <a:gd name="connsiteY2" fmla="*/ 114830 h 3217160"/>
              <a:gd name="connsiteX3" fmla="*/ 1706139 w 3396138"/>
              <a:gd name="connsiteY3" fmla="*/ 813331 h 3217160"/>
              <a:gd name="connsiteX4" fmla="*/ 1850601 w 3396138"/>
              <a:gd name="connsiteY4" fmla="*/ 191030 h 3217160"/>
              <a:gd name="connsiteX5" fmla="*/ 2112539 w 3396138"/>
              <a:gd name="connsiteY5" fmla="*/ 826030 h 3217160"/>
              <a:gd name="connsiteX6" fmla="*/ 2976138 w 3396138"/>
              <a:gd name="connsiteY6" fmla="*/ 114830 h 3217160"/>
              <a:gd name="connsiteX7" fmla="*/ 2484013 w 3396138"/>
              <a:gd name="connsiteY7" fmla="*/ 1141942 h 3217160"/>
              <a:gd name="connsiteX8" fmla="*/ 2934865 w 3396138"/>
              <a:gd name="connsiteY8" fmla="*/ 1205443 h 3217160"/>
              <a:gd name="connsiteX9" fmla="*/ 2696740 w 3396138"/>
              <a:gd name="connsiteY9" fmla="*/ 1608668 h 3217160"/>
              <a:gd name="connsiteX10" fmla="*/ 3211090 w 3396138"/>
              <a:gd name="connsiteY10" fmla="*/ 1684868 h 3217160"/>
              <a:gd name="connsiteX11" fmla="*/ 3392066 w 3396138"/>
              <a:gd name="connsiteY11" fmla="*/ 1965855 h 3217160"/>
              <a:gd name="connsiteX12" fmla="*/ 3244426 w 3396138"/>
              <a:gd name="connsiteY12" fmla="*/ 2150005 h 3217160"/>
              <a:gd name="connsiteX13" fmla="*/ 2591967 w 3396138"/>
              <a:gd name="connsiteY13" fmla="*/ 2075393 h 3217160"/>
              <a:gd name="connsiteX14" fmla="*/ 3344442 w 3396138"/>
              <a:gd name="connsiteY14" fmla="*/ 3013605 h 3217160"/>
              <a:gd name="connsiteX15" fmla="*/ 2372892 w 3396138"/>
              <a:gd name="connsiteY15" fmla="*/ 2375429 h 3217160"/>
              <a:gd name="connsiteX16" fmla="*/ 2230017 w 3396138"/>
              <a:gd name="connsiteY16" fmla="*/ 2708804 h 3217160"/>
              <a:gd name="connsiteX17" fmla="*/ 1615651 w 3396138"/>
              <a:gd name="connsiteY17" fmla="*/ 2918355 h 3217160"/>
              <a:gd name="connsiteX18" fmla="*/ 1496592 w 3396138"/>
              <a:gd name="connsiteY18" fmla="*/ 2432579 h 3217160"/>
              <a:gd name="connsiteX19" fmla="*/ 725067 w 3396138"/>
              <a:gd name="connsiteY19" fmla="*/ 2842154 h 3217160"/>
              <a:gd name="connsiteX20" fmla="*/ 1191792 w 3396138"/>
              <a:gd name="connsiteY20" fmla="*/ 2051579 h 3217160"/>
              <a:gd name="connsiteX21" fmla="*/ 810793 w 3396138"/>
              <a:gd name="connsiteY21" fmla="*/ 2042054 h 3217160"/>
              <a:gd name="connsiteX22" fmla="*/ 972717 w 3396138"/>
              <a:gd name="connsiteY22" fmla="*/ 1708679 h 3217160"/>
              <a:gd name="connsiteX23" fmla="*/ 1163 w 3396138"/>
              <a:gd name="connsiteY23" fmla="*/ 1368955 h 3217160"/>
              <a:gd name="connsiteX0" fmla="*/ 3 w 3394978"/>
              <a:gd name="connsiteY0" fmla="*/ 1368955 h 3217160"/>
              <a:gd name="connsiteX1" fmla="*/ 962032 w 3394978"/>
              <a:gd name="connsiteY1" fmla="*/ 860954 h 3217160"/>
              <a:gd name="connsiteX2" fmla="*/ 1400179 w 3394978"/>
              <a:gd name="connsiteY2" fmla="*/ 1029231 h 3217160"/>
              <a:gd name="connsiteX3" fmla="*/ 942979 w 3394978"/>
              <a:gd name="connsiteY3" fmla="*/ 114830 h 3217160"/>
              <a:gd name="connsiteX4" fmla="*/ 1704979 w 3394978"/>
              <a:gd name="connsiteY4" fmla="*/ 813331 h 3217160"/>
              <a:gd name="connsiteX5" fmla="*/ 1849441 w 3394978"/>
              <a:gd name="connsiteY5" fmla="*/ 191030 h 3217160"/>
              <a:gd name="connsiteX6" fmla="*/ 2111379 w 3394978"/>
              <a:gd name="connsiteY6" fmla="*/ 826030 h 3217160"/>
              <a:gd name="connsiteX7" fmla="*/ 2974978 w 3394978"/>
              <a:gd name="connsiteY7" fmla="*/ 114830 h 3217160"/>
              <a:gd name="connsiteX8" fmla="*/ 2482853 w 3394978"/>
              <a:gd name="connsiteY8" fmla="*/ 1141942 h 3217160"/>
              <a:gd name="connsiteX9" fmla="*/ 2933705 w 3394978"/>
              <a:gd name="connsiteY9" fmla="*/ 1205443 h 3217160"/>
              <a:gd name="connsiteX10" fmla="*/ 2695580 w 3394978"/>
              <a:gd name="connsiteY10" fmla="*/ 1608668 h 3217160"/>
              <a:gd name="connsiteX11" fmla="*/ 3209930 w 3394978"/>
              <a:gd name="connsiteY11" fmla="*/ 1684868 h 3217160"/>
              <a:gd name="connsiteX12" fmla="*/ 3390906 w 3394978"/>
              <a:gd name="connsiteY12" fmla="*/ 1965855 h 3217160"/>
              <a:gd name="connsiteX13" fmla="*/ 3243266 w 3394978"/>
              <a:gd name="connsiteY13" fmla="*/ 2150005 h 3217160"/>
              <a:gd name="connsiteX14" fmla="*/ 2590807 w 3394978"/>
              <a:gd name="connsiteY14" fmla="*/ 2075393 h 3217160"/>
              <a:gd name="connsiteX15" fmla="*/ 3343282 w 3394978"/>
              <a:gd name="connsiteY15" fmla="*/ 3013605 h 3217160"/>
              <a:gd name="connsiteX16" fmla="*/ 2371732 w 3394978"/>
              <a:gd name="connsiteY16" fmla="*/ 2375429 h 3217160"/>
              <a:gd name="connsiteX17" fmla="*/ 2228857 w 3394978"/>
              <a:gd name="connsiteY17" fmla="*/ 2708804 h 3217160"/>
              <a:gd name="connsiteX18" fmla="*/ 1614491 w 3394978"/>
              <a:gd name="connsiteY18" fmla="*/ 2918355 h 3217160"/>
              <a:gd name="connsiteX19" fmla="*/ 1495432 w 3394978"/>
              <a:gd name="connsiteY19" fmla="*/ 2432579 h 3217160"/>
              <a:gd name="connsiteX20" fmla="*/ 723907 w 3394978"/>
              <a:gd name="connsiteY20" fmla="*/ 2842154 h 3217160"/>
              <a:gd name="connsiteX21" fmla="*/ 1190632 w 3394978"/>
              <a:gd name="connsiteY21" fmla="*/ 2051579 h 3217160"/>
              <a:gd name="connsiteX22" fmla="*/ 809633 w 3394978"/>
              <a:gd name="connsiteY22" fmla="*/ 2042054 h 3217160"/>
              <a:gd name="connsiteX23" fmla="*/ 971557 w 3394978"/>
              <a:gd name="connsiteY23" fmla="*/ 1708679 h 3217160"/>
              <a:gd name="connsiteX24" fmla="*/ 3 w 3394978"/>
              <a:gd name="connsiteY24" fmla="*/ 1368955 h 3217160"/>
              <a:gd name="connsiteX0" fmla="*/ 0 w 3394975"/>
              <a:gd name="connsiteY0" fmla="*/ 1368955 h 3217160"/>
              <a:gd name="connsiteX1" fmla="*/ 971554 w 3394975"/>
              <a:gd name="connsiteY1" fmla="*/ 1327679 h 3217160"/>
              <a:gd name="connsiteX2" fmla="*/ 962029 w 3394975"/>
              <a:gd name="connsiteY2" fmla="*/ 860954 h 3217160"/>
              <a:gd name="connsiteX3" fmla="*/ 1400176 w 3394975"/>
              <a:gd name="connsiteY3" fmla="*/ 1029231 h 3217160"/>
              <a:gd name="connsiteX4" fmla="*/ 942976 w 3394975"/>
              <a:gd name="connsiteY4" fmla="*/ 114830 h 3217160"/>
              <a:gd name="connsiteX5" fmla="*/ 1704976 w 3394975"/>
              <a:gd name="connsiteY5" fmla="*/ 813331 h 3217160"/>
              <a:gd name="connsiteX6" fmla="*/ 1849438 w 3394975"/>
              <a:gd name="connsiteY6" fmla="*/ 191030 h 3217160"/>
              <a:gd name="connsiteX7" fmla="*/ 2111376 w 3394975"/>
              <a:gd name="connsiteY7" fmla="*/ 826030 h 3217160"/>
              <a:gd name="connsiteX8" fmla="*/ 2974975 w 3394975"/>
              <a:gd name="connsiteY8" fmla="*/ 114830 h 3217160"/>
              <a:gd name="connsiteX9" fmla="*/ 2482850 w 3394975"/>
              <a:gd name="connsiteY9" fmla="*/ 1141942 h 3217160"/>
              <a:gd name="connsiteX10" fmla="*/ 2933702 w 3394975"/>
              <a:gd name="connsiteY10" fmla="*/ 1205443 h 3217160"/>
              <a:gd name="connsiteX11" fmla="*/ 2695577 w 3394975"/>
              <a:gd name="connsiteY11" fmla="*/ 1608668 h 3217160"/>
              <a:gd name="connsiteX12" fmla="*/ 3209927 w 3394975"/>
              <a:gd name="connsiteY12" fmla="*/ 1684868 h 3217160"/>
              <a:gd name="connsiteX13" fmla="*/ 3390903 w 3394975"/>
              <a:gd name="connsiteY13" fmla="*/ 1965855 h 3217160"/>
              <a:gd name="connsiteX14" fmla="*/ 3243263 w 3394975"/>
              <a:gd name="connsiteY14" fmla="*/ 2150005 h 3217160"/>
              <a:gd name="connsiteX15" fmla="*/ 2590804 w 3394975"/>
              <a:gd name="connsiteY15" fmla="*/ 2075393 h 3217160"/>
              <a:gd name="connsiteX16" fmla="*/ 3343279 w 3394975"/>
              <a:gd name="connsiteY16" fmla="*/ 3013605 h 3217160"/>
              <a:gd name="connsiteX17" fmla="*/ 2371729 w 3394975"/>
              <a:gd name="connsiteY17" fmla="*/ 2375429 h 3217160"/>
              <a:gd name="connsiteX18" fmla="*/ 2228854 w 3394975"/>
              <a:gd name="connsiteY18" fmla="*/ 2708804 h 3217160"/>
              <a:gd name="connsiteX19" fmla="*/ 1614488 w 3394975"/>
              <a:gd name="connsiteY19" fmla="*/ 2918355 h 3217160"/>
              <a:gd name="connsiteX20" fmla="*/ 1495429 w 3394975"/>
              <a:gd name="connsiteY20" fmla="*/ 2432579 h 3217160"/>
              <a:gd name="connsiteX21" fmla="*/ 723904 w 3394975"/>
              <a:gd name="connsiteY21" fmla="*/ 2842154 h 3217160"/>
              <a:gd name="connsiteX22" fmla="*/ 1190629 w 3394975"/>
              <a:gd name="connsiteY22" fmla="*/ 2051579 h 3217160"/>
              <a:gd name="connsiteX23" fmla="*/ 809630 w 3394975"/>
              <a:gd name="connsiteY23" fmla="*/ 2042054 h 3217160"/>
              <a:gd name="connsiteX24" fmla="*/ 971554 w 3394975"/>
              <a:gd name="connsiteY24" fmla="*/ 1708679 h 3217160"/>
              <a:gd name="connsiteX25" fmla="*/ 0 w 3394975"/>
              <a:gd name="connsiteY25" fmla="*/ 1368955 h 3217160"/>
              <a:gd name="connsiteX0" fmla="*/ 29861 w 3424836"/>
              <a:gd name="connsiteY0" fmla="*/ 1368955 h 3217160"/>
              <a:gd name="connsiteX1" fmla="*/ 1001415 w 3424836"/>
              <a:gd name="connsiteY1" fmla="*/ 1327679 h 3217160"/>
              <a:gd name="connsiteX2" fmla="*/ 991890 w 3424836"/>
              <a:gd name="connsiteY2" fmla="*/ 860954 h 3217160"/>
              <a:gd name="connsiteX3" fmla="*/ 1430037 w 3424836"/>
              <a:gd name="connsiteY3" fmla="*/ 1029231 h 3217160"/>
              <a:gd name="connsiteX4" fmla="*/ 972837 w 3424836"/>
              <a:gd name="connsiteY4" fmla="*/ 114830 h 3217160"/>
              <a:gd name="connsiteX5" fmla="*/ 1734837 w 3424836"/>
              <a:gd name="connsiteY5" fmla="*/ 813331 h 3217160"/>
              <a:gd name="connsiteX6" fmla="*/ 1879299 w 3424836"/>
              <a:gd name="connsiteY6" fmla="*/ 191030 h 3217160"/>
              <a:gd name="connsiteX7" fmla="*/ 2141237 w 3424836"/>
              <a:gd name="connsiteY7" fmla="*/ 826030 h 3217160"/>
              <a:gd name="connsiteX8" fmla="*/ 3004836 w 3424836"/>
              <a:gd name="connsiteY8" fmla="*/ 114830 h 3217160"/>
              <a:gd name="connsiteX9" fmla="*/ 2512711 w 3424836"/>
              <a:gd name="connsiteY9" fmla="*/ 1141942 h 3217160"/>
              <a:gd name="connsiteX10" fmla="*/ 2963563 w 3424836"/>
              <a:gd name="connsiteY10" fmla="*/ 1205443 h 3217160"/>
              <a:gd name="connsiteX11" fmla="*/ 2725438 w 3424836"/>
              <a:gd name="connsiteY11" fmla="*/ 1608668 h 3217160"/>
              <a:gd name="connsiteX12" fmla="*/ 3239788 w 3424836"/>
              <a:gd name="connsiteY12" fmla="*/ 1684868 h 3217160"/>
              <a:gd name="connsiteX13" fmla="*/ 3420764 w 3424836"/>
              <a:gd name="connsiteY13" fmla="*/ 1965855 h 3217160"/>
              <a:gd name="connsiteX14" fmla="*/ 3273124 w 3424836"/>
              <a:gd name="connsiteY14" fmla="*/ 2150005 h 3217160"/>
              <a:gd name="connsiteX15" fmla="*/ 2620665 w 3424836"/>
              <a:gd name="connsiteY15" fmla="*/ 2075393 h 3217160"/>
              <a:gd name="connsiteX16" fmla="*/ 3373140 w 3424836"/>
              <a:gd name="connsiteY16" fmla="*/ 3013605 h 3217160"/>
              <a:gd name="connsiteX17" fmla="*/ 2401590 w 3424836"/>
              <a:gd name="connsiteY17" fmla="*/ 2375429 h 3217160"/>
              <a:gd name="connsiteX18" fmla="*/ 2258715 w 3424836"/>
              <a:gd name="connsiteY18" fmla="*/ 2708804 h 3217160"/>
              <a:gd name="connsiteX19" fmla="*/ 1644349 w 3424836"/>
              <a:gd name="connsiteY19" fmla="*/ 2918355 h 3217160"/>
              <a:gd name="connsiteX20" fmla="*/ 1525290 w 3424836"/>
              <a:gd name="connsiteY20" fmla="*/ 2432579 h 3217160"/>
              <a:gd name="connsiteX21" fmla="*/ 753765 w 3424836"/>
              <a:gd name="connsiteY21" fmla="*/ 2842154 h 3217160"/>
              <a:gd name="connsiteX22" fmla="*/ 1220490 w 3424836"/>
              <a:gd name="connsiteY22" fmla="*/ 2051579 h 3217160"/>
              <a:gd name="connsiteX23" fmla="*/ 839491 w 3424836"/>
              <a:gd name="connsiteY23" fmla="*/ 2042054 h 3217160"/>
              <a:gd name="connsiteX24" fmla="*/ 1001415 w 3424836"/>
              <a:gd name="connsiteY24" fmla="*/ 1708679 h 3217160"/>
              <a:gd name="connsiteX25" fmla="*/ 29861 w 3424836"/>
              <a:gd name="connsiteY25" fmla="*/ 1368955 h 3217160"/>
              <a:gd name="connsiteX0" fmla="*/ 27385 w 3422360"/>
              <a:gd name="connsiteY0" fmla="*/ 1368955 h 3217160"/>
              <a:gd name="connsiteX1" fmla="*/ 998939 w 3422360"/>
              <a:gd name="connsiteY1" fmla="*/ 1327679 h 3217160"/>
              <a:gd name="connsiteX2" fmla="*/ 989414 w 3422360"/>
              <a:gd name="connsiteY2" fmla="*/ 860954 h 3217160"/>
              <a:gd name="connsiteX3" fmla="*/ 1427561 w 3422360"/>
              <a:gd name="connsiteY3" fmla="*/ 1029231 h 3217160"/>
              <a:gd name="connsiteX4" fmla="*/ 970361 w 3422360"/>
              <a:gd name="connsiteY4" fmla="*/ 114830 h 3217160"/>
              <a:gd name="connsiteX5" fmla="*/ 1732361 w 3422360"/>
              <a:gd name="connsiteY5" fmla="*/ 813331 h 3217160"/>
              <a:gd name="connsiteX6" fmla="*/ 1876823 w 3422360"/>
              <a:gd name="connsiteY6" fmla="*/ 191030 h 3217160"/>
              <a:gd name="connsiteX7" fmla="*/ 2138761 w 3422360"/>
              <a:gd name="connsiteY7" fmla="*/ 826030 h 3217160"/>
              <a:gd name="connsiteX8" fmla="*/ 3002360 w 3422360"/>
              <a:gd name="connsiteY8" fmla="*/ 114830 h 3217160"/>
              <a:gd name="connsiteX9" fmla="*/ 2510235 w 3422360"/>
              <a:gd name="connsiteY9" fmla="*/ 1141942 h 3217160"/>
              <a:gd name="connsiteX10" fmla="*/ 2961087 w 3422360"/>
              <a:gd name="connsiteY10" fmla="*/ 1205443 h 3217160"/>
              <a:gd name="connsiteX11" fmla="*/ 2722962 w 3422360"/>
              <a:gd name="connsiteY11" fmla="*/ 1608668 h 3217160"/>
              <a:gd name="connsiteX12" fmla="*/ 3237312 w 3422360"/>
              <a:gd name="connsiteY12" fmla="*/ 1684868 h 3217160"/>
              <a:gd name="connsiteX13" fmla="*/ 3418288 w 3422360"/>
              <a:gd name="connsiteY13" fmla="*/ 1965855 h 3217160"/>
              <a:gd name="connsiteX14" fmla="*/ 3270648 w 3422360"/>
              <a:gd name="connsiteY14" fmla="*/ 2150005 h 3217160"/>
              <a:gd name="connsiteX15" fmla="*/ 2618189 w 3422360"/>
              <a:gd name="connsiteY15" fmla="*/ 2075393 h 3217160"/>
              <a:gd name="connsiteX16" fmla="*/ 3370664 w 3422360"/>
              <a:gd name="connsiteY16" fmla="*/ 3013605 h 3217160"/>
              <a:gd name="connsiteX17" fmla="*/ 2399114 w 3422360"/>
              <a:gd name="connsiteY17" fmla="*/ 2375429 h 3217160"/>
              <a:gd name="connsiteX18" fmla="*/ 2256239 w 3422360"/>
              <a:gd name="connsiteY18" fmla="*/ 2708804 h 3217160"/>
              <a:gd name="connsiteX19" fmla="*/ 1641873 w 3422360"/>
              <a:gd name="connsiteY19" fmla="*/ 2918355 h 3217160"/>
              <a:gd name="connsiteX20" fmla="*/ 1522814 w 3422360"/>
              <a:gd name="connsiteY20" fmla="*/ 2432579 h 3217160"/>
              <a:gd name="connsiteX21" fmla="*/ 751289 w 3422360"/>
              <a:gd name="connsiteY21" fmla="*/ 2842154 h 3217160"/>
              <a:gd name="connsiteX22" fmla="*/ 1218014 w 3422360"/>
              <a:gd name="connsiteY22" fmla="*/ 2051579 h 3217160"/>
              <a:gd name="connsiteX23" fmla="*/ 837015 w 3422360"/>
              <a:gd name="connsiteY23" fmla="*/ 2042054 h 3217160"/>
              <a:gd name="connsiteX24" fmla="*/ 998939 w 3422360"/>
              <a:gd name="connsiteY24" fmla="*/ 1708679 h 3217160"/>
              <a:gd name="connsiteX25" fmla="*/ 27385 w 3422360"/>
              <a:gd name="connsiteY25" fmla="*/ 1368955 h 3217160"/>
              <a:gd name="connsiteX0" fmla="*/ 8822 w 3403797"/>
              <a:gd name="connsiteY0" fmla="*/ 1368955 h 3217160"/>
              <a:gd name="connsiteX1" fmla="*/ 980376 w 3403797"/>
              <a:gd name="connsiteY1" fmla="*/ 1327679 h 3217160"/>
              <a:gd name="connsiteX2" fmla="*/ 970851 w 3403797"/>
              <a:gd name="connsiteY2" fmla="*/ 860954 h 3217160"/>
              <a:gd name="connsiteX3" fmla="*/ 1408998 w 3403797"/>
              <a:gd name="connsiteY3" fmla="*/ 1029231 h 3217160"/>
              <a:gd name="connsiteX4" fmla="*/ 951798 w 3403797"/>
              <a:gd name="connsiteY4" fmla="*/ 114830 h 3217160"/>
              <a:gd name="connsiteX5" fmla="*/ 1713798 w 3403797"/>
              <a:gd name="connsiteY5" fmla="*/ 813331 h 3217160"/>
              <a:gd name="connsiteX6" fmla="*/ 1858260 w 3403797"/>
              <a:gd name="connsiteY6" fmla="*/ 191030 h 3217160"/>
              <a:gd name="connsiteX7" fmla="*/ 2120198 w 3403797"/>
              <a:gd name="connsiteY7" fmla="*/ 826030 h 3217160"/>
              <a:gd name="connsiteX8" fmla="*/ 2983797 w 3403797"/>
              <a:gd name="connsiteY8" fmla="*/ 114830 h 3217160"/>
              <a:gd name="connsiteX9" fmla="*/ 2491672 w 3403797"/>
              <a:gd name="connsiteY9" fmla="*/ 1141942 h 3217160"/>
              <a:gd name="connsiteX10" fmla="*/ 2942524 w 3403797"/>
              <a:gd name="connsiteY10" fmla="*/ 1205443 h 3217160"/>
              <a:gd name="connsiteX11" fmla="*/ 2704399 w 3403797"/>
              <a:gd name="connsiteY11" fmla="*/ 1608668 h 3217160"/>
              <a:gd name="connsiteX12" fmla="*/ 3218749 w 3403797"/>
              <a:gd name="connsiteY12" fmla="*/ 1684868 h 3217160"/>
              <a:gd name="connsiteX13" fmla="*/ 3399725 w 3403797"/>
              <a:gd name="connsiteY13" fmla="*/ 1965855 h 3217160"/>
              <a:gd name="connsiteX14" fmla="*/ 3252085 w 3403797"/>
              <a:gd name="connsiteY14" fmla="*/ 2150005 h 3217160"/>
              <a:gd name="connsiteX15" fmla="*/ 2599626 w 3403797"/>
              <a:gd name="connsiteY15" fmla="*/ 2075393 h 3217160"/>
              <a:gd name="connsiteX16" fmla="*/ 3352101 w 3403797"/>
              <a:gd name="connsiteY16" fmla="*/ 3013605 h 3217160"/>
              <a:gd name="connsiteX17" fmla="*/ 2380551 w 3403797"/>
              <a:gd name="connsiteY17" fmla="*/ 2375429 h 3217160"/>
              <a:gd name="connsiteX18" fmla="*/ 2237676 w 3403797"/>
              <a:gd name="connsiteY18" fmla="*/ 2708804 h 3217160"/>
              <a:gd name="connsiteX19" fmla="*/ 1623310 w 3403797"/>
              <a:gd name="connsiteY19" fmla="*/ 2918355 h 3217160"/>
              <a:gd name="connsiteX20" fmla="*/ 1504251 w 3403797"/>
              <a:gd name="connsiteY20" fmla="*/ 2432579 h 3217160"/>
              <a:gd name="connsiteX21" fmla="*/ 732726 w 3403797"/>
              <a:gd name="connsiteY21" fmla="*/ 2842154 h 3217160"/>
              <a:gd name="connsiteX22" fmla="*/ 1199451 w 3403797"/>
              <a:gd name="connsiteY22" fmla="*/ 2051579 h 3217160"/>
              <a:gd name="connsiteX23" fmla="*/ 818452 w 3403797"/>
              <a:gd name="connsiteY23" fmla="*/ 2042054 h 3217160"/>
              <a:gd name="connsiteX24" fmla="*/ 980376 w 3403797"/>
              <a:gd name="connsiteY24" fmla="*/ 1708679 h 3217160"/>
              <a:gd name="connsiteX25" fmla="*/ 8822 w 3403797"/>
              <a:gd name="connsiteY25" fmla="*/ 1368955 h 3217160"/>
              <a:gd name="connsiteX0" fmla="*/ 8822 w 3403797"/>
              <a:gd name="connsiteY0" fmla="*/ 1368955 h 3217160"/>
              <a:gd name="connsiteX1" fmla="*/ 980376 w 3403797"/>
              <a:gd name="connsiteY1" fmla="*/ 1327679 h 3217160"/>
              <a:gd name="connsiteX2" fmla="*/ 970851 w 3403797"/>
              <a:gd name="connsiteY2" fmla="*/ 860954 h 3217160"/>
              <a:gd name="connsiteX3" fmla="*/ 1408998 w 3403797"/>
              <a:gd name="connsiteY3" fmla="*/ 1029231 h 3217160"/>
              <a:gd name="connsiteX4" fmla="*/ 951798 w 3403797"/>
              <a:gd name="connsiteY4" fmla="*/ 114830 h 3217160"/>
              <a:gd name="connsiteX5" fmla="*/ 1713798 w 3403797"/>
              <a:gd name="connsiteY5" fmla="*/ 813331 h 3217160"/>
              <a:gd name="connsiteX6" fmla="*/ 1858260 w 3403797"/>
              <a:gd name="connsiteY6" fmla="*/ 191030 h 3217160"/>
              <a:gd name="connsiteX7" fmla="*/ 2120198 w 3403797"/>
              <a:gd name="connsiteY7" fmla="*/ 826030 h 3217160"/>
              <a:gd name="connsiteX8" fmla="*/ 2983797 w 3403797"/>
              <a:gd name="connsiteY8" fmla="*/ 114830 h 3217160"/>
              <a:gd name="connsiteX9" fmla="*/ 2491672 w 3403797"/>
              <a:gd name="connsiteY9" fmla="*/ 1141942 h 3217160"/>
              <a:gd name="connsiteX10" fmla="*/ 2942524 w 3403797"/>
              <a:gd name="connsiteY10" fmla="*/ 1205443 h 3217160"/>
              <a:gd name="connsiteX11" fmla="*/ 2704399 w 3403797"/>
              <a:gd name="connsiteY11" fmla="*/ 1608668 h 3217160"/>
              <a:gd name="connsiteX12" fmla="*/ 3218749 w 3403797"/>
              <a:gd name="connsiteY12" fmla="*/ 1684868 h 3217160"/>
              <a:gd name="connsiteX13" fmla="*/ 3399725 w 3403797"/>
              <a:gd name="connsiteY13" fmla="*/ 1965855 h 3217160"/>
              <a:gd name="connsiteX14" fmla="*/ 3252085 w 3403797"/>
              <a:gd name="connsiteY14" fmla="*/ 2150005 h 3217160"/>
              <a:gd name="connsiteX15" fmla="*/ 2599626 w 3403797"/>
              <a:gd name="connsiteY15" fmla="*/ 2075393 h 3217160"/>
              <a:gd name="connsiteX16" fmla="*/ 3352101 w 3403797"/>
              <a:gd name="connsiteY16" fmla="*/ 3013605 h 3217160"/>
              <a:gd name="connsiteX17" fmla="*/ 2380551 w 3403797"/>
              <a:gd name="connsiteY17" fmla="*/ 2375429 h 3217160"/>
              <a:gd name="connsiteX18" fmla="*/ 2237676 w 3403797"/>
              <a:gd name="connsiteY18" fmla="*/ 2708804 h 3217160"/>
              <a:gd name="connsiteX19" fmla="*/ 1623310 w 3403797"/>
              <a:gd name="connsiteY19" fmla="*/ 2918355 h 3217160"/>
              <a:gd name="connsiteX20" fmla="*/ 1504251 w 3403797"/>
              <a:gd name="connsiteY20" fmla="*/ 2432579 h 3217160"/>
              <a:gd name="connsiteX21" fmla="*/ 732726 w 3403797"/>
              <a:gd name="connsiteY21" fmla="*/ 2842154 h 3217160"/>
              <a:gd name="connsiteX22" fmla="*/ 1199451 w 3403797"/>
              <a:gd name="connsiteY22" fmla="*/ 2051579 h 3217160"/>
              <a:gd name="connsiteX23" fmla="*/ 818452 w 3403797"/>
              <a:gd name="connsiteY23" fmla="*/ 2042054 h 3217160"/>
              <a:gd name="connsiteX24" fmla="*/ 980376 w 3403797"/>
              <a:gd name="connsiteY24" fmla="*/ 1708679 h 3217160"/>
              <a:gd name="connsiteX25" fmla="*/ 8822 w 3403797"/>
              <a:gd name="connsiteY25" fmla="*/ 1368955 h 3217160"/>
              <a:gd name="connsiteX0" fmla="*/ 8822 w 3403797"/>
              <a:gd name="connsiteY0" fmla="*/ 1368955 h 3217160"/>
              <a:gd name="connsiteX1" fmla="*/ 980376 w 3403797"/>
              <a:gd name="connsiteY1" fmla="*/ 1327679 h 3217160"/>
              <a:gd name="connsiteX2" fmla="*/ 970851 w 3403797"/>
              <a:gd name="connsiteY2" fmla="*/ 860954 h 3217160"/>
              <a:gd name="connsiteX3" fmla="*/ 1408998 w 3403797"/>
              <a:gd name="connsiteY3" fmla="*/ 1029231 h 3217160"/>
              <a:gd name="connsiteX4" fmla="*/ 951798 w 3403797"/>
              <a:gd name="connsiteY4" fmla="*/ 114830 h 3217160"/>
              <a:gd name="connsiteX5" fmla="*/ 1713798 w 3403797"/>
              <a:gd name="connsiteY5" fmla="*/ 813331 h 3217160"/>
              <a:gd name="connsiteX6" fmla="*/ 1858260 w 3403797"/>
              <a:gd name="connsiteY6" fmla="*/ 191030 h 3217160"/>
              <a:gd name="connsiteX7" fmla="*/ 2120198 w 3403797"/>
              <a:gd name="connsiteY7" fmla="*/ 826030 h 3217160"/>
              <a:gd name="connsiteX8" fmla="*/ 2983797 w 3403797"/>
              <a:gd name="connsiteY8" fmla="*/ 114830 h 3217160"/>
              <a:gd name="connsiteX9" fmla="*/ 2491672 w 3403797"/>
              <a:gd name="connsiteY9" fmla="*/ 1141942 h 3217160"/>
              <a:gd name="connsiteX10" fmla="*/ 2942524 w 3403797"/>
              <a:gd name="connsiteY10" fmla="*/ 1205443 h 3217160"/>
              <a:gd name="connsiteX11" fmla="*/ 2704399 w 3403797"/>
              <a:gd name="connsiteY11" fmla="*/ 1608668 h 3217160"/>
              <a:gd name="connsiteX12" fmla="*/ 3218749 w 3403797"/>
              <a:gd name="connsiteY12" fmla="*/ 1684868 h 3217160"/>
              <a:gd name="connsiteX13" fmla="*/ 3399725 w 3403797"/>
              <a:gd name="connsiteY13" fmla="*/ 1965855 h 3217160"/>
              <a:gd name="connsiteX14" fmla="*/ 3252085 w 3403797"/>
              <a:gd name="connsiteY14" fmla="*/ 2150005 h 3217160"/>
              <a:gd name="connsiteX15" fmla="*/ 2599626 w 3403797"/>
              <a:gd name="connsiteY15" fmla="*/ 2075393 h 3217160"/>
              <a:gd name="connsiteX16" fmla="*/ 3352101 w 3403797"/>
              <a:gd name="connsiteY16" fmla="*/ 3013605 h 3217160"/>
              <a:gd name="connsiteX17" fmla="*/ 2380551 w 3403797"/>
              <a:gd name="connsiteY17" fmla="*/ 2375429 h 3217160"/>
              <a:gd name="connsiteX18" fmla="*/ 2237676 w 3403797"/>
              <a:gd name="connsiteY18" fmla="*/ 2708804 h 3217160"/>
              <a:gd name="connsiteX19" fmla="*/ 1623310 w 3403797"/>
              <a:gd name="connsiteY19" fmla="*/ 2918355 h 3217160"/>
              <a:gd name="connsiteX20" fmla="*/ 1504251 w 3403797"/>
              <a:gd name="connsiteY20" fmla="*/ 2432579 h 3217160"/>
              <a:gd name="connsiteX21" fmla="*/ 732726 w 3403797"/>
              <a:gd name="connsiteY21" fmla="*/ 2842154 h 3217160"/>
              <a:gd name="connsiteX22" fmla="*/ 1199451 w 3403797"/>
              <a:gd name="connsiteY22" fmla="*/ 2051579 h 3217160"/>
              <a:gd name="connsiteX23" fmla="*/ 818452 w 3403797"/>
              <a:gd name="connsiteY23" fmla="*/ 2042054 h 3217160"/>
              <a:gd name="connsiteX24" fmla="*/ 980376 w 3403797"/>
              <a:gd name="connsiteY24" fmla="*/ 1708679 h 3217160"/>
              <a:gd name="connsiteX25" fmla="*/ 8822 w 3403797"/>
              <a:gd name="connsiteY25" fmla="*/ 1368955 h 3217160"/>
              <a:gd name="connsiteX0" fmla="*/ 8822 w 3403797"/>
              <a:gd name="connsiteY0" fmla="*/ 1368955 h 3217160"/>
              <a:gd name="connsiteX1" fmla="*/ 980376 w 3403797"/>
              <a:gd name="connsiteY1" fmla="*/ 1327679 h 3217160"/>
              <a:gd name="connsiteX2" fmla="*/ 970851 w 3403797"/>
              <a:gd name="connsiteY2" fmla="*/ 860954 h 3217160"/>
              <a:gd name="connsiteX3" fmla="*/ 1408998 w 3403797"/>
              <a:gd name="connsiteY3" fmla="*/ 1029231 h 3217160"/>
              <a:gd name="connsiteX4" fmla="*/ 951798 w 3403797"/>
              <a:gd name="connsiteY4" fmla="*/ 114830 h 3217160"/>
              <a:gd name="connsiteX5" fmla="*/ 1713798 w 3403797"/>
              <a:gd name="connsiteY5" fmla="*/ 813331 h 3217160"/>
              <a:gd name="connsiteX6" fmla="*/ 1858260 w 3403797"/>
              <a:gd name="connsiteY6" fmla="*/ 191030 h 3217160"/>
              <a:gd name="connsiteX7" fmla="*/ 2120198 w 3403797"/>
              <a:gd name="connsiteY7" fmla="*/ 826030 h 3217160"/>
              <a:gd name="connsiteX8" fmla="*/ 2983797 w 3403797"/>
              <a:gd name="connsiteY8" fmla="*/ 114830 h 3217160"/>
              <a:gd name="connsiteX9" fmla="*/ 2491672 w 3403797"/>
              <a:gd name="connsiteY9" fmla="*/ 1141942 h 3217160"/>
              <a:gd name="connsiteX10" fmla="*/ 2942524 w 3403797"/>
              <a:gd name="connsiteY10" fmla="*/ 1205443 h 3217160"/>
              <a:gd name="connsiteX11" fmla="*/ 2704399 w 3403797"/>
              <a:gd name="connsiteY11" fmla="*/ 1608668 h 3217160"/>
              <a:gd name="connsiteX12" fmla="*/ 3218749 w 3403797"/>
              <a:gd name="connsiteY12" fmla="*/ 1684868 h 3217160"/>
              <a:gd name="connsiteX13" fmla="*/ 3399725 w 3403797"/>
              <a:gd name="connsiteY13" fmla="*/ 1965855 h 3217160"/>
              <a:gd name="connsiteX14" fmla="*/ 3252085 w 3403797"/>
              <a:gd name="connsiteY14" fmla="*/ 2150005 h 3217160"/>
              <a:gd name="connsiteX15" fmla="*/ 2599626 w 3403797"/>
              <a:gd name="connsiteY15" fmla="*/ 2075393 h 3217160"/>
              <a:gd name="connsiteX16" fmla="*/ 3352101 w 3403797"/>
              <a:gd name="connsiteY16" fmla="*/ 3013605 h 3217160"/>
              <a:gd name="connsiteX17" fmla="*/ 2380551 w 3403797"/>
              <a:gd name="connsiteY17" fmla="*/ 2375429 h 3217160"/>
              <a:gd name="connsiteX18" fmla="*/ 2237676 w 3403797"/>
              <a:gd name="connsiteY18" fmla="*/ 2708804 h 3217160"/>
              <a:gd name="connsiteX19" fmla="*/ 1623310 w 3403797"/>
              <a:gd name="connsiteY19" fmla="*/ 2918355 h 3217160"/>
              <a:gd name="connsiteX20" fmla="*/ 1504251 w 3403797"/>
              <a:gd name="connsiteY20" fmla="*/ 2432579 h 3217160"/>
              <a:gd name="connsiteX21" fmla="*/ 732726 w 3403797"/>
              <a:gd name="connsiteY21" fmla="*/ 2842154 h 3217160"/>
              <a:gd name="connsiteX22" fmla="*/ 1199451 w 3403797"/>
              <a:gd name="connsiteY22" fmla="*/ 2051579 h 3217160"/>
              <a:gd name="connsiteX23" fmla="*/ 818452 w 3403797"/>
              <a:gd name="connsiteY23" fmla="*/ 2042054 h 3217160"/>
              <a:gd name="connsiteX24" fmla="*/ 980376 w 3403797"/>
              <a:gd name="connsiteY24" fmla="*/ 1708679 h 3217160"/>
              <a:gd name="connsiteX25" fmla="*/ 8822 w 3403797"/>
              <a:gd name="connsiteY25" fmla="*/ 1368955 h 3217160"/>
              <a:gd name="connsiteX0" fmla="*/ 8822 w 3403797"/>
              <a:gd name="connsiteY0" fmla="*/ 1368955 h 3217160"/>
              <a:gd name="connsiteX1" fmla="*/ 980376 w 3403797"/>
              <a:gd name="connsiteY1" fmla="*/ 1327679 h 3217160"/>
              <a:gd name="connsiteX2" fmla="*/ 970851 w 3403797"/>
              <a:gd name="connsiteY2" fmla="*/ 860954 h 3217160"/>
              <a:gd name="connsiteX3" fmla="*/ 1418523 w 3403797"/>
              <a:gd name="connsiteY3" fmla="*/ 953031 h 3217160"/>
              <a:gd name="connsiteX4" fmla="*/ 951798 w 3403797"/>
              <a:gd name="connsiteY4" fmla="*/ 114830 h 3217160"/>
              <a:gd name="connsiteX5" fmla="*/ 1713798 w 3403797"/>
              <a:gd name="connsiteY5" fmla="*/ 813331 h 3217160"/>
              <a:gd name="connsiteX6" fmla="*/ 1858260 w 3403797"/>
              <a:gd name="connsiteY6" fmla="*/ 191030 h 3217160"/>
              <a:gd name="connsiteX7" fmla="*/ 2120198 w 3403797"/>
              <a:gd name="connsiteY7" fmla="*/ 826030 h 3217160"/>
              <a:gd name="connsiteX8" fmla="*/ 2983797 w 3403797"/>
              <a:gd name="connsiteY8" fmla="*/ 114830 h 3217160"/>
              <a:gd name="connsiteX9" fmla="*/ 2491672 w 3403797"/>
              <a:gd name="connsiteY9" fmla="*/ 1141942 h 3217160"/>
              <a:gd name="connsiteX10" fmla="*/ 2942524 w 3403797"/>
              <a:gd name="connsiteY10" fmla="*/ 1205443 h 3217160"/>
              <a:gd name="connsiteX11" fmla="*/ 2704399 w 3403797"/>
              <a:gd name="connsiteY11" fmla="*/ 1608668 h 3217160"/>
              <a:gd name="connsiteX12" fmla="*/ 3218749 w 3403797"/>
              <a:gd name="connsiteY12" fmla="*/ 1684868 h 3217160"/>
              <a:gd name="connsiteX13" fmla="*/ 3399725 w 3403797"/>
              <a:gd name="connsiteY13" fmla="*/ 1965855 h 3217160"/>
              <a:gd name="connsiteX14" fmla="*/ 3252085 w 3403797"/>
              <a:gd name="connsiteY14" fmla="*/ 2150005 h 3217160"/>
              <a:gd name="connsiteX15" fmla="*/ 2599626 w 3403797"/>
              <a:gd name="connsiteY15" fmla="*/ 2075393 h 3217160"/>
              <a:gd name="connsiteX16" fmla="*/ 3352101 w 3403797"/>
              <a:gd name="connsiteY16" fmla="*/ 3013605 h 3217160"/>
              <a:gd name="connsiteX17" fmla="*/ 2380551 w 3403797"/>
              <a:gd name="connsiteY17" fmla="*/ 2375429 h 3217160"/>
              <a:gd name="connsiteX18" fmla="*/ 2237676 w 3403797"/>
              <a:gd name="connsiteY18" fmla="*/ 2708804 h 3217160"/>
              <a:gd name="connsiteX19" fmla="*/ 1623310 w 3403797"/>
              <a:gd name="connsiteY19" fmla="*/ 2918355 h 3217160"/>
              <a:gd name="connsiteX20" fmla="*/ 1504251 w 3403797"/>
              <a:gd name="connsiteY20" fmla="*/ 2432579 h 3217160"/>
              <a:gd name="connsiteX21" fmla="*/ 732726 w 3403797"/>
              <a:gd name="connsiteY21" fmla="*/ 2842154 h 3217160"/>
              <a:gd name="connsiteX22" fmla="*/ 1199451 w 3403797"/>
              <a:gd name="connsiteY22" fmla="*/ 2051579 h 3217160"/>
              <a:gd name="connsiteX23" fmla="*/ 818452 w 3403797"/>
              <a:gd name="connsiteY23" fmla="*/ 2042054 h 3217160"/>
              <a:gd name="connsiteX24" fmla="*/ 980376 w 3403797"/>
              <a:gd name="connsiteY24" fmla="*/ 1708679 h 3217160"/>
              <a:gd name="connsiteX25" fmla="*/ 8822 w 3403797"/>
              <a:gd name="connsiteY25" fmla="*/ 1368955 h 3217160"/>
              <a:gd name="connsiteX0" fmla="*/ 8822 w 3403797"/>
              <a:gd name="connsiteY0" fmla="*/ 1368955 h 3217160"/>
              <a:gd name="connsiteX1" fmla="*/ 980376 w 3403797"/>
              <a:gd name="connsiteY1" fmla="*/ 1327679 h 3217160"/>
              <a:gd name="connsiteX2" fmla="*/ 970851 w 3403797"/>
              <a:gd name="connsiteY2" fmla="*/ 860954 h 3217160"/>
              <a:gd name="connsiteX3" fmla="*/ 1418523 w 3403797"/>
              <a:gd name="connsiteY3" fmla="*/ 953031 h 3217160"/>
              <a:gd name="connsiteX4" fmla="*/ 951798 w 3403797"/>
              <a:gd name="connsiteY4" fmla="*/ 114830 h 3217160"/>
              <a:gd name="connsiteX5" fmla="*/ 1713798 w 3403797"/>
              <a:gd name="connsiteY5" fmla="*/ 813331 h 3217160"/>
              <a:gd name="connsiteX6" fmla="*/ 1858260 w 3403797"/>
              <a:gd name="connsiteY6" fmla="*/ 191030 h 3217160"/>
              <a:gd name="connsiteX7" fmla="*/ 2120198 w 3403797"/>
              <a:gd name="connsiteY7" fmla="*/ 826030 h 3217160"/>
              <a:gd name="connsiteX8" fmla="*/ 2983797 w 3403797"/>
              <a:gd name="connsiteY8" fmla="*/ 114830 h 3217160"/>
              <a:gd name="connsiteX9" fmla="*/ 2491672 w 3403797"/>
              <a:gd name="connsiteY9" fmla="*/ 1141942 h 3217160"/>
              <a:gd name="connsiteX10" fmla="*/ 2942524 w 3403797"/>
              <a:gd name="connsiteY10" fmla="*/ 1205443 h 3217160"/>
              <a:gd name="connsiteX11" fmla="*/ 2704399 w 3403797"/>
              <a:gd name="connsiteY11" fmla="*/ 1608668 h 3217160"/>
              <a:gd name="connsiteX12" fmla="*/ 3218749 w 3403797"/>
              <a:gd name="connsiteY12" fmla="*/ 1684868 h 3217160"/>
              <a:gd name="connsiteX13" fmla="*/ 3399725 w 3403797"/>
              <a:gd name="connsiteY13" fmla="*/ 1965855 h 3217160"/>
              <a:gd name="connsiteX14" fmla="*/ 3252085 w 3403797"/>
              <a:gd name="connsiteY14" fmla="*/ 2150005 h 3217160"/>
              <a:gd name="connsiteX15" fmla="*/ 2599626 w 3403797"/>
              <a:gd name="connsiteY15" fmla="*/ 2075393 h 3217160"/>
              <a:gd name="connsiteX16" fmla="*/ 3352101 w 3403797"/>
              <a:gd name="connsiteY16" fmla="*/ 3013605 h 3217160"/>
              <a:gd name="connsiteX17" fmla="*/ 2380551 w 3403797"/>
              <a:gd name="connsiteY17" fmla="*/ 2375429 h 3217160"/>
              <a:gd name="connsiteX18" fmla="*/ 2237676 w 3403797"/>
              <a:gd name="connsiteY18" fmla="*/ 2708804 h 3217160"/>
              <a:gd name="connsiteX19" fmla="*/ 1623310 w 3403797"/>
              <a:gd name="connsiteY19" fmla="*/ 2918355 h 3217160"/>
              <a:gd name="connsiteX20" fmla="*/ 1504251 w 3403797"/>
              <a:gd name="connsiteY20" fmla="*/ 2432579 h 3217160"/>
              <a:gd name="connsiteX21" fmla="*/ 732726 w 3403797"/>
              <a:gd name="connsiteY21" fmla="*/ 2842154 h 3217160"/>
              <a:gd name="connsiteX22" fmla="*/ 1199451 w 3403797"/>
              <a:gd name="connsiteY22" fmla="*/ 2051579 h 3217160"/>
              <a:gd name="connsiteX23" fmla="*/ 818452 w 3403797"/>
              <a:gd name="connsiteY23" fmla="*/ 2042054 h 3217160"/>
              <a:gd name="connsiteX24" fmla="*/ 980376 w 3403797"/>
              <a:gd name="connsiteY24" fmla="*/ 1708679 h 3217160"/>
              <a:gd name="connsiteX25" fmla="*/ 8822 w 3403797"/>
              <a:gd name="connsiteY25" fmla="*/ 1368955 h 3217160"/>
              <a:gd name="connsiteX0" fmla="*/ 8822 w 3403797"/>
              <a:gd name="connsiteY0" fmla="*/ 1368955 h 3217160"/>
              <a:gd name="connsiteX1" fmla="*/ 980376 w 3403797"/>
              <a:gd name="connsiteY1" fmla="*/ 1327679 h 3217160"/>
              <a:gd name="connsiteX2" fmla="*/ 970851 w 3403797"/>
              <a:gd name="connsiteY2" fmla="*/ 860954 h 3217160"/>
              <a:gd name="connsiteX3" fmla="*/ 1418523 w 3403797"/>
              <a:gd name="connsiteY3" fmla="*/ 953031 h 3217160"/>
              <a:gd name="connsiteX4" fmla="*/ 951798 w 3403797"/>
              <a:gd name="connsiteY4" fmla="*/ 114830 h 3217160"/>
              <a:gd name="connsiteX5" fmla="*/ 1713798 w 3403797"/>
              <a:gd name="connsiteY5" fmla="*/ 813331 h 3217160"/>
              <a:gd name="connsiteX6" fmla="*/ 1858260 w 3403797"/>
              <a:gd name="connsiteY6" fmla="*/ 191030 h 3217160"/>
              <a:gd name="connsiteX7" fmla="*/ 2120198 w 3403797"/>
              <a:gd name="connsiteY7" fmla="*/ 826030 h 3217160"/>
              <a:gd name="connsiteX8" fmla="*/ 2983797 w 3403797"/>
              <a:gd name="connsiteY8" fmla="*/ 114830 h 3217160"/>
              <a:gd name="connsiteX9" fmla="*/ 2491672 w 3403797"/>
              <a:gd name="connsiteY9" fmla="*/ 1141942 h 3217160"/>
              <a:gd name="connsiteX10" fmla="*/ 2942524 w 3403797"/>
              <a:gd name="connsiteY10" fmla="*/ 1205443 h 3217160"/>
              <a:gd name="connsiteX11" fmla="*/ 2704399 w 3403797"/>
              <a:gd name="connsiteY11" fmla="*/ 1608668 h 3217160"/>
              <a:gd name="connsiteX12" fmla="*/ 3218749 w 3403797"/>
              <a:gd name="connsiteY12" fmla="*/ 1684868 h 3217160"/>
              <a:gd name="connsiteX13" fmla="*/ 3399725 w 3403797"/>
              <a:gd name="connsiteY13" fmla="*/ 1965855 h 3217160"/>
              <a:gd name="connsiteX14" fmla="*/ 3252085 w 3403797"/>
              <a:gd name="connsiteY14" fmla="*/ 2150005 h 3217160"/>
              <a:gd name="connsiteX15" fmla="*/ 2599626 w 3403797"/>
              <a:gd name="connsiteY15" fmla="*/ 2075393 h 3217160"/>
              <a:gd name="connsiteX16" fmla="*/ 3352101 w 3403797"/>
              <a:gd name="connsiteY16" fmla="*/ 3013605 h 3217160"/>
              <a:gd name="connsiteX17" fmla="*/ 2380551 w 3403797"/>
              <a:gd name="connsiteY17" fmla="*/ 2375429 h 3217160"/>
              <a:gd name="connsiteX18" fmla="*/ 2237676 w 3403797"/>
              <a:gd name="connsiteY18" fmla="*/ 2708804 h 3217160"/>
              <a:gd name="connsiteX19" fmla="*/ 1623310 w 3403797"/>
              <a:gd name="connsiteY19" fmla="*/ 2918355 h 3217160"/>
              <a:gd name="connsiteX20" fmla="*/ 1504251 w 3403797"/>
              <a:gd name="connsiteY20" fmla="*/ 2432579 h 3217160"/>
              <a:gd name="connsiteX21" fmla="*/ 732726 w 3403797"/>
              <a:gd name="connsiteY21" fmla="*/ 2842154 h 3217160"/>
              <a:gd name="connsiteX22" fmla="*/ 1199451 w 3403797"/>
              <a:gd name="connsiteY22" fmla="*/ 2051579 h 3217160"/>
              <a:gd name="connsiteX23" fmla="*/ 818452 w 3403797"/>
              <a:gd name="connsiteY23" fmla="*/ 2042054 h 3217160"/>
              <a:gd name="connsiteX24" fmla="*/ 980376 w 3403797"/>
              <a:gd name="connsiteY24" fmla="*/ 1708679 h 3217160"/>
              <a:gd name="connsiteX25" fmla="*/ 8822 w 3403797"/>
              <a:gd name="connsiteY25" fmla="*/ 1368955 h 3217160"/>
              <a:gd name="connsiteX0" fmla="*/ 13266 w 3408241"/>
              <a:gd name="connsiteY0" fmla="*/ 1368955 h 3217160"/>
              <a:gd name="connsiteX1" fmla="*/ 984820 w 3408241"/>
              <a:gd name="connsiteY1" fmla="*/ 1327679 h 3217160"/>
              <a:gd name="connsiteX2" fmla="*/ 975295 w 3408241"/>
              <a:gd name="connsiteY2" fmla="*/ 860954 h 3217160"/>
              <a:gd name="connsiteX3" fmla="*/ 1422967 w 3408241"/>
              <a:gd name="connsiteY3" fmla="*/ 953031 h 3217160"/>
              <a:gd name="connsiteX4" fmla="*/ 956242 w 3408241"/>
              <a:gd name="connsiteY4" fmla="*/ 114830 h 3217160"/>
              <a:gd name="connsiteX5" fmla="*/ 1718242 w 3408241"/>
              <a:gd name="connsiteY5" fmla="*/ 813331 h 3217160"/>
              <a:gd name="connsiteX6" fmla="*/ 1862704 w 3408241"/>
              <a:gd name="connsiteY6" fmla="*/ 191030 h 3217160"/>
              <a:gd name="connsiteX7" fmla="*/ 2124642 w 3408241"/>
              <a:gd name="connsiteY7" fmla="*/ 826030 h 3217160"/>
              <a:gd name="connsiteX8" fmla="*/ 2988241 w 3408241"/>
              <a:gd name="connsiteY8" fmla="*/ 114830 h 3217160"/>
              <a:gd name="connsiteX9" fmla="*/ 2496116 w 3408241"/>
              <a:gd name="connsiteY9" fmla="*/ 1141942 h 3217160"/>
              <a:gd name="connsiteX10" fmla="*/ 2946968 w 3408241"/>
              <a:gd name="connsiteY10" fmla="*/ 1205443 h 3217160"/>
              <a:gd name="connsiteX11" fmla="*/ 2708843 w 3408241"/>
              <a:gd name="connsiteY11" fmla="*/ 1608668 h 3217160"/>
              <a:gd name="connsiteX12" fmla="*/ 3223193 w 3408241"/>
              <a:gd name="connsiteY12" fmla="*/ 1684868 h 3217160"/>
              <a:gd name="connsiteX13" fmla="*/ 3404169 w 3408241"/>
              <a:gd name="connsiteY13" fmla="*/ 1965855 h 3217160"/>
              <a:gd name="connsiteX14" fmla="*/ 3256529 w 3408241"/>
              <a:gd name="connsiteY14" fmla="*/ 2150005 h 3217160"/>
              <a:gd name="connsiteX15" fmla="*/ 2604070 w 3408241"/>
              <a:gd name="connsiteY15" fmla="*/ 2075393 h 3217160"/>
              <a:gd name="connsiteX16" fmla="*/ 3356545 w 3408241"/>
              <a:gd name="connsiteY16" fmla="*/ 3013605 h 3217160"/>
              <a:gd name="connsiteX17" fmla="*/ 2384995 w 3408241"/>
              <a:gd name="connsiteY17" fmla="*/ 2375429 h 3217160"/>
              <a:gd name="connsiteX18" fmla="*/ 2242120 w 3408241"/>
              <a:gd name="connsiteY18" fmla="*/ 2708804 h 3217160"/>
              <a:gd name="connsiteX19" fmla="*/ 1627754 w 3408241"/>
              <a:gd name="connsiteY19" fmla="*/ 2918355 h 3217160"/>
              <a:gd name="connsiteX20" fmla="*/ 1508695 w 3408241"/>
              <a:gd name="connsiteY20" fmla="*/ 2432579 h 3217160"/>
              <a:gd name="connsiteX21" fmla="*/ 737170 w 3408241"/>
              <a:gd name="connsiteY21" fmla="*/ 2842154 h 3217160"/>
              <a:gd name="connsiteX22" fmla="*/ 1203895 w 3408241"/>
              <a:gd name="connsiteY22" fmla="*/ 2051579 h 3217160"/>
              <a:gd name="connsiteX23" fmla="*/ 822896 w 3408241"/>
              <a:gd name="connsiteY23" fmla="*/ 2042054 h 3217160"/>
              <a:gd name="connsiteX24" fmla="*/ 984820 w 3408241"/>
              <a:gd name="connsiteY24" fmla="*/ 1708679 h 3217160"/>
              <a:gd name="connsiteX25" fmla="*/ 13266 w 3408241"/>
              <a:gd name="connsiteY25" fmla="*/ 1368955 h 3217160"/>
              <a:gd name="connsiteX0" fmla="*/ 13266 w 3408241"/>
              <a:gd name="connsiteY0" fmla="*/ 1368955 h 3217160"/>
              <a:gd name="connsiteX1" fmla="*/ 984820 w 3408241"/>
              <a:gd name="connsiteY1" fmla="*/ 1327679 h 3217160"/>
              <a:gd name="connsiteX2" fmla="*/ 975295 w 3408241"/>
              <a:gd name="connsiteY2" fmla="*/ 860954 h 3217160"/>
              <a:gd name="connsiteX3" fmla="*/ 1422967 w 3408241"/>
              <a:gd name="connsiteY3" fmla="*/ 953031 h 3217160"/>
              <a:gd name="connsiteX4" fmla="*/ 956242 w 3408241"/>
              <a:gd name="connsiteY4" fmla="*/ 114830 h 3217160"/>
              <a:gd name="connsiteX5" fmla="*/ 1718242 w 3408241"/>
              <a:gd name="connsiteY5" fmla="*/ 813331 h 3217160"/>
              <a:gd name="connsiteX6" fmla="*/ 1862704 w 3408241"/>
              <a:gd name="connsiteY6" fmla="*/ 191030 h 3217160"/>
              <a:gd name="connsiteX7" fmla="*/ 2124642 w 3408241"/>
              <a:gd name="connsiteY7" fmla="*/ 826030 h 3217160"/>
              <a:gd name="connsiteX8" fmla="*/ 2988241 w 3408241"/>
              <a:gd name="connsiteY8" fmla="*/ 114830 h 3217160"/>
              <a:gd name="connsiteX9" fmla="*/ 2496116 w 3408241"/>
              <a:gd name="connsiteY9" fmla="*/ 1141942 h 3217160"/>
              <a:gd name="connsiteX10" fmla="*/ 2946968 w 3408241"/>
              <a:gd name="connsiteY10" fmla="*/ 1205443 h 3217160"/>
              <a:gd name="connsiteX11" fmla="*/ 2708843 w 3408241"/>
              <a:gd name="connsiteY11" fmla="*/ 1608668 h 3217160"/>
              <a:gd name="connsiteX12" fmla="*/ 3223193 w 3408241"/>
              <a:gd name="connsiteY12" fmla="*/ 1684868 h 3217160"/>
              <a:gd name="connsiteX13" fmla="*/ 3404169 w 3408241"/>
              <a:gd name="connsiteY13" fmla="*/ 1965855 h 3217160"/>
              <a:gd name="connsiteX14" fmla="*/ 3256529 w 3408241"/>
              <a:gd name="connsiteY14" fmla="*/ 2150005 h 3217160"/>
              <a:gd name="connsiteX15" fmla="*/ 2604070 w 3408241"/>
              <a:gd name="connsiteY15" fmla="*/ 2075393 h 3217160"/>
              <a:gd name="connsiteX16" fmla="*/ 3356545 w 3408241"/>
              <a:gd name="connsiteY16" fmla="*/ 3013605 h 3217160"/>
              <a:gd name="connsiteX17" fmla="*/ 2384995 w 3408241"/>
              <a:gd name="connsiteY17" fmla="*/ 2375429 h 3217160"/>
              <a:gd name="connsiteX18" fmla="*/ 2218307 w 3408241"/>
              <a:gd name="connsiteY18" fmla="*/ 2656417 h 3217160"/>
              <a:gd name="connsiteX19" fmla="*/ 1627754 w 3408241"/>
              <a:gd name="connsiteY19" fmla="*/ 2918355 h 3217160"/>
              <a:gd name="connsiteX20" fmla="*/ 1508695 w 3408241"/>
              <a:gd name="connsiteY20" fmla="*/ 2432579 h 3217160"/>
              <a:gd name="connsiteX21" fmla="*/ 737170 w 3408241"/>
              <a:gd name="connsiteY21" fmla="*/ 2842154 h 3217160"/>
              <a:gd name="connsiteX22" fmla="*/ 1203895 w 3408241"/>
              <a:gd name="connsiteY22" fmla="*/ 2051579 h 3217160"/>
              <a:gd name="connsiteX23" fmla="*/ 822896 w 3408241"/>
              <a:gd name="connsiteY23" fmla="*/ 2042054 h 3217160"/>
              <a:gd name="connsiteX24" fmla="*/ 984820 w 3408241"/>
              <a:gd name="connsiteY24" fmla="*/ 1708679 h 3217160"/>
              <a:gd name="connsiteX25" fmla="*/ 13266 w 3408241"/>
              <a:gd name="connsiteY25" fmla="*/ 1368955 h 3217160"/>
              <a:gd name="connsiteX0" fmla="*/ 13266 w 3408241"/>
              <a:gd name="connsiteY0" fmla="*/ 1368955 h 3217160"/>
              <a:gd name="connsiteX1" fmla="*/ 984820 w 3408241"/>
              <a:gd name="connsiteY1" fmla="*/ 1327679 h 3217160"/>
              <a:gd name="connsiteX2" fmla="*/ 975295 w 3408241"/>
              <a:gd name="connsiteY2" fmla="*/ 860954 h 3217160"/>
              <a:gd name="connsiteX3" fmla="*/ 1422967 w 3408241"/>
              <a:gd name="connsiteY3" fmla="*/ 953031 h 3217160"/>
              <a:gd name="connsiteX4" fmla="*/ 956242 w 3408241"/>
              <a:gd name="connsiteY4" fmla="*/ 114830 h 3217160"/>
              <a:gd name="connsiteX5" fmla="*/ 1718242 w 3408241"/>
              <a:gd name="connsiteY5" fmla="*/ 813331 h 3217160"/>
              <a:gd name="connsiteX6" fmla="*/ 1862704 w 3408241"/>
              <a:gd name="connsiteY6" fmla="*/ 191030 h 3217160"/>
              <a:gd name="connsiteX7" fmla="*/ 2124642 w 3408241"/>
              <a:gd name="connsiteY7" fmla="*/ 826030 h 3217160"/>
              <a:gd name="connsiteX8" fmla="*/ 2988241 w 3408241"/>
              <a:gd name="connsiteY8" fmla="*/ 114830 h 3217160"/>
              <a:gd name="connsiteX9" fmla="*/ 2496116 w 3408241"/>
              <a:gd name="connsiteY9" fmla="*/ 1141942 h 3217160"/>
              <a:gd name="connsiteX10" fmla="*/ 2946968 w 3408241"/>
              <a:gd name="connsiteY10" fmla="*/ 1205443 h 3217160"/>
              <a:gd name="connsiteX11" fmla="*/ 2708843 w 3408241"/>
              <a:gd name="connsiteY11" fmla="*/ 1608668 h 3217160"/>
              <a:gd name="connsiteX12" fmla="*/ 3223193 w 3408241"/>
              <a:gd name="connsiteY12" fmla="*/ 1684868 h 3217160"/>
              <a:gd name="connsiteX13" fmla="*/ 3404169 w 3408241"/>
              <a:gd name="connsiteY13" fmla="*/ 1965855 h 3217160"/>
              <a:gd name="connsiteX14" fmla="*/ 3256529 w 3408241"/>
              <a:gd name="connsiteY14" fmla="*/ 2150005 h 3217160"/>
              <a:gd name="connsiteX15" fmla="*/ 2604070 w 3408241"/>
              <a:gd name="connsiteY15" fmla="*/ 2075393 h 3217160"/>
              <a:gd name="connsiteX16" fmla="*/ 3356545 w 3408241"/>
              <a:gd name="connsiteY16" fmla="*/ 3013605 h 3217160"/>
              <a:gd name="connsiteX17" fmla="*/ 2384995 w 3408241"/>
              <a:gd name="connsiteY17" fmla="*/ 2375429 h 3217160"/>
              <a:gd name="connsiteX18" fmla="*/ 2218307 w 3408241"/>
              <a:gd name="connsiteY18" fmla="*/ 2656417 h 3217160"/>
              <a:gd name="connsiteX19" fmla="*/ 1627754 w 3408241"/>
              <a:gd name="connsiteY19" fmla="*/ 2918355 h 3217160"/>
              <a:gd name="connsiteX20" fmla="*/ 1508695 w 3408241"/>
              <a:gd name="connsiteY20" fmla="*/ 2432579 h 3217160"/>
              <a:gd name="connsiteX21" fmla="*/ 737170 w 3408241"/>
              <a:gd name="connsiteY21" fmla="*/ 2842154 h 3217160"/>
              <a:gd name="connsiteX22" fmla="*/ 1203895 w 3408241"/>
              <a:gd name="connsiteY22" fmla="*/ 2051579 h 3217160"/>
              <a:gd name="connsiteX23" fmla="*/ 822896 w 3408241"/>
              <a:gd name="connsiteY23" fmla="*/ 2042054 h 3217160"/>
              <a:gd name="connsiteX24" fmla="*/ 984820 w 3408241"/>
              <a:gd name="connsiteY24" fmla="*/ 1708679 h 3217160"/>
              <a:gd name="connsiteX25" fmla="*/ 13266 w 3408241"/>
              <a:gd name="connsiteY25" fmla="*/ 1368955 h 3217160"/>
              <a:gd name="connsiteX0" fmla="*/ 13266 w 3408241"/>
              <a:gd name="connsiteY0" fmla="*/ 1368955 h 3217160"/>
              <a:gd name="connsiteX1" fmla="*/ 984820 w 3408241"/>
              <a:gd name="connsiteY1" fmla="*/ 1327679 h 3217160"/>
              <a:gd name="connsiteX2" fmla="*/ 975295 w 3408241"/>
              <a:gd name="connsiteY2" fmla="*/ 860954 h 3217160"/>
              <a:gd name="connsiteX3" fmla="*/ 1422967 w 3408241"/>
              <a:gd name="connsiteY3" fmla="*/ 953031 h 3217160"/>
              <a:gd name="connsiteX4" fmla="*/ 956242 w 3408241"/>
              <a:gd name="connsiteY4" fmla="*/ 114830 h 3217160"/>
              <a:gd name="connsiteX5" fmla="*/ 1718242 w 3408241"/>
              <a:gd name="connsiteY5" fmla="*/ 813331 h 3217160"/>
              <a:gd name="connsiteX6" fmla="*/ 1862704 w 3408241"/>
              <a:gd name="connsiteY6" fmla="*/ 191030 h 3217160"/>
              <a:gd name="connsiteX7" fmla="*/ 2124642 w 3408241"/>
              <a:gd name="connsiteY7" fmla="*/ 826030 h 3217160"/>
              <a:gd name="connsiteX8" fmla="*/ 2988241 w 3408241"/>
              <a:gd name="connsiteY8" fmla="*/ 114830 h 3217160"/>
              <a:gd name="connsiteX9" fmla="*/ 2496116 w 3408241"/>
              <a:gd name="connsiteY9" fmla="*/ 1141942 h 3217160"/>
              <a:gd name="connsiteX10" fmla="*/ 2946968 w 3408241"/>
              <a:gd name="connsiteY10" fmla="*/ 1205443 h 3217160"/>
              <a:gd name="connsiteX11" fmla="*/ 2708843 w 3408241"/>
              <a:gd name="connsiteY11" fmla="*/ 1608668 h 3217160"/>
              <a:gd name="connsiteX12" fmla="*/ 3223193 w 3408241"/>
              <a:gd name="connsiteY12" fmla="*/ 1684868 h 3217160"/>
              <a:gd name="connsiteX13" fmla="*/ 3404169 w 3408241"/>
              <a:gd name="connsiteY13" fmla="*/ 1965855 h 3217160"/>
              <a:gd name="connsiteX14" fmla="*/ 3256529 w 3408241"/>
              <a:gd name="connsiteY14" fmla="*/ 2150005 h 3217160"/>
              <a:gd name="connsiteX15" fmla="*/ 2604070 w 3408241"/>
              <a:gd name="connsiteY15" fmla="*/ 2075393 h 3217160"/>
              <a:gd name="connsiteX16" fmla="*/ 3356545 w 3408241"/>
              <a:gd name="connsiteY16" fmla="*/ 3013605 h 3217160"/>
              <a:gd name="connsiteX17" fmla="*/ 2384995 w 3408241"/>
              <a:gd name="connsiteY17" fmla="*/ 2375429 h 3217160"/>
              <a:gd name="connsiteX18" fmla="*/ 2218307 w 3408241"/>
              <a:gd name="connsiteY18" fmla="*/ 2656417 h 3217160"/>
              <a:gd name="connsiteX19" fmla="*/ 1627754 w 3408241"/>
              <a:gd name="connsiteY19" fmla="*/ 2918355 h 3217160"/>
              <a:gd name="connsiteX20" fmla="*/ 1508695 w 3408241"/>
              <a:gd name="connsiteY20" fmla="*/ 2432579 h 3217160"/>
              <a:gd name="connsiteX21" fmla="*/ 737170 w 3408241"/>
              <a:gd name="connsiteY21" fmla="*/ 2842154 h 3217160"/>
              <a:gd name="connsiteX22" fmla="*/ 1203895 w 3408241"/>
              <a:gd name="connsiteY22" fmla="*/ 2051579 h 3217160"/>
              <a:gd name="connsiteX23" fmla="*/ 822896 w 3408241"/>
              <a:gd name="connsiteY23" fmla="*/ 2042054 h 3217160"/>
              <a:gd name="connsiteX24" fmla="*/ 984820 w 3408241"/>
              <a:gd name="connsiteY24" fmla="*/ 1708679 h 3217160"/>
              <a:gd name="connsiteX25" fmla="*/ 13266 w 3408241"/>
              <a:gd name="connsiteY25" fmla="*/ 1368955 h 3217160"/>
              <a:gd name="connsiteX0" fmla="*/ 13266 w 3408241"/>
              <a:gd name="connsiteY0" fmla="*/ 1368955 h 3217160"/>
              <a:gd name="connsiteX1" fmla="*/ 984820 w 3408241"/>
              <a:gd name="connsiteY1" fmla="*/ 1327679 h 3217160"/>
              <a:gd name="connsiteX2" fmla="*/ 975295 w 3408241"/>
              <a:gd name="connsiteY2" fmla="*/ 860954 h 3217160"/>
              <a:gd name="connsiteX3" fmla="*/ 1422967 w 3408241"/>
              <a:gd name="connsiteY3" fmla="*/ 953031 h 3217160"/>
              <a:gd name="connsiteX4" fmla="*/ 956242 w 3408241"/>
              <a:gd name="connsiteY4" fmla="*/ 114830 h 3217160"/>
              <a:gd name="connsiteX5" fmla="*/ 1718242 w 3408241"/>
              <a:gd name="connsiteY5" fmla="*/ 813331 h 3217160"/>
              <a:gd name="connsiteX6" fmla="*/ 1862704 w 3408241"/>
              <a:gd name="connsiteY6" fmla="*/ 191030 h 3217160"/>
              <a:gd name="connsiteX7" fmla="*/ 2124642 w 3408241"/>
              <a:gd name="connsiteY7" fmla="*/ 826030 h 3217160"/>
              <a:gd name="connsiteX8" fmla="*/ 2988241 w 3408241"/>
              <a:gd name="connsiteY8" fmla="*/ 114830 h 3217160"/>
              <a:gd name="connsiteX9" fmla="*/ 2496116 w 3408241"/>
              <a:gd name="connsiteY9" fmla="*/ 1141942 h 3217160"/>
              <a:gd name="connsiteX10" fmla="*/ 2946968 w 3408241"/>
              <a:gd name="connsiteY10" fmla="*/ 1205443 h 3217160"/>
              <a:gd name="connsiteX11" fmla="*/ 2708843 w 3408241"/>
              <a:gd name="connsiteY11" fmla="*/ 1608668 h 3217160"/>
              <a:gd name="connsiteX12" fmla="*/ 3223193 w 3408241"/>
              <a:gd name="connsiteY12" fmla="*/ 1684868 h 3217160"/>
              <a:gd name="connsiteX13" fmla="*/ 3404169 w 3408241"/>
              <a:gd name="connsiteY13" fmla="*/ 1965855 h 3217160"/>
              <a:gd name="connsiteX14" fmla="*/ 3256529 w 3408241"/>
              <a:gd name="connsiteY14" fmla="*/ 2150005 h 3217160"/>
              <a:gd name="connsiteX15" fmla="*/ 2604070 w 3408241"/>
              <a:gd name="connsiteY15" fmla="*/ 2075393 h 3217160"/>
              <a:gd name="connsiteX16" fmla="*/ 3356545 w 3408241"/>
              <a:gd name="connsiteY16" fmla="*/ 3013605 h 3217160"/>
              <a:gd name="connsiteX17" fmla="*/ 2384995 w 3408241"/>
              <a:gd name="connsiteY17" fmla="*/ 2375429 h 3217160"/>
              <a:gd name="connsiteX18" fmla="*/ 2218307 w 3408241"/>
              <a:gd name="connsiteY18" fmla="*/ 2656417 h 3217160"/>
              <a:gd name="connsiteX19" fmla="*/ 1627754 w 3408241"/>
              <a:gd name="connsiteY19" fmla="*/ 2918355 h 3217160"/>
              <a:gd name="connsiteX20" fmla="*/ 1508695 w 3408241"/>
              <a:gd name="connsiteY20" fmla="*/ 2432579 h 3217160"/>
              <a:gd name="connsiteX21" fmla="*/ 737170 w 3408241"/>
              <a:gd name="connsiteY21" fmla="*/ 2842154 h 3217160"/>
              <a:gd name="connsiteX22" fmla="*/ 1203895 w 3408241"/>
              <a:gd name="connsiteY22" fmla="*/ 2051579 h 3217160"/>
              <a:gd name="connsiteX23" fmla="*/ 822896 w 3408241"/>
              <a:gd name="connsiteY23" fmla="*/ 2042054 h 3217160"/>
              <a:gd name="connsiteX24" fmla="*/ 984820 w 3408241"/>
              <a:gd name="connsiteY24" fmla="*/ 1708679 h 3217160"/>
              <a:gd name="connsiteX25" fmla="*/ 13266 w 3408241"/>
              <a:gd name="connsiteY25" fmla="*/ 1368955 h 3217160"/>
              <a:gd name="connsiteX0" fmla="*/ 13266 w 3408241"/>
              <a:gd name="connsiteY0" fmla="*/ 1368955 h 3217160"/>
              <a:gd name="connsiteX1" fmla="*/ 984820 w 3408241"/>
              <a:gd name="connsiteY1" fmla="*/ 1327679 h 3217160"/>
              <a:gd name="connsiteX2" fmla="*/ 975295 w 3408241"/>
              <a:gd name="connsiteY2" fmla="*/ 860954 h 3217160"/>
              <a:gd name="connsiteX3" fmla="*/ 1422967 w 3408241"/>
              <a:gd name="connsiteY3" fmla="*/ 953031 h 3217160"/>
              <a:gd name="connsiteX4" fmla="*/ 956242 w 3408241"/>
              <a:gd name="connsiteY4" fmla="*/ 114830 h 3217160"/>
              <a:gd name="connsiteX5" fmla="*/ 1718242 w 3408241"/>
              <a:gd name="connsiteY5" fmla="*/ 813331 h 3217160"/>
              <a:gd name="connsiteX6" fmla="*/ 1862704 w 3408241"/>
              <a:gd name="connsiteY6" fmla="*/ 191030 h 3217160"/>
              <a:gd name="connsiteX7" fmla="*/ 2124642 w 3408241"/>
              <a:gd name="connsiteY7" fmla="*/ 826030 h 3217160"/>
              <a:gd name="connsiteX8" fmla="*/ 2988241 w 3408241"/>
              <a:gd name="connsiteY8" fmla="*/ 114830 h 3217160"/>
              <a:gd name="connsiteX9" fmla="*/ 2496116 w 3408241"/>
              <a:gd name="connsiteY9" fmla="*/ 1141942 h 3217160"/>
              <a:gd name="connsiteX10" fmla="*/ 2946968 w 3408241"/>
              <a:gd name="connsiteY10" fmla="*/ 1205443 h 3217160"/>
              <a:gd name="connsiteX11" fmla="*/ 2708843 w 3408241"/>
              <a:gd name="connsiteY11" fmla="*/ 1608668 h 3217160"/>
              <a:gd name="connsiteX12" fmla="*/ 3223193 w 3408241"/>
              <a:gd name="connsiteY12" fmla="*/ 1684868 h 3217160"/>
              <a:gd name="connsiteX13" fmla="*/ 3404169 w 3408241"/>
              <a:gd name="connsiteY13" fmla="*/ 1965855 h 3217160"/>
              <a:gd name="connsiteX14" fmla="*/ 3256529 w 3408241"/>
              <a:gd name="connsiteY14" fmla="*/ 2150005 h 3217160"/>
              <a:gd name="connsiteX15" fmla="*/ 2604070 w 3408241"/>
              <a:gd name="connsiteY15" fmla="*/ 2075393 h 3217160"/>
              <a:gd name="connsiteX16" fmla="*/ 3356545 w 3408241"/>
              <a:gd name="connsiteY16" fmla="*/ 3013605 h 3217160"/>
              <a:gd name="connsiteX17" fmla="*/ 2384995 w 3408241"/>
              <a:gd name="connsiteY17" fmla="*/ 2375429 h 3217160"/>
              <a:gd name="connsiteX18" fmla="*/ 2218307 w 3408241"/>
              <a:gd name="connsiteY18" fmla="*/ 2656417 h 3217160"/>
              <a:gd name="connsiteX19" fmla="*/ 1627754 w 3408241"/>
              <a:gd name="connsiteY19" fmla="*/ 2918355 h 3217160"/>
              <a:gd name="connsiteX20" fmla="*/ 1508695 w 3408241"/>
              <a:gd name="connsiteY20" fmla="*/ 2432579 h 3217160"/>
              <a:gd name="connsiteX21" fmla="*/ 737170 w 3408241"/>
              <a:gd name="connsiteY21" fmla="*/ 2842154 h 3217160"/>
              <a:gd name="connsiteX22" fmla="*/ 1203895 w 3408241"/>
              <a:gd name="connsiteY22" fmla="*/ 2051579 h 3217160"/>
              <a:gd name="connsiteX23" fmla="*/ 822896 w 3408241"/>
              <a:gd name="connsiteY23" fmla="*/ 2042054 h 3217160"/>
              <a:gd name="connsiteX24" fmla="*/ 984820 w 3408241"/>
              <a:gd name="connsiteY24" fmla="*/ 1708679 h 3217160"/>
              <a:gd name="connsiteX25" fmla="*/ 13266 w 3408241"/>
              <a:gd name="connsiteY25" fmla="*/ 1368955 h 3217160"/>
              <a:gd name="connsiteX0" fmla="*/ 13266 w 3408241"/>
              <a:gd name="connsiteY0" fmla="*/ 1368955 h 3217160"/>
              <a:gd name="connsiteX1" fmla="*/ 984820 w 3408241"/>
              <a:gd name="connsiteY1" fmla="*/ 1327679 h 3217160"/>
              <a:gd name="connsiteX2" fmla="*/ 975295 w 3408241"/>
              <a:gd name="connsiteY2" fmla="*/ 860954 h 3217160"/>
              <a:gd name="connsiteX3" fmla="*/ 1422967 w 3408241"/>
              <a:gd name="connsiteY3" fmla="*/ 953031 h 3217160"/>
              <a:gd name="connsiteX4" fmla="*/ 956242 w 3408241"/>
              <a:gd name="connsiteY4" fmla="*/ 114830 h 3217160"/>
              <a:gd name="connsiteX5" fmla="*/ 1718242 w 3408241"/>
              <a:gd name="connsiteY5" fmla="*/ 813331 h 3217160"/>
              <a:gd name="connsiteX6" fmla="*/ 1862704 w 3408241"/>
              <a:gd name="connsiteY6" fmla="*/ 191030 h 3217160"/>
              <a:gd name="connsiteX7" fmla="*/ 2124642 w 3408241"/>
              <a:gd name="connsiteY7" fmla="*/ 826030 h 3217160"/>
              <a:gd name="connsiteX8" fmla="*/ 2988241 w 3408241"/>
              <a:gd name="connsiteY8" fmla="*/ 114830 h 3217160"/>
              <a:gd name="connsiteX9" fmla="*/ 2496116 w 3408241"/>
              <a:gd name="connsiteY9" fmla="*/ 1141942 h 3217160"/>
              <a:gd name="connsiteX10" fmla="*/ 2946968 w 3408241"/>
              <a:gd name="connsiteY10" fmla="*/ 1205443 h 3217160"/>
              <a:gd name="connsiteX11" fmla="*/ 2708843 w 3408241"/>
              <a:gd name="connsiteY11" fmla="*/ 1608668 h 3217160"/>
              <a:gd name="connsiteX12" fmla="*/ 3223193 w 3408241"/>
              <a:gd name="connsiteY12" fmla="*/ 1684868 h 3217160"/>
              <a:gd name="connsiteX13" fmla="*/ 3404169 w 3408241"/>
              <a:gd name="connsiteY13" fmla="*/ 1965855 h 3217160"/>
              <a:gd name="connsiteX14" fmla="*/ 3256529 w 3408241"/>
              <a:gd name="connsiteY14" fmla="*/ 2150005 h 3217160"/>
              <a:gd name="connsiteX15" fmla="*/ 2604070 w 3408241"/>
              <a:gd name="connsiteY15" fmla="*/ 2075393 h 3217160"/>
              <a:gd name="connsiteX16" fmla="*/ 3356545 w 3408241"/>
              <a:gd name="connsiteY16" fmla="*/ 3013605 h 3217160"/>
              <a:gd name="connsiteX17" fmla="*/ 2384995 w 3408241"/>
              <a:gd name="connsiteY17" fmla="*/ 2375429 h 3217160"/>
              <a:gd name="connsiteX18" fmla="*/ 2218307 w 3408241"/>
              <a:gd name="connsiteY18" fmla="*/ 2656417 h 3217160"/>
              <a:gd name="connsiteX19" fmla="*/ 1627754 w 3408241"/>
              <a:gd name="connsiteY19" fmla="*/ 2918355 h 3217160"/>
              <a:gd name="connsiteX20" fmla="*/ 1508695 w 3408241"/>
              <a:gd name="connsiteY20" fmla="*/ 2432579 h 3217160"/>
              <a:gd name="connsiteX21" fmla="*/ 737170 w 3408241"/>
              <a:gd name="connsiteY21" fmla="*/ 2842154 h 3217160"/>
              <a:gd name="connsiteX22" fmla="*/ 1203895 w 3408241"/>
              <a:gd name="connsiteY22" fmla="*/ 2051579 h 3217160"/>
              <a:gd name="connsiteX23" fmla="*/ 822896 w 3408241"/>
              <a:gd name="connsiteY23" fmla="*/ 2042054 h 3217160"/>
              <a:gd name="connsiteX24" fmla="*/ 984820 w 3408241"/>
              <a:gd name="connsiteY24" fmla="*/ 1708679 h 3217160"/>
              <a:gd name="connsiteX25" fmla="*/ 13266 w 3408241"/>
              <a:gd name="connsiteY25" fmla="*/ 1368955 h 3217160"/>
              <a:gd name="connsiteX0" fmla="*/ 13266 w 3408241"/>
              <a:gd name="connsiteY0" fmla="*/ 1368955 h 3217160"/>
              <a:gd name="connsiteX1" fmla="*/ 984820 w 3408241"/>
              <a:gd name="connsiteY1" fmla="*/ 1327679 h 3217160"/>
              <a:gd name="connsiteX2" fmla="*/ 975295 w 3408241"/>
              <a:gd name="connsiteY2" fmla="*/ 860954 h 3217160"/>
              <a:gd name="connsiteX3" fmla="*/ 1422967 w 3408241"/>
              <a:gd name="connsiteY3" fmla="*/ 953031 h 3217160"/>
              <a:gd name="connsiteX4" fmla="*/ 956242 w 3408241"/>
              <a:gd name="connsiteY4" fmla="*/ 114830 h 3217160"/>
              <a:gd name="connsiteX5" fmla="*/ 1718242 w 3408241"/>
              <a:gd name="connsiteY5" fmla="*/ 813331 h 3217160"/>
              <a:gd name="connsiteX6" fmla="*/ 1862704 w 3408241"/>
              <a:gd name="connsiteY6" fmla="*/ 191030 h 3217160"/>
              <a:gd name="connsiteX7" fmla="*/ 2124642 w 3408241"/>
              <a:gd name="connsiteY7" fmla="*/ 826030 h 3217160"/>
              <a:gd name="connsiteX8" fmla="*/ 2988241 w 3408241"/>
              <a:gd name="connsiteY8" fmla="*/ 114830 h 3217160"/>
              <a:gd name="connsiteX9" fmla="*/ 2496116 w 3408241"/>
              <a:gd name="connsiteY9" fmla="*/ 1141942 h 3217160"/>
              <a:gd name="connsiteX10" fmla="*/ 2946968 w 3408241"/>
              <a:gd name="connsiteY10" fmla="*/ 1205443 h 3217160"/>
              <a:gd name="connsiteX11" fmla="*/ 2708843 w 3408241"/>
              <a:gd name="connsiteY11" fmla="*/ 1608668 h 3217160"/>
              <a:gd name="connsiteX12" fmla="*/ 3223193 w 3408241"/>
              <a:gd name="connsiteY12" fmla="*/ 1684868 h 3217160"/>
              <a:gd name="connsiteX13" fmla="*/ 3404169 w 3408241"/>
              <a:gd name="connsiteY13" fmla="*/ 1965855 h 3217160"/>
              <a:gd name="connsiteX14" fmla="*/ 3256529 w 3408241"/>
              <a:gd name="connsiteY14" fmla="*/ 2150005 h 3217160"/>
              <a:gd name="connsiteX15" fmla="*/ 2604070 w 3408241"/>
              <a:gd name="connsiteY15" fmla="*/ 2075393 h 3217160"/>
              <a:gd name="connsiteX16" fmla="*/ 3356545 w 3408241"/>
              <a:gd name="connsiteY16" fmla="*/ 3013605 h 3217160"/>
              <a:gd name="connsiteX17" fmla="*/ 2384995 w 3408241"/>
              <a:gd name="connsiteY17" fmla="*/ 2375429 h 3217160"/>
              <a:gd name="connsiteX18" fmla="*/ 2218307 w 3408241"/>
              <a:gd name="connsiteY18" fmla="*/ 2656417 h 3217160"/>
              <a:gd name="connsiteX19" fmla="*/ 1627754 w 3408241"/>
              <a:gd name="connsiteY19" fmla="*/ 2918355 h 3217160"/>
              <a:gd name="connsiteX20" fmla="*/ 1508695 w 3408241"/>
              <a:gd name="connsiteY20" fmla="*/ 2432579 h 3217160"/>
              <a:gd name="connsiteX21" fmla="*/ 737170 w 3408241"/>
              <a:gd name="connsiteY21" fmla="*/ 2842154 h 3217160"/>
              <a:gd name="connsiteX22" fmla="*/ 1203895 w 3408241"/>
              <a:gd name="connsiteY22" fmla="*/ 2051579 h 3217160"/>
              <a:gd name="connsiteX23" fmla="*/ 822896 w 3408241"/>
              <a:gd name="connsiteY23" fmla="*/ 2042054 h 3217160"/>
              <a:gd name="connsiteX24" fmla="*/ 984820 w 3408241"/>
              <a:gd name="connsiteY24" fmla="*/ 1708679 h 3217160"/>
              <a:gd name="connsiteX25" fmla="*/ 13266 w 3408241"/>
              <a:gd name="connsiteY25" fmla="*/ 1368955 h 3217160"/>
              <a:gd name="connsiteX0" fmla="*/ 13266 w 3408241"/>
              <a:gd name="connsiteY0" fmla="*/ 1368955 h 3217160"/>
              <a:gd name="connsiteX1" fmla="*/ 984820 w 3408241"/>
              <a:gd name="connsiteY1" fmla="*/ 1327679 h 3217160"/>
              <a:gd name="connsiteX2" fmla="*/ 975295 w 3408241"/>
              <a:gd name="connsiteY2" fmla="*/ 860954 h 3217160"/>
              <a:gd name="connsiteX3" fmla="*/ 1422967 w 3408241"/>
              <a:gd name="connsiteY3" fmla="*/ 953031 h 3217160"/>
              <a:gd name="connsiteX4" fmla="*/ 956242 w 3408241"/>
              <a:gd name="connsiteY4" fmla="*/ 114830 h 3217160"/>
              <a:gd name="connsiteX5" fmla="*/ 1718242 w 3408241"/>
              <a:gd name="connsiteY5" fmla="*/ 813331 h 3217160"/>
              <a:gd name="connsiteX6" fmla="*/ 1862704 w 3408241"/>
              <a:gd name="connsiteY6" fmla="*/ 191030 h 3217160"/>
              <a:gd name="connsiteX7" fmla="*/ 2124642 w 3408241"/>
              <a:gd name="connsiteY7" fmla="*/ 826030 h 3217160"/>
              <a:gd name="connsiteX8" fmla="*/ 2988241 w 3408241"/>
              <a:gd name="connsiteY8" fmla="*/ 114830 h 3217160"/>
              <a:gd name="connsiteX9" fmla="*/ 2496116 w 3408241"/>
              <a:gd name="connsiteY9" fmla="*/ 1141942 h 3217160"/>
              <a:gd name="connsiteX10" fmla="*/ 2946968 w 3408241"/>
              <a:gd name="connsiteY10" fmla="*/ 1205443 h 3217160"/>
              <a:gd name="connsiteX11" fmla="*/ 2708843 w 3408241"/>
              <a:gd name="connsiteY11" fmla="*/ 1608668 h 3217160"/>
              <a:gd name="connsiteX12" fmla="*/ 3223193 w 3408241"/>
              <a:gd name="connsiteY12" fmla="*/ 1684868 h 3217160"/>
              <a:gd name="connsiteX13" fmla="*/ 3404169 w 3408241"/>
              <a:gd name="connsiteY13" fmla="*/ 1965855 h 3217160"/>
              <a:gd name="connsiteX14" fmla="*/ 3256529 w 3408241"/>
              <a:gd name="connsiteY14" fmla="*/ 2150005 h 3217160"/>
              <a:gd name="connsiteX15" fmla="*/ 2604070 w 3408241"/>
              <a:gd name="connsiteY15" fmla="*/ 2075393 h 3217160"/>
              <a:gd name="connsiteX16" fmla="*/ 3356545 w 3408241"/>
              <a:gd name="connsiteY16" fmla="*/ 3013605 h 3217160"/>
              <a:gd name="connsiteX17" fmla="*/ 2384995 w 3408241"/>
              <a:gd name="connsiteY17" fmla="*/ 2375429 h 3217160"/>
              <a:gd name="connsiteX18" fmla="*/ 2218307 w 3408241"/>
              <a:gd name="connsiteY18" fmla="*/ 2688167 h 3217160"/>
              <a:gd name="connsiteX19" fmla="*/ 1627754 w 3408241"/>
              <a:gd name="connsiteY19" fmla="*/ 2918355 h 3217160"/>
              <a:gd name="connsiteX20" fmla="*/ 1508695 w 3408241"/>
              <a:gd name="connsiteY20" fmla="*/ 2432579 h 3217160"/>
              <a:gd name="connsiteX21" fmla="*/ 737170 w 3408241"/>
              <a:gd name="connsiteY21" fmla="*/ 2842154 h 3217160"/>
              <a:gd name="connsiteX22" fmla="*/ 1203895 w 3408241"/>
              <a:gd name="connsiteY22" fmla="*/ 2051579 h 3217160"/>
              <a:gd name="connsiteX23" fmla="*/ 822896 w 3408241"/>
              <a:gd name="connsiteY23" fmla="*/ 2042054 h 3217160"/>
              <a:gd name="connsiteX24" fmla="*/ 984820 w 3408241"/>
              <a:gd name="connsiteY24" fmla="*/ 1708679 h 3217160"/>
              <a:gd name="connsiteX25" fmla="*/ 13266 w 3408241"/>
              <a:gd name="connsiteY25" fmla="*/ 1368955 h 3217160"/>
              <a:gd name="connsiteX0" fmla="*/ 13266 w 3408241"/>
              <a:gd name="connsiteY0" fmla="*/ 1368955 h 3217160"/>
              <a:gd name="connsiteX1" fmla="*/ 984820 w 3408241"/>
              <a:gd name="connsiteY1" fmla="*/ 1327679 h 3217160"/>
              <a:gd name="connsiteX2" fmla="*/ 975295 w 3408241"/>
              <a:gd name="connsiteY2" fmla="*/ 860954 h 3217160"/>
              <a:gd name="connsiteX3" fmla="*/ 1422967 w 3408241"/>
              <a:gd name="connsiteY3" fmla="*/ 953031 h 3217160"/>
              <a:gd name="connsiteX4" fmla="*/ 956242 w 3408241"/>
              <a:gd name="connsiteY4" fmla="*/ 114830 h 3217160"/>
              <a:gd name="connsiteX5" fmla="*/ 1718242 w 3408241"/>
              <a:gd name="connsiteY5" fmla="*/ 813331 h 3217160"/>
              <a:gd name="connsiteX6" fmla="*/ 1862704 w 3408241"/>
              <a:gd name="connsiteY6" fmla="*/ 191030 h 3217160"/>
              <a:gd name="connsiteX7" fmla="*/ 2124642 w 3408241"/>
              <a:gd name="connsiteY7" fmla="*/ 826030 h 3217160"/>
              <a:gd name="connsiteX8" fmla="*/ 2988241 w 3408241"/>
              <a:gd name="connsiteY8" fmla="*/ 114830 h 3217160"/>
              <a:gd name="connsiteX9" fmla="*/ 2496116 w 3408241"/>
              <a:gd name="connsiteY9" fmla="*/ 1141942 h 3217160"/>
              <a:gd name="connsiteX10" fmla="*/ 2946968 w 3408241"/>
              <a:gd name="connsiteY10" fmla="*/ 1205443 h 3217160"/>
              <a:gd name="connsiteX11" fmla="*/ 2708843 w 3408241"/>
              <a:gd name="connsiteY11" fmla="*/ 1608668 h 3217160"/>
              <a:gd name="connsiteX12" fmla="*/ 3223193 w 3408241"/>
              <a:gd name="connsiteY12" fmla="*/ 1684868 h 3217160"/>
              <a:gd name="connsiteX13" fmla="*/ 3404169 w 3408241"/>
              <a:gd name="connsiteY13" fmla="*/ 1965855 h 3217160"/>
              <a:gd name="connsiteX14" fmla="*/ 3256529 w 3408241"/>
              <a:gd name="connsiteY14" fmla="*/ 2150005 h 3217160"/>
              <a:gd name="connsiteX15" fmla="*/ 2604070 w 3408241"/>
              <a:gd name="connsiteY15" fmla="*/ 2075393 h 3217160"/>
              <a:gd name="connsiteX16" fmla="*/ 3356545 w 3408241"/>
              <a:gd name="connsiteY16" fmla="*/ 3013605 h 3217160"/>
              <a:gd name="connsiteX17" fmla="*/ 2384995 w 3408241"/>
              <a:gd name="connsiteY17" fmla="*/ 2375429 h 3217160"/>
              <a:gd name="connsiteX18" fmla="*/ 2218307 w 3408241"/>
              <a:gd name="connsiteY18" fmla="*/ 2688167 h 3217160"/>
              <a:gd name="connsiteX19" fmla="*/ 1627754 w 3408241"/>
              <a:gd name="connsiteY19" fmla="*/ 2918355 h 3217160"/>
              <a:gd name="connsiteX20" fmla="*/ 1508695 w 3408241"/>
              <a:gd name="connsiteY20" fmla="*/ 2432579 h 3217160"/>
              <a:gd name="connsiteX21" fmla="*/ 737170 w 3408241"/>
              <a:gd name="connsiteY21" fmla="*/ 2842154 h 3217160"/>
              <a:gd name="connsiteX22" fmla="*/ 1203895 w 3408241"/>
              <a:gd name="connsiteY22" fmla="*/ 2051579 h 3217160"/>
              <a:gd name="connsiteX23" fmla="*/ 822896 w 3408241"/>
              <a:gd name="connsiteY23" fmla="*/ 2042054 h 3217160"/>
              <a:gd name="connsiteX24" fmla="*/ 984820 w 3408241"/>
              <a:gd name="connsiteY24" fmla="*/ 1708679 h 3217160"/>
              <a:gd name="connsiteX25" fmla="*/ 13266 w 3408241"/>
              <a:gd name="connsiteY25" fmla="*/ 1368955 h 3217160"/>
              <a:gd name="connsiteX0" fmla="*/ 13266 w 3408241"/>
              <a:gd name="connsiteY0" fmla="*/ 1368955 h 3217160"/>
              <a:gd name="connsiteX1" fmla="*/ 984820 w 3408241"/>
              <a:gd name="connsiteY1" fmla="*/ 1327679 h 3217160"/>
              <a:gd name="connsiteX2" fmla="*/ 975295 w 3408241"/>
              <a:gd name="connsiteY2" fmla="*/ 860954 h 3217160"/>
              <a:gd name="connsiteX3" fmla="*/ 1422967 w 3408241"/>
              <a:gd name="connsiteY3" fmla="*/ 953031 h 3217160"/>
              <a:gd name="connsiteX4" fmla="*/ 956242 w 3408241"/>
              <a:gd name="connsiteY4" fmla="*/ 114830 h 3217160"/>
              <a:gd name="connsiteX5" fmla="*/ 1718242 w 3408241"/>
              <a:gd name="connsiteY5" fmla="*/ 813331 h 3217160"/>
              <a:gd name="connsiteX6" fmla="*/ 1862704 w 3408241"/>
              <a:gd name="connsiteY6" fmla="*/ 191030 h 3217160"/>
              <a:gd name="connsiteX7" fmla="*/ 2124642 w 3408241"/>
              <a:gd name="connsiteY7" fmla="*/ 826030 h 3217160"/>
              <a:gd name="connsiteX8" fmla="*/ 2988241 w 3408241"/>
              <a:gd name="connsiteY8" fmla="*/ 114830 h 3217160"/>
              <a:gd name="connsiteX9" fmla="*/ 2496116 w 3408241"/>
              <a:gd name="connsiteY9" fmla="*/ 1141942 h 3217160"/>
              <a:gd name="connsiteX10" fmla="*/ 2946968 w 3408241"/>
              <a:gd name="connsiteY10" fmla="*/ 1205443 h 3217160"/>
              <a:gd name="connsiteX11" fmla="*/ 2708843 w 3408241"/>
              <a:gd name="connsiteY11" fmla="*/ 1608668 h 3217160"/>
              <a:gd name="connsiteX12" fmla="*/ 3223193 w 3408241"/>
              <a:gd name="connsiteY12" fmla="*/ 1684868 h 3217160"/>
              <a:gd name="connsiteX13" fmla="*/ 3404169 w 3408241"/>
              <a:gd name="connsiteY13" fmla="*/ 1965855 h 3217160"/>
              <a:gd name="connsiteX14" fmla="*/ 3256529 w 3408241"/>
              <a:gd name="connsiteY14" fmla="*/ 2150005 h 3217160"/>
              <a:gd name="connsiteX15" fmla="*/ 2604070 w 3408241"/>
              <a:gd name="connsiteY15" fmla="*/ 2075393 h 3217160"/>
              <a:gd name="connsiteX16" fmla="*/ 3356545 w 3408241"/>
              <a:gd name="connsiteY16" fmla="*/ 3013605 h 3217160"/>
              <a:gd name="connsiteX17" fmla="*/ 2384995 w 3408241"/>
              <a:gd name="connsiteY17" fmla="*/ 2375429 h 3217160"/>
              <a:gd name="connsiteX18" fmla="*/ 2218307 w 3408241"/>
              <a:gd name="connsiteY18" fmla="*/ 2688167 h 3217160"/>
              <a:gd name="connsiteX19" fmla="*/ 1627754 w 3408241"/>
              <a:gd name="connsiteY19" fmla="*/ 2918355 h 3217160"/>
              <a:gd name="connsiteX20" fmla="*/ 1508695 w 3408241"/>
              <a:gd name="connsiteY20" fmla="*/ 2432579 h 3217160"/>
              <a:gd name="connsiteX21" fmla="*/ 737170 w 3408241"/>
              <a:gd name="connsiteY21" fmla="*/ 2842154 h 3217160"/>
              <a:gd name="connsiteX22" fmla="*/ 1203895 w 3408241"/>
              <a:gd name="connsiteY22" fmla="*/ 2051579 h 3217160"/>
              <a:gd name="connsiteX23" fmla="*/ 822896 w 3408241"/>
              <a:gd name="connsiteY23" fmla="*/ 2042054 h 3217160"/>
              <a:gd name="connsiteX24" fmla="*/ 984820 w 3408241"/>
              <a:gd name="connsiteY24" fmla="*/ 1708679 h 3217160"/>
              <a:gd name="connsiteX25" fmla="*/ 13266 w 3408241"/>
              <a:gd name="connsiteY25" fmla="*/ 1368955 h 3217160"/>
              <a:gd name="connsiteX0" fmla="*/ 13266 w 3408241"/>
              <a:gd name="connsiteY0" fmla="*/ 1368955 h 3217160"/>
              <a:gd name="connsiteX1" fmla="*/ 984820 w 3408241"/>
              <a:gd name="connsiteY1" fmla="*/ 1327679 h 3217160"/>
              <a:gd name="connsiteX2" fmla="*/ 975295 w 3408241"/>
              <a:gd name="connsiteY2" fmla="*/ 860954 h 3217160"/>
              <a:gd name="connsiteX3" fmla="*/ 1422967 w 3408241"/>
              <a:gd name="connsiteY3" fmla="*/ 953031 h 3217160"/>
              <a:gd name="connsiteX4" fmla="*/ 956242 w 3408241"/>
              <a:gd name="connsiteY4" fmla="*/ 114830 h 3217160"/>
              <a:gd name="connsiteX5" fmla="*/ 1718242 w 3408241"/>
              <a:gd name="connsiteY5" fmla="*/ 813331 h 3217160"/>
              <a:gd name="connsiteX6" fmla="*/ 1862704 w 3408241"/>
              <a:gd name="connsiteY6" fmla="*/ 191030 h 3217160"/>
              <a:gd name="connsiteX7" fmla="*/ 2124642 w 3408241"/>
              <a:gd name="connsiteY7" fmla="*/ 826030 h 3217160"/>
              <a:gd name="connsiteX8" fmla="*/ 2988241 w 3408241"/>
              <a:gd name="connsiteY8" fmla="*/ 114830 h 3217160"/>
              <a:gd name="connsiteX9" fmla="*/ 2496116 w 3408241"/>
              <a:gd name="connsiteY9" fmla="*/ 1141942 h 3217160"/>
              <a:gd name="connsiteX10" fmla="*/ 2946968 w 3408241"/>
              <a:gd name="connsiteY10" fmla="*/ 1205443 h 3217160"/>
              <a:gd name="connsiteX11" fmla="*/ 2708843 w 3408241"/>
              <a:gd name="connsiteY11" fmla="*/ 1608668 h 3217160"/>
              <a:gd name="connsiteX12" fmla="*/ 3223193 w 3408241"/>
              <a:gd name="connsiteY12" fmla="*/ 1684868 h 3217160"/>
              <a:gd name="connsiteX13" fmla="*/ 3404169 w 3408241"/>
              <a:gd name="connsiteY13" fmla="*/ 1965855 h 3217160"/>
              <a:gd name="connsiteX14" fmla="*/ 3256529 w 3408241"/>
              <a:gd name="connsiteY14" fmla="*/ 2150005 h 3217160"/>
              <a:gd name="connsiteX15" fmla="*/ 2604070 w 3408241"/>
              <a:gd name="connsiteY15" fmla="*/ 2075393 h 3217160"/>
              <a:gd name="connsiteX16" fmla="*/ 3356545 w 3408241"/>
              <a:gd name="connsiteY16" fmla="*/ 3013605 h 3217160"/>
              <a:gd name="connsiteX17" fmla="*/ 2384995 w 3408241"/>
              <a:gd name="connsiteY17" fmla="*/ 2375429 h 3217160"/>
              <a:gd name="connsiteX18" fmla="*/ 2218307 w 3408241"/>
              <a:gd name="connsiteY18" fmla="*/ 2688167 h 3217160"/>
              <a:gd name="connsiteX19" fmla="*/ 1627754 w 3408241"/>
              <a:gd name="connsiteY19" fmla="*/ 2918355 h 3217160"/>
              <a:gd name="connsiteX20" fmla="*/ 1508695 w 3408241"/>
              <a:gd name="connsiteY20" fmla="*/ 2432579 h 3217160"/>
              <a:gd name="connsiteX21" fmla="*/ 737170 w 3408241"/>
              <a:gd name="connsiteY21" fmla="*/ 2842154 h 3217160"/>
              <a:gd name="connsiteX22" fmla="*/ 1203895 w 3408241"/>
              <a:gd name="connsiteY22" fmla="*/ 2051579 h 3217160"/>
              <a:gd name="connsiteX23" fmla="*/ 822896 w 3408241"/>
              <a:gd name="connsiteY23" fmla="*/ 2042054 h 3217160"/>
              <a:gd name="connsiteX24" fmla="*/ 984820 w 3408241"/>
              <a:gd name="connsiteY24" fmla="*/ 1708679 h 3217160"/>
              <a:gd name="connsiteX25" fmla="*/ 13266 w 3408241"/>
              <a:gd name="connsiteY25" fmla="*/ 1368955 h 3217160"/>
              <a:gd name="connsiteX0" fmla="*/ 13266 w 3408241"/>
              <a:gd name="connsiteY0" fmla="*/ 1368955 h 3217160"/>
              <a:gd name="connsiteX1" fmla="*/ 984820 w 3408241"/>
              <a:gd name="connsiteY1" fmla="*/ 1327679 h 3217160"/>
              <a:gd name="connsiteX2" fmla="*/ 975295 w 3408241"/>
              <a:gd name="connsiteY2" fmla="*/ 860954 h 3217160"/>
              <a:gd name="connsiteX3" fmla="*/ 1422967 w 3408241"/>
              <a:gd name="connsiteY3" fmla="*/ 953031 h 3217160"/>
              <a:gd name="connsiteX4" fmla="*/ 956242 w 3408241"/>
              <a:gd name="connsiteY4" fmla="*/ 114830 h 3217160"/>
              <a:gd name="connsiteX5" fmla="*/ 1718242 w 3408241"/>
              <a:gd name="connsiteY5" fmla="*/ 813331 h 3217160"/>
              <a:gd name="connsiteX6" fmla="*/ 1862704 w 3408241"/>
              <a:gd name="connsiteY6" fmla="*/ 191030 h 3217160"/>
              <a:gd name="connsiteX7" fmla="*/ 2124642 w 3408241"/>
              <a:gd name="connsiteY7" fmla="*/ 826030 h 3217160"/>
              <a:gd name="connsiteX8" fmla="*/ 2988241 w 3408241"/>
              <a:gd name="connsiteY8" fmla="*/ 114830 h 3217160"/>
              <a:gd name="connsiteX9" fmla="*/ 2496116 w 3408241"/>
              <a:gd name="connsiteY9" fmla="*/ 1141942 h 3217160"/>
              <a:gd name="connsiteX10" fmla="*/ 2946968 w 3408241"/>
              <a:gd name="connsiteY10" fmla="*/ 1205443 h 3217160"/>
              <a:gd name="connsiteX11" fmla="*/ 2708843 w 3408241"/>
              <a:gd name="connsiteY11" fmla="*/ 1608668 h 3217160"/>
              <a:gd name="connsiteX12" fmla="*/ 3223193 w 3408241"/>
              <a:gd name="connsiteY12" fmla="*/ 1684868 h 3217160"/>
              <a:gd name="connsiteX13" fmla="*/ 3404169 w 3408241"/>
              <a:gd name="connsiteY13" fmla="*/ 1965855 h 3217160"/>
              <a:gd name="connsiteX14" fmla="*/ 3256529 w 3408241"/>
              <a:gd name="connsiteY14" fmla="*/ 2150005 h 3217160"/>
              <a:gd name="connsiteX15" fmla="*/ 2604070 w 3408241"/>
              <a:gd name="connsiteY15" fmla="*/ 2075393 h 3217160"/>
              <a:gd name="connsiteX16" fmla="*/ 3356545 w 3408241"/>
              <a:gd name="connsiteY16" fmla="*/ 3013605 h 3217160"/>
              <a:gd name="connsiteX17" fmla="*/ 2384995 w 3408241"/>
              <a:gd name="connsiteY17" fmla="*/ 2375429 h 3217160"/>
              <a:gd name="connsiteX18" fmla="*/ 2218307 w 3408241"/>
              <a:gd name="connsiteY18" fmla="*/ 2688167 h 3217160"/>
              <a:gd name="connsiteX19" fmla="*/ 1627754 w 3408241"/>
              <a:gd name="connsiteY19" fmla="*/ 2918355 h 3217160"/>
              <a:gd name="connsiteX20" fmla="*/ 1508695 w 3408241"/>
              <a:gd name="connsiteY20" fmla="*/ 2432579 h 3217160"/>
              <a:gd name="connsiteX21" fmla="*/ 737170 w 3408241"/>
              <a:gd name="connsiteY21" fmla="*/ 2842154 h 3217160"/>
              <a:gd name="connsiteX22" fmla="*/ 1203895 w 3408241"/>
              <a:gd name="connsiteY22" fmla="*/ 2051579 h 3217160"/>
              <a:gd name="connsiteX23" fmla="*/ 822896 w 3408241"/>
              <a:gd name="connsiteY23" fmla="*/ 2042054 h 3217160"/>
              <a:gd name="connsiteX24" fmla="*/ 984820 w 3408241"/>
              <a:gd name="connsiteY24" fmla="*/ 1708679 h 3217160"/>
              <a:gd name="connsiteX25" fmla="*/ 13266 w 3408241"/>
              <a:gd name="connsiteY25" fmla="*/ 1368955 h 3217160"/>
              <a:gd name="connsiteX0" fmla="*/ 13266 w 3408241"/>
              <a:gd name="connsiteY0" fmla="*/ 1368955 h 3217160"/>
              <a:gd name="connsiteX1" fmla="*/ 984820 w 3408241"/>
              <a:gd name="connsiteY1" fmla="*/ 1327679 h 3217160"/>
              <a:gd name="connsiteX2" fmla="*/ 975295 w 3408241"/>
              <a:gd name="connsiteY2" fmla="*/ 860954 h 3217160"/>
              <a:gd name="connsiteX3" fmla="*/ 1422967 w 3408241"/>
              <a:gd name="connsiteY3" fmla="*/ 953031 h 3217160"/>
              <a:gd name="connsiteX4" fmla="*/ 956242 w 3408241"/>
              <a:gd name="connsiteY4" fmla="*/ 114830 h 3217160"/>
              <a:gd name="connsiteX5" fmla="*/ 1718242 w 3408241"/>
              <a:gd name="connsiteY5" fmla="*/ 813331 h 3217160"/>
              <a:gd name="connsiteX6" fmla="*/ 1862704 w 3408241"/>
              <a:gd name="connsiteY6" fmla="*/ 191030 h 3217160"/>
              <a:gd name="connsiteX7" fmla="*/ 2124642 w 3408241"/>
              <a:gd name="connsiteY7" fmla="*/ 826030 h 3217160"/>
              <a:gd name="connsiteX8" fmla="*/ 2988241 w 3408241"/>
              <a:gd name="connsiteY8" fmla="*/ 114830 h 3217160"/>
              <a:gd name="connsiteX9" fmla="*/ 2496116 w 3408241"/>
              <a:gd name="connsiteY9" fmla="*/ 1141942 h 3217160"/>
              <a:gd name="connsiteX10" fmla="*/ 2946968 w 3408241"/>
              <a:gd name="connsiteY10" fmla="*/ 1205443 h 3217160"/>
              <a:gd name="connsiteX11" fmla="*/ 2708843 w 3408241"/>
              <a:gd name="connsiteY11" fmla="*/ 1608668 h 3217160"/>
              <a:gd name="connsiteX12" fmla="*/ 3223193 w 3408241"/>
              <a:gd name="connsiteY12" fmla="*/ 1684868 h 3217160"/>
              <a:gd name="connsiteX13" fmla="*/ 3404169 w 3408241"/>
              <a:gd name="connsiteY13" fmla="*/ 1965855 h 3217160"/>
              <a:gd name="connsiteX14" fmla="*/ 3256529 w 3408241"/>
              <a:gd name="connsiteY14" fmla="*/ 2150005 h 3217160"/>
              <a:gd name="connsiteX15" fmla="*/ 2604070 w 3408241"/>
              <a:gd name="connsiteY15" fmla="*/ 2075393 h 3217160"/>
              <a:gd name="connsiteX16" fmla="*/ 3356545 w 3408241"/>
              <a:gd name="connsiteY16" fmla="*/ 3013605 h 3217160"/>
              <a:gd name="connsiteX17" fmla="*/ 2384995 w 3408241"/>
              <a:gd name="connsiteY17" fmla="*/ 2375429 h 3217160"/>
              <a:gd name="connsiteX18" fmla="*/ 2218307 w 3408241"/>
              <a:gd name="connsiteY18" fmla="*/ 2688167 h 3217160"/>
              <a:gd name="connsiteX19" fmla="*/ 1984945 w 3408241"/>
              <a:gd name="connsiteY19" fmla="*/ 2623079 h 3217160"/>
              <a:gd name="connsiteX20" fmla="*/ 1627754 w 3408241"/>
              <a:gd name="connsiteY20" fmla="*/ 2918355 h 3217160"/>
              <a:gd name="connsiteX21" fmla="*/ 1508695 w 3408241"/>
              <a:gd name="connsiteY21" fmla="*/ 2432579 h 3217160"/>
              <a:gd name="connsiteX22" fmla="*/ 737170 w 3408241"/>
              <a:gd name="connsiteY22" fmla="*/ 2842154 h 3217160"/>
              <a:gd name="connsiteX23" fmla="*/ 1203895 w 3408241"/>
              <a:gd name="connsiteY23" fmla="*/ 2051579 h 3217160"/>
              <a:gd name="connsiteX24" fmla="*/ 822896 w 3408241"/>
              <a:gd name="connsiteY24" fmla="*/ 2042054 h 3217160"/>
              <a:gd name="connsiteX25" fmla="*/ 984820 w 3408241"/>
              <a:gd name="connsiteY25" fmla="*/ 1708679 h 3217160"/>
              <a:gd name="connsiteX26" fmla="*/ 13266 w 3408241"/>
              <a:gd name="connsiteY26" fmla="*/ 1368955 h 3217160"/>
              <a:gd name="connsiteX0" fmla="*/ 13266 w 3408241"/>
              <a:gd name="connsiteY0" fmla="*/ 1368955 h 3217160"/>
              <a:gd name="connsiteX1" fmla="*/ 984820 w 3408241"/>
              <a:gd name="connsiteY1" fmla="*/ 1327679 h 3217160"/>
              <a:gd name="connsiteX2" fmla="*/ 975295 w 3408241"/>
              <a:gd name="connsiteY2" fmla="*/ 860954 h 3217160"/>
              <a:gd name="connsiteX3" fmla="*/ 1422967 w 3408241"/>
              <a:gd name="connsiteY3" fmla="*/ 953031 h 3217160"/>
              <a:gd name="connsiteX4" fmla="*/ 956242 w 3408241"/>
              <a:gd name="connsiteY4" fmla="*/ 114830 h 3217160"/>
              <a:gd name="connsiteX5" fmla="*/ 1718242 w 3408241"/>
              <a:gd name="connsiteY5" fmla="*/ 813331 h 3217160"/>
              <a:gd name="connsiteX6" fmla="*/ 1862704 w 3408241"/>
              <a:gd name="connsiteY6" fmla="*/ 191030 h 3217160"/>
              <a:gd name="connsiteX7" fmla="*/ 2124642 w 3408241"/>
              <a:gd name="connsiteY7" fmla="*/ 826030 h 3217160"/>
              <a:gd name="connsiteX8" fmla="*/ 2988241 w 3408241"/>
              <a:gd name="connsiteY8" fmla="*/ 114830 h 3217160"/>
              <a:gd name="connsiteX9" fmla="*/ 2496116 w 3408241"/>
              <a:gd name="connsiteY9" fmla="*/ 1141942 h 3217160"/>
              <a:gd name="connsiteX10" fmla="*/ 2946968 w 3408241"/>
              <a:gd name="connsiteY10" fmla="*/ 1205443 h 3217160"/>
              <a:gd name="connsiteX11" fmla="*/ 2708843 w 3408241"/>
              <a:gd name="connsiteY11" fmla="*/ 1608668 h 3217160"/>
              <a:gd name="connsiteX12" fmla="*/ 3223193 w 3408241"/>
              <a:gd name="connsiteY12" fmla="*/ 1684868 h 3217160"/>
              <a:gd name="connsiteX13" fmla="*/ 3404169 w 3408241"/>
              <a:gd name="connsiteY13" fmla="*/ 1965855 h 3217160"/>
              <a:gd name="connsiteX14" fmla="*/ 3256529 w 3408241"/>
              <a:gd name="connsiteY14" fmla="*/ 2150005 h 3217160"/>
              <a:gd name="connsiteX15" fmla="*/ 2604070 w 3408241"/>
              <a:gd name="connsiteY15" fmla="*/ 2075393 h 3217160"/>
              <a:gd name="connsiteX16" fmla="*/ 3356545 w 3408241"/>
              <a:gd name="connsiteY16" fmla="*/ 3013605 h 3217160"/>
              <a:gd name="connsiteX17" fmla="*/ 2384995 w 3408241"/>
              <a:gd name="connsiteY17" fmla="*/ 2375429 h 3217160"/>
              <a:gd name="connsiteX18" fmla="*/ 2218307 w 3408241"/>
              <a:gd name="connsiteY18" fmla="*/ 2688167 h 3217160"/>
              <a:gd name="connsiteX19" fmla="*/ 1984945 w 3408241"/>
              <a:gd name="connsiteY19" fmla="*/ 2623079 h 3217160"/>
              <a:gd name="connsiteX20" fmla="*/ 1627754 w 3408241"/>
              <a:gd name="connsiteY20" fmla="*/ 2918355 h 3217160"/>
              <a:gd name="connsiteX21" fmla="*/ 1508695 w 3408241"/>
              <a:gd name="connsiteY21" fmla="*/ 2432579 h 3217160"/>
              <a:gd name="connsiteX22" fmla="*/ 737170 w 3408241"/>
              <a:gd name="connsiteY22" fmla="*/ 2842154 h 3217160"/>
              <a:gd name="connsiteX23" fmla="*/ 1203895 w 3408241"/>
              <a:gd name="connsiteY23" fmla="*/ 2051579 h 3217160"/>
              <a:gd name="connsiteX24" fmla="*/ 822896 w 3408241"/>
              <a:gd name="connsiteY24" fmla="*/ 2042054 h 3217160"/>
              <a:gd name="connsiteX25" fmla="*/ 984820 w 3408241"/>
              <a:gd name="connsiteY25" fmla="*/ 1708679 h 3217160"/>
              <a:gd name="connsiteX26" fmla="*/ 13266 w 3408241"/>
              <a:gd name="connsiteY26" fmla="*/ 1368955 h 3217160"/>
              <a:gd name="connsiteX0" fmla="*/ 13266 w 3408241"/>
              <a:gd name="connsiteY0" fmla="*/ 1368955 h 3217160"/>
              <a:gd name="connsiteX1" fmla="*/ 984820 w 3408241"/>
              <a:gd name="connsiteY1" fmla="*/ 1327679 h 3217160"/>
              <a:gd name="connsiteX2" fmla="*/ 975295 w 3408241"/>
              <a:gd name="connsiteY2" fmla="*/ 860954 h 3217160"/>
              <a:gd name="connsiteX3" fmla="*/ 1422967 w 3408241"/>
              <a:gd name="connsiteY3" fmla="*/ 953031 h 3217160"/>
              <a:gd name="connsiteX4" fmla="*/ 956242 w 3408241"/>
              <a:gd name="connsiteY4" fmla="*/ 114830 h 3217160"/>
              <a:gd name="connsiteX5" fmla="*/ 1718242 w 3408241"/>
              <a:gd name="connsiteY5" fmla="*/ 813331 h 3217160"/>
              <a:gd name="connsiteX6" fmla="*/ 1862704 w 3408241"/>
              <a:gd name="connsiteY6" fmla="*/ 191030 h 3217160"/>
              <a:gd name="connsiteX7" fmla="*/ 2124642 w 3408241"/>
              <a:gd name="connsiteY7" fmla="*/ 826030 h 3217160"/>
              <a:gd name="connsiteX8" fmla="*/ 2988241 w 3408241"/>
              <a:gd name="connsiteY8" fmla="*/ 114830 h 3217160"/>
              <a:gd name="connsiteX9" fmla="*/ 2496116 w 3408241"/>
              <a:gd name="connsiteY9" fmla="*/ 1141942 h 3217160"/>
              <a:gd name="connsiteX10" fmla="*/ 2946968 w 3408241"/>
              <a:gd name="connsiteY10" fmla="*/ 1205443 h 3217160"/>
              <a:gd name="connsiteX11" fmla="*/ 2708843 w 3408241"/>
              <a:gd name="connsiteY11" fmla="*/ 1608668 h 3217160"/>
              <a:gd name="connsiteX12" fmla="*/ 3223193 w 3408241"/>
              <a:gd name="connsiteY12" fmla="*/ 1684868 h 3217160"/>
              <a:gd name="connsiteX13" fmla="*/ 3404169 w 3408241"/>
              <a:gd name="connsiteY13" fmla="*/ 1965855 h 3217160"/>
              <a:gd name="connsiteX14" fmla="*/ 3256529 w 3408241"/>
              <a:gd name="connsiteY14" fmla="*/ 2150005 h 3217160"/>
              <a:gd name="connsiteX15" fmla="*/ 2604070 w 3408241"/>
              <a:gd name="connsiteY15" fmla="*/ 2075393 h 3217160"/>
              <a:gd name="connsiteX16" fmla="*/ 3356545 w 3408241"/>
              <a:gd name="connsiteY16" fmla="*/ 3013605 h 3217160"/>
              <a:gd name="connsiteX17" fmla="*/ 2384995 w 3408241"/>
              <a:gd name="connsiteY17" fmla="*/ 2375429 h 3217160"/>
              <a:gd name="connsiteX18" fmla="*/ 2218307 w 3408241"/>
              <a:gd name="connsiteY18" fmla="*/ 2688167 h 3217160"/>
              <a:gd name="connsiteX19" fmla="*/ 1984945 w 3408241"/>
              <a:gd name="connsiteY19" fmla="*/ 2623079 h 3217160"/>
              <a:gd name="connsiteX20" fmla="*/ 1627754 w 3408241"/>
              <a:gd name="connsiteY20" fmla="*/ 2918355 h 3217160"/>
              <a:gd name="connsiteX21" fmla="*/ 1508695 w 3408241"/>
              <a:gd name="connsiteY21" fmla="*/ 2432579 h 3217160"/>
              <a:gd name="connsiteX22" fmla="*/ 737170 w 3408241"/>
              <a:gd name="connsiteY22" fmla="*/ 2842154 h 3217160"/>
              <a:gd name="connsiteX23" fmla="*/ 1203895 w 3408241"/>
              <a:gd name="connsiteY23" fmla="*/ 2051579 h 3217160"/>
              <a:gd name="connsiteX24" fmla="*/ 822896 w 3408241"/>
              <a:gd name="connsiteY24" fmla="*/ 2042054 h 3217160"/>
              <a:gd name="connsiteX25" fmla="*/ 984820 w 3408241"/>
              <a:gd name="connsiteY25" fmla="*/ 1708679 h 3217160"/>
              <a:gd name="connsiteX26" fmla="*/ 13266 w 3408241"/>
              <a:gd name="connsiteY26" fmla="*/ 1368955 h 3217160"/>
              <a:gd name="connsiteX0" fmla="*/ 13266 w 3408241"/>
              <a:gd name="connsiteY0" fmla="*/ 1368955 h 3217160"/>
              <a:gd name="connsiteX1" fmla="*/ 984820 w 3408241"/>
              <a:gd name="connsiteY1" fmla="*/ 1327679 h 3217160"/>
              <a:gd name="connsiteX2" fmla="*/ 975295 w 3408241"/>
              <a:gd name="connsiteY2" fmla="*/ 860954 h 3217160"/>
              <a:gd name="connsiteX3" fmla="*/ 1422967 w 3408241"/>
              <a:gd name="connsiteY3" fmla="*/ 953031 h 3217160"/>
              <a:gd name="connsiteX4" fmla="*/ 956242 w 3408241"/>
              <a:gd name="connsiteY4" fmla="*/ 114830 h 3217160"/>
              <a:gd name="connsiteX5" fmla="*/ 1718242 w 3408241"/>
              <a:gd name="connsiteY5" fmla="*/ 813331 h 3217160"/>
              <a:gd name="connsiteX6" fmla="*/ 1862704 w 3408241"/>
              <a:gd name="connsiteY6" fmla="*/ 191030 h 3217160"/>
              <a:gd name="connsiteX7" fmla="*/ 2124642 w 3408241"/>
              <a:gd name="connsiteY7" fmla="*/ 826030 h 3217160"/>
              <a:gd name="connsiteX8" fmla="*/ 2988241 w 3408241"/>
              <a:gd name="connsiteY8" fmla="*/ 114830 h 3217160"/>
              <a:gd name="connsiteX9" fmla="*/ 2496116 w 3408241"/>
              <a:gd name="connsiteY9" fmla="*/ 1141942 h 3217160"/>
              <a:gd name="connsiteX10" fmla="*/ 2946968 w 3408241"/>
              <a:gd name="connsiteY10" fmla="*/ 1205443 h 3217160"/>
              <a:gd name="connsiteX11" fmla="*/ 2708843 w 3408241"/>
              <a:gd name="connsiteY11" fmla="*/ 1608668 h 3217160"/>
              <a:gd name="connsiteX12" fmla="*/ 3223193 w 3408241"/>
              <a:gd name="connsiteY12" fmla="*/ 1684868 h 3217160"/>
              <a:gd name="connsiteX13" fmla="*/ 3404169 w 3408241"/>
              <a:gd name="connsiteY13" fmla="*/ 1965855 h 3217160"/>
              <a:gd name="connsiteX14" fmla="*/ 3256529 w 3408241"/>
              <a:gd name="connsiteY14" fmla="*/ 2150005 h 3217160"/>
              <a:gd name="connsiteX15" fmla="*/ 2604070 w 3408241"/>
              <a:gd name="connsiteY15" fmla="*/ 2075393 h 3217160"/>
              <a:gd name="connsiteX16" fmla="*/ 3356545 w 3408241"/>
              <a:gd name="connsiteY16" fmla="*/ 3013605 h 3217160"/>
              <a:gd name="connsiteX17" fmla="*/ 2384995 w 3408241"/>
              <a:gd name="connsiteY17" fmla="*/ 2375429 h 3217160"/>
              <a:gd name="connsiteX18" fmla="*/ 2218307 w 3408241"/>
              <a:gd name="connsiteY18" fmla="*/ 2688167 h 3217160"/>
              <a:gd name="connsiteX19" fmla="*/ 1984945 w 3408241"/>
              <a:gd name="connsiteY19" fmla="*/ 2623079 h 3217160"/>
              <a:gd name="connsiteX20" fmla="*/ 1627754 w 3408241"/>
              <a:gd name="connsiteY20" fmla="*/ 2918355 h 3217160"/>
              <a:gd name="connsiteX21" fmla="*/ 1508695 w 3408241"/>
              <a:gd name="connsiteY21" fmla="*/ 2432579 h 3217160"/>
              <a:gd name="connsiteX22" fmla="*/ 737170 w 3408241"/>
              <a:gd name="connsiteY22" fmla="*/ 2842154 h 3217160"/>
              <a:gd name="connsiteX23" fmla="*/ 1203895 w 3408241"/>
              <a:gd name="connsiteY23" fmla="*/ 2051579 h 3217160"/>
              <a:gd name="connsiteX24" fmla="*/ 822896 w 3408241"/>
              <a:gd name="connsiteY24" fmla="*/ 2042054 h 3217160"/>
              <a:gd name="connsiteX25" fmla="*/ 984820 w 3408241"/>
              <a:gd name="connsiteY25" fmla="*/ 1708679 h 3217160"/>
              <a:gd name="connsiteX26" fmla="*/ 13266 w 3408241"/>
              <a:gd name="connsiteY26" fmla="*/ 1368955 h 3217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3408241" h="3217160">
                <a:moveTo>
                  <a:pt x="13266" y="1368955"/>
                </a:moveTo>
                <a:cubicBezTo>
                  <a:pt x="118041" y="829205"/>
                  <a:pt x="586357" y="1459971"/>
                  <a:pt x="984820" y="1327679"/>
                </a:cubicBezTo>
                <a:cubicBezTo>
                  <a:pt x="1145158" y="1243012"/>
                  <a:pt x="729233" y="1045633"/>
                  <a:pt x="975295" y="860954"/>
                </a:cubicBezTo>
                <a:cubicBezTo>
                  <a:pt x="1202307" y="790575"/>
                  <a:pt x="1249930" y="1069447"/>
                  <a:pt x="1422967" y="953031"/>
                </a:cubicBezTo>
                <a:cubicBezTo>
                  <a:pt x="1505517" y="637648"/>
                  <a:pt x="592175" y="521230"/>
                  <a:pt x="956242" y="114830"/>
                </a:cubicBezTo>
                <a:cubicBezTo>
                  <a:pt x="1508692" y="-363536"/>
                  <a:pt x="1431698" y="806981"/>
                  <a:pt x="1718242" y="813331"/>
                </a:cubicBezTo>
                <a:cubicBezTo>
                  <a:pt x="1699986" y="629181"/>
                  <a:pt x="1579071" y="138113"/>
                  <a:pt x="1862704" y="191030"/>
                </a:cubicBezTo>
                <a:cubicBezTo>
                  <a:pt x="2146337" y="243947"/>
                  <a:pt x="1833336" y="800630"/>
                  <a:pt x="2124642" y="826030"/>
                </a:cubicBezTo>
                <a:cubicBezTo>
                  <a:pt x="2339748" y="787930"/>
                  <a:pt x="2345304" y="-158220"/>
                  <a:pt x="2988241" y="114830"/>
                </a:cubicBezTo>
                <a:cubicBezTo>
                  <a:pt x="3620066" y="697972"/>
                  <a:pt x="2444257" y="778934"/>
                  <a:pt x="2496116" y="1141942"/>
                </a:cubicBezTo>
                <a:cubicBezTo>
                  <a:pt x="2588191" y="1364192"/>
                  <a:pt x="2790864" y="1036639"/>
                  <a:pt x="2946968" y="1205443"/>
                </a:cubicBezTo>
                <a:cubicBezTo>
                  <a:pt x="3105454" y="1502305"/>
                  <a:pt x="2535013" y="1350435"/>
                  <a:pt x="2708843" y="1608668"/>
                </a:cubicBezTo>
                <a:cubicBezTo>
                  <a:pt x="2818380" y="1667935"/>
                  <a:pt x="3019993" y="1685133"/>
                  <a:pt x="3223193" y="1684868"/>
                </a:cubicBezTo>
                <a:cubicBezTo>
                  <a:pt x="3395437" y="1744399"/>
                  <a:pt x="3420044" y="1845470"/>
                  <a:pt x="3404169" y="1965855"/>
                </a:cubicBezTo>
                <a:cubicBezTo>
                  <a:pt x="3364481" y="2105290"/>
                  <a:pt x="3345429" y="2092855"/>
                  <a:pt x="3256529" y="2150005"/>
                </a:cubicBezTo>
                <a:cubicBezTo>
                  <a:pt x="3093811" y="2255574"/>
                  <a:pt x="2804889" y="1821923"/>
                  <a:pt x="2604070" y="2075393"/>
                </a:cubicBezTo>
                <a:cubicBezTo>
                  <a:pt x="2649314" y="2376489"/>
                  <a:pt x="3551014" y="2569899"/>
                  <a:pt x="3356545" y="3013605"/>
                </a:cubicBezTo>
                <a:cubicBezTo>
                  <a:pt x="2810445" y="3698611"/>
                  <a:pt x="2714402" y="2440517"/>
                  <a:pt x="2384995" y="2375429"/>
                </a:cubicBezTo>
                <a:cubicBezTo>
                  <a:pt x="2237358" y="2443691"/>
                  <a:pt x="2336576" y="2618317"/>
                  <a:pt x="2218307" y="2688167"/>
                </a:cubicBezTo>
                <a:cubicBezTo>
                  <a:pt x="2161157" y="2750609"/>
                  <a:pt x="2083370" y="2584714"/>
                  <a:pt x="1984945" y="2623079"/>
                </a:cubicBezTo>
                <a:cubicBezTo>
                  <a:pt x="1886520" y="2661444"/>
                  <a:pt x="1840479" y="2988205"/>
                  <a:pt x="1627754" y="2918355"/>
                </a:cubicBezTo>
                <a:cubicBezTo>
                  <a:pt x="1415029" y="2848505"/>
                  <a:pt x="1657126" y="2445279"/>
                  <a:pt x="1508695" y="2432579"/>
                </a:cubicBezTo>
                <a:cubicBezTo>
                  <a:pt x="1303114" y="2410354"/>
                  <a:pt x="1078483" y="3152775"/>
                  <a:pt x="737170" y="2842154"/>
                </a:cubicBezTo>
                <a:cubicBezTo>
                  <a:pt x="286320" y="2299229"/>
                  <a:pt x="1411858" y="2286000"/>
                  <a:pt x="1203895" y="2051579"/>
                </a:cubicBezTo>
                <a:cubicBezTo>
                  <a:pt x="1218183" y="1918229"/>
                  <a:pt x="907034" y="2242079"/>
                  <a:pt x="822896" y="2042054"/>
                </a:cubicBezTo>
                <a:cubicBezTo>
                  <a:pt x="700659" y="1870604"/>
                  <a:pt x="1119758" y="1820862"/>
                  <a:pt x="984820" y="1708679"/>
                </a:cubicBezTo>
                <a:cubicBezTo>
                  <a:pt x="767332" y="1528233"/>
                  <a:pt x="-118339" y="2046919"/>
                  <a:pt x="13266" y="1368955"/>
                </a:cubicBezTo>
                <a:close/>
              </a:path>
            </a:pathLst>
          </a:custGeom>
          <a:solidFill>
            <a:srgbClr val="FF3399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16"/>
          <p:cNvSpPr/>
          <p:nvPr/>
        </p:nvSpPr>
        <p:spPr>
          <a:xfrm>
            <a:off x="8164854" y="1129770"/>
            <a:ext cx="1566913" cy="1479065"/>
          </a:xfrm>
          <a:custGeom>
            <a:avLst/>
            <a:gdLst>
              <a:gd name="connsiteX0" fmla="*/ 0 w 3895725"/>
              <a:gd name="connsiteY0" fmla="*/ 2159000 h 4318000"/>
              <a:gd name="connsiteX1" fmla="*/ 1947863 w 3895725"/>
              <a:gd name="connsiteY1" fmla="*/ 0 h 4318000"/>
              <a:gd name="connsiteX2" fmla="*/ 3895726 w 3895725"/>
              <a:gd name="connsiteY2" fmla="*/ 2159000 h 4318000"/>
              <a:gd name="connsiteX3" fmla="*/ 1947863 w 3895725"/>
              <a:gd name="connsiteY3" fmla="*/ 4318000 h 4318000"/>
              <a:gd name="connsiteX4" fmla="*/ 0 w 3895725"/>
              <a:gd name="connsiteY4" fmla="*/ 2159000 h 4318000"/>
              <a:gd name="connsiteX0" fmla="*/ 16235 w 3911961"/>
              <a:gd name="connsiteY0" fmla="*/ 2249857 h 4408857"/>
              <a:gd name="connsiteX1" fmla="*/ 1083036 w 3911961"/>
              <a:gd name="connsiteY1" fmla="*/ 586157 h 4408857"/>
              <a:gd name="connsiteX2" fmla="*/ 1964098 w 3911961"/>
              <a:gd name="connsiteY2" fmla="*/ 90857 h 4408857"/>
              <a:gd name="connsiteX3" fmla="*/ 3911961 w 3911961"/>
              <a:gd name="connsiteY3" fmla="*/ 2249857 h 4408857"/>
              <a:gd name="connsiteX4" fmla="*/ 1964098 w 3911961"/>
              <a:gd name="connsiteY4" fmla="*/ 4408857 h 4408857"/>
              <a:gd name="connsiteX5" fmla="*/ 16235 w 3911961"/>
              <a:gd name="connsiteY5" fmla="*/ 2249857 h 4408857"/>
              <a:gd name="connsiteX0" fmla="*/ 16235 w 3911961"/>
              <a:gd name="connsiteY0" fmla="*/ 2219517 h 4378517"/>
              <a:gd name="connsiteX1" fmla="*/ 1083036 w 3911961"/>
              <a:gd name="connsiteY1" fmla="*/ 555817 h 4378517"/>
              <a:gd name="connsiteX2" fmla="*/ 1705336 w 3911961"/>
              <a:gd name="connsiteY2" fmla="*/ 593918 h 4378517"/>
              <a:gd name="connsiteX3" fmla="*/ 1964098 w 3911961"/>
              <a:gd name="connsiteY3" fmla="*/ 60517 h 4378517"/>
              <a:gd name="connsiteX4" fmla="*/ 3911961 w 3911961"/>
              <a:gd name="connsiteY4" fmla="*/ 2219517 h 4378517"/>
              <a:gd name="connsiteX5" fmla="*/ 1964098 w 3911961"/>
              <a:gd name="connsiteY5" fmla="*/ 4378517 h 4378517"/>
              <a:gd name="connsiteX6" fmla="*/ 16235 w 3911961"/>
              <a:gd name="connsiteY6" fmla="*/ 2219517 h 4378517"/>
              <a:gd name="connsiteX0" fmla="*/ 20201 w 3915927"/>
              <a:gd name="connsiteY0" fmla="*/ 2219517 h 4378517"/>
              <a:gd name="connsiteX1" fmla="*/ 960002 w 3915927"/>
              <a:gd name="connsiteY1" fmla="*/ 987618 h 4378517"/>
              <a:gd name="connsiteX2" fmla="*/ 1087002 w 3915927"/>
              <a:gd name="connsiteY2" fmla="*/ 555817 h 4378517"/>
              <a:gd name="connsiteX3" fmla="*/ 1709302 w 3915927"/>
              <a:gd name="connsiteY3" fmla="*/ 593918 h 4378517"/>
              <a:gd name="connsiteX4" fmla="*/ 1968064 w 3915927"/>
              <a:gd name="connsiteY4" fmla="*/ 60517 h 4378517"/>
              <a:gd name="connsiteX5" fmla="*/ 3915927 w 3915927"/>
              <a:gd name="connsiteY5" fmla="*/ 2219517 h 4378517"/>
              <a:gd name="connsiteX6" fmla="*/ 1968064 w 3915927"/>
              <a:gd name="connsiteY6" fmla="*/ 4378517 h 4378517"/>
              <a:gd name="connsiteX7" fmla="*/ 20201 w 3915927"/>
              <a:gd name="connsiteY7" fmla="*/ 2219517 h 4378517"/>
              <a:gd name="connsiteX0" fmla="*/ 2555 w 3898281"/>
              <a:gd name="connsiteY0" fmla="*/ 2219517 h 4378517"/>
              <a:gd name="connsiteX1" fmla="*/ 1526556 w 3898281"/>
              <a:gd name="connsiteY1" fmla="*/ 1470218 h 4378517"/>
              <a:gd name="connsiteX2" fmla="*/ 1069356 w 3898281"/>
              <a:gd name="connsiteY2" fmla="*/ 555817 h 4378517"/>
              <a:gd name="connsiteX3" fmla="*/ 1691656 w 3898281"/>
              <a:gd name="connsiteY3" fmla="*/ 593918 h 4378517"/>
              <a:gd name="connsiteX4" fmla="*/ 1950418 w 3898281"/>
              <a:gd name="connsiteY4" fmla="*/ 60517 h 4378517"/>
              <a:gd name="connsiteX5" fmla="*/ 3898281 w 3898281"/>
              <a:gd name="connsiteY5" fmla="*/ 2219517 h 4378517"/>
              <a:gd name="connsiteX6" fmla="*/ 1950418 w 3898281"/>
              <a:gd name="connsiteY6" fmla="*/ 4378517 h 4378517"/>
              <a:gd name="connsiteX7" fmla="*/ 2555 w 3898281"/>
              <a:gd name="connsiteY7" fmla="*/ 2219517 h 4378517"/>
              <a:gd name="connsiteX0" fmla="*/ 2555 w 3898281"/>
              <a:gd name="connsiteY0" fmla="*/ 2219517 h 4378517"/>
              <a:gd name="connsiteX1" fmla="*/ 1526556 w 3898281"/>
              <a:gd name="connsiteY1" fmla="*/ 1470218 h 4378517"/>
              <a:gd name="connsiteX2" fmla="*/ 1069356 w 3898281"/>
              <a:gd name="connsiteY2" fmla="*/ 555817 h 4378517"/>
              <a:gd name="connsiteX3" fmla="*/ 1691656 w 3898281"/>
              <a:gd name="connsiteY3" fmla="*/ 593918 h 4378517"/>
              <a:gd name="connsiteX4" fmla="*/ 1950418 w 3898281"/>
              <a:gd name="connsiteY4" fmla="*/ 60517 h 4378517"/>
              <a:gd name="connsiteX5" fmla="*/ 3898281 w 3898281"/>
              <a:gd name="connsiteY5" fmla="*/ 2219517 h 4378517"/>
              <a:gd name="connsiteX6" fmla="*/ 1950418 w 3898281"/>
              <a:gd name="connsiteY6" fmla="*/ 4378517 h 4378517"/>
              <a:gd name="connsiteX7" fmla="*/ 2555 w 3898281"/>
              <a:gd name="connsiteY7" fmla="*/ 2219517 h 4378517"/>
              <a:gd name="connsiteX0" fmla="*/ 2555 w 3898281"/>
              <a:gd name="connsiteY0" fmla="*/ 2219517 h 4378517"/>
              <a:gd name="connsiteX1" fmla="*/ 1526556 w 3898281"/>
              <a:gd name="connsiteY1" fmla="*/ 1470218 h 4378517"/>
              <a:gd name="connsiteX2" fmla="*/ 1069356 w 3898281"/>
              <a:gd name="connsiteY2" fmla="*/ 555817 h 4378517"/>
              <a:gd name="connsiteX3" fmla="*/ 1691656 w 3898281"/>
              <a:gd name="connsiteY3" fmla="*/ 593918 h 4378517"/>
              <a:gd name="connsiteX4" fmla="*/ 1950418 w 3898281"/>
              <a:gd name="connsiteY4" fmla="*/ 60517 h 4378517"/>
              <a:gd name="connsiteX5" fmla="*/ 3898281 w 3898281"/>
              <a:gd name="connsiteY5" fmla="*/ 2219517 h 4378517"/>
              <a:gd name="connsiteX6" fmla="*/ 1950418 w 3898281"/>
              <a:gd name="connsiteY6" fmla="*/ 4378517 h 4378517"/>
              <a:gd name="connsiteX7" fmla="*/ 2555 w 3898281"/>
              <a:gd name="connsiteY7" fmla="*/ 2219517 h 4378517"/>
              <a:gd name="connsiteX0" fmla="*/ 2555 w 3898281"/>
              <a:gd name="connsiteY0" fmla="*/ 2219517 h 4378517"/>
              <a:gd name="connsiteX1" fmla="*/ 1526556 w 3898281"/>
              <a:gd name="connsiteY1" fmla="*/ 1470218 h 4378517"/>
              <a:gd name="connsiteX2" fmla="*/ 1069356 w 3898281"/>
              <a:gd name="connsiteY2" fmla="*/ 555817 h 4378517"/>
              <a:gd name="connsiteX3" fmla="*/ 1691656 w 3898281"/>
              <a:gd name="connsiteY3" fmla="*/ 593918 h 4378517"/>
              <a:gd name="connsiteX4" fmla="*/ 1950418 w 3898281"/>
              <a:gd name="connsiteY4" fmla="*/ 60517 h 4378517"/>
              <a:gd name="connsiteX5" fmla="*/ 3898281 w 3898281"/>
              <a:gd name="connsiteY5" fmla="*/ 2219517 h 4378517"/>
              <a:gd name="connsiteX6" fmla="*/ 1950418 w 3898281"/>
              <a:gd name="connsiteY6" fmla="*/ 4378517 h 4378517"/>
              <a:gd name="connsiteX7" fmla="*/ 2555 w 3898281"/>
              <a:gd name="connsiteY7" fmla="*/ 2219517 h 4378517"/>
              <a:gd name="connsiteX0" fmla="*/ 2555 w 3898281"/>
              <a:gd name="connsiteY0" fmla="*/ 2173048 h 4332048"/>
              <a:gd name="connsiteX1" fmla="*/ 1526556 w 3898281"/>
              <a:gd name="connsiteY1" fmla="*/ 1423749 h 4332048"/>
              <a:gd name="connsiteX2" fmla="*/ 1069356 w 3898281"/>
              <a:gd name="connsiteY2" fmla="*/ 509348 h 4332048"/>
              <a:gd name="connsiteX3" fmla="*/ 1831356 w 3898281"/>
              <a:gd name="connsiteY3" fmla="*/ 1207849 h 4332048"/>
              <a:gd name="connsiteX4" fmla="*/ 1950418 w 3898281"/>
              <a:gd name="connsiteY4" fmla="*/ 14048 h 4332048"/>
              <a:gd name="connsiteX5" fmla="*/ 3898281 w 3898281"/>
              <a:gd name="connsiteY5" fmla="*/ 2173048 h 4332048"/>
              <a:gd name="connsiteX6" fmla="*/ 1950418 w 3898281"/>
              <a:gd name="connsiteY6" fmla="*/ 4332048 h 4332048"/>
              <a:gd name="connsiteX7" fmla="*/ 2555 w 3898281"/>
              <a:gd name="connsiteY7" fmla="*/ 2173048 h 4332048"/>
              <a:gd name="connsiteX0" fmla="*/ 2555 w 3898281"/>
              <a:gd name="connsiteY0" fmla="*/ 2173048 h 4332048"/>
              <a:gd name="connsiteX1" fmla="*/ 1526556 w 3898281"/>
              <a:gd name="connsiteY1" fmla="*/ 1423749 h 4332048"/>
              <a:gd name="connsiteX2" fmla="*/ 1069356 w 3898281"/>
              <a:gd name="connsiteY2" fmla="*/ 509348 h 4332048"/>
              <a:gd name="connsiteX3" fmla="*/ 1831356 w 3898281"/>
              <a:gd name="connsiteY3" fmla="*/ 1207849 h 4332048"/>
              <a:gd name="connsiteX4" fmla="*/ 1950418 w 3898281"/>
              <a:gd name="connsiteY4" fmla="*/ 14048 h 4332048"/>
              <a:gd name="connsiteX5" fmla="*/ 3898281 w 3898281"/>
              <a:gd name="connsiteY5" fmla="*/ 2173048 h 4332048"/>
              <a:gd name="connsiteX6" fmla="*/ 1950418 w 3898281"/>
              <a:gd name="connsiteY6" fmla="*/ 4332048 h 4332048"/>
              <a:gd name="connsiteX7" fmla="*/ 2555 w 3898281"/>
              <a:gd name="connsiteY7" fmla="*/ 2173048 h 4332048"/>
              <a:gd name="connsiteX0" fmla="*/ 2555 w 3898281"/>
              <a:gd name="connsiteY0" fmla="*/ 2173048 h 4332048"/>
              <a:gd name="connsiteX1" fmla="*/ 1526556 w 3898281"/>
              <a:gd name="connsiteY1" fmla="*/ 1423749 h 4332048"/>
              <a:gd name="connsiteX2" fmla="*/ 1069356 w 3898281"/>
              <a:gd name="connsiteY2" fmla="*/ 509348 h 4332048"/>
              <a:gd name="connsiteX3" fmla="*/ 1831356 w 3898281"/>
              <a:gd name="connsiteY3" fmla="*/ 1207849 h 4332048"/>
              <a:gd name="connsiteX4" fmla="*/ 1950418 w 3898281"/>
              <a:gd name="connsiteY4" fmla="*/ 14048 h 4332048"/>
              <a:gd name="connsiteX5" fmla="*/ 3898281 w 3898281"/>
              <a:gd name="connsiteY5" fmla="*/ 2173048 h 4332048"/>
              <a:gd name="connsiteX6" fmla="*/ 1950418 w 3898281"/>
              <a:gd name="connsiteY6" fmla="*/ 4332048 h 4332048"/>
              <a:gd name="connsiteX7" fmla="*/ 2555 w 3898281"/>
              <a:gd name="connsiteY7" fmla="*/ 2173048 h 4332048"/>
              <a:gd name="connsiteX0" fmla="*/ 2555 w 3898281"/>
              <a:gd name="connsiteY0" fmla="*/ 2173048 h 4332048"/>
              <a:gd name="connsiteX1" fmla="*/ 1526556 w 3898281"/>
              <a:gd name="connsiteY1" fmla="*/ 1423749 h 4332048"/>
              <a:gd name="connsiteX2" fmla="*/ 1069356 w 3898281"/>
              <a:gd name="connsiteY2" fmla="*/ 509348 h 4332048"/>
              <a:gd name="connsiteX3" fmla="*/ 1831356 w 3898281"/>
              <a:gd name="connsiteY3" fmla="*/ 1207849 h 4332048"/>
              <a:gd name="connsiteX4" fmla="*/ 1950418 w 3898281"/>
              <a:gd name="connsiteY4" fmla="*/ 14048 h 4332048"/>
              <a:gd name="connsiteX5" fmla="*/ 3898281 w 3898281"/>
              <a:gd name="connsiteY5" fmla="*/ 2173048 h 4332048"/>
              <a:gd name="connsiteX6" fmla="*/ 1950418 w 3898281"/>
              <a:gd name="connsiteY6" fmla="*/ 4332048 h 4332048"/>
              <a:gd name="connsiteX7" fmla="*/ 2555 w 3898281"/>
              <a:gd name="connsiteY7" fmla="*/ 2173048 h 4332048"/>
              <a:gd name="connsiteX0" fmla="*/ 2555 w 3898281"/>
              <a:gd name="connsiteY0" fmla="*/ 2174133 h 4333133"/>
              <a:gd name="connsiteX1" fmla="*/ 1526556 w 3898281"/>
              <a:gd name="connsiteY1" fmla="*/ 1424834 h 4333133"/>
              <a:gd name="connsiteX2" fmla="*/ 1069356 w 3898281"/>
              <a:gd name="connsiteY2" fmla="*/ 510433 h 4333133"/>
              <a:gd name="connsiteX3" fmla="*/ 1831356 w 3898281"/>
              <a:gd name="connsiteY3" fmla="*/ 1208934 h 4333133"/>
              <a:gd name="connsiteX4" fmla="*/ 1950418 w 3898281"/>
              <a:gd name="connsiteY4" fmla="*/ 15133 h 4333133"/>
              <a:gd name="connsiteX5" fmla="*/ 3898281 w 3898281"/>
              <a:gd name="connsiteY5" fmla="*/ 2174133 h 4333133"/>
              <a:gd name="connsiteX6" fmla="*/ 1950418 w 3898281"/>
              <a:gd name="connsiteY6" fmla="*/ 4333133 h 4333133"/>
              <a:gd name="connsiteX7" fmla="*/ 2555 w 3898281"/>
              <a:gd name="connsiteY7" fmla="*/ 2174133 h 4333133"/>
              <a:gd name="connsiteX0" fmla="*/ 2555 w 3898281"/>
              <a:gd name="connsiteY0" fmla="*/ 1778530 h 3937530"/>
              <a:gd name="connsiteX1" fmla="*/ 1526556 w 3898281"/>
              <a:gd name="connsiteY1" fmla="*/ 1029231 h 3937530"/>
              <a:gd name="connsiteX2" fmla="*/ 1069356 w 3898281"/>
              <a:gd name="connsiteY2" fmla="*/ 114830 h 3937530"/>
              <a:gd name="connsiteX3" fmla="*/ 1831356 w 3898281"/>
              <a:gd name="connsiteY3" fmla="*/ 813331 h 3937530"/>
              <a:gd name="connsiteX4" fmla="*/ 2026618 w 3898281"/>
              <a:gd name="connsiteY4" fmla="*/ 191030 h 3937530"/>
              <a:gd name="connsiteX5" fmla="*/ 3898281 w 3898281"/>
              <a:gd name="connsiteY5" fmla="*/ 1778530 h 3937530"/>
              <a:gd name="connsiteX6" fmla="*/ 1950418 w 3898281"/>
              <a:gd name="connsiteY6" fmla="*/ 3937530 h 3937530"/>
              <a:gd name="connsiteX7" fmla="*/ 2555 w 3898281"/>
              <a:gd name="connsiteY7" fmla="*/ 1778530 h 3937530"/>
              <a:gd name="connsiteX0" fmla="*/ 2555 w 3898281"/>
              <a:gd name="connsiteY0" fmla="*/ 1778530 h 3937530"/>
              <a:gd name="connsiteX1" fmla="*/ 1526556 w 3898281"/>
              <a:gd name="connsiteY1" fmla="*/ 1029231 h 3937530"/>
              <a:gd name="connsiteX2" fmla="*/ 1069356 w 3898281"/>
              <a:gd name="connsiteY2" fmla="*/ 114830 h 3937530"/>
              <a:gd name="connsiteX3" fmla="*/ 1831356 w 3898281"/>
              <a:gd name="connsiteY3" fmla="*/ 813331 h 3937530"/>
              <a:gd name="connsiteX4" fmla="*/ 2026618 w 3898281"/>
              <a:gd name="connsiteY4" fmla="*/ 191030 h 3937530"/>
              <a:gd name="connsiteX5" fmla="*/ 3898281 w 3898281"/>
              <a:gd name="connsiteY5" fmla="*/ 1778530 h 3937530"/>
              <a:gd name="connsiteX6" fmla="*/ 1950418 w 3898281"/>
              <a:gd name="connsiteY6" fmla="*/ 3937530 h 3937530"/>
              <a:gd name="connsiteX7" fmla="*/ 2555 w 3898281"/>
              <a:gd name="connsiteY7" fmla="*/ 1778530 h 3937530"/>
              <a:gd name="connsiteX0" fmla="*/ 2555 w 3900324"/>
              <a:gd name="connsiteY0" fmla="*/ 1778530 h 3937530"/>
              <a:gd name="connsiteX1" fmla="*/ 1526556 w 3900324"/>
              <a:gd name="connsiteY1" fmla="*/ 1029231 h 3937530"/>
              <a:gd name="connsiteX2" fmla="*/ 1069356 w 3900324"/>
              <a:gd name="connsiteY2" fmla="*/ 114830 h 3937530"/>
              <a:gd name="connsiteX3" fmla="*/ 1831356 w 3900324"/>
              <a:gd name="connsiteY3" fmla="*/ 813331 h 3937530"/>
              <a:gd name="connsiteX4" fmla="*/ 2026618 w 3900324"/>
              <a:gd name="connsiteY4" fmla="*/ 191030 h 3937530"/>
              <a:gd name="connsiteX5" fmla="*/ 2250456 w 3900324"/>
              <a:gd name="connsiteY5" fmla="*/ 864130 h 3937530"/>
              <a:gd name="connsiteX6" fmla="*/ 3898281 w 3900324"/>
              <a:gd name="connsiteY6" fmla="*/ 1778530 h 3937530"/>
              <a:gd name="connsiteX7" fmla="*/ 1950418 w 3900324"/>
              <a:gd name="connsiteY7" fmla="*/ 3937530 h 3937530"/>
              <a:gd name="connsiteX8" fmla="*/ 2555 w 3900324"/>
              <a:gd name="connsiteY8" fmla="*/ 1778530 h 3937530"/>
              <a:gd name="connsiteX0" fmla="*/ 2555 w 3900324"/>
              <a:gd name="connsiteY0" fmla="*/ 1778530 h 3937530"/>
              <a:gd name="connsiteX1" fmla="*/ 1526556 w 3900324"/>
              <a:gd name="connsiteY1" fmla="*/ 1029231 h 3937530"/>
              <a:gd name="connsiteX2" fmla="*/ 1069356 w 3900324"/>
              <a:gd name="connsiteY2" fmla="*/ 114830 h 3937530"/>
              <a:gd name="connsiteX3" fmla="*/ 1831356 w 3900324"/>
              <a:gd name="connsiteY3" fmla="*/ 813331 h 3937530"/>
              <a:gd name="connsiteX4" fmla="*/ 2026618 w 3900324"/>
              <a:gd name="connsiteY4" fmla="*/ 191030 h 3937530"/>
              <a:gd name="connsiteX5" fmla="*/ 2250456 w 3900324"/>
              <a:gd name="connsiteY5" fmla="*/ 864130 h 3937530"/>
              <a:gd name="connsiteX6" fmla="*/ 3898281 w 3900324"/>
              <a:gd name="connsiteY6" fmla="*/ 1778530 h 3937530"/>
              <a:gd name="connsiteX7" fmla="*/ 1950418 w 3900324"/>
              <a:gd name="connsiteY7" fmla="*/ 3937530 h 3937530"/>
              <a:gd name="connsiteX8" fmla="*/ 2555 w 3900324"/>
              <a:gd name="connsiteY8" fmla="*/ 1778530 h 3937530"/>
              <a:gd name="connsiteX0" fmla="*/ 2555 w 3900324"/>
              <a:gd name="connsiteY0" fmla="*/ 1778530 h 3937530"/>
              <a:gd name="connsiteX1" fmla="*/ 1526556 w 3900324"/>
              <a:gd name="connsiteY1" fmla="*/ 1029231 h 3937530"/>
              <a:gd name="connsiteX2" fmla="*/ 1069356 w 3900324"/>
              <a:gd name="connsiteY2" fmla="*/ 114830 h 3937530"/>
              <a:gd name="connsiteX3" fmla="*/ 1831356 w 3900324"/>
              <a:gd name="connsiteY3" fmla="*/ 813331 h 3937530"/>
              <a:gd name="connsiteX4" fmla="*/ 2026618 w 3900324"/>
              <a:gd name="connsiteY4" fmla="*/ 191030 h 3937530"/>
              <a:gd name="connsiteX5" fmla="*/ 2250456 w 3900324"/>
              <a:gd name="connsiteY5" fmla="*/ 864130 h 3937530"/>
              <a:gd name="connsiteX6" fmla="*/ 3898281 w 3900324"/>
              <a:gd name="connsiteY6" fmla="*/ 1778530 h 3937530"/>
              <a:gd name="connsiteX7" fmla="*/ 1950418 w 3900324"/>
              <a:gd name="connsiteY7" fmla="*/ 3937530 h 3937530"/>
              <a:gd name="connsiteX8" fmla="*/ 2555 w 3900324"/>
              <a:gd name="connsiteY8" fmla="*/ 1778530 h 3937530"/>
              <a:gd name="connsiteX0" fmla="*/ 2555 w 3900324"/>
              <a:gd name="connsiteY0" fmla="*/ 1778530 h 3937530"/>
              <a:gd name="connsiteX1" fmla="*/ 1526556 w 3900324"/>
              <a:gd name="connsiteY1" fmla="*/ 1029231 h 3937530"/>
              <a:gd name="connsiteX2" fmla="*/ 1069356 w 3900324"/>
              <a:gd name="connsiteY2" fmla="*/ 114830 h 3937530"/>
              <a:gd name="connsiteX3" fmla="*/ 1831356 w 3900324"/>
              <a:gd name="connsiteY3" fmla="*/ 813331 h 3937530"/>
              <a:gd name="connsiteX4" fmla="*/ 2026618 w 3900324"/>
              <a:gd name="connsiteY4" fmla="*/ 191030 h 3937530"/>
              <a:gd name="connsiteX5" fmla="*/ 2250456 w 3900324"/>
              <a:gd name="connsiteY5" fmla="*/ 864130 h 3937530"/>
              <a:gd name="connsiteX6" fmla="*/ 3898281 w 3900324"/>
              <a:gd name="connsiteY6" fmla="*/ 1778530 h 3937530"/>
              <a:gd name="connsiteX7" fmla="*/ 1950418 w 3900324"/>
              <a:gd name="connsiteY7" fmla="*/ 3937530 h 3937530"/>
              <a:gd name="connsiteX8" fmla="*/ 2555 w 3900324"/>
              <a:gd name="connsiteY8" fmla="*/ 1778530 h 3937530"/>
              <a:gd name="connsiteX0" fmla="*/ 2555 w 3900324"/>
              <a:gd name="connsiteY0" fmla="*/ 1778530 h 3937530"/>
              <a:gd name="connsiteX1" fmla="*/ 1526556 w 3900324"/>
              <a:gd name="connsiteY1" fmla="*/ 1029231 h 3937530"/>
              <a:gd name="connsiteX2" fmla="*/ 1069356 w 3900324"/>
              <a:gd name="connsiteY2" fmla="*/ 114830 h 3937530"/>
              <a:gd name="connsiteX3" fmla="*/ 1831356 w 3900324"/>
              <a:gd name="connsiteY3" fmla="*/ 813331 h 3937530"/>
              <a:gd name="connsiteX4" fmla="*/ 2026618 w 3900324"/>
              <a:gd name="connsiteY4" fmla="*/ 191030 h 3937530"/>
              <a:gd name="connsiteX5" fmla="*/ 2250456 w 3900324"/>
              <a:gd name="connsiteY5" fmla="*/ 864130 h 3937530"/>
              <a:gd name="connsiteX6" fmla="*/ 3898281 w 3900324"/>
              <a:gd name="connsiteY6" fmla="*/ 1778530 h 3937530"/>
              <a:gd name="connsiteX7" fmla="*/ 1950418 w 3900324"/>
              <a:gd name="connsiteY7" fmla="*/ 3937530 h 3937530"/>
              <a:gd name="connsiteX8" fmla="*/ 2555 w 3900324"/>
              <a:gd name="connsiteY8" fmla="*/ 1778530 h 3937530"/>
              <a:gd name="connsiteX0" fmla="*/ 2555 w 3900324"/>
              <a:gd name="connsiteY0" fmla="*/ 1778530 h 3937530"/>
              <a:gd name="connsiteX1" fmla="*/ 1526556 w 3900324"/>
              <a:gd name="connsiteY1" fmla="*/ 1029231 h 3937530"/>
              <a:gd name="connsiteX2" fmla="*/ 1069356 w 3900324"/>
              <a:gd name="connsiteY2" fmla="*/ 114830 h 3937530"/>
              <a:gd name="connsiteX3" fmla="*/ 1831356 w 3900324"/>
              <a:gd name="connsiteY3" fmla="*/ 813331 h 3937530"/>
              <a:gd name="connsiteX4" fmla="*/ 1975818 w 3900324"/>
              <a:gd name="connsiteY4" fmla="*/ 191030 h 3937530"/>
              <a:gd name="connsiteX5" fmla="*/ 2250456 w 3900324"/>
              <a:gd name="connsiteY5" fmla="*/ 864130 h 3937530"/>
              <a:gd name="connsiteX6" fmla="*/ 3898281 w 3900324"/>
              <a:gd name="connsiteY6" fmla="*/ 1778530 h 3937530"/>
              <a:gd name="connsiteX7" fmla="*/ 1950418 w 3900324"/>
              <a:gd name="connsiteY7" fmla="*/ 3937530 h 3937530"/>
              <a:gd name="connsiteX8" fmla="*/ 2555 w 3900324"/>
              <a:gd name="connsiteY8" fmla="*/ 1778530 h 3937530"/>
              <a:gd name="connsiteX0" fmla="*/ 2555 w 3900324"/>
              <a:gd name="connsiteY0" fmla="*/ 1778530 h 3937530"/>
              <a:gd name="connsiteX1" fmla="*/ 1526556 w 3900324"/>
              <a:gd name="connsiteY1" fmla="*/ 1029231 h 3937530"/>
              <a:gd name="connsiteX2" fmla="*/ 1069356 w 3900324"/>
              <a:gd name="connsiteY2" fmla="*/ 114830 h 3937530"/>
              <a:gd name="connsiteX3" fmla="*/ 1831356 w 3900324"/>
              <a:gd name="connsiteY3" fmla="*/ 813331 h 3937530"/>
              <a:gd name="connsiteX4" fmla="*/ 1975818 w 3900324"/>
              <a:gd name="connsiteY4" fmla="*/ 191030 h 3937530"/>
              <a:gd name="connsiteX5" fmla="*/ 2250456 w 3900324"/>
              <a:gd name="connsiteY5" fmla="*/ 864130 h 3937530"/>
              <a:gd name="connsiteX6" fmla="*/ 3898281 w 3900324"/>
              <a:gd name="connsiteY6" fmla="*/ 1778530 h 3937530"/>
              <a:gd name="connsiteX7" fmla="*/ 1950418 w 3900324"/>
              <a:gd name="connsiteY7" fmla="*/ 3937530 h 3937530"/>
              <a:gd name="connsiteX8" fmla="*/ 2555 w 3900324"/>
              <a:gd name="connsiteY8" fmla="*/ 1778530 h 3937530"/>
              <a:gd name="connsiteX0" fmla="*/ 2555 w 3900398"/>
              <a:gd name="connsiteY0" fmla="*/ 1778530 h 3937530"/>
              <a:gd name="connsiteX1" fmla="*/ 1526556 w 3900398"/>
              <a:gd name="connsiteY1" fmla="*/ 1029231 h 3937530"/>
              <a:gd name="connsiteX2" fmla="*/ 1069356 w 3900398"/>
              <a:gd name="connsiteY2" fmla="*/ 114830 h 3937530"/>
              <a:gd name="connsiteX3" fmla="*/ 1831356 w 3900398"/>
              <a:gd name="connsiteY3" fmla="*/ 813331 h 3937530"/>
              <a:gd name="connsiteX4" fmla="*/ 1975818 w 3900398"/>
              <a:gd name="connsiteY4" fmla="*/ 191030 h 3937530"/>
              <a:gd name="connsiteX5" fmla="*/ 2250456 w 3900398"/>
              <a:gd name="connsiteY5" fmla="*/ 864130 h 3937530"/>
              <a:gd name="connsiteX6" fmla="*/ 3898281 w 3900398"/>
              <a:gd name="connsiteY6" fmla="*/ 1778530 h 3937530"/>
              <a:gd name="connsiteX7" fmla="*/ 1950418 w 3900398"/>
              <a:gd name="connsiteY7" fmla="*/ 3937530 h 3937530"/>
              <a:gd name="connsiteX8" fmla="*/ 2555 w 3900398"/>
              <a:gd name="connsiteY8" fmla="*/ 1778530 h 3937530"/>
              <a:gd name="connsiteX0" fmla="*/ 2555 w 3934660"/>
              <a:gd name="connsiteY0" fmla="*/ 1778530 h 3937530"/>
              <a:gd name="connsiteX1" fmla="*/ 1526556 w 3934660"/>
              <a:gd name="connsiteY1" fmla="*/ 1029231 h 3937530"/>
              <a:gd name="connsiteX2" fmla="*/ 1069356 w 3934660"/>
              <a:gd name="connsiteY2" fmla="*/ 114830 h 3937530"/>
              <a:gd name="connsiteX3" fmla="*/ 1831356 w 3934660"/>
              <a:gd name="connsiteY3" fmla="*/ 813331 h 3937530"/>
              <a:gd name="connsiteX4" fmla="*/ 1975818 w 3934660"/>
              <a:gd name="connsiteY4" fmla="*/ 191030 h 3937530"/>
              <a:gd name="connsiteX5" fmla="*/ 2250456 w 3934660"/>
              <a:gd name="connsiteY5" fmla="*/ 864130 h 3937530"/>
              <a:gd name="connsiteX6" fmla="*/ 3101355 w 3934660"/>
              <a:gd name="connsiteY6" fmla="*/ 114830 h 3937530"/>
              <a:gd name="connsiteX7" fmla="*/ 3898281 w 3934660"/>
              <a:gd name="connsiteY7" fmla="*/ 1778530 h 3937530"/>
              <a:gd name="connsiteX8" fmla="*/ 1950418 w 3934660"/>
              <a:gd name="connsiteY8" fmla="*/ 3937530 h 3937530"/>
              <a:gd name="connsiteX9" fmla="*/ 2555 w 3934660"/>
              <a:gd name="connsiteY9" fmla="*/ 1778530 h 3937530"/>
              <a:gd name="connsiteX0" fmla="*/ 2555 w 3934660"/>
              <a:gd name="connsiteY0" fmla="*/ 1778530 h 3937530"/>
              <a:gd name="connsiteX1" fmla="*/ 1526556 w 3934660"/>
              <a:gd name="connsiteY1" fmla="*/ 1029231 h 3937530"/>
              <a:gd name="connsiteX2" fmla="*/ 1069356 w 3934660"/>
              <a:gd name="connsiteY2" fmla="*/ 114830 h 3937530"/>
              <a:gd name="connsiteX3" fmla="*/ 1831356 w 3934660"/>
              <a:gd name="connsiteY3" fmla="*/ 813331 h 3937530"/>
              <a:gd name="connsiteX4" fmla="*/ 1975818 w 3934660"/>
              <a:gd name="connsiteY4" fmla="*/ 191030 h 3937530"/>
              <a:gd name="connsiteX5" fmla="*/ 2250456 w 3934660"/>
              <a:gd name="connsiteY5" fmla="*/ 864130 h 3937530"/>
              <a:gd name="connsiteX6" fmla="*/ 3101355 w 3934660"/>
              <a:gd name="connsiteY6" fmla="*/ 114830 h 3937530"/>
              <a:gd name="connsiteX7" fmla="*/ 3898281 w 3934660"/>
              <a:gd name="connsiteY7" fmla="*/ 1778530 h 3937530"/>
              <a:gd name="connsiteX8" fmla="*/ 1950418 w 3934660"/>
              <a:gd name="connsiteY8" fmla="*/ 3937530 h 3937530"/>
              <a:gd name="connsiteX9" fmla="*/ 2555 w 3934660"/>
              <a:gd name="connsiteY9" fmla="*/ 1778530 h 3937530"/>
              <a:gd name="connsiteX0" fmla="*/ 2555 w 3934660"/>
              <a:gd name="connsiteY0" fmla="*/ 1778530 h 3937530"/>
              <a:gd name="connsiteX1" fmla="*/ 1526556 w 3934660"/>
              <a:gd name="connsiteY1" fmla="*/ 1029231 h 3937530"/>
              <a:gd name="connsiteX2" fmla="*/ 1069356 w 3934660"/>
              <a:gd name="connsiteY2" fmla="*/ 114830 h 3937530"/>
              <a:gd name="connsiteX3" fmla="*/ 1831356 w 3934660"/>
              <a:gd name="connsiteY3" fmla="*/ 813331 h 3937530"/>
              <a:gd name="connsiteX4" fmla="*/ 1975818 w 3934660"/>
              <a:gd name="connsiteY4" fmla="*/ 191030 h 3937530"/>
              <a:gd name="connsiteX5" fmla="*/ 2237756 w 3934660"/>
              <a:gd name="connsiteY5" fmla="*/ 826030 h 3937530"/>
              <a:gd name="connsiteX6" fmla="*/ 3101355 w 3934660"/>
              <a:gd name="connsiteY6" fmla="*/ 114830 h 3937530"/>
              <a:gd name="connsiteX7" fmla="*/ 3898281 w 3934660"/>
              <a:gd name="connsiteY7" fmla="*/ 1778530 h 3937530"/>
              <a:gd name="connsiteX8" fmla="*/ 1950418 w 3934660"/>
              <a:gd name="connsiteY8" fmla="*/ 3937530 h 3937530"/>
              <a:gd name="connsiteX9" fmla="*/ 2555 w 3934660"/>
              <a:gd name="connsiteY9" fmla="*/ 1778530 h 3937530"/>
              <a:gd name="connsiteX0" fmla="*/ 2555 w 3934660"/>
              <a:gd name="connsiteY0" fmla="*/ 1778530 h 3937530"/>
              <a:gd name="connsiteX1" fmla="*/ 1526556 w 3934660"/>
              <a:gd name="connsiteY1" fmla="*/ 1029231 h 3937530"/>
              <a:gd name="connsiteX2" fmla="*/ 1069356 w 3934660"/>
              <a:gd name="connsiteY2" fmla="*/ 114830 h 3937530"/>
              <a:gd name="connsiteX3" fmla="*/ 1831356 w 3934660"/>
              <a:gd name="connsiteY3" fmla="*/ 813331 h 3937530"/>
              <a:gd name="connsiteX4" fmla="*/ 1975818 w 3934660"/>
              <a:gd name="connsiteY4" fmla="*/ 191030 h 3937530"/>
              <a:gd name="connsiteX5" fmla="*/ 2237756 w 3934660"/>
              <a:gd name="connsiteY5" fmla="*/ 826030 h 3937530"/>
              <a:gd name="connsiteX6" fmla="*/ 3101355 w 3934660"/>
              <a:gd name="connsiteY6" fmla="*/ 114830 h 3937530"/>
              <a:gd name="connsiteX7" fmla="*/ 3898281 w 3934660"/>
              <a:gd name="connsiteY7" fmla="*/ 1778530 h 3937530"/>
              <a:gd name="connsiteX8" fmla="*/ 1950418 w 3934660"/>
              <a:gd name="connsiteY8" fmla="*/ 3937530 h 3937530"/>
              <a:gd name="connsiteX9" fmla="*/ 2555 w 3934660"/>
              <a:gd name="connsiteY9" fmla="*/ 1778530 h 3937530"/>
              <a:gd name="connsiteX0" fmla="*/ 2555 w 3934660"/>
              <a:gd name="connsiteY0" fmla="*/ 1778530 h 3937530"/>
              <a:gd name="connsiteX1" fmla="*/ 1526556 w 3934660"/>
              <a:gd name="connsiteY1" fmla="*/ 1029231 h 3937530"/>
              <a:gd name="connsiteX2" fmla="*/ 1069356 w 3934660"/>
              <a:gd name="connsiteY2" fmla="*/ 114830 h 3937530"/>
              <a:gd name="connsiteX3" fmla="*/ 1831356 w 3934660"/>
              <a:gd name="connsiteY3" fmla="*/ 813331 h 3937530"/>
              <a:gd name="connsiteX4" fmla="*/ 1975818 w 3934660"/>
              <a:gd name="connsiteY4" fmla="*/ 191030 h 3937530"/>
              <a:gd name="connsiteX5" fmla="*/ 2237756 w 3934660"/>
              <a:gd name="connsiteY5" fmla="*/ 826030 h 3937530"/>
              <a:gd name="connsiteX6" fmla="*/ 3101355 w 3934660"/>
              <a:gd name="connsiteY6" fmla="*/ 114830 h 3937530"/>
              <a:gd name="connsiteX7" fmla="*/ 3898281 w 3934660"/>
              <a:gd name="connsiteY7" fmla="*/ 1778530 h 3937530"/>
              <a:gd name="connsiteX8" fmla="*/ 1950418 w 3934660"/>
              <a:gd name="connsiteY8" fmla="*/ 3937530 h 3937530"/>
              <a:gd name="connsiteX9" fmla="*/ 2555 w 3934660"/>
              <a:gd name="connsiteY9" fmla="*/ 1778530 h 3937530"/>
              <a:gd name="connsiteX0" fmla="*/ 2555 w 3934660"/>
              <a:gd name="connsiteY0" fmla="*/ 1778530 h 3937530"/>
              <a:gd name="connsiteX1" fmla="*/ 1526556 w 3934660"/>
              <a:gd name="connsiteY1" fmla="*/ 1029231 h 3937530"/>
              <a:gd name="connsiteX2" fmla="*/ 1069356 w 3934660"/>
              <a:gd name="connsiteY2" fmla="*/ 114830 h 3937530"/>
              <a:gd name="connsiteX3" fmla="*/ 1831356 w 3934660"/>
              <a:gd name="connsiteY3" fmla="*/ 813331 h 3937530"/>
              <a:gd name="connsiteX4" fmla="*/ 1975818 w 3934660"/>
              <a:gd name="connsiteY4" fmla="*/ 191030 h 3937530"/>
              <a:gd name="connsiteX5" fmla="*/ 2237756 w 3934660"/>
              <a:gd name="connsiteY5" fmla="*/ 826030 h 3937530"/>
              <a:gd name="connsiteX6" fmla="*/ 3101355 w 3934660"/>
              <a:gd name="connsiteY6" fmla="*/ 114830 h 3937530"/>
              <a:gd name="connsiteX7" fmla="*/ 3898281 w 3934660"/>
              <a:gd name="connsiteY7" fmla="*/ 1778530 h 3937530"/>
              <a:gd name="connsiteX8" fmla="*/ 1950418 w 3934660"/>
              <a:gd name="connsiteY8" fmla="*/ 3937530 h 3937530"/>
              <a:gd name="connsiteX9" fmla="*/ 2555 w 3934660"/>
              <a:gd name="connsiteY9" fmla="*/ 1778530 h 3937530"/>
              <a:gd name="connsiteX0" fmla="*/ 2555 w 3934660"/>
              <a:gd name="connsiteY0" fmla="*/ 1778530 h 3937530"/>
              <a:gd name="connsiteX1" fmla="*/ 1526556 w 3934660"/>
              <a:gd name="connsiteY1" fmla="*/ 1029231 h 3937530"/>
              <a:gd name="connsiteX2" fmla="*/ 1069356 w 3934660"/>
              <a:gd name="connsiteY2" fmla="*/ 114830 h 3937530"/>
              <a:gd name="connsiteX3" fmla="*/ 1831356 w 3934660"/>
              <a:gd name="connsiteY3" fmla="*/ 813331 h 3937530"/>
              <a:gd name="connsiteX4" fmla="*/ 1975818 w 3934660"/>
              <a:gd name="connsiteY4" fmla="*/ 191030 h 3937530"/>
              <a:gd name="connsiteX5" fmla="*/ 2237756 w 3934660"/>
              <a:gd name="connsiteY5" fmla="*/ 826030 h 3937530"/>
              <a:gd name="connsiteX6" fmla="*/ 3101355 w 3934660"/>
              <a:gd name="connsiteY6" fmla="*/ 114830 h 3937530"/>
              <a:gd name="connsiteX7" fmla="*/ 3898281 w 3934660"/>
              <a:gd name="connsiteY7" fmla="*/ 1778530 h 3937530"/>
              <a:gd name="connsiteX8" fmla="*/ 1950418 w 3934660"/>
              <a:gd name="connsiteY8" fmla="*/ 3937530 h 3937530"/>
              <a:gd name="connsiteX9" fmla="*/ 2555 w 3934660"/>
              <a:gd name="connsiteY9" fmla="*/ 1778530 h 3937530"/>
              <a:gd name="connsiteX0" fmla="*/ 2555 w 3934660"/>
              <a:gd name="connsiteY0" fmla="*/ 1778530 h 3937530"/>
              <a:gd name="connsiteX1" fmla="*/ 1526556 w 3934660"/>
              <a:gd name="connsiteY1" fmla="*/ 1029231 h 3937530"/>
              <a:gd name="connsiteX2" fmla="*/ 1069356 w 3934660"/>
              <a:gd name="connsiteY2" fmla="*/ 114830 h 3937530"/>
              <a:gd name="connsiteX3" fmla="*/ 1831356 w 3934660"/>
              <a:gd name="connsiteY3" fmla="*/ 813331 h 3937530"/>
              <a:gd name="connsiteX4" fmla="*/ 1975818 w 3934660"/>
              <a:gd name="connsiteY4" fmla="*/ 191030 h 3937530"/>
              <a:gd name="connsiteX5" fmla="*/ 2237756 w 3934660"/>
              <a:gd name="connsiteY5" fmla="*/ 826030 h 3937530"/>
              <a:gd name="connsiteX6" fmla="*/ 3101355 w 3934660"/>
              <a:gd name="connsiteY6" fmla="*/ 114830 h 3937530"/>
              <a:gd name="connsiteX7" fmla="*/ 3898281 w 3934660"/>
              <a:gd name="connsiteY7" fmla="*/ 1778530 h 3937530"/>
              <a:gd name="connsiteX8" fmla="*/ 1950418 w 3934660"/>
              <a:gd name="connsiteY8" fmla="*/ 3937530 h 3937530"/>
              <a:gd name="connsiteX9" fmla="*/ 2555 w 3934660"/>
              <a:gd name="connsiteY9" fmla="*/ 1778530 h 3937530"/>
              <a:gd name="connsiteX0" fmla="*/ 2555 w 3939660"/>
              <a:gd name="connsiteY0" fmla="*/ 1778530 h 3937530"/>
              <a:gd name="connsiteX1" fmla="*/ 1526556 w 3939660"/>
              <a:gd name="connsiteY1" fmla="*/ 1029231 h 3937530"/>
              <a:gd name="connsiteX2" fmla="*/ 1069356 w 3939660"/>
              <a:gd name="connsiteY2" fmla="*/ 114830 h 3937530"/>
              <a:gd name="connsiteX3" fmla="*/ 1831356 w 3939660"/>
              <a:gd name="connsiteY3" fmla="*/ 813331 h 3937530"/>
              <a:gd name="connsiteX4" fmla="*/ 1975818 w 3939660"/>
              <a:gd name="connsiteY4" fmla="*/ 191030 h 3937530"/>
              <a:gd name="connsiteX5" fmla="*/ 2237756 w 3939660"/>
              <a:gd name="connsiteY5" fmla="*/ 826030 h 3937530"/>
              <a:gd name="connsiteX6" fmla="*/ 3101355 w 3939660"/>
              <a:gd name="connsiteY6" fmla="*/ 114830 h 3937530"/>
              <a:gd name="connsiteX7" fmla="*/ 3898281 w 3939660"/>
              <a:gd name="connsiteY7" fmla="*/ 1778530 h 3937530"/>
              <a:gd name="connsiteX8" fmla="*/ 1950418 w 3939660"/>
              <a:gd name="connsiteY8" fmla="*/ 3937530 h 3937530"/>
              <a:gd name="connsiteX9" fmla="*/ 2555 w 3939660"/>
              <a:gd name="connsiteY9" fmla="*/ 1778530 h 3937530"/>
              <a:gd name="connsiteX0" fmla="*/ 2555 w 3936115"/>
              <a:gd name="connsiteY0" fmla="*/ 1778530 h 3937530"/>
              <a:gd name="connsiteX1" fmla="*/ 1526556 w 3936115"/>
              <a:gd name="connsiteY1" fmla="*/ 1029231 h 3937530"/>
              <a:gd name="connsiteX2" fmla="*/ 1069356 w 3936115"/>
              <a:gd name="connsiteY2" fmla="*/ 114830 h 3937530"/>
              <a:gd name="connsiteX3" fmla="*/ 1831356 w 3936115"/>
              <a:gd name="connsiteY3" fmla="*/ 813331 h 3937530"/>
              <a:gd name="connsiteX4" fmla="*/ 1975818 w 3936115"/>
              <a:gd name="connsiteY4" fmla="*/ 191030 h 3937530"/>
              <a:gd name="connsiteX5" fmla="*/ 2237756 w 3936115"/>
              <a:gd name="connsiteY5" fmla="*/ 826030 h 3937530"/>
              <a:gd name="connsiteX6" fmla="*/ 3101355 w 3936115"/>
              <a:gd name="connsiteY6" fmla="*/ 114830 h 3937530"/>
              <a:gd name="connsiteX7" fmla="*/ 2656855 w 3936115"/>
              <a:gd name="connsiteY7" fmla="*/ 1168930 h 3937530"/>
              <a:gd name="connsiteX8" fmla="*/ 3898281 w 3936115"/>
              <a:gd name="connsiteY8" fmla="*/ 1778530 h 3937530"/>
              <a:gd name="connsiteX9" fmla="*/ 1950418 w 3936115"/>
              <a:gd name="connsiteY9" fmla="*/ 3937530 h 3937530"/>
              <a:gd name="connsiteX10" fmla="*/ 2555 w 3936115"/>
              <a:gd name="connsiteY10" fmla="*/ 1778530 h 3937530"/>
              <a:gd name="connsiteX0" fmla="*/ 2555 w 3936115"/>
              <a:gd name="connsiteY0" fmla="*/ 1778530 h 3937530"/>
              <a:gd name="connsiteX1" fmla="*/ 1526556 w 3936115"/>
              <a:gd name="connsiteY1" fmla="*/ 1029231 h 3937530"/>
              <a:gd name="connsiteX2" fmla="*/ 1069356 w 3936115"/>
              <a:gd name="connsiteY2" fmla="*/ 114830 h 3937530"/>
              <a:gd name="connsiteX3" fmla="*/ 1831356 w 3936115"/>
              <a:gd name="connsiteY3" fmla="*/ 813331 h 3937530"/>
              <a:gd name="connsiteX4" fmla="*/ 1975818 w 3936115"/>
              <a:gd name="connsiteY4" fmla="*/ 191030 h 3937530"/>
              <a:gd name="connsiteX5" fmla="*/ 2237756 w 3936115"/>
              <a:gd name="connsiteY5" fmla="*/ 826030 h 3937530"/>
              <a:gd name="connsiteX6" fmla="*/ 3101355 w 3936115"/>
              <a:gd name="connsiteY6" fmla="*/ 114830 h 3937530"/>
              <a:gd name="connsiteX7" fmla="*/ 2656855 w 3936115"/>
              <a:gd name="connsiteY7" fmla="*/ 1168930 h 3937530"/>
              <a:gd name="connsiteX8" fmla="*/ 3898281 w 3936115"/>
              <a:gd name="connsiteY8" fmla="*/ 1778530 h 3937530"/>
              <a:gd name="connsiteX9" fmla="*/ 1950418 w 3936115"/>
              <a:gd name="connsiteY9" fmla="*/ 3937530 h 3937530"/>
              <a:gd name="connsiteX10" fmla="*/ 2555 w 3936115"/>
              <a:gd name="connsiteY10" fmla="*/ 1778530 h 3937530"/>
              <a:gd name="connsiteX0" fmla="*/ 2555 w 3935230"/>
              <a:gd name="connsiteY0" fmla="*/ 1778530 h 3937530"/>
              <a:gd name="connsiteX1" fmla="*/ 1526556 w 3935230"/>
              <a:gd name="connsiteY1" fmla="*/ 1029231 h 3937530"/>
              <a:gd name="connsiteX2" fmla="*/ 1069356 w 3935230"/>
              <a:gd name="connsiteY2" fmla="*/ 114830 h 3937530"/>
              <a:gd name="connsiteX3" fmla="*/ 1831356 w 3935230"/>
              <a:gd name="connsiteY3" fmla="*/ 813331 h 3937530"/>
              <a:gd name="connsiteX4" fmla="*/ 1975818 w 3935230"/>
              <a:gd name="connsiteY4" fmla="*/ 191030 h 3937530"/>
              <a:gd name="connsiteX5" fmla="*/ 2237756 w 3935230"/>
              <a:gd name="connsiteY5" fmla="*/ 826030 h 3937530"/>
              <a:gd name="connsiteX6" fmla="*/ 3101355 w 3935230"/>
              <a:gd name="connsiteY6" fmla="*/ 114830 h 3937530"/>
              <a:gd name="connsiteX7" fmla="*/ 2618755 w 3935230"/>
              <a:gd name="connsiteY7" fmla="*/ 1118130 h 3937530"/>
              <a:gd name="connsiteX8" fmla="*/ 3898281 w 3935230"/>
              <a:gd name="connsiteY8" fmla="*/ 1778530 h 3937530"/>
              <a:gd name="connsiteX9" fmla="*/ 1950418 w 3935230"/>
              <a:gd name="connsiteY9" fmla="*/ 3937530 h 3937530"/>
              <a:gd name="connsiteX10" fmla="*/ 2555 w 3935230"/>
              <a:gd name="connsiteY10" fmla="*/ 1778530 h 3937530"/>
              <a:gd name="connsiteX0" fmla="*/ 2555 w 3932391"/>
              <a:gd name="connsiteY0" fmla="*/ 1778530 h 3937530"/>
              <a:gd name="connsiteX1" fmla="*/ 1526556 w 3932391"/>
              <a:gd name="connsiteY1" fmla="*/ 1029231 h 3937530"/>
              <a:gd name="connsiteX2" fmla="*/ 1069356 w 3932391"/>
              <a:gd name="connsiteY2" fmla="*/ 114830 h 3937530"/>
              <a:gd name="connsiteX3" fmla="*/ 1831356 w 3932391"/>
              <a:gd name="connsiteY3" fmla="*/ 813331 h 3937530"/>
              <a:gd name="connsiteX4" fmla="*/ 1975818 w 3932391"/>
              <a:gd name="connsiteY4" fmla="*/ 191030 h 3937530"/>
              <a:gd name="connsiteX5" fmla="*/ 2237756 w 3932391"/>
              <a:gd name="connsiteY5" fmla="*/ 826030 h 3937530"/>
              <a:gd name="connsiteX6" fmla="*/ 3101355 w 3932391"/>
              <a:gd name="connsiteY6" fmla="*/ 114830 h 3937530"/>
              <a:gd name="connsiteX7" fmla="*/ 2618755 w 3932391"/>
              <a:gd name="connsiteY7" fmla="*/ 1118130 h 3937530"/>
              <a:gd name="connsiteX8" fmla="*/ 3898281 w 3932391"/>
              <a:gd name="connsiteY8" fmla="*/ 1778530 h 3937530"/>
              <a:gd name="connsiteX9" fmla="*/ 1950418 w 3932391"/>
              <a:gd name="connsiteY9" fmla="*/ 3937530 h 3937530"/>
              <a:gd name="connsiteX10" fmla="*/ 2555 w 3932391"/>
              <a:gd name="connsiteY10" fmla="*/ 1778530 h 3937530"/>
              <a:gd name="connsiteX0" fmla="*/ 2555 w 3934808"/>
              <a:gd name="connsiteY0" fmla="*/ 1778530 h 3937530"/>
              <a:gd name="connsiteX1" fmla="*/ 1526556 w 3934808"/>
              <a:gd name="connsiteY1" fmla="*/ 1029231 h 3937530"/>
              <a:gd name="connsiteX2" fmla="*/ 1069356 w 3934808"/>
              <a:gd name="connsiteY2" fmla="*/ 114830 h 3937530"/>
              <a:gd name="connsiteX3" fmla="*/ 1831356 w 3934808"/>
              <a:gd name="connsiteY3" fmla="*/ 813331 h 3937530"/>
              <a:gd name="connsiteX4" fmla="*/ 1975818 w 3934808"/>
              <a:gd name="connsiteY4" fmla="*/ 191030 h 3937530"/>
              <a:gd name="connsiteX5" fmla="*/ 2237756 w 3934808"/>
              <a:gd name="connsiteY5" fmla="*/ 826030 h 3937530"/>
              <a:gd name="connsiteX6" fmla="*/ 3101355 w 3934808"/>
              <a:gd name="connsiteY6" fmla="*/ 114830 h 3937530"/>
              <a:gd name="connsiteX7" fmla="*/ 2618755 w 3934808"/>
              <a:gd name="connsiteY7" fmla="*/ 1118130 h 3937530"/>
              <a:gd name="connsiteX8" fmla="*/ 3088657 w 3934808"/>
              <a:gd name="connsiteY8" fmla="*/ 1168930 h 3937530"/>
              <a:gd name="connsiteX9" fmla="*/ 3898281 w 3934808"/>
              <a:gd name="connsiteY9" fmla="*/ 1778530 h 3937530"/>
              <a:gd name="connsiteX10" fmla="*/ 1950418 w 3934808"/>
              <a:gd name="connsiteY10" fmla="*/ 3937530 h 3937530"/>
              <a:gd name="connsiteX11" fmla="*/ 2555 w 3934808"/>
              <a:gd name="connsiteY11" fmla="*/ 1778530 h 3937530"/>
              <a:gd name="connsiteX0" fmla="*/ 2555 w 3934808"/>
              <a:gd name="connsiteY0" fmla="*/ 1778530 h 3937530"/>
              <a:gd name="connsiteX1" fmla="*/ 1526556 w 3934808"/>
              <a:gd name="connsiteY1" fmla="*/ 1029231 h 3937530"/>
              <a:gd name="connsiteX2" fmla="*/ 1069356 w 3934808"/>
              <a:gd name="connsiteY2" fmla="*/ 114830 h 3937530"/>
              <a:gd name="connsiteX3" fmla="*/ 1831356 w 3934808"/>
              <a:gd name="connsiteY3" fmla="*/ 813331 h 3937530"/>
              <a:gd name="connsiteX4" fmla="*/ 1975818 w 3934808"/>
              <a:gd name="connsiteY4" fmla="*/ 191030 h 3937530"/>
              <a:gd name="connsiteX5" fmla="*/ 2237756 w 3934808"/>
              <a:gd name="connsiteY5" fmla="*/ 826030 h 3937530"/>
              <a:gd name="connsiteX6" fmla="*/ 3101355 w 3934808"/>
              <a:gd name="connsiteY6" fmla="*/ 114830 h 3937530"/>
              <a:gd name="connsiteX7" fmla="*/ 2618755 w 3934808"/>
              <a:gd name="connsiteY7" fmla="*/ 1118130 h 3937530"/>
              <a:gd name="connsiteX8" fmla="*/ 3088657 w 3934808"/>
              <a:gd name="connsiteY8" fmla="*/ 1168930 h 3937530"/>
              <a:gd name="connsiteX9" fmla="*/ 3898281 w 3934808"/>
              <a:gd name="connsiteY9" fmla="*/ 1778530 h 3937530"/>
              <a:gd name="connsiteX10" fmla="*/ 1950418 w 3934808"/>
              <a:gd name="connsiteY10" fmla="*/ 3937530 h 3937530"/>
              <a:gd name="connsiteX11" fmla="*/ 2555 w 3934808"/>
              <a:gd name="connsiteY11" fmla="*/ 1778530 h 3937530"/>
              <a:gd name="connsiteX0" fmla="*/ 2555 w 3933441"/>
              <a:gd name="connsiteY0" fmla="*/ 1778530 h 3937530"/>
              <a:gd name="connsiteX1" fmla="*/ 1526556 w 3933441"/>
              <a:gd name="connsiteY1" fmla="*/ 1029231 h 3937530"/>
              <a:gd name="connsiteX2" fmla="*/ 1069356 w 3933441"/>
              <a:gd name="connsiteY2" fmla="*/ 114830 h 3937530"/>
              <a:gd name="connsiteX3" fmla="*/ 1831356 w 3933441"/>
              <a:gd name="connsiteY3" fmla="*/ 813331 h 3937530"/>
              <a:gd name="connsiteX4" fmla="*/ 1975818 w 3933441"/>
              <a:gd name="connsiteY4" fmla="*/ 191030 h 3937530"/>
              <a:gd name="connsiteX5" fmla="*/ 2237756 w 3933441"/>
              <a:gd name="connsiteY5" fmla="*/ 826030 h 3937530"/>
              <a:gd name="connsiteX6" fmla="*/ 3101355 w 3933441"/>
              <a:gd name="connsiteY6" fmla="*/ 114830 h 3937530"/>
              <a:gd name="connsiteX7" fmla="*/ 2618755 w 3933441"/>
              <a:gd name="connsiteY7" fmla="*/ 1118130 h 3937530"/>
              <a:gd name="connsiteX8" fmla="*/ 3050557 w 3933441"/>
              <a:gd name="connsiteY8" fmla="*/ 1143530 h 3937530"/>
              <a:gd name="connsiteX9" fmla="*/ 3898281 w 3933441"/>
              <a:gd name="connsiteY9" fmla="*/ 1778530 h 3937530"/>
              <a:gd name="connsiteX10" fmla="*/ 1950418 w 3933441"/>
              <a:gd name="connsiteY10" fmla="*/ 3937530 h 3937530"/>
              <a:gd name="connsiteX11" fmla="*/ 2555 w 3933441"/>
              <a:gd name="connsiteY11" fmla="*/ 1778530 h 3937530"/>
              <a:gd name="connsiteX0" fmla="*/ 2555 w 3930002"/>
              <a:gd name="connsiteY0" fmla="*/ 1778530 h 3937530"/>
              <a:gd name="connsiteX1" fmla="*/ 1526556 w 3930002"/>
              <a:gd name="connsiteY1" fmla="*/ 1029231 h 3937530"/>
              <a:gd name="connsiteX2" fmla="*/ 1069356 w 3930002"/>
              <a:gd name="connsiteY2" fmla="*/ 114830 h 3937530"/>
              <a:gd name="connsiteX3" fmla="*/ 1831356 w 3930002"/>
              <a:gd name="connsiteY3" fmla="*/ 813331 h 3937530"/>
              <a:gd name="connsiteX4" fmla="*/ 1975818 w 3930002"/>
              <a:gd name="connsiteY4" fmla="*/ 191030 h 3937530"/>
              <a:gd name="connsiteX5" fmla="*/ 2237756 w 3930002"/>
              <a:gd name="connsiteY5" fmla="*/ 826030 h 3937530"/>
              <a:gd name="connsiteX6" fmla="*/ 3101355 w 3930002"/>
              <a:gd name="connsiteY6" fmla="*/ 114830 h 3937530"/>
              <a:gd name="connsiteX7" fmla="*/ 2618755 w 3930002"/>
              <a:gd name="connsiteY7" fmla="*/ 1118130 h 3937530"/>
              <a:gd name="connsiteX8" fmla="*/ 3050557 w 3930002"/>
              <a:gd name="connsiteY8" fmla="*/ 1143530 h 3937530"/>
              <a:gd name="connsiteX9" fmla="*/ 3898281 w 3930002"/>
              <a:gd name="connsiteY9" fmla="*/ 1778530 h 3937530"/>
              <a:gd name="connsiteX10" fmla="*/ 1950418 w 3930002"/>
              <a:gd name="connsiteY10" fmla="*/ 3937530 h 3937530"/>
              <a:gd name="connsiteX11" fmla="*/ 2555 w 3930002"/>
              <a:gd name="connsiteY11" fmla="*/ 1778530 h 3937530"/>
              <a:gd name="connsiteX0" fmla="*/ 2555 w 3928585"/>
              <a:gd name="connsiteY0" fmla="*/ 1778530 h 3937530"/>
              <a:gd name="connsiteX1" fmla="*/ 1526556 w 3928585"/>
              <a:gd name="connsiteY1" fmla="*/ 1029231 h 3937530"/>
              <a:gd name="connsiteX2" fmla="*/ 1069356 w 3928585"/>
              <a:gd name="connsiteY2" fmla="*/ 114830 h 3937530"/>
              <a:gd name="connsiteX3" fmla="*/ 1831356 w 3928585"/>
              <a:gd name="connsiteY3" fmla="*/ 813331 h 3937530"/>
              <a:gd name="connsiteX4" fmla="*/ 1975818 w 3928585"/>
              <a:gd name="connsiteY4" fmla="*/ 191030 h 3937530"/>
              <a:gd name="connsiteX5" fmla="*/ 2237756 w 3928585"/>
              <a:gd name="connsiteY5" fmla="*/ 826030 h 3937530"/>
              <a:gd name="connsiteX6" fmla="*/ 3101355 w 3928585"/>
              <a:gd name="connsiteY6" fmla="*/ 114830 h 3937530"/>
              <a:gd name="connsiteX7" fmla="*/ 2618755 w 3928585"/>
              <a:gd name="connsiteY7" fmla="*/ 1118130 h 3937530"/>
              <a:gd name="connsiteX8" fmla="*/ 2998170 w 3928585"/>
              <a:gd name="connsiteY8" fmla="*/ 1143530 h 3937530"/>
              <a:gd name="connsiteX9" fmla="*/ 3898281 w 3928585"/>
              <a:gd name="connsiteY9" fmla="*/ 1778530 h 3937530"/>
              <a:gd name="connsiteX10" fmla="*/ 1950418 w 3928585"/>
              <a:gd name="connsiteY10" fmla="*/ 3937530 h 3937530"/>
              <a:gd name="connsiteX11" fmla="*/ 2555 w 3928585"/>
              <a:gd name="connsiteY11" fmla="*/ 1778530 h 3937530"/>
              <a:gd name="connsiteX0" fmla="*/ 2555 w 3928585"/>
              <a:gd name="connsiteY0" fmla="*/ 1778530 h 3937530"/>
              <a:gd name="connsiteX1" fmla="*/ 1526556 w 3928585"/>
              <a:gd name="connsiteY1" fmla="*/ 1029231 h 3937530"/>
              <a:gd name="connsiteX2" fmla="*/ 1069356 w 3928585"/>
              <a:gd name="connsiteY2" fmla="*/ 114830 h 3937530"/>
              <a:gd name="connsiteX3" fmla="*/ 1831356 w 3928585"/>
              <a:gd name="connsiteY3" fmla="*/ 813331 h 3937530"/>
              <a:gd name="connsiteX4" fmla="*/ 1975818 w 3928585"/>
              <a:gd name="connsiteY4" fmla="*/ 191030 h 3937530"/>
              <a:gd name="connsiteX5" fmla="*/ 2237756 w 3928585"/>
              <a:gd name="connsiteY5" fmla="*/ 826030 h 3937530"/>
              <a:gd name="connsiteX6" fmla="*/ 3101355 w 3928585"/>
              <a:gd name="connsiteY6" fmla="*/ 114830 h 3937530"/>
              <a:gd name="connsiteX7" fmla="*/ 2618755 w 3928585"/>
              <a:gd name="connsiteY7" fmla="*/ 1118130 h 3937530"/>
              <a:gd name="connsiteX8" fmla="*/ 2998170 w 3928585"/>
              <a:gd name="connsiteY8" fmla="*/ 1143530 h 3937530"/>
              <a:gd name="connsiteX9" fmla="*/ 3898281 w 3928585"/>
              <a:gd name="connsiteY9" fmla="*/ 1778530 h 3937530"/>
              <a:gd name="connsiteX10" fmla="*/ 1950418 w 3928585"/>
              <a:gd name="connsiteY10" fmla="*/ 3937530 h 3937530"/>
              <a:gd name="connsiteX11" fmla="*/ 2555 w 3928585"/>
              <a:gd name="connsiteY11" fmla="*/ 1778530 h 3937530"/>
              <a:gd name="connsiteX0" fmla="*/ 2555 w 3929566"/>
              <a:gd name="connsiteY0" fmla="*/ 1778530 h 3937530"/>
              <a:gd name="connsiteX1" fmla="*/ 1526556 w 3929566"/>
              <a:gd name="connsiteY1" fmla="*/ 1029231 h 3937530"/>
              <a:gd name="connsiteX2" fmla="*/ 1069356 w 3929566"/>
              <a:gd name="connsiteY2" fmla="*/ 114830 h 3937530"/>
              <a:gd name="connsiteX3" fmla="*/ 1831356 w 3929566"/>
              <a:gd name="connsiteY3" fmla="*/ 813331 h 3937530"/>
              <a:gd name="connsiteX4" fmla="*/ 1975818 w 3929566"/>
              <a:gd name="connsiteY4" fmla="*/ 191030 h 3937530"/>
              <a:gd name="connsiteX5" fmla="*/ 2237756 w 3929566"/>
              <a:gd name="connsiteY5" fmla="*/ 826030 h 3937530"/>
              <a:gd name="connsiteX6" fmla="*/ 3101355 w 3929566"/>
              <a:gd name="connsiteY6" fmla="*/ 114830 h 3937530"/>
              <a:gd name="connsiteX7" fmla="*/ 2618755 w 3929566"/>
              <a:gd name="connsiteY7" fmla="*/ 1118130 h 3937530"/>
              <a:gd name="connsiteX8" fmla="*/ 2998170 w 3929566"/>
              <a:gd name="connsiteY8" fmla="*/ 1143530 h 3937530"/>
              <a:gd name="connsiteX9" fmla="*/ 3898281 w 3929566"/>
              <a:gd name="connsiteY9" fmla="*/ 1778530 h 3937530"/>
              <a:gd name="connsiteX10" fmla="*/ 1950418 w 3929566"/>
              <a:gd name="connsiteY10" fmla="*/ 3937530 h 3937530"/>
              <a:gd name="connsiteX11" fmla="*/ 2555 w 3929566"/>
              <a:gd name="connsiteY11" fmla="*/ 1778530 h 3937530"/>
              <a:gd name="connsiteX0" fmla="*/ 2555 w 3935470"/>
              <a:gd name="connsiteY0" fmla="*/ 1778530 h 3937530"/>
              <a:gd name="connsiteX1" fmla="*/ 1526556 w 3935470"/>
              <a:gd name="connsiteY1" fmla="*/ 1029231 h 3937530"/>
              <a:gd name="connsiteX2" fmla="*/ 1069356 w 3935470"/>
              <a:gd name="connsiteY2" fmla="*/ 114830 h 3937530"/>
              <a:gd name="connsiteX3" fmla="*/ 1831356 w 3935470"/>
              <a:gd name="connsiteY3" fmla="*/ 813331 h 3937530"/>
              <a:gd name="connsiteX4" fmla="*/ 1975818 w 3935470"/>
              <a:gd name="connsiteY4" fmla="*/ 191030 h 3937530"/>
              <a:gd name="connsiteX5" fmla="*/ 2237756 w 3935470"/>
              <a:gd name="connsiteY5" fmla="*/ 826030 h 3937530"/>
              <a:gd name="connsiteX6" fmla="*/ 3101355 w 3935470"/>
              <a:gd name="connsiteY6" fmla="*/ 114830 h 3937530"/>
              <a:gd name="connsiteX7" fmla="*/ 2618755 w 3935470"/>
              <a:gd name="connsiteY7" fmla="*/ 1118130 h 3937530"/>
              <a:gd name="connsiteX8" fmla="*/ 2998170 w 3935470"/>
              <a:gd name="connsiteY8" fmla="*/ 1143530 h 3937530"/>
              <a:gd name="connsiteX9" fmla="*/ 2821957 w 3935470"/>
              <a:gd name="connsiteY9" fmla="*/ 1608668 h 3937530"/>
              <a:gd name="connsiteX10" fmla="*/ 3898281 w 3935470"/>
              <a:gd name="connsiteY10" fmla="*/ 1778530 h 3937530"/>
              <a:gd name="connsiteX11" fmla="*/ 1950418 w 3935470"/>
              <a:gd name="connsiteY11" fmla="*/ 3937530 h 3937530"/>
              <a:gd name="connsiteX12" fmla="*/ 2555 w 3935470"/>
              <a:gd name="connsiteY12" fmla="*/ 1778530 h 3937530"/>
              <a:gd name="connsiteX0" fmla="*/ 2555 w 3935470"/>
              <a:gd name="connsiteY0" fmla="*/ 1778530 h 3937530"/>
              <a:gd name="connsiteX1" fmla="*/ 1526556 w 3935470"/>
              <a:gd name="connsiteY1" fmla="*/ 1029231 h 3937530"/>
              <a:gd name="connsiteX2" fmla="*/ 1069356 w 3935470"/>
              <a:gd name="connsiteY2" fmla="*/ 114830 h 3937530"/>
              <a:gd name="connsiteX3" fmla="*/ 1831356 w 3935470"/>
              <a:gd name="connsiteY3" fmla="*/ 813331 h 3937530"/>
              <a:gd name="connsiteX4" fmla="*/ 1975818 w 3935470"/>
              <a:gd name="connsiteY4" fmla="*/ 191030 h 3937530"/>
              <a:gd name="connsiteX5" fmla="*/ 2237756 w 3935470"/>
              <a:gd name="connsiteY5" fmla="*/ 826030 h 3937530"/>
              <a:gd name="connsiteX6" fmla="*/ 3101355 w 3935470"/>
              <a:gd name="connsiteY6" fmla="*/ 114830 h 3937530"/>
              <a:gd name="connsiteX7" fmla="*/ 2618755 w 3935470"/>
              <a:gd name="connsiteY7" fmla="*/ 1118130 h 3937530"/>
              <a:gd name="connsiteX8" fmla="*/ 3060082 w 3935470"/>
              <a:gd name="connsiteY8" fmla="*/ 1205443 h 3937530"/>
              <a:gd name="connsiteX9" fmla="*/ 2821957 w 3935470"/>
              <a:gd name="connsiteY9" fmla="*/ 1608668 h 3937530"/>
              <a:gd name="connsiteX10" fmla="*/ 3898281 w 3935470"/>
              <a:gd name="connsiteY10" fmla="*/ 1778530 h 3937530"/>
              <a:gd name="connsiteX11" fmla="*/ 1950418 w 3935470"/>
              <a:gd name="connsiteY11" fmla="*/ 3937530 h 3937530"/>
              <a:gd name="connsiteX12" fmla="*/ 2555 w 3935470"/>
              <a:gd name="connsiteY12" fmla="*/ 1778530 h 3937530"/>
              <a:gd name="connsiteX0" fmla="*/ 2555 w 3935470"/>
              <a:gd name="connsiteY0" fmla="*/ 1778530 h 3937530"/>
              <a:gd name="connsiteX1" fmla="*/ 1526556 w 3935470"/>
              <a:gd name="connsiteY1" fmla="*/ 1029231 h 3937530"/>
              <a:gd name="connsiteX2" fmla="*/ 1069356 w 3935470"/>
              <a:gd name="connsiteY2" fmla="*/ 114830 h 3937530"/>
              <a:gd name="connsiteX3" fmla="*/ 1831356 w 3935470"/>
              <a:gd name="connsiteY3" fmla="*/ 813331 h 3937530"/>
              <a:gd name="connsiteX4" fmla="*/ 1975818 w 3935470"/>
              <a:gd name="connsiteY4" fmla="*/ 191030 h 3937530"/>
              <a:gd name="connsiteX5" fmla="*/ 2237756 w 3935470"/>
              <a:gd name="connsiteY5" fmla="*/ 826030 h 3937530"/>
              <a:gd name="connsiteX6" fmla="*/ 3101355 w 3935470"/>
              <a:gd name="connsiteY6" fmla="*/ 114830 h 3937530"/>
              <a:gd name="connsiteX7" fmla="*/ 2618755 w 3935470"/>
              <a:gd name="connsiteY7" fmla="*/ 1118130 h 3937530"/>
              <a:gd name="connsiteX8" fmla="*/ 3060082 w 3935470"/>
              <a:gd name="connsiteY8" fmla="*/ 1205443 h 3937530"/>
              <a:gd name="connsiteX9" fmla="*/ 2821957 w 3935470"/>
              <a:gd name="connsiteY9" fmla="*/ 1608668 h 3937530"/>
              <a:gd name="connsiteX10" fmla="*/ 3898281 w 3935470"/>
              <a:gd name="connsiteY10" fmla="*/ 1778530 h 3937530"/>
              <a:gd name="connsiteX11" fmla="*/ 1950418 w 3935470"/>
              <a:gd name="connsiteY11" fmla="*/ 3937530 h 3937530"/>
              <a:gd name="connsiteX12" fmla="*/ 2555 w 3935470"/>
              <a:gd name="connsiteY12" fmla="*/ 1778530 h 3937530"/>
              <a:gd name="connsiteX0" fmla="*/ 2555 w 3935470"/>
              <a:gd name="connsiteY0" fmla="*/ 1778530 h 3937530"/>
              <a:gd name="connsiteX1" fmla="*/ 1526556 w 3935470"/>
              <a:gd name="connsiteY1" fmla="*/ 1029231 h 3937530"/>
              <a:gd name="connsiteX2" fmla="*/ 1069356 w 3935470"/>
              <a:gd name="connsiteY2" fmla="*/ 114830 h 3937530"/>
              <a:gd name="connsiteX3" fmla="*/ 1831356 w 3935470"/>
              <a:gd name="connsiteY3" fmla="*/ 813331 h 3937530"/>
              <a:gd name="connsiteX4" fmla="*/ 1975818 w 3935470"/>
              <a:gd name="connsiteY4" fmla="*/ 191030 h 3937530"/>
              <a:gd name="connsiteX5" fmla="*/ 2237756 w 3935470"/>
              <a:gd name="connsiteY5" fmla="*/ 826030 h 3937530"/>
              <a:gd name="connsiteX6" fmla="*/ 3101355 w 3935470"/>
              <a:gd name="connsiteY6" fmla="*/ 114830 h 3937530"/>
              <a:gd name="connsiteX7" fmla="*/ 2618755 w 3935470"/>
              <a:gd name="connsiteY7" fmla="*/ 1118130 h 3937530"/>
              <a:gd name="connsiteX8" fmla="*/ 3060082 w 3935470"/>
              <a:gd name="connsiteY8" fmla="*/ 1205443 h 3937530"/>
              <a:gd name="connsiteX9" fmla="*/ 2821957 w 3935470"/>
              <a:gd name="connsiteY9" fmla="*/ 1608668 h 3937530"/>
              <a:gd name="connsiteX10" fmla="*/ 3898281 w 3935470"/>
              <a:gd name="connsiteY10" fmla="*/ 1778530 h 3937530"/>
              <a:gd name="connsiteX11" fmla="*/ 1950418 w 3935470"/>
              <a:gd name="connsiteY11" fmla="*/ 3937530 h 3937530"/>
              <a:gd name="connsiteX12" fmla="*/ 2555 w 3935470"/>
              <a:gd name="connsiteY12" fmla="*/ 1778530 h 3937530"/>
              <a:gd name="connsiteX0" fmla="*/ 2555 w 3935470"/>
              <a:gd name="connsiteY0" fmla="*/ 1778530 h 3937530"/>
              <a:gd name="connsiteX1" fmla="*/ 1526556 w 3935470"/>
              <a:gd name="connsiteY1" fmla="*/ 1029231 h 3937530"/>
              <a:gd name="connsiteX2" fmla="*/ 1069356 w 3935470"/>
              <a:gd name="connsiteY2" fmla="*/ 114830 h 3937530"/>
              <a:gd name="connsiteX3" fmla="*/ 1831356 w 3935470"/>
              <a:gd name="connsiteY3" fmla="*/ 813331 h 3937530"/>
              <a:gd name="connsiteX4" fmla="*/ 1975818 w 3935470"/>
              <a:gd name="connsiteY4" fmla="*/ 191030 h 3937530"/>
              <a:gd name="connsiteX5" fmla="*/ 2237756 w 3935470"/>
              <a:gd name="connsiteY5" fmla="*/ 826030 h 3937530"/>
              <a:gd name="connsiteX6" fmla="*/ 3101355 w 3935470"/>
              <a:gd name="connsiteY6" fmla="*/ 114830 h 3937530"/>
              <a:gd name="connsiteX7" fmla="*/ 2609230 w 3935470"/>
              <a:gd name="connsiteY7" fmla="*/ 1141942 h 3937530"/>
              <a:gd name="connsiteX8" fmla="*/ 3060082 w 3935470"/>
              <a:gd name="connsiteY8" fmla="*/ 1205443 h 3937530"/>
              <a:gd name="connsiteX9" fmla="*/ 2821957 w 3935470"/>
              <a:gd name="connsiteY9" fmla="*/ 1608668 h 3937530"/>
              <a:gd name="connsiteX10" fmla="*/ 3898281 w 3935470"/>
              <a:gd name="connsiteY10" fmla="*/ 1778530 h 3937530"/>
              <a:gd name="connsiteX11" fmla="*/ 1950418 w 3935470"/>
              <a:gd name="connsiteY11" fmla="*/ 3937530 h 3937530"/>
              <a:gd name="connsiteX12" fmla="*/ 2555 w 3935470"/>
              <a:gd name="connsiteY12" fmla="*/ 1778530 h 3937530"/>
              <a:gd name="connsiteX0" fmla="*/ 2555 w 3935470"/>
              <a:gd name="connsiteY0" fmla="*/ 1778530 h 3937530"/>
              <a:gd name="connsiteX1" fmla="*/ 1526556 w 3935470"/>
              <a:gd name="connsiteY1" fmla="*/ 1029231 h 3937530"/>
              <a:gd name="connsiteX2" fmla="*/ 1069356 w 3935470"/>
              <a:gd name="connsiteY2" fmla="*/ 114830 h 3937530"/>
              <a:gd name="connsiteX3" fmla="*/ 1831356 w 3935470"/>
              <a:gd name="connsiteY3" fmla="*/ 813331 h 3937530"/>
              <a:gd name="connsiteX4" fmla="*/ 1975818 w 3935470"/>
              <a:gd name="connsiteY4" fmla="*/ 191030 h 3937530"/>
              <a:gd name="connsiteX5" fmla="*/ 2237756 w 3935470"/>
              <a:gd name="connsiteY5" fmla="*/ 826030 h 3937530"/>
              <a:gd name="connsiteX6" fmla="*/ 3101355 w 3935470"/>
              <a:gd name="connsiteY6" fmla="*/ 114830 h 3937530"/>
              <a:gd name="connsiteX7" fmla="*/ 2609230 w 3935470"/>
              <a:gd name="connsiteY7" fmla="*/ 1141942 h 3937530"/>
              <a:gd name="connsiteX8" fmla="*/ 3060082 w 3935470"/>
              <a:gd name="connsiteY8" fmla="*/ 1205443 h 3937530"/>
              <a:gd name="connsiteX9" fmla="*/ 2821957 w 3935470"/>
              <a:gd name="connsiteY9" fmla="*/ 1608668 h 3937530"/>
              <a:gd name="connsiteX10" fmla="*/ 3898281 w 3935470"/>
              <a:gd name="connsiteY10" fmla="*/ 1778530 h 3937530"/>
              <a:gd name="connsiteX11" fmla="*/ 1950418 w 3935470"/>
              <a:gd name="connsiteY11" fmla="*/ 3937530 h 3937530"/>
              <a:gd name="connsiteX12" fmla="*/ 2555 w 3935470"/>
              <a:gd name="connsiteY12" fmla="*/ 1778530 h 3937530"/>
              <a:gd name="connsiteX0" fmla="*/ 2555 w 3935470"/>
              <a:gd name="connsiteY0" fmla="*/ 1778530 h 3937530"/>
              <a:gd name="connsiteX1" fmla="*/ 1526556 w 3935470"/>
              <a:gd name="connsiteY1" fmla="*/ 1029231 h 3937530"/>
              <a:gd name="connsiteX2" fmla="*/ 1069356 w 3935470"/>
              <a:gd name="connsiteY2" fmla="*/ 114830 h 3937530"/>
              <a:gd name="connsiteX3" fmla="*/ 1831356 w 3935470"/>
              <a:gd name="connsiteY3" fmla="*/ 813331 h 3937530"/>
              <a:gd name="connsiteX4" fmla="*/ 1975818 w 3935470"/>
              <a:gd name="connsiteY4" fmla="*/ 191030 h 3937530"/>
              <a:gd name="connsiteX5" fmla="*/ 2237756 w 3935470"/>
              <a:gd name="connsiteY5" fmla="*/ 826030 h 3937530"/>
              <a:gd name="connsiteX6" fmla="*/ 3101355 w 3935470"/>
              <a:gd name="connsiteY6" fmla="*/ 114830 h 3937530"/>
              <a:gd name="connsiteX7" fmla="*/ 2609230 w 3935470"/>
              <a:gd name="connsiteY7" fmla="*/ 1141942 h 3937530"/>
              <a:gd name="connsiteX8" fmla="*/ 3060082 w 3935470"/>
              <a:gd name="connsiteY8" fmla="*/ 1205443 h 3937530"/>
              <a:gd name="connsiteX9" fmla="*/ 2821957 w 3935470"/>
              <a:gd name="connsiteY9" fmla="*/ 1608668 h 3937530"/>
              <a:gd name="connsiteX10" fmla="*/ 3898281 w 3935470"/>
              <a:gd name="connsiteY10" fmla="*/ 1778530 h 3937530"/>
              <a:gd name="connsiteX11" fmla="*/ 1950418 w 3935470"/>
              <a:gd name="connsiteY11" fmla="*/ 3937530 h 3937530"/>
              <a:gd name="connsiteX12" fmla="*/ 2555 w 3935470"/>
              <a:gd name="connsiteY12" fmla="*/ 1778530 h 3937530"/>
              <a:gd name="connsiteX0" fmla="*/ 2555 w 3935470"/>
              <a:gd name="connsiteY0" fmla="*/ 1778530 h 3937530"/>
              <a:gd name="connsiteX1" fmla="*/ 1526556 w 3935470"/>
              <a:gd name="connsiteY1" fmla="*/ 1029231 h 3937530"/>
              <a:gd name="connsiteX2" fmla="*/ 1069356 w 3935470"/>
              <a:gd name="connsiteY2" fmla="*/ 114830 h 3937530"/>
              <a:gd name="connsiteX3" fmla="*/ 1831356 w 3935470"/>
              <a:gd name="connsiteY3" fmla="*/ 813331 h 3937530"/>
              <a:gd name="connsiteX4" fmla="*/ 1975818 w 3935470"/>
              <a:gd name="connsiteY4" fmla="*/ 191030 h 3937530"/>
              <a:gd name="connsiteX5" fmla="*/ 2237756 w 3935470"/>
              <a:gd name="connsiteY5" fmla="*/ 826030 h 3937530"/>
              <a:gd name="connsiteX6" fmla="*/ 3101355 w 3935470"/>
              <a:gd name="connsiteY6" fmla="*/ 114830 h 3937530"/>
              <a:gd name="connsiteX7" fmla="*/ 2609230 w 3935470"/>
              <a:gd name="connsiteY7" fmla="*/ 1141942 h 3937530"/>
              <a:gd name="connsiteX8" fmla="*/ 3060082 w 3935470"/>
              <a:gd name="connsiteY8" fmla="*/ 1205443 h 3937530"/>
              <a:gd name="connsiteX9" fmla="*/ 2821957 w 3935470"/>
              <a:gd name="connsiteY9" fmla="*/ 1608668 h 3937530"/>
              <a:gd name="connsiteX10" fmla="*/ 3898281 w 3935470"/>
              <a:gd name="connsiteY10" fmla="*/ 1778530 h 3937530"/>
              <a:gd name="connsiteX11" fmla="*/ 1950418 w 3935470"/>
              <a:gd name="connsiteY11" fmla="*/ 3937530 h 3937530"/>
              <a:gd name="connsiteX12" fmla="*/ 2555 w 3935470"/>
              <a:gd name="connsiteY12" fmla="*/ 1778530 h 3937530"/>
              <a:gd name="connsiteX0" fmla="*/ 2555 w 3935470"/>
              <a:gd name="connsiteY0" fmla="*/ 1778530 h 3937530"/>
              <a:gd name="connsiteX1" fmla="*/ 1526556 w 3935470"/>
              <a:gd name="connsiteY1" fmla="*/ 1029231 h 3937530"/>
              <a:gd name="connsiteX2" fmla="*/ 1069356 w 3935470"/>
              <a:gd name="connsiteY2" fmla="*/ 114830 h 3937530"/>
              <a:gd name="connsiteX3" fmla="*/ 1831356 w 3935470"/>
              <a:gd name="connsiteY3" fmla="*/ 813331 h 3937530"/>
              <a:gd name="connsiteX4" fmla="*/ 1975818 w 3935470"/>
              <a:gd name="connsiteY4" fmla="*/ 191030 h 3937530"/>
              <a:gd name="connsiteX5" fmla="*/ 2237756 w 3935470"/>
              <a:gd name="connsiteY5" fmla="*/ 826030 h 3937530"/>
              <a:gd name="connsiteX6" fmla="*/ 3101355 w 3935470"/>
              <a:gd name="connsiteY6" fmla="*/ 114830 h 3937530"/>
              <a:gd name="connsiteX7" fmla="*/ 2609230 w 3935470"/>
              <a:gd name="connsiteY7" fmla="*/ 1141942 h 3937530"/>
              <a:gd name="connsiteX8" fmla="*/ 3060082 w 3935470"/>
              <a:gd name="connsiteY8" fmla="*/ 1205443 h 3937530"/>
              <a:gd name="connsiteX9" fmla="*/ 2821957 w 3935470"/>
              <a:gd name="connsiteY9" fmla="*/ 1608668 h 3937530"/>
              <a:gd name="connsiteX10" fmla="*/ 3898281 w 3935470"/>
              <a:gd name="connsiteY10" fmla="*/ 1778530 h 3937530"/>
              <a:gd name="connsiteX11" fmla="*/ 1950418 w 3935470"/>
              <a:gd name="connsiteY11" fmla="*/ 3937530 h 3937530"/>
              <a:gd name="connsiteX12" fmla="*/ 2555 w 3935470"/>
              <a:gd name="connsiteY12" fmla="*/ 1778530 h 3937530"/>
              <a:gd name="connsiteX0" fmla="*/ 2555 w 3935470"/>
              <a:gd name="connsiteY0" fmla="*/ 1778530 h 3937530"/>
              <a:gd name="connsiteX1" fmla="*/ 1526556 w 3935470"/>
              <a:gd name="connsiteY1" fmla="*/ 1029231 h 3937530"/>
              <a:gd name="connsiteX2" fmla="*/ 1069356 w 3935470"/>
              <a:gd name="connsiteY2" fmla="*/ 114830 h 3937530"/>
              <a:gd name="connsiteX3" fmla="*/ 1831356 w 3935470"/>
              <a:gd name="connsiteY3" fmla="*/ 813331 h 3937530"/>
              <a:gd name="connsiteX4" fmla="*/ 1975818 w 3935470"/>
              <a:gd name="connsiteY4" fmla="*/ 191030 h 3937530"/>
              <a:gd name="connsiteX5" fmla="*/ 2237756 w 3935470"/>
              <a:gd name="connsiteY5" fmla="*/ 826030 h 3937530"/>
              <a:gd name="connsiteX6" fmla="*/ 3101355 w 3935470"/>
              <a:gd name="connsiteY6" fmla="*/ 114830 h 3937530"/>
              <a:gd name="connsiteX7" fmla="*/ 2609230 w 3935470"/>
              <a:gd name="connsiteY7" fmla="*/ 1141942 h 3937530"/>
              <a:gd name="connsiteX8" fmla="*/ 3060082 w 3935470"/>
              <a:gd name="connsiteY8" fmla="*/ 1205443 h 3937530"/>
              <a:gd name="connsiteX9" fmla="*/ 2821957 w 3935470"/>
              <a:gd name="connsiteY9" fmla="*/ 1608668 h 3937530"/>
              <a:gd name="connsiteX10" fmla="*/ 3898281 w 3935470"/>
              <a:gd name="connsiteY10" fmla="*/ 1778530 h 3937530"/>
              <a:gd name="connsiteX11" fmla="*/ 1950418 w 3935470"/>
              <a:gd name="connsiteY11" fmla="*/ 3937530 h 3937530"/>
              <a:gd name="connsiteX12" fmla="*/ 2555 w 3935470"/>
              <a:gd name="connsiteY12" fmla="*/ 1778530 h 3937530"/>
              <a:gd name="connsiteX0" fmla="*/ 2555 w 3935470"/>
              <a:gd name="connsiteY0" fmla="*/ 1778530 h 3937530"/>
              <a:gd name="connsiteX1" fmla="*/ 1526556 w 3935470"/>
              <a:gd name="connsiteY1" fmla="*/ 1029231 h 3937530"/>
              <a:gd name="connsiteX2" fmla="*/ 1069356 w 3935470"/>
              <a:gd name="connsiteY2" fmla="*/ 114830 h 3937530"/>
              <a:gd name="connsiteX3" fmla="*/ 1831356 w 3935470"/>
              <a:gd name="connsiteY3" fmla="*/ 813331 h 3937530"/>
              <a:gd name="connsiteX4" fmla="*/ 1975818 w 3935470"/>
              <a:gd name="connsiteY4" fmla="*/ 191030 h 3937530"/>
              <a:gd name="connsiteX5" fmla="*/ 2237756 w 3935470"/>
              <a:gd name="connsiteY5" fmla="*/ 826030 h 3937530"/>
              <a:gd name="connsiteX6" fmla="*/ 3101355 w 3935470"/>
              <a:gd name="connsiteY6" fmla="*/ 114830 h 3937530"/>
              <a:gd name="connsiteX7" fmla="*/ 2609230 w 3935470"/>
              <a:gd name="connsiteY7" fmla="*/ 1141942 h 3937530"/>
              <a:gd name="connsiteX8" fmla="*/ 3060082 w 3935470"/>
              <a:gd name="connsiteY8" fmla="*/ 1205443 h 3937530"/>
              <a:gd name="connsiteX9" fmla="*/ 2821957 w 3935470"/>
              <a:gd name="connsiteY9" fmla="*/ 1608668 h 3937530"/>
              <a:gd name="connsiteX10" fmla="*/ 3898281 w 3935470"/>
              <a:gd name="connsiteY10" fmla="*/ 1778530 h 3937530"/>
              <a:gd name="connsiteX11" fmla="*/ 1950418 w 3935470"/>
              <a:gd name="connsiteY11" fmla="*/ 3937530 h 3937530"/>
              <a:gd name="connsiteX12" fmla="*/ 2555 w 3935470"/>
              <a:gd name="connsiteY12" fmla="*/ 1778530 h 3937530"/>
              <a:gd name="connsiteX0" fmla="*/ 2555 w 3971496"/>
              <a:gd name="connsiteY0" fmla="*/ 1778530 h 3937530"/>
              <a:gd name="connsiteX1" fmla="*/ 1526556 w 3971496"/>
              <a:gd name="connsiteY1" fmla="*/ 1029231 h 3937530"/>
              <a:gd name="connsiteX2" fmla="*/ 1069356 w 3971496"/>
              <a:gd name="connsiteY2" fmla="*/ 114830 h 3937530"/>
              <a:gd name="connsiteX3" fmla="*/ 1831356 w 3971496"/>
              <a:gd name="connsiteY3" fmla="*/ 813331 h 3937530"/>
              <a:gd name="connsiteX4" fmla="*/ 1975818 w 3971496"/>
              <a:gd name="connsiteY4" fmla="*/ 191030 h 3937530"/>
              <a:gd name="connsiteX5" fmla="*/ 2237756 w 3971496"/>
              <a:gd name="connsiteY5" fmla="*/ 826030 h 3937530"/>
              <a:gd name="connsiteX6" fmla="*/ 3101355 w 3971496"/>
              <a:gd name="connsiteY6" fmla="*/ 114830 h 3937530"/>
              <a:gd name="connsiteX7" fmla="*/ 2609230 w 3971496"/>
              <a:gd name="connsiteY7" fmla="*/ 1141942 h 3937530"/>
              <a:gd name="connsiteX8" fmla="*/ 3060082 w 3971496"/>
              <a:gd name="connsiteY8" fmla="*/ 1205443 h 3937530"/>
              <a:gd name="connsiteX9" fmla="*/ 2821957 w 3971496"/>
              <a:gd name="connsiteY9" fmla="*/ 1608668 h 3937530"/>
              <a:gd name="connsiteX10" fmla="*/ 3336307 w 3971496"/>
              <a:gd name="connsiteY10" fmla="*/ 1684868 h 3937530"/>
              <a:gd name="connsiteX11" fmla="*/ 3898281 w 3971496"/>
              <a:gd name="connsiteY11" fmla="*/ 1778530 h 3937530"/>
              <a:gd name="connsiteX12" fmla="*/ 1950418 w 3971496"/>
              <a:gd name="connsiteY12" fmla="*/ 3937530 h 3937530"/>
              <a:gd name="connsiteX13" fmla="*/ 2555 w 3971496"/>
              <a:gd name="connsiteY13" fmla="*/ 1778530 h 3937530"/>
              <a:gd name="connsiteX0" fmla="*/ 2555 w 3971496"/>
              <a:gd name="connsiteY0" fmla="*/ 1778530 h 3937530"/>
              <a:gd name="connsiteX1" fmla="*/ 1526556 w 3971496"/>
              <a:gd name="connsiteY1" fmla="*/ 1029231 h 3937530"/>
              <a:gd name="connsiteX2" fmla="*/ 1069356 w 3971496"/>
              <a:gd name="connsiteY2" fmla="*/ 114830 h 3937530"/>
              <a:gd name="connsiteX3" fmla="*/ 1831356 w 3971496"/>
              <a:gd name="connsiteY3" fmla="*/ 813331 h 3937530"/>
              <a:gd name="connsiteX4" fmla="*/ 1975818 w 3971496"/>
              <a:gd name="connsiteY4" fmla="*/ 191030 h 3937530"/>
              <a:gd name="connsiteX5" fmla="*/ 2237756 w 3971496"/>
              <a:gd name="connsiteY5" fmla="*/ 826030 h 3937530"/>
              <a:gd name="connsiteX6" fmla="*/ 3101355 w 3971496"/>
              <a:gd name="connsiteY6" fmla="*/ 114830 h 3937530"/>
              <a:gd name="connsiteX7" fmla="*/ 2609230 w 3971496"/>
              <a:gd name="connsiteY7" fmla="*/ 1141942 h 3937530"/>
              <a:gd name="connsiteX8" fmla="*/ 3060082 w 3971496"/>
              <a:gd name="connsiteY8" fmla="*/ 1205443 h 3937530"/>
              <a:gd name="connsiteX9" fmla="*/ 2821957 w 3971496"/>
              <a:gd name="connsiteY9" fmla="*/ 1608668 h 3937530"/>
              <a:gd name="connsiteX10" fmla="*/ 3336307 w 3971496"/>
              <a:gd name="connsiteY10" fmla="*/ 1684868 h 3937530"/>
              <a:gd name="connsiteX11" fmla="*/ 3898281 w 3971496"/>
              <a:gd name="connsiteY11" fmla="*/ 1778530 h 3937530"/>
              <a:gd name="connsiteX12" fmla="*/ 1950418 w 3971496"/>
              <a:gd name="connsiteY12" fmla="*/ 3937530 h 3937530"/>
              <a:gd name="connsiteX13" fmla="*/ 2555 w 3971496"/>
              <a:gd name="connsiteY13" fmla="*/ 1778530 h 3937530"/>
              <a:gd name="connsiteX0" fmla="*/ 2555 w 4003228"/>
              <a:gd name="connsiteY0" fmla="*/ 1778530 h 3937530"/>
              <a:gd name="connsiteX1" fmla="*/ 1526556 w 4003228"/>
              <a:gd name="connsiteY1" fmla="*/ 1029231 h 3937530"/>
              <a:gd name="connsiteX2" fmla="*/ 1069356 w 4003228"/>
              <a:gd name="connsiteY2" fmla="*/ 114830 h 3937530"/>
              <a:gd name="connsiteX3" fmla="*/ 1831356 w 4003228"/>
              <a:gd name="connsiteY3" fmla="*/ 813331 h 3937530"/>
              <a:gd name="connsiteX4" fmla="*/ 1975818 w 4003228"/>
              <a:gd name="connsiteY4" fmla="*/ 191030 h 3937530"/>
              <a:gd name="connsiteX5" fmla="*/ 2237756 w 4003228"/>
              <a:gd name="connsiteY5" fmla="*/ 826030 h 3937530"/>
              <a:gd name="connsiteX6" fmla="*/ 3101355 w 4003228"/>
              <a:gd name="connsiteY6" fmla="*/ 114830 h 3937530"/>
              <a:gd name="connsiteX7" fmla="*/ 2609230 w 4003228"/>
              <a:gd name="connsiteY7" fmla="*/ 1141942 h 3937530"/>
              <a:gd name="connsiteX8" fmla="*/ 3060082 w 4003228"/>
              <a:gd name="connsiteY8" fmla="*/ 1205443 h 3937530"/>
              <a:gd name="connsiteX9" fmla="*/ 2821957 w 4003228"/>
              <a:gd name="connsiteY9" fmla="*/ 1608668 h 3937530"/>
              <a:gd name="connsiteX10" fmla="*/ 3336307 w 4003228"/>
              <a:gd name="connsiteY10" fmla="*/ 1684868 h 3937530"/>
              <a:gd name="connsiteX11" fmla="*/ 3626820 w 4003228"/>
              <a:gd name="connsiteY11" fmla="*/ 2013480 h 3937530"/>
              <a:gd name="connsiteX12" fmla="*/ 3898281 w 4003228"/>
              <a:gd name="connsiteY12" fmla="*/ 1778530 h 3937530"/>
              <a:gd name="connsiteX13" fmla="*/ 1950418 w 4003228"/>
              <a:gd name="connsiteY13" fmla="*/ 3937530 h 3937530"/>
              <a:gd name="connsiteX14" fmla="*/ 2555 w 4003228"/>
              <a:gd name="connsiteY14" fmla="*/ 1778530 h 3937530"/>
              <a:gd name="connsiteX0" fmla="*/ 2555 w 4003228"/>
              <a:gd name="connsiteY0" fmla="*/ 1778530 h 3937530"/>
              <a:gd name="connsiteX1" fmla="*/ 1526556 w 4003228"/>
              <a:gd name="connsiteY1" fmla="*/ 1029231 h 3937530"/>
              <a:gd name="connsiteX2" fmla="*/ 1069356 w 4003228"/>
              <a:gd name="connsiteY2" fmla="*/ 114830 h 3937530"/>
              <a:gd name="connsiteX3" fmla="*/ 1831356 w 4003228"/>
              <a:gd name="connsiteY3" fmla="*/ 813331 h 3937530"/>
              <a:gd name="connsiteX4" fmla="*/ 1975818 w 4003228"/>
              <a:gd name="connsiteY4" fmla="*/ 191030 h 3937530"/>
              <a:gd name="connsiteX5" fmla="*/ 2237756 w 4003228"/>
              <a:gd name="connsiteY5" fmla="*/ 826030 h 3937530"/>
              <a:gd name="connsiteX6" fmla="*/ 3101355 w 4003228"/>
              <a:gd name="connsiteY6" fmla="*/ 114830 h 3937530"/>
              <a:gd name="connsiteX7" fmla="*/ 2609230 w 4003228"/>
              <a:gd name="connsiteY7" fmla="*/ 1141942 h 3937530"/>
              <a:gd name="connsiteX8" fmla="*/ 3060082 w 4003228"/>
              <a:gd name="connsiteY8" fmla="*/ 1205443 h 3937530"/>
              <a:gd name="connsiteX9" fmla="*/ 2821957 w 4003228"/>
              <a:gd name="connsiteY9" fmla="*/ 1608668 h 3937530"/>
              <a:gd name="connsiteX10" fmla="*/ 3336307 w 4003228"/>
              <a:gd name="connsiteY10" fmla="*/ 1684868 h 3937530"/>
              <a:gd name="connsiteX11" fmla="*/ 3626820 w 4003228"/>
              <a:gd name="connsiteY11" fmla="*/ 2013480 h 3937530"/>
              <a:gd name="connsiteX12" fmla="*/ 3898281 w 4003228"/>
              <a:gd name="connsiteY12" fmla="*/ 1778530 h 3937530"/>
              <a:gd name="connsiteX13" fmla="*/ 1950418 w 4003228"/>
              <a:gd name="connsiteY13" fmla="*/ 3937530 h 3937530"/>
              <a:gd name="connsiteX14" fmla="*/ 2555 w 4003228"/>
              <a:gd name="connsiteY14" fmla="*/ 1778530 h 3937530"/>
              <a:gd name="connsiteX0" fmla="*/ 2555 w 3676051"/>
              <a:gd name="connsiteY0" fmla="*/ 1778530 h 3939551"/>
              <a:gd name="connsiteX1" fmla="*/ 1526556 w 3676051"/>
              <a:gd name="connsiteY1" fmla="*/ 1029231 h 3939551"/>
              <a:gd name="connsiteX2" fmla="*/ 1069356 w 3676051"/>
              <a:gd name="connsiteY2" fmla="*/ 114830 h 3939551"/>
              <a:gd name="connsiteX3" fmla="*/ 1831356 w 3676051"/>
              <a:gd name="connsiteY3" fmla="*/ 813331 h 3939551"/>
              <a:gd name="connsiteX4" fmla="*/ 1975818 w 3676051"/>
              <a:gd name="connsiteY4" fmla="*/ 191030 h 3939551"/>
              <a:gd name="connsiteX5" fmla="*/ 2237756 w 3676051"/>
              <a:gd name="connsiteY5" fmla="*/ 826030 h 3939551"/>
              <a:gd name="connsiteX6" fmla="*/ 3101355 w 3676051"/>
              <a:gd name="connsiteY6" fmla="*/ 114830 h 3939551"/>
              <a:gd name="connsiteX7" fmla="*/ 2609230 w 3676051"/>
              <a:gd name="connsiteY7" fmla="*/ 1141942 h 3939551"/>
              <a:gd name="connsiteX8" fmla="*/ 3060082 w 3676051"/>
              <a:gd name="connsiteY8" fmla="*/ 1205443 h 3939551"/>
              <a:gd name="connsiteX9" fmla="*/ 2821957 w 3676051"/>
              <a:gd name="connsiteY9" fmla="*/ 1608668 h 3939551"/>
              <a:gd name="connsiteX10" fmla="*/ 3336307 w 3676051"/>
              <a:gd name="connsiteY10" fmla="*/ 1684868 h 3939551"/>
              <a:gd name="connsiteX11" fmla="*/ 3626820 w 3676051"/>
              <a:gd name="connsiteY11" fmla="*/ 2013480 h 3939551"/>
              <a:gd name="connsiteX12" fmla="*/ 3383931 w 3676051"/>
              <a:gd name="connsiteY12" fmla="*/ 2159530 h 3939551"/>
              <a:gd name="connsiteX13" fmla="*/ 1950418 w 3676051"/>
              <a:gd name="connsiteY13" fmla="*/ 3937530 h 3939551"/>
              <a:gd name="connsiteX14" fmla="*/ 2555 w 3676051"/>
              <a:gd name="connsiteY14" fmla="*/ 1778530 h 3939551"/>
              <a:gd name="connsiteX0" fmla="*/ 2555 w 3648852"/>
              <a:gd name="connsiteY0" fmla="*/ 1778530 h 3939551"/>
              <a:gd name="connsiteX1" fmla="*/ 1526556 w 3648852"/>
              <a:gd name="connsiteY1" fmla="*/ 1029231 h 3939551"/>
              <a:gd name="connsiteX2" fmla="*/ 1069356 w 3648852"/>
              <a:gd name="connsiteY2" fmla="*/ 114830 h 3939551"/>
              <a:gd name="connsiteX3" fmla="*/ 1831356 w 3648852"/>
              <a:gd name="connsiteY3" fmla="*/ 813331 h 3939551"/>
              <a:gd name="connsiteX4" fmla="*/ 1975818 w 3648852"/>
              <a:gd name="connsiteY4" fmla="*/ 191030 h 3939551"/>
              <a:gd name="connsiteX5" fmla="*/ 2237756 w 3648852"/>
              <a:gd name="connsiteY5" fmla="*/ 826030 h 3939551"/>
              <a:gd name="connsiteX6" fmla="*/ 3101355 w 3648852"/>
              <a:gd name="connsiteY6" fmla="*/ 114830 h 3939551"/>
              <a:gd name="connsiteX7" fmla="*/ 2609230 w 3648852"/>
              <a:gd name="connsiteY7" fmla="*/ 1141942 h 3939551"/>
              <a:gd name="connsiteX8" fmla="*/ 3060082 w 3648852"/>
              <a:gd name="connsiteY8" fmla="*/ 1205443 h 3939551"/>
              <a:gd name="connsiteX9" fmla="*/ 2821957 w 3648852"/>
              <a:gd name="connsiteY9" fmla="*/ 1608668 h 3939551"/>
              <a:gd name="connsiteX10" fmla="*/ 3336307 w 3648852"/>
              <a:gd name="connsiteY10" fmla="*/ 1684868 h 3939551"/>
              <a:gd name="connsiteX11" fmla="*/ 3626820 w 3648852"/>
              <a:gd name="connsiteY11" fmla="*/ 2013480 h 3939551"/>
              <a:gd name="connsiteX12" fmla="*/ 3383931 w 3648852"/>
              <a:gd name="connsiteY12" fmla="*/ 2159530 h 3939551"/>
              <a:gd name="connsiteX13" fmla="*/ 1950418 w 3648852"/>
              <a:gd name="connsiteY13" fmla="*/ 3937530 h 3939551"/>
              <a:gd name="connsiteX14" fmla="*/ 2555 w 3648852"/>
              <a:gd name="connsiteY14" fmla="*/ 1778530 h 3939551"/>
              <a:gd name="connsiteX0" fmla="*/ 2555 w 3551148"/>
              <a:gd name="connsiteY0" fmla="*/ 1778530 h 3939551"/>
              <a:gd name="connsiteX1" fmla="*/ 1526556 w 3551148"/>
              <a:gd name="connsiteY1" fmla="*/ 1029231 h 3939551"/>
              <a:gd name="connsiteX2" fmla="*/ 1069356 w 3551148"/>
              <a:gd name="connsiteY2" fmla="*/ 114830 h 3939551"/>
              <a:gd name="connsiteX3" fmla="*/ 1831356 w 3551148"/>
              <a:gd name="connsiteY3" fmla="*/ 813331 h 3939551"/>
              <a:gd name="connsiteX4" fmla="*/ 1975818 w 3551148"/>
              <a:gd name="connsiteY4" fmla="*/ 191030 h 3939551"/>
              <a:gd name="connsiteX5" fmla="*/ 2237756 w 3551148"/>
              <a:gd name="connsiteY5" fmla="*/ 826030 h 3939551"/>
              <a:gd name="connsiteX6" fmla="*/ 3101355 w 3551148"/>
              <a:gd name="connsiteY6" fmla="*/ 114830 h 3939551"/>
              <a:gd name="connsiteX7" fmla="*/ 2609230 w 3551148"/>
              <a:gd name="connsiteY7" fmla="*/ 1141942 h 3939551"/>
              <a:gd name="connsiteX8" fmla="*/ 3060082 w 3551148"/>
              <a:gd name="connsiteY8" fmla="*/ 1205443 h 3939551"/>
              <a:gd name="connsiteX9" fmla="*/ 2821957 w 3551148"/>
              <a:gd name="connsiteY9" fmla="*/ 1608668 h 3939551"/>
              <a:gd name="connsiteX10" fmla="*/ 3336307 w 3551148"/>
              <a:gd name="connsiteY10" fmla="*/ 1684868 h 3939551"/>
              <a:gd name="connsiteX11" fmla="*/ 3517283 w 3551148"/>
              <a:gd name="connsiteY11" fmla="*/ 1965855 h 3939551"/>
              <a:gd name="connsiteX12" fmla="*/ 3383931 w 3551148"/>
              <a:gd name="connsiteY12" fmla="*/ 2159530 h 3939551"/>
              <a:gd name="connsiteX13" fmla="*/ 1950418 w 3551148"/>
              <a:gd name="connsiteY13" fmla="*/ 3937530 h 3939551"/>
              <a:gd name="connsiteX14" fmla="*/ 2555 w 3551148"/>
              <a:gd name="connsiteY14" fmla="*/ 1778530 h 3939551"/>
              <a:gd name="connsiteX0" fmla="*/ 2555 w 3517283"/>
              <a:gd name="connsiteY0" fmla="*/ 1778530 h 3939551"/>
              <a:gd name="connsiteX1" fmla="*/ 1526556 w 3517283"/>
              <a:gd name="connsiteY1" fmla="*/ 1029231 h 3939551"/>
              <a:gd name="connsiteX2" fmla="*/ 1069356 w 3517283"/>
              <a:gd name="connsiteY2" fmla="*/ 114830 h 3939551"/>
              <a:gd name="connsiteX3" fmla="*/ 1831356 w 3517283"/>
              <a:gd name="connsiteY3" fmla="*/ 813331 h 3939551"/>
              <a:gd name="connsiteX4" fmla="*/ 1975818 w 3517283"/>
              <a:gd name="connsiteY4" fmla="*/ 191030 h 3939551"/>
              <a:gd name="connsiteX5" fmla="*/ 2237756 w 3517283"/>
              <a:gd name="connsiteY5" fmla="*/ 826030 h 3939551"/>
              <a:gd name="connsiteX6" fmla="*/ 3101355 w 3517283"/>
              <a:gd name="connsiteY6" fmla="*/ 114830 h 3939551"/>
              <a:gd name="connsiteX7" fmla="*/ 2609230 w 3517283"/>
              <a:gd name="connsiteY7" fmla="*/ 1141942 h 3939551"/>
              <a:gd name="connsiteX8" fmla="*/ 3060082 w 3517283"/>
              <a:gd name="connsiteY8" fmla="*/ 1205443 h 3939551"/>
              <a:gd name="connsiteX9" fmla="*/ 2821957 w 3517283"/>
              <a:gd name="connsiteY9" fmla="*/ 1608668 h 3939551"/>
              <a:gd name="connsiteX10" fmla="*/ 3336307 w 3517283"/>
              <a:gd name="connsiteY10" fmla="*/ 1684868 h 3939551"/>
              <a:gd name="connsiteX11" fmla="*/ 3517283 w 3517283"/>
              <a:gd name="connsiteY11" fmla="*/ 1965855 h 3939551"/>
              <a:gd name="connsiteX12" fmla="*/ 3383931 w 3517283"/>
              <a:gd name="connsiteY12" fmla="*/ 2159530 h 3939551"/>
              <a:gd name="connsiteX13" fmla="*/ 1950418 w 3517283"/>
              <a:gd name="connsiteY13" fmla="*/ 3937530 h 3939551"/>
              <a:gd name="connsiteX14" fmla="*/ 2555 w 3517283"/>
              <a:gd name="connsiteY14" fmla="*/ 1778530 h 3939551"/>
              <a:gd name="connsiteX0" fmla="*/ 2555 w 3521355"/>
              <a:gd name="connsiteY0" fmla="*/ 1778530 h 3939551"/>
              <a:gd name="connsiteX1" fmla="*/ 1526556 w 3521355"/>
              <a:gd name="connsiteY1" fmla="*/ 1029231 h 3939551"/>
              <a:gd name="connsiteX2" fmla="*/ 1069356 w 3521355"/>
              <a:gd name="connsiteY2" fmla="*/ 114830 h 3939551"/>
              <a:gd name="connsiteX3" fmla="*/ 1831356 w 3521355"/>
              <a:gd name="connsiteY3" fmla="*/ 813331 h 3939551"/>
              <a:gd name="connsiteX4" fmla="*/ 1975818 w 3521355"/>
              <a:gd name="connsiteY4" fmla="*/ 191030 h 3939551"/>
              <a:gd name="connsiteX5" fmla="*/ 2237756 w 3521355"/>
              <a:gd name="connsiteY5" fmla="*/ 826030 h 3939551"/>
              <a:gd name="connsiteX6" fmla="*/ 3101355 w 3521355"/>
              <a:gd name="connsiteY6" fmla="*/ 114830 h 3939551"/>
              <a:gd name="connsiteX7" fmla="*/ 2609230 w 3521355"/>
              <a:gd name="connsiteY7" fmla="*/ 1141942 h 3939551"/>
              <a:gd name="connsiteX8" fmla="*/ 3060082 w 3521355"/>
              <a:gd name="connsiteY8" fmla="*/ 1205443 h 3939551"/>
              <a:gd name="connsiteX9" fmla="*/ 2821957 w 3521355"/>
              <a:gd name="connsiteY9" fmla="*/ 1608668 h 3939551"/>
              <a:gd name="connsiteX10" fmla="*/ 3336307 w 3521355"/>
              <a:gd name="connsiteY10" fmla="*/ 1684868 h 3939551"/>
              <a:gd name="connsiteX11" fmla="*/ 3517283 w 3521355"/>
              <a:gd name="connsiteY11" fmla="*/ 1965855 h 3939551"/>
              <a:gd name="connsiteX12" fmla="*/ 3383931 w 3521355"/>
              <a:gd name="connsiteY12" fmla="*/ 2159530 h 3939551"/>
              <a:gd name="connsiteX13" fmla="*/ 1950418 w 3521355"/>
              <a:gd name="connsiteY13" fmla="*/ 3937530 h 3939551"/>
              <a:gd name="connsiteX14" fmla="*/ 2555 w 3521355"/>
              <a:gd name="connsiteY14" fmla="*/ 1778530 h 3939551"/>
              <a:gd name="connsiteX0" fmla="*/ 2555 w 3521355"/>
              <a:gd name="connsiteY0" fmla="*/ 1778530 h 3939551"/>
              <a:gd name="connsiteX1" fmla="*/ 1526556 w 3521355"/>
              <a:gd name="connsiteY1" fmla="*/ 1029231 h 3939551"/>
              <a:gd name="connsiteX2" fmla="*/ 1069356 w 3521355"/>
              <a:gd name="connsiteY2" fmla="*/ 114830 h 3939551"/>
              <a:gd name="connsiteX3" fmla="*/ 1831356 w 3521355"/>
              <a:gd name="connsiteY3" fmla="*/ 813331 h 3939551"/>
              <a:gd name="connsiteX4" fmla="*/ 1975818 w 3521355"/>
              <a:gd name="connsiteY4" fmla="*/ 191030 h 3939551"/>
              <a:gd name="connsiteX5" fmla="*/ 2237756 w 3521355"/>
              <a:gd name="connsiteY5" fmla="*/ 826030 h 3939551"/>
              <a:gd name="connsiteX6" fmla="*/ 3101355 w 3521355"/>
              <a:gd name="connsiteY6" fmla="*/ 114830 h 3939551"/>
              <a:gd name="connsiteX7" fmla="*/ 2609230 w 3521355"/>
              <a:gd name="connsiteY7" fmla="*/ 1141942 h 3939551"/>
              <a:gd name="connsiteX8" fmla="*/ 3060082 w 3521355"/>
              <a:gd name="connsiteY8" fmla="*/ 1205443 h 3939551"/>
              <a:gd name="connsiteX9" fmla="*/ 2821957 w 3521355"/>
              <a:gd name="connsiteY9" fmla="*/ 1608668 h 3939551"/>
              <a:gd name="connsiteX10" fmla="*/ 3336307 w 3521355"/>
              <a:gd name="connsiteY10" fmla="*/ 1684868 h 3939551"/>
              <a:gd name="connsiteX11" fmla="*/ 3517283 w 3521355"/>
              <a:gd name="connsiteY11" fmla="*/ 1965855 h 3939551"/>
              <a:gd name="connsiteX12" fmla="*/ 3383931 w 3521355"/>
              <a:gd name="connsiteY12" fmla="*/ 2159530 h 3939551"/>
              <a:gd name="connsiteX13" fmla="*/ 1950418 w 3521355"/>
              <a:gd name="connsiteY13" fmla="*/ 3937530 h 3939551"/>
              <a:gd name="connsiteX14" fmla="*/ 2555 w 3521355"/>
              <a:gd name="connsiteY14" fmla="*/ 1778530 h 3939551"/>
              <a:gd name="connsiteX0" fmla="*/ 2555 w 3521355"/>
              <a:gd name="connsiteY0" fmla="*/ 1778530 h 3939551"/>
              <a:gd name="connsiteX1" fmla="*/ 1526556 w 3521355"/>
              <a:gd name="connsiteY1" fmla="*/ 1029231 h 3939551"/>
              <a:gd name="connsiteX2" fmla="*/ 1069356 w 3521355"/>
              <a:gd name="connsiteY2" fmla="*/ 114830 h 3939551"/>
              <a:gd name="connsiteX3" fmla="*/ 1831356 w 3521355"/>
              <a:gd name="connsiteY3" fmla="*/ 813331 h 3939551"/>
              <a:gd name="connsiteX4" fmla="*/ 1975818 w 3521355"/>
              <a:gd name="connsiteY4" fmla="*/ 191030 h 3939551"/>
              <a:gd name="connsiteX5" fmla="*/ 2237756 w 3521355"/>
              <a:gd name="connsiteY5" fmla="*/ 826030 h 3939551"/>
              <a:gd name="connsiteX6" fmla="*/ 3101355 w 3521355"/>
              <a:gd name="connsiteY6" fmla="*/ 114830 h 3939551"/>
              <a:gd name="connsiteX7" fmla="*/ 2609230 w 3521355"/>
              <a:gd name="connsiteY7" fmla="*/ 1141942 h 3939551"/>
              <a:gd name="connsiteX8" fmla="*/ 3060082 w 3521355"/>
              <a:gd name="connsiteY8" fmla="*/ 1205443 h 3939551"/>
              <a:gd name="connsiteX9" fmla="*/ 2821957 w 3521355"/>
              <a:gd name="connsiteY9" fmla="*/ 1608668 h 3939551"/>
              <a:gd name="connsiteX10" fmla="*/ 3336307 w 3521355"/>
              <a:gd name="connsiteY10" fmla="*/ 1684868 h 3939551"/>
              <a:gd name="connsiteX11" fmla="*/ 3517283 w 3521355"/>
              <a:gd name="connsiteY11" fmla="*/ 1965855 h 3939551"/>
              <a:gd name="connsiteX12" fmla="*/ 3383931 w 3521355"/>
              <a:gd name="connsiteY12" fmla="*/ 2159530 h 3939551"/>
              <a:gd name="connsiteX13" fmla="*/ 1950418 w 3521355"/>
              <a:gd name="connsiteY13" fmla="*/ 3937530 h 3939551"/>
              <a:gd name="connsiteX14" fmla="*/ 2555 w 3521355"/>
              <a:gd name="connsiteY14" fmla="*/ 1778530 h 3939551"/>
              <a:gd name="connsiteX0" fmla="*/ 2555 w 3521355"/>
              <a:gd name="connsiteY0" fmla="*/ 1778530 h 3939551"/>
              <a:gd name="connsiteX1" fmla="*/ 1526556 w 3521355"/>
              <a:gd name="connsiteY1" fmla="*/ 1029231 h 3939551"/>
              <a:gd name="connsiteX2" fmla="*/ 1069356 w 3521355"/>
              <a:gd name="connsiteY2" fmla="*/ 114830 h 3939551"/>
              <a:gd name="connsiteX3" fmla="*/ 1831356 w 3521355"/>
              <a:gd name="connsiteY3" fmla="*/ 813331 h 3939551"/>
              <a:gd name="connsiteX4" fmla="*/ 1975818 w 3521355"/>
              <a:gd name="connsiteY4" fmla="*/ 191030 h 3939551"/>
              <a:gd name="connsiteX5" fmla="*/ 2237756 w 3521355"/>
              <a:gd name="connsiteY5" fmla="*/ 826030 h 3939551"/>
              <a:gd name="connsiteX6" fmla="*/ 3101355 w 3521355"/>
              <a:gd name="connsiteY6" fmla="*/ 114830 h 3939551"/>
              <a:gd name="connsiteX7" fmla="*/ 2609230 w 3521355"/>
              <a:gd name="connsiteY7" fmla="*/ 1141942 h 3939551"/>
              <a:gd name="connsiteX8" fmla="*/ 3060082 w 3521355"/>
              <a:gd name="connsiteY8" fmla="*/ 1205443 h 3939551"/>
              <a:gd name="connsiteX9" fmla="*/ 2821957 w 3521355"/>
              <a:gd name="connsiteY9" fmla="*/ 1608668 h 3939551"/>
              <a:gd name="connsiteX10" fmla="*/ 3336307 w 3521355"/>
              <a:gd name="connsiteY10" fmla="*/ 1684868 h 3939551"/>
              <a:gd name="connsiteX11" fmla="*/ 3517283 w 3521355"/>
              <a:gd name="connsiteY11" fmla="*/ 1965855 h 3939551"/>
              <a:gd name="connsiteX12" fmla="*/ 3383931 w 3521355"/>
              <a:gd name="connsiteY12" fmla="*/ 2159530 h 3939551"/>
              <a:gd name="connsiteX13" fmla="*/ 1950418 w 3521355"/>
              <a:gd name="connsiteY13" fmla="*/ 3937530 h 3939551"/>
              <a:gd name="connsiteX14" fmla="*/ 2555 w 3521355"/>
              <a:gd name="connsiteY14" fmla="*/ 1778530 h 3939551"/>
              <a:gd name="connsiteX0" fmla="*/ 2555 w 3521355"/>
              <a:gd name="connsiteY0" fmla="*/ 1778530 h 3939111"/>
              <a:gd name="connsiteX1" fmla="*/ 1526556 w 3521355"/>
              <a:gd name="connsiteY1" fmla="*/ 1029231 h 3939111"/>
              <a:gd name="connsiteX2" fmla="*/ 1069356 w 3521355"/>
              <a:gd name="connsiteY2" fmla="*/ 114830 h 3939111"/>
              <a:gd name="connsiteX3" fmla="*/ 1831356 w 3521355"/>
              <a:gd name="connsiteY3" fmla="*/ 813331 h 3939111"/>
              <a:gd name="connsiteX4" fmla="*/ 1975818 w 3521355"/>
              <a:gd name="connsiteY4" fmla="*/ 191030 h 3939111"/>
              <a:gd name="connsiteX5" fmla="*/ 2237756 w 3521355"/>
              <a:gd name="connsiteY5" fmla="*/ 826030 h 3939111"/>
              <a:gd name="connsiteX6" fmla="*/ 3101355 w 3521355"/>
              <a:gd name="connsiteY6" fmla="*/ 114830 h 3939111"/>
              <a:gd name="connsiteX7" fmla="*/ 2609230 w 3521355"/>
              <a:gd name="connsiteY7" fmla="*/ 1141942 h 3939111"/>
              <a:gd name="connsiteX8" fmla="*/ 3060082 w 3521355"/>
              <a:gd name="connsiteY8" fmla="*/ 1205443 h 3939111"/>
              <a:gd name="connsiteX9" fmla="*/ 2821957 w 3521355"/>
              <a:gd name="connsiteY9" fmla="*/ 1608668 h 3939111"/>
              <a:gd name="connsiteX10" fmla="*/ 3336307 w 3521355"/>
              <a:gd name="connsiteY10" fmla="*/ 1684868 h 3939111"/>
              <a:gd name="connsiteX11" fmla="*/ 3517283 w 3521355"/>
              <a:gd name="connsiteY11" fmla="*/ 1965855 h 3939111"/>
              <a:gd name="connsiteX12" fmla="*/ 3383931 w 3521355"/>
              <a:gd name="connsiteY12" fmla="*/ 2159530 h 3939111"/>
              <a:gd name="connsiteX13" fmla="*/ 1950418 w 3521355"/>
              <a:gd name="connsiteY13" fmla="*/ 3937530 h 3939111"/>
              <a:gd name="connsiteX14" fmla="*/ 2555 w 3521355"/>
              <a:gd name="connsiteY14" fmla="*/ 1778530 h 3939111"/>
              <a:gd name="connsiteX0" fmla="*/ 2555 w 3521355"/>
              <a:gd name="connsiteY0" fmla="*/ 1778530 h 3938642"/>
              <a:gd name="connsiteX1" fmla="*/ 1526556 w 3521355"/>
              <a:gd name="connsiteY1" fmla="*/ 1029231 h 3938642"/>
              <a:gd name="connsiteX2" fmla="*/ 1069356 w 3521355"/>
              <a:gd name="connsiteY2" fmla="*/ 114830 h 3938642"/>
              <a:gd name="connsiteX3" fmla="*/ 1831356 w 3521355"/>
              <a:gd name="connsiteY3" fmla="*/ 813331 h 3938642"/>
              <a:gd name="connsiteX4" fmla="*/ 1975818 w 3521355"/>
              <a:gd name="connsiteY4" fmla="*/ 191030 h 3938642"/>
              <a:gd name="connsiteX5" fmla="*/ 2237756 w 3521355"/>
              <a:gd name="connsiteY5" fmla="*/ 826030 h 3938642"/>
              <a:gd name="connsiteX6" fmla="*/ 3101355 w 3521355"/>
              <a:gd name="connsiteY6" fmla="*/ 114830 h 3938642"/>
              <a:gd name="connsiteX7" fmla="*/ 2609230 w 3521355"/>
              <a:gd name="connsiteY7" fmla="*/ 1141942 h 3938642"/>
              <a:gd name="connsiteX8" fmla="*/ 3060082 w 3521355"/>
              <a:gd name="connsiteY8" fmla="*/ 1205443 h 3938642"/>
              <a:gd name="connsiteX9" fmla="*/ 2821957 w 3521355"/>
              <a:gd name="connsiteY9" fmla="*/ 1608668 h 3938642"/>
              <a:gd name="connsiteX10" fmla="*/ 3336307 w 3521355"/>
              <a:gd name="connsiteY10" fmla="*/ 1684868 h 3938642"/>
              <a:gd name="connsiteX11" fmla="*/ 3517283 w 3521355"/>
              <a:gd name="connsiteY11" fmla="*/ 1965855 h 3938642"/>
              <a:gd name="connsiteX12" fmla="*/ 3383931 w 3521355"/>
              <a:gd name="connsiteY12" fmla="*/ 2159530 h 3938642"/>
              <a:gd name="connsiteX13" fmla="*/ 2717184 w 3521355"/>
              <a:gd name="connsiteY13" fmla="*/ 2075393 h 3938642"/>
              <a:gd name="connsiteX14" fmla="*/ 1950418 w 3521355"/>
              <a:gd name="connsiteY14" fmla="*/ 3937530 h 3938642"/>
              <a:gd name="connsiteX15" fmla="*/ 2555 w 3521355"/>
              <a:gd name="connsiteY15" fmla="*/ 1778530 h 3938642"/>
              <a:gd name="connsiteX0" fmla="*/ 2555 w 3521355"/>
              <a:gd name="connsiteY0" fmla="*/ 1778530 h 3938642"/>
              <a:gd name="connsiteX1" fmla="*/ 1526556 w 3521355"/>
              <a:gd name="connsiteY1" fmla="*/ 1029231 h 3938642"/>
              <a:gd name="connsiteX2" fmla="*/ 1069356 w 3521355"/>
              <a:gd name="connsiteY2" fmla="*/ 114830 h 3938642"/>
              <a:gd name="connsiteX3" fmla="*/ 1831356 w 3521355"/>
              <a:gd name="connsiteY3" fmla="*/ 813331 h 3938642"/>
              <a:gd name="connsiteX4" fmla="*/ 1975818 w 3521355"/>
              <a:gd name="connsiteY4" fmla="*/ 191030 h 3938642"/>
              <a:gd name="connsiteX5" fmla="*/ 2237756 w 3521355"/>
              <a:gd name="connsiteY5" fmla="*/ 826030 h 3938642"/>
              <a:gd name="connsiteX6" fmla="*/ 3101355 w 3521355"/>
              <a:gd name="connsiteY6" fmla="*/ 114830 h 3938642"/>
              <a:gd name="connsiteX7" fmla="*/ 2609230 w 3521355"/>
              <a:gd name="connsiteY7" fmla="*/ 1141942 h 3938642"/>
              <a:gd name="connsiteX8" fmla="*/ 3060082 w 3521355"/>
              <a:gd name="connsiteY8" fmla="*/ 1205443 h 3938642"/>
              <a:gd name="connsiteX9" fmla="*/ 2821957 w 3521355"/>
              <a:gd name="connsiteY9" fmla="*/ 1608668 h 3938642"/>
              <a:gd name="connsiteX10" fmla="*/ 3336307 w 3521355"/>
              <a:gd name="connsiteY10" fmla="*/ 1684868 h 3938642"/>
              <a:gd name="connsiteX11" fmla="*/ 3517283 w 3521355"/>
              <a:gd name="connsiteY11" fmla="*/ 1965855 h 3938642"/>
              <a:gd name="connsiteX12" fmla="*/ 3369643 w 3521355"/>
              <a:gd name="connsiteY12" fmla="*/ 2150005 h 3938642"/>
              <a:gd name="connsiteX13" fmla="*/ 2717184 w 3521355"/>
              <a:gd name="connsiteY13" fmla="*/ 2075393 h 3938642"/>
              <a:gd name="connsiteX14" fmla="*/ 1950418 w 3521355"/>
              <a:gd name="connsiteY14" fmla="*/ 3937530 h 3938642"/>
              <a:gd name="connsiteX15" fmla="*/ 2555 w 3521355"/>
              <a:gd name="connsiteY15" fmla="*/ 1778530 h 3938642"/>
              <a:gd name="connsiteX0" fmla="*/ 2555 w 3521355"/>
              <a:gd name="connsiteY0" fmla="*/ 1778530 h 3938642"/>
              <a:gd name="connsiteX1" fmla="*/ 1526556 w 3521355"/>
              <a:gd name="connsiteY1" fmla="*/ 1029231 h 3938642"/>
              <a:gd name="connsiteX2" fmla="*/ 1069356 w 3521355"/>
              <a:gd name="connsiteY2" fmla="*/ 114830 h 3938642"/>
              <a:gd name="connsiteX3" fmla="*/ 1831356 w 3521355"/>
              <a:gd name="connsiteY3" fmla="*/ 813331 h 3938642"/>
              <a:gd name="connsiteX4" fmla="*/ 1975818 w 3521355"/>
              <a:gd name="connsiteY4" fmla="*/ 191030 h 3938642"/>
              <a:gd name="connsiteX5" fmla="*/ 2237756 w 3521355"/>
              <a:gd name="connsiteY5" fmla="*/ 826030 h 3938642"/>
              <a:gd name="connsiteX6" fmla="*/ 3101355 w 3521355"/>
              <a:gd name="connsiteY6" fmla="*/ 114830 h 3938642"/>
              <a:gd name="connsiteX7" fmla="*/ 2609230 w 3521355"/>
              <a:gd name="connsiteY7" fmla="*/ 1141942 h 3938642"/>
              <a:gd name="connsiteX8" fmla="*/ 3060082 w 3521355"/>
              <a:gd name="connsiteY8" fmla="*/ 1205443 h 3938642"/>
              <a:gd name="connsiteX9" fmla="*/ 2821957 w 3521355"/>
              <a:gd name="connsiteY9" fmla="*/ 1608668 h 3938642"/>
              <a:gd name="connsiteX10" fmla="*/ 3336307 w 3521355"/>
              <a:gd name="connsiteY10" fmla="*/ 1684868 h 3938642"/>
              <a:gd name="connsiteX11" fmla="*/ 3517283 w 3521355"/>
              <a:gd name="connsiteY11" fmla="*/ 1965855 h 3938642"/>
              <a:gd name="connsiteX12" fmla="*/ 3369643 w 3521355"/>
              <a:gd name="connsiteY12" fmla="*/ 2150005 h 3938642"/>
              <a:gd name="connsiteX13" fmla="*/ 2717184 w 3521355"/>
              <a:gd name="connsiteY13" fmla="*/ 2075393 h 3938642"/>
              <a:gd name="connsiteX14" fmla="*/ 1950418 w 3521355"/>
              <a:gd name="connsiteY14" fmla="*/ 3937530 h 3938642"/>
              <a:gd name="connsiteX15" fmla="*/ 2555 w 3521355"/>
              <a:gd name="connsiteY15" fmla="*/ 1778530 h 3938642"/>
              <a:gd name="connsiteX0" fmla="*/ 2555 w 3521355"/>
              <a:gd name="connsiteY0" fmla="*/ 1778530 h 3938642"/>
              <a:gd name="connsiteX1" fmla="*/ 1526556 w 3521355"/>
              <a:gd name="connsiteY1" fmla="*/ 1029231 h 3938642"/>
              <a:gd name="connsiteX2" fmla="*/ 1069356 w 3521355"/>
              <a:gd name="connsiteY2" fmla="*/ 114830 h 3938642"/>
              <a:gd name="connsiteX3" fmla="*/ 1831356 w 3521355"/>
              <a:gd name="connsiteY3" fmla="*/ 813331 h 3938642"/>
              <a:gd name="connsiteX4" fmla="*/ 1975818 w 3521355"/>
              <a:gd name="connsiteY4" fmla="*/ 191030 h 3938642"/>
              <a:gd name="connsiteX5" fmla="*/ 2237756 w 3521355"/>
              <a:gd name="connsiteY5" fmla="*/ 826030 h 3938642"/>
              <a:gd name="connsiteX6" fmla="*/ 3101355 w 3521355"/>
              <a:gd name="connsiteY6" fmla="*/ 114830 h 3938642"/>
              <a:gd name="connsiteX7" fmla="*/ 2609230 w 3521355"/>
              <a:gd name="connsiteY7" fmla="*/ 1141942 h 3938642"/>
              <a:gd name="connsiteX8" fmla="*/ 3060082 w 3521355"/>
              <a:gd name="connsiteY8" fmla="*/ 1205443 h 3938642"/>
              <a:gd name="connsiteX9" fmla="*/ 2821957 w 3521355"/>
              <a:gd name="connsiteY9" fmla="*/ 1608668 h 3938642"/>
              <a:gd name="connsiteX10" fmla="*/ 3336307 w 3521355"/>
              <a:gd name="connsiteY10" fmla="*/ 1684868 h 3938642"/>
              <a:gd name="connsiteX11" fmla="*/ 3517283 w 3521355"/>
              <a:gd name="connsiteY11" fmla="*/ 1965855 h 3938642"/>
              <a:gd name="connsiteX12" fmla="*/ 3369643 w 3521355"/>
              <a:gd name="connsiteY12" fmla="*/ 2150005 h 3938642"/>
              <a:gd name="connsiteX13" fmla="*/ 2717184 w 3521355"/>
              <a:gd name="connsiteY13" fmla="*/ 2075393 h 3938642"/>
              <a:gd name="connsiteX14" fmla="*/ 1950418 w 3521355"/>
              <a:gd name="connsiteY14" fmla="*/ 3937530 h 3938642"/>
              <a:gd name="connsiteX15" fmla="*/ 2555 w 3521355"/>
              <a:gd name="connsiteY15" fmla="*/ 1778530 h 3938642"/>
              <a:gd name="connsiteX0" fmla="*/ 2555 w 3521355"/>
              <a:gd name="connsiteY0" fmla="*/ 1778530 h 3970285"/>
              <a:gd name="connsiteX1" fmla="*/ 1526556 w 3521355"/>
              <a:gd name="connsiteY1" fmla="*/ 1029231 h 3970285"/>
              <a:gd name="connsiteX2" fmla="*/ 1069356 w 3521355"/>
              <a:gd name="connsiteY2" fmla="*/ 114830 h 3970285"/>
              <a:gd name="connsiteX3" fmla="*/ 1831356 w 3521355"/>
              <a:gd name="connsiteY3" fmla="*/ 813331 h 3970285"/>
              <a:gd name="connsiteX4" fmla="*/ 1975818 w 3521355"/>
              <a:gd name="connsiteY4" fmla="*/ 191030 h 3970285"/>
              <a:gd name="connsiteX5" fmla="*/ 2237756 w 3521355"/>
              <a:gd name="connsiteY5" fmla="*/ 826030 h 3970285"/>
              <a:gd name="connsiteX6" fmla="*/ 3101355 w 3521355"/>
              <a:gd name="connsiteY6" fmla="*/ 114830 h 3970285"/>
              <a:gd name="connsiteX7" fmla="*/ 2609230 w 3521355"/>
              <a:gd name="connsiteY7" fmla="*/ 1141942 h 3970285"/>
              <a:gd name="connsiteX8" fmla="*/ 3060082 w 3521355"/>
              <a:gd name="connsiteY8" fmla="*/ 1205443 h 3970285"/>
              <a:gd name="connsiteX9" fmla="*/ 2821957 w 3521355"/>
              <a:gd name="connsiteY9" fmla="*/ 1608668 h 3970285"/>
              <a:gd name="connsiteX10" fmla="*/ 3336307 w 3521355"/>
              <a:gd name="connsiteY10" fmla="*/ 1684868 h 3970285"/>
              <a:gd name="connsiteX11" fmla="*/ 3517283 w 3521355"/>
              <a:gd name="connsiteY11" fmla="*/ 1965855 h 3970285"/>
              <a:gd name="connsiteX12" fmla="*/ 3369643 w 3521355"/>
              <a:gd name="connsiteY12" fmla="*/ 2150005 h 3970285"/>
              <a:gd name="connsiteX13" fmla="*/ 2717184 w 3521355"/>
              <a:gd name="connsiteY13" fmla="*/ 2075393 h 3970285"/>
              <a:gd name="connsiteX14" fmla="*/ 3469659 w 3521355"/>
              <a:gd name="connsiteY14" fmla="*/ 3013605 h 3970285"/>
              <a:gd name="connsiteX15" fmla="*/ 1950418 w 3521355"/>
              <a:gd name="connsiteY15" fmla="*/ 3937530 h 3970285"/>
              <a:gd name="connsiteX16" fmla="*/ 2555 w 3521355"/>
              <a:gd name="connsiteY16" fmla="*/ 1778530 h 3970285"/>
              <a:gd name="connsiteX0" fmla="*/ 2555 w 3521355"/>
              <a:gd name="connsiteY0" fmla="*/ 1778530 h 3970285"/>
              <a:gd name="connsiteX1" fmla="*/ 1526556 w 3521355"/>
              <a:gd name="connsiteY1" fmla="*/ 1029231 h 3970285"/>
              <a:gd name="connsiteX2" fmla="*/ 1069356 w 3521355"/>
              <a:gd name="connsiteY2" fmla="*/ 114830 h 3970285"/>
              <a:gd name="connsiteX3" fmla="*/ 1831356 w 3521355"/>
              <a:gd name="connsiteY3" fmla="*/ 813331 h 3970285"/>
              <a:gd name="connsiteX4" fmla="*/ 1975818 w 3521355"/>
              <a:gd name="connsiteY4" fmla="*/ 191030 h 3970285"/>
              <a:gd name="connsiteX5" fmla="*/ 2237756 w 3521355"/>
              <a:gd name="connsiteY5" fmla="*/ 826030 h 3970285"/>
              <a:gd name="connsiteX6" fmla="*/ 3101355 w 3521355"/>
              <a:gd name="connsiteY6" fmla="*/ 114830 h 3970285"/>
              <a:gd name="connsiteX7" fmla="*/ 2609230 w 3521355"/>
              <a:gd name="connsiteY7" fmla="*/ 1141942 h 3970285"/>
              <a:gd name="connsiteX8" fmla="*/ 3060082 w 3521355"/>
              <a:gd name="connsiteY8" fmla="*/ 1205443 h 3970285"/>
              <a:gd name="connsiteX9" fmla="*/ 2821957 w 3521355"/>
              <a:gd name="connsiteY9" fmla="*/ 1608668 h 3970285"/>
              <a:gd name="connsiteX10" fmla="*/ 3336307 w 3521355"/>
              <a:gd name="connsiteY10" fmla="*/ 1684868 h 3970285"/>
              <a:gd name="connsiteX11" fmla="*/ 3517283 w 3521355"/>
              <a:gd name="connsiteY11" fmla="*/ 1965855 h 3970285"/>
              <a:gd name="connsiteX12" fmla="*/ 3369643 w 3521355"/>
              <a:gd name="connsiteY12" fmla="*/ 2150005 h 3970285"/>
              <a:gd name="connsiteX13" fmla="*/ 2717184 w 3521355"/>
              <a:gd name="connsiteY13" fmla="*/ 2075393 h 3970285"/>
              <a:gd name="connsiteX14" fmla="*/ 3469659 w 3521355"/>
              <a:gd name="connsiteY14" fmla="*/ 3013605 h 3970285"/>
              <a:gd name="connsiteX15" fmla="*/ 1950418 w 3521355"/>
              <a:gd name="connsiteY15" fmla="*/ 3937530 h 3970285"/>
              <a:gd name="connsiteX16" fmla="*/ 2555 w 3521355"/>
              <a:gd name="connsiteY16" fmla="*/ 1778530 h 3970285"/>
              <a:gd name="connsiteX0" fmla="*/ 2555 w 3521355"/>
              <a:gd name="connsiteY0" fmla="*/ 1778530 h 3970285"/>
              <a:gd name="connsiteX1" fmla="*/ 1526556 w 3521355"/>
              <a:gd name="connsiteY1" fmla="*/ 1029231 h 3970285"/>
              <a:gd name="connsiteX2" fmla="*/ 1069356 w 3521355"/>
              <a:gd name="connsiteY2" fmla="*/ 114830 h 3970285"/>
              <a:gd name="connsiteX3" fmla="*/ 1831356 w 3521355"/>
              <a:gd name="connsiteY3" fmla="*/ 813331 h 3970285"/>
              <a:gd name="connsiteX4" fmla="*/ 1975818 w 3521355"/>
              <a:gd name="connsiteY4" fmla="*/ 191030 h 3970285"/>
              <a:gd name="connsiteX5" fmla="*/ 2237756 w 3521355"/>
              <a:gd name="connsiteY5" fmla="*/ 826030 h 3970285"/>
              <a:gd name="connsiteX6" fmla="*/ 3101355 w 3521355"/>
              <a:gd name="connsiteY6" fmla="*/ 114830 h 3970285"/>
              <a:gd name="connsiteX7" fmla="*/ 2609230 w 3521355"/>
              <a:gd name="connsiteY7" fmla="*/ 1141942 h 3970285"/>
              <a:gd name="connsiteX8" fmla="*/ 3060082 w 3521355"/>
              <a:gd name="connsiteY8" fmla="*/ 1205443 h 3970285"/>
              <a:gd name="connsiteX9" fmla="*/ 2821957 w 3521355"/>
              <a:gd name="connsiteY9" fmla="*/ 1608668 h 3970285"/>
              <a:gd name="connsiteX10" fmla="*/ 3336307 w 3521355"/>
              <a:gd name="connsiteY10" fmla="*/ 1684868 h 3970285"/>
              <a:gd name="connsiteX11" fmla="*/ 3517283 w 3521355"/>
              <a:gd name="connsiteY11" fmla="*/ 1965855 h 3970285"/>
              <a:gd name="connsiteX12" fmla="*/ 3369643 w 3521355"/>
              <a:gd name="connsiteY12" fmla="*/ 2150005 h 3970285"/>
              <a:gd name="connsiteX13" fmla="*/ 2717184 w 3521355"/>
              <a:gd name="connsiteY13" fmla="*/ 2075393 h 3970285"/>
              <a:gd name="connsiteX14" fmla="*/ 3469659 w 3521355"/>
              <a:gd name="connsiteY14" fmla="*/ 3013605 h 3970285"/>
              <a:gd name="connsiteX15" fmla="*/ 1950418 w 3521355"/>
              <a:gd name="connsiteY15" fmla="*/ 3937530 h 3970285"/>
              <a:gd name="connsiteX16" fmla="*/ 2555 w 3521355"/>
              <a:gd name="connsiteY16" fmla="*/ 1778530 h 3970285"/>
              <a:gd name="connsiteX0" fmla="*/ 2555 w 3521355"/>
              <a:gd name="connsiteY0" fmla="*/ 1778530 h 3971546"/>
              <a:gd name="connsiteX1" fmla="*/ 1526556 w 3521355"/>
              <a:gd name="connsiteY1" fmla="*/ 1029231 h 3971546"/>
              <a:gd name="connsiteX2" fmla="*/ 1069356 w 3521355"/>
              <a:gd name="connsiteY2" fmla="*/ 114830 h 3971546"/>
              <a:gd name="connsiteX3" fmla="*/ 1831356 w 3521355"/>
              <a:gd name="connsiteY3" fmla="*/ 813331 h 3971546"/>
              <a:gd name="connsiteX4" fmla="*/ 1975818 w 3521355"/>
              <a:gd name="connsiteY4" fmla="*/ 191030 h 3971546"/>
              <a:gd name="connsiteX5" fmla="*/ 2237756 w 3521355"/>
              <a:gd name="connsiteY5" fmla="*/ 826030 h 3971546"/>
              <a:gd name="connsiteX6" fmla="*/ 3101355 w 3521355"/>
              <a:gd name="connsiteY6" fmla="*/ 114830 h 3971546"/>
              <a:gd name="connsiteX7" fmla="*/ 2609230 w 3521355"/>
              <a:gd name="connsiteY7" fmla="*/ 1141942 h 3971546"/>
              <a:gd name="connsiteX8" fmla="*/ 3060082 w 3521355"/>
              <a:gd name="connsiteY8" fmla="*/ 1205443 h 3971546"/>
              <a:gd name="connsiteX9" fmla="*/ 2821957 w 3521355"/>
              <a:gd name="connsiteY9" fmla="*/ 1608668 h 3971546"/>
              <a:gd name="connsiteX10" fmla="*/ 3336307 w 3521355"/>
              <a:gd name="connsiteY10" fmla="*/ 1684868 h 3971546"/>
              <a:gd name="connsiteX11" fmla="*/ 3517283 w 3521355"/>
              <a:gd name="connsiteY11" fmla="*/ 1965855 h 3971546"/>
              <a:gd name="connsiteX12" fmla="*/ 3369643 w 3521355"/>
              <a:gd name="connsiteY12" fmla="*/ 2150005 h 3971546"/>
              <a:gd name="connsiteX13" fmla="*/ 2717184 w 3521355"/>
              <a:gd name="connsiteY13" fmla="*/ 2075393 h 3971546"/>
              <a:gd name="connsiteX14" fmla="*/ 3469659 w 3521355"/>
              <a:gd name="connsiteY14" fmla="*/ 3013605 h 3971546"/>
              <a:gd name="connsiteX15" fmla="*/ 1950418 w 3521355"/>
              <a:gd name="connsiteY15" fmla="*/ 3937530 h 3971546"/>
              <a:gd name="connsiteX16" fmla="*/ 2555 w 3521355"/>
              <a:gd name="connsiteY16" fmla="*/ 1778530 h 3971546"/>
              <a:gd name="connsiteX0" fmla="*/ 2555 w 3521355"/>
              <a:gd name="connsiteY0" fmla="*/ 1778530 h 3942240"/>
              <a:gd name="connsiteX1" fmla="*/ 1526556 w 3521355"/>
              <a:gd name="connsiteY1" fmla="*/ 1029231 h 3942240"/>
              <a:gd name="connsiteX2" fmla="*/ 1069356 w 3521355"/>
              <a:gd name="connsiteY2" fmla="*/ 114830 h 3942240"/>
              <a:gd name="connsiteX3" fmla="*/ 1831356 w 3521355"/>
              <a:gd name="connsiteY3" fmla="*/ 813331 h 3942240"/>
              <a:gd name="connsiteX4" fmla="*/ 1975818 w 3521355"/>
              <a:gd name="connsiteY4" fmla="*/ 191030 h 3942240"/>
              <a:gd name="connsiteX5" fmla="*/ 2237756 w 3521355"/>
              <a:gd name="connsiteY5" fmla="*/ 826030 h 3942240"/>
              <a:gd name="connsiteX6" fmla="*/ 3101355 w 3521355"/>
              <a:gd name="connsiteY6" fmla="*/ 114830 h 3942240"/>
              <a:gd name="connsiteX7" fmla="*/ 2609230 w 3521355"/>
              <a:gd name="connsiteY7" fmla="*/ 1141942 h 3942240"/>
              <a:gd name="connsiteX8" fmla="*/ 3060082 w 3521355"/>
              <a:gd name="connsiteY8" fmla="*/ 1205443 h 3942240"/>
              <a:gd name="connsiteX9" fmla="*/ 2821957 w 3521355"/>
              <a:gd name="connsiteY9" fmla="*/ 1608668 h 3942240"/>
              <a:gd name="connsiteX10" fmla="*/ 3336307 w 3521355"/>
              <a:gd name="connsiteY10" fmla="*/ 1684868 h 3942240"/>
              <a:gd name="connsiteX11" fmla="*/ 3517283 w 3521355"/>
              <a:gd name="connsiteY11" fmla="*/ 1965855 h 3942240"/>
              <a:gd name="connsiteX12" fmla="*/ 3369643 w 3521355"/>
              <a:gd name="connsiteY12" fmla="*/ 2150005 h 3942240"/>
              <a:gd name="connsiteX13" fmla="*/ 2717184 w 3521355"/>
              <a:gd name="connsiteY13" fmla="*/ 2075393 h 3942240"/>
              <a:gd name="connsiteX14" fmla="*/ 3469659 w 3521355"/>
              <a:gd name="connsiteY14" fmla="*/ 3013605 h 3942240"/>
              <a:gd name="connsiteX15" fmla="*/ 2498109 w 3521355"/>
              <a:gd name="connsiteY15" fmla="*/ 2375429 h 3942240"/>
              <a:gd name="connsiteX16" fmla="*/ 1950418 w 3521355"/>
              <a:gd name="connsiteY16" fmla="*/ 3937530 h 3942240"/>
              <a:gd name="connsiteX17" fmla="*/ 2555 w 3521355"/>
              <a:gd name="connsiteY17" fmla="*/ 1778530 h 3942240"/>
              <a:gd name="connsiteX0" fmla="*/ 2555 w 3521355"/>
              <a:gd name="connsiteY0" fmla="*/ 1778530 h 3942240"/>
              <a:gd name="connsiteX1" fmla="*/ 1526556 w 3521355"/>
              <a:gd name="connsiteY1" fmla="*/ 1029231 h 3942240"/>
              <a:gd name="connsiteX2" fmla="*/ 1069356 w 3521355"/>
              <a:gd name="connsiteY2" fmla="*/ 114830 h 3942240"/>
              <a:gd name="connsiteX3" fmla="*/ 1831356 w 3521355"/>
              <a:gd name="connsiteY3" fmla="*/ 813331 h 3942240"/>
              <a:gd name="connsiteX4" fmla="*/ 1975818 w 3521355"/>
              <a:gd name="connsiteY4" fmla="*/ 191030 h 3942240"/>
              <a:gd name="connsiteX5" fmla="*/ 2237756 w 3521355"/>
              <a:gd name="connsiteY5" fmla="*/ 826030 h 3942240"/>
              <a:gd name="connsiteX6" fmla="*/ 3101355 w 3521355"/>
              <a:gd name="connsiteY6" fmla="*/ 114830 h 3942240"/>
              <a:gd name="connsiteX7" fmla="*/ 2609230 w 3521355"/>
              <a:gd name="connsiteY7" fmla="*/ 1141942 h 3942240"/>
              <a:gd name="connsiteX8" fmla="*/ 3060082 w 3521355"/>
              <a:gd name="connsiteY8" fmla="*/ 1205443 h 3942240"/>
              <a:gd name="connsiteX9" fmla="*/ 2821957 w 3521355"/>
              <a:gd name="connsiteY9" fmla="*/ 1608668 h 3942240"/>
              <a:gd name="connsiteX10" fmla="*/ 3336307 w 3521355"/>
              <a:gd name="connsiteY10" fmla="*/ 1684868 h 3942240"/>
              <a:gd name="connsiteX11" fmla="*/ 3517283 w 3521355"/>
              <a:gd name="connsiteY11" fmla="*/ 1965855 h 3942240"/>
              <a:gd name="connsiteX12" fmla="*/ 3369643 w 3521355"/>
              <a:gd name="connsiteY12" fmla="*/ 2150005 h 3942240"/>
              <a:gd name="connsiteX13" fmla="*/ 2717184 w 3521355"/>
              <a:gd name="connsiteY13" fmla="*/ 2075393 h 3942240"/>
              <a:gd name="connsiteX14" fmla="*/ 3469659 w 3521355"/>
              <a:gd name="connsiteY14" fmla="*/ 3013605 h 3942240"/>
              <a:gd name="connsiteX15" fmla="*/ 2498109 w 3521355"/>
              <a:gd name="connsiteY15" fmla="*/ 2375429 h 3942240"/>
              <a:gd name="connsiteX16" fmla="*/ 1950418 w 3521355"/>
              <a:gd name="connsiteY16" fmla="*/ 3937530 h 3942240"/>
              <a:gd name="connsiteX17" fmla="*/ 2555 w 3521355"/>
              <a:gd name="connsiteY17" fmla="*/ 1778530 h 3942240"/>
              <a:gd name="connsiteX0" fmla="*/ 2555 w 3521355"/>
              <a:gd name="connsiteY0" fmla="*/ 1778530 h 3942240"/>
              <a:gd name="connsiteX1" fmla="*/ 1526556 w 3521355"/>
              <a:gd name="connsiteY1" fmla="*/ 1029231 h 3942240"/>
              <a:gd name="connsiteX2" fmla="*/ 1069356 w 3521355"/>
              <a:gd name="connsiteY2" fmla="*/ 114830 h 3942240"/>
              <a:gd name="connsiteX3" fmla="*/ 1831356 w 3521355"/>
              <a:gd name="connsiteY3" fmla="*/ 813331 h 3942240"/>
              <a:gd name="connsiteX4" fmla="*/ 1975818 w 3521355"/>
              <a:gd name="connsiteY4" fmla="*/ 191030 h 3942240"/>
              <a:gd name="connsiteX5" fmla="*/ 2237756 w 3521355"/>
              <a:gd name="connsiteY5" fmla="*/ 826030 h 3942240"/>
              <a:gd name="connsiteX6" fmla="*/ 3101355 w 3521355"/>
              <a:gd name="connsiteY6" fmla="*/ 114830 h 3942240"/>
              <a:gd name="connsiteX7" fmla="*/ 2609230 w 3521355"/>
              <a:gd name="connsiteY7" fmla="*/ 1141942 h 3942240"/>
              <a:gd name="connsiteX8" fmla="*/ 3060082 w 3521355"/>
              <a:gd name="connsiteY8" fmla="*/ 1205443 h 3942240"/>
              <a:gd name="connsiteX9" fmla="*/ 2821957 w 3521355"/>
              <a:gd name="connsiteY9" fmla="*/ 1608668 h 3942240"/>
              <a:gd name="connsiteX10" fmla="*/ 3336307 w 3521355"/>
              <a:gd name="connsiteY10" fmla="*/ 1684868 h 3942240"/>
              <a:gd name="connsiteX11" fmla="*/ 3517283 w 3521355"/>
              <a:gd name="connsiteY11" fmla="*/ 1965855 h 3942240"/>
              <a:gd name="connsiteX12" fmla="*/ 3369643 w 3521355"/>
              <a:gd name="connsiteY12" fmla="*/ 2150005 h 3942240"/>
              <a:gd name="connsiteX13" fmla="*/ 2717184 w 3521355"/>
              <a:gd name="connsiteY13" fmla="*/ 2075393 h 3942240"/>
              <a:gd name="connsiteX14" fmla="*/ 3469659 w 3521355"/>
              <a:gd name="connsiteY14" fmla="*/ 3013605 h 3942240"/>
              <a:gd name="connsiteX15" fmla="*/ 2498109 w 3521355"/>
              <a:gd name="connsiteY15" fmla="*/ 2375429 h 3942240"/>
              <a:gd name="connsiteX16" fmla="*/ 1950418 w 3521355"/>
              <a:gd name="connsiteY16" fmla="*/ 3937530 h 3942240"/>
              <a:gd name="connsiteX17" fmla="*/ 2555 w 3521355"/>
              <a:gd name="connsiteY17" fmla="*/ 1778530 h 3942240"/>
              <a:gd name="connsiteX0" fmla="*/ 2555 w 3521355"/>
              <a:gd name="connsiteY0" fmla="*/ 1778530 h 3942240"/>
              <a:gd name="connsiteX1" fmla="*/ 1526556 w 3521355"/>
              <a:gd name="connsiteY1" fmla="*/ 1029231 h 3942240"/>
              <a:gd name="connsiteX2" fmla="*/ 1069356 w 3521355"/>
              <a:gd name="connsiteY2" fmla="*/ 114830 h 3942240"/>
              <a:gd name="connsiteX3" fmla="*/ 1831356 w 3521355"/>
              <a:gd name="connsiteY3" fmla="*/ 813331 h 3942240"/>
              <a:gd name="connsiteX4" fmla="*/ 1975818 w 3521355"/>
              <a:gd name="connsiteY4" fmla="*/ 191030 h 3942240"/>
              <a:gd name="connsiteX5" fmla="*/ 2237756 w 3521355"/>
              <a:gd name="connsiteY5" fmla="*/ 826030 h 3942240"/>
              <a:gd name="connsiteX6" fmla="*/ 3101355 w 3521355"/>
              <a:gd name="connsiteY6" fmla="*/ 114830 h 3942240"/>
              <a:gd name="connsiteX7" fmla="*/ 2609230 w 3521355"/>
              <a:gd name="connsiteY7" fmla="*/ 1141942 h 3942240"/>
              <a:gd name="connsiteX8" fmla="*/ 3060082 w 3521355"/>
              <a:gd name="connsiteY8" fmla="*/ 1205443 h 3942240"/>
              <a:gd name="connsiteX9" fmla="*/ 2821957 w 3521355"/>
              <a:gd name="connsiteY9" fmla="*/ 1608668 h 3942240"/>
              <a:gd name="connsiteX10" fmla="*/ 3336307 w 3521355"/>
              <a:gd name="connsiteY10" fmla="*/ 1684868 h 3942240"/>
              <a:gd name="connsiteX11" fmla="*/ 3517283 w 3521355"/>
              <a:gd name="connsiteY11" fmla="*/ 1965855 h 3942240"/>
              <a:gd name="connsiteX12" fmla="*/ 3369643 w 3521355"/>
              <a:gd name="connsiteY12" fmla="*/ 2150005 h 3942240"/>
              <a:gd name="connsiteX13" fmla="*/ 2717184 w 3521355"/>
              <a:gd name="connsiteY13" fmla="*/ 2075393 h 3942240"/>
              <a:gd name="connsiteX14" fmla="*/ 3469659 w 3521355"/>
              <a:gd name="connsiteY14" fmla="*/ 3013605 h 3942240"/>
              <a:gd name="connsiteX15" fmla="*/ 2498109 w 3521355"/>
              <a:gd name="connsiteY15" fmla="*/ 2375429 h 3942240"/>
              <a:gd name="connsiteX16" fmla="*/ 1950418 w 3521355"/>
              <a:gd name="connsiteY16" fmla="*/ 3937530 h 3942240"/>
              <a:gd name="connsiteX17" fmla="*/ 2555 w 3521355"/>
              <a:gd name="connsiteY17" fmla="*/ 1778530 h 3942240"/>
              <a:gd name="connsiteX0" fmla="*/ 2555 w 3521355"/>
              <a:gd name="connsiteY0" fmla="*/ 1778530 h 3942240"/>
              <a:gd name="connsiteX1" fmla="*/ 1526556 w 3521355"/>
              <a:gd name="connsiteY1" fmla="*/ 1029231 h 3942240"/>
              <a:gd name="connsiteX2" fmla="*/ 1069356 w 3521355"/>
              <a:gd name="connsiteY2" fmla="*/ 114830 h 3942240"/>
              <a:gd name="connsiteX3" fmla="*/ 1831356 w 3521355"/>
              <a:gd name="connsiteY3" fmla="*/ 813331 h 3942240"/>
              <a:gd name="connsiteX4" fmla="*/ 1975818 w 3521355"/>
              <a:gd name="connsiteY4" fmla="*/ 191030 h 3942240"/>
              <a:gd name="connsiteX5" fmla="*/ 2237756 w 3521355"/>
              <a:gd name="connsiteY5" fmla="*/ 826030 h 3942240"/>
              <a:gd name="connsiteX6" fmla="*/ 3101355 w 3521355"/>
              <a:gd name="connsiteY6" fmla="*/ 114830 h 3942240"/>
              <a:gd name="connsiteX7" fmla="*/ 2609230 w 3521355"/>
              <a:gd name="connsiteY7" fmla="*/ 1141942 h 3942240"/>
              <a:gd name="connsiteX8" fmla="*/ 3060082 w 3521355"/>
              <a:gd name="connsiteY8" fmla="*/ 1205443 h 3942240"/>
              <a:gd name="connsiteX9" fmla="*/ 2821957 w 3521355"/>
              <a:gd name="connsiteY9" fmla="*/ 1608668 h 3942240"/>
              <a:gd name="connsiteX10" fmla="*/ 3336307 w 3521355"/>
              <a:gd name="connsiteY10" fmla="*/ 1684868 h 3942240"/>
              <a:gd name="connsiteX11" fmla="*/ 3517283 w 3521355"/>
              <a:gd name="connsiteY11" fmla="*/ 1965855 h 3942240"/>
              <a:gd name="connsiteX12" fmla="*/ 3369643 w 3521355"/>
              <a:gd name="connsiteY12" fmla="*/ 2150005 h 3942240"/>
              <a:gd name="connsiteX13" fmla="*/ 2717184 w 3521355"/>
              <a:gd name="connsiteY13" fmla="*/ 2075393 h 3942240"/>
              <a:gd name="connsiteX14" fmla="*/ 3469659 w 3521355"/>
              <a:gd name="connsiteY14" fmla="*/ 3013605 h 3942240"/>
              <a:gd name="connsiteX15" fmla="*/ 2498109 w 3521355"/>
              <a:gd name="connsiteY15" fmla="*/ 2375429 h 3942240"/>
              <a:gd name="connsiteX16" fmla="*/ 1950418 w 3521355"/>
              <a:gd name="connsiteY16" fmla="*/ 3937530 h 3942240"/>
              <a:gd name="connsiteX17" fmla="*/ 2555 w 3521355"/>
              <a:gd name="connsiteY17" fmla="*/ 1778530 h 3942240"/>
              <a:gd name="connsiteX0" fmla="*/ 681 w 3519481"/>
              <a:gd name="connsiteY0" fmla="*/ 1778530 h 3217160"/>
              <a:gd name="connsiteX1" fmla="*/ 1524682 w 3519481"/>
              <a:gd name="connsiteY1" fmla="*/ 1029231 h 3217160"/>
              <a:gd name="connsiteX2" fmla="*/ 1067482 w 3519481"/>
              <a:gd name="connsiteY2" fmla="*/ 114830 h 3217160"/>
              <a:gd name="connsiteX3" fmla="*/ 1829482 w 3519481"/>
              <a:gd name="connsiteY3" fmla="*/ 813331 h 3217160"/>
              <a:gd name="connsiteX4" fmla="*/ 1973944 w 3519481"/>
              <a:gd name="connsiteY4" fmla="*/ 191030 h 3217160"/>
              <a:gd name="connsiteX5" fmla="*/ 2235882 w 3519481"/>
              <a:gd name="connsiteY5" fmla="*/ 826030 h 3217160"/>
              <a:gd name="connsiteX6" fmla="*/ 3099481 w 3519481"/>
              <a:gd name="connsiteY6" fmla="*/ 114830 h 3217160"/>
              <a:gd name="connsiteX7" fmla="*/ 2607356 w 3519481"/>
              <a:gd name="connsiteY7" fmla="*/ 1141942 h 3217160"/>
              <a:gd name="connsiteX8" fmla="*/ 3058208 w 3519481"/>
              <a:gd name="connsiteY8" fmla="*/ 1205443 h 3217160"/>
              <a:gd name="connsiteX9" fmla="*/ 2820083 w 3519481"/>
              <a:gd name="connsiteY9" fmla="*/ 1608668 h 3217160"/>
              <a:gd name="connsiteX10" fmla="*/ 3334433 w 3519481"/>
              <a:gd name="connsiteY10" fmla="*/ 1684868 h 3217160"/>
              <a:gd name="connsiteX11" fmla="*/ 3515409 w 3519481"/>
              <a:gd name="connsiteY11" fmla="*/ 1965855 h 3217160"/>
              <a:gd name="connsiteX12" fmla="*/ 3367769 w 3519481"/>
              <a:gd name="connsiteY12" fmla="*/ 2150005 h 3217160"/>
              <a:gd name="connsiteX13" fmla="*/ 2715310 w 3519481"/>
              <a:gd name="connsiteY13" fmla="*/ 2075393 h 3217160"/>
              <a:gd name="connsiteX14" fmla="*/ 3467785 w 3519481"/>
              <a:gd name="connsiteY14" fmla="*/ 3013605 h 3217160"/>
              <a:gd name="connsiteX15" fmla="*/ 2496235 w 3519481"/>
              <a:gd name="connsiteY15" fmla="*/ 2375429 h 3217160"/>
              <a:gd name="connsiteX16" fmla="*/ 1738994 w 3519481"/>
              <a:gd name="connsiteY16" fmla="*/ 2918355 h 3217160"/>
              <a:gd name="connsiteX17" fmla="*/ 681 w 3519481"/>
              <a:gd name="connsiteY17" fmla="*/ 1778530 h 3217160"/>
              <a:gd name="connsiteX0" fmla="*/ 681 w 3519481"/>
              <a:gd name="connsiteY0" fmla="*/ 1778530 h 3217160"/>
              <a:gd name="connsiteX1" fmla="*/ 1524682 w 3519481"/>
              <a:gd name="connsiteY1" fmla="*/ 1029231 h 3217160"/>
              <a:gd name="connsiteX2" fmla="*/ 1067482 w 3519481"/>
              <a:gd name="connsiteY2" fmla="*/ 114830 h 3217160"/>
              <a:gd name="connsiteX3" fmla="*/ 1829482 w 3519481"/>
              <a:gd name="connsiteY3" fmla="*/ 813331 h 3217160"/>
              <a:gd name="connsiteX4" fmla="*/ 1973944 w 3519481"/>
              <a:gd name="connsiteY4" fmla="*/ 191030 h 3217160"/>
              <a:gd name="connsiteX5" fmla="*/ 2235882 w 3519481"/>
              <a:gd name="connsiteY5" fmla="*/ 826030 h 3217160"/>
              <a:gd name="connsiteX6" fmla="*/ 3099481 w 3519481"/>
              <a:gd name="connsiteY6" fmla="*/ 114830 h 3217160"/>
              <a:gd name="connsiteX7" fmla="*/ 2607356 w 3519481"/>
              <a:gd name="connsiteY7" fmla="*/ 1141942 h 3217160"/>
              <a:gd name="connsiteX8" fmla="*/ 3058208 w 3519481"/>
              <a:gd name="connsiteY8" fmla="*/ 1205443 h 3217160"/>
              <a:gd name="connsiteX9" fmla="*/ 2820083 w 3519481"/>
              <a:gd name="connsiteY9" fmla="*/ 1608668 h 3217160"/>
              <a:gd name="connsiteX10" fmla="*/ 3334433 w 3519481"/>
              <a:gd name="connsiteY10" fmla="*/ 1684868 h 3217160"/>
              <a:gd name="connsiteX11" fmla="*/ 3515409 w 3519481"/>
              <a:gd name="connsiteY11" fmla="*/ 1965855 h 3217160"/>
              <a:gd name="connsiteX12" fmla="*/ 3367769 w 3519481"/>
              <a:gd name="connsiteY12" fmla="*/ 2150005 h 3217160"/>
              <a:gd name="connsiteX13" fmla="*/ 2715310 w 3519481"/>
              <a:gd name="connsiteY13" fmla="*/ 2075393 h 3217160"/>
              <a:gd name="connsiteX14" fmla="*/ 3467785 w 3519481"/>
              <a:gd name="connsiteY14" fmla="*/ 3013605 h 3217160"/>
              <a:gd name="connsiteX15" fmla="*/ 2496235 w 3519481"/>
              <a:gd name="connsiteY15" fmla="*/ 2375429 h 3217160"/>
              <a:gd name="connsiteX16" fmla="*/ 1738994 w 3519481"/>
              <a:gd name="connsiteY16" fmla="*/ 2918355 h 3217160"/>
              <a:gd name="connsiteX17" fmla="*/ 681 w 3519481"/>
              <a:gd name="connsiteY17" fmla="*/ 1778530 h 3217160"/>
              <a:gd name="connsiteX0" fmla="*/ 681 w 3519481"/>
              <a:gd name="connsiteY0" fmla="*/ 1778530 h 3217160"/>
              <a:gd name="connsiteX1" fmla="*/ 1524682 w 3519481"/>
              <a:gd name="connsiteY1" fmla="*/ 1029231 h 3217160"/>
              <a:gd name="connsiteX2" fmla="*/ 1067482 w 3519481"/>
              <a:gd name="connsiteY2" fmla="*/ 114830 h 3217160"/>
              <a:gd name="connsiteX3" fmla="*/ 1829482 w 3519481"/>
              <a:gd name="connsiteY3" fmla="*/ 813331 h 3217160"/>
              <a:gd name="connsiteX4" fmla="*/ 1973944 w 3519481"/>
              <a:gd name="connsiteY4" fmla="*/ 191030 h 3217160"/>
              <a:gd name="connsiteX5" fmla="*/ 2235882 w 3519481"/>
              <a:gd name="connsiteY5" fmla="*/ 826030 h 3217160"/>
              <a:gd name="connsiteX6" fmla="*/ 3099481 w 3519481"/>
              <a:gd name="connsiteY6" fmla="*/ 114830 h 3217160"/>
              <a:gd name="connsiteX7" fmla="*/ 2607356 w 3519481"/>
              <a:gd name="connsiteY7" fmla="*/ 1141942 h 3217160"/>
              <a:gd name="connsiteX8" fmla="*/ 3058208 w 3519481"/>
              <a:gd name="connsiteY8" fmla="*/ 1205443 h 3217160"/>
              <a:gd name="connsiteX9" fmla="*/ 2820083 w 3519481"/>
              <a:gd name="connsiteY9" fmla="*/ 1608668 h 3217160"/>
              <a:gd name="connsiteX10" fmla="*/ 3334433 w 3519481"/>
              <a:gd name="connsiteY10" fmla="*/ 1684868 h 3217160"/>
              <a:gd name="connsiteX11" fmla="*/ 3515409 w 3519481"/>
              <a:gd name="connsiteY11" fmla="*/ 1965855 h 3217160"/>
              <a:gd name="connsiteX12" fmla="*/ 3367769 w 3519481"/>
              <a:gd name="connsiteY12" fmla="*/ 2150005 h 3217160"/>
              <a:gd name="connsiteX13" fmla="*/ 2715310 w 3519481"/>
              <a:gd name="connsiteY13" fmla="*/ 2075393 h 3217160"/>
              <a:gd name="connsiteX14" fmla="*/ 3467785 w 3519481"/>
              <a:gd name="connsiteY14" fmla="*/ 3013605 h 3217160"/>
              <a:gd name="connsiteX15" fmla="*/ 2496235 w 3519481"/>
              <a:gd name="connsiteY15" fmla="*/ 2375429 h 3217160"/>
              <a:gd name="connsiteX16" fmla="*/ 2362885 w 3519481"/>
              <a:gd name="connsiteY16" fmla="*/ 2642129 h 3217160"/>
              <a:gd name="connsiteX17" fmla="*/ 1738994 w 3519481"/>
              <a:gd name="connsiteY17" fmla="*/ 2918355 h 3217160"/>
              <a:gd name="connsiteX18" fmla="*/ 681 w 3519481"/>
              <a:gd name="connsiteY18" fmla="*/ 1778530 h 3217160"/>
              <a:gd name="connsiteX0" fmla="*/ 681 w 3519481"/>
              <a:gd name="connsiteY0" fmla="*/ 1778530 h 3217160"/>
              <a:gd name="connsiteX1" fmla="*/ 1524682 w 3519481"/>
              <a:gd name="connsiteY1" fmla="*/ 1029231 h 3217160"/>
              <a:gd name="connsiteX2" fmla="*/ 1067482 w 3519481"/>
              <a:gd name="connsiteY2" fmla="*/ 114830 h 3217160"/>
              <a:gd name="connsiteX3" fmla="*/ 1829482 w 3519481"/>
              <a:gd name="connsiteY3" fmla="*/ 813331 h 3217160"/>
              <a:gd name="connsiteX4" fmla="*/ 1973944 w 3519481"/>
              <a:gd name="connsiteY4" fmla="*/ 191030 h 3217160"/>
              <a:gd name="connsiteX5" fmla="*/ 2235882 w 3519481"/>
              <a:gd name="connsiteY5" fmla="*/ 826030 h 3217160"/>
              <a:gd name="connsiteX6" fmla="*/ 3099481 w 3519481"/>
              <a:gd name="connsiteY6" fmla="*/ 114830 h 3217160"/>
              <a:gd name="connsiteX7" fmla="*/ 2607356 w 3519481"/>
              <a:gd name="connsiteY7" fmla="*/ 1141942 h 3217160"/>
              <a:gd name="connsiteX8" fmla="*/ 3058208 w 3519481"/>
              <a:gd name="connsiteY8" fmla="*/ 1205443 h 3217160"/>
              <a:gd name="connsiteX9" fmla="*/ 2820083 w 3519481"/>
              <a:gd name="connsiteY9" fmla="*/ 1608668 h 3217160"/>
              <a:gd name="connsiteX10" fmla="*/ 3334433 w 3519481"/>
              <a:gd name="connsiteY10" fmla="*/ 1684868 h 3217160"/>
              <a:gd name="connsiteX11" fmla="*/ 3515409 w 3519481"/>
              <a:gd name="connsiteY11" fmla="*/ 1965855 h 3217160"/>
              <a:gd name="connsiteX12" fmla="*/ 3367769 w 3519481"/>
              <a:gd name="connsiteY12" fmla="*/ 2150005 h 3217160"/>
              <a:gd name="connsiteX13" fmla="*/ 2715310 w 3519481"/>
              <a:gd name="connsiteY13" fmla="*/ 2075393 h 3217160"/>
              <a:gd name="connsiteX14" fmla="*/ 3467785 w 3519481"/>
              <a:gd name="connsiteY14" fmla="*/ 3013605 h 3217160"/>
              <a:gd name="connsiteX15" fmla="*/ 2496235 w 3519481"/>
              <a:gd name="connsiteY15" fmla="*/ 2375429 h 3217160"/>
              <a:gd name="connsiteX16" fmla="*/ 2362885 w 3519481"/>
              <a:gd name="connsiteY16" fmla="*/ 2642129 h 3217160"/>
              <a:gd name="connsiteX17" fmla="*/ 1738994 w 3519481"/>
              <a:gd name="connsiteY17" fmla="*/ 2918355 h 3217160"/>
              <a:gd name="connsiteX18" fmla="*/ 681 w 3519481"/>
              <a:gd name="connsiteY18" fmla="*/ 1778530 h 3217160"/>
              <a:gd name="connsiteX0" fmla="*/ 681 w 3519481"/>
              <a:gd name="connsiteY0" fmla="*/ 1778530 h 3217160"/>
              <a:gd name="connsiteX1" fmla="*/ 1524682 w 3519481"/>
              <a:gd name="connsiteY1" fmla="*/ 1029231 h 3217160"/>
              <a:gd name="connsiteX2" fmla="*/ 1067482 w 3519481"/>
              <a:gd name="connsiteY2" fmla="*/ 114830 h 3217160"/>
              <a:gd name="connsiteX3" fmla="*/ 1829482 w 3519481"/>
              <a:gd name="connsiteY3" fmla="*/ 813331 h 3217160"/>
              <a:gd name="connsiteX4" fmla="*/ 1973944 w 3519481"/>
              <a:gd name="connsiteY4" fmla="*/ 191030 h 3217160"/>
              <a:gd name="connsiteX5" fmla="*/ 2235882 w 3519481"/>
              <a:gd name="connsiteY5" fmla="*/ 826030 h 3217160"/>
              <a:gd name="connsiteX6" fmla="*/ 3099481 w 3519481"/>
              <a:gd name="connsiteY6" fmla="*/ 114830 h 3217160"/>
              <a:gd name="connsiteX7" fmla="*/ 2607356 w 3519481"/>
              <a:gd name="connsiteY7" fmla="*/ 1141942 h 3217160"/>
              <a:gd name="connsiteX8" fmla="*/ 3058208 w 3519481"/>
              <a:gd name="connsiteY8" fmla="*/ 1205443 h 3217160"/>
              <a:gd name="connsiteX9" fmla="*/ 2820083 w 3519481"/>
              <a:gd name="connsiteY9" fmla="*/ 1608668 h 3217160"/>
              <a:gd name="connsiteX10" fmla="*/ 3334433 w 3519481"/>
              <a:gd name="connsiteY10" fmla="*/ 1684868 h 3217160"/>
              <a:gd name="connsiteX11" fmla="*/ 3515409 w 3519481"/>
              <a:gd name="connsiteY11" fmla="*/ 1965855 h 3217160"/>
              <a:gd name="connsiteX12" fmla="*/ 3367769 w 3519481"/>
              <a:gd name="connsiteY12" fmla="*/ 2150005 h 3217160"/>
              <a:gd name="connsiteX13" fmla="*/ 2715310 w 3519481"/>
              <a:gd name="connsiteY13" fmla="*/ 2075393 h 3217160"/>
              <a:gd name="connsiteX14" fmla="*/ 3467785 w 3519481"/>
              <a:gd name="connsiteY14" fmla="*/ 3013605 h 3217160"/>
              <a:gd name="connsiteX15" fmla="*/ 2496235 w 3519481"/>
              <a:gd name="connsiteY15" fmla="*/ 2375429 h 3217160"/>
              <a:gd name="connsiteX16" fmla="*/ 2362885 w 3519481"/>
              <a:gd name="connsiteY16" fmla="*/ 2642129 h 3217160"/>
              <a:gd name="connsiteX17" fmla="*/ 1738994 w 3519481"/>
              <a:gd name="connsiteY17" fmla="*/ 2918355 h 3217160"/>
              <a:gd name="connsiteX18" fmla="*/ 681 w 3519481"/>
              <a:gd name="connsiteY18" fmla="*/ 1778530 h 3217160"/>
              <a:gd name="connsiteX0" fmla="*/ 681 w 3519481"/>
              <a:gd name="connsiteY0" fmla="*/ 1778530 h 3217160"/>
              <a:gd name="connsiteX1" fmla="*/ 1524682 w 3519481"/>
              <a:gd name="connsiteY1" fmla="*/ 1029231 h 3217160"/>
              <a:gd name="connsiteX2" fmla="*/ 1067482 w 3519481"/>
              <a:gd name="connsiteY2" fmla="*/ 114830 h 3217160"/>
              <a:gd name="connsiteX3" fmla="*/ 1829482 w 3519481"/>
              <a:gd name="connsiteY3" fmla="*/ 813331 h 3217160"/>
              <a:gd name="connsiteX4" fmla="*/ 1973944 w 3519481"/>
              <a:gd name="connsiteY4" fmla="*/ 191030 h 3217160"/>
              <a:gd name="connsiteX5" fmla="*/ 2235882 w 3519481"/>
              <a:gd name="connsiteY5" fmla="*/ 826030 h 3217160"/>
              <a:gd name="connsiteX6" fmla="*/ 3099481 w 3519481"/>
              <a:gd name="connsiteY6" fmla="*/ 114830 h 3217160"/>
              <a:gd name="connsiteX7" fmla="*/ 2607356 w 3519481"/>
              <a:gd name="connsiteY7" fmla="*/ 1141942 h 3217160"/>
              <a:gd name="connsiteX8" fmla="*/ 3058208 w 3519481"/>
              <a:gd name="connsiteY8" fmla="*/ 1205443 h 3217160"/>
              <a:gd name="connsiteX9" fmla="*/ 2820083 w 3519481"/>
              <a:gd name="connsiteY9" fmla="*/ 1608668 h 3217160"/>
              <a:gd name="connsiteX10" fmla="*/ 3334433 w 3519481"/>
              <a:gd name="connsiteY10" fmla="*/ 1684868 h 3217160"/>
              <a:gd name="connsiteX11" fmla="*/ 3515409 w 3519481"/>
              <a:gd name="connsiteY11" fmla="*/ 1965855 h 3217160"/>
              <a:gd name="connsiteX12" fmla="*/ 3367769 w 3519481"/>
              <a:gd name="connsiteY12" fmla="*/ 2150005 h 3217160"/>
              <a:gd name="connsiteX13" fmla="*/ 2715310 w 3519481"/>
              <a:gd name="connsiteY13" fmla="*/ 2075393 h 3217160"/>
              <a:gd name="connsiteX14" fmla="*/ 3467785 w 3519481"/>
              <a:gd name="connsiteY14" fmla="*/ 3013605 h 3217160"/>
              <a:gd name="connsiteX15" fmla="*/ 2496235 w 3519481"/>
              <a:gd name="connsiteY15" fmla="*/ 2375429 h 3217160"/>
              <a:gd name="connsiteX16" fmla="*/ 2353360 w 3519481"/>
              <a:gd name="connsiteY16" fmla="*/ 2708804 h 3217160"/>
              <a:gd name="connsiteX17" fmla="*/ 1738994 w 3519481"/>
              <a:gd name="connsiteY17" fmla="*/ 2918355 h 3217160"/>
              <a:gd name="connsiteX18" fmla="*/ 681 w 3519481"/>
              <a:gd name="connsiteY18" fmla="*/ 1778530 h 3217160"/>
              <a:gd name="connsiteX0" fmla="*/ 681 w 3519481"/>
              <a:gd name="connsiteY0" fmla="*/ 1778530 h 3217160"/>
              <a:gd name="connsiteX1" fmla="*/ 1524682 w 3519481"/>
              <a:gd name="connsiteY1" fmla="*/ 1029231 h 3217160"/>
              <a:gd name="connsiteX2" fmla="*/ 1067482 w 3519481"/>
              <a:gd name="connsiteY2" fmla="*/ 114830 h 3217160"/>
              <a:gd name="connsiteX3" fmla="*/ 1829482 w 3519481"/>
              <a:gd name="connsiteY3" fmla="*/ 813331 h 3217160"/>
              <a:gd name="connsiteX4" fmla="*/ 1973944 w 3519481"/>
              <a:gd name="connsiteY4" fmla="*/ 191030 h 3217160"/>
              <a:gd name="connsiteX5" fmla="*/ 2235882 w 3519481"/>
              <a:gd name="connsiteY5" fmla="*/ 826030 h 3217160"/>
              <a:gd name="connsiteX6" fmla="*/ 3099481 w 3519481"/>
              <a:gd name="connsiteY6" fmla="*/ 114830 h 3217160"/>
              <a:gd name="connsiteX7" fmla="*/ 2607356 w 3519481"/>
              <a:gd name="connsiteY7" fmla="*/ 1141942 h 3217160"/>
              <a:gd name="connsiteX8" fmla="*/ 3058208 w 3519481"/>
              <a:gd name="connsiteY8" fmla="*/ 1205443 h 3217160"/>
              <a:gd name="connsiteX9" fmla="*/ 2820083 w 3519481"/>
              <a:gd name="connsiteY9" fmla="*/ 1608668 h 3217160"/>
              <a:gd name="connsiteX10" fmla="*/ 3334433 w 3519481"/>
              <a:gd name="connsiteY10" fmla="*/ 1684868 h 3217160"/>
              <a:gd name="connsiteX11" fmla="*/ 3515409 w 3519481"/>
              <a:gd name="connsiteY11" fmla="*/ 1965855 h 3217160"/>
              <a:gd name="connsiteX12" fmla="*/ 3367769 w 3519481"/>
              <a:gd name="connsiteY12" fmla="*/ 2150005 h 3217160"/>
              <a:gd name="connsiteX13" fmla="*/ 2715310 w 3519481"/>
              <a:gd name="connsiteY13" fmla="*/ 2075393 h 3217160"/>
              <a:gd name="connsiteX14" fmla="*/ 3467785 w 3519481"/>
              <a:gd name="connsiteY14" fmla="*/ 3013605 h 3217160"/>
              <a:gd name="connsiteX15" fmla="*/ 2496235 w 3519481"/>
              <a:gd name="connsiteY15" fmla="*/ 2375429 h 3217160"/>
              <a:gd name="connsiteX16" fmla="*/ 2353360 w 3519481"/>
              <a:gd name="connsiteY16" fmla="*/ 2708804 h 3217160"/>
              <a:gd name="connsiteX17" fmla="*/ 1738994 w 3519481"/>
              <a:gd name="connsiteY17" fmla="*/ 2918355 h 3217160"/>
              <a:gd name="connsiteX18" fmla="*/ 681 w 3519481"/>
              <a:gd name="connsiteY18" fmla="*/ 1778530 h 3217160"/>
              <a:gd name="connsiteX0" fmla="*/ 12634 w 3531434"/>
              <a:gd name="connsiteY0" fmla="*/ 1778530 h 3217160"/>
              <a:gd name="connsiteX1" fmla="*/ 1536635 w 3531434"/>
              <a:gd name="connsiteY1" fmla="*/ 1029231 h 3217160"/>
              <a:gd name="connsiteX2" fmla="*/ 1079435 w 3531434"/>
              <a:gd name="connsiteY2" fmla="*/ 114830 h 3217160"/>
              <a:gd name="connsiteX3" fmla="*/ 1841435 w 3531434"/>
              <a:gd name="connsiteY3" fmla="*/ 813331 h 3217160"/>
              <a:gd name="connsiteX4" fmla="*/ 1985897 w 3531434"/>
              <a:gd name="connsiteY4" fmla="*/ 191030 h 3217160"/>
              <a:gd name="connsiteX5" fmla="*/ 2247835 w 3531434"/>
              <a:gd name="connsiteY5" fmla="*/ 826030 h 3217160"/>
              <a:gd name="connsiteX6" fmla="*/ 3111434 w 3531434"/>
              <a:gd name="connsiteY6" fmla="*/ 114830 h 3217160"/>
              <a:gd name="connsiteX7" fmla="*/ 2619309 w 3531434"/>
              <a:gd name="connsiteY7" fmla="*/ 1141942 h 3217160"/>
              <a:gd name="connsiteX8" fmla="*/ 3070161 w 3531434"/>
              <a:gd name="connsiteY8" fmla="*/ 1205443 h 3217160"/>
              <a:gd name="connsiteX9" fmla="*/ 2832036 w 3531434"/>
              <a:gd name="connsiteY9" fmla="*/ 1608668 h 3217160"/>
              <a:gd name="connsiteX10" fmla="*/ 3346386 w 3531434"/>
              <a:gd name="connsiteY10" fmla="*/ 1684868 h 3217160"/>
              <a:gd name="connsiteX11" fmla="*/ 3527362 w 3531434"/>
              <a:gd name="connsiteY11" fmla="*/ 1965855 h 3217160"/>
              <a:gd name="connsiteX12" fmla="*/ 3379722 w 3531434"/>
              <a:gd name="connsiteY12" fmla="*/ 2150005 h 3217160"/>
              <a:gd name="connsiteX13" fmla="*/ 2727263 w 3531434"/>
              <a:gd name="connsiteY13" fmla="*/ 2075393 h 3217160"/>
              <a:gd name="connsiteX14" fmla="*/ 3479738 w 3531434"/>
              <a:gd name="connsiteY14" fmla="*/ 3013605 h 3217160"/>
              <a:gd name="connsiteX15" fmla="*/ 2508188 w 3531434"/>
              <a:gd name="connsiteY15" fmla="*/ 2375429 h 3217160"/>
              <a:gd name="connsiteX16" fmla="*/ 2365313 w 3531434"/>
              <a:gd name="connsiteY16" fmla="*/ 2708804 h 3217160"/>
              <a:gd name="connsiteX17" fmla="*/ 1750947 w 3531434"/>
              <a:gd name="connsiteY17" fmla="*/ 2918355 h 3217160"/>
              <a:gd name="connsiteX18" fmla="*/ 860363 w 3531434"/>
              <a:gd name="connsiteY18" fmla="*/ 2842154 h 3217160"/>
              <a:gd name="connsiteX19" fmla="*/ 12634 w 3531434"/>
              <a:gd name="connsiteY19" fmla="*/ 1778530 h 3217160"/>
              <a:gd name="connsiteX0" fmla="*/ 12634 w 3531434"/>
              <a:gd name="connsiteY0" fmla="*/ 1778530 h 3217160"/>
              <a:gd name="connsiteX1" fmla="*/ 1536635 w 3531434"/>
              <a:gd name="connsiteY1" fmla="*/ 1029231 h 3217160"/>
              <a:gd name="connsiteX2" fmla="*/ 1079435 w 3531434"/>
              <a:gd name="connsiteY2" fmla="*/ 114830 h 3217160"/>
              <a:gd name="connsiteX3" fmla="*/ 1841435 w 3531434"/>
              <a:gd name="connsiteY3" fmla="*/ 813331 h 3217160"/>
              <a:gd name="connsiteX4" fmla="*/ 1985897 w 3531434"/>
              <a:gd name="connsiteY4" fmla="*/ 191030 h 3217160"/>
              <a:gd name="connsiteX5" fmla="*/ 2247835 w 3531434"/>
              <a:gd name="connsiteY5" fmla="*/ 826030 h 3217160"/>
              <a:gd name="connsiteX6" fmla="*/ 3111434 w 3531434"/>
              <a:gd name="connsiteY6" fmla="*/ 114830 h 3217160"/>
              <a:gd name="connsiteX7" fmla="*/ 2619309 w 3531434"/>
              <a:gd name="connsiteY7" fmla="*/ 1141942 h 3217160"/>
              <a:gd name="connsiteX8" fmla="*/ 3070161 w 3531434"/>
              <a:gd name="connsiteY8" fmla="*/ 1205443 h 3217160"/>
              <a:gd name="connsiteX9" fmla="*/ 2832036 w 3531434"/>
              <a:gd name="connsiteY9" fmla="*/ 1608668 h 3217160"/>
              <a:gd name="connsiteX10" fmla="*/ 3346386 w 3531434"/>
              <a:gd name="connsiteY10" fmla="*/ 1684868 h 3217160"/>
              <a:gd name="connsiteX11" fmla="*/ 3527362 w 3531434"/>
              <a:gd name="connsiteY11" fmla="*/ 1965855 h 3217160"/>
              <a:gd name="connsiteX12" fmla="*/ 3379722 w 3531434"/>
              <a:gd name="connsiteY12" fmla="*/ 2150005 h 3217160"/>
              <a:gd name="connsiteX13" fmla="*/ 2727263 w 3531434"/>
              <a:gd name="connsiteY13" fmla="*/ 2075393 h 3217160"/>
              <a:gd name="connsiteX14" fmla="*/ 3479738 w 3531434"/>
              <a:gd name="connsiteY14" fmla="*/ 3013605 h 3217160"/>
              <a:gd name="connsiteX15" fmla="*/ 2508188 w 3531434"/>
              <a:gd name="connsiteY15" fmla="*/ 2375429 h 3217160"/>
              <a:gd name="connsiteX16" fmla="*/ 2365313 w 3531434"/>
              <a:gd name="connsiteY16" fmla="*/ 2708804 h 3217160"/>
              <a:gd name="connsiteX17" fmla="*/ 1750947 w 3531434"/>
              <a:gd name="connsiteY17" fmla="*/ 2918355 h 3217160"/>
              <a:gd name="connsiteX18" fmla="*/ 1631888 w 3531434"/>
              <a:gd name="connsiteY18" fmla="*/ 2432579 h 3217160"/>
              <a:gd name="connsiteX19" fmla="*/ 860363 w 3531434"/>
              <a:gd name="connsiteY19" fmla="*/ 2842154 h 3217160"/>
              <a:gd name="connsiteX20" fmla="*/ 12634 w 3531434"/>
              <a:gd name="connsiteY20" fmla="*/ 1778530 h 3217160"/>
              <a:gd name="connsiteX0" fmla="*/ 12634 w 3531434"/>
              <a:gd name="connsiteY0" fmla="*/ 1778530 h 3217160"/>
              <a:gd name="connsiteX1" fmla="*/ 1536635 w 3531434"/>
              <a:gd name="connsiteY1" fmla="*/ 1029231 h 3217160"/>
              <a:gd name="connsiteX2" fmla="*/ 1079435 w 3531434"/>
              <a:gd name="connsiteY2" fmla="*/ 114830 h 3217160"/>
              <a:gd name="connsiteX3" fmla="*/ 1841435 w 3531434"/>
              <a:gd name="connsiteY3" fmla="*/ 813331 h 3217160"/>
              <a:gd name="connsiteX4" fmla="*/ 1985897 w 3531434"/>
              <a:gd name="connsiteY4" fmla="*/ 191030 h 3217160"/>
              <a:gd name="connsiteX5" fmla="*/ 2247835 w 3531434"/>
              <a:gd name="connsiteY5" fmla="*/ 826030 h 3217160"/>
              <a:gd name="connsiteX6" fmla="*/ 3111434 w 3531434"/>
              <a:gd name="connsiteY6" fmla="*/ 114830 h 3217160"/>
              <a:gd name="connsiteX7" fmla="*/ 2619309 w 3531434"/>
              <a:gd name="connsiteY7" fmla="*/ 1141942 h 3217160"/>
              <a:gd name="connsiteX8" fmla="*/ 3070161 w 3531434"/>
              <a:gd name="connsiteY8" fmla="*/ 1205443 h 3217160"/>
              <a:gd name="connsiteX9" fmla="*/ 2832036 w 3531434"/>
              <a:gd name="connsiteY9" fmla="*/ 1608668 h 3217160"/>
              <a:gd name="connsiteX10" fmla="*/ 3346386 w 3531434"/>
              <a:gd name="connsiteY10" fmla="*/ 1684868 h 3217160"/>
              <a:gd name="connsiteX11" fmla="*/ 3527362 w 3531434"/>
              <a:gd name="connsiteY11" fmla="*/ 1965855 h 3217160"/>
              <a:gd name="connsiteX12" fmla="*/ 3379722 w 3531434"/>
              <a:gd name="connsiteY12" fmla="*/ 2150005 h 3217160"/>
              <a:gd name="connsiteX13" fmla="*/ 2727263 w 3531434"/>
              <a:gd name="connsiteY13" fmla="*/ 2075393 h 3217160"/>
              <a:gd name="connsiteX14" fmla="*/ 3479738 w 3531434"/>
              <a:gd name="connsiteY14" fmla="*/ 3013605 h 3217160"/>
              <a:gd name="connsiteX15" fmla="*/ 2508188 w 3531434"/>
              <a:gd name="connsiteY15" fmla="*/ 2375429 h 3217160"/>
              <a:gd name="connsiteX16" fmla="*/ 2365313 w 3531434"/>
              <a:gd name="connsiteY16" fmla="*/ 2708804 h 3217160"/>
              <a:gd name="connsiteX17" fmla="*/ 1750947 w 3531434"/>
              <a:gd name="connsiteY17" fmla="*/ 2918355 h 3217160"/>
              <a:gd name="connsiteX18" fmla="*/ 1631888 w 3531434"/>
              <a:gd name="connsiteY18" fmla="*/ 2432579 h 3217160"/>
              <a:gd name="connsiteX19" fmla="*/ 860363 w 3531434"/>
              <a:gd name="connsiteY19" fmla="*/ 2842154 h 3217160"/>
              <a:gd name="connsiteX20" fmla="*/ 12634 w 3531434"/>
              <a:gd name="connsiteY20" fmla="*/ 1778530 h 3217160"/>
              <a:gd name="connsiteX0" fmla="*/ 12634 w 3531434"/>
              <a:gd name="connsiteY0" fmla="*/ 1778530 h 3217160"/>
              <a:gd name="connsiteX1" fmla="*/ 1536635 w 3531434"/>
              <a:gd name="connsiteY1" fmla="*/ 1029231 h 3217160"/>
              <a:gd name="connsiteX2" fmla="*/ 1079435 w 3531434"/>
              <a:gd name="connsiteY2" fmla="*/ 114830 h 3217160"/>
              <a:gd name="connsiteX3" fmla="*/ 1841435 w 3531434"/>
              <a:gd name="connsiteY3" fmla="*/ 813331 h 3217160"/>
              <a:gd name="connsiteX4" fmla="*/ 1985897 w 3531434"/>
              <a:gd name="connsiteY4" fmla="*/ 191030 h 3217160"/>
              <a:gd name="connsiteX5" fmla="*/ 2247835 w 3531434"/>
              <a:gd name="connsiteY5" fmla="*/ 826030 h 3217160"/>
              <a:gd name="connsiteX6" fmla="*/ 3111434 w 3531434"/>
              <a:gd name="connsiteY6" fmla="*/ 114830 h 3217160"/>
              <a:gd name="connsiteX7" fmla="*/ 2619309 w 3531434"/>
              <a:gd name="connsiteY7" fmla="*/ 1141942 h 3217160"/>
              <a:gd name="connsiteX8" fmla="*/ 3070161 w 3531434"/>
              <a:gd name="connsiteY8" fmla="*/ 1205443 h 3217160"/>
              <a:gd name="connsiteX9" fmla="*/ 2832036 w 3531434"/>
              <a:gd name="connsiteY9" fmla="*/ 1608668 h 3217160"/>
              <a:gd name="connsiteX10" fmla="*/ 3346386 w 3531434"/>
              <a:gd name="connsiteY10" fmla="*/ 1684868 h 3217160"/>
              <a:gd name="connsiteX11" fmla="*/ 3527362 w 3531434"/>
              <a:gd name="connsiteY11" fmla="*/ 1965855 h 3217160"/>
              <a:gd name="connsiteX12" fmla="*/ 3379722 w 3531434"/>
              <a:gd name="connsiteY12" fmla="*/ 2150005 h 3217160"/>
              <a:gd name="connsiteX13" fmla="*/ 2727263 w 3531434"/>
              <a:gd name="connsiteY13" fmla="*/ 2075393 h 3217160"/>
              <a:gd name="connsiteX14" fmla="*/ 3479738 w 3531434"/>
              <a:gd name="connsiteY14" fmla="*/ 3013605 h 3217160"/>
              <a:gd name="connsiteX15" fmla="*/ 2508188 w 3531434"/>
              <a:gd name="connsiteY15" fmla="*/ 2375429 h 3217160"/>
              <a:gd name="connsiteX16" fmla="*/ 2365313 w 3531434"/>
              <a:gd name="connsiteY16" fmla="*/ 2708804 h 3217160"/>
              <a:gd name="connsiteX17" fmla="*/ 1750947 w 3531434"/>
              <a:gd name="connsiteY17" fmla="*/ 2918355 h 3217160"/>
              <a:gd name="connsiteX18" fmla="*/ 1631888 w 3531434"/>
              <a:gd name="connsiteY18" fmla="*/ 2432579 h 3217160"/>
              <a:gd name="connsiteX19" fmla="*/ 860363 w 3531434"/>
              <a:gd name="connsiteY19" fmla="*/ 2842154 h 3217160"/>
              <a:gd name="connsiteX20" fmla="*/ 12634 w 3531434"/>
              <a:gd name="connsiteY20" fmla="*/ 1778530 h 3217160"/>
              <a:gd name="connsiteX0" fmla="*/ 12634 w 3531434"/>
              <a:gd name="connsiteY0" fmla="*/ 1778530 h 3217160"/>
              <a:gd name="connsiteX1" fmla="*/ 1536635 w 3531434"/>
              <a:gd name="connsiteY1" fmla="*/ 1029231 h 3217160"/>
              <a:gd name="connsiteX2" fmla="*/ 1079435 w 3531434"/>
              <a:gd name="connsiteY2" fmla="*/ 114830 h 3217160"/>
              <a:gd name="connsiteX3" fmla="*/ 1841435 w 3531434"/>
              <a:gd name="connsiteY3" fmla="*/ 813331 h 3217160"/>
              <a:gd name="connsiteX4" fmla="*/ 1985897 w 3531434"/>
              <a:gd name="connsiteY4" fmla="*/ 191030 h 3217160"/>
              <a:gd name="connsiteX5" fmla="*/ 2247835 w 3531434"/>
              <a:gd name="connsiteY5" fmla="*/ 826030 h 3217160"/>
              <a:gd name="connsiteX6" fmla="*/ 3111434 w 3531434"/>
              <a:gd name="connsiteY6" fmla="*/ 114830 h 3217160"/>
              <a:gd name="connsiteX7" fmla="*/ 2619309 w 3531434"/>
              <a:gd name="connsiteY7" fmla="*/ 1141942 h 3217160"/>
              <a:gd name="connsiteX8" fmla="*/ 3070161 w 3531434"/>
              <a:gd name="connsiteY8" fmla="*/ 1205443 h 3217160"/>
              <a:gd name="connsiteX9" fmla="*/ 2832036 w 3531434"/>
              <a:gd name="connsiteY9" fmla="*/ 1608668 h 3217160"/>
              <a:gd name="connsiteX10" fmla="*/ 3346386 w 3531434"/>
              <a:gd name="connsiteY10" fmla="*/ 1684868 h 3217160"/>
              <a:gd name="connsiteX11" fmla="*/ 3527362 w 3531434"/>
              <a:gd name="connsiteY11" fmla="*/ 1965855 h 3217160"/>
              <a:gd name="connsiteX12" fmla="*/ 3379722 w 3531434"/>
              <a:gd name="connsiteY12" fmla="*/ 2150005 h 3217160"/>
              <a:gd name="connsiteX13" fmla="*/ 2727263 w 3531434"/>
              <a:gd name="connsiteY13" fmla="*/ 2075393 h 3217160"/>
              <a:gd name="connsiteX14" fmla="*/ 3479738 w 3531434"/>
              <a:gd name="connsiteY14" fmla="*/ 3013605 h 3217160"/>
              <a:gd name="connsiteX15" fmla="*/ 2508188 w 3531434"/>
              <a:gd name="connsiteY15" fmla="*/ 2375429 h 3217160"/>
              <a:gd name="connsiteX16" fmla="*/ 2365313 w 3531434"/>
              <a:gd name="connsiteY16" fmla="*/ 2708804 h 3217160"/>
              <a:gd name="connsiteX17" fmla="*/ 1750947 w 3531434"/>
              <a:gd name="connsiteY17" fmla="*/ 2918355 h 3217160"/>
              <a:gd name="connsiteX18" fmla="*/ 1631888 w 3531434"/>
              <a:gd name="connsiteY18" fmla="*/ 2432579 h 3217160"/>
              <a:gd name="connsiteX19" fmla="*/ 860363 w 3531434"/>
              <a:gd name="connsiteY19" fmla="*/ 2842154 h 3217160"/>
              <a:gd name="connsiteX20" fmla="*/ 12634 w 3531434"/>
              <a:gd name="connsiteY20" fmla="*/ 1778530 h 3217160"/>
              <a:gd name="connsiteX0" fmla="*/ 12634 w 3531434"/>
              <a:gd name="connsiteY0" fmla="*/ 1778530 h 3217160"/>
              <a:gd name="connsiteX1" fmla="*/ 1536635 w 3531434"/>
              <a:gd name="connsiteY1" fmla="*/ 1029231 h 3217160"/>
              <a:gd name="connsiteX2" fmla="*/ 1079435 w 3531434"/>
              <a:gd name="connsiteY2" fmla="*/ 114830 h 3217160"/>
              <a:gd name="connsiteX3" fmla="*/ 1841435 w 3531434"/>
              <a:gd name="connsiteY3" fmla="*/ 813331 h 3217160"/>
              <a:gd name="connsiteX4" fmla="*/ 1985897 w 3531434"/>
              <a:gd name="connsiteY4" fmla="*/ 191030 h 3217160"/>
              <a:gd name="connsiteX5" fmla="*/ 2247835 w 3531434"/>
              <a:gd name="connsiteY5" fmla="*/ 826030 h 3217160"/>
              <a:gd name="connsiteX6" fmla="*/ 3111434 w 3531434"/>
              <a:gd name="connsiteY6" fmla="*/ 114830 h 3217160"/>
              <a:gd name="connsiteX7" fmla="*/ 2619309 w 3531434"/>
              <a:gd name="connsiteY7" fmla="*/ 1141942 h 3217160"/>
              <a:gd name="connsiteX8" fmla="*/ 3070161 w 3531434"/>
              <a:gd name="connsiteY8" fmla="*/ 1205443 h 3217160"/>
              <a:gd name="connsiteX9" fmla="*/ 2832036 w 3531434"/>
              <a:gd name="connsiteY9" fmla="*/ 1608668 h 3217160"/>
              <a:gd name="connsiteX10" fmla="*/ 3346386 w 3531434"/>
              <a:gd name="connsiteY10" fmla="*/ 1684868 h 3217160"/>
              <a:gd name="connsiteX11" fmla="*/ 3527362 w 3531434"/>
              <a:gd name="connsiteY11" fmla="*/ 1965855 h 3217160"/>
              <a:gd name="connsiteX12" fmla="*/ 3379722 w 3531434"/>
              <a:gd name="connsiteY12" fmla="*/ 2150005 h 3217160"/>
              <a:gd name="connsiteX13" fmla="*/ 2727263 w 3531434"/>
              <a:gd name="connsiteY13" fmla="*/ 2075393 h 3217160"/>
              <a:gd name="connsiteX14" fmla="*/ 3479738 w 3531434"/>
              <a:gd name="connsiteY14" fmla="*/ 3013605 h 3217160"/>
              <a:gd name="connsiteX15" fmla="*/ 2508188 w 3531434"/>
              <a:gd name="connsiteY15" fmla="*/ 2375429 h 3217160"/>
              <a:gd name="connsiteX16" fmla="*/ 2365313 w 3531434"/>
              <a:gd name="connsiteY16" fmla="*/ 2708804 h 3217160"/>
              <a:gd name="connsiteX17" fmla="*/ 1750947 w 3531434"/>
              <a:gd name="connsiteY17" fmla="*/ 2918355 h 3217160"/>
              <a:gd name="connsiteX18" fmla="*/ 1631888 w 3531434"/>
              <a:gd name="connsiteY18" fmla="*/ 2432579 h 3217160"/>
              <a:gd name="connsiteX19" fmla="*/ 860363 w 3531434"/>
              <a:gd name="connsiteY19" fmla="*/ 2842154 h 3217160"/>
              <a:gd name="connsiteX20" fmla="*/ 12634 w 3531434"/>
              <a:gd name="connsiteY20" fmla="*/ 1778530 h 3217160"/>
              <a:gd name="connsiteX0" fmla="*/ 12634 w 3531434"/>
              <a:gd name="connsiteY0" fmla="*/ 1778530 h 3217160"/>
              <a:gd name="connsiteX1" fmla="*/ 1536635 w 3531434"/>
              <a:gd name="connsiteY1" fmla="*/ 1029231 h 3217160"/>
              <a:gd name="connsiteX2" fmla="*/ 1079435 w 3531434"/>
              <a:gd name="connsiteY2" fmla="*/ 114830 h 3217160"/>
              <a:gd name="connsiteX3" fmla="*/ 1841435 w 3531434"/>
              <a:gd name="connsiteY3" fmla="*/ 813331 h 3217160"/>
              <a:gd name="connsiteX4" fmla="*/ 1985897 w 3531434"/>
              <a:gd name="connsiteY4" fmla="*/ 191030 h 3217160"/>
              <a:gd name="connsiteX5" fmla="*/ 2247835 w 3531434"/>
              <a:gd name="connsiteY5" fmla="*/ 826030 h 3217160"/>
              <a:gd name="connsiteX6" fmla="*/ 3111434 w 3531434"/>
              <a:gd name="connsiteY6" fmla="*/ 114830 h 3217160"/>
              <a:gd name="connsiteX7" fmla="*/ 2619309 w 3531434"/>
              <a:gd name="connsiteY7" fmla="*/ 1141942 h 3217160"/>
              <a:gd name="connsiteX8" fmla="*/ 3070161 w 3531434"/>
              <a:gd name="connsiteY8" fmla="*/ 1205443 h 3217160"/>
              <a:gd name="connsiteX9" fmla="*/ 2832036 w 3531434"/>
              <a:gd name="connsiteY9" fmla="*/ 1608668 h 3217160"/>
              <a:gd name="connsiteX10" fmla="*/ 3346386 w 3531434"/>
              <a:gd name="connsiteY10" fmla="*/ 1684868 h 3217160"/>
              <a:gd name="connsiteX11" fmla="*/ 3527362 w 3531434"/>
              <a:gd name="connsiteY11" fmla="*/ 1965855 h 3217160"/>
              <a:gd name="connsiteX12" fmla="*/ 3379722 w 3531434"/>
              <a:gd name="connsiteY12" fmla="*/ 2150005 h 3217160"/>
              <a:gd name="connsiteX13" fmla="*/ 2727263 w 3531434"/>
              <a:gd name="connsiteY13" fmla="*/ 2075393 h 3217160"/>
              <a:gd name="connsiteX14" fmla="*/ 3479738 w 3531434"/>
              <a:gd name="connsiteY14" fmla="*/ 3013605 h 3217160"/>
              <a:gd name="connsiteX15" fmla="*/ 2508188 w 3531434"/>
              <a:gd name="connsiteY15" fmla="*/ 2375429 h 3217160"/>
              <a:gd name="connsiteX16" fmla="*/ 2365313 w 3531434"/>
              <a:gd name="connsiteY16" fmla="*/ 2708804 h 3217160"/>
              <a:gd name="connsiteX17" fmla="*/ 1750947 w 3531434"/>
              <a:gd name="connsiteY17" fmla="*/ 2918355 h 3217160"/>
              <a:gd name="connsiteX18" fmla="*/ 1631888 w 3531434"/>
              <a:gd name="connsiteY18" fmla="*/ 2432579 h 3217160"/>
              <a:gd name="connsiteX19" fmla="*/ 860363 w 3531434"/>
              <a:gd name="connsiteY19" fmla="*/ 2842154 h 3217160"/>
              <a:gd name="connsiteX20" fmla="*/ 12634 w 3531434"/>
              <a:gd name="connsiteY20" fmla="*/ 1778530 h 3217160"/>
              <a:gd name="connsiteX0" fmla="*/ 743 w 3519543"/>
              <a:gd name="connsiteY0" fmla="*/ 1778530 h 3217160"/>
              <a:gd name="connsiteX1" fmla="*/ 1524744 w 3519543"/>
              <a:gd name="connsiteY1" fmla="*/ 1029231 h 3217160"/>
              <a:gd name="connsiteX2" fmla="*/ 1067544 w 3519543"/>
              <a:gd name="connsiteY2" fmla="*/ 114830 h 3217160"/>
              <a:gd name="connsiteX3" fmla="*/ 1829544 w 3519543"/>
              <a:gd name="connsiteY3" fmla="*/ 813331 h 3217160"/>
              <a:gd name="connsiteX4" fmla="*/ 1974006 w 3519543"/>
              <a:gd name="connsiteY4" fmla="*/ 191030 h 3217160"/>
              <a:gd name="connsiteX5" fmla="*/ 2235944 w 3519543"/>
              <a:gd name="connsiteY5" fmla="*/ 826030 h 3217160"/>
              <a:gd name="connsiteX6" fmla="*/ 3099543 w 3519543"/>
              <a:gd name="connsiteY6" fmla="*/ 114830 h 3217160"/>
              <a:gd name="connsiteX7" fmla="*/ 2607418 w 3519543"/>
              <a:gd name="connsiteY7" fmla="*/ 1141942 h 3217160"/>
              <a:gd name="connsiteX8" fmla="*/ 3058270 w 3519543"/>
              <a:gd name="connsiteY8" fmla="*/ 1205443 h 3217160"/>
              <a:gd name="connsiteX9" fmla="*/ 2820145 w 3519543"/>
              <a:gd name="connsiteY9" fmla="*/ 1608668 h 3217160"/>
              <a:gd name="connsiteX10" fmla="*/ 3334495 w 3519543"/>
              <a:gd name="connsiteY10" fmla="*/ 1684868 h 3217160"/>
              <a:gd name="connsiteX11" fmla="*/ 3515471 w 3519543"/>
              <a:gd name="connsiteY11" fmla="*/ 1965855 h 3217160"/>
              <a:gd name="connsiteX12" fmla="*/ 3367831 w 3519543"/>
              <a:gd name="connsiteY12" fmla="*/ 2150005 h 3217160"/>
              <a:gd name="connsiteX13" fmla="*/ 2715372 w 3519543"/>
              <a:gd name="connsiteY13" fmla="*/ 2075393 h 3217160"/>
              <a:gd name="connsiteX14" fmla="*/ 3467847 w 3519543"/>
              <a:gd name="connsiteY14" fmla="*/ 3013605 h 3217160"/>
              <a:gd name="connsiteX15" fmla="*/ 2496297 w 3519543"/>
              <a:gd name="connsiteY15" fmla="*/ 2375429 h 3217160"/>
              <a:gd name="connsiteX16" fmla="*/ 2353422 w 3519543"/>
              <a:gd name="connsiteY16" fmla="*/ 2708804 h 3217160"/>
              <a:gd name="connsiteX17" fmla="*/ 1739056 w 3519543"/>
              <a:gd name="connsiteY17" fmla="*/ 2918355 h 3217160"/>
              <a:gd name="connsiteX18" fmla="*/ 1619997 w 3519543"/>
              <a:gd name="connsiteY18" fmla="*/ 2432579 h 3217160"/>
              <a:gd name="connsiteX19" fmla="*/ 848472 w 3519543"/>
              <a:gd name="connsiteY19" fmla="*/ 2842154 h 3217160"/>
              <a:gd name="connsiteX20" fmla="*/ 1315197 w 3519543"/>
              <a:gd name="connsiteY20" fmla="*/ 2051579 h 3217160"/>
              <a:gd name="connsiteX21" fmla="*/ 743 w 3519543"/>
              <a:gd name="connsiteY21" fmla="*/ 1778530 h 3217160"/>
              <a:gd name="connsiteX0" fmla="*/ 743 w 3519543"/>
              <a:gd name="connsiteY0" fmla="*/ 1778530 h 3217160"/>
              <a:gd name="connsiteX1" fmla="*/ 1524744 w 3519543"/>
              <a:gd name="connsiteY1" fmla="*/ 1029231 h 3217160"/>
              <a:gd name="connsiteX2" fmla="*/ 1067544 w 3519543"/>
              <a:gd name="connsiteY2" fmla="*/ 114830 h 3217160"/>
              <a:gd name="connsiteX3" fmla="*/ 1829544 w 3519543"/>
              <a:gd name="connsiteY3" fmla="*/ 813331 h 3217160"/>
              <a:gd name="connsiteX4" fmla="*/ 1974006 w 3519543"/>
              <a:gd name="connsiteY4" fmla="*/ 191030 h 3217160"/>
              <a:gd name="connsiteX5" fmla="*/ 2235944 w 3519543"/>
              <a:gd name="connsiteY5" fmla="*/ 826030 h 3217160"/>
              <a:gd name="connsiteX6" fmla="*/ 3099543 w 3519543"/>
              <a:gd name="connsiteY6" fmla="*/ 114830 h 3217160"/>
              <a:gd name="connsiteX7" fmla="*/ 2607418 w 3519543"/>
              <a:gd name="connsiteY7" fmla="*/ 1141942 h 3217160"/>
              <a:gd name="connsiteX8" fmla="*/ 3058270 w 3519543"/>
              <a:gd name="connsiteY8" fmla="*/ 1205443 h 3217160"/>
              <a:gd name="connsiteX9" fmla="*/ 2820145 w 3519543"/>
              <a:gd name="connsiteY9" fmla="*/ 1608668 h 3217160"/>
              <a:gd name="connsiteX10" fmla="*/ 3334495 w 3519543"/>
              <a:gd name="connsiteY10" fmla="*/ 1684868 h 3217160"/>
              <a:gd name="connsiteX11" fmla="*/ 3515471 w 3519543"/>
              <a:gd name="connsiteY11" fmla="*/ 1965855 h 3217160"/>
              <a:gd name="connsiteX12" fmla="*/ 3367831 w 3519543"/>
              <a:gd name="connsiteY12" fmla="*/ 2150005 h 3217160"/>
              <a:gd name="connsiteX13" fmla="*/ 2715372 w 3519543"/>
              <a:gd name="connsiteY13" fmla="*/ 2075393 h 3217160"/>
              <a:gd name="connsiteX14" fmla="*/ 3467847 w 3519543"/>
              <a:gd name="connsiteY14" fmla="*/ 3013605 h 3217160"/>
              <a:gd name="connsiteX15" fmla="*/ 2496297 w 3519543"/>
              <a:gd name="connsiteY15" fmla="*/ 2375429 h 3217160"/>
              <a:gd name="connsiteX16" fmla="*/ 2353422 w 3519543"/>
              <a:gd name="connsiteY16" fmla="*/ 2708804 h 3217160"/>
              <a:gd name="connsiteX17" fmla="*/ 1739056 w 3519543"/>
              <a:gd name="connsiteY17" fmla="*/ 2918355 h 3217160"/>
              <a:gd name="connsiteX18" fmla="*/ 1619997 w 3519543"/>
              <a:gd name="connsiteY18" fmla="*/ 2432579 h 3217160"/>
              <a:gd name="connsiteX19" fmla="*/ 848472 w 3519543"/>
              <a:gd name="connsiteY19" fmla="*/ 2842154 h 3217160"/>
              <a:gd name="connsiteX20" fmla="*/ 1315197 w 3519543"/>
              <a:gd name="connsiteY20" fmla="*/ 2051579 h 3217160"/>
              <a:gd name="connsiteX21" fmla="*/ 743 w 3519543"/>
              <a:gd name="connsiteY21" fmla="*/ 1778530 h 3217160"/>
              <a:gd name="connsiteX0" fmla="*/ 743 w 3519543"/>
              <a:gd name="connsiteY0" fmla="*/ 1778530 h 3217160"/>
              <a:gd name="connsiteX1" fmla="*/ 1524744 w 3519543"/>
              <a:gd name="connsiteY1" fmla="*/ 1029231 h 3217160"/>
              <a:gd name="connsiteX2" fmla="*/ 1067544 w 3519543"/>
              <a:gd name="connsiteY2" fmla="*/ 114830 h 3217160"/>
              <a:gd name="connsiteX3" fmla="*/ 1829544 w 3519543"/>
              <a:gd name="connsiteY3" fmla="*/ 813331 h 3217160"/>
              <a:gd name="connsiteX4" fmla="*/ 1974006 w 3519543"/>
              <a:gd name="connsiteY4" fmla="*/ 191030 h 3217160"/>
              <a:gd name="connsiteX5" fmla="*/ 2235944 w 3519543"/>
              <a:gd name="connsiteY5" fmla="*/ 826030 h 3217160"/>
              <a:gd name="connsiteX6" fmla="*/ 3099543 w 3519543"/>
              <a:gd name="connsiteY6" fmla="*/ 114830 h 3217160"/>
              <a:gd name="connsiteX7" fmla="*/ 2607418 w 3519543"/>
              <a:gd name="connsiteY7" fmla="*/ 1141942 h 3217160"/>
              <a:gd name="connsiteX8" fmla="*/ 3058270 w 3519543"/>
              <a:gd name="connsiteY8" fmla="*/ 1205443 h 3217160"/>
              <a:gd name="connsiteX9" fmla="*/ 2820145 w 3519543"/>
              <a:gd name="connsiteY9" fmla="*/ 1608668 h 3217160"/>
              <a:gd name="connsiteX10" fmla="*/ 3334495 w 3519543"/>
              <a:gd name="connsiteY10" fmla="*/ 1684868 h 3217160"/>
              <a:gd name="connsiteX11" fmla="*/ 3515471 w 3519543"/>
              <a:gd name="connsiteY11" fmla="*/ 1965855 h 3217160"/>
              <a:gd name="connsiteX12" fmla="*/ 3367831 w 3519543"/>
              <a:gd name="connsiteY12" fmla="*/ 2150005 h 3217160"/>
              <a:gd name="connsiteX13" fmla="*/ 2715372 w 3519543"/>
              <a:gd name="connsiteY13" fmla="*/ 2075393 h 3217160"/>
              <a:gd name="connsiteX14" fmla="*/ 3467847 w 3519543"/>
              <a:gd name="connsiteY14" fmla="*/ 3013605 h 3217160"/>
              <a:gd name="connsiteX15" fmla="*/ 2496297 w 3519543"/>
              <a:gd name="connsiteY15" fmla="*/ 2375429 h 3217160"/>
              <a:gd name="connsiteX16" fmla="*/ 2353422 w 3519543"/>
              <a:gd name="connsiteY16" fmla="*/ 2708804 h 3217160"/>
              <a:gd name="connsiteX17" fmla="*/ 1739056 w 3519543"/>
              <a:gd name="connsiteY17" fmla="*/ 2918355 h 3217160"/>
              <a:gd name="connsiteX18" fmla="*/ 1619997 w 3519543"/>
              <a:gd name="connsiteY18" fmla="*/ 2432579 h 3217160"/>
              <a:gd name="connsiteX19" fmla="*/ 848472 w 3519543"/>
              <a:gd name="connsiteY19" fmla="*/ 2842154 h 3217160"/>
              <a:gd name="connsiteX20" fmla="*/ 1315197 w 3519543"/>
              <a:gd name="connsiteY20" fmla="*/ 2051579 h 3217160"/>
              <a:gd name="connsiteX21" fmla="*/ 743 w 3519543"/>
              <a:gd name="connsiteY21" fmla="*/ 1778530 h 3217160"/>
              <a:gd name="connsiteX0" fmla="*/ 743 w 3519543"/>
              <a:gd name="connsiteY0" fmla="*/ 1778530 h 3217160"/>
              <a:gd name="connsiteX1" fmla="*/ 1524744 w 3519543"/>
              <a:gd name="connsiteY1" fmla="*/ 1029231 h 3217160"/>
              <a:gd name="connsiteX2" fmla="*/ 1067544 w 3519543"/>
              <a:gd name="connsiteY2" fmla="*/ 114830 h 3217160"/>
              <a:gd name="connsiteX3" fmla="*/ 1829544 w 3519543"/>
              <a:gd name="connsiteY3" fmla="*/ 813331 h 3217160"/>
              <a:gd name="connsiteX4" fmla="*/ 1974006 w 3519543"/>
              <a:gd name="connsiteY4" fmla="*/ 191030 h 3217160"/>
              <a:gd name="connsiteX5" fmla="*/ 2235944 w 3519543"/>
              <a:gd name="connsiteY5" fmla="*/ 826030 h 3217160"/>
              <a:gd name="connsiteX6" fmla="*/ 3099543 w 3519543"/>
              <a:gd name="connsiteY6" fmla="*/ 114830 h 3217160"/>
              <a:gd name="connsiteX7" fmla="*/ 2607418 w 3519543"/>
              <a:gd name="connsiteY7" fmla="*/ 1141942 h 3217160"/>
              <a:gd name="connsiteX8" fmla="*/ 3058270 w 3519543"/>
              <a:gd name="connsiteY8" fmla="*/ 1205443 h 3217160"/>
              <a:gd name="connsiteX9" fmla="*/ 2820145 w 3519543"/>
              <a:gd name="connsiteY9" fmla="*/ 1608668 h 3217160"/>
              <a:gd name="connsiteX10" fmla="*/ 3334495 w 3519543"/>
              <a:gd name="connsiteY10" fmla="*/ 1684868 h 3217160"/>
              <a:gd name="connsiteX11" fmla="*/ 3515471 w 3519543"/>
              <a:gd name="connsiteY11" fmla="*/ 1965855 h 3217160"/>
              <a:gd name="connsiteX12" fmla="*/ 3367831 w 3519543"/>
              <a:gd name="connsiteY12" fmla="*/ 2150005 h 3217160"/>
              <a:gd name="connsiteX13" fmla="*/ 2715372 w 3519543"/>
              <a:gd name="connsiteY13" fmla="*/ 2075393 h 3217160"/>
              <a:gd name="connsiteX14" fmla="*/ 3467847 w 3519543"/>
              <a:gd name="connsiteY14" fmla="*/ 3013605 h 3217160"/>
              <a:gd name="connsiteX15" fmla="*/ 2496297 w 3519543"/>
              <a:gd name="connsiteY15" fmla="*/ 2375429 h 3217160"/>
              <a:gd name="connsiteX16" fmla="*/ 2353422 w 3519543"/>
              <a:gd name="connsiteY16" fmla="*/ 2708804 h 3217160"/>
              <a:gd name="connsiteX17" fmla="*/ 1739056 w 3519543"/>
              <a:gd name="connsiteY17" fmla="*/ 2918355 h 3217160"/>
              <a:gd name="connsiteX18" fmla="*/ 1619997 w 3519543"/>
              <a:gd name="connsiteY18" fmla="*/ 2432579 h 3217160"/>
              <a:gd name="connsiteX19" fmla="*/ 848472 w 3519543"/>
              <a:gd name="connsiteY19" fmla="*/ 2842154 h 3217160"/>
              <a:gd name="connsiteX20" fmla="*/ 1315197 w 3519543"/>
              <a:gd name="connsiteY20" fmla="*/ 2051579 h 3217160"/>
              <a:gd name="connsiteX21" fmla="*/ 743 w 3519543"/>
              <a:gd name="connsiteY21" fmla="*/ 1778530 h 3217160"/>
              <a:gd name="connsiteX0" fmla="*/ 918 w 3519718"/>
              <a:gd name="connsiteY0" fmla="*/ 1778530 h 3217160"/>
              <a:gd name="connsiteX1" fmla="*/ 1524919 w 3519718"/>
              <a:gd name="connsiteY1" fmla="*/ 1029231 h 3217160"/>
              <a:gd name="connsiteX2" fmla="*/ 1067719 w 3519718"/>
              <a:gd name="connsiteY2" fmla="*/ 114830 h 3217160"/>
              <a:gd name="connsiteX3" fmla="*/ 1829719 w 3519718"/>
              <a:gd name="connsiteY3" fmla="*/ 813331 h 3217160"/>
              <a:gd name="connsiteX4" fmla="*/ 1974181 w 3519718"/>
              <a:gd name="connsiteY4" fmla="*/ 191030 h 3217160"/>
              <a:gd name="connsiteX5" fmla="*/ 2236119 w 3519718"/>
              <a:gd name="connsiteY5" fmla="*/ 826030 h 3217160"/>
              <a:gd name="connsiteX6" fmla="*/ 3099718 w 3519718"/>
              <a:gd name="connsiteY6" fmla="*/ 114830 h 3217160"/>
              <a:gd name="connsiteX7" fmla="*/ 2607593 w 3519718"/>
              <a:gd name="connsiteY7" fmla="*/ 1141942 h 3217160"/>
              <a:gd name="connsiteX8" fmla="*/ 3058445 w 3519718"/>
              <a:gd name="connsiteY8" fmla="*/ 1205443 h 3217160"/>
              <a:gd name="connsiteX9" fmla="*/ 2820320 w 3519718"/>
              <a:gd name="connsiteY9" fmla="*/ 1608668 h 3217160"/>
              <a:gd name="connsiteX10" fmla="*/ 3334670 w 3519718"/>
              <a:gd name="connsiteY10" fmla="*/ 1684868 h 3217160"/>
              <a:gd name="connsiteX11" fmla="*/ 3515646 w 3519718"/>
              <a:gd name="connsiteY11" fmla="*/ 1965855 h 3217160"/>
              <a:gd name="connsiteX12" fmla="*/ 3368006 w 3519718"/>
              <a:gd name="connsiteY12" fmla="*/ 2150005 h 3217160"/>
              <a:gd name="connsiteX13" fmla="*/ 2715547 w 3519718"/>
              <a:gd name="connsiteY13" fmla="*/ 2075393 h 3217160"/>
              <a:gd name="connsiteX14" fmla="*/ 3468022 w 3519718"/>
              <a:gd name="connsiteY14" fmla="*/ 3013605 h 3217160"/>
              <a:gd name="connsiteX15" fmla="*/ 2496472 w 3519718"/>
              <a:gd name="connsiteY15" fmla="*/ 2375429 h 3217160"/>
              <a:gd name="connsiteX16" fmla="*/ 2353597 w 3519718"/>
              <a:gd name="connsiteY16" fmla="*/ 2708804 h 3217160"/>
              <a:gd name="connsiteX17" fmla="*/ 1739231 w 3519718"/>
              <a:gd name="connsiteY17" fmla="*/ 2918355 h 3217160"/>
              <a:gd name="connsiteX18" fmla="*/ 1620172 w 3519718"/>
              <a:gd name="connsiteY18" fmla="*/ 2432579 h 3217160"/>
              <a:gd name="connsiteX19" fmla="*/ 848647 w 3519718"/>
              <a:gd name="connsiteY19" fmla="*/ 2842154 h 3217160"/>
              <a:gd name="connsiteX20" fmla="*/ 1315372 w 3519718"/>
              <a:gd name="connsiteY20" fmla="*/ 2051579 h 3217160"/>
              <a:gd name="connsiteX21" fmla="*/ 918 w 3519718"/>
              <a:gd name="connsiteY21" fmla="*/ 1778530 h 3217160"/>
              <a:gd name="connsiteX0" fmla="*/ 1049 w 3396024"/>
              <a:gd name="connsiteY0" fmla="*/ 1368955 h 3217160"/>
              <a:gd name="connsiteX1" fmla="*/ 1401225 w 3396024"/>
              <a:gd name="connsiteY1" fmla="*/ 1029231 h 3217160"/>
              <a:gd name="connsiteX2" fmla="*/ 944025 w 3396024"/>
              <a:gd name="connsiteY2" fmla="*/ 114830 h 3217160"/>
              <a:gd name="connsiteX3" fmla="*/ 1706025 w 3396024"/>
              <a:gd name="connsiteY3" fmla="*/ 813331 h 3217160"/>
              <a:gd name="connsiteX4" fmla="*/ 1850487 w 3396024"/>
              <a:gd name="connsiteY4" fmla="*/ 191030 h 3217160"/>
              <a:gd name="connsiteX5" fmla="*/ 2112425 w 3396024"/>
              <a:gd name="connsiteY5" fmla="*/ 826030 h 3217160"/>
              <a:gd name="connsiteX6" fmla="*/ 2976024 w 3396024"/>
              <a:gd name="connsiteY6" fmla="*/ 114830 h 3217160"/>
              <a:gd name="connsiteX7" fmla="*/ 2483899 w 3396024"/>
              <a:gd name="connsiteY7" fmla="*/ 1141942 h 3217160"/>
              <a:gd name="connsiteX8" fmla="*/ 2934751 w 3396024"/>
              <a:gd name="connsiteY8" fmla="*/ 1205443 h 3217160"/>
              <a:gd name="connsiteX9" fmla="*/ 2696626 w 3396024"/>
              <a:gd name="connsiteY9" fmla="*/ 1608668 h 3217160"/>
              <a:gd name="connsiteX10" fmla="*/ 3210976 w 3396024"/>
              <a:gd name="connsiteY10" fmla="*/ 1684868 h 3217160"/>
              <a:gd name="connsiteX11" fmla="*/ 3391952 w 3396024"/>
              <a:gd name="connsiteY11" fmla="*/ 1965855 h 3217160"/>
              <a:gd name="connsiteX12" fmla="*/ 3244312 w 3396024"/>
              <a:gd name="connsiteY12" fmla="*/ 2150005 h 3217160"/>
              <a:gd name="connsiteX13" fmla="*/ 2591853 w 3396024"/>
              <a:gd name="connsiteY13" fmla="*/ 2075393 h 3217160"/>
              <a:gd name="connsiteX14" fmla="*/ 3344328 w 3396024"/>
              <a:gd name="connsiteY14" fmla="*/ 3013605 h 3217160"/>
              <a:gd name="connsiteX15" fmla="*/ 2372778 w 3396024"/>
              <a:gd name="connsiteY15" fmla="*/ 2375429 h 3217160"/>
              <a:gd name="connsiteX16" fmla="*/ 2229903 w 3396024"/>
              <a:gd name="connsiteY16" fmla="*/ 2708804 h 3217160"/>
              <a:gd name="connsiteX17" fmla="*/ 1615537 w 3396024"/>
              <a:gd name="connsiteY17" fmla="*/ 2918355 h 3217160"/>
              <a:gd name="connsiteX18" fmla="*/ 1496478 w 3396024"/>
              <a:gd name="connsiteY18" fmla="*/ 2432579 h 3217160"/>
              <a:gd name="connsiteX19" fmla="*/ 724953 w 3396024"/>
              <a:gd name="connsiteY19" fmla="*/ 2842154 h 3217160"/>
              <a:gd name="connsiteX20" fmla="*/ 1191678 w 3396024"/>
              <a:gd name="connsiteY20" fmla="*/ 2051579 h 3217160"/>
              <a:gd name="connsiteX21" fmla="*/ 1049 w 3396024"/>
              <a:gd name="connsiteY21" fmla="*/ 1368955 h 3217160"/>
              <a:gd name="connsiteX0" fmla="*/ 25225 w 3420200"/>
              <a:gd name="connsiteY0" fmla="*/ 1368955 h 3217160"/>
              <a:gd name="connsiteX1" fmla="*/ 1425401 w 3420200"/>
              <a:gd name="connsiteY1" fmla="*/ 1029231 h 3217160"/>
              <a:gd name="connsiteX2" fmla="*/ 968201 w 3420200"/>
              <a:gd name="connsiteY2" fmla="*/ 114830 h 3217160"/>
              <a:gd name="connsiteX3" fmla="*/ 1730201 w 3420200"/>
              <a:gd name="connsiteY3" fmla="*/ 813331 h 3217160"/>
              <a:gd name="connsiteX4" fmla="*/ 1874663 w 3420200"/>
              <a:gd name="connsiteY4" fmla="*/ 191030 h 3217160"/>
              <a:gd name="connsiteX5" fmla="*/ 2136601 w 3420200"/>
              <a:gd name="connsiteY5" fmla="*/ 826030 h 3217160"/>
              <a:gd name="connsiteX6" fmla="*/ 3000200 w 3420200"/>
              <a:gd name="connsiteY6" fmla="*/ 114830 h 3217160"/>
              <a:gd name="connsiteX7" fmla="*/ 2508075 w 3420200"/>
              <a:gd name="connsiteY7" fmla="*/ 1141942 h 3217160"/>
              <a:gd name="connsiteX8" fmla="*/ 2958927 w 3420200"/>
              <a:gd name="connsiteY8" fmla="*/ 1205443 h 3217160"/>
              <a:gd name="connsiteX9" fmla="*/ 2720802 w 3420200"/>
              <a:gd name="connsiteY9" fmla="*/ 1608668 h 3217160"/>
              <a:gd name="connsiteX10" fmla="*/ 3235152 w 3420200"/>
              <a:gd name="connsiteY10" fmla="*/ 1684868 h 3217160"/>
              <a:gd name="connsiteX11" fmla="*/ 3416128 w 3420200"/>
              <a:gd name="connsiteY11" fmla="*/ 1965855 h 3217160"/>
              <a:gd name="connsiteX12" fmla="*/ 3268488 w 3420200"/>
              <a:gd name="connsiteY12" fmla="*/ 2150005 h 3217160"/>
              <a:gd name="connsiteX13" fmla="*/ 2616029 w 3420200"/>
              <a:gd name="connsiteY13" fmla="*/ 2075393 h 3217160"/>
              <a:gd name="connsiteX14" fmla="*/ 3368504 w 3420200"/>
              <a:gd name="connsiteY14" fmla="*/ 3013605 h 3217160"/>
              <a:gd name="connsiteX15" fmla="*/ 2396954 w 3420200"/>
              <a:gd name="connsiteY15" fmla="*/ 2375429 h 3217160"/>
              <a:gd name="connsiteX16" fmla="*/ 2254079 w 3420200"/>
              <a:gd name="connsiteY16" fmla="*/ 2708804 h 3217160"/>
              <a:gd name="connsiteX17" fmla="*/ 1639713 w 3420200"/>
              <a:gd name="connsiteY17" fmla="*/ 2918355 h 3217160"/>
              <a:gd name="connsiteX18" fmla="*/ 1520654 w 3420200"/>
              <a:gd name="connsiteY18" fmla="*/ 2432579 h 3217160"/>
              <a:gd name="connsiteX19" fmla="*/ 749129 w 3420200"/>
              <a:gd name="connsiteY19" fmla="*/ 2842154 h 3217160"/>
              <a:gd name="connsiteX20" fmla="*/ 1215854 w 3420200"/>
              <a:gd name="connsiteY20" fmla="*/ 2051579 h 3217160"/>
              <a:gd name="connsiteX21" fmla="*/ 25225 w 3420200"/>
              <a:gd name="connsiteY21" fmla="*/ 1368955 h 3217160"/>
              <a:gd name="connsiteX0" fmla="*/ 4277 w 3399252"/>
              <a:gd name="connsiteY0" fmla="*/ 1368955 h 3217160"/>
              <a:gd name="connsiteX1" fmla="*/ 1404453 w 3399252"/>
              <a:gd name="connsiteY1" fmla="*/ 1029231 h 3217160"/>
              <a:gd name="connsiteX2" fmla="*/ 947253 w 3399252"/>
              <a:gd name="connsiteY2" fmla="*/ 114830 h 3217160"/>
              <a:gd name="connsiteX3" fmla="*/ 1709253 w 3399252"/>
              <a:gd name="connsiteY3" fmla="*/ 813331 h 3217160"/>
              <a:gd name="connsiteX4" fmla="*/ 1853715 w 3399252"/>
              <a:gd name="connsiteY4" fmla="*/ 191030 h 3217160"/>
              <a:gd name="connsiteX5" fmla="*/ 2115653 w 3399252"/>
              <a:gd name="connsiteY5" fmla="*/ 826030 h 3217160"/>
              <a:gd name="connsiteX6" fmla="*/ 2979252 w 3399252"/>
              <a:gd name="connsiteY6" fmla="*/ 114830 h 3217160"/>
              <a:gd name="connsiteX7" fmla="*/ 2487127 w 3399252"/>
              <a:gd name="connsiteY7" fmla="*/ 1141942 h 3217160"/>
              <a:gd name="connsiteX8" fmla="*/ 2937979 w 3399252"/>
              <a:gd name="connsiteY8" fmla="*/ 1205443 h 3217160"/>
              <a:gd name="connsiteX9" fmla="*/ 2699854 w 3399252"/>
              <a:gd name="connsiteY9" fmla="*/ 1608668 h 3217160"/>
              <a:gd name="connsiteX10" fmla="*/ 3214204 w 3399252"/>
              <a:gd name="connsiteY10" fmla="*/ 1684868 h 3217160"/>
              <a:gd name="connsiteX11" fmla="*/ 3395180 w 3399252"/>
              <a:gd name="connsiteY11" fmla="*/ 1965855 h 3217160"/>
              <a:gd name="connsiteX12" fmla="*/ 3247540 w 3399252"/>
              <a:gd name="connsiteY12" fmla="*/ 2150005 h 3217160"/>
              <a:gd name="connsiteX13" fmla="*/ 2595081 w 3399252"/>
              <a:gd name="connsiteY13" fmla="*/ 2075393 h 3217160"/>
              <a:gd name="connsiteX14" fmla="*/ 3347556 w 3399252"/>
              <a:gd name="connsiteY14" fmla="*/ 3013605 h 3217160"/>
              <a:gd name="connsiteX15" fmla="*/ 2376006 w 3399252"/>
              <a:gd name="connsiteY15" fmla="*/ 2375429 h 3217160"/>
              <a:gd name="connsiteX16" fmla="*/ 2233131 w 3399252"/>
              <a:gd name="connsiteY16" fmla="*/ 2708804 h 3217160"/>
              <a:gd name="connsiteX17" fmla="*/ 1618765 w 3399252"/>
              <a:gd name="connsiteY17" fmla="*/ 2918355 h 3217160"/>
              <a:gd name="connsiteX18" fmla="*/ 1499706 w 3399252"/>
              <a:gd name="connsiteY18" fmla="*/ 2432579 h 3217160"/>
              <a:gd name="connsiteX19" fmla="*/ 728181 w 3399252"/>
              <a:gd name="connsiteY19" fmla="*/ 2842154 h 3217160"/>
              <a:gd name="connsiteX20" fmla="*/ 1194906 w 3399252"/>
              <a:gd name="connsiteY20" fmla="*/ 2051579 h 3217160"/>
              <a:gd name="connsiteX21" fmla="*/ 975831 w 3399252"/>
              <a:gd name="connsiteY21" fmla="*/ 1708679 h 3217160"/>
              <a:gd name="connsiteX22" fmla="*/ 4277 w 3399252"/>
              <a:gd name="connsiteY22" fmla="*/ 1368955 h 3217160"/>
              <a:gd name="connsiteX0" fmla="*/ 10890 w 3405865"/>
              <a:gd name="connsiteY0" fmla="*/ 1368955 h 3217160"/>
              <a:gd name="connsiteX1" fmla="*/ 1411066 w 3405865"/>
              <a:gd name="connsiteY1" fmla="*/ 1029231 h 3217160"/>
              <a:gd name="connsiteX2" fmla="*/ 953866 w 3405865"/>
              <a:gd name="connsiteY2" fmla="*/ 114830 h 3217160"/>
              <a:gd name="connsiteX3" fmla="*/ 1715866 w 3405865"/>
              <a:gd name="connsiteY3" fmla="*/ 813331 h 3217160"/>
              <a:gd name="connsiteX4" fmla="*/ 1860328 w 3405865"/>
              <a:gd name="connsiteY4" fmla="*/ 191030 h 3217160"/>
              <a:gd name="connsiteX5" fmla="*/ 2122266 w 3405865"/>
              <a:gd name="connsiteY5" fmla="*/ 826030 h 3217160"/>
              <a:gd name="connsiteX6" fmla="*/ 2985865 w 3405865"/>
              <a:gd name="connsiteY6" fmla="*/ 114830 h 3217160"/>
              <a:gd name="connsiteX7" fmla="*/ 2493740 w 3405865"/>
              <a:gd name="connsiteY7" fmla="*/ 1141942 h 3217160"/>
              <a:gd name="connsiteX8" fmla="*/ 2944592 w 3405865"/>
              <a:gd name="connsiteY8" fmla="*/ 1205443 h 3217160"/>
              <a:gd name="connsiteX9" fmla="*/ 2706467 w 3405865"/>
              <a:gd name="connsiteY9" fmla="*/ 1608668 h 3217160"/>
              <a:gd name="connsiteX10" fmla="*/ 3220817 w 3405865"/>
              <a:gd name="connsiteY10" fmla="*/ 1684868 h 3217160"/>
              <a:gd name="connsiteX11" fmla="*/ 3401793 w 3405865"/>
              <a:gd name="connsiteY11" fmla="*/ 1965855 h 3217160"/>
              <a:gd name="connsiteX12" fmla="*/ 3254153 w 3405865"/>
              <a:gd name="connsiteY12" fmla="*/ 2150005 h 3217160"/>
              <a:gd name="connsiteX13" fmla="*/ 2601694 w 3405865"/>
              <a:gd name="connsiteY13" fmla="*/ 2075393 h 3217160"/>
              <a:gd name="connsiteX14" fmla="*/ 3354169 w 3405865"/>
              <a:gd name="connsiteY14" fmla="*/ 3013605 h 3217160"/>
              <a:gd name="connsiteX15" fmla="*/ 2382619 w 3405865"/>
              <a:gd name="connsiteY15" fmla="*/ 2375429 h 3217160"/>
              <a:gd name="connsiteX16" fmla="*/ 2239744 w 3405865"/>
              <a:gd name="connsiteY16" fmla="*/ 2708804 h 3217160"/>
              <a:gd name="connsiteX17" fmla="*/ 1625378 w 3405865"/>
              <a:gd name="connsiteY17" fmla="*/ 2918355 h 3217160"/>
              <a:gd name="connsiteX18" fmla="*/ 1506319 w 3405865"/>
              <a:gd name="connsiteY18" fmla="*/ 2432579 h 3217160"/>
              <a:gd name="connsiteX19" fmla="*/ 734794 w 3405865"/>
              <a:gd name="connsiteY19" fmla="*/ 2842154 h 3217160"/>
              <a:gd name="connsiteX20" fmla="*/ 1201519 w 3405865"/>
              <a:gd name="connsiteY20" fmla="*/ 2051579 h 3217160"/>
              <a:gd name="connsiteX21" fmla="*/ 982444 w 3405865"/>
              <a:gd name="connsiteY21" fmla="*/ 1708679 h 3217160"/>
              <a:gd name="connsiteX22" fmla="*/ 10890 w 3405865"/>
              <a:gd name="connsiteY22" fmla="*/ 1368955 h 3217160"/>
              <a:gd name="connsiteX0" fmla="*/ 10788 w 3405763"/>
              <a:gd name="connsiteY0" fmla="*/ 1368955 h 3217160"/>
              <a:gd name="connsiteX1" fmla="*/ 1410964 w 3405763"/>
              <a:gd name="connsiteY1" fmla="*/ 1029231 h 3217160"/>
              <a:gd name="connsiteX2" fmla="*/ 953764 w 3405763"/>
              <a:gd name="connsiteY2" fmla="*/ 114830 h 3217160"/>
              <a:gd name="connsiteX3" fmla="*/ 1715764 w 3405763"/>
              <a:gd name="connsiteY3" fmla="*/ 813331 h 3217160"/>
              <a:gd name="connsiteX4" fmla="*/ 1860226 w 3405763"/>
              <a:gd name="connsiteY4" fmla="*/ 191030 h 3217160"/>
              <a:gd name="connsiteX5" fmla="*/ 2122164 w 3405763"/>
              <a:gd name="connsiteY5" fmla="*/ 826030 h 3217160"/>
              <a:gd name="connsiteX6" fmla="*/ 2985763 w 3405763"/>
              <a:gd name="connsiteY6" fmla="*/ 114830 h 3217160"/>
              <a:gd name="connsiteX7" fmla="*/ 2493638 w 3405763"/>
              <a:gd name="connsiteY7" fmla="*/ 1141942 h 3217160"/>
              <a:gd name="connsiteX8" fmla="*/ 2944490 w 3405763"/>
              <a:gd name="connsiteY8" fmla="*/ 1205443 h 3217160"/>
              <a:gd name="connsiteX9" fmla="*/ 2706365 w 3405763"/>
              <a:gd name="connsiteY9" fmla="*/ 1608668 h 3217160"/>
              <a:gd name="connsiteX10" fmla="*/ 3220715 w 3405763"/>
              <a:gd name="connsiteY10" fmla="*/ 1684868 h 3217160"/>
              <a:gd name="connsiteX11" fmla="*/ 3401691 w 3405763"/>
              <a:gd name="connsiteY11" fmla="*/ 1965855 h 3217160"/>
              <a:gd name="connsiteX12" fmla="*/ 3254051 w 3405763"/>
              <a:gd name="connsiteY12" fmla="*/ 2150005 h 3217160"/>
              <a:gd name="connsiteX13" fmla="*/ 2601592 w 3405763"/>
              <a:gd name="connsiteY13" fmla="*/ 2075393 h 3217160"/>
              <a:gd name="connsiteX14" fmla="*/ 3354067 w 3405763"/>
              <a:gd name="connsiteY14" fmla="*/ 3013605 h 3217160"/>
              <a:gd name="connsiteX15" fmla="*/ 2382517 w 3405763"/>
              <a:gd name="connsiteY15" fmla="*/ 2375429 h 3217160"/>
              <a:gd name="connsiteX16" fmla="*/ 2239642 w 3405763"/>
              <a:gd name="connsiteY16" fmla="*/ 2708804 h 3217160"/>
              <a:gd name="connsiteX17" fmla="*/ 1625276 w 3405763"/>
              <a:gd name="connsiteY17" fmla="*/ 2918355 h 3217160"/>
              <a:gd name="connsiteX18" fmla="*/ 1506217 w 3405763"/>
              <a:gd name="connsiteY18" fmla="*/ 2432579 h 3217160"/>
              <a:gd name="connsiteX19" fmla="*/ 734692 w 3405763"/>
              <a:gd name="connsiteY19" fmla="*/ 2842154 h 3217160"/>
              <a:gd name="connsiteX20" fmla="*/ 1201417 w 3405763"/>
              <a:gd name="connsiteY20" fmla="*/ 2051579 h 3217160"/>
              <a:gd name="connsiteX21" fmla="*/ 982342 w 3405763"/>
              <a:gd name="connsiteY21" fmla="*/ 1708679 h 3217160"/>
              <a:gd name="connsiteX22" fmla="*/ 10788 w 3405763"/>
              <a:gd name="connsiteY22" fmla="*/ 1368955 h 3217160"/>
              <a:gd name="connsiteX0" fmla="*/ 10788 w 3405763"/>
              <a:gd name="connsiteY0" fmla="*/ 1368955 h 3217160"/>
              <a:gd name="connsiteX1" fmla="*/ 1410964 w 3405763"/>
              <a:gd name="connsiteY1" fmla="*/ 1029231 h 3217160"/>
              <a:gd name="connsiteX2" fmla="*/ 953764 w 3405763"/>
              <a:gd name="connsiteY2" fmla="*/ 114830 h 3217160"/>
              <a:gd name="connsiteX3" fmla="*/ 1715764 w 3405763"/>
              <a:gd name="connsiteY3" fmla="*/ 813331 h 3217160"/>
              <a:gd name="connsiteX4" fmla="*/ 1860226 w 3405763"/>
              <a:gd name="connsiteY4" fmla="*/ 191030 h 3217160"/>
              <a:gd name="connsiteX5" fmla="*/ 2122164 w 3405763"/>
              <a:gd name="connsiteY5" fmla="*/ 826030 h 3217160"/>
              <a:gd name="connsiteX6" fmla="*/ 2985763 w 3405763"/>
              <a:gd name="connsiteY6" fmla="*/ 114830 h 3217160"/>
              <a:gd name="connsiteX7" fmla="*/ 2493638 w 3405763"/>
              <a:gd name="connsiteY7" fmla="*/ 1141942 h 3217160"/>
              <a:gd name="connsiteX8" fmla="*/ 2944490 w 3405763"/>
              <a:gd name="connsiteY8" fmla="*/ 1205443 h 3217160"/>
              <a:gd name="connsiteX9" fmla="*/ 2706365 w 3405763"/>
              <a:gd name="connsiteY9" fmla="*/ 1608668 h 3217160"/>
              <a:gd name="connsiteX10" fmla="*/ 3220715 w 3405763"/>
              <a:gd name="connsiteY10" fmla="*/ 1684868 h 3217160"/>
              <a:gd name="connsiteX11" fmla="*/ 3401691 w 3405763"/>
              <a:gd name="connsiteY11" fmla="*/ 1965855 h 3217160"/>
              <a:gd name="connsiteX12" fmla="*/ 3254051 w 3405763"/>
              <a:gd name="connsiteY12" fmla="*/ 2150005 h 3217160"/>
              <a:gd name="connsiteX13" fmla="*/ 2601592 w 3405763"/>
              <a:gd name="connsiteY13" fmla="*/ 2075393 h 3217160"/>
              <a:gd name="connsiteX14" fmla="*/ 3354067 w 3405763"/>
              <a:gd name="connsiteY14" fmla="*/ 3013605 h 3217160"/>
              <a:gd name="connsiteX15" fmla="*/ 2382517 w 3405763"/>
              <a:gd name="connsiteY15" fmla="*/ 2375429 h 3217160"/>
              <a:gd name="connsiteX16" fmla="*/ 2239642 w 3405763"/>
              <a:gd name="connsiteY16" fmla="*/ 2708804 h 3217160"/>
              <a:gd name="connsiteX17" fmla="*/ 1625276 w 3405763"/>
              <a:gd name="connsiteY17" fmla="*/ 2918355 h 3217160"/>
              <a:gd name="connsiteX18" fmla="*/ 1506217 w 3405763"/>
              <a:gd name="connsiteY18" fmla="*/ 2432579 h 3217160"/>
              <a:gd name="connsiteX19" fmla="*/ 734692 w 3405763"/>
              <a:gd name="connsiteY19" fmla="*/ 2842154 h 3217160"/>
              <a:gd name="connsiteX20" fmla="*/ 1201417 w 3405763"/>
              <a:gd name="connsiteY20" fmla="*/ 2051579 h 3217160"/>
              <a:gd name="connsiteX21" fmla="*/ 982342 w 3405763"/>
              <a:gd name="connsiteY21" fmla="*/ 1708679 h 3217160"/>
              <a:gd name="connsiteX22" fmla="*/ 10788 w 3405763"/>
              <a:gd name="connsiteY22" fmla="*/ 1368955 h 3217160"/>
              <a:gd name="connsiteX0" fmla="*/ 10788 w 3405763"/>
              <a:gd name="connsiteY0" fmla="*/ 1368955 h 3217160"/>
              <a:gd name="connsiteX1" fmla="*/ 1410964 w 3405763"/>
              <a:gd name="connsiteY1" fmla="*/ 1029231 h 3217160"/>
              <a:gd name="connsiteX2" fmla="*/ 953764 w 3405763"/>
              <a:gd name="connsiteY2" fmla="*/ 114830 h 3217160"/>
              <a:gd name="connsiteX3" fmla="*/ 1715764 w 3405763"/>
              <a:gd name="connsiteY3" fmla="*/ 813331 h 3217160"/>
              <a:gd name="connsiteX4" fmla="*/ 1860226 w 3405763"/>
              <a:gd name="connsiteY4" fmla="*/ 191030 h 3217160"/>
              <a:gd name="connsiteX5" fmla="*/ 2122164 w 3405763"/>
              <a:gd name="connsiteY5" fmla="*/ 826030 h 3217160"/>
              <a:gd name="connsiteX6" fmla="*/ 2985763 w 3405763"/>
              <a:gd name="connsiteY6" fmla="*/ 114830 h 3217160"/>
              <a:gd name="connsiteX7" fmla="*/ 2493638 w 3405763"/>
              <a:gd name="connsiteY7" fmla="*/ 1141942 h 3217160"/>
              <a:gd name="connsiteX8" fmla="*/ 2944490 w 3405763"/>
              <a:gd name="connsiteY8" fmla="*/ 1205443 h 3217160"/>
              <a:gd name="connsiteX9" fmla="*/ 2706365 w 3405763"/>
              <a:gd name="connsiteY9" fmla="*/ 1608668 h 3217160"/>
              <a:gd name="connsiteX10" fmla="*/ 3220715 w 3405763"/>
              <a:gd name="connsiteY10" fmla="*/ 1684868 h 3217160"/>
              <a:gd name="connsiteX11" fmla="*/ 3401691 w 3405763"/>
              <a:gd name="connsiteY11" fmla="*/ 1965855 h 3217160"/>
              <a:gd name="connsiteX12" fmla="*/ 3254051 w 3405763"/>
              <a:gd name="connsiteY12" fmla="*/ 2150005 h 3217160"/>
              <a:gd name="connsiteX13" fmla="*/ 2601592 w 3405763"/>
              <a:gd name="connsiteY13" fmla="*/ 2075393 h 3217160"/>
              <a:gd name="connsiteX14" fmla="*/ 3354067 w 3405763"/>
              <a:gd name="connsiteY14" fmla="*/ 3013605 h 3217160"/>
              <a:gd name="connsiteX15" fmla="*/ 2382517 w 3405763"/>
              <a:gd name="connsiteY15" fmla="*/ 2375429 h 3217160"/>
              <a:gd name="connsiteX16" fmla="*/ 2239642 w 3405763"/>
              <a:gd name="connsiteY16" fmla="*/ 2708804 h 3217160"/>
              <a:gd name="connsiteX17" fmla="*/ 1625276 w 3405763"/>
              <a:gd name="connsiteY17" fmla="*/ 2918355 h 3217160"/>
              <a:gd name="connsiteX18" fmla="*/ 1506217 w 3405763"/>
              <a:gd name="connsiteY18" fmla="*/ 2432579 h 3217160"/>
              <a:gd name="connsiteX19" fmla="*/ 734692 w 3405763"/>
              <a:gd name="connsiteY19" fmla="*/ 2842154 h 3217160"/>
              <a:gd name="connsiteX20" fmla="*/ 1201417 w 3405763"/>
              <a:gd name="connsiteY20" fmla="*/ 2051579 h 3217160"/>
              <a:gd name="connsiteX21" fmla="*/ 820418 w 3405763"/>
              <a:gd name="connsiteY21" fmla="*/ 2042054 h 3217160"/>
              <a:gd name="connsiteX22" fmla="*/ 982342 w 3405763"/>
              <a:gd name="connsiteY22" fmla="*/ 1708679 h 3217160"/>
              <a:gd name="connsiteX23" fmla="*/ 10788 w 3405763"/>
              <a:gd name="connsiteY23" fmla="*/ 1368955 h 3217160"/>
              <a:gd name="connsiteX0" fmla="*/ 10788 w 3405763"/>
              <a:gd name="connsiteY0" fmla="*/ 1368955 h 3217160"/>
              <a:gd name="connsiteX1" fmla="*/ 1410964 w 3405763"/>
              <a:gd name="connsiteY1" fmla="*/ 1029231 h 3217160"/>
              <a:gd name="connsiteX2" fmla="*/ 953764 w 3405763"/>
              <a:gd name="connsiteY2" fmla="*/ 114830 h 3217160"/>
              <a:gd name="connsiteX3" fmla="*/ 1715764 w 3405763"/>
              <a:gd name="connsiteY3" fmla="*/ 813331 h 3217160"/>
              <a:gd name="connsiteX4" fmla="*/ 1860226 w 3405763"/>
              <a:gd name="connsiteY4" fmla="*/ 191030 h 3217160"/>
              <a:gd name="connsiteX5" fmla="*/ 2122164 w 3405763"/>
              <a:gd name="connsiteY5" fmla="*/ 826030 h 3217160"/>
              <a:gd name="connsiteX6" fmla="*/ 2985763 w 3405763"/>
              <a:gd name="connsiteY6" fmla="*/ 114830 h 3217160"/>
              <a:gd name="connsiteX7" fmla="*/ 2493638 w 3405763"/>
              <a:gd name="connsiteY7" fmla="*/ 1141942 h 3217160"/>
              <a:gd name="connsiteX8" fmla="*/ 2944490 w 3405763"/>
              <a:gd name="connsiteY8" fmla="*/ 1205443 h 3217160"/>
              <a:gd name="connsiteX9" fmla="*/ 2706365 w 3405763"/>
              <a:gd name="connsiteY9" fmla="*/ 1608668 h 3217160"/>
              <a:gd name="connsiteX10" fmla="*/ 3220715 w 3405763"/>
              <a:gd name="connsiteY10" fmla="*/ 1684868 h 3217160"/>
              <a:gd name="connsiteX11" fmla="*/ 3401691 w 3405763"/>
              <a:gd name="connsiteY11" fmla="*/ 1965855 h 3217160"/>
              <a:gd name="connsiteX12" fmla="*/ 3254051 w 3405763"/>
              <a:gd name="connsiteY12" fmla="*/ 2150005 h 3217160"/>
              <a:gd name="connsiteX13" fmla="*/ 2601592 w 3405763"/>
              <a:gd name="connsiteY13" fmla="*/ 2075393 h 3217160"/>
              <a:gd name="connsiteX14" fmla="*/ 3354067 w 3405763"/>
              <a:gd name="connsiteY14" fmla="*/ 3013605 h 3217160"/>
              <a:gd name="connsiteX15" fmla="*/ 2382517 w 3405763"/>
              <a:gd name="connsiteY15" fmla="*/ 2375429 h 3217160"/>
              <a:gd name="connsiteX16" fmla="*/ 2239642 w 3405763"/>
              <a:gd name="connsiteY16" fmla="*/ 2708804 h 3217160"/>
              <a:gd name="connsiteX17" fmla="*/ 1625276 w 3405763"/>
              <a:gd name="connsiteY17" fmla="*/ 2918355 h 3217160"/>
              <a:gd name="connsiteX18" fmla="*/ 1506217 w 3405763"/>
              <a:gd name="connsiteY18" fmla="*/ 2432579 h 3217160"/>
              <a:gd name="connsiteX19" fmla="*/ 734692 w 3405763"/>
              <a:gd name="connsiteY19" fmla="*/ 2842154 h 3217160"/>
              <a:gd name="connsiteX20" fmla="*/ 1201417 w 3405763"/>
              <a:gd name="connsiteY20" fmla="*/ 2051579 h 3217160"/>
              <a:gd name="connsiteX21" fmla="*/ 820418 w 3405763"/>
              <a:gd name="connsiteY21" fmla="*/ 2042054 h 3217160"/>
              <a:gd name="connsiteX22" fmla="*/ 982342 w 3405763"/>
              <a:gd name="connsiteY22" fmla="*/ 1708679 h 3217160"/>
              <a:gd name="connsiteX23" fmla="*/ 10788 w 3405763"/>
              <a:gd name="connsiteY23" fmla="*/ 1368955 h 3217160"/>
              <a:gd name="connsiteX0" fmla="*/ 10788 w 3405763"/>
              <a:gd name="connsiteY0" fmla="*/ 1368955 h 3217160"/>
              <a:gd name="connsiteX1" fmla="*/ 1410964 w 3405763"/>
              <a:gd name="connsiteY1" fmla="*/ 1029231 h 3217160"/>
              <a:gd name="connsiteX2" fmla="*/ 953764 w 3405763"/>
              <a:gd name="connsiteY2" fmla="*/ 114830 h 3217160"/>
              <a:gd name="connsiteX3" fmla="*/ 1715764 w 3405763"/>
              <a:gd name="connsiteY3" fmla="*/ 813331 h 3217160"/>
              <a:gd name="connsiteX4" fmla="*/ 1860226 w 3405763"/>
              <a:gd name="connsiteY4" fmla="*/ 191030 h 3217160"/>
              <a:gd name="connsiteX5" fmla="*/ 2122164 w 3405763"/>
              <a:gd name="connsiteY5" fmla="*/ 826030 h 3217160"/>
              <a:gd name="connsiteX6" fmla="*/ 2985763 w 3405763"/>
              <a:gd name="connsiteY6" fmla="*/ 114830 h 3217160"/>
              <a:gd name="connsiteX7" fmla="*/ 2493638 w 3405763"/>
              <a:gd name="connsiteY7" fmla="*/ 1141942 h 3217160"/>
              <a:gd name="connsiteX8" fmla="*/ 2944490 w 3405763"/>
              <a:gd name="connsiteY8" fmla="*/ 1205443 h 3217160"/>
              <a:gd name="connsiteX9" fmla="*/ 2706365 w 3405763"/>
              <a:gd name="connsiteY9" fmla="*/ 1608668 h 3217160"/>
              <a:gd name="connsiteX10" fmla="*/ 3220715 w 3405763"/>
              <a:gd name="connsiteY10" fmla="*/ 1684868 h 3217160"/>
              <a:gd name="connsiteX11" fmla="*/ 3401691 w 3405763"/>
              <a:gd name="connsiteY11" fmla="*/ 1965855 h 3217160"/>
              <a:gd name="connsiteX12" fmla="*/ 3254051 w 3405763"/>
              <a:gd name="connsiteY12" fmla="*/ 2150005 h 3217160"/>
              <a:gd name="connsiteX13" fmla="*/ 2601592 w 3405763"/>
              <a:gd name="connsiteY13" fmla="*/ 2075393 h 3217160"/>
              <a:gd name="connsiteX14" fmla="*/ 3354067 w 3405763"/>
              <a:gd name="connsiteY14" fmla="*/ 3013605 h 3217160"/>
              <a:gd name="connsiteX15" fmla="*/ 2382517 w 3405763"/>
              <a:gd name="connsiteY15" fmla="*/ 2375429 h 3217160"/>
              <a:gd name="connsiteX16" fmla="*/ 2239642 w 3405763"/>
              <a:gd name="connsiteY16" fmla="*/ 2708804 h 3217160"/>
              <a:gd name="connsiteX17" fmla="*/ 1625276 w 3405763"/>
              <a:gd name="connsiteY17" fmla="*/ 2918355 h 3217160"/>
              <a:gd name="connsiteX18" fmla="*/ 1506217 w 3405763"/>
              <a:gd name="connsiteY18" fmla="*/ 2432579 h 3217160"/>
              <a:gd name="connsiteX19" fmla="*/ 734692 w 3405763"/>
              <a:gd name="connsiteY19" fmla="*/ 2842154 h 3217160"/>
              <a:gd name="connsiteX20" fmla="*/ 1201417 w 3405763"/>
              <a:gd name="connsiteY20" fmla="*/ 2051579 h 3217160"/>
              <a:gd name="connsiteX21" fmla="*/ 820418 w 3405763"/>
              <a:gd name="connsiteY21" fmla="*/ 2042054 h 3217160"/>
              <a:gd name="connsiteX22" fmla="*/ 982342 w 3405763"/>
              <a:gd name="connsiteY22" fmla="*/ 1708679 h 3217160"/>
              <a:gd name="connsiteX23" fmla="*/ 10788 w 3405763"/>
              <a:gd name="connsiteY23" fmla="*/ 1368955 h 3217160"/>
              <a:gd name="connsiteX0" fmla="*/ 5340 w 3400315"/>
              <a:gd name="connsiteY0" fmla="*/ 1368955 h 3217160"/>
              <a:gd name="connsiteX1" fmla="*/ 1405516 w 3400315"/>
              <a:gd name="connsiteY1" fmla="*/ 1029231 h 3217160"/>
              <a:gd name="connsiteX2" fmla="*/ 948316 w 3400315"/>
              <a:gd name="connsiteY2" fmla="*/ 114830 h 3217160"/>
              <a:gd name="connsiteX3" fmla="*/ 1710316 w 3400315"/>
              <a:gd name="connsiteY3" fmla="*/ 813331 h 3217160"/>
              <a:gd name="connsiteX4" fmla="*/ 1854778 w 3400315"/>
              <a:gd name="connsiteY4" fmla="*/ 191030 h 3217160"/>
              <a:gd name="connsiteX5" fmla="*/ 2116716 w 3400315"/>
              <a:gd name="connsiteY5" fmla="*/ 826030 h 3217160"/>
              <a:gd name="connsiteX6" fmla="*/ 2980315 w 3400315"/>
              <a:gd name="connsiteY6" fmla="*/ 114830 h 3217160"/>
              <a:gd name="connsiteX7" fmla="*/ 2488190 w 3400315"/>
              <a:gd name="connsiteY7" fmla="*/ 1141942 h 3217160"/>
              <a:gd name="connsiteX8" fmla="*/ 2939042 w 3400315"/>
              <a:gd name="connsiteY8" fmla="*/ 1205443 h 3217160"/>
              <a:gd name="connsiteX9" fmla="*/ 2700917 w 3400315"/>
              <a:gd name="connsiteY9" fmla="*/ 1608668 h 3217160"/>
              <a:gd name="connsiteX10" fmla="*/ 3215267 w 3400315"/>
              <a:gd name="connsiteY10" fmla="*/ 1684868 h 3217160"/>
              <a:gd name="connsiteX11" fmla="*/ 3396243 w 3400315"/>
              <a:gd name="connsiteY11" fmla="*/ 1965855 h 3217160"/>
              <a:gd name="connsiteX12" fmla="*/ 3248603 w 3400315"/>
              <a:gd name="connsiteY12" fmla="*/ 2150005 h 3217160"/>
              <a:gd name="connsiteX13" fmla="*/ 2596144 w 3400315"/>
              <a:gd name="connsiteY13" fmla="*/ 2075393 h 3217160"/>
              <a:gd name="connsiteX14" fmla="*/ 3348619 w 3400315"/>
              <a:gd name="connsiteY14" fmla="*/ 3013605 h 3217160"/>
              <a:gd name="connsiteX15" fmla="*/ 2377069 w 3400315"/>
              <a:gd name="connsiteY15" fmla="*/ 2375429 h 3217160"/>
              <a:gd name="connsiteX16" fmla="*/ 2234194 w 3400315"/>
              <a:gd name="connsiteY16" fmla="*/ 2708804 h 3217160"/>
              <a:gd name="connsiteX17" fmla="*/ 1619828 w 3400315"/>
              <a:gd name="connsiteY17" fmla="*/ 2918355 h 3217160"/>
              <a:gd name="connsiteX18" fmla="*/ 1500769 w 3400315"/>
              <a:gd name="connsiteY18" fmla="*/ 2432579 h 3217160"/>
              <a:gd name="connsiteX19" fmla="*/ 729244 w 3400315"/>
              <a:gd name="connsiteY19" fmla="*/ 2842154 h 3217160"/>
              <a:gd name="connsiteX20" fmla="*/ 1195969 w 3400315"/>
              <a:gd name="connsiteY20" fmla="*/ 2051579 h 3217160"/>
              <a:gd name="connsiteX21" fmla="*/ 814970 w 3400315"/>
              <a:gd name="connsiteY21" fmla="*/ 2042054 h 3217160"/>
              <a:gd name="connsiteX22" fmla="*/ 976894 w 3400315"/>
              <a:gd name="connsiteY22" fmla="*/ 1708679 h 3217160"/>
              <a:gd name="connsiteX23" fmla="*/ 5340 w 3400315"/>
              <a:gd name="connsiteY23" fmla="*/ 1368955 h 3217160"/>
              <a:gd name="connsiteX0" fmla="*/ 6148 w 3401123"/>
              <a:gd name="connsiteY0" fmla="*/ 1368955 h 3217160"/>
              <a:gd name="connsiteX1" fmla="*/ 1406324 w 3401123"/>
              <a:gd name="connsiteY1" fmla="*/ 1029231 h 3217160"/>
              <a:gd name="connsiteX2" fmla="*/ 949124 w 3401123"/>
              <a:gd name="connsiteY2" fmla="*/ 114830 h 3217160"/>
              <a:gd name="connsiteX3" fmla="*/ 1711124 w 3401123"/>
              <a:gd name="connsiteY3" fmla="*/ 813331 h 3217160"/>
              <a:gd name="connsiteX4" fmla="*/ 1855586 w 3401123"/>
              <a:gd name="connsiteY4" fmla="*/ 191030 h 3217160"/>
              <a:gd name="connsiteX5" fmla="*/ 2117524 w 3401123"/>
              <a:gd name="connsiteY5" fmla="*/ 826030 h 3217160"/>
              <a:gd name="connsiteX6" fmla="*/ 2981123 w 3401123"/>
              <a:gd name="connsiteY6" fmla="*/ 114830 h 3217160"/>
              <a:gd name="connsiteX7" fmla="*/ 2488998 w 3401123"/>
              <a:gd name="connsiteY7" fmla="*/ 1141942 h 3217160"/>
              <a:gd name="connsiteX8" fmla="*/ 2939850 w 3401123"/>
              <a:gd name="connsiteY8" fmla="*/ 1205443 h 3217160"/>
              <a:gd name="connsiteX9" fmla="*/ 2701725 w 3401123"/>
              <a:gd name="connsiteY9" fmla="*/ 1608668 h 3217160"/>
              <a:gd name="connsiteX10" fmla="*/ 3216075 w 3401123"/>
              <a:gd name="connsiteY10" fmla="*/ 1684868 h 3217160"/>
              <a:gd name="connsiteX11" fmla="*/ 3397051 w 3401123"/>
              <a:gd name="connsiteY11" fmla="*/ 1965855 h 3217160"/>
              <a:gd name="connsiteX12" fmla="*/ 3249411 w 3401123"/>
              <a:gd name="connsiteY12" fmla="*/ 2150005 h 3217160"/>
              <a:gd name="connsiteX13" fmla="*/ 2596952 w 3401123"/>
              <a:gd name="connsiteY13" fmla="*/ 2075393 h 3217160"/>
              <a:gd name="connsiteX14" fmla="*/ 3349427 w 3401123"/>
              <a:gd name="connsiteY14" fmla="*/ 3013605 h 3217160"/>
              <a:gd name="connsiteX15" fmla="*/ 2377877 w 3401123"/>
              <a:gd name="connsiteY15" fmla="*/ 2375429 h 3217160"/>
              <a:gd name="connsiteX16" fmla="*/ 2235002 w 3401123"/>
              <a:gd name="connsiteY16" fmla="*/ 2708804 h 3217160"/>
              <a:gd name="connsiteX17" fmla="*/ 1620636 w 3401123"/>
              <a:gd name="connsiteY17" fmla="*/ 2918355 h 3217160"/>
              <a:gd name="connsiteX18" fmla="*/ 1501577 w 3401123"/>
              <a:gd name="connsiteY18" fmla="*/ 2432579 h 3217160"/>
              <a:gd name="connsiteX19" fmla="*/ 730052 w 3401123"/>
              <a:gd name="connsiteY19" fmla="*/ 2842154 h 3217160"/>
              <a:gd name="connsiteX20" fmla="*/ 1196777 w 3401123"/>
              <a:gd name="connsiteY20" fmla="*/ 2051579 h 3217160"/>
              <a:gd name="connsiteX21" fmla="*/ 815778 w 3401123"/>
              <a:gd name="connsiteY21" fmla="*/ 2042054 h 3217160"/>
              <a:gd name="connsiteX22" fmla="*/ 977702 w 3401123"/>
              <a:gd name="connsiteY22" fmla="*/ 1708679 h 3217160"/>
              <a:gd name="connsiteX23" fmla="*/ 6148 w 3401123"/>
              <a:gd name="connsiteY23" fmla="*/ 1368955 h 3217160"/>
              <a:gd name="connsiteX0" fmla="*/ 1163 w 3396138"/>
              <a:gd name="connsiteY0" fmla="*/ 1368955 h 3217160"/>
              <a:gd name="connsiteX1" fmla="*/ 1401339 w 3396138"/>
              <a:gd name="connsiteY1" fmla="*/ 1029231 h 3217160"/>
              <a:gd name="connsiteX2" fmla="*/ 944139 w 3396138"/>
              <a:gd name="connsiteY2" fmla="*/ 114830 h 3217160"/>
              <a:gd name="connsiteX3" fmla="*/ 1706139 w 3396138"/>
              <a:gd name="connsiteY3" fmla="*/ 813331 h 3217160"/>
              <a:gd name="connsiteX4" fmla="*/ 1850601 w 3396138"/>
              <a:gd name="connsiteY4" fmla="*/ 191030 h 3217160"/>
              <a:gd name="connsiteX5" fmla="*/ 2112539 w 3396138"/>
              <a:gd name="connsiteY5" fmla="*/ 826030 h 3217160"/>
              <a:gd name="connsiteX6" fmla="*/ 2976138 w 3396138"/>
              <a:gd name="connsiteY6" fmla="*/ 114830 h 3217160"/>
              <a:gd name="connsiteX7" fmla="*/ 2484013 w 3396138"/>
              <a:gd name="connsiteY7" fmla="*/ 1141942 h 3217160"/>
              <a:gd name="connsiteX8" fmla="*/ 2934865 w 3396138"/>
              <a:gd name="connsiteY8" fmla="*/ 1205443 h 3217160"/>
              <a:gd name="connsiteX9" fmla="*/ 2696740 w 3396138"/>
              <a:gd name="connsiteY9" fmla="*/ 1608668 h 3217160"/>
              <a:gd name="connsiteX10" fmla="*/ 3211090 w 3396138"/>
              <a:gd name="connsiteY10" fmla="*/ 1684868 h 3217160"/>
              <a:gd name="connsiteX11" fmla="*/ 3392066 w 3396138"/>
              <a:gd name="connsiteY11" fmla="*/ 1965855 h 3217160"/>
              <a:gd name="connsiteX12" fmla="*/ 3244426 w 3396138"/>
              <a:gd name="connsiteY12" fmla="*/ 2150005 h 3217160"/>
              <a:gd name="connsiteX13" fmla="*/ 2591967 w 3396138"/>
              <a:gd name="connsiteY13" fmla="*/ 2075393 h 3217160"/>
              <a:gd name="connsiteX14" fmla="*/ 3344442 w 3396138"/>
              <a:gd name="connsiteY14" fmla="*/ 3013605 h 3217160"/>
              <a:gd name="connsiteX15" fmla="*/ 2372892 w 3396138"/>
              <a:gd name="connsiteY15" fmla="*/ 2375429 h 3217160"/>
              <a:gd name="connsiteX16" fmla="*/ 2230017 w 3396138"/>
              <a:gd name="connsiteY16" fmla="*/ 2708804 h 3217160"/>
              <a:gd name="connsiteX17" fmla="*/ 1615651 w 3396138"/>
              <a:gd name="connsiteY17" fmla="*/ 2918355 h 3217160"/>
              <a:gd name="connsiteX18" fmla="*/ 1496592 w 3396138"/>
              <a:gd name="connsiteY18" fmla="*/ 2432579 h 3217160"/>
              <a:gd name="connsiteX19" fmla="*/ 725067 w 3396138"/>
              <a:gd name="connsiteY19" fmla="*/ 2842154 h 3217160"/>
              <a:gd name="connsiteX20" fmla="*/ 1191792 w 3396138"/>
              <a:gd name="connsiteY20" fmla="*/ 2051579 h 3217160"/>
              <a:gd name="connsiteX21" fmla="*/ 810793 w 3396138"/>
              <a:gd name="connsiteY21" fmla="*/ 2042054 h 3217160"/>
              <a:gd name="connsiteX22" fmla="*/ 972717 w 3396138"/>
              <a:gd name="connsiteY22" fmla="*/ 1708679 h 3217160"/>
              <a:gd name="connsiteX23" fmla="*/ 1163 w 3396138"/>
              <a:gd name="connsiteY23" fmla="*/ 1368955 h 3217160"/>
              <a:gd name="connsiteX0" fmla="*/ 3 w 3394978"/>
              <a:gd name="connsiteY0" fmla="*/ 1368955 h 3217160"/>
              <a:gd name="connsiteX1" fmla="*/ 962032 w 3394978"/>
              <a:gd name="connsiteY1" fmla="*/ 860954 h 3217160"/>
              <a:gd name="connsiteX2" fmla="*/ 1400179 w 3394978"/>
              <a:gd name="connsiteY2" fmla="*/ 1029231 h 3217160"/>
              <a:gd name="connsiteX3" fmla="*/ 942979 w 3394978"/>
              <a:gd name="connsiteY3" fmla="*/ 114830 h 3217160"/>
              <a:gd name="connsiteX4" fmla="*/ 1704979 w 3394978"/>
              <a:gd name="connsiteY4" fmla="*/ 813331 h 3217160"/>
              <a:gd name="connsiteX5" fmla="*/ 1849441 w 3394978"/>
              <a:gd name="connsiteY5" fmla="*/ 191030 h 3217160"/>
              <a:gd name="connsiteX6" fmla="*/ 2111379 w 3394978"/>
              <a:gd name="connsiteY6" fmla="*/ 826030 h 3217160"/>
              <a:gd name="connsiteX7" fmla="*/ 2974978 w 3394978"/>
              <a:gd name="connsiteY7" fmla="*/ 114830 h 3217160"/>
              <a:gd name="connsiteX8" fmla="*/ 2482853 w 3394978"/>
              <a:gd name="connsiteY8" fmla="*/ 1141942 h 3217160"/>
              <a:gd name="connsiteX9" fmla="*/ 2933705 w 3394978"/>
              <a:gd name="connsiteY9" fmla="*/ 1205443 h 3217160"/>
              <a:gd name="connsiteX10" fmla="*/ 2695580 w 3394978"/>
              <a:gd name="connsiteY10" fmla="*/ 1608668 h 3217160"/>
              <a:gd name="connsiteX11" fmla="*/ 3209930 w 3394978"/>
              <a:gd name="connsiteY11" fmla="*/ 1684868 h 3217160"/>
              <a:gd name="connsiteX12" fmla="*/ 3390906 w 3394978"/>
              <a:gd name="connsiteY12" fmla="*/ 1965855 h 3217160"/>
              <a:gd name="connsiteX13" fmla="*/ 3243266 w 3394978"/>
              <a:gd name="connsiteY13" fmla="*/ 2150005 h 3217160"/>
              <a:gd name="connsiteX14" fmla="*/ 2590807 w 3394978"/>
              <a:gd name="connsiteY14" fmla="*/ 2075393 h 3217160"/>
              <a:gd name="connsiteX15" fmla="*/ 3343282 w 3394978"/>
              <a:gd name="connsiteY15" fmla="*/ 3013605 h 3217160"/>
              <a:gd name="connsiteX16" fmla="*/ 2371732 w 3394978"/>
              <a:gd name="connsiteY16" fmla="*/ 2375429 h 3217160"/>
              <a:gd name="connsiteX17" fmla="*/ 2228857 w 3394978"/>
              <a:gd name="connsiteY17" fmla="*/ 2708804 h 3217160"/>
              <a:gd name="connsiteX18" fmla="*/ 1614491 w 3394978"/>
              <a:gd name="connsiteY18" fmla="*/ 2918355 h 3217160"/>
              <a:gd name="connsiteX19" fmla="*/ 1495432 w 3394978"/>
              <a:gd name="connsiteY19" fmla="*/ 2432579 h 3217160"/>
              <a:gd name="connsiteX20" fmla="*/ 723907 w 3394978"/>
              <a:gd name="connsiteY20" fmla="*/ 2842154 h 3217160"/>
              <a:gd name="connsiteX21" fmla="*/ 1190632 w 3394978"/>
              <a:gd name="connsiteY21" fmla="*/ 2051579 h 3217160"/>
              <a:gd name="connsiteX22" fmla="*/ 809633 w 3394978"/>
              <a:gd name="connsiteY22" fmla="*/ 2042054 h 3217160"/>
              <a:gd name="connsiteX23" fmla="*/ 971557 w 3394978"/>
              <a:gd name="connsiteY23" fmla="*/ 1708679 h 3217160"/>
              <a:gd name="connsiteX24" fmla="*/ 3 w 3394978"/>
              <a:gd name="connsiteY24" fmla="*/ 1368955 h 3217160"/>
              <a:gd name="connsiteX0" fmla="*/ 0 w 3394975"/>
              <a:gd name="connsiteY0" fmla="*/ 1368955 h 3217160"/>
              <a:gd name="connsiteX1" fmla="*/ 971554 w 3394975"/>
              <a:gd name="connsiteY1" fmla="*/ 1327679 h 3217160"/>
              <a:gd name="connsiteX2" fmla="*/ 962029 w 3394975"/>
              <a:gd name="connsiteY2" fmla="*/ 860954 h 3217160"/>
              <a:gd name="connsiteX3" fmla="*/ 1400176 w 3394975"/>
              <a:gd name="connsiteY3" fmla="*/ 1029231 h 3217160"/>
              <a:gd name="connsiteX4" fmla="*/ 942976 w 3394975"/>
              <a:gd name="connsiteY4" fmla="*/ 114830 h 3217160"/>
              <a:gd name="connsiteX5" fmla="*/ 1704976 w 3394975"/>
              <a:gd name="connsiteY5" fmla="*/ 813331 h 3217160"/>
              <a:gd name="connsiteX6" fmla="*/ 1849438 w 3394975"/>
              <a:gd name="connsiteY6" fmla="*/ 191030 h 3217160"/>
              <a:gd name="connsiteX7" fmla="*/ 2111376 w 3394975"/>
              <a:gd name="connsiteY7" fmla="*/ 826030 h 3217160"/>
              <a:gd name="connsiteX8" fmla="*/ 2974975 w 3394975"/>
              <a:gd name="connsiteY8" fmla="*/ 114830 h 3217160"/>
              <a:gd name="connsiteX9" fmla="*/ 2482850 w 3394975"/>
              <a:gd name="connsiteY9" fmla="*/ 1141942 h 3217160"/>
              <a:gd name="connsiteX10" fmla="*/ 2933702 w 3394975"/>
              <a:gd name="connsiteY10" fmla="*/ 1205443 h 3217160"/>
              <a:gd name="connsiteX11" fmla="*/ 2695577 w 3394975"/>
              <a:gd name="connsiteY11" fmla="*/ 1608668 h 3217160"/>
              <a:gd name="connsiteX12" fmla="*/ 3209927 w 3394975"/>
              <a:gd name="connsiteY12" fmla="*/ 1684868 h 3217160"/>
              <a:gd name="connsiteX13" fmla="*/ 3390903 w 3394975"/>
              <a:gd name="connsiteY13" fmla="*/ 1965855 h 3217160"/>
              <a:gd name="connsiteX14" fmla="*/ 3243263 w 3394975"/>
              <a:gd name="connsiteY14" fmla="*/ 2150005 h 3217160"/>
              <a:gd name="connsiteX15" fmla="*/ 2590804 w 3394975"/>
              <a:gd name="connsiteY15" fmla="*/ 2075393 h 3217160"/>
              <a:gd name="connsiteX16" fmla="*/ 3343279 w 3394975"/>
              <a:gd name="connsiteY16" fmla="*/ 3013605 h 3217160"/>
              <a:gd name="connsiteX17" fmla="*/ 2371729 w 3394975"/>
              <a:gd name="connsiteY17" fmla="*/ 2375429 h 3217160"/>
              <a:gd name="connsiteX18" fmla="*/ 2228854 w 3394975"/>
              <a:gd name="connsiteY18" fmla="*/ 2708804 h 3217160"/>
              <a:gd name="connsiteX19" fmla="*/ 1614488 w 3394975"/>
              <a:gd name="connsiteY19" fmla="*/ 2918355 h 3217160"/>
              <a:gd name="connsiteX20" fmla="*/ 1495429 w 3394975"/>
              <a:gd name="connsiteY20" fmla="*/ 2432579 h 3217160"/>
              <a:gd name="connsiteX21" fmla="*/ 723904 w 3394975"/>
              <a:gd name="connsiteY21" fmla="*/ 2842154 h 3217160"/>
              <a:gd name="connsiteX22" fmla="*/ 1190629 w 3394975"/>
              <a:gd name="connsiteY22" fmla="*/ 2051579 h 3217160"/>
              <a:gd name="connsiteX23" fmla="*/ 809630 w 3394975"/>
              <a:gd name="connsiteY23" fmla="*/ 2042054 h 3217160"/>
              <a:gd name="connsiteX24" fmla="*/ 971554 w 3394975"/>
              <a:gd name="connsiteY24" fmla="*/ 1708679 h 3217160"/>
              <a:gd name="connsiteX25" fmla="*/ 0 w 3394975"/>
              <a:gd name="connsiteY25" fmla="*/ 1368955 h 3217160"/>
              <a:gd name="connsiteX0" fmla="*/ 29861 w 3424836"/>
              <a:gd name="connsiteY0" fmla="*/ 1368955 h 3217160"/>
              <a:gd name="connsiteX1" fmla="*/ 1001415 w 3424836"/>
              <a:gd name="connsiteY1" fmla="*/ 1327679 h 3217160"/>
              <a:gd name="connsiteX2" fmla="*/ 991890 w 3424836"/>
              <a:gd name="connsiteY2" fmla="*/ 860954 h 3217160"/>
              <a:gd name="connsiteX3" fmla="*/ 1430037 w 3424836"/>
              <a:gd name="connsiteY3" fmla="*/ 1029231 h 3217160"/>
              <a:gd name="connsiteX4" fmla="*/ 972837 w 3424836"/>
              <a:gd name="connsiteY4" fmla="*/ 114830 h 3217160"/>
              <a:gd name="connsiteX5" fmla="*/ 1734837 w 3424836"/>
              <a:gd name="connsiteY5" fmla="*/ 813331 h 3217160"/>
              <a:gd name="connsiteX6" fmla="*/ 1879299 w 3424836"/>
              <a:gd name="connsiteY6" fmla="*/ 191030 h 3217160"/>
              <a:gd name="connsiteX7" fmla="*/ 2141237 w 3424836"/>
              <a:gd name="connsiteY7" fmla="*/ 826030 h 3217160"/>
              <a:gd name="connsiteX8" fmla="*/ 3004836 w 3424836"/>
              <a:gd name="connsiteY8" fmla="*/ 114830 h 3217160"/>
              <a:gd name="connsiteX9" fmla="*/ 2512711 w 3424836"/>
              <a:gd name="connsiteY9" fmla="*/ 1141942 h 3217160"/>
              <a:gd name="connsiteX10" fmla="*/ 2963563 w 3424836"/>
              <a:gd name="connsiteY10" fmla="*/ 1205443 h 3217160"/>
              <a:gd name="connsiteX11" fmla="*/ 2725438 w 3424836"/>
              <a:gd name="connsiteY11" fmla="*/ 1608668 h 3217160"/>
              <a:gd name="connsiteX12" fmla="*/ 3239788 w 3424836"/>
              <a:gd name="connsiteY12" fmla="*/ 1684868 h 3217160"/>
              <a:gd name="connsiteX13" fmla="*/ 3420764 w 3424836"/>
              <a:gd name="connsiteY13" fmla="*/ 1965855 h 3217160"/>
              <a:gd name="connsiteX14" fmla="*/ 3273124 w 3424836"/>
              <a:gd name="connsiteY14" fmla="*/ 2150005 h 3217160"/>
              <a:gd name="connsiteX15" fmla="*/ 2620665 w 3424836"/>
              <a:gd name="connsiteY15" fmla="*/ 2075393 h 3217160"/>
              <a:gd name="connsiteX16" fmla="*/ 3373140 w 3424836"/>
              <a:gd name="connsiteY16" fmla="*/ 3013605 h 3217160"/>
              <a:gd name="connsiteX17" fmla="*/ 2401590 w 3424836"/>
              <a:gd name="connsiteY17" fmla="*/ 2375429 h 3217160"/>
              <a:gd name="connsiteX18" fmla="*/ 2258715 w 3424836"/>
              <a:gd name="connsiteY18" fmla="*/ 2708804 h 3217160"/>
              <a:gd name="connsiteX19" fmla="*/ 1644349 w 3424836"/>
              <a:gd name="connsiteY19" fmla="*/ 2918355 h 3217160"/>
              <a:gd name="connsiteX20" fmla="*/ 1525290 w 3424836"/>
              <a:gd name="connsiteY20" fmla="*/ 2432579 h 3217160"/>
              <a:gd name="connsiteX21" fmla="*/ 753765 w 3424836"/>
              <a:gd name="connsiteY21" fmla="*/ 2842154 h 3217160"/>
              <a:gd name="connsiteX22" fmla="*/ 1220490 w 3424836"/>
              <a:gd name="connsiteY22" fmla="*/ 2051579 h 3217160"/>
              <a:gd name="connsiteX23" fmla="*/ 839491 w 3424836"/>
              <a:gd name="connsiteY23" fmla="*/ 2042054 h 3217160"/>
              <a:gd name="connsiteX24" fmla="*/ 1001415 w 3424836"/>
              <a:gd name="connsiteY24" fmla="*/ 1708679 h 3217160"/>
              <a:gd name="connsiteX25" fmla="*/ 29861 w 3424836"/>
              <a:gd name="connsiteY25" fmla="*/ 1368955 h 3217160"/>
              <a:gd name="connsiteX0" fmla="*/ 27385 w 3422360"/>
              <a:gd name="connsiteY0" fmla="*/ 1368955 h 3217160"/>
              <a:gd name="connsiteX1" fmla="*/ 998939 w 3422360"/>
              <a:gd name="connsiteY1" fmla="*/ 1327679 h 3217160"/>
              <a:gd name="connsiteX2" fmla="*/ 989414 w 3422360"/>
              <a:gd name="connsiteY2" fmla="*/ 860954 h 3217160"/>
              <a:gd name="connsiteX3" fmla="*/ 1427561 w 3422360"/>
              <a:gd name="connsiteY3" fmla="*/ 1029231 h 3217160"/>
              <a:gd name="connsiteX4" fmla="*/ 970361 w 3422360"/>
              <a:gd name="connsiteY4" fmla="*/ 114830 h 3217160"/>
              <a:gd name="connsiteX5" fmla="*/ 1732361 w 3422360"/>
              <a:gd name="connsiteY5" fmla="*/ 813331 h 3217160"/>
              <a:gd name="connsiteX6" fmla="*/ 1876823 w 3422360"/>
              <a:gd name="connsiteY6" fmla="*/ 191030 h 3217160"/>
              <a:gd name="connsiteX7" fmla="*/ 2138761 w 3422360"/>
              <a:gd name="connsiteY7" fmla="*/ 826030 h 3217160"/>
              <a:gd name="connsiteX8" fmla="*/ 3002360 w 3422360"/>
              <a:gd name="connsiteY8" fmla="*/ 114830 h 3217160"/>
              <a:gd name="connsiteX9" fmla="*/ 2510235 w 3422360"/>
              <a:gd name="connsiteY9" fmla="*/ 1141942 h 3217160"/>
              <a:gd name="connsiteX10" fmla="*/ 2961087 w 3422360"/>
              <a:gd name="connsiteY10" fmla="*/ 1205443 h 3217160"/>
              <a:gd name="connsiteX11" fmla="*/ 2722962 w 3422360"/>
              <a:gd name="connsiteY11" fmla="*/ 1608668 h 3217160"/>
              <a:gd name="connsiteX12" fmla="*/ 3237312 w 3422360"/>
              <a:gd name="connsiteY12" fmla="*/ 1684868 h 3217160"/>
              <a:gd name="connsiteX13" fmla="*/ 3418288 w 3422360"/>
              <a:gd name="connsiteY13" fmla="*/ 1965855 h 3217160"/>
              <a:gd name="connsiteX14" fmla="*/ 3270648 w 3422360"/>
              <a:gd name="connsiteY14" fmla="*/ 2150005 h 3217160"/>
              <a:gd name="connsiteX15" fmla="*/ 2618189 w 3422360"/>
              <a:gd name="connsiteY15" fmla="*/ 2075393 h 3217160"/>
              <a:gd name="connsiteX16" fmla="*/ 3370664 w 3422360"/>
              <a:gd name="connsiteY16" fmla="*/ 3013605 h 3217160"/>
              <a:gd name="connsiteX17" fmla="*/ 2399114 w 3422360"/>
              <a:gd name="connsiteY17" fmla="*/ 2375429 h 3217160"/>
              <a:gd name="connsiteX18" fmla="*/ 2256239 w 3422360"/>
              <a:gd name="connsiteY18" fmla="*/ 2708804 h 3217160"/>
              <a:gd name="connsiteX19" fmla="*/ 1641873 w 3422360"/>
              <a:gd name="connsiteY19" fmla="*/ 2918355 h 3217160"/>
              <a:gd name="connsiteX20" fmla="*/ 1522814 w 3422360"/>
              <a:gd name="connsiteY20" fmla="*/ 2432579 h 3217160"/>
              <a:gd name="connsiteX21" fmla="*/ 751289 w 3422360"/>
              <a:gd name="connsiteY21" fmla="*/ 2842154 h 3217160"/>
              <a:gd name="connsiteX22" fmla="*/ 1218014 w 3422360"/>
              <a:gd name="connsiteY22" fmla="*/ 2051579 h 3217160"/>
              <a:gd name="connsiteX23" fmla="*/ 837015 w 3422360"/>
              <a:gd name="connsiteY23" fmla="*/ 2042054 h 3217160"/>
              <a:gd name="connsiteX24" fmla="*/ 998939 w 3422360"/>
              <a:gd name="connsiteY24" fmla="*/ 1708679 h 3217160"/>
              <a:gd name="connsiteX25" fmla="*/ 27385 w 3422360"/>
              <a:gd name="connsiteY25" fmla="*/ 1368955 h 3217160"/>
              <a:gd name="connsiteX0" fmla="*/ 8822 w 3403797"/>
              <a:gd name="connsiteY0" fmla="*/ 1368955 h 3217160"/>
              <a:gd name="connsiteX1" fmla="*/ 980376 w 3403797"/>
              <a:gd name="connsiteY1" fmla="*/ 1327679 h 3217160"/>
              <a:gd name="connsiteX2" fmla="*/ 970851 w 3403797"/>
              <a:gd name="connsiteY2" fmla="*/ 860954 h 3217160"/>
              <a:gd name="connsiteX3" fmla="*/ 1408998 w 3403797"/>
              <a:gd name="connsiteY3" fmla="*/ 1029231 h 3217160"/>
              <a:gd name="connsiteX4" fmla="*/ 951798 w 3403797"/>
              <a:gd name="connsiteY4" fmla="*/ 114830 h 3217160"/>
              <a:gd name="connsiteX5" fmla="*/ 1713798 w 3403797"/>
              <a:gd name="connsiteY5" fmla="*/ 813331 h 3217160"/>
              <a:gd name="connsiteX6" fmla="*/ 1858260 w 3403797"/>
              <a:gd name="connsiteY6" fmla="*/ 191030 h 3217160"/>
              <a:gd name="connsiteX7" fmla="*/ 2120198 w 3403797"/>
              <a:gd name="connsiteY7" fmla="*/ 826030 h 3217160"/>
              <a:gd name="connsiteX8" fmla="*/ 2983797 w 3403797"/>
              <a:gd name="connsiteY8" fmla="*/ 114830 h 3217160"/>
              <a:gd name="connsiteX9" fmla="*/ 2491672 w 3403797"/>
              <a:gd name="connsiteY9" fmla="*/ 1141942 h 3217160"/>
              <a:gd name="connsiteX10" fmla="*/ 2942524 w 3403797"/>
              <a:gd name="connsiteY10" fmla="*/ 1205443 h 3217160"/>
              <a:gd name="connsiteX11" fmla="*/ 2704399 w 3403797"/>
              <a:gd name="connsiteY11" fmla="*/ 1608668 h 3217160"/>
              <a:gd name="connsiteX12" fmla="*/ 3218749 w 3403797"/>
              <a:gd name="connsiteY12" fmla="*/ 1684868 h 3217160"/>
              <a:gd name="connsiteX13" fmla="*/ 3399725 w 3403797"/>
              <a:gd name="connsiteY13" fmla="*/ 1965855 h 3217160"/>
              <a:gd name="connsiteX14" fmla="*/ 3252085 w 3403797"/>
              <a:gd name="connsiteY14" fmla="*/ 2150005 h 3217160"/>
              <a:gd name="connsiteX15" fmla="*/ 2599626 w 3403797"/>
              <a:gd name="connsiteY15" fmla="*/ 2075393 h 3217160"/>
              <a:gd name="connsiteX16" fmla="*/ 3352101 w 3403797"/>
              <a:gd name="connsiteY16" fmla="*/ 3013605 h 3217160"/>
              <a:gd name="connsiteX17" fmla="*/ 2380551 w 3403797"/>
              <a:gd name="connsiteY17" fmla="*/ 2375429 h 3217160"/>
              <a:gd name="connsiteX18" fmla="*/ 2237676 w 3403797"/>
              <a:gd name="connsiteY18" fmla="*/ 2708804 h 3217160"/>
              <a:gd name="connsiteX19" fmla="*/ 1623310 w 3403797"/>
              <a:gd name="connsiteY19" fmla="*/ 2918355 h 3217160"/>
              <a:gd name="connsiteX20" fmla="*/ 1504251 w 3403797"/>
              <a:gd name="connsiteY20" fmla="*/ 2432579 h 3217160"/>
              <a:gd name="connsiteX21" fmla="*/ 732726 w 3403797"/>
              <a:gd name="connsiteY21" fmla="*/ 2842154 h 3217160"/>
              <a:gd name="connsiteX22" fmla="*/ 1199451 w 3403797"/>
              <a:gd name="connsiteY22" fmla="*/ 2051579 h 3217160"/>
              <a:gd name="connsiteX23" fmla="*/ 818452 w 3403797"/>
              <a:gd name="connsiteY23" fmla="*/ 2042054 h 3217160"/>
              <a:gd name="connsiteX24" fmla="*/ 980376 w 3403797"/>
              <a:gd name="connsiteY24" fmla="*/ 1708679 h 3217160"/>
              <a:gd name="connsiteX25" fmla="*/ 8822 w 3403797"/>
              <a:gd name="connsiteY25" fmla="*/ 1368955 h 3217160"/>
              <a:gd name="connsiteX0" fmla="*/ 8822 w 3403797"/>
              <a:gd name="connsiteY0" fmla="*/ 1368955 h 3217160"/>
              <a:gd name="connsiteX1" fmla="*/ 980376 w 3403797"/>
              <a:gd name="connsiteY1" fmla="*/ 1327679 h 3217160"/>
              <a:gd name="connsiteX2" fmla="*/ 970851 w 3403797"/>
              <a:gd name="connsiteY2" fmla="*/ 860954 h 3217160"/>
              <a:gd name="connsiteX3" fmla="*/ 1408998 w 3403797"/>
              <a:gd name="connsiteY3" fmla="*/ 1029231 h 3217160"/>
              <a:gd name="connsiteX4" fmla="*/ 951798 w 3403797"/>
              <a:gd name="connsiteY4" fmla="*/ 114830 h 3217160"/>
              <a:gd name="connsiteX5" fmla="*/ 1713798 w 3403797"/>
              <a:gd name="connsiteY5" fmla="*/ 813331 h 3217160"/>
              <a:gd name="connsiteX6" fmla="*/ 1858260 w 3403797"/>
              <a:gd name="connsiteY6" fmla="*/ 191030 h 3217160"/>
              <a:gd name="connsiteX7" fmla="*/ 2120198 w 3403797"/>
              <a:gd name="connsiteY7" fmla="*/ 826030 h 3217160"/>
              <a:gd name="connsiteX8" fmla="*/ 2983797 w 3403797"/>
              <a:gd name="connsiteY8" fmla="*/ 114830 h 3217160"/>
              <a:gd name="connsiteX9" fmla="*/ 2491672 w 3403797"/>
              <a:gd name="connsiteY9" fmla="*/ 1141942 h 3217160"/>
              <a:gd name="connsiteX10" fmla="*/ 2942524 w 3403797"/>
              <a:gd name="connsiteY10" fmla="*/ 1205443 h 3217160"/>
              <a:gd name="connsiteX11" fmla="*/ 2704399 w 3403797"/>
              <a:gd name="connsiteY11" fmla="*/ 1608668 h 3217160"/>
              <a:gd name="connsiteX12" fmla="*/ 3218749 w 3403797"/>
              <a:gd name="connsiteY12" fmla="*/ 1684868 h 3217160"/>
              <a:gd name="connsiteX13" fmla="*/ 3399725 w 3403797"/>
              <a:gd name="connsiteY13" fmla="*/ 1965855 h 3217160"/>
              <a:gd name="connsiteX14" fmla="*/ 3252085 w 3403797"/>
              <a:gd name="connsiteY14" fmla="*/ 2150005 h 3217160"/>
              <a:gd name="connsiteX15" fmla="*/ 2599626 w 3403797"/>
              <a:gd name="connsiteY15" fmla="*/ 2075393 h 3217160"/>
              <a:gd name="connsiteX16" fmla="*/ 3352101 w 3403797"/>
              <a:gd name="connsiteY16" fmla="*/ 3013605 h 3217160"/>
              <a:gd name="connsiteX17" fmla="*/ 2380551 w 3403797"/>
              <a:gd name="connsiteY17" fmla="*/ 2375429 h 3217160"/>
              <a:gd name="connsiteX18" fmla="*/ 2237676 w 3403797"/>
              <a:gd name="connsiteY18" fmla="*/ 2708804 h 3217160"/>
              <a:gd name="connsiteX19" fmla="*/ 1623310 w 3403797"/>
              <a:gd name="connsiteY19" fmla="*/ 2918355 h 3217160"/>
              <a:gd name="connsiteX20" fmla="*/ 1504251 w 3403797"/>
              <a:gd name="connsiteY20" fmla="*/ 2432579 h 3217160"/>
              <a:gd name="connsiteX21" fmla="*/ 732726 w 3403797"/>
              <a:gd name="connsiteY21" fmla="*/ 2842154 h 3217160"/>
              <a:gd name="connsiteX22" fmla="*/ 1199451 w 3403797"/>
              <a:gd name="connsiteY22" fmla="*/ 2051579 h 3217160"/>
              <a:gd name="connsiteX23" fmla="*/ 818452 w 3403797"/>
              <a:gd name="connsiteY23" fmla="*/ 2042054 h 3217160"/>
              <a:gd name="connsiteX24" fmla="*/ 980376 w 3403797"/>
              <a:gd name="connsiteY24" fmla="*/ 1708679 h 3217160"/>
              <a:gd name="connsiteX25" fmla="*/ 8822 w 3403797"/>
              <a:gd name="connsiteY25" fmla="*/ 1368955 h 3217160"/>
              <a:gd name="connsiteX0" fmla="*/ 8822 w 3403797"/>
              <a:gd name="connsiteY0" fmla="*/ 1368955 h 3217160"/>
              <a:gd name="connsiteX1" fmla="*/ 980376 w 3403797"/>
              <a:gd name="connsiteY1" fmla="*/ 1327679 h 3217160"/>
              <a:gd name="connsiteX2" fmla="*/ 970851 w 3403797"/>
              <a:gd name="connsiteY2" fmla="*/ 860954 h 3217160"/>
              <a:gd name="connsiteX3" fmla="*/ 1408998 w 3403797"/>
              <a:gd name="connsiteY3" fmla="*/ 1029231 h 3217160"/>
              <a:gd name="connsiteX4" fmla="*/ 951798 w 3403797"/>
              <a:gd name="connsiteY4" fmla="*/ 114830 h 3217160"/>
              <a:gd name="connsiteX5" fmla="*/ 1713798 w 3403797"/>
              <a:gd name="connsiteY5" fmla="*/ 813331 h 3217160"/>
              <a:gd name="connsiteX6" fmla="*/ 1858260 w 3403797"/>
              <a:gd name="connsiteY6" fmla="*/ 191030 h 3217160"/>
              <a:gd name="connsiteX7" fmla="*/ 2120198 w 3403797"/>
              <a:gd name="connsiteY7" fmla="*/ 826030 h 3217160"/>
              <a:gd name="connsiteX8" fmla="*/ 2983797 w 3403797"/>
              <a:gd name="connsiteY8" fmla="*/ 114830 h 3217160"/>
              <a:gd name="connsiteX9" fmla="*/ 2491672 w 3403797"/>
              <a:gd name="connsiteY9" fmla="*/ 1141942 h 3217160"/>
              <a:gd name="connsiteX10" fmla="*/ 2942524 w 3403797"/>
              <a:gd name="connsiteY10" fmla="*/ 1205443 h 3217160"/>
              <a:gd name="connsiteX11" fmla="*/ 2704399 w 3403797"/>
              <a:gd name="connsiteY11" fmla="*/ 1608668 h 3217160"/>
              <a:gd name="connsiteX12" fmla="*/ 3218749 w 3403797"/>
              <a:gd name="connsiteY12" fmla="*/ 1684868 h 3217160"/>
              <a:gd name="connsiteX13" fmla="*/ 3399725 w 3403797"/>
              <a:gd name="connsiteY13" fmla="*/ 1965855 h 3217160"/>
              <a:gd name="connsiteX14" fmla="*/ 3252085 w 3403797"/>
              <a:gd name="connsiteY14" fmla="*/ 2150005 h 3217160"/>
              <a:gd name="connsiteX15" fmla="*/ 2599626 w 3403797"/>
              <a:gd name="connsiteY15" fmla="*/ 2075393 h 3217160"/>
              <a:gd name="connsiteX16" fmla="*/ 3352101 w 3403797"/>
              <a:gd name="connsiteY16" fmla="*/ 3013605 h 3217160"/>
              <a:gd name="connsiteX17" fmla="*/ 2380551 w 3403797"/>
              <a:gd name="connsiteY17" fmla="*/ 2375429 h 3217160"/>
              <a:gd name="connsiteX18" fmla="*/ 2237676 w 3403797"/>
              <a:gd name="connsiteY18" fmla="*/ 2708804 h 3217160"/>
              <a:gd name="connsiteX19" fmla="*/ 1623310 w 3403797"/>
              <a:gd name="connsiteY19" fmla="*/ 2918355 h 3217160"/>
              <a:gd name="connsiteX20" fmla="*/ 1504251 w 3403797"/>
              <a:gd name="connsiteY20" fmla="*/ 2432579 h 3217160"/>
              <a:gd name="connsiteX21" fmla="*/ 732726 w 3403797"/>
              <a:gd name="connsiteY21" fmla="*/ 2842154 h 3217160"/>
              <a:gd name="connsiteX22" fmla="*/ 1199451 w 3403797"/>
              <a:gd name="connsiteY22" fmla="*/ 2051579 h 3217160"/>
              <a:gd name="connsiteX23" fmla="*/ 818452 w 3403797"/>
              <a:gd name="connsiteY23" fmla="*/ 2042054 h 3217160"/>
              <a:gd name="connsiteX24" fmla="*/ 980376 w 3403797"/>
              <a:gd name="connsiteY24" fmla="*/ 1708679 h 3217160"/>
              <a:gd name="connsiteX25" fmla="*/ 8822 w 3403797"/>
              <a:gd name="connsiteY25" fmla="*/ 1368955 h 3217160"/>
              <a:gd name="connsiteX0" fmla="*/ 8822 w 3403797"/>
              <a:gd name="connsiteY0" fmla="*/ 1368955 h 3217160"/>
              <a:gd name="connsiteX1" fmla="*/ 980376 w 3403797"/>
              <a:gd name="connsiteY1" fmla="*/ 1327679 h 3217160"/>
              <a:gd name="connsiteX2" fmla="*/ 970851 w 3403797"/>
              <a:gd name="connsiteY2" fmla="*/ 860954 h 3217160"/>
              <a:gd name="connsiteX3" fmla="*/ 1408998 w 3403797"/>
              <a:gd name="connsiteY3" fmla="*/ 1029231 h 3217160"/>
              <a:gd name="connsiteX4" fmla="*/ 951798 w 3403797"/>
              <a:gd name="connsiteY4" fmla="*/ 114830 h 3217160"/>
              <a:gd name="connsiteX5" fmla="*/ 1713798 w 3403797"/>
              <a:gd name="connsiteY5" fmla="*/ 813331 h 3217160"/>
              <a:gd name="connsiteX6" fmla="*/ 1858260 w 3403797"/>
              <a:gd name="connsiteY6" fmla="*/ 191030 h 3217160"/>
              <a:gd name="connsiteX7" fmla="*/ 2120198 w 3403797"/>
              <a:gd name="connsiteY7" fmla="*/ 826030 h 3217160"/>
              <a:gd name="connsiteX8" fmla="*/ 2983797 w 3403797"/>
              <a:gd name="connsiteY8" fmla="*/ 114830 h 3217160"/>
              <a:gd name="connsiteX9" fmla="*/ 2491672 w 3403797"/>
              <a:gd name="connsiteY9" fmla="*/ 1141942 h 3217160"/>
              <a:gd name="connsiteX10" fmla="*/ 2942524 w 3403797"/>
              <a:gd name="connsiteY10" fmla="*/ 1205443 h 3217160"/>
              <a:gd name="connsiteX11" fmla="*/ 2704399 w 3403797"/>
              <a:gd name="connsiteY11" fmla="*/ 1608668 h 3217160"/>
              <a:gd name="connsiteX12" fmla="*/ 3218749 w 3403797"/>
              <a:gd name="connsiteY12" fmla="*/ 1684868 h 3217160"/>
              <a:gd name="connsiteX13" fmla="*/ 3399725 w 3403797"/>
              <a:gd name="connsiteY13" fmla="*/ 1965855 h 3217160"/>
              <a:gd name="connsiteX14" fmla="*/ 3252085 w 3403797"/>
              <a:gd name="connsiteY14" fmla="*/ 2150005 h 3217160"/>
              <a:gd name="connsiteX15" fmla="*/ 2599626 w 3403797"/>
              <a:gd name="connsiteY15" fmla="*/ 2075393 h 3217160"/>
              <a:gd name="connsiteX16" fmla="*/ 3352101 w 3403797"/>
              <a:gd name="connsiteY16" fmla="*/ 3013605 h 3217160"/>
              <a:gd name="connsiteX17" fmla="*/ 2380551 w 3403797"/>
              <a:gd name="connsiteY17" fmla="*/ 2375429 h 3217160"/>
              <a:gd name="connsiteX18" fmla="*/ 2237676 w 3403797"/>
              <a:gd name="connsiteY18" fmla="*/ 2708804 h 3217160"/>
              <a:gd name="connsiteX19" fmla="*/ 1623310 w 3403797"/>
              <a:gd name="connsiteY19" fmla="*/ 2918355 h 3217160"/>
              <a:gd name="connsiteX20" fmla="*/ 1504251 w 3403797"/>
              <a:gd name="connsiteY20" fmla="*/ 2432579 h 3217160"/>
              <a:gd name="connsiteX21" fmla="*/ 732726 w 3403797"/>
              <a:gd name="connsiteY21" fmla="*/ 2842154 h 3217160"/>
              <a:gd name="connsiteX22" fmla="*/ 1199451 w 3403797"/>
              <a:gd name="connsiteY22" fmla="*/ 2051579 h 3217160"/>
              <a:gd name="connsiteX23" fmla="*/ 818452 w 3403797"/>
              <a:gd name="connsiteY23" fmla="*/ 2042054 h 3217160"/>
              <a:gd name="connsiteX24" fmla="*/ 980376 w 3403797"/>
              <a:gd name="connsiteY24" fmla="*/ 1708679 h 3217160"/>
              <a:gd name="connsiteX25" fmla="*/ 8822 w 3403797"/>
              <a:gd name="connsiteY25" fmla="*/ 1368955 h 3217160"/>
              <a:gd name="connsiteX0" fmla="*/ 8822 w 3403797"/>
              <a:gd name="connsiteY0" fmla="*/ 1368955 h 3217160"/>
              <a:gd name="connsiteX1" fmla="*/ 980376 w 3403797"/>
              <a:gd name="connsiteY1" fmla="*/ 1327679 h 3217160"/>
              <a:gd name="connsiteX2" fmla="*/ 970851 w 3403797"/>
              <a:gd name="connsiteY2" fmla="*/ 860954 h 3217160"/>
              <a:gd name="connsiteX3" fmla="*/ 1418523 w 3403797"/>
              <a:gd name="connsiteY3" fmla="*/ 953031 h 3217160"/>
              <a:gd name="connsiteX4" fmla="*/ 951798 w 3403797"/>
              <a:gd name="connsiteY4" fmla="*/ 114830 h 3217160"/>
              <a:gd name="connsiteX5" fmla="*/ 1713798 w 3403797"/>
              <a:gd name="connsiteY5" fmla="*/ 813331 h 3217160"/>
              <a:gd name="connsiteX6" fmla="*/ 1858260 w 3403797"/>
              <a:gd name="connsiteY6" fmla="*/ 191030 h 3217160"/>
              <a:gd name="connsiteX7" fmla="*/ 2120198 w 3403797"/>
              <a:gd name="connsiteY7" fmla="*/ 826030 h 3217160"/>
              <a:gd name="connsiteX8" fmla="*/ 2983797 w 3403797"/>
              <a:gd name="connsiteY8" fmla="*/ 114830 h 3217160"/>
              <a:gd name="connsiteX9" fmla="*/ 2491672 w 3403797"/>
              <a:gd name="connsiteY9" fmla="*/ 1141942 h 3217160"/>
              <a:gd name="connsiteX10" fmla="*/ 2942524 w 3403797"/>
              <a:gd name="connsiteY10" fmla="*/ 1205443 h 3217160"/>
              <a:gd name="connsiteX11" fmla="*/ 2704399 w 3403797"/>
              <a:gd name="connsiteY11" fmla="*/ 1608668 h 3217160"/>
              <a:gd name="connsiteX12" fmla="*/ 3218749 w 3403797"/>
              <a:gd name="connsiteY12" fmla="*/ 1684868 h 3217160"/>
              <a:gd name="connsiteX13" fmla="*/ 3399725 w 3403797"/>
              <a:gd name="connsiteY13" fmla="*/ 1965855 h 3217160"/>
              <a:gd name="connsiteX14" fmla="*/ 3252085 w 3403797"/>
              <a:gd name="connsiteY14" fmla="*/ 2150005 h 3217160"/>
              <a:gd name="connsiteX15" fmla="*/ 2599626 w 3403797"/>
              <a:gd name="connsiteY15" fmla="*/ 2075393 h 3217160"/>
              <a:gd name="connsiteX16" fmla="*/ 3352101 w 3403797"/>
              <a:gd name="connsiteY16" fmla="*/ 3013605 h 3217160"/>
              <a:gd name="connsiteX17" fmla="*/ 2380551 w 3403797"/>
              <a:gd name="connsiteY17" fmla="*/ 2375429 h 3217160"/>
              <a:gd name="connsiteX18" fmla="*/ 2237676 w 3403797"/>
              <a:gd name="connsiteY18" fmla="*/ 2708804 h 3217160"/>
              <a:gd name="connsiteX19" fmla="*/ 1623310 w 3403797"/>
              <a:gd name="connsiteY19" fmla="*/ 2918355 h 3217160"/>
              <a:gd name="connsiteX20" fmla="*/ 1504251 w 3403797"/>
              <a:gd name="connsiteY20" fmla="*/ 2432579 h 3217160"/>
              <a:gd name="connsiteX21" fmla="*/ 732726 w 3403797"/>
              <a:gd name="connsiteY21" fmla="*/ 2842154 h 3217160"/>
              <a:gd name="connsiteX22" fmla="*/ 1199451 w 3403797"/>
              <a:gd name="connsiteY22" fmla="*/ 2051579 h 3217160"/>
              <a:gd name="connsiteX23" fmla="*/ 818452 w 3403797"/>
              <a:gd name="connsiteY23" fmla="*/ 2042054 h 3217160"/>
              <a:gd name="connsiteX24" fmla="*/ 980376 w 3403797"/>
              <a:gd name="connsiteY24" fmla="*/ 1708679 h 3217160"/>
              <a:gd name="connsiteX25" fmla="*/ 8822 w 3403797"/>
              <a:gd name="connsiteY25" fmla="*/ 1368955 h 3217160"/>
              <a:gd name="connsiteX0" fmla="*/ 8822 w 3403797"/>
              <a:gd name="connsiteY0" fmla="*/ 1368955 h 3217160"/>
              <a:gd name="connsiteX1" fmla="*/ 980376 w 3403797"/>
              <a:gd name="connsiteY1" fmla="*/ 1327679 h 3217160"/>
              <a:gd name="connsiteX2" fmla="*/ 970851 w 3403797"/>
              <a:gd name="connsiteY2" fmla="*/ 860954 h 3217160"/>
              <a:gd name="connsiteX3" fmla="*/ 1418523 w 3403797"/>
              <a:gd name="connsiteY3" fmla="*/ 953031 h 3217160"/>
              <a:gd name="connsiteX4" fmla="*/ 951798 w 3403797"/>
              <a:gd name="connsiteY4" fmla="*/ 114830 h 3217160"/>
              <a:gd name="connsiteX5" fmla="*/ 1713798 w 3403797"/>
              <a:gd name="connsiteY5" fmla="*/ 813331 h 3217160"/>
              <a:gd name="connsiteX6" fmla="*/ 1858260 w 3403797"/>
              <a:gd name="connsiteY6" fmla="*/ 191030 h 3217160"/>
              <a:gd name="connsiteX7" fmla="*/ 2120198 w 3403797"/>
              <a:gd name="connsiteY7" fmla="*/ 826030 h 3217160"/>
              <a:gd name="connsiteX8" fmla="*/ 2983797 w 3403797"/>
              <a:gd name="connsiteY8" fmla="*/ 114830 h 3217160"/>
              <a:gd name="connsiteX9" fmla="*/ 2491672 w 3403797"/>
              <a:gd name="connsiteY9" fmla="*/ 1141942 h 3217160"/>
              <a:gd name="connsiteX10" fmla="*/ 2942524 w 3403797"/>
              <a:gd name="connsiteY10" fmla="*/ 1205443 h 3217160"/>
              <a:gd name="connsiteX11" fmla="*/ 2704399 w 3403797"/>
              <a:gd name="connsiteY11" fmla="*/ 1608668 h 3217160"/>
              <a:gd name="connsiteX12" fmla="*/ 3218749 w 3403797"/>
              <a:gd name="connsiteY12" fmla="*/ 1684868 h 3217160"/>
              <a:gd name="connsiteX13" fmla="*/ 3399725 w 3403797"/>
              <a:gd name="connsiteY13" fmla="*/ 1965855 h 3217160"/>
              <a:gd name="connsiteX14" fmla="*/ 3252085 w 3403797"/>
              <a:gd name="connsiteY14" fmla="*/ 2150005 h 3217160"/>
              <a:gd name="connsiteX15" fmla="*/ 2599626 w 3403797"/>
              <a:gd name="connsiteY15" fmla="*/ 2075393 h 3217160"/>
              <a:gd name="connsiteX16" fmla="*/ 3352101 w 3403797"/>
              <a:gd name="connsiteY16" fmla="*/ 3013605 h 3217160"/>
              <a:gd name="connsiteX17" fmla="*/ 2380551 w 3403797"/>
              <a:gd name="connsiteY17" fmla="*/ 2375429 h 3217160"/>
              <a:gd name="connsiteX18" fmla="*/ 2237676 w 3403797"/>
              <a:gd name="connsiteY18" fmla="*/ 2708804 h 3217160"/>
              <a:gd name="connsiteX19" fmla="*/ 1623310 w 3403797"/>
              <a:gd name="connsiteY19" fmla="*/ 2918355 h 3217160"/>
              <a:gd name="connsiteX20" fmla="*/ 1504251 w 3403797"/>
              <a:gd name="connsiteY20" fmla="*/ 2432579 h 3217160"/>
              <a:gd name="connsiteX21" fmla="*/ 732726 w 3403797"/>
              <a:gd name="connsiteY21" fmla="*/ 2842154 h 3217160"/>
              <a:gd name="connsiteX22" fmla="*/ 1199451 w 3403797"/>
              <a:gd name="connsiteY22" fmla="*/ 2051579 h 3217160"/>
              <a:gd name="connsiteX23" fmla="*/ 818452 w 3403797"/>
              <a:gd name="connsiteY23" fmla="*/ 2042054 h 3217160"/>
              <a:gd name="connsiteX24" fmla="*/ 980376 w 3403797"/>
              <a:gd name="connsiteY24" fmla="*/ 1708679 h 3217160"/>
              <a:gd name="connsiteX25" fmla="*/ 8822 w 3403797"/>
              <a:gd name="connsiteY25" fmla="*/ 1368955 h 3217160"/>
              <a:gd name="connsiteX0" fmla="*/ 8822 w 3403797"/>
              <a:gd name="connsiteY0" fmla="*/ 1368955 h 3217160"/>
              <a:gd name="connsiteX1" fmla="*/ 980376 w 3403797"/>
              <a:gd name="connsiteY1" fmla="*/ 1327679 h 3217160"/>
              <a:gd name="connsiteX2" fmla="*/ 970851 w 3403797"/>
              <a:gd name="connsiteY2" fmla="*/ 860954 h 3217160"/>
              <a:gd name="connsiteX3" fmla="*/ 1418523 w 3403797"/>
              <a:gd name="connsiteY3" fmla="*/ 953031 h 3217160"/>
              <a:gd name="connsiteX4" fmla="*/ 951798 w 3403797"/>
              <a:gd name="connsiteY4" fmla="*/ 114830 h 3217160"/>
              <a:gd name="connsiteX5" fmla="*/ 1713798 w 3403797"/>
              <a:gd name="connsiteY5" fmla="*/ 813331 h 3217160"/>
              <a:gd name="connsiteX6" fmla="*/ 1858260 w 3403797"/>
              <a:gd name="connsiteY6" fmla="*/ 191030 h 3217160"/>
              <a:gd name="connsiteX7" fmla="*/ 2120198 w 3403797"/>
              <a:gd name="connsiteY7" fmla="*/ 826030 h 3217160"/>
              <a:gd name="connsiteX8" fmla="*/ 2983797 w 3403797"/>
              <a:gd name="connsiteY8" fmla="*/ 114830 h 3217160"/>
              <a:gd name="connsiteX9" fmla="*/ 2491672 w 3403797"/>
              <a:gd name="connsiteY9" fmla="*/ 1141942 h 3217160"/>
              <a:gd name="connsiteX10" fmla="*/ 2942524 w 3403797"/>
              <a:gd name="connsiteY10" fmla="*/ 1205443 h 3217160"/>
              <a:gd name="connsiteX11" fmla="*/ 2704399 w 3403797"/>
              <a:gd name="connsiteY11" fmla="*/ 1608668 h 3217160"/>
              <a:gd name="connsiteX12" fmla="*/ 3218749 w 3403797"/>
              <a:gd name="connsiteY12" fmla="*/ 1684868 h 3217160"/>
              <a:gd name="connsiteX13" fmla="*/ 3399725 w 3403797"/>
              <a:gd name="connsiteY13" fmla="*/ 1965855 h 3217160"/>
              <a:gd name="connsiteX14" fmla="*/ 3252085 w 3403797"/>
              <a:gd name="connsiteY14" fmla="*/ 2150005 h 3217160"/>
              <a:gd name="connsiteX15" fmla="*/ 2599626 w 3403797"/>
              <a:gd name="connsiteY15" fmla="*/ 2075393 h 3217160"/>
              <a:gd name="connsiteX16" fmla="*/ 3352101 w 3403797"/>
              <a:gd name="connsiteY16" fmla="*/ 3013605 h 3217160"/>
              <a:gd name="connsiteX17" fmla="*/ 2380551 w 3403797"/>
              <a:gd name="connsiteY17" fmla="*/ 2375429 h 3217160"/>
              <a:gd name="connsiteX18" fmla="*/ 2237676 w 3403797"/>
              <a:gd name="connsiteY18" fmla="*/ 2708804 h 3217160"/>
              <a:gd name="connsiteX19" fmla="*/ 1623310 w 3403797"/>
              <a:gd name="connsiteY19" fmla="*/ 2918355 h 3217160"/>
              <a:gd name="connsiteX20" fmla="*/ 1504251 w 3403797"/>
              <a:gd name="connsiteY20" fmla="*/ 2432579 h 3217160"/>
              <a:gd name="connsiteX21" fmla="*/ 732726 w 3403797"/>
              <a:gd name="connsiteY21" fmla="*/ 2842154 h 3217160"/>
              <a:gd name="connsiteX22" fmla="*/ 1199451 w 3403797"/>
              <a:gd name="connsiteY22" fmla="*/ 2051579 h 3217160"/>
              <a:gd name="connsiteX23" fmla="*/ 818452 w 3403797"/>
              <a:gd name="connsiteY23" fmla="*/ 2042054 h 3217160"/>
              <a:gd name="connsiteX24" fmla="*/ 980376 w 3403797"/>
              <a:gd name="connsiteY24" fmla="*/ 1708679 h 3217160"/>
              <a:gd name="connsiteX25" fmla="*/ 8822 w 3403797"/>
              <a:gd name="connsiteY25" fmla="*/ 1368955 h 3217160"/>
              <a:gd name="connsiteX0" fmla="*/ 13266 w 3408241"/>
              <a:gd name="connsiteY0" fmla="*/ 1368955 h 3217160"/>
              <a:gd name="connsiteX1" fmla="*/ 984820 w 3408241"/>
              <a:gd name="connsiteY1" fmla="*/ 1327679 h 3217160"/>
              <a:gd name="connsiteX2" fmla="*/ 975295 w 3408241"/>
              <a:gd name="connsiteY2" fmla="*/ 860954 h 3217160"/>
              <a:gd name="connsiteX3" fmla="*/ 1422967 w 3408241"/>
              <a:gd name="connsiteY3" fmla="*/ 953031 h 3217160"/>
              <a:gd name="connsiteX4" fmla="*/ 956242 w 3408241"/>
              <a:gd name="connsiteY4" fmla="*/ 114830 h 3217160"/>
              <a:gd name="connsiteX5" fmla="*/ 1718242 w 3408241"/>
              <a:gd name="connsiteY5" fmla="*/ 813331 h 3217160"/>
              <a:gd name="connsiteX6" fmla="*/ 1862704 w 3408241"/>
              <a:gd name="connsiteY6" fmla="*/ 191030 h 3217160"/>
              <a:gd name="connsiteX7" fmla="*/ 2124642 w 3408241"/>
              <a:gd name="connsiteY7" fmla="*/ 826030 h 3217160"/>
              <a:gd name="connsiteX8" fmla="*/ 2988241 w 3408241"/>
              <a:gd name="connsiteY8" fmla="*/ 114830 h 3217160"/>
              <a:gd name="connsiteX9" fmla="*/ 2496116 w 3408241"/>
              <a:gd name="connsiteY9" fmla="*/ 1141942 h 3217160"/>
              <a:gd name="connsiteX10" fmla="*/ 2946968 w 3408241"/>
              <a:gd name="connsiteY10" fmla="*/ 1205443 h 3217160"/>
              <a:gd name="connsiteX11" fmla="*/ 2708843 w 3408241"/>
              <a:gd name="connsiteY11" fmla="*/ 1608668 h 3217160"/>
              <a:gd name="connsiteX12" fmla="*/ 3223193 w 3408241"/>
              <a:gd name="connsiteY12" fmla="*/ 1684868 h 3217160"/>
              <a:gd name="connsiteX13" fmla="*/ 3404169 w 3408241"/>
              <a:gd name="connsiteY13" fmla="*/ 1965855 h 3217160"/>
              <a:gd name="connsiteX14" fmla="*/ 3256529 w 3408241"/>
              <a:gd name="connsiteY14" fmla="*/ 2150005 h 3217160"/>
              <a:gd name="connsiteX15" fmla="*/ 2604070 w 3408241"/>
              <a:gd name="connsiteY15" fmla="*/ 2075393 h 3217160"/>
              <a:gd name="connsiteX16" fmla="*/ 3356545 w 3408241"/>
              <a:gd name="connsiteY16" fmla="*/ 3013605 h 3217160"/>
              <a:gd name="connsiteX17" fmla="*/ 2384995 w 3408241"/>
              <a:gd name="connsiteY17" fmla="*/ 2375429 h 3217160"/>
              <a:gd name="connsiteX18" fmla="*/ 2242120 w 3408241"/>
              <a:gd name="connsiteY18" fmla="*/ 2708804 h 3217160"/>
              <a:gd name="connsiteX19" fmla="*/ 1627754 w 3408241"/>
              <a:gd name="connsiteY19" fmla="*/ 2918355 h 3217160"/>
              <a:gd name="connsiteX20" fmla="*/ 1508695 w 3408241"/>
              <a:gd name="connsiteY20" fmla="*/ 2432579 h 3217160"/>
              <a:gd name="connsiteX21" fmla="*/ 737170 w 3408241"/>
              <a:gd name="connsiteY21" fmla="*/ 2842154 h 3217160"/>
              <a:gd name="connsiteX22" fmla="*/ 1203895 w 3408241"/>
              <a:gd name="connsiteY22" fmla="*/ 2051579 h 3217160"/>
              <a:gd name="connsiteX23" fmla="*/ 822896 w 3408241"/>
              <a:gd name="connsiteY23" fmla="*/ 2042054 h 3217160"/>
              <a:gd name="connsiteX24" fmla="*/ 984820 w 3408241"/>
              <a:gd name="connsiteY24" fmla="*/ 1708679 h 3217160"/>
              <a:gd name="connsiteX25" fmla="*/ 13266 w 3408241"/>
              <a:gd name="connsiteY25" fmla="*/ 1368955 h 3217160"/>
              <a:gd name="connsiteX0" fmla="*/ 13266 w 3408241"/>
              <a:gd name="connsiteY0" fmla="*/ 1368955 h 3217160"/>
              <a:gd name="connsiteX1" fmla="*/ 984820 w 3408241"/>
              <a:gd name="connsiteY1" fmla="*/ 1327679 h 3217160"/>
              <a:gd name="connsiteX2" fmla="*/ 975295 w 3408241"/>
              <a:gd name="connsiteY2" fmla="*/ 860954 h 3217160"/>
              <a:gd name="connsiteX3" fmla="*/ 1422967 w 3408241"/>
              <a:gd name="connsiteY3" fmla="*/ 953031 h 3217160"/>
              <a:gd name="connsiteX4" fmla="*/ 956242 w 3408241"/>
              <a:gd name="connsiteY4" fmla="*/ 114830 h 3217160"/>
              <a:gd name="connsiteX5" fmla="*/ 1718242 w 3408241"/>
              <a:gd name="connsiteY5" fmla="*/ 813331 h 3217160"/>
              <a:gd name="connsiteX6" fmla="*/ 1862704 w 3408241"/>
              <a:gd name="connsiteY6" fmla="*/ 191030 h 3217160"/>
              <a:gd name="connsiteX7" fmla="*/ 2124642 w 3408241"/>
              <a:gd name="connsiteY7" fmla="*/ 826030 h 3217160"/>
              <a:gd name="connsiteX8" fmla="*/ 2988241 w 3408241"/>
              <a:gd name="connsiteY8" fmla="*/ 114830 h 3217160"/>
              <a:gd name="connsiteX9" fmla="*/ 2496116 w 3408241"/>
              <a:gd name="connsiteY9" fmla="*/ 1141942 h 3217160"/>
              <a:gd name="connsiteX10" fmla="*/ 2946968 w 3408241"/>
              <a:gd name="connsiteY10" fmla="*/ 1205443 h 3217160"/>
              <a:gd name="connsiteX11" fmla="*/ 2708843 w 3408241"/>
              <a:gd name="connsiteY11" fmla="*/ 1608668 h 3217160"/>
              <a:gd name="connsiteX12" fmla="*/ 3223193 w 3408241"/>
              <a:gd name="connsiteY12" fmla="*/ 1684868 h 3217160"/>
              <a:gd name="connsiteX13" fmla="*/ 3404169 w 3408241"/>
              <a:gd name="connsiteY13" fmla="*/ 1965855 h 3217160"/>
              <a:gd name="connsiteX14" fmla="*/ 3256529 w 3408241"/>
              <a:gd name="connsiteY14" fmla="*/ 2150005 h 3217160"/>
              <a:gd name="connsiteX15" fmla="*/ 2604070 w 3408241"/>
              <a:gd name="connsiteY15" fmla="*/ 2075393 h 3217160"/>
              <a:gd name="connsiteX16" fmla="*/ 3356545 w 3408241"/>
              <a:gd name="connsiteY16" fmla="*/ 3013605 h 3217160"/>
              <a:gd name="connsiteX17" fmla="*/ 2384995 w 3408241"/>
              <a:gd name="connsiteY17" fmla="*/ 2375429 h 3217160"/>
              <a:gd name="connsiteX18" fmla="*/ 2218307 w 3408241"/>
              <a:gd name="connsiteY18" fmla="*/ 2656417 h 3217160"/>
              <a:gd name="connsiteX19" fmla="*/ 1627754 w 3408241"/>
              <a:gd name="connsiteY19" fmla="*/ 2918355 h 3217160"/>
              <a:gd name="connsiteX20" fmla="*/ 1508695 w 3408241"/>
              <a:gd name="connsiteY20" fmla="*/ 2432579 h 3217160"/>
              <a:gd name="connsiteX21" fmla="*/ 737170 w 3408241"/>
              <a:gd name="connsiteY21" fmla="*/ 2842154 h 3217160"/>
              <a:gd name="connsiteX22" fmla="*/ 1203895 w 3408241"/>
              <a:gd name="connsiteY22" fmla="*/ 2051579 h 3217160"/>
              <a:gd name="connsiteX23" fmla="*/ 822896 w 3408241"/>
              <a:gd name="connsiteY23" fmla="*/ 2042054 h 3217160"/>
              <a:gd name="connsiteX24" fmla="*/ 984820 w 3408241"/>
              <a:gd name="connsiteY24" fmla="*/ 1708679 h 3217160"/>
              <a:gd name="connsiteX25" fmla="*/ 13266 w 3408241"/>
              <a:gd name="connsiteY25" fmla="*/ 1368955 h 3217160"/>
              <a:gd name="connsiteX0" fmla="*/ 13266 w 3408241"/>
              <a:gd name="connsiteY0" fmla="*/ 1368955 h 3217160"/>
              <a:gd name="connsiteX1" fmla="*/ 984820 w 3408241"/>
              <a:gd name="connsiteY1" fmla="*/ 1327679 h 3217160"/>
              <a:gd name="connsiteX2" fmla="*/ 975295 w 3408241"/>
              <a:gd name="connsiteY2" fmla="*/ 860954 h 3217160"/>
              <a:gd name="connsiteX3" fmla="*/ 1422967 w 3408241"/>
              <a:gd name="connsiteY3" fmla="*/ 953031 h 3217160"/>
              <a:gd name="connsiteX4" fmla="*/ 956242 w 3408241"/>
              <a:gd name="connsiteY4" fmla="*/ 114830 h 3217160"/>
              <a:gd name="connsiteX5" fmla="*/ 1718242 w 3408241"/>
              <a:gd name="connsiteY5" fmla="*/ 813331 h 3217160"/>
              <a:gd name="connsiteX6" fmla="*/ 1862704 w 3408241"/>
              <a:gd name="connsiteY6" fmla="*/ 191030 h 3217160"/>
              <a:gd name="connsiteX7" fmla="*/ 2124642 w 3408241"/>
              <a:gd name="connsiteY7" fmla="*/ 826030 h 3217160"/>
              <a:gd name="connsiteX8" fmla="*/ 2988241 w 3408241"/>
              <a:gd name="connsiteY8" fmla="*/ 114830 h 3217160"/>
              <a:gd name="connsiteX9" fmla="*/ 2496116 w 3408241"/>
              <a:gd name="connsiteY9" fmla="*/ 1141942 h 3217160"/>
              <a:gd name="connsiteX10" fmla="*/ 2946968 w 3408241"/>
              <a:gd name="connsiteY10" fmla="*/ 1205443 h 3217160"/>
              <a:gd name="connsiteX11" fmla="*/ 2708843 w 3408241"/>
              <a:gd name="connsiteY11" fmla="*/ 1608668 h 3217160"/>
              <a:gd name="connsiteX12" fmla="*/ 3223193 w 3408241"/>
              <a:gd name="connsiteY12" fmla="*/ 1684868 h 3217160"/>
              <a:gd name="connsiteX13" fmla="*/ 3404169 w 3408241"/>
              <a:gd name="connsiteY13" fmla="*/ 1965855 h 3217160"/>
              <a:gd name="connsiteX14" fmla="*/ 3256529 w 3408241"/>
              <a:gd name="connsiteY14" fmla="*/ 2150005 h 3217160"/>
              <a:gd name="connsiteX15" fmla="*/ 2604070 w 3408241"/>
              <a:gd name="connsiteY15" fmla="*/ 2075393 h 3217160"/>
              <a:gd name="connsiteX16" fmla="*/ 3356545 w 3408241"/>
              <a:gd name="connsiteY16" fmla="*/ 3013605 h 3217160"/>
              <a:gd name="connsiteX17" fmla="*/ 2384995 w 3408241"/>
              <a:gd name="connsiteY17" fmla="*/ 2375429 h 3217160"/>
              <a:gd name="connsiteX18" fmla="*/ 2218307 w 3408241"/>
              <a:gd name="connsiteY18" fmla="*/ 2656417 h 3217160"/>
              <a:gd name="connsiteX19" fmla="*/ 1627754 w 3408241"/>
              <a:gd name="connsiteY19" fmla="*/ 2918355 h 3217160"/>
              <a:gd name="connsiteX20" fmla="*/ 1508695 w 3408241"/>
              <a:gd name="connsiteY20" fmla="*/ 2432579 h 3217160"/>
              <a:gd name="connsiteX21" fmla="*/ 737170 w 3408241"/>
              <a:gd name="connsiteY21" fmla="*/ 2842154 h 3217160"/>
              <a:gd name="connsiteX22" fmla="*/ 1203895 w 3408241"/>
              <a:gd name="connsiteY22" fmla="*/ 2051579 h 3217160"/>
              <a:gd name="connsiteX23" fmla="*/ 822896 w 3408241"/>
              <a:gd name="connsiteY23" fmla="*/ 2042054 h 3217160"/>
              <a:gd name="connsiteX24" fmla="*/ 984820 w 3408241"/>
              <a:gd name="connsiteY24" fmla="*/ 1708679 h 3217160"/>
              <a:gd name="connsiteX25" fmla="*/ 13266 w 3408241"/>
              <a:gd name="connsiteY25" fmla="*/ 1368955 h 3217160"/>
              <a:gd name="connsiteX0" fmla="*/ 13266 w 3408241"/>
              <a:gd name="connsiteY0" fmla="*/ 1368955 h 3217160"/>
              <a:gd name="connsiteX1" fmla="*/ 984820 w 3408241"/>
              <a:gd name="connsiteY1" fmla="*/ 1327679 h 3217160"/>
              <a:gd name="connsiteX2" fmla="*/ 975295 w 3408241"/>
              <a:gd name="connsiteY2" fmla="*/ 860954 h 3217160"/>
              <a:gd name="connsiteX3" fmla="*/ 1422967 w 3408241"/>
              <a:gd name="connsiteY3" fmla="*/ 953031 h 3217160"/>
              <a:gd name="connsiteX4" fmla="*/ 956242 w 3408241"/>
              <a:gd name="connsiteY4" fmla="*/ 114830 h 3217160"/>
              <a:gd name="connsiteX5" fmla="*/ 1718242 w 3408241"/>
              <a:gd name="connsiteY5" fmla="*/ 813331 h 3217160"/>
              <a:gd name="connsiteX6" fmla="*/ 1862704 w 3408241"/>
              <a:gd name="connsiteY6" fmla="*/ 191030 h 3217160"/>
              <a:gd name="connsiteX7" fmla="*/ 2124642 w 3408241"/>
              <a:gd name="connsiteY7" fmla="*/ 826030 h 3217160"/>
              <a:gd name="connsiteX8" fmla="*/ 2988241 w 3408241"/>
              <a:gd name="connsiteY8" fmla="*/ 114830 h 3217160"/>
              <a:gd name="connsiteX9" fmla="*/ 2496116 w 3408241"/>
              <a:gd name="connsiteY9" fmla="*/ 1141942 h 3217160"/>
              <a:gd name="connsiteX10" fmla="*/ 2946968 w 3408241"/>
              <a:gd name="connsiteY10" fmla="*/ 1205443 h 3217160"/>
              <a:gd name="connsiteX11" fmla="*/ 2708843 w 3408241"/>
              <a:gd name="connsiteY11" fmla="*/ 1608668 h 3217160"/>
              <a:gd name="connsiteX12" fmla="*/ 3223193 w 3408241"/>
              <a:gd name="connsiteY12" fmla="*/ 1684868 h 3217160"/>
              <a:gd name="connsiteX13" fmla="*/ 3404169 w 3408241"/>
              <a:gd name="connsiteY13" fmla="*/ 1965855 h 3217160"/>
              <a:gd name="connsiteX14" fmla="*/ 3256529 w 3408241"/>
              <a:gd name="connsiteY14" fmla="*/ 2150005 h 3217160"/>
              <a:gd name="connsiteX15" fmla="*/ 2604070 w 3408241"/>
              <a:gd name="connsiteY15" fmla="*/ 2075393 h 3217160"/>
              <a:gd name="connsiteX16" fmla="*/ 3356545 w 3408241"/>
              <a:gd name="connsiteY16" fmla="*/ 3013605 h 3217160"/>
              <a:gd name="connsiteX17" fmla="*/ 2384995 w 3408241"/>
              <a:gd name="connsiteY17" fmla="*/ 2375429 h 3217160"/>
              <a:gd name="connsiteX18" fmla="*/ 2218307 w 3408241"/>
              <a:gd name="connsiteY18" fmla="*/ 2656417 h 3217160"/>
              <a:gd name="connsiteX19" fmla="*/ 1627754 w 3408241"/>
              <a:gd name="connsiteY19" fmla="*/ 2918355 h 3217160"/>
              <a:gd name="connsiteX20" fmla="*/ 1508695 w 3408241"/>
              <a:gd name="connsiteY20" fmla="*/ 2432579 h 3217160"/>
              <a:gd name="connsiteX21" fmla="*/ 737170 w 3408241"/>
              <a:gd name="connsiteY21" fmla="*/ 2842154 h 3217160"/>
              <a:gd name="connsiteX22" fmla="*/ 1203895 w 3408241"/>
              <a:gd name="connsiteY22" fmla="*/ 2051579 h 3217160"/>
              <a:gd name="connsiteX23" fmla="*/ 822896 w 3408241"/>
              <a:gd name="connsiteY23" fmla="*/ 2042054 h 3217160"/>
              <a:gd name="connsiteX24" fmla="*/ 984820 w 3408241"/>
              <a:gd name="connsiteY24" fmla="*/ 1708679 h 3217160"/>
              <a:gd name="connsiteX25" fmla="*/ 13266 w 3408241"/>
              <a:gd name="connsiteY25" fmla="*/ 1368955 h 3217160"/>
              <a:gd name="connsiteX0" fmla="*/ 13266 w 3408241"/>
              <a:gd name="connsiteY0" fmla="*/ 1368955 h 3217160"/>
              <a:gd name="connsiteX1" fmla="*/ 984820 w 3408241"/>
              <a:gd name="connsiteY1" fmla="*/ 1327679 h 3217160"/>
              <a:gd name="connsiteX2" fmla="*/ 975295 w 3408241"/>
              <a:gd name="connsiteY2" fmla="*/ 860954 h 3217160"/>
              <a:gd name="connsiteX3" fmla="*/ 1422967 w 3408241"/>
              <a:gd name="connsiteY3" fmla="*/ 953031 h 3217160"/>
              <a:gd name="connsiteX4" fmla="*/ 956242 w 3408241"/>
              <a:gd name="connsiteY4" fmla="*/ 114830 h 3217160"/>
              <a:gd name="connsiteX5" fmla="*/ 1718242 w 3408241"/>
              <a:gd name="connsiteY5" fmla="*/ 813331 h 3217160"/>
              <a:gd name="connsiteX6" fmla="*/ 1862704 w 3408241"/>
              <a:gd name="connsiteY6" fmla="*/ 191030 h 3217160"/>
              <a:gd name="connsiteX7" fmla="*/ 2124642 w 3408241"/>
              <a:gd name="connsiteY7" fmla="*/ 826030 h 3217160"/>
              <a:gd name="connsiteX8" fmla="*/ 2988241 w 3408241"/>
              <a:gd name="connsiteY8" fmla="*/ 114830 h 3217160"/>
              <a:gd name="connsiteX9" fmla="*/ 2496116 w 3408241"/>
              <a:gd name="connsiteY9" fmla="*/ 1141942 h 3217160"/>
              <a:gd name="connsiteX10" fmla="*/ 2946968 w 3408241"/>
              <a:gd name="connsiteY10" fmla="*/ 1205443 h 3217160"/>
              <a:gd name="connsiteX11" fmla="*/ 2708843 w 3408241"/>
              <a:gd name="connsiteY11" fmla="*/ 1608668 h 3217160"/>
              <a:gd name="connsiteX12" fmla="*/ 3223193 w 3408241"/>
              <a:gd name="connsiteY12" fmla="*/ 1684868 h 3217160"/>
              <a:gd name="connsiteX13" fmla="*/ 3404169 w 3408241"/>
              <a:gd name="connsiteY13" fmla="*/ 1965855 h 3217160"/>
              <a:gd name="connsiteX14" fmla="*/ 3256529 w 3408241"/>
              <a:gd name="connsiteY14" fmla="*/ 2150005 h 3217160"/>
              <a:gd name="connsiteX15" fmla="*/ 2604070 w 3408241"/>
              <a:gd name="connsiteY15" fmla="*/ 2075393 h 3217160"/>
              <a:gd name="connsiteX16" fmla="*/ 3356545 w 3408241"/>
              <a:gd name="connsiteY16" fmla="*/ 3013605 h 3217160"/>
              <a:gd name="connsiteX17" fmla="*/ 2384995 w 3408241"/>
              <a:gd name="connsiteY17" fmla="*/ 2375429 h 3217160"/>
              <a:gd name="connsiteX18" fmla="*/ 2218307 w 3408241"/>
              <a:gd name="connsiteY18" fmla="*/ 2656417 h 3217160"/>
              <a:gd name="connsiteX19" fmla="*/ 1627754 w 3408241"/>
              <a:gd name="connsiteY19" fmla="*/ 2918355 h 3217160"/>
              <a:gd name="connsiteX20" fmla="*/ 1508695 w 3408241"/>
              <a:gd name="connsiteY20" fmla="*/ 2432579 h 3217160"/>
              <a:gd name="connsiteX21" fmla="*/ 737170 w 3408241"/>
              <a:gd name="connsiteY21" fmla="*/ 2842154 h 3217160"/>
              <a:gd name="connsiteX22" fmla="*/ 1203895 w 3408241"/>
              <a:gd name="connsiteY22" fmla="*/ 2051579 h 3217160"/>
              <a:gd name="connsiteX23" fmla="*/ 822896 w 3408241"/>
              <a:gd name="connsiteY23" fmla="*/ 2042054 h 3217160"/>
              <a:gd name="connsiteX24" fmla="*/ 984820 w 3408241"/>
              <a:gd name="connsiteY24" fmla="*/ 1708679 h 3217160"/>
              <a:gd name="connsiteX25" fmla="*/ 13266 w 3408241"/>
              <a:gd name="connsiteY25" fmla="*/ 1368955 h 3217160"/>
              <a:gd name="connsiteX0" fmla="*/ 13266 w 3408241"/>
              <a:gd name="connsiteY0" fmla="*/ 1368955 h 3217160"/>
              <a:gd name="connsiteX1" fmla="*/ 984820 w 3408241"/>
              <a:gd name="connsiteY1" fmla="*/ 1327679 h 3217160"/>
              <a:gd name="connsiteX2" fmla="*/ 975295 w 3408241"/>
              <a:gd name="connsiteY2" fmla="*/ 860954 h 3217160"/>
              <a:gd name="connsiteX3" fmla="*/ 1422967 w 3408241"/>
              <a:gd name="connsiteY3" fmla="*/ 953031 h 3217160"/>
              <a:gd name="connsiteX4" fmla="*/ 956242 w 3408241"/>
              <a:gd name="connsiteY4" fmla="*/ 114830 h 3217160"/>
              <a:gd name="connsiteX5" fmla="*/ 1718242 w 3408241"/>
              <a:gd name="connsiteY5" fmla="*/ 813331 h 3217160"/>
              <a:gd name="connsiteX6" fmla="*/ 1862704 w 3408241"/>
              <a:gd name="connsiteY6" fmla="*/ 191030 h 3217160"/>
              <a:gd name="connsiteX7" fmla="*/ 2124642 w 3408241"/>
              <a:gd name="connsiteY7" fmla="*/ 826030 h 3217160"/>
              <a:gd name="connsiteX8" fmla="*/ 2988241 w 3408241"/>
              <a:gd name="connsiteY8" fmla="*/ 114830 h 3217160"/>
              <a:gd name="connsiteX9" fmla="*/ 2496116 w 3408241"/>
              <a:gd name="connsiteY9" fmla="*/ 1141942 h 3217160"/>
              <a:gd name="connsiteX10" fmla="*/ 2946968 w 3408241"/>
              <a:gd name="connsiteY10" fmla="*/ 1205443 h 3217160"/>
              <a:gd name="connsiteX11" fmla="*/ 2708843 w 3408241"/>
              <a:gd name="connsiteY11" fmla="*/ 1608668 h 3217160"/>
              <a:gd name="connsiteX12" fmla="*/ 3223193 w 3408241"/>
              <a:gd name="connsiteY12" fmla="*/ 1684868 h 3217160"/>
              <a:gd name="connsiteX13" fmla="*/ 3404169 w 3408241"/>
              <a:gd name="connsiteY13" fmla="*/ 1965855 h 3217160"/>
              <a:gd name="connsiteX14" fmla="*/ 3256529 w 3408241"/>
              <a:gd name="connsiteY14" fmla="*/ 2150005 h 3217160"/>
              <a:gd name="connsiteX15" fmla="*/ 2604070 w 3408241"/>
              <a:gd name="connsiteY15" fmla="*/ 2075393 h 3217160"/>
              <a:gd name="connsiteX16" fmla="*/ 3356545 w 3408241"/>
              <a:gd name="connsiteY16" fmla="*/ 3013605 h 3217160"/>
              <a:gd name="connsiteX17" fmla="*/ 2384995 w 3408241"/>
              <a:gd name="connsiteY17" fmla="*/ 2375429 h 3217160"/>
              <a:gd name="connsiteX18" fmla="*/ 2218307 w 3408241"/>
              <a:gd name="connsiteY18" fmla="*/ 2656417 h 3217160"/>
              <a:gd name="connsiteX19" fmla="*/ 1627754 w 3408241"/>
              <a:gd name="connsiteY19" fmla="*/ 2918355 h 3217160"/>
              <a:gd name="connsiteX20" fmla="*/ 1508695 w 3408241"/>
              <a:gd name="connsiteY20" fmla="*/ 2432579 h 3217160"/>
              <a:gd name="connsiteX21" fmla="*/ 737170 w 3408241"/>
              <a:gd name="connsiteY21" fmla="*/ 2842154 h 3217160"/>
              <a:gd name="connsiteX22" fmla="*/ 1203895 w 3408241"/>
              <a:gd name="connsiteY22" fmla="*/ 2051579 h 3217160"/>
              <a:gd name="connsiteX23" fmla="*/ 822896 w 3408241"/>
              <a:gd name="connsiteY23" fmla="*/ 2042054 h 3217160"/>
              <a:gd name="connsiteX24" fmla="*/ 984820 w 3408241"/>
              <a:gd name="connsiteY24" fmla="*/ 1708679 h 3217160"/>
              <a:gd name="connsiteX25" fmla="*/ 13266 w 3408241"/>
              <a:gd name="connsiteY25" fmla="*/ 1368955 h 3217160"/>
              <a:gd name="connsiteX0" fmla="*/ 13266 w 3408241"/>
              <a:gd name="connsiteY0" fmla="*/ 1368955 h 3217160"/>
              <a:gd name="connsiteX1" fmla="*/ 984820 w 3408241"/>
              <a:gd name="connsiteY1" fmla="*/ 1327679 h 3217160"/>
              <a:gd name="connsiteX2" fmla="*/ 975295 w 3408241"/>
              <a:gd name="connsiteY2" fmla="*/ 860954 h 3217160"/>
              <a:gd name="connsiteX3" fmla="*/ 1422967 w 3408241"/>
              <a:gd name="connsiteY3" fmla="*/ 953031 h 3217160"/>
              <a:gd name="connsiteX4" fmla="*/ 956242 w 3408241"/>
              <a:gd name="connsiteY4" fmla="*/ 114830 h 3217160"/>
              <a:gd name="connsiteX5" fmla="*/ 1718242 w 3408241"/>
              <a:gd name="connsiteY5" fmla="*/ 813331 h 3217160"/>
              <a:gd name="connsiteX6" fmla="*/ 1862704 w 3408241"/>
              <a:gd name="connsiteY6" fmla="*/ 191030 h 3217160"/>
              <a:gd name="connsiteX7" fmla="*/ 2124642 w 3408241"/>
              <a:gd name="connsiteY7" fmla="*/ 826030 h 3217160"/>
              <a:gd name="connsiteX8" fmla="*/ 2988241 w 3408241"/>
              <a:gd name="connsiteY8" fmla="*/ 114830 h 3217160"/>
              <a:gd name="connsiteX9" fmla="*/ 2496116 w 3408241"/>
              <a:gd name="connsiteY9" fmla="*/ 1141942 h 3217160"/>
              <a:gd name="connsiteX10" fmla="*/ 2946968 w 3408241"/>
              <a:gd name="connsiteY10" fmla="*/ 1205443 h 3217160"/>
              <a:gd name="connsiteX11" fmla="*/ 2708843 w 3408241"/>
              <a:gd name="connsiteY11" fmla="*/ 1608668 h 3217160"/>
              <a:gd name="connsiteX12" fmla="*/ 3223193 w 3408241"/>
              <a:gd name="connsiteY12" fmla="*/ 1684868 h 3217160"/>
              <a:gd name="connsiteX13" fmla="*/ 3404169 w 3408241"/>
              <a:gd name="connsiteY13" fmla="*/ 1965855 h 3217160"/>
              <a:gd name="connsiteX14" fmla="*/ 3256529 w 3408241"/>
              <a:gd name="connsiteY14" fmla="*/ 2150005 h 3217160"/>
              <a:gd name="connsiteX15" fmla="*/ 2604070 w 3408241"/>
              <a:gd name="connsiteY15" fmla="*/ 2075393 h 3217160"/>
              <a:gd name="connsiteX16" fmla="*/ 3356545 w 3408241"/>
              <a:gd name="connsiteY16" fmla="*/ 3013605 h 3217160"/>
              <a:gd name="connsiteX17" fmla="*/ 2384995 w 3408241"/>
              <a:gd name="connsiteY17" fmla="*/ 2375429 h 3217160"/>
              <a:gd name="connsiteX18" fmla="*/ 2218307 w 3408241"/>
              <a:gd name="connsiteY18" fmla="*/ 2656417 h 3217160"/>
              <a:gd name="connsiteX19" fmla="*/ 1627754 w 3408241"/>
              <a:gd name="connsiteY19" fmla="*/ 2918355 h 3217160"/>
              <a:gd name="connsiteX20" fmla="*/ 1508695 w 3408241"/>
              <a:gd name="connsiteY20" fmla="*/ 2432579 h 3217160"/>
              <a:gd name="connsiteX21" fmla="*/ 737170 w 3408241"/>
              <a:gd name="connsiteY21" fmla="*/ 2842154 h 3217160"/>
              <a:gd name="connsiteX22" fmla="*/ 1203895 w 3408241"/>
              <a:gd name="connsiteY22" fmla="*/ 2051579 h 3217160"/>
              <a:gd name="connsiteX23" fmla="*/ 822896 w 3408241"/>
              <a:gd name="connsiteY23" fmla="*/ 2042054 h 3217160"/>
              <a:gd name="connsiteX24" fmla="*/ 984820 w 3408241"/>
              <a:gd name="connsiteY24" fmla="*/ 1708679 h 3217160"/>
              <a:gd name="connsiteX25" fmla="*/ 13266 w 3408241"/>
              <a:gd name="connsiteY25" fmla="*/ 1368955 h 3217160"/>
              <a:gd name="connsiteX0" fmla="*/ 13266 w 3408241"/>
              <a:gd name="connsiteY0" fmla="*/ 1368955 h 3217160"/>
              <a:gd name="connsiteX1" fmla="*/ 984820 w 3408241"/>
              <a:gd name="connsiteY1" fmla="*/ 1327679 h 3217160"/>
              <a:gd name="connsiteX2" fmla="*/ 975295 w 3408241"/>
              <a:gd name="connsiteY2" fmla="*/ 860954 h 3217160"/>
              <a:gd name="connsiteX3" fmla="*/ 1422967 w 3408241"/>
              <a:gd name="connsiteY3" fmla="*/ 953031 h 3217160"/>
              <a:gd name="connsiteX4" fmla="*/ 956242 w 3408241"/>
              <a:gd name="connsiteY4" fmla="*/ 114830 h 3217160"/>
              <a:gd name="connsiteX5" fmla="*/ 1718242 w 3408241"/>
              <a:gd name="connsiteY5" fmla="*/ 813331 h 3217160"/>
              <a:gd name="connsiteX6" fmla="*/ 1862704 w 3408241"/>
              <a:gd name="connsiteY6" fmla="*/ 191030 h 3217160"/>
              <a:gd name="connsiteX7" fmla="*/ 2124642 w 3408241"/>
              <a:gd name="connsiteY7" fmla="*/ 826030 h 3217160"/>
              <a:gd name="connsiteX8" fmla="*/ 2988241 w 3408241"/>
              <a:gd name="connsiteY8" fmla="*/ 114830 h 3217160"/>
              <a:gd name="connsiteX9" fmla="*/ 2496116 w 3408241"/>
              <a:gd name="connsiteY9" fmla="*/ 1141942 h 3217160"/>
              <a:gd name="connsiteX10" fmla="*/ 2946968 w 3408241"/>
              <a:gd name="connsiteY10" fmla="*/ 1205443 h 3217160"/>
              <a:gd name="connsiteX11" fmla="*/ 2708843 w 3408241"/>
              <a:gd name="connsiteY11" fmla="*/ 1608668 h 3217160"/>
              <a:gd name="connsiteX12" fmla="*/ 3223193 w 3408241"/>
              <a:gd name="connsiteY12" fmla="*/ 1684868 h 3217160"/>
              <a:gd name="connsiteX13" fmla="*/ 3404169 w 3408241"/>
              <a:gd name="connsiteY13" fmla="*/ 1965855 h 3217160"/>
              <a:gd name="connsiteX14" fmla="*/ 3256529 w 3408241"/>
              <a:gd name="connsiteY14" fmla="*/ 2150005 h 3217160"/>
              <a:gd name="connsiteX15" fmla="*/ 2604070 w 3408241"/>
              <a:gd name="connsiteY15" fmla="*/ 2075393 h 3217160"/>
              <a:gd name="connsiteX16" fmla="*/ 3356545 w 3408241"/>
              <a:gd name="connsiteY16" fmla="*/ 3013605 h 3217160"/>
              <a:gd name="connsiteX17" fmla="*/ 2384995 w 3408241"/>
              <a:gd name="connsiteY17" fmla="*/ 2375429 h 3217160"/>
              <a:gd name="connsiteX18" fmla="*/ 2218307 w 3408241"/>
              <a:gd name="connsiteY18" fmla="*/ 2656417 h 3217160"/>
              <a:gd name="connsiteX19" fmla="*/ 1627754 w 3408241"/>
              <a:gd name="connsiteY19" fmla="*/ 2918355 h 3217160"/>
              <a:gd name="connsiteX20" fmla="*/ 1508695 w 3408241"/>
              <a:gd name="connsiteY20" fmla="*/ 2432579 h 3217160"/>
              <a:gd name="connsiteX21" fmla="*/ 737170 w 3408241"/>
              <a:gd name="connsiteY21" fmla="*/ 2842154 h 3217160"/>
              <a:gd name="connsiteX22" fmla="*/ 1203895 w 3408241"/>
              <a:gd name="connsiteY22" fmla="*/ 2051579 h 3217160"/>
              <a:gd name="connsiteX23" fmla="*/ 822896 w 3408241"/>
              <a:gd name="connsiteY23" fmla="*/ 2042054 h 3217160"/>
              <a:gd name="connsiteX24" fmla="*/ 984820 w 3408241"/>
              <a:gd name="connsiteY24" fmla="*/ 1708679 h 3217160"/>
              <a:gd name="connsiteX25" fmla="*/ 13266 w 3408241"/>
              <a:gd name="connsiteY25" fmla="*/ 1368955 h 3217160"/>
              <a:gd name="connsiteX0" fmla="*/ 13266 w 3408241"/>
              <a:gd name="connsiteY0" fmla="*/ 1368955 h 3217160"/>
              <a:gd name="connsiteX1" fmla="*/ 984820 w 3408241"/>
              <a:gd name="connsiteY1" fmla="*/ 1327679 h 3217160"/>
              <a:gd name="connsiteX2" fmla="*/ 975295 w 3408241"/>
              <a:gd name="connsiteY2" fmla="*/ 860954 h 3217160"/>
              <a:gd name="connsiteX3" fmla="*/ 1422967 w 3408241"/>
              <a:gd name="connsiteY3" fmla="*/ 953031 h 3217160"/>
              <a:gd name="connsiteX4" fmla="*/ 956242 w 3408241"/>
              <a:gd name="connsiteY4" fmla="*/ 114830 h 3217160"/>
              <a:gd name="connsiteX5" fmla="*/ 1718242 w 3408241"/>
              <a:gd name="connsiteY5" fmla="*/ 813331 h 3217160"/>
              <a:gd name="connsiteX6" fmla="*/ 1862704 w 3408241"/>
              <a:gd name="connsiteY6" fmla="*/ 191030 h 3217160"/>
              <a:gd name="connsiteX7" fmla="*/ 2124642 w 3408241"/>
              <a:gd name="connsiteY7" fmla="*/ 826030 h 3217160"/>
              <a:gd name="connsiteX8" fmla="*/ 2988241 w 3408241"/>
              <a:gd name="connsiteY8" fmla="*/ 114830 h 3217160"/>
              <a:gd name="connsiteX9" fmla="*/ 2496116 w 3408241"/>
              <a:gd name="connsiteY9" fmla="*/ 1141942 h 3217160"/>
              <a:gd name="connsiteX10" fmla="*/ 2946968 w 3408241"/>
              <a:gd name="connsiteY10" fmla="*/ 1205443 h 3217160"/>
              <a:gd name="connsiteX11" fmla="*/ 2708843 w 3408241"/>
              <a:gd name="connsiteY11" fmla="*/ 1608668 h 3217160"/>
              <a:gd name="connsiteX12" fmla="*/ 3223193 w 3408241"/>
              <a:gd name="connsiteY12" fmla="*/ 1684868 h 3217160"/>
              <a:gd name="connsiteX13" fmla="*/ 3404169 w 3408241"/>
              <a:gd name="connsiteY13" fmla="*/ 1965855 h 3217160"/>
              <a:gd name="connsiteX14" fmla="*/ 3256529 w 3408241"/>
              <a:gd name="connsiteY14" fmla="*/ 2150005 h 3217160"/>
              <a:gd name="connsiteX15" fmla="*/ 2604070 w 3408241"/>
              <a:gd name="connsiteY15" fmla="*/ 2075393 h 3217160"/>
              <a:gd name="connsiteX16" fmla="*/ 3356545 w 3408241"/>
              <a:gd name="connsiteY16" fmla="*/ 3013605 h 3217160"/>
              <a:gd name="connsiteX17" fmla="*/ 2384995 w 3408241"/>
              <a:gd name="connsiteY17" fmla="*/ 2375429 h 3217160"/>
              <a:gd name="connsiteX18" fmla="*/ 2218307 w 3408241"/>
              <a:gd name="connsiteY18" fmla="*/ 2688167 h 3217160"/>
              <a:gd name="connsiteX19" fmla="*/ 1627754 w 3408241"/>
              <a:gd name="connsiteY19" fmla="*/ 2918355 h 3217160"/>
              <a:gd name="connsiteX20" fmla="*/ 1508695 w 3408241"/>
              <a:gd name="connsiteY20" fmla="*/ 2432579 h 3217160"/>
              <a:gd name="connsiteX21" fmla="*/ 737170 w 3408241"/>
              <a:gd name="connsiteY21" fmla="*/ 2842154 h 3217160"/>
              <a:gd name="connsiteX22" fmla="*/ 1203895 w 3408241"/>
              <a:gd name="connsiteY22" fmla="*/ 2051579 h 3217160"/>
              <a:gd name="connsiteX23" fmla="*/ 822896 w 3408241"/>
              <a:gd name="connsiteY23" fmla="*/ 2042054 h 3217160"/>
              <a:gd name="connsiteX24" fmla="*/ 984820 w 3408241"/>
              <a:gd name="connsiteY24" fmla="*/ 1708679 h 3217160"/>
              <a:gd name="connsiteX25" fmla="*/ 13266 w 3408241"/>
              <a:gd name="connsiteY25" fmla="*/ 1368955 h 3217160"/>
              <a:gd name="connsiteX0" fmla="*/ 13266 w 3408241"/>
              <a:gd name="connsiteY0" fmla="*/ 1368955 h 3217160"/>
              <a:gd name="connsiteX1" fmla="*/ 984820 w 3408241"/>
              <a:gd name="connsiteY1" fmla="*/ 1327679 h 3217160"/>
              <a:gd name="connsiteX2" fmla="*/ 975295 w 3408241"/>
              <a:gd name="connsiteY2" fmla="*/ 860954 h 3217160"/>
              <a:gd name="connsiteX3" fmla="*/ 1422967 w 3408241"/>
              <a:gd name="connsiteY3" fmla="*/ 953031 h 3217160"/>
              <a:gd name="connsiteX4" fmla="*/ 956242 w 3408241"/>
              <a:gd name="connsiteY4" fmla="*/ 114830 h 3217160"/>
              <a:gd name="connsiteX5" fmla="*/ 1718242 w 3408241"/>
              <a:gd name="connsiteY5" fmla="*/ 813331 h 3217160"/>
              <a:gd name="connsiteX6" fmla="*/ 1862704 w 3408241"/>
              <a:gd name="connsiteY6" fmla="*/ 191030 h 3217160"/>
              <a:gd name="connsiteX7" fmla="*/ 2124642 w 3408241"/>
              <a:gd name="connsiteY7" fmla="*/ 826030 h 3217160"/>
              <a:gd name="connsiteX8" fmla="*/ 2988241 w 3408241"/>
              <a:gd name="connsiteY8" fmla="*/ 114830 h 3217160"/>
              <a:gd name="connsiteX9" fmla="*/ 2496116 w 3408241"/>
              <a:gd name="connsiteY9" fmla="*/ 1141942 h 3217160"/>
              <a:gd name="connsiteX10" fmla="*/ 2946968 w 3408241"/>
              <a:gd name="connsiteY10" fmla="*/ 1205443 h 3217160"/>
              <a:gd name="connsiteX11" fmla="*/ 2708843 w 3408241"/>
              <a:gd name="connsiteY11" fmla="*/ 1608668 h 3217160"/>
              <a:gd name="connsiteX12" fmla="*/ 3223193 w 3408241"/>
              <a:gd name="connsiteY12" fmla="*/ 1684868 h 3217160"/>
              <a:gd name="connsiteX13" fmla="*/ 3404169 w 3408241"/>
              <a:gd name="connsiteY13" fmla="*/ 1965855 h 3217160"/>
              <a:gd name="connsiteX14" fmla="*/ 3256529 w 3408241"/>
              <a:gd name="connsiteY14" fmla="*/ 2150005 h 3217160"/>
              <a:gd name="connsiteX15" fmla="*/ 2604070 w 3408241"/>
              <a:gd name="connsiteY15" fmla="*/ 2075393 h 3217160"/>
              <a:gd name="connsiteX16" fmla="*/ 3356545 w 3408241"/>
              <a:gd name="connsiteY16" fmla="*/ 3013605 h 3217160"/>
              <a:gd name="connsiteX17" fmla="*/ 2384995 w 3408241"/>
              <a:gd name="connsiteY17" fmla="*/ 2375429 h 3217160"/>
              <a:gd name="connsiteX18" fmla="*/ 2218307 w 3408241"/>
              <a:gd name="connsiteY18" fmla="*/ 2688167 h 3217160"/>
              <a:gd name="connsiteX19" fmla="*/ 1627754 w 3408241"/>
              <a:gd name="connsiteY19" fmla="*/ 2918355 h 3217160"/>
              <a:gd name="connsiteX20" fmla="*/ 1508695 w 3408241"/>
              <a:gd name="connsiteY20" fmla="*/ 2432579 h 3217160"/>
              <a:gd name="connsiteX21" fmla="*/ 737170 w 3408241"/>
              <a:gd name="connsiteY21" fmla="*/ 2842154 h 3217160"/>
              <a:gd name="connsiteX22" fmla="*/ 1203895 w 3408241"/>
              <a:gd name="connsiteY22" fmla="*/ 2051579 h 3217160"/>
              <a:gd name="connsiteX23" fmla="*/ 822896 w 3408241"/>
              <a:gd name="connsiteY23" fmla="*/ 2042054 h 3217160"/>
              <a:gd name="connsiteX24" fmla="*/ 984820 w 3408241"/>
              <a:gd name="connsiteY24" fmla="*/ 1708679 h 3217160"/>
              <a:gd name="connsiteX25" fmla="*/ 13266 w 3408241"/>
              <a:gd name="connsiteY25" fmla="*/ 1368955 h 3217160"/>
              <a:gd name="connsiteX0" fmla="*/ 13266 w 3408241"/>
              <a:gd name="connsiteY0" fmla="*/ 1368955 h 3217160"/>
              <a:gd name="connsiteX1" fmla="*/ 984820 w 3408241"/>
              <a:gd name="connsiteY1" fmla="*/ 1327679 h 3217160"/>
              <a:gd name="connsiteX2" fmla="*/ 975295 w 3408241"/>
              <a:gd name="connsiteY2" fmla="*/ 860954 h 3217160"/>
              <a:gd name="connsiteX3" fmla="*/ 1422967 w 3408241"/>
              <a:gd name="connsiteY3" fmla="*/ 953031 h 3217160"/>
              <a:gd name="connsiteX4" fmla="*/ 956242 w 3408241"/>
              <a:gd name="connsiteY4" fmla="*/ 114830 h 3217160"/>
              <a:gd name="connsiteX5" fmla="*/ 1718242 w 3408241"/>
              <a:gd name="connsiteY5" fmla="*/ 813331 h 3217160"/>
              <a:gd name="connsiteX6" fmla="*/ 1862704 w 3408241"/>
              <a:gd name="connsiteY6" fmla="*/ 191030 h 3217160"/>
              <a:gd name="connsiteX7" fmla="*/ 2124642 w 3408241"/>
              <a:gd name="connsiteY7" fmla="*/ 826030 h 3217160"/>
              <a:gd name="connsiteX8" fmla="*/ 2988241 w 3408241"/>
              <a:gd name="connsiteY8" fmla="*/ 114830 h 3217160"/>
              <a:gd name="connsiteX9" fmla="*/ 2496116 w 3408241"/>
              <a:gd name="connsiteY9" fmla="*/ 1141942 h 3217160"/>
              <a:gd name="connsiteX10" fmla="*/ 2946968 w 3408241"/>
              <a:gd name="connsiteY10" fmla="*/ 1205443 h 3217160"/>
              <a:gd name="connsiteX11" fmla="*/ 2708843 w 3408241"/>
              <a:gd name="connsiteY11" fmla="*/ 1608668 h 3217160"/>
              <a:gd name="connsiteX12" fmla="*/ 3223193 w 3408241"/>
              <a:gd name="connsiteY12" fmla="*/ 1684868 h 3217160"/>
              <a:gd name="connsiteX13" fmla="*/ 3404169 w 3408241"/>
              <a:gd name="connsiteY13" fmla="*/ 1965855 h 3217160"/>
              <a:gd name="connsiteX14" fmla="*/ 3256529 w 3408241"/>
              <a:gd name="connsiteY14" fmla="*/ 2150005 h 3217160"/>
              <a:gd name="connsiteX15" fmla="*/ 2604070 w 3408241"/>
              <a:gd name="connsiteY15" fmla="*/ 2075393 h 3217160"/>
              <a:gd name="connsiteX16" fmla="*/ 3356545 w 3408241"/>
              <a:gd name="connsiteY16" fmla="*/ 3013605 h 3217160"/>
              <a:gd name="connsiteX17" fmla="*/ 2384995 w 3408241"/>
              <a:gd name="connsiteY17" fmla="*/ 2375429 h 3217160"/>
              <a:gd name="connsiteX18" fmla="*/ 2218307 w 3408241"/>
              <a:gd name="connsiteY18" fmla="*/ 2688167 h 3217160"/>
              <a:gd name="connsiteX19" fmla="*/ 1627754 w 3408241"/>
              <a:gd name="connsiteY19" fmla="*/ 2918355 h 3217160"/>
              <a:gd name="connsiteX20" fmla="*/ 1508695 w 3408241"/>
              <a:gd name="connsiteY20" fmla="*/ 2432579 h 3217160"/>
              <a:gd name="connsiteX21" fmla="*/ 737170 w 3408241"/>
              <a:gd name="connsiteY21" fmla="*/ 2842154 h 3217160"/>
              <a:gd name="connsiteX22" fmla="*/ 1203895 w 3408241"/>
              <a:gd name="connsiteY22" fmla="*/ 2051579 h 3217160"/>
              <a:gd name="connsiteX23" fmla="*/ 822896 w 3408241"/>
              <a:gd name="connsiteY23" fmla="*/ 2042054 h 3217160"/>
              <a:gd name="connsiteX24" fmla="*/ 984820 w 3408241"/>
              <a:gd name="connsiteY24" fmla="*/ 1708679 h 3217160"/>
              <a:gd name="connsiteX25" fmla="*/ 13266 w 3408241"/>
              <a:gd name="connsiteY25" fmla="*/ 1368955 h 3217160"/>
              <a:gd name="connsiteX0" fmla="*/ 13266 w 3408241"/>
              <a:gd name="connsiteY0" fmla="*/ 1368955 h 3217160"/>
              <a:gd name="connsiteX1" fmla="*/ 984820 w 3408241"/>
              <a:gd name="connsiteY1" fmla="*/ 1327679 h 3217160"/>
              <a:gd name="connsiteX2" fmla="*/ 975295 w 3408241"/>
              <a:gd name="connsiteY2" fmla="*/ 860954 h 3217160"/>
              <a:gd name="connsiteX3" fmla="*/ 1422967 w 3408241"/>
              <a:gd name="connsiteY3" fmla="*/ 953031 h 3217160"/>
              <a:gd name="connsiteX4" fmla="*/ 956242 w 3408241"/>
              <a:gd name="connsiteY4" fmla="*/ 114830 h 3217160"/>
              <a:gd name="connsiteX5" fmla="*/ 1718242 w 3408241"/>
              <a:gd name="connsiteY5" fmla="*/ 813331 h 3217160"/>
              <a:gd name="connsiteX6" fmla="*/ 1862704 w 3408241"/>
              <a:gd name="connsiteY6" fmla="*/ 191030 h 3217160"/>
              <a:gd name="connsiteX7" fmla="*/ 2124642 w 3408241"/>
              <a:gd name="connsiteY7" fmla="*/ 826030 h 3217160"/>
              <a:gd name="connsiteX8" fmla="*/ 2988241 w 3408241"/>
              <a:gd name="connsiteY8" fmla="*/ 114830 h 3217160"/>
              <a:gd name="connsiteX9" fmla="*/ 2496116 w 3408241"/>
              <a:gd name="connsiteY9" fmla="*/ 1141942 h 3217160"/>
              <a:gd name="connsiteX10" fmla="*/ 2946968 w 3408241"/>
              <a:gd name="connsiteY10" fmla="*/ 1205443 h 3217160"/>
              <a:gd name="connsiteX11" fmla="*/ 2708843 w 3408241"/>
              <a:gd name="connsiteY11" fmla="*/ 1608668 h 3217160"/>
              <a:gd name="connsiteX12" fmla="*/ 3223193 w 3408241"/>
              <a:gd name="connsiteY12" fmla="*/ 1684868 h 3217160"/>
              <a:gd name="connsiteX13" fmla="*/ 3404169 w 3408241"/>
              <a:gd name="connsiteY13" fmla="*/ 1965855 h 3217160"/>
              <a:gd name="connsiteX14" fmla="*/ 3256529 w 3408241"/>
              <a:gd name="connsiteY14" fmla="*/ 2150005 h 3217160"/>
              <a:gd name="connsiteX15" fmla="*/ 2604070 w 3408241"/>
              <a:gd name="connsiteY15" fmla="*/ 2075393 h 3217160"/>
              <a:gd name="connsiteX16" fmla="*/ 3356545 w 3408241"/>
              <a:gd name="connsiteY16" fmla="*/ 3013605 h 3217160"/>
              <a:gd name="connsiteX17" fmla="*/ 2384995 w 3408241"/>
              <a:gd name="connsiteY17" fmla="*/ 2375429 h 3217160"/>
              <a:gd name="connsiteX18" fmla="*/ 2218307 w 3408241"/>
              <a:gd name="connsiteY18" fmla="*/ 2688167 h 3217160"/>
              <a:gd name="connsiteX19" fmla="*/ 1627754 w 3408241"/>
              <a:gd name="connsiteY19" fmla="*/ 2918355 h 3217160"/>
              <a:gd name="connsiteX20" fmla="*/ 1508695 w 3408241"/>
              <a:gd name="connsiteY20" fmla="*/ 2432579 h 3217160"/>
              <a:gd name="connsiteX21" fmla="*/ 737170 w 3408241"/>
              <a:gd name="connsiteY21" fmla="*/ 2842154 h 3217160"/>
              <a:gd name="connsiteX22" fmla="*/ 1203895 w 3408241"/>
              <a:gd name="connsiteY22" fmla="*/ 2051579 h 3217160"/>
              <a:gd name="connsiteX23" fmla="*/ 822896 w 3408241"/>
              <a:gd name="connsiteY23" fmla="*/ 2042054 h 3217160"/>
              <a:gd name="connsiteX24" fmla="*/ 984820 w 3408241"/>
              <a:gd name="connsiteY24" fmla="*/ 1708679 h 3217160"/>
              <a:gd name="connsiteX25" fmla="*/ 13266 w 3408241"/>
              <a:gd name="connsiteY25" fmla="*/ 1368955 h 3217160"/>
              <a:gd name="connsiteX0" fmla="*/ 13266 w 3408241"/>
              <a:gd name="connsiteY0" fmla="*/ 1368955 h 3217160"/>
              <a:gd name="connsiteX1" fmla="*/ 984820 w 3408241"/>
              <a:gd name="connsiteY1" fmla="*/ 1327679 h 3217160"/>
              <a:gd name="connsiteX2" fmla="*/ 975295 w 3408241"/>
              <a:gd name="connsiteY2" fmla="*/ 860954 h 3217160"/>
              <a:gd name="connsiteX3" fmla="*/ 1422967 w 3408241"/>
              <a:gd name="connsiteY3" fmla="*/ 953031 h 3217160"/>
              <a:gd name="connsiteX4" fmla="*/ 956242 w 3408241"/>
              <a:gd name="connsiteY4" fmla="*/ 114830 h 3217160"/>
              <a:gd name="connsiteX5" fmla="*/ 1718242 w 3408241"/>
              <a:gd name="connsiteY5" fmla="*/ 813331 h 3217160"/>
              <a:gd name="connsiteX6" fmla="*/ 1862704 w 3408241"/>
              <a:gd name="connsiteY6" fmla="*/ 191030 h 3217160"/>
              <a:gd name="connsiteX7" fmla="*/ 2124642 w 3408241"/>
              <a:gd name="connsiteY7" fmla="*/ 826030 h 3217160"/>
              <a:gd name="connsiteX8" fmla="*/ 2988241 w 3408241"/>
              <a:gd name="connsiteY8" fmla="*/ 114830 h 3217160"/>
              <a:gd name="connsiteX9" fmla="*/ 2496116 w 3408241"/>
              <a:gd name="connsiteY9" fmla="*/ 1141942 h 3217160"/>
              <a:gd name="connsiteX10" fmla="*/ 2946968 w 3408241"/>
              <a:gd name="connsiteY10" fmla="*/ 1205443 h 3217160"/>
              <a:gd name="connsiteX11" fmla="*/ 2708843 w 3408241"/>
              <a:gd name="connsiteY11" fmla="*/ 1608668 h 3217160"/>
              <a:gd name="connsiteX12" fmla="*/ 3223193 w 3408241"/>
              <a:gd name="connsiteY12" fmla="*/ 1684868 h 3217160"/>
              <a:gd name="connsiteX13" fmla="*/ 3404169 w 3408241"/>
              <a:gd name="connsiteY13" fmla="*/ 1965855 h 3217160"/>
              <a:gd name="connsiteX14" fmla="*/ 3256529 w 3408241"/>
              <a:gd name="connsiteY14" fmla="*/ 2150005 h 3217160"/>
              <a:gd name="connsiteX15" fmla="*/ 2604070 w 3408241"/>
              <a:gd name="connsiteY15" fmla="*/ 2075393 h 3217160"/>
              <a:gd name="connsiteX16" fmla="*/ 3356545 w 3408241"/>
              <a:gd name="connsiteY16" fmla="*/ 3013605 h 3217160"/>
              <a:gd name="connsiteX17" fmla="*/ 2384995 w 3408241"/>
              <a:gd name="connsiteY17" fmla="*/ 2375429 h 3217160"/>
              <a:gd name="connsiteX18" fmla="*/ 2218307 w 3408241"/>
              <a:gd name="connsiteY18" fmla="*/ 2688167 h 3217160"/>
              <a:gd name="connsiteX19" fmla="*/ 1627754 w 3408241"/>
              <a:gd name="connsiteY19" fmla="*/ 2918355 h 3217160"/>
              <a:gd name="connsiteX20" fmla="*/ 1508695 w 3408241"/>
              <a:gd name="connsiteY20" fmla="*/ 2432579 h 3217160"/>
              <a:gd name="connsiteX21" fmla="*/ 737170 w 3408241"/>
              <a:gd name="connsiteY21" fmla="*/ 2842154 h 3217160"/>
              <a:gd name="connsiteX22" fmla="*/ 1203895 w 3408241"/>
              <a:gd name="connsiteY22" fmla="*/ 2051579 h 3217160"/>
              <a:gd name="connsiteX23" fmla="*/ 822896 w 3408241"/>
              <a:gd name="connsiteY23" fmla="*/ 2042054 h 3217160"/>
              <a:gd name="connsiteX24" fmla="*/ 984820 w 3408241"/>
              <a:gd name="connsiteY24" fmla="*/ 1708679 h 3217160"/>
              <a:gd name="connsiteX25" fmla="*/ 13266 w 3408241"/>
              <a:gd name="connsiteY25" fmla="*/ 1368955 h 3217160"/>
              <a:gd name="connsiteX0" fmla="*/ 13266 w 3408241"/>
              <a:gd name="connsiteY0" fmla="*/ 1368955 h 3217160"/>
              <a:gd name="connsiteX1" fmla="*/ 984820 w 3408241"/>
              <a:gd name="connsiteY1" fmla="*/ 1327679 h 3217160"/>
              <a:gd name="connsiteX2" fmla="*/ 975295 w 3408241"/>
              <a:gd name="connsiteY2" fmla="*/ 860954 h 3217160"/>
              <a:gd name="connsiteX3" fmla="*/ 1422967 w 3408241"/>
              <a:gd name="connsiteY3" fmla="*/ 953031 h 3217160"/>
              <a:gd name="connsiteX4" fmla="*/ 956242 w 3408241"/>
              <a:gd name="connsiteY4" fmla="*/ 114830 h 3217160"/>
              <a:gd name="connsiteX5" fmla="*/ 1718242 w 3408241"/>
              <a:gd name="connsiteY5" fmla="*/ 813331 h 3217160"/>
              <a:gd name="connsiteX6" fmla="*/ 1862704 w 3408241"/>
              <a:gd name="connsiteY6" fmla="*/ 191030 h 3217160"/>
              <a:gd name="connsiteX7" fmla="*/ 2124642 w 3408241"/>
              <a:gd name="connsiteY7" fmla="*/ 826030 h 3217160"/>
              <a:gd name="connsiteX8" fmla="*/ 2988241 w 3408241"/>
              <a:gd name="connsiteY8" fmla="*/ 114830 h 3217160"/>
              <a:gd name="connsiteX9" fmla="*/ 2496116 w 3408241"/>
              <a:gd name="connsiteY9" fmla="*/ 1141942 h 3217160"/>
              <a:gd name="connsiteX10" fmla="*/ 2946968 w 3408241"/>
              <a:gd name="connsiteY10" fmla="*/ 1205443 h 3217160"/>
              <a:gd name="connsiteX11" fmla="*/ 2708843 w 3408241"/>
              <a:gd name="connsiteY11" fmla="*/ 1608668 h 3217160"/>
              <a:gd name="connsiteX12" fmla="*/ 3223193 w 3408241"/>
              <a:gd name="connsiteY12" fmla="*/ 1684868 h 3217160"/>
              <a:gd name="connsiteX13" fmla="*/ 3404169 w 3408241"/>
              <a:gd name="connsiteY13" fmla="*/ 1965855 h 3217160"/>
              <a:gd name="connsiteX14" fmla="*/ 3256529 w 3408241"/>
              <a:gd name="connsiteY14" fmla="*/ 2150005 h 3217160"/>
              <a:gd name="connsiteX15" fmla="*/ 2604070 w 3408241"/>
              <a:gd name="connsiteY15" fmla="*/ 2075393 h 3217160"/>
              <a:gd name="connsiteX16" fmla="*/ 3356545 w 3408241"/>
              <a:gd name="connsiteY16" fmla="*/ 3013605 h 3217160"/>
              <a:gd name="connsiteX17" fmla="*/ 2384995 w 3408241"/>
              <a:gd name="connsiteY17" fmla="*/ 2375429 h 3217160"/>
              <a:gd name="connsiteX18" fmla="*/ 2218307 w 3408241"/>
              <a:gd name="connsiteY18" fmla="*/ 2688167 h 3217160"/>
              <a:gd name="connsiteX19" fmla="*/ 1984945 w 3408241"/>
              <a:gd name="connsiteY19" fmla="*/ 2623079 h 3217160"/>
              <a:gd name="connsiteX20" fmla="*/ 1627754 w 3408241"/>
              <a:gd name="connsiteY20" fmla="*/ 2918355 h 3217160"/>
              <a:gd name="connsiteX21" fmla="*/ 1508695 w 3408241"/>
              <a:gd name="connsiteY21" fmla="*/ 2432579 h 3217160"/>
              <a:gd name="connsiteX22" fmla="*/ 737170 w 3408241"/>
              <a:gd name="connsiteY22" fmla="*/ 2842154 h 3217160"/>
              <a:gd name="connsiteX23" fmla="*/ 1203895 w 3408241"/>
              <a:gd name="connsiteY23" fmla="*/ 2051579 h 3217160"/>
              <a:gd name="connsiteX24" fmla="*/ 822896 w 3408241"/>
              <a:gd name="connsiteY24" fmla="*/ 2042054 h 3217160"/>
              <a:gd name="connsiteX25" fmla="*/ 984820 w 3408241"/>
              <a:gd name="connsiteY25" fmla="*/ 1708679 h 3217160"/>
              <a:gd name="connsiteX26" fmla="*/ 13266 w 3408241"/>
              <a:gd name="connsiteY26" fmla="*/ 1368955 h 3217160"/>
              <a:gd name="connsiteX0" fmla="*/ 13266 w 3408241"/>
              <a:gd name="connsiteY0" fmla="*/ 1368955 h 3217160"/>
              <a:gd name="connsiteX1" fmla="*/ 984820 w 3408241"/>
              <a:gd name="connsiteY1" fmla="*/ 1327679 h 3217160"/>
              <a:gd name="connsiteX2" fmla="*/ 975295 w 3408241"/>
              <a:gd name="connsiteY2" fmla="*/ 860954 h 3217160"/>
              <a:gd name="connsiteX3" fmla="*/ 1422967 w 3408241"/>
              <a:gd name="connsiteY3" fmla="*/ 953031 h 3217160"/>
              <a:gd name="connsiteX4" fmla="*/ 956242 w 3408241"/>
              <a:gd name="connsiteY4" fmla="*/ 114830 h 3217160"/>
              <a:gd name="connsiteX5" fmla="*/ 1718242 w 3408241"/>
              <a:gd name="connsiteY5" fmla="*/ 813331 h 3217160"/>
              <a:gd name="connsiteX6" fmla="*/ 1862704 w 3408241"/>
              <a:gd name="connsiteY6" fmla="*/ 191030 h 3217160"/>
              <a:gd name="connsiteX7" fmla="*/ 2124642 w 3408241"/>
              <a:gd name="connsiteY7" fmla="*/ 826030 h 3217160"/>
              <a:gd name="connsiteX8" fmla="*/ 2988241 w 3408241"/>
              <a:gd name="connsiteY8" fmla="*/ 114830 h 3217160"/>
              <a:gd name="connsiteX9" fmla="*/ 2496116 w 3408241"/>
              <a:gd name="connsiteY9" fmla="*/ 1141942 h 3217160"/>
              <a:gd name="connsiteX10" fmla="*/ 2946968 w 3408241"/>
              <a:gd name="connsiteY10" fmla="*/ 1205443 h 3217160"/>
              <a:gd name="connsiteX11" fmla="*/ 2708843 w 3408241"/>
              <a:gd name="connsiteY11" fmla="*/ 1608668 h 3217160"/>
              <a:gd name="connsiteX12" fmla="*/ 3223193 w 3408241"/>
              <a:gd name="connsiteY12" fmla="*/ 1684868 h 3217160"/>
              <a:gd name="connsiteX13" fmla="*/ 3404169 w 3408241"/>
              <a:gd name="connsiteY13" fmla="*/ 1965855 h 3217160"/>
              <a:gd name="connsiteX14" fmla="*/ 3256529 w 3408241"/>
              <a:gd name="connsiteY14" fmla="*/ 2150005 h 3217160"/>
              <a:gd name="connsiteX15" fmla="*/ 2604070 w 3408241"/>
              <a:gd name="connsiteY15" fmla="*/ 2075393 h 3217160"/>
              <a:gd name="connsiteX16" fmla="*/ 3356545 w 3408241"/>
              <a:gd name="connsiteY16" fmla="*/ 3013605 h 3217160"/>
              <a:gd name="connsiteX17" fmla="*/ 2384995 w 3408241"/>
              <a:gd name="connsiteY17" fmla="*/ 2375429 h 3217160"/>
              <a:gd name="connsiteX18" fmla="*/ 2218307 w 3408241"/>
              <a:gd name="connsiteY18" fmla="*/ 2688167 h 3217160"/>
              <a:gd name="connsiteX19" fmla="*/ 1984945 w 3408241"/>
              <a:gd name="connsiteY19" fmla="*/ 2623079 h 3217160"/>
              <a:gd name="connsiteX20" fmla="*/ 1627754 w 3408241"/>
              <a:gd name="connsiteY20" fmla="*/ 2918355 h 3217160"/>
              <a:gd name="connsiteX21" fmla="*/ 1508695 w 3408241"/>
              <a:gd name="connsiteY21" fmla="*/ 2432579 h 3217160"/>
              <a:gd name="connsiteX22" fmla="*/ 737170 w 3408241"/>
              <a:gd name="connsiteY22" fmla="*/ 2842154 h 3217160"/>
              <a:gd name="connsiteX23" fmla="*/ 1203895 w 3408241"/>
              <a:gd name="connsiteY23" fmla="*/ 2051579 h 3217160"/>
              <a:gd name="connsiteX24" fmla="*/ 822896 w 3408241"/>
              <a:gd name="connsiteY24" fmla="*/ 2042054 h 3217160"/>
              <a:gd name="connsiteX25" fmla="*/ 984820 w 3408241"/>
              <a:gd name="connsiteY25" fmla="*/ 1708679 h 3217160"/>
              <a:gd name="connsiteX26" fmla="*/ 13266 w 3408241"/>
              <a:gd name="connsiteY26" fmla="*/ 1368955 h 3217160"/>
              <a:gd name="connsiteX0" fmla="*/ 13266 w 3408241"/>
              <a:gd name="connsiteY0" fmla="*/ 1368955 h 3217160"/>
              <a:gd name="connsiteX1" fmla="*/ 984820 w 3408241"/>
              <a:gd name="connsiteY1" fmla="*/ 1327679 h 3217160"/>
              <a:gd name="connsiteX2" fmla="*/ 975295 w 3408241"/>
              <a:gd name="connsiteY2" fmla="*/ 860954 h 3217160"/>
              <a:gd name="connsiteX3" fmla="*/ 1422967 w 3408241"/>
              <a:gd name="connsiteY3" fmla="*/ 953031 h 3217160"/>
              <a:gd name="connsiteX4" fmla="*/ 956242 w 3408241"/>
              <a:gd name="connsiteY4" fmla="*/ 114830 h 3217160"/>
              <a:gd name="connsiteX5" fmla="*/ 1718242 w 3408241"/>
              <a:gd name="connsiteY5" fmla="*/ 813331 h 3217160"/>
              <a:gd name="connsiteX6" fmla="*/ 1862704 w 3408241"/>
              <a:gd name="connsiteY6" fmla="*/ 191030 h 3217160"/>
              <a:gd name="connsiteX7" fmla="*/ 2124642 w 3408241"/>
              <a:gd name="connsiteY7" fmla="*/ 826030 h 3217160"/>
              <a:gd name="connsiteX8" fmla="*/ 2988241 w 3408241"/>
              <a:gd name="connsiteY8" fmla="*/ 114830 h 3217160"/>
              <a:gd name="connsiteX9" fmla="*/ 2496116 w 3408241"/>
              <a:gd name="connsiteY9" fmla="*/ 1141942 h 3217160"/>
              <a:gd name="connsiteX10" fmla="*/ 2946968 w 3408241"/>
              <a:gd name="connsiteY10" fmla="*/ 1205443 h 3217160"/>
              <a:gd name="connsiteX11" fmla="*/ 2708843 w 3408241"/>
              <a:gd name="connsiteY11" fmla="*/ 1608668 h 3217160"/>
              <a:gd name="connsiteX12" fmla="*/ 3223193 w 3408241"/>
              <a:gd name="connsiteY12" fmla="*/ 1684868 h 3217160"/>
              <a:gd name="connsiteX13" fmla="*/ 3404169 w 3408241"/>
              <a:gd name="connsiteY13" fmla="*/ 1965855 h 3217160"/>
              <a:gd name="connsiteX14" fmla="*/ 3256529 w 3408241"/>
              <a:gd name="connsiteY14" fmla="*/ 2150005 h 3217160"/>
              <a:gd name="connsiteX15" fmla="*/ 2604070 w 3408241"/>
              <a:gd name="connsiteY15" fmla="*/ 2075393 h 3217160"/>
              <a:gd name="connsiteX16" fmla="*/ 3356545 w 3408241"/>
              <a:gd name="connsiteY16" fmla="*/ 3013605 h 3217160"/>
              <a:gd name="connsiteX17" fmla="*/ 2384995 w 3408241"/>
              <a:gd name="connsiteY17" fmla="*/ 2375429 h 3217160"/>
              <a:gd name="connsiteX18" fmla="*/ 2218307 w 3408241"/>
              <a:gd name="connsiteY18" fmla="*/ 2688167 h 3217160"/>
              <a:gd name="connsiteX19" fmla="*/ 1984945 w 3408241"/>
              <a:gd name="connsiteY19" fmla="*/ 2623079 h 3217160"/>
              <a:gd name="connsiteX20" fmla="*/ 1627754 w 3408241"/>
              <a:gd name="connsiteY20" fmla="*/ 2918355 h 3217160"/>
              <a:gd name="connsiteX21" fmla="*/ 1508695 w 3408241"/>
              <a:gd name="connsiteY21" fmla="*/ 2432579 h 3217160"/>
              <a:gd name="connsiteX22" fmla="*/ 737170 w 3408241"/>
              <a:gd name="connsiteY22" fmla="*/ 2842154 h 3217160"/>
              <a:gd name="connsiteX23" fmla="*/ 1203895 w 3408241"/>
              <a:gd name="connsiteY23" fmla="*/ 2051579 h 3217160"/>
              <a:gd name="connsiteX24" fmla="*/ 822896 w 3408241"/>
              <a:gd name="connsiteY24" fmla="*/ 2042054 h 3217160"/>
              <a:gd name="connsiteX25" fmla="*/ 984820 w 3408241"/>
              <a:gd name="connsiteY25" fmla="*/ 1708679 h 3217160"/>
              <a:gd name="connsiteX26" fmla="*/ 13266 w 3408241"/>
              <a:gd name="connsiteY26" fmla="*/ 1368955 h 3217160"/>
              <a:gd name="connsiteX0" fmla="*/ 13266 w 3408241"/>
              <a:gd name="connsiteY0" fmla="*/ 1368955 h 3217160"/>
              <a:gd name="connsiteX1" fmla="*/ 984820 w 3408241"/>
              <a:gd name="connsiteY1" fmla="*/ 1327679 h 3217160"/>
              <a:gd name="connsiteX2" fmla="*/ 975295 w 3408241"/>
              <a:gd name="connsiteY2" fmla="*/ 860954 h 3217160"/>
              <a:gd name="connsiteX3" fmla="*/ 1422967 w 3408241"/>
              <a:gd name="connsiteY3" fmla="*/ 953031 h 3217160"/>
              <a:gd name="connsiteX4" fmla="*/ 956242 w 3408241"/>
              <a:gd name="connsiteY4" fmla="*/ 114830 h 3217160"/>
              <a:gd name="connsiteX5" fmla="*/ 1718242 w 3408241"/>
              <a:gd name="connsiteY5" fmla="*/ 813331 h 3217160"/>
              <a:gd name="connsiteX6" fmla="*/ 1862704 w 3408241"/>
              <a:gd name="connsiteY6" fmla="*/ 191030 h 3217160"/>
              <a:gd name="connsiteX7" fmla="*/ 2124642 w 3408241"/>
              <a:gd name="connsiteY7" fmla="*/ 826030 h 3217160"/>
              <a:gd name="connsiteX8" fmla="*/ 2988241 w 3408241"/>
              <a:gd name="connsiteY8" fmla="*/ 114830 h 3217160"/>
              <a:gd name="connsiteX9" fmla="*/ 2496116 w 3408241"/>
              <a:gd name="connsiteY9" fmla="*/ 1141942 h 3217160"/>
              <a:gd name="connsiteX10" fmla="*/ 2946968 w 3408241"/>
              <a:gd name="connsiteY10" fmla="*/ 1205443 h 3217160"/>
              <a:gd name="connsiteX11" fmla="*/ 2708843 w 3408241"/>
              <a:gd name="connsiteY11" fmla="*/ 1608668 h 3217160"/>
              <a:gd name="connsiteX12" fmla="*/ 3223193 w 3408241"/>
              <a:gd name="connsiteY12" fmla="*/ 1684868 h 3217160"/>
              <a:gd name="connsiteX13" fmla="*/ 3404169 w 3408241"/>
              <a:gd name="connsiteY13" fmla="*/ 1965855 h 3217160"/>
              <a:gd name="connsiteX14" fmla="*/ 3256529 w 3408241"/>
              <a:gd name="connsiteY14" fmla="*/ 2150005 h 3217160"/>
              <a:gd name="connsiteX15" fmla="*/ 2604070 w 3408241"/>
              <a:gd name="connsiteY15" fmla="*/ 2075393 h 3217160"/>
              <a:gd name="connsiteX16" fmla="*/ 3356545 w 3408241"/>
              <a:gd name="connsiteY16" fmla="*/ 3013605 h 3217160"/>
              <a:gd name="connsiteX17" fmla="*/ 2384995 w 3408241"/>
              <a:gd name="connsiteY17" fmla="*/ 2375429 h 3217160"/>
              <a:gd name="connsiteX18" fmla="*/ 2218307 w 3408241"/>
              <a:gd name="connsiteY18" fmla="*/ 2688167 h 3217160"/>
              <a:gd name="connsiteX19" fmla="*/ 1984945 w 3408241"/>
              <a:gd name="connsiteY19" fmla="*/ 2623079 h 3217160"/>
              <a:gd name="connsiteX20" fmla="*/ 1627754 w 3408241"/>
              <a:gd name="connsiteY20" fmla="*/ 2918355 h 3217160"/>
              <a:gd name="connsiteX21" fmla="*/ 1508695 w 3408241"/>
              <a:gd name="connsiteY21" fmla="*/ 2432579 h 3217160"/>
              <a:gd name="connsiteX22" fmla="*/ 737170 w 3408241"/>
              <a:gd name="connsiteY22" fmla="*/ 2842154 h 3217160"/>
              <a:gd name="connsiteX23" fmla="*/ 1203895 w 3408241"/>
              <a:gd name="connsiteY23" fmla="*/ 2051579 h 3217160"/>
              <a:gd name="connsiteX24" fmla="*/ 822896 w 3408241"/>
              <a:gd name="connsiteY24" fmla="*/ 2042054 h 3217160"/>
              <a:gd name="connsiteX25" fmla="*/ 984820 w 3408241"/>
              <a:gd name="connsiteY25" fmla="*/ 1708679 h 3217160"/>
              <a:gd name="connsiteX26" fmla="*/ 13266 w 3408241"/>
              <a:gd name="connsiteY26" fmla="*/ 1368955 h 3217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3408241" h="3217160">
                <a:moveTo>
                  <a:pt x="13266" y="1368955"/>
                </a:moveTo>
                <a:cubicBezTo>
                  <a:pt x="118041" y="829205"/>
                  <a:pt x="586357" y="1459971"/>
                  <a:pt x="984820" y="1327679"/>
                </a:cubicBezTo>
                <a:cubicBezTo>
                  <a:pt x="1145158" y="1243012"/>
                  <a:pt x="729233" y="1045633"/>
                  <a:pt x="975295" y="860954"/>
                </a:cubicBezTo>
                <a:cubicBezTo>
                  <a:pt x="1202307" y="790575"/>
                  <a:pt x="1249930" y="1069447"/>
                  <a:pt x="1422967" y="953031"/>
                </a:cubicBezTo>
                <a:cubicBezTo>
                  <a:pt x="1505517" y="637648"/>
                  <a:pt x="592175" y="521230"/>
                  <a:pt x="956242" y="114830"/>
                </a:cubicBezTo>
                <a:cubicBezTo>
                  <a:pt x="1508692" y="-363536"/>
                  <a:pt x="1431698" y="806981"/>
                  <a:pt x="1718242" y="813331"/>
                </a:cubicBezTo>
                <a:cubicBezTo>
                  <a:pt x="1699986" y="629181"/>
                  <a:pt x="1579071" y="138113"/>
                  <a:pt x="1862704" y="191030"/>
                </a:cubicBezTo>
                <a:cubicBezTo>
                  <a:pt x="2146337" y="243947"/>
                  <a:pt x="1833336" y="800630"/>
                  <a:pt x="2124642" y="826030"/>
                </a:cubicBezTo>
                <a:cubicBezTo>
                  <a:pt x="2339748" y="787930"/>
                  <a:pt x="2345304" y="-158220"/>
                  <a:pt x="2988241" y="114830"/>
                </a:cubicBezTo>
                <a:cubicBezTo>
                  <a:pt x="3620066" y="697972"/>
                  <a:pt x="2444257" y="778934"/>
                  <a:pt x="2496116" y="1141942"/>
                </a:cubicBezTo>
                <a:cubicBezTo>
                  <a:pt x="2588191" y="1364192"/>
                  <a:pt x="2790864" y="1036639"/>
                  <a:pt x="2946968" y="1205443"/>
                </a:cubicBezTo>
                <a:cubicBezTo>
                  <a:pt x="3105454" y="1502305"/>
                  <a:pt x="2535013" y="1350435"/>
                  <a:pt x="2708843" y="1608668"/>
                </a:cubicBezTo>
                <a:cubicBezTo>
                  <a:pt x="2818380" y="1667935"/>
                  <a:pt x="3019993" y="1685133"/>
                  <a:pt x="3223193" y="1684868"/>
                </a:cubicBezTo>
                <a:cubicBezTo>
                  <a:pt x="3395437" y="1744399"/>
                  <a:pt x="3420044" y="1845470"/>
                  <a:pt x="3404169" y="1965855"/>
                </a:cubicBezTo>
                <a:cubicBezTo>
                  <a:pt x="3364481" y="2105290"/>
                  <a:pt x="3345429" y="2092855"/>
                  <a:pt x="3256529" y="2150005"/>
                </a:cubicBezTo>
                <a:cubicBezTo>
                  <a:pt x="3093811" y="2255574"/>
                  <a:pt x="2804889" y="1821923"/>
                  <a:pt x="2604070" y="2075393"/>
                </a:cubicBezTo>
                <a:cubicBezTo>
                  <a:pt x="2649314" y="2376489"/>
                  <a:pt x="3551014" y="2569899"/>
                  <a:pt x="3356545" y="3013605"/>
                </a:cubicBezTo>
                <a:cubicBezTo>
                  <a:pt x="2810445" y="3698611"/>
                  <a:pt x="2714402" y="2440517"/>
                  <a:pt x="2384995" y="2375429"/>
                </a:cubicBezTo>
                <a:cubicBezTo>
                  <a:pt x="2237358" y="2443691"/>
                  <a:pt x="2336576" y="2618317"/>
                  <a:pt x="2218307" y="2688167"/>
                </a:cubicBezTo>
                <a:cubicBezTo>
                  <a:pt x="2161157" y="2750609"/>
                  <a:pt x="2083370" y="2584714"/>
                  <a:pt x="1984945" y="2623079"/>
                </a:cubicBezTo>
                <a:cubicBezTo>
                  <a:pt x="1886520" y="2661444"/>
                  <a:pt x="1840479" y="2988205"/>
                  <a:pt x="1627754" y="2918355"/>
                </a:cubicBezTo>
                <a:cubicBezTo>
                  <a:pt x="1415029" y="2848505"/>
                  <a:pt x="1657126" y="2445279"/>
                  <a:pt x="1508695" y="2432579"/>
                </a:cubicBezTo>
                <a:cubicBezTo>
                  <a:pt x="1303114" y="2410354"/>
                  <a:pt x="1078483" y="3152775"/>
                  <a:pt x="737170" y="2842154"/>
                </a:cubicBezTo>
                <a:cubicBezTo>
                  <a:pt x="286320" y="2299229"/>
                  <a:pt x="1411858" y="2286000"/>
                  <a:pt x="1203895" y="2051579"/>
                </a:cubicBezTo>
                <a:cubicBezTo>
                  <a:pt x="1218183" y="1918229"/>
                  <a:pt x="907034" y="2242079"/>
                  <a:pt x="822896" y="2042054"/>
                </a:cubicBezTo>
                <a:cubicBezTo>
                  <a:pt x="700659" y="1870604"/>
                  <a:pt x="1119758" y="1820862"/>
                  <a:pt x="984820" y="1708679"/>
                </a:cubicBezTo>
                <a:cubicBezTo>
                  <a:pt x="767332" y="1528233"/>
                  <a:pt x="-118339" y="2046919"/>
                  <a:pt x="13266" y="1368955"/>
                </a:cubicBez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16"/>
          <p:cNvSpPr/>
          <p:nvPr/>
        </p:nvSpPr>
        <p:spPr>
          <a:xfrm>
            <a:off x="1309954" y="3931134"/>
            <a:ext cx="1566913" cy="1479065"/>
          </a:xfrm>
          <a:custGeom>
            <a:avLst/>
            <a:gdLst>
              <a:gd name="connsiteX0" fmla="*/ 0 w 3895725"/>
              <a:gd name="connsiteY0" fmla="*/ 2159000 h 4318000"/>
              <a:gd name="connsiteX1" fmla="*/ 1947863 w 3895725"/>
              <a:gd name="connsiteY1" fmla="*/ 0 h 4318000"/>
              <a:gd name="connsiteX2" fmla="*/ 3895726 w 3895725"/>
              <a:gd name="connsiteY2" fmla="*/ 2159000 h 4318000"/>
              <a:gd name="connsiteX3" fmla="*/ 1947863 w 3895725"/>
              <a:gd name="connsiteY3" fmla="*/ 4318000 h 4318000"/>
              <a:gd name="connsiteX4" fmla="*/ 0 w 3895725"/>
              <a:gd name="connsiteY4" fmla="*/ 2159000 h 4318000"/>
              <a:gd name="connsiteX0" fmla="*/ 16235 w 3911961"/>
              <a:gd name="connsiteY0" fmla="*/ 2249857 h 4408857"/>
              <a:gd name="connsiteX1" fmla="*/ 1083036 w 3911961"/>
              <a:gd name="connsiteY1" fmla="*/ 586157 h 4408857"/>
              <a:gd name="connsiteX2" fmla="*/ 1964098 w 3911961"/>
              <a:gd name="connsiteY2" fmla="*/ 90857 h 4408857"/>
              <a:gd name="connsiteX3" fmla="*/ 3911961 w 3911961"/>
              <a:gd name="connsiteY3" fmla="*/ 2249857 h 4408857"/>
              <a:gd name="connsiteX4" fmla="*/ 1964098 w 3911961"/>
              <a:gd name="connsiteY4" fmla="*/ 4408857 h 4408857"/>
              <a:gd name="connsiteX5" fmla="*/ 16235 w 3911961"/>
              <a:gd name="connsiteY5" fmla="*/ 2249857 h 4408857"/>
              <a:gd name="connsiteX0" fmla="*/ 16235 w 3911961"/>
              <a:gd name="connsiteY0" fmla="*/ 2219517 h 4378517"/>
              <a:gd name="connsiteX1" fmla="*/ 1083036 w 3911961"/>
              <a:gd name="connsiteY1" fmla="*/ 555817 h 4378517"/>
              <a:gd name="connsiteX2" fmla="*/ 1705336 w 3911961"/>
              <a:gd name="connsiteY2" fmla="*/ 593918 h 4378517"/>
              <a:gd name="connsiteX3" fmla="*/ 1964098 w 3911961"/>
              <a:gd name="connsiteY3" fmla="*/ 60517 h 4378517"/>
              <a:gd name="connsiteX4" fmla="*/ 3911961 w 3911961"/>
              <a:gd name="connsiteY4" fmla="*/ 2219517 h 4378517"/>
              <a:gd name="connsiteX5" fmla="*/ 1964098 w 3911961"/>
              <a:gd name="connsiteY5" fmla="*/ 4378517 h 4378517"/>
              <a:gd name="connsiteX6" fmla="*/ 16235 w 3911961"/>
              <a:gd name="connsiteY6" fmla="*/ 2219517 h 4378517"/>
              <a:gd name="connsiteX0" fmla="*/ 20201 w 3915927"/>
              <a:gd name="connsiteY0" fmla="*/ 2219517 h 4378517"/>
              <a:gd name="connsiteX1" fmla="*/ 960002 w 3915927"/>
              <a:gd name="connsiteY1" fmla="*/ 987618 h 4378517"/>
              <a:gd name="connsiteX2" fmla="*/ 1087002 w 3915927"/>
              <a:gd name="connsiteY2" fmla="*/ 555817 h 4378517"/>
              <a:gd name="connsiteX3" fmla="*/ 1709302 w 3915927"/>
              <a:gd name="connsiteY3" fmla="*/ 593918 h 4378517"/>
              <a:gd name="connsiteX4" fmla="*/ 1968064 w 3915927"/>
              <a:gd name="connsiteY4" fmla="*/ 60517 h 4378517"/>
              <a:gd name="connsiteX5" fmla="*/ 3915927 w 3915927"/>
              <a:gd name="connsiteY5" fmla="*/ 2219517 h 4378517"/>
              <a:gd name="connsiteX6" fmla="*/ 1968064 w 3915927"/>
              <a:gd name="connsiteY6" fmla="*/ 4378517 h 4378517"/>
              <a:gd name="connsiteX7" fmla="*/ 20201 w 3915927"/>
              <a:gd name="connsiteY7" fmla="*/ 2219517 h 4378517"/>
              <a:gd name="connsiteX0" fmla="*/ 2555 w 3898281"/>
              <a:gd name="connsiteY0" fmla="*/ 2219517 h 4378517"/>
              <a:gd name="connsiteX1" fmla="*/ 1526556 w 3898281"/>
              <a:gd name="connsiteY1" fmla="*/ 1470218 h 4378517"/>
              <a:gd name="connsiteX2" fmla="*/ 1069356 w 3898281"/>
              <a:gd name="connsiteY2" fmla="*/ 555817 h 4378517"/>
              <a:gd name="connsiteX3" fmla="*/ 1691656 w 3898281"/>
              <a:gd name="connsiteY3" fmla="*/ 593918 h 4378517"/>
              <a:gd name="connsiteX4" fmla="*/ 1950418 w 3898281"/>
              <a:gd name="connsiteY4" fmla="*/ 60517 h 4378517"/>
              <a:gd name="connsiteX5" fmla="*/ 3898281 w 3898281"/>
              <a:gd name="connsiteY5" fmla="*/ 2219517 h 4378517"/>
              <a:gd name="connsiteX6" fmla="*/ 1950418 w 3898281"/>
              <a:gd name="connsiteY6" fmla="*/ 4378517 h 4378517"/>
              <a:gd name="connsiteX7" fmla="*/ 2555 w 3898281"/>
              <a:gd name="connsiteY7" fmla="*/ 2219517 h 4378517"/>
              <a:gd name="connsiteX0" fmla="*/ 2555 w 3898281"/>
              <a:gd name="connsiteY0" fmla="*/ 2219517 h 4378517"/>
              <a:gd name="connsiteX1" fmla="*/ 1526556 w 3898281"/>
              <a:gd name="connsiteY1" fmla="*/ 1470218 h 4378517"/>
              <a:gd name="connsiteX2" fmla="*/ 1069356 w 3898281"/>
              <a:gd name="connsiteY2" fmla="*/ 555817 h 4378517"/>
              <a:gd name="connsiteX3" fmla="*/ 1691656 w 3898281"/>
              <a:gd name="connsiteY3" fmla="*/ 593918 h 4378517"/>
              <a:gd name="connsiteX4" fmla="*/ 1950418 w 3898281"/>
              <a:gd name="connsiteY4" fmla="*/ 60517 h 4378517"/>
              <a:gd name="connsiteX5" fmla="*/ 3898281 w 3898281"/>
              <a:gd name="connsiteY5" fmla="*/ 2219517 h 4378517"/>
              <a:gd name="connsiteX6" fmla="*/ 1950418 w 3898281"/>
              <a:gd name="connsiteY6" fmla="*/ 4378517 h 4378517"/>
              <a:gd name="connsiteX7" fmla="*/ 2555 w 3898281"/>
              <a:gd name="connsiteY7" fmla="*/ 2219517 h 4378517"/>
              <a:gd name="connsiteX0" fmla="*/ 2555 w 3898281"/>
              <a:gd name="connsiteY0" fmla="*/ 2219517 h 4378517"/>
              <a:gd name="connsiteX1" fmla="*/ 1526556 w 3898281"/>
              <a:gd name="connsiteY1" fmla="*/ 1470218 h 4378517"/>
              <a:gd name="connsiteX2" fmla="*/ 1069356 w 3898281"/>
              <a:gd name="connsiteY2" fmla="*/ 555817 h 4378517"/>
              <a:gd name="connsiteX3" fmla="*/ 1691656 w 3898281"/>
              <a:gd name="connsiteY3" fmla="*/ 593918 h 4378517"/>
              <a:gd name="connsiteX4" fmla="*/ 1950418 w 3898281"/>
              <a:gd name="connsiteY4" fmla="*/ 60517 h 4378517"/>
              <a:gd name="connsiteX5" fmla="*/ 3898281 w 3898281"/>
              <a:gd name="connsiteY5" fmla="*/ 2219517 h 4378517"/>
              <a:gd name="connsiteX6" fmla="*/ 1950418 w 3898281"/>
              <a:gd name="connsiteY6" fmla="*/ 4378517 h 4378517"/>
              <a:gd name="connsiteX7" fmla="*/ 2555 w 3898281"/>
              <a:gd name="connsiteY7" fmla="*/ 2219517 h 4378517"/>
              <a:gd name="connsiteX0" fmla="*/ 2555 w 3898281"/>
              <a:gd name="connsiteY0" fmla="*/ 2219517 h 4378517"/>
              <a:gd name="connsiteX1" fmla="*/ 1526556 w 3898281"/>
              <a:gd name="connsiteY1" fmla="*/ 1470218 h 4378517"/>
              <a:gd name="connsiteX2" fmla="*/ 1069356 w 3898281"/>
              <a:gd name="connsiteY2" fmla="*/ 555817 h 4378517"/>
              <a:gd name="connsiteX3" fmla="*/ 1691656 w 3898281"/>
              <a:gd name="connsiteY3" fmla="*/ 593918 h 4378517"/>
              <a:gd name="connsiteX4" fmla="*/ 1950418 w 3898281"/>
              <a:gd name="connsiteY4" fmla="*/ 60517 h 4378517"/>
              <a:gd name="connsiteX5" fmla="*/ 3898281 w 3898281"/>
              <a:gd name="connsiteY5" fmla="*/ 2219517 h 4378517"/>
              <a:gd name="connsiteX6" fmla="*/ 1950418 w 3898281"/>
              <a:gd name="connsiteY6" fmla="*/ 4378517 h 4378517"/>
              <a:gd name="connsiteX7" fmla="*/ 2555 w 3898281"/>
              <a:gd name="connsiteY7" fmla="*/ 2219517 h 4378517"/>
              <a:gd name="connsiteX0" fmla="*/ 2555 w 3898281"/>
              <a:gd name="connsiteY0" fmla="*/ 2173048 h 4332048"/>
              <a:gd name="connsiteX1" fmla="*/ 1526556 w 3898281"/>
              <a:gd name="connsiteY1" fmla="*/ 1423749 h 4332048"/>
              <a:gd name="connsiteX2" fmla="*/ 1069356 w 3898281"/>
              <a:gd name="connsiteY2" fmla="*/ 509348 h 4332048"/>
              <a:gd name="connsiteX3" fmla="*/ 1831356 w 3898281"/>
              <a:gd name="connsiteY3" fmla="*/ 1207849 h 4332048"/>
              <a:gd name="connsiteX4" fmla="*/ 1950418 w 3898281"/>
              <a:gd name="connsiteY4" fmla="*/ 14048 h 4332048"/>
              <a:gd name="connsiteX5" fmla="*/ 3898281 w 3898281"/>
              <a:gd name="connsiteY5" fmla="*/ 2173048 h 4332048"/>
              <a:gd name="connsiteX6" fmla="*/ 1950418 w 3898281"/>
              <a:gd name="connsiteY6" fmla="*/ 4332048 h 4332048"/>
              <a:gd name="connsiteX7" fmla="*/ 2555 w 3898281"/>
              <a:gd name="connsiteY7" fmla="*/ 2173048 h 4332048"/>
              <a:gd name="connsiteX0" fmla="*/ 2555 w 3898281"/>
              <a:gd name="connsiteY0" fmla="*/ 2173048 h 4332048"/>
              <a:gd name="connsiteX1" fmla="*/ 1526556 w 3898281"/>
              <a:gd name="connsiteY1" fmla="*/ 1423749 h 4332048"/>
              <a:gd name="connsiteX2" fmla="*/ 1069356 w 3898281"/>
              <a:gd name="connsiteY2" fmla="*/ 509348 h 4332048"/>
              <a:gd name="connsiteX3" fmla="*/ 1831356 w 3898281"/>
              <a:gd name="connsiteY3" fmla="*/ 1207849 h 4332048"/>
              <a:gd name="connsiteX4" fmla="*/ 1950418 w 3898281"/>
              <a:gd name="connsiteY4" fmla="*/ 14048 h 4332048"/>
              <a:gd name="connsiteX5" fmla="*/ 3898281 w 3898281"/>
              <a:gd name="connsiteY5" fmla="*/ 2173048 h 4332048"/>
              <a:gd name="connsiteX6" fmla="*/ 1950418 w 3898281"/>
              <a:gd name="connsiteY6" fmla="*/ 4332048 h 4332048"/>
              <a:gd name="connsiteX7" fmla="*/ 2555 w 3898281"/>
              <a:gd name="connsiteY7" fmla="*/ 2173048 h 4332048"/>
              <a:gd name="connsiteX0" fmla="*/ 2555 w 3898281"/>
              <a:gd name="connsiteY0" fmla="*/ 2173048 h 4332048"/>
              <a:gd name="connsiteX1" fmla="*/ 1526556 w 3898281"/>
              <a:gd name="connsiteY1" fmla="*/ 1423749 h 4332048"/>
              <a:gd name="connsiteX2" fmla="*/ 1069356 w 3898281"/>
              <a:gd name="connsiteY2" fmla="*/ 509348 h 4332048"/>
              <a:gd name="connsiteX3" fmla="*/ 1831356 w 3898281"/>
              <a:gd name="connsiteY3" fmla="*/ 1207849 h 4332048"/>
              <a:gd name="connsiteX4" fmla="*/ 1950418 w 3898281"/>
              <a:gd name="connsiteY4" fmla="*/ 14048 h 4332048"/>
              <a:gd name="connsiteX5" fmla="*/ 3898281 w 3898281"/>
              <a:gd name="connsiteY5" fmla="*/ 2173048 h 4332048"/>
              <a:gd name="connsiteX6" fmla="*/ 1950418 w 3898281"/>
              <a:gd name="connsiteY6" fmla="*/ 4332048 h 4332048"/>
              <a:gd name="connsiteX7" fmla="*/ 2555 w 3898281"/>
              <a:gd name="connsiteY7" fmla="*/ 2173048 h 4332048"/>
              <a:gd name="connsiteX0" fmla="*/ 2555 w 3898281"/>
              <a:gd name="connsiteY0" fmla="*/ 2173048 h 4332048"/>
              <a:gd name="connsiteX1" fmla="*/ 1526556 w 3898281"/>
              <a:gd name="connsiteY1" fmla="*/ 1423749 h 4332048"/>
              <a:gd name="connsiteX2" fmla="*/ 1069356 w 3898281"/>
              <a:gd name="connsiteY2" fmla="*/ 509348 h 4332048"/>
              <a:gd name="connsiteX3" fmla="*/ 1831356 w 3898281"/>
              <a:gd name="connsiteY3" fmla="*/ 1207849 h 4332048"/>
              <a:gd name="connsiteX4" fmla="*/ 1950418 w 3898281"/>
              <a:gd name="connsiteY4" fmla="*/ 14048 h 4332048"/>
              <a:gd name="connsiteX5" fmla="*/ 3898281 w 3898281"/>
              <a:gd name="connsiteY5" fmla="*/ 2173048 h 4332048"/>
              <a:gd name="connsiteX6" fmla="*/ 1950418 w 3898281"/>
              <a:gd name="connsiteY6" fmla="*/ 4332048 h 4332048"/>
              <a:gd name="connsiteX7" fmla="*/ 2555 w 3898281"/>
              <a:gd name="connsiteY7" fmla="*/ 2173048 h 4332048"/>
              <a:gd name="connsiteX0" fmla="*/ 2555 w 3898281"/>
              <a:gd name="connsiteY0" fmla="*/ 2174133 h 4333133"/>
              <a:gd name="connsiteX1" fmla="*/ 1526556 w 3898281"/>
              <a:gd name="connsiteY1" fmla="*/ 1424834 h 4333133"/>
              <a:gd name="connsiteX2" fmla="*/ 1069356 w 3898281"/>
              <a:gd name="connsiteY2" fmla="*/ 510433 h 4333133"/>
              <a:gd name="connsiteX3" fmla="*/ 1831356 w 3898281"/>
              <a:gd name="connsiteY3" fmla="*/ 1208934 h 4333133"/>
              <a:gd name="connsiteX4" fmla="*/ 1950418 w 3898281"/>
              <a:gd name="connsiteY4" fmla="*/ 15133 h 4333133"/>
              <a:gd name="connsiteX5" fmla="*/ 3898281 w 3898281"/>
              <a:gd name="connsiteY5" fmla="*/ 2174133 h 4333133"/>
              <a:gd name="connsiteX6" fmla="*/ 1950418 w 3898281"/>
              <a:gd name="connsiteY6" fmla="*/ 4333133 h 4333133"/>
              <a:gd name="connsiteX7" fmla="*/ 2555 w 3898281"/>
              <a:gd name="connsiteY7" fmla="*/ 2174133 h 4333133"/>
              <a:gd name="connsiteX0" fmla="*/ 2555 w 3898281"/>
              <a:gd name="connsiteY0" fmla="*/ 1778530 h 3937530"/>
              <a:gd name="connsiteX1" fmla="*/ 1526556 w 3898281"/>
              <a:gd name="connsiteY1" fmla="*/ 1029231 h 3937530"/>
              <a:gd name="connsiteX2" fmla="*/ 1069356 w 3898281"/>
              <a:gd name="connsiteY2" fmla="*/ 114830 h 3937530"/>
              <a:gd name="connsiteX3" fmla="*/ 1831356 w 3898281"/>
              <a:gd name="connsiteY3" fmla="*/ 813331 h 3937530"/>
              <a:gd name="connsiteX4" fmla="*/ 2026618 w 3898281"/>
              <a:gd name="connsiteY4" fmla="*/ 191030 h 3937530"/>
              <a:gd name="connsiteX5" fmla="*/ 3898281 w 3898281"/>
              <a:gd name="connsiteY5" fmla="*/ 1778530 h 3937530"/>
              <a:gd name="connsiteX6" fmla="*/ 1950418 w 3898281"/>
              <a:gd name="connsiteY6" fmla="*/ 3937530 h 3937530"/>
              <a:gd name="connsiteX7" fmla="*/ 2555 w 3898281"/>
              <a:gd name="connsiteY7" fmla="*/ 1778530 h 3937530"/>
              <a:gd name="connsiteX0" fmla="*/ 2555 w 3898281"/>
              <a:gd name="connsiteY0" fmla="*/ 1778530 h 3937530"/>
              <a:gd name="connsiteX1" fmla="*/ 1526556 w 3898281"/>
              <a:gd name="connsiteY1" fmla="*/ 1029231 h 3937530"/>
              <a:gd name="connsiteX2" fmla="*/ 1069356 w 3898281"/>
              <a:gd name="connsiteY2" fmla="*/ 114830 h 3937530"/>
              <a:gd name="connsiteX3" fmla="*/ 1831356 w 3898281"/>
              <a:gd name="connsiteY3" fmla="*/ 813331 h 3937530"/>
              <a:gd name="connsiteX4" fmla="*/ 2026618 w 3898281"/>
              <a:gd name="connsiteY4" fmla="*/ 191030 h 3937530"/>
              <a:gd name="connsiteX5" fmla="*/ 3898281 w 3898281"/>
              <a:gd name="connsiteY5" fmla="*/ 1778530 h 3937530"/>
              <a:gd name="connsiteX6" fmla="*/ 1950418 w 3898281"/>
              <a:gd name="connsiteY6" fmla="*/ 3937530 h 3937530"/>
              <a:gd name="connsiteX7" fmla="*/ 2555 w 3898281"/>
              <a:gd name="connsiteY7" fmla="*/ 1778530 h 3937530"/>
              <a:gd name="connsiteX0" fmla="*/ 2555 w 3900324"/>
              <a:gd name="connsiteY0" fmla="*/ 1778530 h 3937530"/>
              <a:gd name="connsiteX1" fmla="*/ 1526556 w 3900324"/>
              <a:gd name="connsiteY1" fmla="*/ 1029231 h 3937530"/>
              <a:gd name="connsiteX2" fmla="*/ 1069356 w 3900324"/>
              <a:gd name="connsiteY2" fmla="*/ 114830 h 3937530"/>
              <a:gd name="connsiteX3" fmla="*/ 1831356 w 3900324"/>
              <a:gd name="connsiteY3" fmla="*/ 813331 h 3937530"/>
              <a:gd name="connsiteX4" fmla="*/ 2026618 w 3900324"/>
              <a:gd name="connsiteY4" fmla="*/ 191030 h 3937530"/>
              <a:gd name="connsiteX5" fmla="*/ 2250456 w 3900324"/>
              <a:gd name="connsiteY5" fmla="*/ 864130 h 3937530"/>
              <a:gd name="connsiteX6" fmla="*/ 3898281 w 3900324"/>
              <a:gd name="connsiteY6" fmla="*/ 1778530 h 3937530"/>
              <a:gd name="connsiteX7" fmla="*/ 1950418 w 3900324"/>
              <a:gd name="connsiteY7" fmla="*/ 3937530 h 3937530"/>
              <a:gd name="connsiteX8" fmla="*/ 2555 w 3900324"/>
              <a:gd name="connsiteY8" fmla="*/ 1778530 h 3937530"/>
              <a:gd name="connsiteX0" fmla="*/ 2555 w 3900324"/>
              <a:gd name="connsiteY0" fmla="*/ 1778530 h 3937530"/>
              <a:gd name="connsiteX1" fmla="*/ 1526556 w 3900324"/>
              <a:gd name="connsiteY1" fmla="*/ 1029231 h 3937530"/>
              <a:gd name="connsiteX2" fmla="*/ 1069356 w 3900324"/>
              <a:gd name="connsiteY2" fmla="*/ 114830 h 3937530"/>
              <a:gd name="connsiteX3" fmla="*/ 1831356 w 3900324"/>
              <a:gd name="connsiteY3" fmla="*/ 813331 h 3937530"/>
              <a:gd name="connsiteX4" fmla="*/ 2026618 w 3900324"/>
              <a:gd name="connsiteY4" fmla="*/ 191030 h 3937530"/>
              <a:gd name="connsiteX5" fmla="*/ 2250456 w 3900324"/>
              <a:gd name="connsiteY5" fmla="*/ 864130 h 3937530"/>
              <a:gd name="connsiteX6" fmla="*/ 3898281 w 3900324"/>
              <a:gd name="connsiteY6" fmla="*/ 1778530 h 3937530"/>
              <a:gd name="connsiteX7" fmla="*/ 1950418 w 3900324"/>
              <a:gd name="connsiteY7" fmla="*/ 3937530 h 3937530"/>
              <a:gd name="connsiteX8" fmla="*/ 2555 w 3900324"/>
              <a:gd name="connsiteY8" fmla="*/ 1778530 h 3937530"/>
              <a:gd name="connsiteX0" fmla="*/ 2555 w 3900324"/>
              <a:gd name="connsiteY0" fmla="*/ 1778530 h 3937530"/>
              <a:gd name="connsiteX1" fmla="*/ 1526556 w 3900324"/>
              <a:gd name="connsiteY1" fmla="*/ 1029231 h 3937530"/>
              <a:gd name="connsiteX2" fmla="*/ 1069356 w 3900324"/>
              <a:gd name="connsiteY2" fmla="*/ 114830 h 3937530"/>
              <a:gd name="connsiteX3" fmla="*/ 1831356 w 3900324"/>
              <a:gd name="connsiteY3" fmla="*/ 813331 h 3937530"/>
              <a:gd name="connsiteX4" fmla="*/ 2026618 w 3900324"/>
              <a:gd name="connsiteY4" fmla="*/ 191030 h 3937530"/>
              <a:gd name="connsiteX5" fmla="*/ 2250456 w 3900324"/>
              <a:gd name="connsiteY5" fmla="*/ 864130 h 3937530"/>
              <a:gd name="connsiteX6" fmla="*/ 3898281 w 3900324"/>
              <a:gd name="connsiteY6" fmla="*/ 1778530 h 3937530"/>
              <a:gd name="connsiteX7" fmla="*/ 1950418 w 3900324"/>
              <a:gd name="connsiteY7" fmla="*/ 3937530 h 3937530"/>
              <a:gd name="connsiteX8" fmla="*/ 2555 w 3900324"/>
              <a:gd name="connsiteY8" fmla="*/ 1778530 h 3937530"/>
              <a:gd name="connsiteX0" fmla="*/ 2555 w 3900324"/>
              <a:gd name="connsiteY0" fmla="*/ 1778530 h 3937530"/>
              <a:gd name="connsiteX1" fmla="*/ 1526556 w 3900324"/>
              <a:gd name="connsiteY1" fmla="*/ 1029231 h 3937530"/>
              <a:gd name="connsiteX2" fmla="*/ 1069356 w 3900324"/>
              <a:gd name="connsiteY2" fmla="*/ 114830 h 3937530"/>
              <a:gd name="connsiteX3" fmla="*/ 1831356 w 3900324"/>
              <a:gd name="connsiteY3" fmla="*/ 813331 h 3937530"/>
              <a:gd name="connsiteX4" fmla="*/ 2026618 w 3900324"/>
              <a:gd name="connsiteY4" fmla="*/ 191030 h 3937530"/>
              <a:gd name="connsiteX5" fmla="*/ 2250456 w 3900324"/>
              <a:gd name="connsiteY5" fmla="*/ 864130 h 3937530"/>
              <a:gd name="connsiteX6" fmla="*/ 3898281 w 3900324"/>
              <a:gd name="connsiteY6" fmla="*/ 1778530 h 3937530"/>
              <a:gd name="connsiteX7" fmla="*/ 1950418 w 3900324"/>
              <a:gd name="connsiteY7" fmla="*/ 3937530 h 3937530"/>
              <a:gd name="connsiteX8" fmla="*/ 2555 w 3900324"/>
              <a:gd name="connsiteY8" fmla="*/ 1778530 h 3937530"/>
              <a:gd name="connsiteX0" fmla="*/ 2555 w 3900324"/>
              <a:gd name="connsiteY0" fmla="*/ 1778530 h 3937530"/>
              <a:gd name="connsiteX1" fmla="*/ 1526556 w 3900324"/>
              <a:gd name="connsiteY1" fmla="*/ 1029231 h 3937530"/>
              <a:gd name="connsiteX2" fmla="*/ 1069356 w 3900324"/>
              <a:gd name="connsiteY2" fmla="*/ 114830 h 3937530"/>
              <a:gd name="connsiteX3" fmla="*/ 1831356 w 3900324"/>
              <a:gd name="connsiteY3" fmla="*/ 813331 h 3937530"/>
              <a:gd name="connsiteX4" fmla="*/ 2026618 w 3900324"/>
              <a:gd name="connsiteY4" fmla="*/ 191030 h 3937530"/>
              <a:gd name="connsiteX5" fmla="*/ 2250456 w 3900324"/>
              <a:gd name="connsiteY5" fmla="*/ 864130 h 3937530"/>
              <a:gd name="connsiteX6" fmla="*/ 3898281 w 3900324"/>
              <a:gd name="connsiteY6" fmla="*/ 1778530 h 3937530"/>
              <a:gd name="connsiteX7" fmla="*/ 1950418 w 3900324"/>
              <a:gd name="connsiteY7" fmla="*/ 3937530 h 3937530"/>
              <a:gd name="connsiteX8" fmla="*/ 2555 w 3900324"/>
              <a:gd name="connsiteY8" fmla="*/ 1778530 h 3937530"/>
              <a:gd name="connsiteX0" fmla="*/ 2555 w 3900324"/>
              <a:gd name="connsiteY0" fmla="*/ 1778530 h 3937530"/>
              <a:gd name="connsiteX1" fmla="*/ 1526556 w 3900324"/>
              <a:gd name="connsiteY1" fmla="*/ 1029231 h 3937530"/>
              <a:gd name="connsiteX2" fmla="*/ 1069356 w 3900324"/>
              <a:gd name="connsiteY2" fmla="*/ 114830 h 3937530"/>
              <a:gd name="connsiteX3" fmla="*/ 1831356 w 3900324"/>
              <a:gd name="connsiteY3" fmla="*/ 813331 h 3937530"/>
              <a:gd name="connsiteX4" fmla="*/ 1975818 w 3900324"/>
              <a:gd name="connsiteY4" fmla="*/ 191030 h 3937530"/>
              <a:gd name="connsiteX5" fmla="*/ 2250456 w 3900324"/>
              <a:gd name="connsiteY5" fmla="*/ 864130 h 3937530"/>
              <a:gd name="connsiteX6" fmla="*/ 3898281 w 3900324"/>
              <a:gd name="connsiteY6" fmla="*/ 1778530 h 3937530"/>
              <a:gd name="connsiteX7" fmla="*/ 1950418 w 3900324"/>
              <a:gd name="connsiteY7" fmla="*/ 3937530 h 3937530"/>
              <a:gd name="connsiteX8" fmla="*/ 2555 w 3900324"/>
              <a:gd name="connsiteY8" fmla="*/ 1778530 h 3937530"/>
              <a:gd name="connsiteX0" fmla="*/ 2555 w 3900324"/>
              <a:gd name="connsiteY0" fmla="*/ 1778530 h 3937530"/>
              <a:gd name="connsiteX1" fmla="*/ 1526556 w 3900324"/>
              <a:gd name="connsiteY1" fmla="*/ 1029231 h 3937530"/>
              <a:gd name="connsiteX2" fmla="*/ 1069356 w 3900324"/>
              <a:gd name="connsiteY2" fmla="*/ 114830 h 3937530"/>
              <a:gd name="connsiteX3" fmla="*/ 1831356 w 3900324"/>
              <a:gd name="connsiteY3" fmla="*/ 813331 h 3937530"/>
              <a:gd name="connsiteX4" fmla="*/ 1975818 w 3900324"/>
              <a:gd name="connsiteY4" fmla="*/ 191030 h 3937530"/>
              <a:gd name="connsiteX5" fmla="*/ 2250456 w 3900324"/>
              <a:gd name="connsiteY5" fmla="*/ 864130 h 3937530"/>
              <a:gd name="connsiteX6" fmla="*/ 3898281 w 3900324"/>
              <a:gd name="connsiteY6" fmla="*/ 1778530 h 3937530"/>
              <a:gd name="connsiteX7" fmla="*/ 1950418 w 3900324"/>
              <a:gd name="connsiteY7" fmla="*/ 3937530 h 3937530"/>
              <a:gd name="connsiteX8" fmla="*/ 2555 w 3900324"/>
              <a:gd name="connsiteY8" fmla="*/ 1778530 h 3937530"/>
              <a:gd name="connsiteX0" fmla="*/ 2555 w 3900398"/>
              <a:gd name="connsiteY0" fmla="*/ 1778530 h 3937530"/>
              <a:gd name="connsiteX1" fmla="*/ 1526556 w 3900398"/>
              <a:gd name="connsiteY1" fmla="*/ 1029231 h 3937530"/>
              <a:gd name="connsiteX2" fmla="*/ 1069356 w 3900398"/>
              <a:gd name="connsiteY2" fmla="*/ 114830 h 3937530"/>
              <a:gd name="connsiteX3" fmla="*/ 1831356 w 3900398"/>
              <a:gd name="connsiteY3" fmla="*/ 813331 h 3937530"/>
              <a:gd name="connsiteX4" fmla="*/ 1975818 w 3900398"/>
              <a:gd name="connsiteY4" fmla="*/ 191030 h 3937530"/>
              <a:gd name="connsiteX5" fmla="*/ 2250456 w 3900398"/>
              <a:gd name="connsiteY5" fmla="*/ 864130 h 3937530"/>
              <a:gd name="connsiteX6" fmla="*/ 3898281 w 3900398"/>
              <a:gd name="connsiteY6" fmla="*/ 1778530 h 3937530"/>
              <a:gd name="connsiteX7" fmla="*/ 1950418 w 3900398"/>
              <a:gd name="connsiteY7" fmla="*/ 3937530 h 3937530"/>
              <a:gd name="connsiteX8" fmla="*/ 2555 w 3900398"/>
              <a:gd name="connsiteY8" fmla="*/ 1778530 h 3937530"/>
              <a:gd name="connsiteX0" fmla="*/ 2555 w 3934660"/>
              <a:gd name="connsiteY0" fmla="*/ 1778530 h 3937530"/>
              <a:gd name="connsiteX1" fmla="*/ 1526556 w 3934660"/>
              <a:gd name="connsiteY1" fmla="*/ 1029231 h 3937530"/>
              <a:gd name="connsiteX2" fmla="*/ 1069356 w 3934660"/>
              <a:gd name="connsiteY2" fmla="*/ 114830 h 3937530"/>
              <a:gd name="connsiteX3" fmla="*/ 1831356 w 3934660"/>
              <a:gd name="connsiteY3" fmla="*/ 813331 h 3937530"/>
              <a:gd name="connsiteX4" fmla="*/ 1975818 w 3934660"/>
              <a:gd name="connsiteY4" fmla="*/ 191030 h 3937530"/>
              <a:gd name="connsiteX5" fmla="*/ 2250456 w 3934660"/>
              <a:gd name="connsiteY5" fmla="*/ 864130 h 3937530"/>
              <a:gd name="connsiteX6" fmla="*/ 3101355 w 3934660"/>
              <a:gd name="connsiteY6" fmla="*/ 114830 h 3937530"/>
              <a:gd name="connsiteX7" fmla="*/ 3898281 w 3934660"/>
              <a:gd name="connsiteY7" fmla="*/ 1778530 h 3937530"/>
              <a:gd name="connsiteX8" fmla="*/ 1950418 w 3934660"/>
              <a:gd name="connsiteY8" fmla="*/ 3937530 h 3937530"/>
              <a:gd name="connsiteX9" fmla="*/ 2555 w 3934660"/>
              <a:gd name="connsiteY9" fmla="*/ 1778530 h 3937530"/>
              <a:gd name="connsiteX0" fmla="*/ 2555 w 3934660"/>
              <a:gd name="connsiteY0" fmla="*/ 1778530 h 3937530"/>
              <a:gd name="connsiteX1" fmla="*/ 1526556 w 3934660"/>
              <a:gd name="connsiteY1" fmla="*/ 1029231 h 3937530"/>
              <a:gd name="connsiteX2" fmla="*/ 1069356 w 3934660"/>
              <a:gd name="connsiteY2" fmla="*/ 114830 h 3937530"/>
              <a:gd name="connsiteX3" fmla="*/ 1831356 w 3934660"/>
              <a:gd name="connsiteY3" fmla="*/ 813331 h 3937530"/>
              <a:gd name="connsiteX4" fmla="*/ 1975818 w 3934660"/>
              <a:gd name="connsiteY4" fmla="*/ 191030 h 3937530"/>
              <a:gd name="connsiteX5" fmla="*/ 2250456 w 3934660"/>
              <a:gd name="connsiteY5" fmla="*/ 864130 h 3937530"/>
              <a:gd name="connsiteX6" fmla="*/ 3101355 w 3934660"/>
              <a:gd name="connsiteY6" fmla="*/ 114830 h 3937530"/>
              <a:gd name="connsiteX7" fmla="*/ 3898281 w 3934660"/>
              <a:gd name="connsiteY7" fmla="*/ 1778530 h 3937530"/>
              <a:gd name="connsiteX8" fmla="*/ 1950418 w 3934660"/>
              <a:gd name="connsiteY8" fmla="*/ 3937530 h 3937530"/>
              <a:gd name="connsiteX9" fmla="*/ 2555 w 3934660"/>
              <a:gd name="connsiteY9" fmla="*/ 1778530 h 3937530"/>
              <a:gd name="connsiteX0" fmla="*/ 2555 w 3934660"/>
              <a:gd name="connsiteY0" fmla="*/ 1778530 h 3937530"/>
              <a:gd name="connsiteX1" fmla="*/ 1526556 w 3934660"/>
              <a:gd name="connsiteY1" fmla="*/ 1029231 h 3937530"/>
              <a:gd name="connsiteX2" fmla="*/ 1069356 w 3934660"/>
              <a:gd name="connsiteY2" fmla="*/ 114830 h 3937530"/>
              <a:gd name="connsiteX3" fmla="*/ 1831356 w 3934660"/>
              <a:gd name="connsiteY3" fmla="*/ 813331 h 3937530"/>
              <a:gd name="connsiteX4" fmla="*/ 1975818 w 3934660"/>
              <a:gd name="connsiteY4" fmla="*/ 191030 h 3937530"/>
              <a:gd name="connsiteX5" fmla="*/ 2237756 w 3934660"/>
              <a:gd name="connsiteY5" fmla="*/ 826030 h 3937530"/>
              <a:gd name="connsiteX6" fmla="*/ 3101355 w 3934660"/>
              <a:gd name="connsiteY6" fmla="*/ 114830 h 3937530"/>
              <a:gd name="connsiteX7" fmla="*/ 3898281 w 3934660"/>
              <a:gd name="connsiteY7" fmla="*/ 1778530 h 3937530"/>
              <a:gd name="connsiteX8" fmla="*/ 1950418 w 3934660"/>
              <a:gd name="connsiteY8" fmla="*/ 3937530 h 3937530"/>
              <a:gd name="connsiteX9" fmla="*/ 2555 w 3934660"/>
              <a:gd name="connsiteY9" fmla="*/ 1778530 h 3937530"/>
              <a:gd name="connsiteX0" fmla="*/ 2555 w 3934660"/>
              <a:gd name="connsiteY0" fmla="*/ 1778530 h 3937530"/>
              <a:gd name="connsiteX1" fmla="*/ 1526556 w 3934660"/>
              <a:gd name="connsiteY1" fmla="*/ 1029231 h 3937530"/>
              <a:gd name="connsiteX2" fmla="*/ 1069356 w 3934660"/>
              <a:gd name="connsiteY2" fmla="*/ 114830 h 3937530"/>
              <a:gd name="connsiteX3" fmla="*/ 1831356 w 3934660"/>
              <a:gd name="connsiteY3" fmla="*/ 813331 h 3937530"/>
              <a:gd name="connsiteX4" fmla="*/ 1975818 w 3934660"/>
              <a:gd name="connsiteY4" fmla="*/ 191030 h 3937530"/>
              <a:gd name="connsiteX5" fmla="*/ 2237756 w 3934660"/>
              <a:gd name="connsiteY5" fmla="*/ 826030 h 3937530"/>
              <a:gd name="connsiteX6" fmla="*/ 3101355 w 3934660"/>
              <a:gd name="connsiteY6" fmla="*/ 114830 h 3937530"/>
              <a:gd name="connsiteX7" fmla="*/ 3898281 w 3934660"/>
              <a:gd name="connsiteY7" fmla="*/ 1778530 h 3937530"/>
              <a:gd name="connsiteX8" fmla="*/ 1950418 w 3934660"/>
              <a:gd name="connsiteY8" fmla="*/ 3937530 h 3937530"/>
              <a:gd name="connsiteX9" fmla="*/ 2555 w 3934660"/>
              <a:gd name="connsiteY9" fmla="*/ 1778530 h 3937530"/>
              <a:gd name="connsiteX0" fmla="*/ 2555 w 3934660"/>
              <a:gd name="connsiteY0" fmla="*/ 1778530 h 3937530"/>
              <a:gd name="connsiteX1" fmla="*/ 1526556 w 3934660"/>
              <a:gd name="connsiteY1" fmla="*/ 1029231 h 3937530"/>
              <a:gd name="connsiteX2" fmla="*/ 1069356 w 3934660"/>
              <a:gd name="connsiteY2" fmla="*/ 114830 h 3937530"/>
              <a:gd name="connsiteX3" fmla="*/ 1831356 w 3934660"/>
              <a:gd name="connsiteY3" fmla="*/ 813331 h 3937530"/>
              <a:gd name="connsiteX4" fmla="*/ 1975818 w 3934660"/>
              <a:gd name="connsiteY4" fmla="*/ 191030 h 3937530"/>
              <a:gd name="connsiteX5" fmla="*/ 2237756 w 3934660"/>
              <a:gd name="connsiteY5" fmla="*/ 826030 h 3937530"/>
              <a:gd name="connsiteX6" fmla="*/ 3101355 w 3934660"/>
              <a:gd name="connsiteY6" fmla="*/ 114830 h 3937530"/>
              <a:gd name="connsiteX7" fmla="*/ 3898281 w 3934660"/>
              <a:gd name="connsiteY7" fmla="*/ 1778530 h 3937530"/>
              <a:gd name="connsiteX8" fmla="*/ 1950418 w 3934660"/>
              <a:gd name="connsiteY8" fmla="*/ 3937530 h 3937530"/>
              <a:gd name="connsiteX9" fmla="*/ 2555 w 3934660"/>
              <a:gd name="connsiteY9" fmla="*/ 1778530 h 3937530"/>
              <a:gd name="connsiteX0" fmla="*/ 2555 w 3934660"/>
              <a:gd name="connsiteY0" fmla="*/ 1778530 h 3937530"/>
              <a:gd name="connsiteX1" fmla="*/ 1526556 w 3934660"/>
              <a:gd name="connsiteY1" fmla="*/ 1029231 h 3937530"/>
              <a:gd name="connsiteX2" fmla="*/ 1069356 w 3934660"/>
              <a:gd name="connsiteY2" fmla="*/ 114830 h 3937530"/>
              <a:gd name="connsiteX3" fmla="*/ 1831356 w 3934660"/>
              <a:gd name="connsiteY3" fmla="*/ 813331 h 3937530"/>
              <a:gd name="connsiteX4" fmla="*/ 1975818 w 3934660"/>
              <a:gd name="connsiteY4" fmla="*/ 191030 h 3937530"/>
              <a:gd name="connsiteX5" fmla="*/ 2237756 w 3934660"/>
              <a:gd name="connsiteY5" fmla="*/ 826030 h 3937530"/>
              <a:gd name="connsiteX6" fmla="*/ 3101355 w 3934660"/>
              <a:gd name="connsiteY6" fmla="*/ 114830 h 3937530"/>
              <a:gd name="connsiteX7" fmla="*/ 3898281 w 3934660"/>
              <a:gd name="connsiteY7" fmla="*/ 1778530 h 3937530"/>
              <a:gd name="connsiteX8" fmla="*/ 1950418 w 3934660"/>
              <a:gd name="connsiteY8" fmla="*/ 3937530 h 3937530"/>
              <a:gd name="connsiteX9" fmla="*/ 2555 w 3934660"/>
              <a:gd name="connsiteY9" fmla="*/ 1778530 h 3937530"/>
              <a:gd name="connsiteX0" fmla="*/ 2555 w 3934660"/>
              <a:gd name="connsiteY0" fmla="*/ 1778530 h 3937530"/>
              <a:gd name="connsiteX1" fmla="*/ 1526556 w 3934660"/>
              <a:gd name="connsiteY1" fmla="*/ 1029231 h 3937530"/>
              <a:gd name="connsiteX2" fmla="*/ 1069356 w 3934660"/>
              <a:gd name="connsiteY2" fmla="*/ 114830 h 3937530"/>
              <a:gd name="connsiteX3" fmla="*/ 1831356 w 3934660"/>
              <a:gd name="connsiteY3" fmla="*/ 813331 h 3937530"/>
              <a:gd name="connsiteX4" fmla="*/ 1975818 w 3934660"/>
              <a:gd name="connsiteY4" fmla="*/ 191030 h 3937530"/>
              <a:gd name="connsiteX5" fmla="*/ 2237756 w 3934660"/>
              <a:gd name="connsiteY5" fmla="*/ 826030 h 3937530"/>
              <a:gd name="connsiteX6" fmla="*/ 3101355 w 3934660"/>
              <a:gd name="connsiteY6" fmla="*/ 114830 h 3937530"/>
              <a:gd name="connsiteX7" fmla="*/ 3898281 w 3934660"/>
              <a:gd name="connsiteY7" fmla="*/ 1778530 h 3937530"/>
              <a:gd name="connsiteX8" fmla="*/ 1950418 w 3934660"/>
              <a:gd name="connsiteY8" fmla="*/ 3937530 h 3937530"/>
              <a:gd name="connsiteX9" fmla="*/ 2555 w 3934660"/>
              <a:gd name="connsiteY9" fmla="*/ 1778530 h 3937530"/>
              <a:gd name="connsiteX0" fmla="*/ 2555 w 3934660"/>
              <a:gd name="connsiteY0" fmla="*/ 1778530 h 3937530"/>
              <a:gd name="connsiteX1" fmla="*/ 1526556 w 3934660"/>
              <a:gd name="connsiteY1" fmla="*/ 1029231 h 3937530"/>
              <a:gd name="connsiteX2" fmla="*/ 1069356 w 3934660"/>
              <a:gd name="connsiteY2" fmla="*/ 114830 h 3937530"/>
              <a:gd name="connsiteX3" fmla="*/ 1831356 w 3934660"/>
              <a:gd name="connsiteY3" fmla="*/ 813331 h 3937530"/>
              <a:gd name="connsiteX4" fmla="*/ 1975818 w 3934660"/>
              <a:gd name="connsiteY4" fmla="*/ 191030 h 3937530"/>
              <a:gd name="connsiteX5" fmla="*/ 2237756 w 3934660"/>
              <a:gd name="connsiteY5" fmla="*/ 826030 h 3937530"/>
              <a:gd name="connsiteX6" fmla="*/ 3101355 w 3934660"/>
              <a:gd name="connsiteY6" fmla="*/ 114830 h 3937530"/>
              <a:gd name="connsiteX7" fmla="*/ 3898281 w 3934660"/>
              <a:gd name="connsiteY7" fmla="*/ 1778530 h 3937530"/>
              <a:gd name="connsiteX8" fmla="*/ 1950418 w 3934660"/>
              <a:gd name="connsiteY8" fmla="*/ 3937530 h 3937530"/>
              <a:gd name="connsiteX9" fmla="*/ 2555 w 3934660"/>
              <a:gd name="connsiteY9" fmla="*/ 1778530 h 3937530"/>
              <a:gd name="connsiteX0" fmla="*/ 2555 w 3939660"/>
              <a:gd name="connsiteY0" fmla="*/ 1778530 h 3937530"/>
              <a:gd name="connsiteX1" fmla="*/ 1526556 w 3939660"/>
              <a:gd name="connsiteY1" fmla="*/ 1029231 h 3937530"/>
              <a:gd name="connsiteX2" fmla="*/ 1069356 w 3939660"/>
              <a:gd name="connsiteY2" fmla="*/ 114830 h 3937530"/>
              <a:gd name="connsiteX3" fmla="*/ 1831356 w 3939660"/>
              <a:gd name="connsiteY3" fmla="*/ 813331 h 3937530"/>
              <a:gd name="connsiteX4" fmla="*/ 1975818 w 3939660"/>
              <a:gd name="connsiteY4" fmla="*/ 191030 h 3937530"/>
              <a:gd name="connsiteX5" fmla="*/ 2237756 w 3939660"/>
              <a:gd name="connsiteY5" fmla="*/ 826030 h 3937530"/>
              <a:gd name="connsiteX6" fmla="*/ 3101355 w 3939660"/>
              <a:gd name="connsiteY6" fmla="*/ 114830 h 3937530"/>
              <a:gd name="connsiteX7" fmla="*/ 3898281 w 3939660"/>
              <a:gd name="connsiteY7" fmla="*/ 1778530 h 3937530"/>
              <a:gd name="connsiteX8" fmla="*/ 1950418 w 3939660"/>
              <a:gd name="connsiteY8" fmla="*/ 3937530 h 3937530"/>
              <a:gd name="connsiteX9" fmla="*/ 2555 w 3939660"/>
              <a:gd name="connsiteY9" fmla="*/ 1778530 h 3937530"/>
              <a:gd name="connsiteX0" fmla="*/ 2555 w 3936115"/>
              <a:gd name="connsiteY0" fmla="*/ 1778530 h 3937530"/>
              <a:gd name="connsiteX1" fmla="*/ 1526556 w 3936115"/>
              <a:gd name="connsiteY1" fmla="*/ 1029231 h 3937530"/>
              <a:gd name="connsiteX2" fmla="*/ 1069356 w 3936115"/>
              <a:gd name="connsiteY2" fmla="*/ 114830 h 3937530"/>
              <a:gd name="connsiteX3" fmla="*/ 1831356 w 3936115"/>
              <a:gd name="connsiteY3" fmla="*/ 813331 h 3937530"/>
              <a:gd name="connsiteX4" fmla="*/ 1975818 w 3936115"/>
              <a:gd name="connsiteY4" fmla="*/ 191030 h 3937530"/>
              <a:gd name="connsiteX5" fmla="*/ 2237756 w 3936115"/>
              <a:gd name="connsiteY5" fmla="*/ 826030 h 3937530"/>
              <a:gd name="connsiteX6" fmla="*/ 3101355 w 3936115"/>
              <a:gd name="connsiteY6" fmla="*/ 114830 h 3937530"/>
              <a:gd name="connsiteX7" fmla="*/ 2656855 w 3936115"/>
              <a:gd name="connsiteY7" fmla="*/ 1168930 h 3937530"/>
              <a:gd name="connsiteX8" fmla="*/ 3898281 w 3936115"/>
              <a:gd name="connsiteY8" fmla="*/ 1778530 h 3937530"/>
              <a:gd name="connsiteX9" fmla="*/ 1950418 w 3936115"/>
              <a:gd name="connsiteY9" fmla="*/ 3937530 h 3937530"/>
              <a:gd name="connsiteX10" fmla="*/ 2555 w 3936115"/>
              <a:gd name="connsiteY10" fmla="*/ 1778530 h 3937530"/>
              <a:gd name="connsiteX0" fmla="*/ 2555 w 3936115"/>
              <a:gd name="connsiteY0" fmla="*/ 1778530 h 3937530"/>
              <a:gd name="connsiteX1" fmla="*/ 1526556 w 3936115"/>
              <a:gd name="connsiteY1" fmla="*/ 1029231 h 3937530"/>
              <a:gd name="connsiteX2" fmla="*/ 1069356 w 3936115"/>
              <a:gd name="connsiteY2" fmla="*/ 114830 h 3937530"/>
              <a:gd name="connsiteX3" fmla="*/ 1831356 w 3936115"/>
              <a:gd name="connsiteY3" fmla="*/ 813331 h 3937530"/>
              <a:gd name="connsiteX4" fmla="*/ 1975818 w 3936115"/>
              <a:gd name="connsiteY4" fmla="*/ 191030 h 3937530"/>
              <a:gd name="connsiteX5" fmla="*/ 2237756 w 3936115"/>
              <a:gd name="connsiteY5" fmla="*/ 826030 h 3937530"/>
              <a:gd name="connsiteX6" fmla="*/ 3101355 w 3936115"/>
              <a:gd name="connsiteY6" fmla="*/ 114830 h 3937530"/>
              <a:gd name="connsiteX7" fmla="*/ 2656855 w 3936115"/>
              <a:gd name="connsiteY7" fmla="*/ 1168930 h 3937530"/>
              <a:gd name="connsiteX8" fmla="*/ 3898281 w 3936115"/>
              <a:gd name="connsiteY8" fmla="*/ 1778530 h 3937530"/>
              <a:gd name="connsiteX9" fmla="*/ 1950418 w 3936115"/>
              <a:gd name="connsiteY9" fmla="*/ 3937530 h 3937530"/>
              <a:gd name="connsiteX10" fmla="*/ 2555 w 3936115"/>
              <a:gd name="connsiteY10" fmla="*/ 1778530 h 3937530"/>
              <a:gd name="connsiteX0" fmla="*/ 2555 w 3935230"/>
              <a:gd name="connsiteY0" fmla="*/ 1778530 h 3937530"/>
              <a:gd name="connsiteX1" fmla="*/ 1526556 w 3935230"/>
              <a:gd name="connsiteY1" fmla="*/ 1029231 h 3937530"/>
              <a:gd name="connsiteX2" fmla="*/ 1069356 w 3935230"/>
              <a:gd name="connsiteY2" fmla="*/ 114830 h 3937530"/>
              <a:gd name="connsiteX3" fmla="*/ 1831356 w 3935230"/>
              <a:gd name="connsiteY3" fmla="*/ 813331 h 3937530"/>
              <a:gd name="connsiteX4" fmla="*/ 1975818 w 3935230"/>
              <a:gd name="connsiteY4" fmla="*/ 191030 h 3937530"/>
              <a:gd name="connsiteX5" fmla="*/ 2237756 w 3935230"/>
              <a:gd name="connsiteY5" fmla="*/ 826030 h 3937530"/>
              <a:gd name="connsiteX6" fmla="*/ 3101355 w 3935230"/>
              <a:gd name="connsiteY6" fmla="*/ 114830 h 3937530"/>
              <a:gd name="connsiteX7" fmla="*/ 2618755 w 3935230"/>
              <a:gd name="connsiteY7" fmla="*/ 1118130 h 3937530"/>
              <a:gd name="connsiteX8" fmla="*/ 3898281 w 3935230"/>
              <a:gd name="connsiteY8" fmla="*/ 1778530 h 3937530"/>
              <a:gd name="connsiteX9" fmla="*/ 1950418 w 3935230"/>
              <a:gd name="connsiteY9" fmla="*/ 3937530 h 3937530"/>
              <a:gd name="connsiteX10" fmla="*/ 2555 w 3935230"/>
              <a:gd name="connsiteY10" fmla="*/ 1778530 h 3937530"/>
              <a:gd name="connsiteX0" fmla="*/ 2555 w 3932391"/>
              <a:gd name="connsiteY0" fmla="*/ 1778530 h 3937530"/>
              <a:gd name="connsiteX1" fmla="*/ 1526556 w 3932391"/>
              <a:gd name="connsiteY1" fmla="*/ 1029231 h 3937530"/>
              <a:gd name="connsiteX2" fmla="*/ 1069356 w 3932391"/>
              <a:gd name="connsiteY2" fmla="*/ 114830 h 3937530"/>
              <a:gd name="connsiteX3" fmla="*/ 1831356 w 3932391"/>
              <a:gd name="connsiteY3" fmla="*/ 813331 h 3937530"/>
              <a:gd name="connsiteX4" fmla="*/ 1975818 w 3932391"/>
              <a:gd name="connsiteY4" fmla="*/ 191030 h 3937530"/>
              <a:gd name="connsiteX5" fmla="*/ 2237756 w 3932391"/>
              <a:gd name="connsiteY5" fmla="*/ 826030 h 3937530"/>
              <a:gd name="connsiteX6" fmla="*/ 3101355 w 3932391"/>
              <a:gd name="connsiteY6" fmla="*/ 114830 h 3937530"/>
              <a:gd name="connsiteX7" fmla="*/ 2618755 w 3932391"/>
              <a:gd name="connsiteY7" fmla="*/ 1118130 h 3937530"/>
              <a:gd name="connsiteX8" fmla="*/ 3898281 w 3932391"/>
              <a:gd name="connsiteY8" fmla="*/ 1778530 h 3937530"/>
              <a:gd name="connsiteX9" fmla="*/ 1950418 w 3932391"/>
              <a:gd name="connsiteY9" fmla="*/ 3937530 h 3937530"/>
              <a:gd name="connsiteX10" fmla="*/ 2555 w 3932391"/>
              <a:gd name="connsiteY10" fmla="*/ 1778530 h 3937530"/>
              <a:gd name="connsiteX0" fmla="*/ 2555 w 3934808"/>
              <a:gd name="connsiteY0" fmla="*/ 1778530 h 3937530"/>
              <a:gd name="connsiteX1" fmla="*/ 1526556 w 3934808"/>
              <a:gd name="connsiteY1" fmla="*/ 1029231 h 3937530"/>
              <a:gd name="connsiteX2" fmla="*/ 1069356 w 3934808"/>
              <a:gd name="connsiteY2" fmla="*/ 114830 h 3937530"/>
              <a:gd name="connsiteX3" fmla="*/ 1831356 w 3934808"/>
              <a:gd name="connsiteY3" fmla="*/ 813331 h 3937530"/>
              <a:gd name="connsiteX4" fmla="*/ 1975818 w 3934808"/>
              <a:gd name="connsiteY4" fmla="*/ 191030 h 3937530"/>
              <a:gd name="connsiteX5" fmla="*/ 2237756 w 3934808"/>
              <a:gd name="connsiteY5" fmla="*/ 826030 h 3937530"/>
              <a:gd name="connsiteX6" fmla="*/ 3101355 w 3934808"/>
              <a:gd name="connsiteY6" fmla="*/ 114830 h 3937530"/>
              <a:gd name="connsiteX7" fmla="*/ 2618755 w 3934808"/>
              <a:gd name="connsiteY7" fmla="*/ 1118130 h 3937530"/>
              <a:gd name="connsiteX8" fmla="*/ 3088657 w 3934808"/>
              <a:gd name="connsiteY8" fmla="*/ 1168930 h 3937530"/>
              <a:gd name="connsiteX9" fmla="*/ 3898281 w 3934808"/>
              <a:gd name="connsiteY9" fmla="*/ 1778530 h 3937530"/>
              <a:gd name="connsiteX10" fmla="*/ 1950418 w 3934808"/>
              <a:gd name="connsiteY10" fmla="*/ 3937530 h 3937530"/>
              <a:gd name="connsiteX11" fmla="*/ 2555 w 3934808"/>
              <a:gd name="connsiteY11" fmla="*/ 1778530 h 3937530"/>
              <a:gd name="connsiteX0" fmla="*/ 2555 w 3934808"/>
              <a:gd name="connsiteY0" fmla="*/ 1778530 h 3937530"/>
              <a:gd name="connsiteX1" fmla="*/ 1526556 w 3934808"/>
              <a:gd name="connsiteY1" fmla="*/ 1029231 h 3937530"/>
              <a:gd name="connsiteX2" fmla="*/ 1069356 w 3934808"/>
              <a:gd name="connsiteY2" fmla="*/ 114830 h 3937530"/>
              <a:gd name="connsiteX3" fmla="*/ 1831356 w 3934808"/>
              <a:gd name="connsiteY3" fmla="*/ 813331 h 3937530"/>
              <a:gd name="connsiteX4" fmla="*/ 1975818 w 3934808"/>
              <a:gd name="connsiteY4" fmla="*/ 191030 h 3937530"/>
              <a:gd name="connsiteX5" fmla="*/ 2237756 w 3934808"/>
              <a:gd name="connsiteY5" fmla="*/ 826030 h 3937530"/>
              <a:gd name="connsiteX6" fmla="*/ 3101355 w 3934808"/>
              <a:gd name="connsiteY6" fmla="*/ 114830 h 3937530"/>
              <a:gd name="connsiteX7" fmla="*/ 2618755 w 3934808"/>
              <a:gd name="connsiteY7" fmla="*/ 1118130 h 3937530"/>
              <a:gd name="connsiteX8" fmla="*/ 3088657 w 3934808"/>
              <a:gd name="connsiteY8" fmla="*/ 1168930 h 3937530"/>
              <a:gd name="connsiteX9" fmla="*/ 3898281 w 3934808"/>
              <a:gd name="connsiteY9" fmla="*/ 1778530 h 3937530"/>
              <a:gd name="connsiteX10" fmla="*/ 1950418 w 3934808"/>
              <a:gd name="connsiteY10" fmla="*/ 3937530 h 3937530"/>
              <a:gd name="connsiteX11" fmla="*/ 2555 w 3934808"/>
              <a:gd name="connsiteY11" fmla="*/ 1778530 h 3937530"/>
              <a:gd name="connsiteX0" fmla="*/ 2555 w 3933441"/>
              <a:gd name="connsiteY0" fmla="*/ 1778530 h 3937530"/>
              <a:gd name="connsiteX1" fmla="*/ 1526556 w 3933441"/>
              <a:gd name="connsiteY1" fmla="*/ 1029231 h 3937530"/>
              <a:gd name="connsiteX2" fmla="*/ 1069356 w 3933441"/>
              <a:gd name="connsiteY2" fmla="*/ 114830 h 3937530"/>
              <a:gd name="connsiteX3" fmla="*/ 1831356 w 3933441"/>
              <a:gd name="connsiteY3" fmla="*/ 813331 h 3937530"/>
              <a:gd name="connsiteX4" fmla="*/ 1975818 w 3933441"/>
              <a:gd name="connsiteY4" fmla="*/ 191030 h 3937530"/>
              <a:gd name="connsiteX5" fmla="*/ 2237756 w 3933441"/>
              <a:gd name="connsiteY5" fmla="*/ 826030 h 3937530"/>
              <a:gd name="connsiteX6" fmla="*/ 3101355 w 3933441"/>
              <a:gd name="connsiteY6" fmla="*/ 114830 h 3937530"/>
              <a:gd name="connsiteX7" fmla="*/ 2618755 w 3933441"/>
              <a:gd name="connsiteY7" fmla="*/ 1118130 h 3937530"/>
              <a:gd name="connsiteX8" fmla="*/ 3050557 w 3933441"/>
              <a:gd name="connsiteY8" fmla="*/ 1143530 h 3937530"/>
              <a:gd name="connsiteX9" fmla="*/ 3898281 w 3933441"/>
              <a:gd name="connsiteY9" fmla="*/ 1778530 h 3937530"/>
              <a:gd name="connsiteX10" fmla="*/ 1950418 w 3933441"/>
              <a:gd name="connsiteY10" fmla="*/ 3937530 h 3937530"/>
              <a:gd name="connsiteX11" fmla="*/ 2555 w 3933441"/>
              <a:gd name="connsiteY11" fmla="*/ 1778530 h 3937530"/>
              <a:gd name="connsiteX0" fmla="*/ 2555 w 3930002"/>
              <a:gd name="connsiteY0" fmla="*/ 1778530 h 3937530"/>
              <a:gd name="connsiteX1" fmla="*/ 1526556 w 3930002"/>
              <a:gd name="connsiteY1" fmla="*/ 1029231 h 3937530"/>
              <a:gd name="connsiteX2" fmla="*/ 1069356 w 3930002"/>
              <a:gd name="connsiteY2" fmla="*/ 114830 h 3937530"/>
              <a:gd name="connsiteX3" fmla="*/ 1831356 w 3930002"/>
              <a:gd name="connsiteY3" fmla="*/ 813331 h 3937530"/>
              <a:gd name="connsiteX4" fmla="*/ 1975818 w 3930002"/>
              <a:gd name="connsiteY4" fmla="*/ 191030 h 3937530"/>
              <a:gd name="connsiteX5" fmla="*/ 2237756 w 3930002"/>
              <a:gd name="connsiteY5" fmla="*/ 826030 h 3937530"/>
              <a:gd name="connsiteX6" fmla="*/ 3101355 w 3930002"/>
              <a:gd name="connsiteY6" fmla="*/ 114830 h 3937530"/>
              <a:gd name="connsiteX7" fmla="*/ 2618755 w 3930002"/>
              <a:gd name="connsiteY7" fmla="*/ 1118130 h 3937530"/>
              <a:gd name="connsiteX8" fmla="*/ 3050557 w 3930002"/>
              <a:gd name="connsiteY8" fmla="*/ 1143530 h 3937530"/>
              <a:gd name="connsiteX9" fmla="*/ 3898281 w 3930002"/>
              <a:gd name="connsiteY9" fmla="*/ 1778530 h 3937530"/>
              <a:gd name="connsiteX10" fmla="*/ 1950418 w 3930002"/>
              <a:gd name="connsiteY10" fmla="*/ 3937530 h 3937530"/>
              <a:gd name="connsiteX11" fmla="*/ 2555 w 3930002"/>
              <a:gd name="connsiteY11" fmla="*/ 1778530 h 3937530"/>
              <a:gd name="connsiteX0" fmla="*/ 2555 w 3928585"/>
              <a:gd name="connsiteY0" fmla="*/ 1778530 h 3937530"/>
              <a:gd name="connsiteX1" fmla="*/ 1526556 w 3928585"/>
              <a:gd name="connsiteY1" fmla="*/ 1029231 h 3937530"/>
              <a:gd name="connsiteX2" fmla="*/ 1069356 w 3928585"/>
              <a:gd name="connsiteY2" fmla="*/ 114830 h 3937530"/>
              <a:gd name="connsiteX3" fmla="*/ 1831356 w 3928585"/>
              <a:gd name="connsiteY3" fmla="*/ 813331 h 3937530"/>
              <a:gd name="connsiteX4" fmla="*/ 1975818 w 3928585"/>
              <a:gd name="connsiteY4" fmla="*/ 191030 h 3937530"/>
              <a:gd name="connsiteX5" fmla="*/ 2237756 w 3928585"/>
              <a:gd name="connsiteY5" fmla="*/ 826030 h 3937530"/>
              <a:gd name="connsiteX6" fmla="*/ 3101355 w 3928585"/>
              <a:gd name="connsiteY6" fmla="*/ 114830 h 3937530"/>
              <a:gd name="connsiteX7" fmla="*/ 2618755 w 3928585"/>
              <a:gd name="connsiteY7" fmla="*/ 1118130 h 3937530"/>
              <a:gd name="connsiteX8" fmla="*/ 2998170 w 3928585"/>
              <a:gd name="connsiteY8" fmla="*/ 1143530 h 3937530"/>
              <a:gd name="connsiteX9" fmla="*/ 3898281 w 3928585"/>
              <a:gd name="connsiteY9" fmla="*/ 1778530 h 3937530"/>
              <a:gd name="connsiteX10" fmla="*/ 1950418 w 3928585"/>
              <a:gd name="connsiteY10" fmla="*/ 3937530 h 3937530"/>
              <a:gd name="connsiteX11" fmla="*/ 2555 w 3928585"/>
              <a:gd name="connsiteY11" fmla="*/ 1778530 h 3937530"/>
              <a:gd name="connsiteX0" fmla="*/ 2555 w 3928585"/>
              <a:gd name="connsiteY0" fmla="*/ 1778530 h 3937530"/>
              <a:gd name="connsiteX1" fmla="*/ 1526556 w 3928585"/>
              <a:gd name="connsiteY1" fmla="*/ 1029231 h 3937530"/>
              <a:gd name="connsiteX2" fmla="*/ 1069356 w 3928585"/>
              <a:gd name="connsiteY2" fmla="*/ 114830 h 3937530"/>
              <a:gd name="connsiteX3" fmla="*/ 1831356 w 3928585"/>
              <a:gd name="connsiteY3" fmla="*/ 813331 h 3937530"/>
              <a:gd name="connsiteX4" fmla="*/ 1975818 w 3928585"/>
              <a:gd name="connsiteY4" fmla="*/ 191030 h 3937530"/>
              <a:gd name="connsiteX5" fmla="*/ 2237756 w 3928585"/>
              <a:gd name="connsiteY5" fmla="*/ 826030 h 3937530"/>
              <a:gd name="connsiteX6" fmla="*/ 3101355 w 3928585"/>
              <a:gd name="connsiteY6" fmla="*/ 114830 h 3937530"/>
              <a:gd name="connsiteX7" fmla="*/ 2618755 w 3928585"/>
              <a:gd name="connsiteY7" fmla="*/ 1118130 h 3937530"/>
              <a:gd name="connsiteX8" fmla="*/ 2998170 w 3928585"/>
              <a:gd name="connsiteY8" fmla="*/ 1143530 h 3937530"/>
              <a:gd name="connsiteX9" fmla="*/ 3898281 w 3928585"/>
              <a:gd name="connsiteY9" fmla="*/ 1778530 h 3937530"/>
              <a:gd name="connsiteX10" fmla="*/ 1950418 w 3928585"/>
              <a:gd name="connsiteY10" fmla="*/ 3937530 h 3937530"/>
              <a:gd name="connsiteX11" fmla="*/ 2555 w 3928585"/>
              <a:gd name="connsiteY11" fmla="*/ 1778530 h 3937530"/>
              <a:gd name="connsiteX0" fmla="*/ 2555 w 3929566"/>
              <a:gd name="connsiteY0" fmla="*/ 1778530 h 3937530"/>
              <a:gd name="connsiteX1" fmla="*/ 1526556 w 3929566"/>
              <a:gd name="connsiteY1" fmla="*/ 1029231 h 3937530"/>
              <a:gd name="connsiteX2" fmla="*/ 1069356 w 3929566"/>
              <a:gd name="connsiteY2" fmla="*/ 114830 h 3937530"/>
              <a:gd name="connsiteX3" fmla="*/ 1831356 w 3929566"/>
              <a:gd name="connsiteY3" fmla="*/ 813331 h 3937530"/>
              <a:gd name="connsiteX4" fmla="*/ 1975818 w 3929566"/>
              <a:gd name="connsiteY4" fmla="*/ 191030 h 3937530"/>
              <a:gd name="connsiteX5" fmla="*/ 2237756 w 3929566"/>
              <a:gd name="connsiteY5" fmla="*/ 826030 h 3937530"/>
              <a:gd name="connsiteX6" fmla="*/ 3101355 w 3929566"/>
              <a:gd name="connsiteY6" fmla="*/ 114830 h 3937530"/>
              <a:gd name="connsiteX7" fmla="*/ 2618755 w 3929566"/>
              <a:gd name="connsiteY7" fmla="*/ 1118130 h 3937530"/>
              <a:gd name="connsiteX8" fmla="*/ 2998170 w 3929566"/>
              <a:gd name="connsiteY8" fmla="*/ 1143530 h 3937530"/>
              <a:gd name="connsiteX9" fmla="*/ 3898281 w 3929566"/>
              <a:gd name="connsiteY9" fmla="*/ 1778530 h 3937530"/>
              <a:gd name="connsiteX10" fmla="*/ 1950418 w 3929566"/>
              <a:gd name="connsiteY10" fmla="*/ 3937530 h 3937530"/>
              <a:gd name="connsiteX11" fmla="*/ 2555 w 3929566"/>
              <a:gd name="connsiteY11" fmla="*/ 1778530 h 3937530"/>
              <a:gd name="connsiteX0" fmla="*/ 2555 w 3935470"/>
              <a:gd name="connsiteY0" fmla="*/ 1778530 h 3937530"/>
              <a:gd name="connsiteX1" fmla="*/ 1526556 w 3935470"/>
              <a:gd name="connsiteY1" fmla="*/ 1029231 h 3937530"/>
              <a:gd name="connsiteX2" fmla="*/ 1069356 w 3935470"/>
              <a:gd name="connsiteY2" fmla="*/ 114830 h 3937530"/>
              <a:gd name="connsiteX3" fmla="*/ 1831356 w 3935470"/>
              <a:gd name="connsiteY3" fmla="*/ 813331 h 3937530"/>
              <a:gd name="connsiteX4" fmla="*/ 1975818 w 3935470"/>
              <a:gd name="connsiteY4" fmla="*/ 191030 h 3937530"/>
              <a:gd name="connsiteX5" fmla="*/ 2237756 w 3935470"/>
              <a:gd name="connsiteY5" fmla="*/ 826030 h 3937530"/>
              <a:gd name="connsiteX6" fmla="*/ 3101355 w 3935470"/>
              <a:gd name="connsiteY6" fmla="*/ 114830 h 3937530"/>
              <a:gd name="connsiteX7" fmla="*/ 2618755 w 3935470"/>
              <a:gd name="connsiteY7" fmla="*/ 1118130 h 3937530"/>
              <a:gd name="connsiteX8" fmla="*/ 2998170 w 3935470"/>
              <a:gd name="connsiteY8" fmla="*/ 1143530 h 3937530"/>
              <a:gd name="connsiteX9" fmla="*/ 2821957 w 3935470"/>
              <a:gd name="connsiteY9" fmla="*/ 1608668 h 3937530"/>
              <a:gd name="connsiteX10" fmla="*/ 3898281 w 3935470"/>
              <a:gd name="connsiteY10" fmla="*/ 1778530 h 3937530"/>
              <a:gd name="connsiteX11" fmla="*/ 1950418 w 3935470"/>
              <a:gd name="connsiteY11" fmla="*/ 3937530 h 3937530"/>
              <a:gd name="connsiteX12" fmla="*/ 2555 w 3935470"/>
              <a:gd name="connsiteY12" fmla="*/ 1778530 h 3937530"/>
              <a:gd name="connsiteX0" fmla="*/ 2555 w 3935470"/>
              <a:gd name="connsiteY0" fmla="*/ 1778530 h 3937530"/>
              <a:gd name="connsiteX1" fmla="*/ 1526556 w 3935470"/>
              <a:gd name="connsiteY1" fmla="*/ 1029231 h 3937530"/>
              <a:gd name="connsiteX2" fmla="*/ 1069356 w 3935470"/>
              <a:gd name="connsiteY2" fmla="*/ 114830 h 3937530"/>
              <a:gd name="connsiteX3" fmla="*/ 1831356 w 3935470"/>
              <a:gd name="connsiteY3" fmla="*/ 813331 h 3937530"/>
              <a:gd name="connsiteX4" fmla="*/ 1975818 w 3935470"/>
              <a:gd name="connsiteY4" fmla="*/ 191030 h 3937530"/>
              <a:gd name="connsiteX5" fmla="*/ 2237756 w 3935470"/>
              <a:gd name="connsiteY5" fmla="*/ 826030 h 3937530"/>
              <a:gd name="connsiteX6" fmla="*/ 3101355 w 3935470"/>
              <a:gd name="connsiteY6" fmla="*/ 114830 h 3937530"/>
              <a:gd name="connsiteX7" fmla="*/ 2618755 w 3935470"/>
              <a:gd name="connsiteY7" fmla="*/ 1118130 h 3937530"/>
              <a:gd name="connsiteX8" fmla="*/ 3060082 w 3935470"/>
              <a:gd name="connsiteY8" fmla="*/ 1205443 h 3937530"/>
              <a:gd name="connsiteX9" fmla="*/ 2821957 w 3935470"/>
              <a:gd name="connsiteY9" fmla="*/ 1608668 h 3937530"/>
              <a:gd name="connsiteX10" fmla="*/ 3898281 w 3935470"/>
              <a:gd name="connsiteY10" fmla="*/ 1778530 h 3937530"/>
              <a:gd name="connsiteX11" fmla="*/ 1950418 w 3935470"/>
              <a:gd name="connsiteY11" fmla="*/ 3937530 h 3937530"/>
              <a:gd name="connsiteX12" fmla="*/ 2555 w 3935470"/>
              <a:gd name="connsiteY12" fmla="*/ 1778530 h 3937530"/>
              <a:gd name="connsiteX0" fmla="*/ 2555 w 3935470"/>
              <a:gd name="connsiteY0" fmla="*/ 1778530 h 3937530"/>
              <a:gd name="connsiteX1" fmla="*/ 1526556 w 3935470"/>
              <a:gd name="connsiteY1" fmla="*/ 1029231 h 3937530"/>
              <a:gd name="connsiteX2" fmla="*/ 1069356 w 3935470"/>
              <a:gd name="connsiteY2" fmla="*/ 114830 h 3937530"/>
              <a:gd name="connsiteX3" fmla="*/ 1831356 w 3935470"/>
              <a:gd name="connsiteY3" fmla="*/ 813331 h 3937530"/>
              <a:gd name="connsiteX4" fmla="*/ 1975818 w 3935470"/>
              <a:gd name="connsiteY4" fmla="*/ 191030 h 3937530"/>
              <a:gd name="connsiteX5" fmla="*/ 2237756 w 3935470"/>
              <a:gd name="connsiteY5" fmla="*/ 826030 h 3937530"/>
              <a:gd name="connsiteX6" fmla="*/ 3101355 w 3935470"/>
              <a:gd name="connsiteY6" fmla="*/ 114830 h 3937530"/>
              <a:gd name="connsiteX7" fmla="*/ 2618755 w 3935470"/>
              <a:gd name="connsiteY7" fmla="*/ 1118130 h 3937530"/>
              <a:gd name="connsiteX8" fmla="*/ 3060082 w 3935470"/>
              <a:gd name="connsiteY8" fmla="*/ 1205443 h 3937530"/>
              <a:gd name="connsiteX9" fmla="*/ 2821957 w 3935470"/>
              <a:gd name="connsiteY9" fmla="*/ 1608668 h 3937530"/>
              <a:gd name="connsiteX10" fmla="*/ 3898281 w 3935470"/>
              <a:gd name="connsiteY10" fmla="*/ 1778530 h 3937530"/>
              <a:gd name="connsiteX11" fmla="*/ 1950418 w 3935470"/>
              <a:gd name="connsiteY11" fmla="*/ 3937530 h 3937530"/>
              <a:gd name="connsiteX12" fmla="*/ 2555 w 3935470"/>
              <a:gd name="connsiteY12" fmla="*/ 1778530 h 3937530"/>
              <a:gd name="connsiteX0" fmla="*/ 2555 w 3935470"/>
              <a:gd name="connsiteY0" fmla="*/ 1778530 h 3937530"/>
              <a:gd name="connsiteX1" fmla="*/ 1526556 w 3935470"/>
              <a:gd name="connsiteY1" fmla="*/ 1029231 h 3937530"/>
              <a:gd name="connsiteX2" fmla="*/ 1069356 w 3935470"/>
              <a:gd name="connsiteY2" fmla="*/ 114830 h 3937530"/>
              <a:gd name="connsiteX3" fmla="*/ 1831356 w 3935470"/>
              <a:gd name="connsiteY3" fmla="*/ 813331 h 3937530"/>
              <a:gd name="connsiteX4" fmla="*/ 1975818 w 3935470"/>
              <a:gd name="connsiteY4" fmla="*/ 191030 h 3937530"/>
              <a:gd name="connsiteX5" fmla="*/ 2237756 w 3935470"/>
              <a:gd name="connsiteY5" fmla="*/ 826030 h 3937530"/>
              <a:gd name="connsiteX6" fmla="*/ 3101355 w 3935470"/>
              <a:gd name="connsiteY6" fmla="*/ 114830 h 3937530"/>
              <a:gd name="connsiteX7" fmla="*/ 2618755 w 3935470"/>
              <a:gd name="connsiteY7" fmla="*/ 1118130 h 3937530"/>
              <a:gd name="connsiteX8" fmla="*/ 3060082 w 3935470"/>
              <a:gd name="connsiteY8" fmla="*/ 1205443 h 3937530"/>
              <a:gd name="connsiteX9" fmla="*/ 2821957 w 3935470"/>
              <a:gd name="connsiteY9" fmla="*/ 1608668 h 3937530"/>
              <a:gd name="connsiteX10" fmla="*/ 3898281 w 3935470"/>
              <a:gd name="connsiteY10" fmla="*/ 1778530 h 3937530"/>
              <a:gd name="connsiteX11" fmla="*/ 1950418 w 3935470"/>
              <a:gd name="connsiteY11" fmla="*/ 3937530 h 3937530"/>
              <a:gd name="connsiteX12" fmla="*/ 2555 w 3935470"/>
              <a:gd name="connsiteY12" fmla="*/ 1778530 h 3937530"/>
              <a:gd name="connsiteX0" fmla="*/ 2555 w 3935470"/>
              <a:gd name="connsiteY0" fmla="*/ 1778530 h 3937530"/>
              <a:gd name="connsiteX1" fmla="*/ 1526556 w 3935470"/>
              <a:gd name="connsiteY1" fmla="*/ 1029231 h 3937530"/>
              <a:gd name="connsiteX2" fmla="*/ 1069356 w 3935470"/>
              <a:gd name="connsiteY2" fmla="*/ 114830 h 3937530"/>
              <a:gd name="connsiteX3" fmla="*/ 1831356 w 3935470"/>
              <a:gd name="connsiteY3" fmla="*/ 813331 h 3937530"/>
              <a:gd name="connsiteX4" fmla="*/ 1975818 w 3935470"/>
              <a:gd name="connsiteY4" fmla="*/ 191030 h 3937530"/>
              <a:gd name="connsiteX5" fmla="*/ 2237756 w 3935470"/>
              <a:gd name="connsiteY5" fmla="*/ 826030 h 3937530"/>
              <a:gd name="connsiteX6" fmla="*/ 3101355 w 3935470"/>
              <a:gd name="connsiteY6" fmla="*/ 114830 h 3937530"/>
              <a:gd name="connsiteX7" fmla="*/ 2609230 w 3935470"/>
              <a:gd name="connsiteY7" fmla="*/ 1141942 h 3937530"/>
              <a:gd name="connsiteX8" fmla="*/ 3060082 w 3935470"/>
              <a:gd name="connsiteY8" fmla="*/ 1205443 h 3937530"/>
              <a:gd name="connsiteX9" fmla="*/ 2821957 w 3935470"/>
              <a:gd name="connsiteY9" fmla="*/ 1608668 h 3937530"/>
              <a:gd name="connsiteX10" fmla="*/ 3898281 w 3935470"/>
              <a:gd name="connsiteY10" fmla="*/ 1778530 h 3937530"/>
              <a:gd name="connsiteX11" fmla="*/ 1950418 w 3935470"/>
              <a:gd name="connsiteY11" fmla="*/ 3937530 h 3937530"/>
              <a:gd name="connsiteX12" fmla="*/ 2555 w 3935470"/>
              <a:gd name="connsiteY12" fmla="*/ 1778530 h 3937530"/>
              <a:gd name="connsiteX0" fmla="*/ 2555 w 3935470"/>
              <a:gd name="connsiteY0" fmla="*/ 1778530 h 3937530"/>
              <a:gd name="connsiteX1" fmla="*/ 1526556 w 3935470"/>
              <a:gd name="connsiteY1" fmla="*/ 1029231 h 3937530"/>
              <a:gd name="connsiteX2" fmla="*/ 1069356 w 3935470"/>
              <a:gd name="connsiteY2" fmla="*/ 114830 h 3937530"/>
              <a:gd name="connsiteX3" fmla="*/ 1831356 w 3935470"/>
              <a:gd name="connsiteY3" fmla="*/ 813331 h 3937530"/>
              <a:gd name="connsiteX4" fmla="*/ 1975818 w 3935470"/>
              <a:gd name="connsiteY4" fmla="*/ 191030 h 3937530"/>
              <a:gd name="connsiteX5" fmla="*/ 2237756 w 3935470"/>
              <a:gd name="connsiteY5" fmla="*/ 826030 h 3937530"/>
              <a:gd name="connsiteX6" fmla="*/ 3101355 w 3935470"/>
              <a:gd name="connsiteY6" fmla="*/ 114830 h 3937530"/>
              <a:gd name="connsiteX7" fmla="*/ 2609230 w 3935470"/>
              <a:gd name="connsiteY7" fmla="*/ 1141942 h 3937530"/>
              <a:gd name="connsiteX8" fmla="*/ 3060082 w 3935470"/>
              <a:gd name="connsiteY8" fmla="*/ 1205443 h 3937530"/>
              <a:gd name="connsiteX9" fmla="*/ 2821957 w 3935470"/>
              <a:gd name="connsiteY9" fmla="*/ 1608668 h 3937530"/>
              <a:gd name="connsiteX10" fmla="*/ 3898281 w 3935470"/>
              <a:gd name="connsiteY10" fmla="*/ 1778530 h 3937530"/>
              <a:gd name="connsiteX11" fmla="*/ 1950418 w 3935470"/>
              <a:gd name="connsiteY11" fmla="*/ 3937530 h 3937530"/>
              <a:gd name="connsiteX12" fmla="*/ 2555 w 3935470"/>
              <a:gd name="connsiteY12" fmla="*/ 1778530 h 3937530"/>
              <a:gd name="connsiteX0" fmla="*/ 2555 w 3935470"/>
              <a:gd name="connsiteY0" fmla="*/ 1778530 h 3937530"/>
              <a:gd name="connsiteX1" fmla="*/ 1526556 w 3935470"/>
              <a:gd name="connsiteY1" fmla="*/ 1029231 h 3937530"/>
              <a:gd name="connsiteX2" fmla="*/ 1069356 w 3935470"/>
              <a:gd name="connsiteY2" fmla="*/ 114830 h 3937530"/>
              <a:gd name="connsiteX3" fmla="*/ 1831356 w 3935470"/>
              <a:gd name="connsiteY3" fmla="*/ 813331 h 3937530"/>
              <a:gd name="connsiteX4" fmla="*/ 1975818 w 3935470"/>
              <a:gd name="connsiteY4" fmla="*/ 191030 h 3937530"/>
              <a:gd name="connsiteX5" fmla="*/ 2237756 w 3935470"/>
              <a:gd name="connsiteY5" fmla="*/ 826030 h 3937530"/>
              <a:gd name="connsiteX6" fmla="*/ 3101355 w 3935470"/>
              <a:gd name="connsiteY6" fmla="*/ 114830 h 3937530"/>
              <a:gd name="connsiteX7" fmla="*/ 2609230 w 3935470"/>
              <a:gd name="connsiteY7" fmla="*/ 1141942 h 3937530"/>
              <a:gd name="connsiteX8" fmla="*/ 3060082 w 3935470"/>
              <a:gd name="connsiteY8" fmla="*/ 1205443 h 3937530"/>
              <a:gd name="connsiteX9" fmla="*/ 2821957 w 3935470"/>
              <a:gd name="connsiteY9" fmla="*/ 1608668 h 3937530"/>
              <a:gd name="connsiteX10" fmla="*/ 3898281 w 3935470"/>
              <a:gd name="connsiteY10" fmla="*/ 1778530 h 3937530"/>
              <a:gd name="connsiteX11" fmla="*/ 1950418 w 3935470"/>
              <a:gd name="connsiteY11" fmla="*/ 3937530 h 3937530"/>
              <a:gd name="connsiteX12" fmla="*/ 2555 w 3935470"/>
              <a:gd name="connsiteY12" fmla="*/ 1778530 h 3937530"/>
              <a:gd name="connsiteX0" fmla="*/ 2555 w 3935470"/>
              <a:gd name="connsiteY0" fmla="*/ 1778530 h 3937530"/>
              <a:gd name="connsiteX1" fmla="*/ 1526556 w 3935470"/>
              <a:gd name="connsiteY1" fmla="*/ 1029231 h 3937530"/>
              <a:gd name="connsiteX2" fmla="*/ 1069356 w 3935470"/>
              <a:gd name="connsiteY2" fmla="*/ 114830 h 3937530"/>
              <a:gd name="connsiteX3" fmla="*/ 1831356 w 3935470"/>
              <a:gd name="connsiteY3" fmla="*/ 813331 h 3937530"/>
              <a:gd name="connsiteX4" fmla="*/ 1975818 w 3935470"/>
              <a:gd name="connsiteY4" fmla="*/ 191030 h 3937530"/>
              <a:gd name="connsiteX5" fmla="*/ 2237756 w 3935470"/>
              <a:gd name="connsiteY5" fmla="*/ 826030 h 3937530"/>
              <a:gd name="connsiteX6" fmla="*/ 3101355 w 3935470"/>
              <a:gd name="connsiteY6" fmla="*/ 114830 h 3937530"/>
              <a:gd name="connsiteX7" fmla="*/ 2609230 w 3935470"/>
              <a:gd name="connsiteY7" fmla="*/ 1141942 h 3937530"/>
              <a:gd name="connsiteX8" fmla="*/ 3060082 w 3935470"/>
              <a:gd name="connsiteY8" fmla="*/ 1205443 h 3937530"/>
              <a:gd name="connsiteX9" fmla="*/ 2821957 w 3935470"/>
              <a:gd name="connsiteY9" fmla="*/ 1608668 h 3937530"/>
              <a:gd name="connsiteX10" fmla="*/ 3898281 w 3935470"/>
              <a:gd name="connsiteY10" fmla="*/ 1778530 h 3937530"/>
              <a:gd name="connsiteX11" fmla="*/ 1950418 w 3935470"/>
              <a:gd name="connsiteY11" fmla="*/ 3937530 h 3937530"/>
              <a:gd name="connsiteX12" fmla="*/ 2555 w 3935470"/>
              <a:gd name="connsiteY12" fmla="*/ 1778530 h 3937530"/>
              <a:gd name="connsiteX0" fmla="*/ 2555 w 3935470"/>
              <a:gd name="connsiteY0" fmla="*/ 1778530 h 3937530"/>
              <a:gd name="connsiteX1" fmla="*/ 1526556 w 3935470"/>
              <a:gd name="connsiteY1" fmla="*/ 1029231 h 3937530"/>
              <a:gd name="connsiteX2" fmla="*/ 1069356 w 3935470"/>
              <a:gd name="connsiteY2" fmla="*/ 114830 h 3937530"/>
              <a:gd name="connsiteX3" fmla="*/ 1831356 w 3935470"/>
              <a:gd name="connsiteY3" fmla="*/ 813331 h 3937530"/>
              <a:gd name="connsiteX4" fmla="*/ 1975818 w 3935470"/>
              <a:gd name="connsiteY4" fmla="*/ 191030 h 3937530"/>
              <a:gd name="connsiteX5" fmla="*/ 2237756 w 3935470"/>
              <a:gd name="connsiteY5" fmla="*/ 826030 h 3937530"/>
              <a:gd name="connsiteX6" fmla="*/ 3101355 w 3935470"/>
              <a:gd name="connsiteY6" fmla="*/ 114830 h 3937530"/>
              <a:gd name="connsiteX7" fmla="*/ 2609230 w 3935470"/>
              <a:gd name="connsiteY7" fmla="*/ 1141942 h 3937530"/>
              <a:gd name="connsiteX8" fmla="*/ 3060082 w 3935470"/>
              <a:gd name="connsiteY8" fmla="*/ 1205443 h 3937530"/>
              <a:gd name="connsiteX9" fmla="*/ 2821957 w 3935470"/>
              <a:gd name="connsiteY9" fmla="*/ 1608668 h 3937530"/>
              <a:gd name="connsiteX10" fmla="*/ 3898281 w 3935470"/>
              <a:gd name="connsiteY10" fmla="*/ 1778530 h 3937530"/>
              <a:gd name="connsiteX11" fmla="*/ 1950418 w 3935470"/>
              <a:gd name="connsiteY11" fmla="*/ 3937530 h 3937530"/>
              <a:gd name="connsiteX12" fmla="*/ 2555 w 3935470"/>
              <a:gd name="connsiteY12" fmla="*/ 1778530 h 3937530"/>
              <a:gd name="connsiteX0" fmla="*/ 2555 w 3935470"/>
              <a:gd name="connsiteY0" fmla="*/ 1778530 h 3937530"/>
              <a:gd name="connsiteX1" fmla="*/ 1526556 w 3935470"/>
              <a:gd name="connsiteY1" fmla="*/ 1029231 h 3937530"/>
              <a:gd name="connsiteX2" fmla="*/ 1069356 w 3935470"/>
              <a:gd name="connsiteY2" fmla="*/ 114830 h 3937530"/>
              <a:gd name="connsiteX3" fmla="*/ 1831356 w 3935470"/>
              <a:gd name="connsiteY3" fmla="*/ 813331 h 3937530"/>
              <a:gd name="connsiteX4" fmla="*/ 1975818 w 3935470"/>
              <a:gd name="connsiteY4" fmla="*/ 191030 h 3937530"/>
              <a:gd name="connsiteX5" fmla="*/ 2237756 w 3935470"/>
              <a:gd name="connsiteY5" fmla="*/ 826030 h 3937530"/>
              <a:gd name="connsiteX6" fmla="*/ 3101355 w 3935470"/>
              <a:gd name="connsiteY6" fmla="*/ 114830 h 3937530"/>
              <a:gd name="connsiteX7" fmla="*/ 2609230 w 3935470"/>
              <a:gd name="connsiteY7" fmla="*/ 1141942 h 3937530"/>
              <a:gd name="connsiteX8" fmla="*/ 3060082 w 3935470"/>
              <a:gd name="connsiteY8" fmla="*/ 1205443 h 3937530"/>
              <a:gd name="connsiteX9" fmla="*/ 2821957 w 3935470"/>
              <a:gd name="connsiteY9" fmla="*/ 1608668 h 3937530"/>
              <a:gd name="connsiteX10" fmla="*/ 3898281 w 3935470"/>
              <a:gd name="connsiteY10" fmla="*/ 1778530 h 3937530"/>
              <a:gd name="connsiteX11" fmla="*/ 1950418 w 3935470"/>
              <a:gd name="connsiteY11" fmla="*/ 3937530 h 3937530"/>
              <a:gd name="connsiteX12" fmla="*/ 2555 w 3935470"/>
              <a:gd name="connsiteY12" fmla="*/ 1778530 h 3937530"/>
              <a:gd name="connsiteX0" fmla="*/ 2555 w 3935470"/>
              <a:gd name="connsiteY0" fmla="*/ 1778530 h 3937530"/>
              <a:gd name="connsiteX1" fmla="*/ 1526556 w 3935470"/>
              <a:gd name="connsiteY1" fmla="*/ 1029231 h 3937530"/>
              <a:gd name="connsiteX2" fmla="*/ 1069356 w 3935470"/>
              <a:gd name="connsiteY2" fmla="*/ 114830 h 3937530"/>
              <a:gd name="connsiteX3" fmla="*/ 1831356 w 3935470"/>
              <a:gd name="connsiteY3" fmla="*/ 813331 h 3937530"/>
              <a:gd name="connsiteX4" fmla="*/ 1975818 w 3935470"/>
              <a:gd name="connsiteY4" fmla="*/ 191030 h 3937530"/>
              <a:gd name="connsiteX5" fmla="*/ 2237756 w 3935470"/>
              <a:gd name="connsiteY5" fmla="*/ 826030 h 3937530"/>
              <a:gd name="connsiteX6" fmla="*/ 3101355 w 3935470"/>
              <a:gd name="connsiteY6" fmla="*/ 114830 h 3937530"/>
              <a:gd name="connsiteX7" fmla="*/ 2609230 w 3935470"/>
              <a:gd name="connsiteY7" fmla="*/ 1141942 h 3937530"/>
              <a:gd name="connsiteX8" fmla="*/ 3060082 w 3935470"/>
              <a:gd name="connsiteY8" fmla="*/ 1205443 h 3937530"/>
              <a:gd name="connsiteX9" fmla="*/ 2821957 w 3935470"/>
              <a:gd name="connsiteY9" fmla="*/ 1608668 h 3937530"/>
              <a:gd name="connsiteX10" fmla="*/ 3898281 w 3935470"/>
              <a:gd name="connsiteY10" fmla="*/ 1778530 h 3937530"/>
              <a:gd name="connsiteX11" fmla="*/ 1950418 w 3935470"/>
              <a:gd name="connsiteY11" fmla="*/ 3937530 h 3937530"/>
              <a:gd name="connsiteX12" fmla="*/ 2555 w 3935470"/>
              <a:gd name="connsiteY12" fmla="*/ 1778530 h 3937530"/>
              <a:gd name="connsiteX0" fmla="*/ 2555 w 3971496"/>
              <a:gd name="connsiteY0" fmla="*/ 1778530 h 3937530"/>
              <a:gd name="connsiteX1" fmla="*/ 1526556 w 3971496"/>
              <a:gd name="connsiteY1" fmla="*/ 1029231 h 3937530"/>
              <a:gd name="connsiteX2" fmla="*/ 1069356 w 3971496"/>
              <a:gd name="connsiteY2" fmla="*/ 114830 h 3937530"/>
              <a:gd name="connsiteX3" fmla="*/ 1831356 w 3971496"/>
              <a:gd name="connsiteY3" fmla="*/ 813331 h 3937530"/>
              <a:gd name="connsiteX4" fmla="*/ 1975818 w 3971496"/>
              <a:gd name="connsiteY4" fmla="*/ 191030 h 3937530"/>
              <a:gd name="connsiteX5" fmla="*/ 2237756 w 3971496"/>
              <a:gd name="connsiteY5" fmla="*/ 826030 h 3937530"/>
              <a:gd name="connsiteX6" fmla="*/ 3101355 w 3971496"/>
              <a:gd name="connsiteY6" fmla="*/ 114830 h 3937530"/>
              <a:gd name="connsiteX7" fmla="*/ 2609230 w 3971496"/>
              <a:gd name="connsiteY7" fmla="*/ 1141942 h 3937530"/>
              <a:gd name="connsiteX8" fmla="*/ 3060082 w 3971496"/>
              <a:gd name="connsiteY8" fmla="*/ 1205443 h 3937530"/>
              <a:gd name="connsiteX9" fmla="*/ 2821957 w 3971496"/>
              <a:gd name="connsiteY9" fmla="*/ 1608668 h 3937530"/>
              <a:gd name="connsiteX10" fmla="*/ 3336307 w 3971496"/>
              <a:gd name="connsiteY10" fmla="*/ 1684868 h 3937530"/>
              <a:gd name="connsiteX11" fmla="*/ 3898281 w 3971496"/>
              <a:gd name="connsiteY11" fmla="*/ 1778530 h 3937530"/>
              <a:gd name="connsiteX12" fmla="*/ 1950418 w 3971496"/>
              <a:gd name="connsiteY12" fmla="*/ 3937530 h 3937530"/>
              <a:gd name="connsiteX13" fmla="*/ 2555 w 3971496"/>
              <a:gd name="connsiteY13" fmla="*/ 1778530 h 3937530"/>
              <a:gd name="connsiteX0" fmla="*/ 2555 w 3971496"/>
              <a:gd name="connsiteY0" fmla="*/ 1778530 h 3937530"/>
              <a:gd name="connsiteX1" fmla="*/ 1526556 w 3971496"/>
              <a:gd name="connsiteY1" fmla="*/ 1029231 h 3937530"/>
              <a:gd name="connsiteX2" fmla="*/ 1069356 w 3971496"/>
              <a:gd name="connsiteY2" fmla="*/ 114830 h 3937530"/>
              <a:gd name="connsiteX3" fmla="*/ 1831356 w 3971496"/>
              <a:gd name="connsiteY3" fmla="*/ 813331 h 3937530"/>
              <a:gd name="connsiteX4" fmla="*/ 1975818 w 3971496"/>
              <a:gd name="connsiteY4" fmla="*/ 191030 h 3937530"/>
              <a:gd name="connsiteX5" fmla="*/ 2237756 w 3971496"/>
              <a:gd name="connsiteY5" fmla="*/ 826030 h 3937530"/>
              <a:gd name="connsiteX6" fmla="*/ 3101355 w 3971496"/>
              <a:gd name="connsiteY6" fmla="*/ 114830 h 3937530"/>
              <a:gd name="connsiteX7" fmla="*/ 2609230 w 3971496"/>
              <a:gd name="connsiteY7" fmla="*/ 1141942 h 3937530"/>
              <a:gd name="connsiteX8" fmla="*/ 3060082 w 3971496"/>
              <a:gd name="connsiteY8" fmla="*/ 1205443 h 3937530"/>
              <a:gd name="connsiteX9" fmla="*/ 2821957 w 3971496"/>
              <a:gd name="connsiteY9" fmla="*/ 1608668 h 3937530"/>
              <a:gd name="connsiteX10" fmla="*/ 3336307 w 3971496"/>
              <a:gd name="connsiteY10" fmla="*/ 1684868 h 3937530"/>
              <a:gd name="connsiteX11" fmla="*/ 3898281 w 3971496"/>
              <a:gd name="connsiteY11" fmla="*/ 1778530 h 3937530"/>
              <a:gd name="connsiteX12" fmla="*/ 1950418 w 3971496"/>
              <a:gd name="connsiteY12" fmla="*/ 3937530 h 3937530"/>
              <a:gd name="connsiteX13" fmla="*/ 2555 w 3971496"/>
              <a:gd name="connsiteY13" fmla="*/ 1778530 h 3937530"/>
              <a:gd name="connsiteX0" fmla="*/ 2555 w 4003228"/>
              <a:gd name="connsiteY0" fmla="*/ 1778530 h 3937530"/>
              <a:gd name="connsiteX1" fmla="*/ 1526556 w 4003228"/>
              <a:gd name="connsiteY1" fmla="*/ 1029231 h 3937530"/>
              <a:gd name="connsiteX2" fmla="*/ 1069356 w 4003228"/>
              <a:gd name="connsiteY2" fmla="*/ 114830 h 3937530"/>
              <a:gd name="connsiteX3" fmla="*/ 1831356 w 4003228"/>
              <a:gd name="connsiteY3" fmla="*/ 813331 h 3937530"/>
              <a:gd name="connsiteX4" fmla="*/ 1975818 w 4003228"/>
              <a:gd name="connsiteY4" fmla="*/ 191030 h 3937530"/>
              <a:gd name="connsiteX5" fmla="*/ 2237756 w 4003228"/>
              <a:gd name="connsiteY5" fmla="*/ 826030 h 3937530"/>
              <a:gd name="connsiteX6" fmla="*/ 3101355 w 4003228"/>
              <a:gd name="connsiteY6" fmla="*/ 114830 h 3937530"/>
              <a:gd name="connsiteX7" fmla="*/ 2609230 w 4003228"/>
              <a:gd name="connsiteY7" fmla="*/ 1141942 h 3937530"/>
              <a:gd name="connsiteX8" fmla="*/ 3060082 w 4003228"/>
              <a:gd name="connsiteY8" fmla="*/ 1205443 h 3937530"/>
              <a:gd name="connsiteX9" fmla="*/ 2821957 w 4003228"/>
              <a:gd name="connsiteY9" fmla="*/ 1608668 h 3937530"/>
              <a:gd name="connsiteX10" fmla="*/ 3336307 w 4003228"/>
              <a:gd name="connsiteY10" fmla="*/ 1684868 h 3937530"/>
              <a:gd name="connsiteX11" fmla="*/ 3626820 w 4003228"/>
              <a:gd name="connsiteY11" fmla="*/ 2013480 h 3937530"/>
              <a:gd name="connsiteX12" fmla="*/ 3898281 w 4003228"/>
              <a:gd name="connsiteY12" fmla="*/ 1778530 h 3937530"/>
              <a:gd name="connsiteX13" fmla="*/ 1950418 w 4003228"/>
              <a:gd name="connsiteY13" fmla="*/ 3937530 h 3937530"/>
              <a:gd name="connsiteX14" fmla="*/ 2555 w 4003228"/>
              <a:gd name="connsiteY14" fmla="*/ 1778530 h 3937530"/>
              <a:gd name="connsiteX0" fmla="*/ 2555 w 4003228"/>
              <a:gd name="connsiteY0" fmla="*/ 1778530 h 3937530"/>
              <a:gd name="connsiteX1" fmla="*/ 1526556 w 4003228"/>
              <a:gd name="connsiteY1" fmla="*/ 1029231 h 3937530"/>
              <a:gd name="connsiteX2" fmla="*/ 1069356 w 4003228"/>
              <a:gd name="connsiteY2" fmla="*/ 114830 h 3937530"/>
              <a:gd name="connsiteX3" fmla="*/ 1831356 w 4003228"/>
              <a:gd name="connsiteY3" fmla="*/ 813331 h 3937530"/>
              <a:gd name="connsiteX4" fmla="*/ 1975818 w 4003228"/>
              <a:gd name="connsiteY4" fmla="*/ 191030 h 3937530"/>
              <a:gd name="connsiteX5" fmla="*/ 2237756 w 4003228"/>
              <a:gd name="connsiteY5" fmla="*/ 826030 h 3937530"/>
              <a:gd name="connsiteX6" fmla="*/ 3101355 w 4003228"/>
              <a:gd name="connsiteY6" fmla="*/ 114830 h 3937530"/>
              <a:gd name="connsiteX7" fmla="*/ 2609230 w 4003228"/>
              <a:gd name="connsiteY7" fmla="*/ 1141942 h 3937530"/>
              <a:gd name="connsiteX8" fmla="*/ 3060082 w 4003228"/>
              <a:gd name="connsiteY8" fmla="*/ 1205443 h 3937530"/>
              <a:gd name="connsiteX9" fmla="*/ 2821957 w 4003228"/>
              <a:gd name="connsiteY9" fmla="*/ 1608668 h 3937530"/>
              <a:gd name="connsiteX10" fmla="*/ 3336307 w 4003228"/>
              <a:gd name="connsiteY10" fmla="*/ 1684868 h 3937530"/>
              <a:gd name="connsiteX11" fmla="*/ 3626820 w 4003228"/>
              <a:gd name="connsiteY11" fmla="*/ 2013480 h 3937530"/>
              <a:gd name="connsiteX12" fmla="*/ 3898281 w 4003228"/>
              <a:gd name="connsiteY12" fmla="*/ 1778530 h 3937530"/>
              <a:gd name="connsiteX13" fmla="*/ 1950418 w 4003228"/>
              <a:gd name="connsiteY13" fmla="*/ 3937530 h 3937530"/>
              <a:gd name="connsiteX14" fmla="*/ 2555 w 4003228"/>
              <a:gd name="connsiteY14" fmla="*/ 1778530 h 3937530"/>
              <a:gd name="connsiteX0" fmla="*/ 2555 w 3676051"/>
              <a:gd name="connsiteY0" fmla="*/ 1778530 h 3939551"/>
              <a:gd name="connsiteX1" fmla="*/ 1526556 w 3676051"/>
              <a:gd name="connsiteY1" fmla="*/ 1029231 h 3939551"/>
              <a:gd name="connsiteX2" fmla="*/ 1069356 w 3676051"/>
              <a:gd name="connsiteY2" fmla="*/ 114830 h 3939551"/>
              <a:gd name="connsiteX3" fmla="*/ 1831356 w 3676051"/>
              <a:gd name="connsiteY3" fmla="*/ 813331 h 3939551"/>
              <a:gd name="connsiteX4" fmla="*/ 1975818 w 3676051"/>
              <a:gd name="connsiteY4" fmla="*/ 191030 h 3939551"/>
              <a:gd name="connsiteX5" fmla="*/ 2237756 w 3676051"/>
              <a:gd name="connsiteY5" fmla="*/ 826030 h 3939551"/>
              <a:gd name="connsiteX6" fmla="*/ 3101355 w 3676051"/>
              <a:gd name="connsiteY6" fmla="*/ 114830 h 3939551"/>
              <a:gd name="connsiteX7" fmla="*/ 2609230 w 3676051"/>
              <a:gd name="connsiteY7" fmla="*/ 1141942 h 3939551"/>
              <a:gd name="connsiteX8" fmla="*/ 3060082 w 3676051"/>
              <a:gd name="connsiteY8" fmla="*/ 1205443 h 3939551"/>
              <a:gd name="connsiteX9" fmla="*/ 2821957 w 3676051"/>
              <a:gd name="connsiteY9" fmla="*/ 1608668 h 3939551"/>
              <a:gd name="connsiteX10" fmla="*/ 3336307 w 3676051"/>
              <a:gd name="connsiteY10" fmla="*/ 1684868 h 3939551"/>
              <a:gd name="connsiteX11" fmla="*/ 3626820 w 3676051"/>
              <a:gd name="connsiteY11" fmla="*/ 2013480 h 3939551"/>
              <a:gd name="connsiteX12" fmla="*/ 3383931 w 3676051"/>
              <a:gd name="connsiteY12" fmla="*/ 2159530 h 3939551"/>
              <a:gd name="connsiteX13" fmla="*/ 1950418 w 3676051"/>
              <a:gd name="connsiteY13" fmla="*/ 3937530 h 3939551"/>
              <a:gd name="connsiteX14" fmla="*/ 2555 w 3676051"/>
              <a:gd name="connsiteY14" fmla="*/ 1778530 h 3939551"/>
              <a:gd name="connsiteX0" fmla="*/ 2555 w 3648852"/>
              <a:gd name="connsiteY0" fmla="*/ 1778530 h 3939551"/>
              <a:gd name="connsiteX1" fmla="*/ 1526556 w 3648852"/>
              <a:gd name="connsiteY1" fmla="*/ 1029231 h 3939551"/>
              <a:gd name="connsiteX2" fmla="*/ 1069356 w 3648852"/>
              <a:gd name="connsiteY2" fmla="*/ 114830 h 3939551"/>
              <a:gd name="connsiteX3" fmla="*/ 1831356 w 3648852"/>
              <a:gd name="connsiteY3" fmla="*/ 813331 h 3939551"/>
              <a:gd name="connsiteX4" fmla="*/ 1975818 w 3648852"/>
              <a:gd name="connsiteY4" fmla="*/ 191030 h 3939551"/>
              <a:gd name="connsiteX5" fmla="*/ 2237756 w 3648852"/>
              <a:gd name="connsiteY5" fmla="*/ 826030 h 3939551"/>
              <a:gd name="connsiteX6" fmla="*/ 3101355 w 3648852"/>
              <a:gd name="connsiteY6" fmla="*/ 114830 h 3939551"/>
              <a:gd name="connsiteX7" fmla="*/ 2609230 w 3648852"/>
              <a:gd name="connsiteY7" fmla="*/ 1141942 h 3939551"/>
              <a:gd name="connsiteX8" fmla="*/ 3060082 w 3648852"/>
              <a:gd name="connsiteY8" fmla="*/ 1205443 h 3939551"/>
              <a:gd name="connsiteX9" fmla="*/ 2821957 w 3648852"/>
              <a:gd name="connsiteY9" fmla="*/ 1608668 h 3939551"/>
              <a:gd name="connsiteX10" fmla="*/ 3336307 w 3648852"/>
              <a:gd name="connsiteY10" fmla="*/ 1684868 h 3939551"/>
              <a:gd name="connsiteX11" fmla="*/ 3626820 w 3648852"/>
              <a:gd name="connsiteY11" fmla="*/ 2013480 h 3939551"/>
              <a:gd name="connsiteX12" fmla="*/ 3383931 w 3648852"/>
              <a:gd name="connsiteY12" fmla="*/ 2159530 h 3939551"/>
              <a:gd name="connsiteX13" fmla="*/ 1950418 w 3648852"/>
              <a:gd name="connsiteY13" fmla="*/ 3937530 h 3939551"/>
              <a:gd name="connsiteX14" fmla="*/ 2555 w 3648852"/>
              <a:gd name="connsiteY14" fmla="*/ 1778530 h 3939551"/>
              <a:gd name="connsiteX0" fmla="*/ 2555 w 3551148"/>
              <a:gd name="connsiteY0" fmla="*/ 1778530 h 3939551"/>
              <a:gd name="connsiteX1" fmla="*/ 1526556 w 3551148"/>
              <a:gd name="connsiteY1" fmla="*/ 1029231 h 3939551"/>
              <a:gd name="connsiteX2" fmla="*/ 1069356 w 3551148"/>
              <a:gd name="connsiteY2" fmla="*/ 114830 h 3939551"/>
              <a:gd name="connsiteX3" fmla="*/ 1831356 w 3551148"/>
              <a:gd name="connsiteY3" fmla="*/ 813331 h 3939551"/>
              <a:gd name="connsiteX4" fmla="*/ 1975818 w 3551148"/>
              <a:gd name="connsiteY4" fmla="*/ 191030 h 3939551"/>
              <a:gd name="connsiteX5" fmla="*/ 2237756 w 3551148"/>
              <a:gd name="connsiteY5" fmla="*/ 826030 h 3939551"/>
              <a:gd name="connsiteX6" fmla="*/ 3101355 w 3551148"/>
              <a:gd name="connsiteY6" fmla="*/ 114830 h 3939551"/>
              <a:gd name="connsiteX7" fmla="*/ 2609230 w 3551148"/>
              <a:gd name="connsiteY7" fmla="*/ 1141942 h 3939551"/>
              <a:gd name="connsiteX8" fmla="*/ 3060082 w 3551148"/>
              <a:gd name="connsiteY8" fmla="*/ 1205443 h 3939551"/>
              <a:gd name="connsiteX9" fmla="*/ 2821957 w 3551148"/>
              <a:gd name="connsiteY9" fmla="*/ 1608668 h 3939551"/>
              <a:gd name="connsiteX10" fmla="*/ 3336307 w 3551148"/>
              <a:gd name="connsiteY10" fmla="*/ 1684868 h 3939551"/>
              <a:gd name="connsiteX11" fmla="*/ 3517283 w 3551148"/>
              <a:gd name="connsiteY11" fmla="*/ 1965855 h 3939551"/>
              <a:gd name="connsiteX12" fmla="*/ 3383931 w 3551148"/>
              <a:gd name="connsiteY12" fmla="*/ 2159530 h 3939551"/>
              <a:gd name="connsiteX13" fmla="*/ 1950418 w 3551148"/>
              <a:gd name="connsiteY13" fmla="*/ 3937530 h 3939551"/>
              <a:gd name="connsiteX14" fmla="*/ 2555 w 3551148"/>
              <a:gd name="connsiteY14" fmla="*/ 1778530 h 3939551"/>
              <a:gd name="connsiteX0" fmla="*/ 2555 w 3517283"/>
              <a:gd name="connsiteY0" fmla="*/ 1778530 h 3939551"/>
              <a:gd name="connsiteX1" fmla="*/ 1526556 w 3517283"/>
              <a:gd name="connsiteY1" fmla="*/ 1029231 h 3939551"/>
              <a:gd name="connsiteX2" fmla="*/ 1069356 w 3517283"/>
              <a:gd name="connsiteY2" fmla="*/ 114830 h 3939551"/>
              <a:gd name="connsiteX3" fmla="*/ 1831356 w 3517283"/>
              <a:gd name="connsiteY3" fmla="*/ 813331 h 3939551"/>
              <a:gd name="connsiteX4" fmla="*/ 1975818 w 3517283"/>
              <a:gd name="connsiteY4" fmla="*/ 191030 h 3939551"/>
              <a:gd name="connsiteX5" fmla="*/ 2237756 w 3517283"/>
              <a:gd name="connsiteY5" fmla="*/ 826030 h 3939551"/>
              <a:gd name="connsiteX6" fmla="*/ 3101355 w 3517283"/>
              <a:gd name="connsiteY6" fmla="*/ 114830 h 3939551"/>
              <a:gd name="connsiteX7" fmla="*/ 2609230 w 3517283"/>
              <a:gd name="connsiteY7" fmla="*/ 1141942 h 3939551"/>
              <a:gd name="connsiteX8" fmla="*/ 3060082 w 3517283"/>
              <a:gd name="connsiteY8" fmla="*/ 1205443 h 3939551"/>
              <a:gd name="connsiteX9" fmla="*/ 2821957 w 3517283"/>
              <a:gd name="connsiteY9" fmla="*/ 1608668 h 3939551"/>
              <a:gd name="connsiteX10" fmla="*/ 3336307 w 3517283"/>
              <a:gd name="connsiteY10" fmla="*/ 1684868 h 3939551"/>
              <a:gd name="connsiteX11" fmla="*/ 3517283 w 3517283"/>
              <a:gd name="connsiteY11" fmla="*/ 1965855 h 3939551"/>
              <a:gd name="connsiteX12" fmla="*/ 3383931 w 3517283"/>
              <a:gd name="connsiteY12" fmla="*/ 2159530 h 3939551"/>
              <a:gd name="connsiteX13" fmla="*/ 1950418 w 3517283"/>
              <a:gd name="connsiteY13" fmla="*/ 3937530 h 3939551"/>
              <a:gd name="connsiteX14" fmla="*/ 2555 w 3517283"/>
              <a:gd name="connsiteY14" fmla="*/ 1778530 h 3939551"/>
              <a:gd name="connsiteX0" fmla="*/ 2555 w 3521355"/>
              <a:gd name="connsiteY0" fmla="*/ 1778530 h 3939551"/>
              <a:gd name="connsiteX1" fmla="*/ 1526556 w 3521355"/>
              <a:gd name="connsiteY1" fmla="*/ 1029231 h 3939551"/>
              <a:gd name="connsiteX2" fmla="*/ 1069356 w 3521355"/>
              <a:gd name="connsiteY2" fmla="*/ 114830 h 3939551"/>
              <a:gd name="connsiteX3" fmla="*/ 1831356 w 3521355"/>
              <a:gd name="connsiteY3" fmla="*/ 813331 h 3939551"/>
              <a:gd name="connsiteX4" fmla="*/ 1975818 w 3521355"/>
              <a:gd name="connsiteY4" fmla="*/ 191030 h 3939551"/>
              <a:gd name="connsiteX5" fmla="*/ 2237756 w 3521355"/>
              <a:gd name="connsiteY5" fmla="*/ 826030 h 3939551"/>
              <a:gd name="connsiteX6" fmla="*/ 3101355 w 3521355"/>
              <a:gd name="connsiteY6" fmla="*/ 114830 h 3939551"/>
              <a:gd name="connsiteX7" fmla="*/ 2609230 w 3521355"/>
              <a:gd name="connsiteY7" fmla="*/ 1141942 h 3939551"/>
              <a:gd name="connsiteX8" fmla="*/ 3060082 w 3521355"/>
              <a:gd name="connsiteY8" fmla="*/ 1205443 h 3939551"/>
              <a:gd name="connsiteX9" fmla="*/ 2821957 w 3521355"/>
              <a:gd name="connsiteY9" fmla="*/ 1608668 h 3939551"/>
              <a:gd name="connsiteX10" fmla="*/ 3336307 w 3521355"/>
              <a:gd name="connsiteY10" fmla="*/ 1684868 h 3939551"/>
              <a:gd name="connsiteX11" fmla="*/ 3517283 w 3521355"/>
              <a:gd name="connsiteY11" fmla="*/ 1965855 h 3939551"/>
              <a:gd name="connsiteX12" fmla="*/ 3383931 w 3521355"/>
              <a:gd name="connsiteY12" fmla="*/ 2159530 h 3939551"/>
              <a:gd name="connsiteX13" fmla="*/ 1950418 w 3521355"/>
              <a:gd name="connsiteY13" fmla="*/ 3937530 h 3939551"/>
              <a:gd name="connsiteX14" fmla="*/ 2555 w 3521355"/>
              <a:gd name="connsiteY14" fmla="*/ 1778530 h 3939551"/>
              <a:gd name="connsiteX0" fmla="*/ 2555 w 3521355"/>
              <a:gd name="connsiteY0" fmla="*/ 1778530 h 3939551"/>
              <a:gd name="connsiteX1" fmla="*/ 1526556 w 3521355"/>
              <a:gd name="connsiteY1" fmla="*/ 1029231 h 3939551"/>
              <a:gd name="connsiteX2" fmla="*/ 1069356 w 3521355"/>
              <a:gd name="connsiteY2" fmla="*/ 114830 h 3939551"/>
              <a:gd name="connsiteX3" fmla="*/ 1831356 w 3521355"/>
              <a:gd name="connsiteY3" fmla="*/ 813331 h 3939551"/>
              <a:gd name="connsiteX4" fmla="*/ 1975818 w 3521355"/>
              <a:gd name="connsiteY4" fmla="*/ 191030 h 3939551"/>
              <a:gd name="connsiteX5" fmla="*/ 2237756 w 3521355"/>
              <a:gd name="connsiteY5" fmla="*/ 826030 h 3939551"/>
              <a:gd name="connsiteX6" fmla="*/ 3101355 w 3521355"/>
              <a:gd name="connsiteY6" fmla="*/ 114830 h 3939551"/>
              <a:gd name="connsiteX7" fmla="*/ 2609230 w 3521355"/>
              <a:gd name="connsiteY7" fmla="*/ 1141942 h 3939551"/>
              <a:gd name="connsiteX8" fmla="*/ 3060082 w 3521355"/>
              <a:gd name="connsiteY8" fmla="*/ 1205443 h 3939551"/>
              <a:gd name="connsiteX9" fmla="*/ 2821957 w 3521355"/>
              <a:gd name="connsiteY9" fmla="*/ 1608668 h 3939551"/>
              <a:gd name="connsiteX10" fmla="*/ 3336307 w 3521355"/>
              <a:gd name="connsiteY10" fmla="*/ 1684868 h 3939551"/>
              <a:gd name="connsiteX11" fmla="*/ 3517283 w 3521355"/>
              <a:gd name="connsiteY11" fmla="*/ 1965855 h 3939551"/>
              <a:gd name="connsiteX12" fmla="*/ 3383931 w 3521355"/>
              <a:gd name="connsiteY12" fmla="*/ 2159530 h 3939551"/>
              <a:gd name="connsiteX13" fmla="*/ 1950418 w 3521355"/>
              <a:gd name="connsiteY13" fmla="*/ 3937530 h 3939551"/>
              <a:gd name="connsiteX14" fmla="*/ 2555 w 3521355"/>
              <a:gd name="connsiteY14" fmla="*/ 1778530 h 3939551"/>
              <a:gd name="connsiteX0" fmla="*/ 2555 w 3521355"/>
              <a:gd name="connsiteY0" fmla="*/ 1778530 h 3939551"/>
              <a:gd name="connsiteX1" fmla="*/ 1526556 w 3521355"/>
              <a:gd name="connsiteY1" fmla="*/ 1029231 h 3939551"/>
              <a:gd name="connsiteX2" fmla="*/ 1069356 w 3521355"/>
              <a:gd name="connsiteY2" fmla="*/ 114830 h 3939551"/>
              <a:gd name="connsiteX3" fmla="*/ 1831356 w 3521355"/>
              <a:gd name="connsiteY3" fmla="*/ 813331 h 3939551"/>
              <a:gd name="connsiteX4" fmla="*/ 1975818 w 3521355"/>
              <a:gd name="connsiteY4" fmla="*/ 191030 h 3939551"/>
              <a:gd name="connsiteX5" fmla="*/ 2237756 w 3521355"/>
              <a:gd name="connsiteY5" fmla="*/ 826030 h 3939551"/>
              <a:gd name="connsiteX6" fmla="*/ 3101355 w 3521355"/>
              <a:gd name="connsiteY6" fmla="*/ 114830 h 3939551"/>
              <a:gd name="connsiteX7" fmla="*/ 2609230 w 3521355"/>
              <a:gd name="connsiteY7" fmla="*/ 1141942 h 3939551"/>
              <a:gd name="connsiteX8" fmla="*/ 3060082 w 3521355"/>
              <a:gd name="connsiteY8" fmla="*/ 1205443 h 3939551"/>
              <a:gd name="connsiteX9" fmla="*/ 2821957 w 3521355"/>
              <a:gd name="connsiteY9" fmla="*/ 1608668 h 3939551"/>
              <a:gd name="connsiteX10" fmla="*/ 3336307 w 3521355"/>
              <a:gd name="connsiteY10" fmla="*/ 1684868 h 3939551"/>
              <a:gd name="connsiteX11" fmla="*/ 3517283 w 3521355"/>
              <a:gd name="connsiteY11" fmla="*/ 1965855 h 3939551"/>
              <a:gd name="connsiteX12" fmla="*/ 3383931 w 3521355"/>
              <a:gd name="connsiteY12" fmla="*/ 2159530 h 3939551"/>
              <a:gd name="connsiteX13" fmla="*/ 1950418 w 3521355"/>
              <a:gd name="connsiteY13" fmla="*/ 3937530 h 3939551"/>
              <a:gd name="connsiteX14" fmla="*/ 2555 w 3521355"/>
              <a:gd name="connsiteY14" fmla="*/ 1778530 h 3939551"/>
              <a:gd name="connsiteX0" fmla="*/ 2555 w 3521355"/>
              <a:gd name="connsiteY0" fmla="*/ 1778530 h 3939551"/>
              <a:gd name="connsiteX1" fmla="*/ 1526556 w 3521355"/>
              <a:gd name="connsiteY1" fmla="*/ 1029231 h 3939551"/>
              <a:gd name="connsiteX2" fmla="*/ 1069356 w 3521355"/>
              <a:gd name="connsiteY2" fmla="*/ 114830 h 3939551"/>
              <a:gd name="connsiteX3" fmla="*/ 1831356 w 3521355"/>
              <a:gd name="connsiteY3" fmla="*/ 813331 h 3939551"/>
              <a:gd name="connsiteX4" fmla="*/ 1975818 w 3521355"/>
              <a:gd name="connsiteY4" fmla="*/ 191030 h 3939551"/>
              <a:gd name="connsiteX5" fmla="*/ 2237756 w 3521355"/>
              <a:gd name="connsiteY5" fmla="*/ 826030 h 3939551"/>
              <a:gd name="connsiteX6" fmla="*/ 3101355 w 3521355"/>
              <a:gd name="connsiteY6" fmla="*/ 114830 h 3939551"/>
              <a:gd name="connsiteX7" fmla="*/ 2609230 w 3521355"/>
              <a:gd name="connsiteY7" fmla="*/ 1141942 h 3939551"/>
              <a:gd name="connsiteX8" fmla="*/ 3060082 w 3521355"/>
              <a:gd name="connsiteY8" fmla="*/ 1205443 h 3939551"/>
              <a:gd name="connsiteX9" fmla="*/ 2821957 w 3521355"/>
              <a:gd name="connsiteY9" fmla="*/ 1608668 h 3939551"/>
              <a:gd name="connsiteX10" fmla="*/ 3336307 w 3521355"/>
              <a:gd name="connsiteY10" fmla="*/ 1684868 h 3939551"/>
              <a:gd name="connsiteX11" fmla="*/ 3517283 w 3521355"/>
              <a:gd name="connsiteY11" fmla="*/ 1965855 h 3939551"/>
              <a:gd name="connsiteX12" fmla="*/ 3383931 w 3521355"/>
              <a:gd name="connsiteY12" fmla="*/ 2159530 h 3939551"/>
              <a:gd name="connsiteX13" fmla="*/ 1950418 w 3521355"/>
              <a:gd name="connsiteY13" fmla="*/ 3937530 h 3939551"/>
              <a:gd name="connsiteX14" fmla="*/ 2555 w 3521355"/>
              <a:gd name="connsiteY14" fmla="*/ 1778530 h 3939551"/>
              <a:gd name="connsiteX0" fmla="*/ 2555 w 3521355"/>
              <a:gd name="connsiteY0" fmla="*/ 1778530 h 3939111"/>
              <a:gd name="connsiteX1" fmla="*/ 1526556 w 3521355"/>
              <a:gd name="connsiteY1" fmla="*/ 1029231 h 3939111"/>
              <a:gd name="connsiteX2" fmla="*/ 1069356 w 3521355"/>
              <a:gd name="connsiteY2" fmla="*/ 114830 h 3939111"/>
              <a:gd name="connsiteX3" fmla="*/ 1831356 w 3521355"/>
              <a:gd name="connsiteY3" fmla="*/ 813331 h 3939111"/>
              <a:gd name="connsiteX4" fmla="*/ 1975818 w 3521355"/>
              <a:gd name="connsiteY4" fmla="*/ 191030 h 3939111"/>
              <a:gd name="connsiteX5" fmla="*/ 2237756 w 3521355"/>
              <a:gd name="connsiteY5" fmla="*/ 826030 h 3939111"/>
              <a:gd name="connsiteX6" fmla="*/ 3101355 w 3521355"/>
              <a:gd name="connsiteY6" fmla="*/ 114830 h 3939111"/>
              <a:gd name="connsiteX7" fmla="*/ 2609230 w 3521355"/>
              <a:gd name="connsiteY7" fmla="*/ 1141942 h 3939111"/>
              <a:gd name="connsiteX8" fmla="*/ 3060082 w 3521355"/>
              <a:gd name="connsiteY8" fmla="*/ 1205443 h 3939111"/>
              <a:gd name="connsiteX9" fmla="*/ 2821957 w 3521355"/>
              <a:gd name="connsiteY9" fmla="*/ 1608668 h 3939111"/>
              <a:gd name="connsiteX10" fmla="*/ 3336307 w 3521355"/>
              <a:gd name="connsiteY10" fmla="*/ 1684868 h 3939111"/>
              <a:gd name="connsiteX11" fmla="*/ 3517283 w 3521355"/>
              <a:gd name="connsiteY11" fmla="*/ 1965855 h 3939111"/>
              <a:gd name="connsiteX12" fmla="*/ 3383931 w 3521355"/>
              <a:gd name="connsiteY12" fmla="*/ 2159530 h 3939111"/>
              <a:gd name="connsiteX13" fmla="*/ 1950418 w 3521355"/>
              <a:gd name="connsiteY13" fmla="*/ 3937530 h 3939111"/>
              <a:gd name="connsiteX14" fmla="*/ 2555 w 3521355"/>
              <a:gd name="connsiteY14" fmla="*/ 1778530 h 3939111"/>
              <a:gd name="connsiteX0" fmla="*/ 2555 w 3521355"/>
              <a:gd name="connsiteY0" fmla="*/ 1778530 h 3938642"/>
              <a:gd name="connsiteX1" fmla="*/ 1526556 w 3521355"/>
              <a:gd name="connsiteY1" fmla="*/ 1029231 h 3938642"/>
              <a:gd name="connsiteX2" fmla="*/ 1069356 w 3521355"/>
              <a:gd name="connsiteY2" fmla="*/ 114830 h 3938642"/>
              <a:gd name="connsiteX3" fmla="*/ 1831356 w 3521355"/>
              <a:gd name="connsiteY3" fmla="*/ 813331 h 3938642"/>
              <a:gd name="connsiteX4" fmla="*/ 1975818 w 3521355"/>
              <a:gd name="connsiteY4" fmla="*/ 191030 h 3938642"/>
              <a:gd name="connsiteX5" fmla="*/ 2237756 w 3521355"/>
              <a:gd name="connsiteY5" fmla="*/ 826030 h 3938642"/>
              <a:gd name="connsiteX6" fmla="*/ 3101355 w 3521355"/>
              <a:gd name="connsiteY6" fmla="*/ 114830 h 3938642"/>
              <a:gd name="connsiteX7" fmla="*/ 2609230 w 3521355"/>
              <a:gd name="connsiteY7" fmla="*/ 1141942 h 3938642"/>
              <a:gd name="connsiteX8" fmla="*/ 3060082 w 3521355"/>
              <a:gd name="connsiteY8" fmla="*/ 1205443 h 3938642"/>
              <a:gd name="connsiteX9" fmla="*/ 2821957 w 3521355"/>
              <a:gd name="connsiteY9" fmla="*/ 1608668 h 3938642"/>
              <a:gd name="connsiteX10" fmla="*/ 3336307 w 3521355"/>
              <a:gd name="connsiteY10" fmla="*/ 1684868 h 3938642"/>
              <a:gd name="connsiteX11" fmla="*/ 3517283 w 3521355"/>
              <a:gd name="connsiteY11" fmla="*/ 1965855 h 3938642"/>
              <a:gd name="connsiteX12" fmla="*/ 3383931 w 3521355"/>
              <a:gd name="connsiteY12" fmla="*/ 2159530 h 3938642"/>
              <a:gd name="connsiteX13" fmla="*/ 2717184 w 3521355"/>
              <a:gd name="connsiteY13" fmla="*/ 2075393 h 3938642"/>
              <a:gd name="connsiteX14" fmla="*/ 1950418 w 3521355"/>
              <a:gd name="connsiteY14" fmla="*/ 3937530 h 3938642"/>
              <a:gd name="connsiteX15" fmla="*/ 2555 w 3521355"/>
              <a:gd name="connsiteY15" fmla="*/ 1778530 h 3938642"/>
              <a:gd name="connsiteX0" fmla="*/ 2555 w 3521355"/>
              <a:gd name="connsiteY0" fmla="*/ 1778530 h 3938642"/>
              <a:gd name="connsiteX1" fmla="*/ 1526556 w 3521355"/>
              <a:gd name="connsiteY1" fmla="*/ 1029231 h 3938642"/>
              <a:gd name="connsiteX2" fmla="*/ 1069356 w 3521355"/>
              <a:gd name="connsiteY2" fmla="*/ 114830 h 3938642"/>
              <a:gd name="connsiteX3" fmla="*/ 1831356 w 3521355"/>
              <a:gd name="connsiteY3" fmla="*/ 813331 h 3938642"/>
              <a:gd name="connsiteX4" fmla="*/ 1975818 w 3521355"/>
              <a:gd name="connsiteY4" fmla="*/ 191030 h 3938642"/>
              <a:gd name="connsiteX5" fmla="*/ 2237756 w 3521355"/>
              <a:gd name="connsiteY5" fmla="*/ 826030 h 3938642"/>
              <a:gd name="connsiteX6" fmla="*/ 3101355 w 3521355"/>
              <a:gd name="connsiteY6" fmla="*/ 114830 h 3938642"/>
              <a:gd name="connsiteX7" fmla="*/ 2609230 w 3521355"/>
              <a:gd name="connsiteY7" fmla="*/ 1141942 h 3938642"/>
              <a:gd name="connsiteX8" fmla="*/ 3060082 w 3521355"/>
              <a:gd name="connsiteY8" fmla="*/ 1205443 h 3938642"/>
              <a:gd name="connsiteX9" fmla="*/ 2821957 w 3521355"/>
              <a:gd name="connsiteY9" fmla="*/ 1608668 h 3938642"/>
              <a:gd name="connsiteX10" fmla="*/ 3336307 w 3521355"/>
              <a:gd name="connsiteY10" fmla="*/ 1684868 h 3938642"/>
              <a:gd name="connsiteX11" fmla="*/ 3517283 w 3521355"/>
              <a:gd name="connsiteY11" fmla="*/ 1965855 h 3938642"/>
              <a:gd name="connsiteX12" fmla="*/ 3369643 w 3521355"/>
              <a:gd name="connsiteY12" fmla="*/ 2150005 h 3938642"/>
              <a:gd name="connsiteX13" fmla="*/ 2717184 w 3521355"/>
              <a:gd name="connsiteY13" fmla="*/ 2075393 h 3938642"/>
              <a:gd name="connsiteX14" fmla="*/ 1950418 w 3521355"/>
              <a:gd name="connsiteY14" fmla="*/ 3937530 h 3938642"/>
              <a:gd name="connsiteX15" fmla="*/ 2555 w 3521355"/>
              <a:gd name="connsiteY15" fmla="*/ 1778530 h 3938642"/>
              <a:gd name="connsiteX0" fmla="*/ 2555 w 3521355"/>
              <a:gd name="connsiteY0" fmla="*/ 1778530 h 3938642"/>
              <a:gd name="connsiteX1" fmla="*/ 1526556 w 3521355"/>
              <a:gd name="connsiteY1" fmla="*/ 1029231 h 3938642"/>
              <a:gd name="connsiteX2" fmla="*/ 1069356 w 3521355"/>
              <a:gd name="connsiteY2" fmla="*/ 114830 h 3938642"/>
              <a:gd name="connsiteX3" fmla="*/ 1831356 w 3521355"/>
              <a:gd name="connsiteY3" fmla="*/ 813331 h 3938642"/>
              <a:gd name="connsiteX4" fmla="*/ 1975818 w 3521355"/>
              <a:gd name="connsiteY4" fmla="*/ 191030 h 3938642"/>
              <a:gd name="connsiteX5" fmla="*/ 2237756 w 3521355"/>
              <a:gd name="connsiteY5" fmla="*/ 826030 h 3938642"/>
              <a:gd name="connsiteX6" fmla="*/ 3101355 w 3521355"/>
              <a:gd name="connsiteY6" fmla="*/ 114830 h 3938642"/>
              <a:gd name="connsiteX7" fmla="*/ 2609230 w 3521355"/>
              <a:gd name="connsiteY7" fmla="*/ 1141942 h 3938642"/>
              <a:gd name="connsiteX8" fmla="*/ 3060082 w 3521355"/>
              <a:gd name="connsiteY8" fmla="*/ 1205443 h 3938642"/>
              <a:gd name="connsiteX9" fmla="*/ 2821957 w 3521355"/>
              <a:gd name="connsiteY9" fmla="*/ 1608668 h 3938642"/>
              <a:gd name="connsiteX10" fmla="*/ 3336307 w 3521355"/>
              <a:gd name="connsiteY10" fmla="*/ 1684868 h 3938642"/>
              <a:gd name="connsiteX11" fmla="*/ 3517283 w 3521355"/>
              <a:gd name="connsiteY11" fmla="*/ 1965855 h 3938642"/>
              <a:gd name="connsiteX12" fmla="*/ 3369643 w 3521355"/>
              <a:gd name="connsiteY12" fmla="*/ 2150005 h 3938642"/>
              <a:gd name="connsiteX13" fmla="*/ 2717184 w 3521355"/>
              <a:gd name="connsiteY13" fmla="*/ 2075393 h 3938642"/>
              <a:gd name="connsiteX14" fmla="*/ 1950418 w 3521355"/>
              <a:gd name="connsiteY14" fmla="*/ 3937530 h 3938642"/>
              <a:gd name="connsiteX15" fmla="*/ 2555 w 3521355"/>
              <a:gd name="connsiteY15" fmla="*/ 1778530 h 3938642"/>
              <a:gd name="connsiteX0" fmla="*/ 2555 w 3521355"/>
              <a:gd name="connsiteY0" fmla="*/ 1778530 h 3938642"/>
              <a:gd name="connsiteX1" fmla="*/ 1526556 w 3521355"/>
              <a:gd name="connsiteY1" fmla="*/ 1029231 h 3938642"/>
              <a:gd name="connsiteX2" fmla="*/ 1069356 w 3521355"/>
              <a:gd name="connsiteY2" fmla="*/ 114830 h 3938642"/>
              <a:gd name="connsiteX3" fmla="*/ 1831356 w 3521355"/>
              <a:gd name="connsiteY3" fmla="*/ 813331 h 3938642"/>
              <a:gd name="connsiteX4" fmla="*/ 1975818 w 3521355"/>
              <a:gd name="connsiteY4" fmla="*/ 191030 h 3938642"/>
              <a:gd name="connsiteX5" fmla="*/ 2237756 w 3521355"/>
              <a:gd name="connsiteY5" fmla="*/ 826030 h 3938642"/>
              <a:gd name="connsiteX6" fmla="*/ 3101355 w 3521355"/>
              <a:gd name="connsiteY6" fmla="*/ 114830 h 3938642"/>
              <a:gd name="connsiteX7" fmla="*/ 2609230 w 3521355"/>
              <a:gd name="connsiteY7" fmla="*/ 1141942 h 3938642"/>
              <a:gd name="connsiteX8" fmla="*/ 3060082 w 3521355"/>
              <a:gd name="connsiteY8" fmla="*/ 1205443 h 3938642"/>
              <a:gd name="connsiteX9" fmla="*/ 2821957 w 3521355"/>
              <a:gd name="connsiteY9" fmla="*/ 1608668 h 3938642"/>
              <a:gd name="connsiteX10" fmla="*/ 3336307 w 3521355"/>
              <a:gd name="connsiteY10" fmla="*/ 1684868 h 3938642"/>
              <a:gd name="connsiteX11" fmla="*/ 3517283 w 3521355"/>
              <a:gd name="connsiteY11" fmla="*/ 1965855 h 3938642"/>
              <a:gd name="connsiteX12" fmla="*/ 3369643 w 3521355"/>
              <a:gd name="connsiteY12" fmla="*/ 2150005 h 3938642"/>
              <a:gd name="connsiteX13" fmla="*/ 2717184 w 3521355"/>
              <a:gd name="connsiteY13" fmla="*/ 2075393 h 3938642"/>
              <a:gd name="connsiteX14" fmla="*/ 1950418 w 3521355"/>
              <a:gd name="connsiteY14" fmla="*/ 3937530 h 3938642"/>
              <a:gd name="connsiteX15" fmla="*/ 2555 w 3521355"/>
              <a:gd name="connsiteY15" fmla="*/ 1778530 h 3938642"/>
              <a:gd name="connsiteX0" fmla="*/ 2555 w 3521355"/>
              <a:gd name="connsiteY0" fmla="*/ 1778530 h 3970285"/>
              <a:gd name="connsiteX1" fmla="*/ 1526556 w 3521355"/>
              <a:gd name="connsiteY1" fmla="*/ 1029231 h 3970285"/>
              <a:gd name="connsiteX2" fmla="*/ 1069356 w 3521355"/>
              <a:gd name="connsiteY2" fmla="*/ 114830 h 3970285"/>
              <a:gd name="connsiteX3" fmla="*/ 1831356 w 3521355"/>
              <a:gd name="connsiteY3" fmla="*/ 813331 h 3970285"/>
              <a:gd name="connsiteX4" fmla="*/ 1975818 w 3521355"/>
              <a:gd name="connsiteY4" fmla="*/ 191030 h 3970285"/>
              <a:gd name="connsiteX5" fmla="*/ 2237756 w 3521355"/>
              <a:gd name="connsiteY5" fmla="*/ 826030 h 3970285"/>
              <a:gd name="connsiteX6" fmla="*/ 3101355 w 3521355"/>
              <a:gd name="connsiteY6" fmla="*/ 114830 h 3970285"/>
              <a:gd name="connsiteX7" fmla="*/ 2609230 w 3521355"/>
              <a:gd name="connsiteY7" fmla="*/ 1141942 h 3970285"/>
              <a:gd name="connsiteX8" fmla="*/ 3060082 w 3521355"/>
              <a:gd name="connsiteY8" fmla="*/ 1205443 h 3970285"/>
              <a:gd name="connsiteX9" fmla="*/ 2821957 w 3521355"/>
              <a:gd name="connsiteY9" fmla="*/ 1608668 h 3970285"/>
              <a:gd name="connsiteX10" fmla="*/ 3336307 w 3521355"/>
              <a:gd name="connsiteY10" fmla="*/ 1684868 h 3970285"/>
              <a:gd name="connsiteX11" fmla="*/ 3517283 w 3521355"/>
              <a:gd name="connsiteY11" fmla="*/ 1965855 h 3970285"/>
              <a:gd name="connsiteX12" fmla="*/ 3369643 w 3521355"/>
              <a:gd name="connsiteY12" fmla="*/ 2150005 h 3970285"/>
              <a:gd name="connsiteX13" fmla="*/ 2717184 w 3521355"/>
              <a:gd name="connsiteY13" fmla="*/ 2075393 h 3970285"/>
              <a:gd name="connsiteX14" fmla="*/ 3469659 w 3521355"/>
              <a:gd name="connsiteY14" fmla="*/ 3013605 h 3970285"/>
              <a:gd name="connsiteX15" fmla="*/ 1950418 w 3521355"/>
              <a:gd name="connsiteY15" fmla="*/ 3937530 h 3970285"/>
              <a:gd name="connsiteX16" fmla="*/ 2555 w 3521355"/>
              <a:gd name="connsiteY16" fmla="*/ 1778530 h 3970285"/>
              <a:gd name="connsiteX0" fmla="*/ 2555 w 3521355"/>
              <a:gd name="connsiteY0" fmla="*/ 1778530 h 3970285"/>
              <a:gd name="connsiteX1" fmla="*/ 1526556 w 3521355"/>
              <a:gd name="connsiteY1" fmla="*/ 1029231 h 3970285"/>
              <a:gd name="connsiteX2" fmla="*/ 1069356 w 3521355"/>
              <a:gd name="connsiteY2" fmla="*/ 114830 h 3970285"/>
              <a:gd name="connsiteX3" fmla="*/ 1831356 w 3521355"/>
              <a:gd name="connsiteY3" fmla="*/ 813331 h 3970285"/>
              <a:gd name="connsiteX4" fmla="*/ 1975818 w 3521355"/>
              <a:gd name="connsiteY4" fmla="*/ 191030 h 3970285"/>
              <a:gd name="connsiteX5" fmla="*/ 2237756 w 3521355"/>
              <a:gd name="connsiteY5" fmla="*/ 826030 h 3970285"/>
              <a:gd name="connsiteX6" fmla="*/ 3101355 w 3521355"/>
              <a:gd name="connsiteY6" fmla="*/ 114830 h 3970285"/>
              <a:gd name="connsiteX7" fmla="*/ 2609230 w 3521355"/>
              <a:gd name="connsiteY7" fmla="*/ 1141942 h 3970285"/>
              <a:gd name="connsiteX8" fmla="*/ 3060082 w 3521355"/>
              <a:gd name="connsiteY8" fmla="*/ 1205443 h 3970285"/>
              <a:gd name="connsiteX9" fmla="*/ 2821957 w 3521355"/>
              <a:gd name="connsiteY9" fmla="*/ 1608668 h 3970285"/>
              <a:gd name="connsiteX10" fmla="*/ 3336307 w 3521355"/>
              <a:gd name="connsiteY10" fmla="*/ 1684868 h 3970285"/>
              <a:gd name="connsiteX11" fmla="*/ 3517283 w 3521355"/>
              <a:gd name="connsiteY11" fmla="*/ 1965855 h 3970285"/>
              <a:gd name="connsiteX12" fmla="*/ 3369643 w 3521355"/>
              <a:gd name="connsiteY12" fmla="*/ 2150005 h 3970285"/>
              <a:gd name="connsiteX13" fmla="*/ 2717184 w 3521355"/>
              <a:gd name="connsiteY13" fmla="*/ 2075393 h 3970285"/>
              <a:gd name="connsiteX14" fmla="*/ 3469659 w 3521355"/>
              <a:gd name="connsiteY14" fmla="*/ 3013605 h 3970285"/>
              <a:gd name="connsiteX15" fmla="*/ 1950418 w 3521355"/>
              <a:gd name="connsiteY15" fmla="*/ 3937530 h 3970285"/>
              <a:gd name="connsiteX16" fmla="*/ 2555 w 3521355"/>
              <a:gd name="connsiteY16" fmla="*/ 1778530 h 3970285"/>
              <a:gd name="connsiteX0" fmla="*/ 2555 w 3521355"/>
              <a:gd name="connsiteY0" fmla="*/ 1778530 h 3970285"/>
              <a:gd name="connsiteX1" fmla="*/ 1526556 w 3521355"/>
              <a:gd name="connsiteY1" fmla="*/ 1029231 h 3970285"/>
              <a:gd name="connsiteX2" fmla="*/ 1069356 w 3521355"/>
              <a:gd name="connsiteY2" fmla="*/ 114830 h 3970285"/>
              <a:gd name="connsiteX3" fmla="*/ 1831356 w 3521355"/>
              <a:gd name="connsiteY3" fmla="*/ 813331 h 3970285"/>
              <a:gd name="connsiteX4" fmla="*/ 1975818 w 3521355"/>
              <a:gd name="connsiteY4" fmla="*/ 191030 h 3970285"/>
              <a:gd name="connsiteX5" fmla="*/ 2237756 w 3521355"/>
              <a:gd name="connsiteY5" fmla="*/ 826030 h 3970285"/>
              <a:gd name="connsiteX6" fmla="*/ 3101355 w 3521355"/>
              <a:gd name="connsiteY6" fmla="*/ 114830 h 3970285"/>
              <a:gd name="connsiteX7" fmla="*/ 2609230 w 3521355"/>
              <a:gd name="connsiteY7" fmla="*/ 1141942 h 3970285"/>
              <a:gd name="connsiteX8" fmla="*/ 3060082 w 3521355"/>
              <a:gd name="connsiteY8" fmla="*/ 1205443 h 3970285"/>
              <a:gd name="connsiteX9" fmla="*/ 2821957 w 3521355"/>
              <a:gd name="connsiteY9" fmla="*/ 1608668 h 3970285"/>
              <a:gd name="connsiteX10" fmla="*/ 3336307 w 3521355"/>
              <a:gd name="connsiteY10" fmla="*/ 1684868 h 3970285"/>
              <a:gd name="connsiteX11" fmla="*/ 3517283 w 3521355"/>
              <a:gd name="connsiteY11" fmla="*/ 1965855 h 3970285"/>
              <a:gd name="connsiteX12" fmla="*/ 3369643 w 3521355"/>
              <a:gd name="connsiteY12" fmla="*/ 2150005 h 3970285"/>
              <a:gd name="connsiteX13" fmla="*/ 2717184 w 3521355"/>
              <a:gd name="connsiteY13" fmla="*/ 2075393 h 3970285"/>
              <a:gd name="connsiteX14" fmla="*/ 3469659 w 3521355"/>
              <a:gd name="connsiteY14" fmla="*/ 3013605 h 3970285"/>
              <a:gd name="connsiteX15" fmla="*/ 1950418 w 3521355"/>
              <a:gd name="connsiteY15" fmla="*/ 3937530 h 3970285"/>
              <a:gd name="connsiteX16" fmla="*/ 2555 w 3521355"/>
              <a:gd name="connsiteY16" fmla="*/ 1778530 h 3970285"/>
              <a:gd name="connsiteX0" fmla="*/ 2555 w 3521355"/>
              <a:gd name="connsiteY0" fmla="*/ 1778530 h 3971546"/>
              <a:gd name="connsiteX1" fmla="*/ 1526556 w 3521355"/>
              <a:gd name="connsiteY1" fmla="*/ 1029231 h 3971546"/>
              <a:gd name="connsiteX2" fmla="*/ 1069356 w 3521355"/>
              <a:gd name="connsiteY2" fmla="*/ 114830 h 3971546"/>
              <a:gd name="connsiteX3" fmla="*/ 1831356 w 3521355"/>
              <a:gd name="connsiteY3" fmla="*/ 813331 h 3971546"/>
              <a:gd name="connsiteX4" fmla="*/ 1975818 w 3521355"/>
              <a:gd name="connsiteY4" fmla="*/ 191030 h 3971546"/>
              <a:gd name="connsiteX5" fmla="*/ 2237756 w 3521355"/>
              <a:gd name="connsiteY5" fmla="*/ 826030 h 3971546"/>
              <a:gd name="connsiteX6" fmla="*/ 3101355 w 3521355"/>
              <a:gd name="connsiteY6" fmla="*/ 114830 h 3971546"/>
              <a:gd name="connsiteX7" fmla="*/ 2609230 w 3521355"/>
              <a:gd name="connsiteY7" fmla="*/ 1141942 h 3971546"/>
              <a:gd name="connsiteX8" fmla="*/ 3060082 w 3521355"/>
              <a:gd name="connsiteY8" fmla="*/ 1205443 h 3971546"/>
              <a:gd name="connsiteX9" fmla="*/ 2821957 w 3521355"/>
              <a:gd name="connsiteY9" fmla="*/ 1608668 h 3971546"/>
              <a:gd name="connsiteX10" fmla="*/ 3336307 w 3521355"/>
              <a:gd name="connsiteY10" fmla="*/ 1684868 h 3971546"/>
              <a:gd name="connsiteX11" fmla="*/ 3517283 w 3521355"/>
              <a:gd name="connsiteY11" fmla="*/ 1965855 h 3971546"/>
              <a:gd name="connsiteX12" fmla="*/ 3369643 w 3521355"/>
              <a:gd name="connsiteY12" fmla="*/ 2150005 h 3971546"/>
              <a:gd name="connsiteX13" fmla="*/ 2717184 w 3521355"/>
              <a:gd name="connsiteY13" fmla="*/ 2075393 h 3971546"/>
              <a:gd name="connsiteX14" fmla="*/ 3469659 w 3521355"/>
              <a:gd name="connsiteY14" fmla="*/ 3013605 h 3971546"/>
              <a:gd name="connsiteX15" fmla="*/ 1950418 w 3521355"/>
              <a:gd name="connsiteY15" fmla="*/ 3937530 h 3971546"/>
              <a:gd name="connsiteX16" fmla="*/ 2555 w 3521355"/>
              <a:gd name="connsiteY16" fmla="*/ 1778530 h 3971546"/>
              <a:gd name="connsiteX0" fmla="*/ 2555 w 3521355"/>
              <a:gd name="connsiteY0" fmla="*/ 1778530 h 3942240"/>
              <a:gd name="connsiteX1" fmla="*/ 1526556 w 3521355"/>
              <a:gd name="connsiteY1" fmla="*/ 1029231 h 3942240"/>
              <a:gd name="connsiteX2" fmla="*/ 1069356 w 3521355"/>
              <a:gd name="connsiteY2" fmla="*/ 114830 h 3942240"/>
              <a:gd name="connsiteX3" fmla="*/ 1831356 w 3521355"/>
              <a:gd name="connsiteY3" fmla="*/ 813331 h 3942240"/>
              <a:gd name="connsiteX4" fmla="*/ 1975818 w 3521355"/>
              <a:gd name="connsiteY4" fmla="*/ 191030 h 3942240"/>
              <a:gd name="connsiteX5" fmla="*/ 2237756 w 3521355"/>
              <a:gd name="connsiteY5" fmla="*/ 826030 h 3942240"/>
              <a:gd name="connsiteX6" fmla="*/ 3101355 w 3521355"/>
              <a:gd name="connsiteY6" fmla="*/ 114830 h 3942240"/>
              <a:gd name="connsiteX7" fmla="*/ 2609230 w 3521355"/>
              <a:gd name="connsiteY7" fmla="*/ 1141942 h 3942240"/>
              <a:gd name="connsiteX8" fmla="*/ 3060082 w 3521355"/>
              <a:gd name="connsiteY8" fmla="*/ 1205443 h 3942240"/>
              <a:gd name="connsiteX9" fmla="*/ 2821957 w 3521355"/>
              <a:gd name="connsiteY9" fmla="*/ 1608668 h 3942240"/>
              <a:gd name="connsiteX10" fmla="*/ 3336307 w 3521355"/>
              <a:gd name="connsiteY10" fmla="*/ 1684868 h 3942240"/>
              <a:gd name="connsiteX11" fmla="*/ 3517283 w 3521355"/>
              <a:gd name="connsiteY11" fmla="*/ 1965855 h 3942240"/>
              <a:gd name="connsiteX12" fmla="*/ 3369643 w 3521355"/>
              <a:gd name="connsiteY12" fmla="*/ 2150005 h 3942240"/>
              <a:gd name="connsiteX13" fmla="*/ 2717184 w 3521355"/>
              <a:gd name="connsiteY13" fmla="*/ 2075393 h 3942240"/>
              <a:gd name="connsiteX14" fmla="*/ 3469659 w 3521355"/>
              <a:gd name="connsiteY14" fmla="*/ 3013605 h 3942240"/>
              <a:gd name="connsiteX15" fmla="*/ 2498109 w 3521355"/>
              <a:gd name="connsiteY15" fmla="*/ 2375429 h 3942240"/>
              <a:gd name="connsiteX16" fmla="*/ 1950418 w 3521355"/>
              <a:gd name="connsiteY16" fmla="*/ 3937530 h 3942240"/>
              <a:gd name="connsiteX17" fmla="*/ 2555 w 3521355"/>
              <a:gd name="connsiteY17" fmla="*/ 1778530 h 3942240"/>
              <a:gd name="connsiteX0" fmla="*/ 2555 w 3521355"/>
              <a:gd name="connsiteY0" fmla="*/ 1778530 h 3942240"/>
              <a:gd name="connsiteX1" fmla="*/ 1526556 w 3521355"/>
              <a:gd name="connsiteY1" fmla="*/ 1029231 h 3942240"/>
              <a:gd name="connsiteX2" fmla="*/ 1069356 w 3521355"/>
              <a:gd name="connsiteY2" fmla="*/ 114830 h 3942240"/>
              <a:gd name="connsiteX3" fmla="*/ 1831356 w 3521355"/>
              <a:gd name="connsiteY3" fmla="*/ 813331 h 3942240"/>
              <a:gd name="connsiteX4" fmla="*/ 1975818 w 3521355"/>
              <a:gd name="connsiteY4" fmla="*/ 191030 h 3942240"/>
              <a:gd name="connsiteX5" fmla="*/ 2237756 w 3521355"/>
              <a:gd name="connsiteY5" fmla="*/ 826030 h 3942240"/>
              <a:gd name="connsiteX6" fmla="*/ 3101355 w 3521355"/>
              <a:gd name="connsiteY6" fmla="*/ 114830 h 3942240"/>
              <a:gd name="connsiteX7" fmla="*/ 2609230 w 3521355"/>
              <a:gd name="connsiteY7" fmla="*/ 1141942 h 3942240"/>
              <a:gd name="connsiteX8" fmla="*/ 3060082 w 3521355"/>
              <a:gd name="connsiteY8" fmla="*/ 1205443 h 3942240"/>
              <a:gd name="connsiteX9" fmla="*/ 2821957 w 3521355"/>
              <a:gd name="connsiteY9" fmla="*/ 1608668 h 3942240"/>
              <a:gd name="connsiteX10" fmla="*/ 3336307 w 3521355"/>
              <a:gd name="connsiteY10" fmla="*/ 1684868 h 3942240"/>
              <a:gd name="connsiteX11" fmla="*/ 3517283 w 3521355"/>
              <a:gd name="connsiteY11" fmla="*/ 1965855 h 3942240"/>
              <a:gd name="connsiteX12" fmla="*/ 3369643 w 3521355"/>
              <a:gd name="connsiteY12" fmla="*/ 2150005 h 3942240"/>
              <a:gd name="connsiteX13" fmla="*/ 2717184 w 3521355"/>
              <a:gd name="connsiteY13" fmla="*/ 2075393 h 3942240"/>
              <a:gd name="connsiteX14" fmla="*/ 3469659 w 3521355"/>
              <a:gd name="connsiteY14" fmla="*/ 3013605 h 3942240"/>
              <a:gd name="connsiteX15" fmla="*/ 2498109 w 3521355"/>
              <a:gd name="connsiteY15" fmla="*/ 2375429 h 3942240"/>
              <a:gd name="connsiteX16" fmla="*/ 1950418 w 3521355"/>
              <a:gd name="connsiteY16" fmla="*/ 3937530 h 3942240"/>
              <a:gd name="connsiteX17" fmla="*/ 2555 w 3521355"/>
              <a:gd name="connsiteY17" fmla="*/ 1778530 h 3942240"/>
              <a:gd name="connsiteX0" fmla="*/ 2555 w 3521355"/>
              <a:gd name="connsiteY0" fmla="*/ 1778530 h 3942240"/>
              <a:gd name="connsiteX1" fmla="*/ 1526556 w 3521355"/>
              <a:gd name="connsiteY1" fmla="*/ 1029231 h 3942240"/>
              <a:gd name="connsiteX2" fmla="*/ 1069356 w 3521355"/>
              <a:gd name="connsiteY2" fmla="*/ 114830 h 3942240"/>
              <a:gd name="connsiteX3" fmla="*/ 1831356 w 3521355"/>
              <a:gd name="connsiteY3" fmla="*/ 813331 h 3942240"/>
              <a:gd name="connsiteX4" fmla="*/ 1975818 w 3521355"/>
              <a:gd name="connsiteY4" fmla="*/ 191030 h 3942240"/>
              <a:gd name="connsiteX5" fmla="*/ 2237756 w 3521355"/>
              <a:gd name="connsiteY5" fmla="*/ 826030 h 3942240"/>
              <a:gd name="connsiteX6" fmla="*/ 3101355 w 3521355"/>
              <a:gd name="connsiteY6" fmla="*/ 114830 h 3942240"/>
              <a:gd name="connsiteX7" fmla="*/ 2609230 w 3521355"/>
              <a:gd name="connsiteY7" fmla="*/ 1141942 h 3942240"/>
              <a:gd name="connsiteX8" fmla="*/ 3060082 w 3521355"/>
              <a:gd name="connsiteY8" fmla="*/ 1205443 h 3942240"/>
              <a:gd name="connsiteX9" fmla="*/ 2821957 w 3521355"/>
              <a:gd name="connsiteY9" fmla="*/ 1608668 h 3942240"/>
              <a:gd name="connsiteX10" fmla="*/ 3336307 w 3521355"/>
              <a:gd name="connsiteY10" fmla="*/ 1684868 h 3942240"/>
              <a:gd name="connsiteX11" fmla="*/ 3517283 w 3521355"/>
              <a:gd name="connsiteY11" fmla="*/ 1965855 h 3942240"/>
              <a:gd name="connsiteX12" fmla="*/ 3369643 w 3521355"/>
              <a:gd name="connsiteY12" fmla="*/ 2150005 h 3942240"/>
              <a:gd name="connsiteX13" fmla="*/ 2717184 w 3521355"/>
              <a:gd name="connsiteY13" fmla="*/ 2075393 h 3942240"/>
              <a:gd name="connsiteX14" fmla="*/ 3469659 w 3521355"/>
              <a:gd name="connsiteY14" fmla="*/ 3013605 h 3942240"/>
              <a:gd name="connsiteX15" fmla="*/ 2498109 w 3521355"/>
              <a:gd name="connsiteY15" fmla="*/ 2375429 h 3942240"/>
              <a:gd name="connsiteX16" fmla="*/ 1950418 w 3521355"/>
              <a:gd name="connsiteY16" fmla="*/ 3937530 h 3942240"/>
              <a:gd name="connsiteX17" fmla="*/ 2555 w 3521355"/>
              <a:gd name="connsiteY17" fmla="*/ 1778530 h 3942240"/>
              <a:gd name="connsiteX0" fmla="*/ 2555 w 3521355"/>
              <a:gd name="connsiteY0" fmla="*/ 1778530 h 3942240"/>
              <a:gd name="connsiteX1" fmla="*/ 1526556 w 3521355"/>
              <a:gd name="connsiteY1" fmla="*/ 1029231 h 3942240"/>
              <a:gd name="connsiteX2" fmla="*/ 1069356 w 3521355"/>
              <a:gd name="connsiteY2" fmla="*/ 114830 h 3942240"/>
              <a:gd name="connsiteX3" fmla="*/ 1831356 w 3521355"/>
              <a:gd name="connsiteY3" fmla="*/ 813331 h 3942240"/>
              <a:gd name="connsiteX4" fmla="*/ 1975818 w 3521355"/>
              <a:gd name="connsiteY4" fmla="*/ 191030 h 3942240"/>
              <a:gd name="connsiteX5" fmla="*/ 2237756 w 3521355"/>
              <a:gd name="connsiteY5" fmla="*/ 826030 h 3942240"/>
              <a:gd name="connsiteX6" fmla="*/ 3101355 w 3521355"/>
              <a:gd name="connsiteY6" fmla="*/ 114830 h 3942240"/>
              <a:gd name="connsiteX7" fmla="*/ 2609230 w 3521355"/>
              <a:gd name="connsiteY7" fmla="*/ 1141942 h 3942240"/>
              <a:gd name="connsiteX8" fmla="*/ 3060082 w 3521355"/>
              <a:gd name="connsiteY8" fmla="*/ 1205443 h 3942240"/>
              <a:gd name="connsiteX9" fmla="*/ 2821957 w 3521355"/>
              <a:gd name="connsiteY9" fmla="*/ 1608668 h 3942240"/>
              <a:gd name="connsiteX10" fmla="*/ 3336307 w 3521355"/>
              <a:gd name="connsiteY10" fmla="*/ 1684868 h 3942240"/>
              <a:gd name="connsiteX11" fmla="*/ 3517283 w 3521355"/>
              <a:gd name="connsiteY11" fmla="*/ 1965855 h 3942240"/>
              <a:gd name="connsiteX12" fmla="*/ 3369643 w 3521355"/>
              <a:gd name="connsiteY12" fmla="*/ 2150005 h 3942240"/>
              <a:gd name="connsiteX13" fmla="*/ 2717184 w 3521355"/>
              <a:gd name="connsiteY13" fmla="*/ 2075393 h 3942240"/>
              <a:gd name="connsiteX14" fmla="*/ 3469659 w 3521355"/>
              <a:gd name="connsiteY14" fmla="*/ 3013605 h 3942240"/>
              <a:gd name="connsiteX15" fmla="*/ 2498109 w 3521355"/>
              <a:gd name="connsiteY15" fmla="*/ 2375429 h 3942240"/>
              <a:gd name="connsiteX16" fmla="*/ 1950418 w 3521355"/>
              <a:gd name="connsiteY16" fmla="*/ 3937530 h 3942240"/>
              <a:gd name="connsiteX17" fmla="*/ 2555 w 3521355"/>
              <a:gd name="connsiteY17" fmla="*/ 1778530 h 3942240"/>
              <a:gd name="connsiteX0" fmla="*/ 2555 w 3521355"/>
              <a:gd name="connsiteY0" fmla="*/ 1778530 h 3942240"/>
              <a:gd name="connsiteX1" fmla="*/ 1526556 w 3521355"/>
              <a:gd name="connsiteY1" fmla="*/ 1029231 h 3942240"/>
              <a:gd name="connsiteX2" fmla="*/ 1069356 w 3521355"/>
              <a:gd name="connsiteY2" fmla="*/ 114830 h 3942240"/>
              <a:gd name="connsiteX3" fmla="*/ 1831356 w 3521355"/>
              <a:gd name="connsiteY3" fmla="*/ 813331 h 3942240"/>
              <a:gd name="connsiteX4" fmla="*/ 1975818 w 3521355"/>
              <a:gd name="connsiteY4" fmla="*/ 191030 h 3942240"/>
              <a:gd name="connsiteX5" fmla="*/ 2237756 w 3521355"/>
              <a:gd name="connsiteY5" fmla="*/ 826030 h 3942240"/>
              <a:gd name="connsiteX6" fmla="*/ 3101355 w 3521355"/>
              <a:gd name="connsiteY6" fmla="*/ 114830 h 3942240"/>
              <a:gd name="connsiteX7" fmla="*/ 2609230 w 3521355"/>
              <a:gd name="connsiteY7" fmla="*/ 1141942 h 3942240"/>
              <a:gd name="connsiteX8" fmla="*/ 3060082 w 3521355"/>
              <a:gd name="connsiteY8" fmla="*/ 1205443 h 3942240"/>
              <a:gd name="connsiteX9" fmla="*/ 2821957 w 3521355"/>
              <a:gd name="connsiteY9" fmla="*/ 1608668 h 3942240"/>
              <a:gd name="connsiteX10" fmla="*/ 3336307 w 3521355"/>
              <a:gd name="connsiteY10" fmla="*/ 1684868 h 3942240"/>
              <a:gd name="connsiteX11" fmla="*/ 3517283 w 3521355"/>
              <a:gd name="connsiteY11" fmla="*/ 1965855 h 3942240"/>
              <a:gd name="connsiteX12" fmla="*/ 3369643 w 3521355"/>
              <a:gd name="connsiteY12" fmla="*/ 2150005 h 3942240"/>
              <a:gd name="connsiteX13" fmla="*/ 2717184 w 3521355"/>
              <a:gd name="connsiteY13" fmla="*/ 2075393 h 3942240"/>
              <a:gd name="connsiteX14" fmla="*/ 3469659 w 3521355"/>
              <a:gd name="connsiteY14" fmla="*/ 3013605 h 3942240"/>
              <a:gd name="connsiteX15" fmla="*/ 2498109 w 3521355"/>
              <a:gd name="connsiteY15" fmla="*/ 2375429 h 3942240"/>
              <a:gd name="connsiteX16" fmla="*/ 1950418 w 3521355"/>
              <a:gd name="connsiteY16" fmla="*/ 3937530 h 3942240"/>
              <a:gd name="connsiteX17" fmla="*/ 2555 w 3521355"/>
              <a:gd name="connsiteY17" fmla="*/ 1778530 h 3942240"/>
              <a:gd name="connsiteX0" fmla="*/ 681 w 3519481"/>
              <a:gd name="connsiteY0" fmla="*/ 1778530 h 3217160"/>
              <a:gd name="connsiteX1" fmla="*/ 1524682 w 3519481"/>
              <a:gd name="connsiteY1" fmla="*/ 1029231 h 3217160"/>
              <a:gd name="connsiteX2" fmla="*/ 1067482 w 3519481"/>
              <a:gd name="connsiteY2" fmla="*/ 114830 h 3217160"/>
              <a:gd name="connsiteX3" fmla="*/ 1829482 w 3519481"/>
              <a:gd name="connsiteY3" fmla="*/ 813331 h 3217160"/>
              <a:gd name="connsiteX4" fmla="*/ 1973944 w 3519481"/>
              <a:gd name="connsiteY4" fmla="*/ 191030 h 3217160"/>
              <a:gd name="connsiteX5" fmla="*/ 2235882 w 3519481"/>
              <a:gd name="connsiteY5" fmla="*/ 826030 h 3217160"/>
              <a:gd name="connsiteX6" fmla="*/ 3099481 w 3519481"/>
              <a:gd name="connsiteY6" fmla="*/ 114830 h 3217160"/>
              <a:gd name="connsiteX7" fmla="*/ 2607356 w 3519481"/>
              <a:gd name="connsiteY7" fmla="*/ 1141942 h 3217160"/>
              <a:gd name="connsiteX8" fmla="*/ 3058208 w 3519481"/>
              <a:gd name="connsiteY8" fmla="*/ 1205443 h 3217160"/>
              <a:gd name="connsiteX9" fmla="*/ 2820083 w 3519481"/>
              <a:gd name="connsiteY9" fmla="*/ 1608668 h 3217160"/>
              <a:gd name="connsiteX10" fmla="*/ 3334433 w 3519481"/>
              <a:gd name="connsiteY10" fmla="*/ 1684868 h 3217160"/>
              <a:gd name="connsiteX11" fmla="*/ 3515409 w 3519481"/>
              <a:gd name="connsiteY11" fmla="*/ 1965855 h 3217160"/>
              <a:gd name="connsiteX12" fmla="*/ 3367769 w 3519481"/>
              <a:gd name="connsiteY12" fmla="*/ 2150005 h 3217160"/>
              <a:gd name="connsiteX13" fmla="*/ 2715310 w 3519481"/>
              <a:gd name="connsiteY13" fmla="*/ 2075393 h 3217160"/>
              <a:gd name="connsiteX14" fmla="*/ 3467785 w 3519481"/>
              <a:gd name="connsiteY14" fmla="*/ 3013605 h 3217160"/>
              <a:gd name="connsiteX15" fmla="*/ 2496235 w 3519481"/>
              <a:gd name="connsiteY15" fmla="*/ 2375429 h 3217160"/>
              <a:gd name="connsiteX16" fmla="*/ 1738994 w 3519481"/>
              <a:gd name="connsiteY16" fmla="*/ 2918355 h 3217160"/>
              <a:gd name="connsiteX17" fmla="*/ 681 w 3519481"/>
              <a:gd name="connsiteY17" fmla="*/ 1778530 h 3217160"/>
              <a:gd name="connsiteX0" fmla="*/ 681 w 3519481"/>
              <a:gd name="connsiteY0" fmla="*/ 1778530 h 3217160"/>
              <a:gd name="connsiteX1" fmla="*/ 1524682 w 3519481"/>
              <a:gd name="connsiteY1" fmla="*/ 1029231 h 3217160"/>
              <a:gd name="connsiteX2" fmla="*/ 1067482 w 3519481"/>
              <a:gd name="connsiteY2" fmla="*/ 114830 h 3217160"/>
              <a:gd name="connsiteX3" fmla="*/ 1829482 w 3519481"/>
              <a:gd name="connsiteY3" fmla="*/ 813331 h 3217160"/>
              <a:gd name="connsiteX4" fmla="*/ 1973944 w 3519481"/>
              <a:gd name="connsiteY4" fmla="*/ 191030 h 3217160"/>
              <a:gd name="connsiteX5" fmla="*/ 2235882 w 3519481"/>
              <a:gd name="connsiteY5" fmla="*/ 826030 h 3217160"/>
              <a:gd name="connsiteX6" fmla="*/ 3099481 w 3519481"/>
              <a:gd name="connsiteY6" fmla="*/ 114830 h 3217160"/>
              <a:gd name="connsiteX7" fmla="*/ 2607356 w 3519481"/>
              <a:gd name="connsiteY7" fmla="*/ 1141942 h 3217160"/>
              <a:gd name="connsiteX8" fmla="*/ 3058208 w 3519481"/>
              <a:gd name="connsiteY8" fmla="*/ 1205443 h 3217160"/>
              <a:gd name="connsiteX9" fmla="*/ 2820083 w 3519481"/>
              <a:gd name="connsiteY9" fmla="*/ 1608668 h 3217160"/>
              <a:gd name="connsiteX10" fmla="*/ 3334433 w 3519481"/>
              <a:gd name="connsiteY10" fmla="*/ 1684868 h 3217160"/>
              <a:gd name="connsiteX11" fmla="*/ 3515409 w 3519481"/>
              <a:gd name="connsiteY11" fmla="*/ 1965855 h 3217160"/>
              <a:gd name="connsiteX12" fmla="*/ 3367769 w 3519481"/>
              <a:gd name="connsiteY12" fmla="*/ 2150005 h 3217160"/>
              <a:gd name="connsiteX13" fmla="*/ 2715310 w 3519481"/>
              <a:gd name="connsiteY13" fmla="*/ 2075393 h 3217160"/>
              <a:gd name="connsiteX14" fmla="*/ 3467785 w 3519481"/>
              <a:gd name="connsiteY14" fmla="*/ 3013605 h 3217160"/>
              <a:gd name="connsiteX15" fmla="*/ 2496235 w 3519481"/>
              <a:gd name="connsiteY15" fmla="*/ 2375429 h 3217160"/>
              <a:gd name="connsiteX16" fmla="*/ 1738994 w 3519481"/>
              <a:gd name="connsiteY16" fmla="*/ 2918355 h 3217160"/>
              <a:gd name="connsiteX17" fmla="*/ 681 w 3519481"/>
              <a:gd name="connsiteY17" fmla="*/ 1778530 h 3217160"/>
              <a:gd name="connsiteX0" fmla="*/ 681 w 3519481"/>
              <a:gd name="connsiteY0" fmla="*/ 1778530 h 3217160"/>
              <a:gd name="connsiteX1" fmla="*/ 1524682 w 3519481"/>
              <a:gd name="connsiteY1" fmla="*/ 1029231 h 3217160"/>
              <a:gd name="connsiteX2" fmla="*/ 1067482 w 3519481"/>
              <a:gd name="connsiteY2" fmla="*/ 114830 h 3217160"/>
              <a:gd name="connsiteX3" fmla="*/ 1829482 w 3519481"/>
              <a:gd name="connsiteY3" fmla="*/ 813331 h 3217160"/>
              <a:gd name="connsiteX4" fmla="*/ 1973944 w 3519481"/>
              <a:gd name="connsiteY4" fmla="*/ 191030 h 3217160"/>
              <a:gd name="connsiteX5" fmla="*/ 2235882 w 3519481"/>
              <a:gd name="connsiteY5" fmla="*/ 826030 h 3217160"/>
              <a:gd name="connsiteX6" fmla="*/ 3099481 w 3519481"/>
              <a:gd name="connsiteY6" fmla="*/ 114830 h 3217160"/>
              <a:gd name="connsiteX7" fmla="*/ 2607356 w 3519481"/>
              <a:gd name="connsiteY7" fmla="*/ 1141942 h 3217160"/>
              <a:gd name="connsiteX8" fmla="*/ 3058208 w 3519481"/>
              <a:gd name="connsiteY8" fmla="*/ 1205443 h 3217160"/>
              <a:gd name="connsiteX9" fmla="*/ 2820083 w 3519481"/>
              <a:gd name="connsiteY9" fmla="*/ 1608668 h 3217160"/>
              <a:gd name="connsiteX10" fmla="*/ 3334433 w 3519481"/>
              <a:gd name="connsiteY10" fmla="*/ 1684868 h 3217160"/>
              <a:gd name="connsiteX11" fmla="*/ 3515409 w 3519481"/>
              <a:gd name="connsiteY11" fmla="*/ 1965855 h 3217160"/>
              <a:gd name="connsiteX12" fmla="*/ 3367769 w 3519481"/>
              <a:gd name="connsiteY12" fmla="*/ 2150005 h 3217160"/>
              <a:gd name="connsiteX13" fmla="*/ 2715310 w 3519481"/>
              <a:gd name="connsiteY13" fmla="*/ 2075393 h 3217160"/>
              <a:gd name="connsiteX14" fmla="*/ 3467785 w 3519481"/>
              <a:gd name="connsiteY14" fmla="*/ 3013605 h 3217160"/>
              <a:gd name="connsiteX15" fmla="*/ 2496235 w 3519481"/>
              <a:gd name="connsiteY15" fmla="*/ 2375429 h 3217160"/>
              <a:gd name="connsiteX16" fmla="*/ 2362885 w 3519481"/>
              <a:gd name="connsiteY16" fmla="*/ 2642129 h 3217160"/>
              <a:gd name="connsiteX17" fmla="*/ 1738994 w 3519481"/>
              <a:gd name="connsiteY17" fmla="*/ 2918355 h 3217160"/>
              <a:gd name="connsiteX18" fmla="*/ 681 w 3519481"/>
              <a:gd name="connsiteY18" fmla="*/ 1778530 h 3217160"/>
              <a:gd name="connsiteX0" fmla="*/ 681 w 3519481"/>
              <a:gd name="connsiteY0" fmla="*/ 1778530 h 3217160"/>
              <a:gd name="connsiteX1" fmla="*/ 1524682 w 3519481"/>
              <a:gd name="connsiteY1" fmla="*/ 1029231 h 3217160"/>
              <a:gd name="connsiteX2" fmla="*/ 1067482 w 3519481"/>
              <a:gd name="connsiteY2" fmla="*/ 114830 h 3217160"/>
              <a:gd name="connsiteX3" fmla="*/ 1829482 w 3519481"/>
              <a:gd name="connsiteY3" fmla="*/ 813331 h 3217160"/>
              <a:gd name="connsiteX4" fmla="*/ 1973944 w 3519481"/>
              <a:gd name="connsiteY4" fmla="*/ 191030 h 3217160"/>
              <a:gd name="connsiteX5" fmla="*/ 2235882 w 3519481"/>
              <a:gd name="connsiteY5" fmla="*/ 826030 h 3217160"/>
              <a:gd name="connsiteX6" fmla="*/ 3099481 w 3519481"/>
              <a:gd name="connsiteY6" fmla="*/ 114830 h 3217160"/>
              <a:gd name="connsiteX7" fmla="*/ 2607356 w 3519481"/>
              <a:gd name="connsiteY7" fmla="*/ 1141942 h 3217160"/>
              <a:gd name="connsiteX8" fmla="*/ 3058208 w 3519481"/>
              <a:gd name="connsiteY8" fmla="*/ 1205443 h 3217160"/>
              <a:gd name="connsiteX9" fmla="*/ 2820083 w 3519481"/>
              <a:gd name="connsiteY9" fmla="*/ 1608668 h 3217160"/>
              <a:gd name="connsiteX10" fmla="*/ 3334433 w 3519481"/>
              <a:gd name="connsiteY10" fmla="*/ 1684868 h 3217160"/>
              <a:gd name="connsiteX11" fmla="*/ 3515409 w 3519481"/>
              <a:gd name="connsiteY11" fmla="*/ 1965855 h 3217160"/>
              <a:gd name="connsiteX12" fmla="*/ 3367769 w 3519481"/>
              <a:gd name="connsiteY12" fmla="*/ 2150005 h 3217160"/>
              <a:gd name="connsiteX13" fmla="*/ 2715310 w 3519481"/>
              <a:gd name="connsiteY13" fmla="*/ 2075393 h 3217160"/>
              <a:gd name="connsiteX14" fmla="*/ 3467785 w 3519481"/>
              <a:gd name="connsiteY14" fmla="*/ 3013605 h 3217160"/>
              <a:gd name="connsiteX15" fmla="*/ 2496235 w 3519481"/>
              <a:gd name="connsiteY15" fmla="*/ 2375429 h 3217160"/>
              <a:gd name="connsiteX16" fmla="*/ 2362885 w 3519481"/>
              <a:gd name="connsiteY16" fmla="*/ 2642129 h 3217160"/>
              <a:gd name="connsiteX17" fmla="*/ 1738994 w 3519481"/>
              <a:gd name="connsiteY17" fmla="*/ 2918355 h 3217160"/>
              <a:gd name="connsiteX18" fmla="*/ 681 w 3519481"/>
              <a:gd name="connsiteY18" fmla="*/ 1778530 h 3217160"/>
              <a:gd name="connsiteX0" fmla="*/ 681 w 3519481"/>
              <a:gd name="connsiteY0" fmla="*/ 1778530 h 3217160"/>
              <a:gd name="connsiteX1" fmla="*/ 1524682 w 3519481"/>
              <a:gd name="connsiteY1" fmla="*/ 1029231 h 3217160"/>
              <a:gd name="connsiteX2" fmla="*/ 1067482 w 3519481"/>
              <a:gd name="connsiteY2" fmla="*/ 114830 h 3217160"/>
              <a:gd name="connsiteX3" fmla="*/ 1829482 w 3519481"/>
              <a:gd name="connsiteY3" fmla="*/ 813331 h 3217160"/>
              <a:gd name="connsiteX4" fmla="*/ 1973944 w 3519481"/>
              <a:gd name="connsiteY4" fmla="*/ 191030 h 3217160"/>
              <a:gd name="connsiteX5" fmla="*/ 2235882 w 3519481"/>
              <a:gd name="connsiteY5" fmla="*/ 826030 h 3217160"/>
              <a:gd name="connsiteX6" fmla="*/ 3099481 w 3519481"/>
              <a:gd name="connsiteY6" fmla="*/ 114830 h 3217160"/>
              <a:gd name="connsiteX7" fmla="*/ 2607356 w 3519481"/>
              <a:gd name="connsiteY7" fmla="*/ 1141942 h 3217160"/>
              <a:gd name="connsiteX8" fmla="*/ 3058208 w 3519481"/>
              <a:gd name="connsiteY8" fmla="*/ 1205443 h 3217160"/>
              <a:gd name="connsiteX9" fmla="*/ 2820083 w 3519481"/>
              <a:gd name="connsiteY9" fmla="*/ 1608668 h 3217160"/>
              <a:gd name="connsiteX10" fmla="*/ 3334433 w 3519481"/>
              <a:gd name="connsiteY10" fmla="*/ 1684868 h 3217160"/>
              <a:gd name="connsiteX11" fmla="*/ 3515409 w 3519481"/>
              <a:gd name="connsiteY11" fmla="*/ 1965855 h 3217160"/>
              <a:gd name="connsiteX12" fmla="*/ 3367769 w 3519481"/>
              <a:gd name="connsiteY12" fmla="*/ 2150005 h 3217160"/>
              <a:gd name="connsiteX13" fmla="*/ 2715310 w 3519481"/>
              <a:gd name="connsiteY13" fmla="*/ 2075393 h 3217160"/>
              <a:gd name="connsiteX14" fmla="*/ 3467785 w 3519481"/>
              <a:gd name="connsiteY14" fmla="*/ 3013605 h 3217160"/>
              <a:gd name="connsiteX15" fmla="*/ 2496235 w 3519481"/>
              <a:gd name="connsiteY15" fmla="*/ 2375429 h 3217160"/>
              <a:gd name="connsiteX16" fmla="*/ 2362885 w 3519481"/>
              <a:gd name="connsiteY16" fmla="*/ 2642129 h 3217160"/>
              <a:gd name="connsiteX17" fmla="*/ 1738994 w 3519481"/>
              <a:gd name="connsiteY17" fmla="*/ 2918355 h 3217160"/>
              <a:gd name="connsiteX18" fmla="*/ 681 w 3519481"/>
              <a:gd name="connsiteY18" fmla="*/ 1778530 h 3217160"/>
              <a:gd name="connsiteX0" fmla="*/ 681 w 3519481"/>
              <a:gd name="connsiteY0" fmla="*/ 1778530 h 3217160"/>
              <a:gd name="connsiteX1" fmla="*/ 1524682 w 3519481"/>
              <a:gd name="connsiteY1" fmla="*/ 1029231 h 3217160"/>
              <a:gd name="connsiteX2" fmla="*/ 1067482 w 3519481"/>
              <a:gd name="connsiteY2" fmla="*/ 114830 h 3217160"/>
              <a:gd name="connsiteX3" fmla="*/ 1829482 w 3519481"/>
              <a:gd name="connsiteY3" fmla="*/ 813331 h 3217160"/>
              <a:gd name="connsiteX4" fmla="*/ 1973944 w 3519481"/>
              <a:gd name="connsiteY4" fmla="*/ 191030 h 3217160"/>
              <a:gd name="connsiteX5" fmla="*/ 2235882 w 3519481"/>
              <a:gd name="connsiteY5" fmla="*/ 826030 h 3217160"/>
              <a:gd name="connsiteX6" fmla="*/ 3099481 w 3519481"/>
              <a:gd name="connsiteY6" fmla="*/ 114830 h 3217160"/>
              <a:gd name="connsiteX7" fmla="*/ 2607356 w 3519481"/>
              <a:gd name="connsiteY7" fmla="*/ 1141942 h 3217160"/>
              <a:gd name="connsiteX8" fmla="*/ 3058208 w 3519481"/>
              <a:gd name="connsiteY8" fmla="*/ 1205443 h 3217160"/>
              <a:gd name="connsiteX9" fmla="*/ 2820083 w 3519481"/>
              <a:gd name="connsiteY9" fmla="*/ 1608668 h 3217160"/>
              <a:gd name="connsiteX10" fmla="*/ 3334433 w 3519481"/>
              <a:gd name="connsiteY10" fmla="*/ 1684868 h 3217160"/>
              <a:gd name="connsiteX11" fmla="*/ 3515409 w 3519481"/>
              <a:gd name="connsiteY11" fmla="*/ 1965855 h 3217160"/>
              <a:gd name="connsiteX12" fmla="*/ 3367769 w 3519481"/>
              <a:gd name="connsiteY12" fmla="*/ 2150005 h 3217160"/>
              <a:gd name="connsiteX13" fmla="*/ 2715310 w 3519481"/>
              <a:gd name="connsiteY13" fmla="*/ 2075393 h 3217160"/>
              <a:gd name="connsiteX14" fmla="*/ 3467785 w 3519481"/>
              <a:gd name="connsiteY14" fmla="*/ 3013605 h 3217160"/>
              <a:gd name="connsiteX15" fmla="*/ 2496235 w 3519481"/>
              <a:gd name="connsiteY15" fmla="*/ 2375429 h 3217160"/>
              <a:gd name="connsiteX16" fmla="*/ 2353360 w 3519481"/>
              <a:gd name="connsiteY16" fmla="*/ 2708804 h 3217160"/>
              <a:gd name="connsiteX17" fmla="*/ 1738994 w 3519481"/>
              <a:gd name="connsiteY17" fmla="*/ 2918355 h 3217160"/>
              <a:gd name="connsiteX18" fmla="*/ 681 w 3519481"/>
              <a:gd name="connsiteY18" fmla="*/ 1778530 h 3217160"/>
              <a:gd name="connsiteX0" fmla="*/ 681 w 3519481"/>
              <a:gd name="connsiteY0" fmla="*/ 1778530 h 3217160"/>
              <a:gd name="connsiteX1" fmla="*/ 1524682 w 3519481"/>
              <a:gd name="connsiteY1" fmla="*/ 1029231 h 3217160"/>
              <a:gd name="connsiteX2" fmla="*/ 1067482 w 3519481"/>
              <a:gd name="connsiteY2" fmla="*/ 114830 h 3217160"/>
              <a:gd name="connsiteX3" fmla="*/ 1829482 w 3519481"/>
              <a:gd name="connsiteY3" fmla="*/ 813331 h 3217160"/>
              <a:gd name="connsiteX4" fmla="*/ 1973944 w 3519481"/>
              <a:gd name="connsiteY4" fmla="*/ 191030 h 3217160"/>
              <a:gd name="connsiteX5" fmla="*/ 2235882 w 3519481"/>
              <a:gd name="connsiteY5" fmla="*/ 826030 h 3217160"/>
              <a:gd name="connsiteX6" fmla="*/ 3099481 w 3519481"/>
              <a:gd name="connsiteY6" fmla="*/ 114830 h 3217160"/>
              <a:gd name="connsiteX7" fmla="*/ 2607356 w 3519481"/>
              <a:gd name="connsiteY7" fmla="*/ 1141942 h 3217160"/>
              <a:gd name="connsiteX8" fmla="*/ 3058208 w 3519481"/>
              <a:gd name="connsiteY8" fmla="*/ 1205443 h 3217160"/>
              <a:gd name="connsiteX9" fmla="*/ 2820083 w 3519481"/>
              <a:gd name="connsiteY9" fmla="*/ 1608668 h 3217160"/>
              <a:gd name="connsiteX10" fmla="*/ 3334433 w 3519481"/>
              <a:gd name="connsiteY10" fmla="*/ 1684868 h 3217160"/>
              <a:gd name="connsiteX11" fmla="*/ 3515409 w 3519481"/>
              <a:gd name="connsiteY11" fmla="*/ 1965855 h 3217160"/>
              <a:gd name="connsiteX12" fmla="*/ 3367769 w 3519481"/>
              <a:gd name="connsiteY12" fmla="*/ 2150005 h 3217160"/>
              <a:gd name="connsiteX13" fmla="*/ 2715310 w 3519481"/>
              <a:gd name="connsiteY13" fmla="*/ 2075393 h 3217160"/>
              <a:gd name="connsiteX14" fmla="*/ 3467785 w 3519481"/>
              <a:gd name="connsiteY14" fmla="*/ 3013605 h 3217160"/>
              <a:gd name="connsiteX15" fmla="*/ 2496235 w 3519481"/>
              <a:gd name="connsiteY15" fmla="*/ 2375429 h 3217160"/>
              <a:gd name="connsiteX16" fmla="*/ 2353360 w 3519481"/>
              <a:gd name="connsiteY16" fmla="*/ 2708804 h 3217160"/>
              <a:gd name="connsiteX17" fmla="*/ 1738994 w 3519481"/>
              <a:gd name="connsiteY17" fmla="*/ 2918355 h 3217160"/>
              <a:gd name="connsiteX18" fmla="*/ 681 w 3519481"/>
              <a:gd name="connsiteY18" fmla="*/ 1778530 h 3217160"/>
              <a:gd name="connsiteX0" fmla="*/ 12634 w 3531434"/>
              <a:gd name="connsiteY0" fmla="*/ 1778530 h 3217160"/>
              <a:gd name="connsiteX1" fmla="*/ 1536635 w 3531434"/>
              <a:gd name="connsiteY1" fmla="*/ 1029231 h 3217160"/>
              <a:gd name="connsiteX2" fmla="*/ 1079435 w 3531434"/>
              <a:gd name="connsiteY2" fmla="*/ 114830 h 3217160"/>
              <a:gd name="connsiteX3" fmla="*/ 1841435 w 3531434"/>
              <a:gd name="connsiteY3" fmla="*/ 813331 h 3217160"/>
              <a:gd name="connsiteX4" fmla="*/ 1985897 w 3531434"/>
              <a:gd name="connsiteY4" fmla="*/ 191030 h 3217160"/>
              <a:gd name="connsiteX5" fmla="*/ 2247835 w 3531434"/>
              <a:gd name="connsiteY5" fmla="*/ 826030 h 3217160"/>
              <a:gd name="connsiteX6" fmla="*/ 3111434 w 3531434"/>
              <a:gd name="connsiteY6" fmla="*/ 114830 h 3217160"/>
              <a:gd name="connsiteX7" fmla="*/ 2619309 w 3531434"/>
              <a:gd name="connsiteY7" fmla="*/ 1141942 h 3217160"/>
              <a:gd name="connsiteX8" fmla="*/ 3070161 w 3531434"/>
              <a:gd name="connsiteY8" fmla="*/ 1205443 h 3217160"/>
              <a:gd name="connsiteX9" fmla="*/ 2832036 w 3531434"/>
              <a:gd name="connsiteY9" fmla="*/ 1608668 h 3217160"/>
              <a:gd name="connsiteX10" fmla="*/ 3346386 w 3531434"/>
              <a:gd name="connsiteY10" fmla="*/ 1684868 h 3217160"/>
              <a:gd name="connsiteX11" fmla="*/ 3527362 w 3531434"/>
              <a:gd name="connsiteY11" fmla="*/ 1965855 h 3217160"/>
              <a:gd name="connsiteX12" fmla="*/ 3379722 w 3531434"/>
              <a:gd name="connsiteY12" fmla="*/ 2150005 h 3217160"/>
              <a:gd name="connsiteX13" fmla="*/ 2727263 w 3531434"/>
              <a:gd name="connsiteY13" fmla="*/ 2075393 h 3217160"/>
              <a:gd name="connsiteX14" fmla="*/ 3479738 w 3531434"/>
              <a:gd name="connsiteY14" fmla="*/ 3013605 h 3217160"/>
              <a:gd name="connsiteX15" fmla="*/ 2508188 w 3531434"/>
              <a:gd name="connsiteY15" fmla="*/ 2375429 h 3217160"/>
              <a:gd name="connsiteX16" fmla="*/ 2365313 w 3531434"/>
              <a:gd name="connsiteY16" fmla="*/ 2708804 h 3217160"/>
              <a:gd name="connsiteX17" fmla="*/ 1750947 w 3531434"/>
              <a:gd name="connsiteY17" fmla="*/ 2918355 h 3217160"/>
              <a:gd name="connsiteX18" fmla="*/ 860363 w 3531434"/>
              <a:gd name="connsiteY18" fmla="*/ 2842154 h 3217160"/>
              <a:gd name="connsiteX19" fmla="*/ 12634 w 3531434"/>
              <a:gd name="connsiteY19" fmla="*/ 1778530 h 3217160"/>
              <a:gd name="connsiteX0" fmla="*/ 12634 w 3531434"/>
              <a:gd name="connsiteY0" fmla="*/ 1778530 h 3217160"/>
              <a:gd name="connsiteX1" fmla="*/ 1536635 w 3531434"/>
              <a:gd name="connsiteY1" fmla="*/ 1029231 h 3217160"/>
              <a:gd name="connsiteX2" fmla="*/ 1079435 w 3531434"/>
              <a:gd name="connsiteY2" fmla="*/ 114830 h 3217160"/>
              <a:gd name="connsiteX3" fmla="*/ 1841435 w 3531434"/>
              <a:gd name="connsiteY3" fmla="*/ 813331 h 3217160"/>
              <a:gd name="connsiteX4" fmla="*/ 1985897 w 3531434"/>
              <a:gd name="connsiteY4" fmla="*/ 191030 h 3217160"/>
              <a:gd name="connsiteX5" fmla="*/ 2247835 w 3531434"/>
              <a:gd name="connsiteY5" fmla="*/ 826030 h 3217160"/>
              <a:gd name="connsiteX6" fmla="*/ 3111434 w 3531434"/>
              <a:gd name="connsiteY6" fmla="*/ 114830 h 3217160"/>
              <a:gd name="connsiteX7" fmla="*/ 2619309 w 3531434"/>
              <a:gd name="connsiteY7" fmla="*/ 1141942 h 3217160"/>
              <a:gd name="connsiteX8" fmla="*/ 3070161 w 3531434"/>
              <a:gd name="connsiteY8" fmla="*/ 1205443 h 3217160"/>
              <a:gd name="connsiteX9" fmla="*/ 2832036 w 3531434"/>
              <a:gd name="connsiteY9" fmla="*/ 1608668 h 3217160"/>
              <a:gd name="connsiteX10" fmla="*/ 3346386 w 3531434"/>
              <a:gd name="connsiteY10" fmla="*/ 1684868 h 3217160"/>
              <a:gd name="connsiteX11" fmla="*/ 3527362 w 3531434"/>
              <a:gd name="connsiteY11" fmla="*/ 1965855 h 3217160"/>
              <a:gd name="connsiteX12" fmla="*/ 3379722 w 3531434"/>
              <a:gd name="connsiteY12" fmla="*/ 2150005 h 3217160"/>
              <a:gd name="connsiteX13" fmla="*/ 2727263 w 3531434"/>
              <a:gd name="connsiteY13" fmla="*/ 2075393 h 3217160"/>
              <a:gd name="connsiteX14" fmla="*/ 3479738 w 3531434"/>
              <a:gd name="connsiteY14" fmla="*/ 3013605 h 3217160"/>
              <a:gd name="connsiteX15" fmla="*/ 2508188 w 3531434"/>
              <a:gd name="connsiteY15" fmla="*/ 2375429 h 3217160"/>
              <a:gd name="connsiteX16" fmla="*/ 2365313 w 3531434"/>
              <a:gd name="connsiteY16" fmla="*/ 2708804 h 3217160"/>
              <a:gd name="connsiteX17" fmla="*/ 1750947 w 3531434"/>
              <a:gd name="connsiteY17" fmla="*/ 2918355 h 3217160"/>
              <a:gd name="connsiteX18" fmla="*/ 1631888 w 3531434"/>
              <a:gd name="connsiteY18" fmla="*/ 2432579 h 3217160"/>
              <a:gd name="connsiteX19" fmla="*/ 860363 w 3531434"/>
              <a:gd name="connsiteY19" fmla="*/ 2842154 h 3217160"/>
              <a:gd name="connsiteX20" fmla="*/ 12634 w 3531434"/>
              <a:gd name="connsiteY20" fmla="*/ 1778530 h 3217160"/>
              <a:gd name="connsiteX0" fmla="*/ 12634 w 3531434"/>
              <a:gd name="connsiteY0" fmla="*/ 1778530 h 3217160"/>
              <a:gd name="connsiteX1" fmla="*/ 1536635 w 3531434"/>
              <a:gd name="connsiteY1" fmla="*/ 1029231 h 3217160"/>
              <a:gd name="connsiteX2" fmla="*/ 1079435 w 3531434"/>
              <a:gd name="connsiteY2" fmla="*/ 114830 h 3217160"/>
              <a:gd name="connsiteX3" fmla="*/ 1841435 w 3531434"/>
              <a:gd name="connsiteY3" fmla="*/ 813331 h 3217160"/>
              <a:gd name="connsiteX4" fmla="*/ 1985897 w 3531434"/>
              <a:gd name="connsiteY4" fmla="*/ 191030 h 3217160"/>
              <a:gd name="connsiteX5" fmla="*/ 2247835 w 3531434"/>
              <a:gd name="connsiteY5" fmla="*/ 826030 h 3217160"/>
              <a:gd name="connsiteX6" fmla="*/ 3111434 w 3531434"/>
              <a:gd name="connsiteY6" fmla="*/ 114830 h 3217160"/>
              <a:gd name="connsiteX7" fmla="*/ 2619309 w 3531434"/>
              <a:gd name="connsiteY7" fmla="*/ 1141942 h 3217160"/>
              <a:gd name="connsiteX8" fmla="*/ 3070161 w 3531434"/>
              <a:gd name="connsiteY8" fmla="*/ 1205443 h 3217160"/>
              <a:gd name="connsiteX9" fmla="*/ 2832036 w 3531434"/>
              <a:gd name="connsiteY9" fmla="*/ 1608668 h 3217160"/>
              <a:gd name="connsiteX10" fmla="*/ 3346386 w 3531434"/>
              <a:gd name="connsiteY10" fmla="*/ 1684868 h 3217160"/>
              <a:gd name="connsiteX11" fmla="*/ 3527362 w 3531434"/>
              <a:gd name="connsiteY11" fmla="*/ 1965855 h 3217160"/>
              <a:gd name="connsiteX12" fmla="*/ 3379722 w 3531434"/>
              <a:gd name="connsiteY12" fmla="*/ 2150005 h 3217160"/>
              <a:gd name="connsiteX13" fmla="*/ 2727263 w 3531434"/>
              <a:gd name="connsiteY13" fmla="*/ 2075393 h 3217160"/>
              <a:gd name="connsiteX14" fmla="*/ 3479738 w 3531434"/>
              <a:gd name="connsiteY14" fmla="*/ 3013605 h 3217160"/>
              <a:gd name="connsiteX15" fmla="*/ 2508188 w 3531434"/>
              <a:gd name="connsiteY15" fmla="*/ 2375429 h 3217160"/>
              <a:gd name="connsiteX16" fmla="*/ 2365313 w 3531434"/>
              <a:gd name="connsiteY16" fmla="*/ 2708804 h 3217160"/>
              <a:gd name="connsiteX17" fmla="*/ 1750947 w 3531434"/>
              <a:gd name="connsiteY17" fmla="*/ 2918355 h 3217160"/>
              <a:gd name="connsiteX18" fmla="*/ 1631888 w 3531434"/>
              <a:gd name="connsiteY18" fmla="*/ 2432579 h 3217160"/>
              <a:gd name="connsiteX19" fmla="*/ 860363 w 3531434"/>
              <a:gd name="connsiteY19" fmla="*/ 2842154 h 3217160"/>
              <a:gd name="connsiteX20" fmla="*/ 12634 w 3531434"/>
              <a:gd name="connsiteY20" fmla="*/ 1778530 h 3217160"/>
              <a:gd name="connsiteX0" fmla="*/ 12634 w 3531434"/>
              <a:gd name="connsiteY0" fmla="*/ 1778530 h 3217160"/>
              <a:gd name="connsiteX1" fmla="*/ 1536635 w 3531434"/>
              <a:gd name="connsiteY1" fmla="*/ 1029231 h 3217160"/>
              <a:gd name="connsiteX2" fmla="*/ 1079435 w 3531434"/>
              <a:gd name="connsiteY2" fmla="*/ 114830 h 3217160"/>
              <a:gd name="connsiteX3" fmla="*/ 1841435 w 3531434"/>
              <a:gd name="connsiteY3" fmla="*/ 813331 h 3217160"/>
              <a:gd name="connsiteX4" fmla="*/ 1985897 w 3531434"/>
              <a:gd name="connsiteY4" fmla="*/ 191030 h 3217160"/>
              <a:gd name="connsiteX5" fmla="*/ 2247835 w 3531434"/>
              <a:gd name="connsiteY5" fmla="*/ 826030 h 3217160"/>
              <a:gd name="connsiteX6" fmla="*/ 3111434 w 3531434"/>
              <a:gd name="connsiteY6" fmla="*/ 114830 h 3217160"/>
              <a:gd name="connsiteX7" fmla="*/ 2619309 w 3531434"/>
              <a:gd name="connsiteY7" fmla="*/ 1141942 h 3217160"/>
              <a:gd name="connsiteX8" fmla="*/ 3070161 w 3531434"/>
              <a:gd name="connsiteY8" fmla="*/ 1205443 h 3217160"/>
              <a:gd name="connsiteX9" fmla="*/ 2832036 w 3531434"/>
              <a:gd name="connsiteY9" fmla="*/ 1608668 h 3217160"/>
              <a:gd name="connsiteX10" fmla="*/ 3346386 w 3531434"/>
              <a:gd name="connsiteY10" fmla="*/ 1684868 h 3217160"/>
              <a:gd name="connsiteX11" fmla="*/ 3527362 w 3531434"/>
              <a:gd name="connsiteY11" fmla="*/ 1965855 h 3217160"/>
              <a:gd name="connsiteX12" fmla="*/ 3379722 w 3531434"/>
              <a:gd name="connsiteY12" fmla="*/ 2150005 h 3217160"/>
              <a:gd name="connsiteX13" fmla="*/ 2727263 w 3531434"/>
              <a:gd name="connsiteY13" fmla="*/ 2075393 h 3217160"/>
              <a:gd name="connsiteX14" fmla="*/ 3479738 w 3531434"/>
              <a:gd name="connsiteY14" fmla="*/ 3013605 h 3217160"/>
              <a:gd name="connsiteX15" fmla="*/ 2508188 w 3531434"/>
              <a:gd name="connsiteY15" fmla="*/ 2375429 h 3217160"/>
              <a:gd name="connsiteX16" fmla="*/ 2365313 w 3531434"/>
              <a:gd name="connsiteY16" fmla="*/ 2708804 h 3217160"/>
              <a:gd name="connsiteX17" fmla="*/ 1750947 w 3531434"/>
              <a:gd name="connsiteY17" fmla="*/ 2918355 h 3217160"/>
              <a:gd name="connsiteX18" fmla="*/ 1631888 w 3531434"/>
              <a:gd name="connsiteY18" fmla="*/ 2432579 h 3217160"/>
              <a:gd name="connsiteX19" fmla="*/ 860363 w 3531434"/>
              <a:gd name="connsiteY19" fmla="*/ 2842154 h 3217160"/>
              <a:gd name="connsiteX20" fmla="*/ 12634 w 3531434"/>
              <a:gd name="connsiteY20" fmla="*/ 1778530 h 3217160"/>
              <a:gd name="connsiteX0" fmla="*/ 12634 w 3531434"/>
              <a:gd name="connsiteY0" fmla="*/ 1778530 h 3217160"/>
              <a:gd name="connsiteX1" fmla="*/ 1536635 w 3531434"/>
              <a:gd name="connsiteY1" fmla="*/ 1029231 h 3217160"/>
              <a:gd name="connsiteX2" fmla="*/ 1079435 w 3531434"/>
              <a:gd name="connsiteY2" fmla="*/ 114830 h 3217160"/>
              <a:gd name="connsiteX3" fmla="*/ 1841435 w 3531434"/>
              <a:gd name="connsiteY3" fmla="*/ 813331 h 3217160"/>
              <a:gd name="connsiteX4" fmla="*/ 1985897 w 3531434"/>
              <a:gd name="connsiteY4" fmla="*/ 191030 h 3217160"/>
              <a:gd name="connsiteX5" fmla="*/ 2247835 w 3531434"/>
              <a:gd name="connsiteY5" fmla="*/ 826030 h 3217160"/>
              <a:gd name="connsiteX6" fmla="*/ 3111434 w 3531434"/>
              <a:gd name="connsiteY6" fmla="*/ 114830 h 3217160"/>
              <a:gd name="connsiteX7" fmla="*/ 2619309 w 3531434"/>
              <a:gd name="connsiteY7" fmla="*/ 1141942 h 3217160"/>
              <a:gd name="connsiteX8" fmla="*/ 3070161 w 3531434"/>
              <a:gd name="connsiteY8" fmla="*/ 1205443 h 3217160"/>
              <a:gd name="connsiteX9" fmla="*/ 2832036 w 3531434"/>
              <a:gd name="connsiteY9" fmla="*/ 1608668 h 3217160"/>
              <a:gd name="connsiteX10" fmla="*/ 3346386 w 3531434"/>
              <a:gd name="connsiteY10" fmla="*/ 1684868 h 3217160"/>
              <a:gd name="connsiteX11" fmla="*/ 3527362 w 3531434"/>
              <a:gd name="connsiteY11" fmla="*/ 1965855 h 3217160"/>
              <a:gd name="connsiteX12" fmla="*/ 3379722 w 3531434"/>
              <a:gd name="connsiteY12" fmla="*/ 2150005 h 3217160"/>
              <a:gd name="connsiteX13" fmla="*/ 2727263 w 3531434"/>
              <a:gd name="connsiteY13" fmla="*/ 2075393 h 3217160"/>
              <a:gd name="connsiteX14" fmla="*/ 3479738 w 3531434"/>
              <a:gd name="connsiteY14" fmla="*/ 3013605 h 3217160"/>
              <a:gd name="connsiteX15" fmla="*/ 2508188 w 3531434"/>
              <a:gd name="connsiteY15" fmla="*/ 2375429 h 3217160"/>
              <a:gd name="connsiteX16" fmla="*/ 2365313 w 3531434"/>
              <a:gd name="connsiteY16" fmla="*/ 2708804 h 3217160"/>
              <a:gd name="connsiteX17" fmla="*/ 1750947 w 3531434"/>
              <a:gd name="connsiteY17" fmla="*/ 2918355 h 3217160"/>
              <a:gd name="connsiteX18" fmla="*/ 1631888 w 3531434"/>
              <a:gd name="connsiteY18" fmla="*/ 2432579 h 3217160"/>
              <a:gd name="connsiteX19" fmla="*/ 860363 w 3531434"/>
              <a:gd name="connsiteY19" fmla="*/ 2842154 h 3217160"/>
              <a:gd name="connsiteX20" fmla="*/ 12634 w 3531434"/>
              <a:gd name="connsiteY20" fmla="*/ 1778530 h 3217160"/>
              <a:gd name="connsiteX0" fmla="*/ 12634 w 3531434"/>
              <a:gd name="connsiteY0" fmla="*/ 1778530 h 3217160"/>
              <a:gd name="connsiteX1" fmla="*/ 1536635 w 3531434"/>
              <a:gd name="connsiteY1" fmla="*/ 1029231 h 3217160"/>
              <a:gd name="connsiteX2" fmla="*/ 1079435 w 3531434"/>
              <a:gd name="connsiteY2" fmla="*/ 114830 h 3217160"/>
              <a:gd name="connsiteX3" fmla="*/ 1841435 w 3531434"/>
              <a:gd name="connsiteY3" fmla="*/ 813331 h 3217160"/>
              <a:gd name="connsiteX4" fmla="*/ 1985897 w 3531434"/>
              <a:gd name="connsiteY4" fmla="*/ 191030 h 3217160"/>
              <a:gd name="connsiteX5" fmla="*/ 2247835 w 3531434"/>
              <a:gd name="connsiteY5" fmla="*/ 826030 h 3217160"/>
              <a:gd name="connsiteX6" fmla="*/ 3111434 w 3531434"/>
              <a:gd name="connsiteY6" fmla="*/ 114830 h 3217160"/>
              <a:gd name="connsiteX7" fmla="*/ 2619309 w 3531434"/>
              <a:gd name="connsiteY7" fmla="*/ 1141942 h 3217160"/>
              <a:gd name="connsiteX8" fmla="*/ 3070161 w 3531434"/>
              <a:gd name="connsiteY8" fmla="*/ 1205443 h 3217160"/>
              <a:gd name="connsiteX9" fmla="*/ 2832036 w 3531434"/>
              <a:gd name="connsiteY9" fmla="*/ 1608668 h 3217160"/>
              <a:gd name="connsiteX10" fmla="*/ 3346386 w 3531434"/>
              <a:gd name="connsiteY10" fmla="*/ 1684868 h 3217160"/>
              <a:gd name="connsiteX11" fmla="*/ 3527362 w 3531434"/>
              <a:gd name="connsiteY11" fmla="*/ 1965855 h 3217160"/>
              <a:gd name="connsiteX12" fmla="*/ 3379722 w 3531434"/>
              <a:gd name="connsiteY12" fmla="*/ 2150005 h 3217160"/>
              <a:gd name="connsiteX13" fmla="*/ 2727263 w 3531434"/>
              <a:gd name="connsiteY13" fmla="*/ 2075393 h 3217160"/>
              <a:gd name="connsiteX14" fmla="*/ 3479738 w 3531434"/>
              <a:gd name="connsiteY14" fmla="*/ 3013605 h 3217160"/>
              <a:gd name="connsiteX15" fmla="*/ 2508188 w 3531434"/>
              <a:gd name="connsiteY15" fmla="*/ 2375429 h 3217160"/>
              <a:gd name="connsiteX16" fmla="*/ 2365313 w 3531434"/>
              <a:gd name="connsiteY16" fmla="*/ 2708804 h 3217160"/>
              <a:gd name="connsiteX17" fmla="*/ 1750947 w 3531434"/>
              <a:gd name="connsiteY17" fmla="*/ 2918355 h 3217160"/>
              <a:gd name="connsiteX18" fmla="*/ 1631888 w 3531434"/>
              <a:gd name="connsiteY18" fmla="*/ 2432579 h 3217160"/>
              <a:gd name="connsiteX19" fmla="*/ 860363 w 3531434"/>
              <a:gd name="connsiteY19" fmla="*/ 2842154 h 3217160"/>
              <a:gd name="connsiteX20" fmla="*/ 12634 w 3531434"/>
              <a:gd name="connsiteY20" fmla="*/ 1778530 h 3217160"/>
              <a:gd name="connsiteX0" fmla="*/ 12634 w 3531434"/>
              <a:gd name="connsiteY0" fmla="*/ 1778530 h 3217160"/>
              <a:gd name="connsiteX1" fmla="*/ 1536635 w 3531434"/>
              <a:gd name="connsiteY1" fmla="*/ 1029231 h 3217160"/>
              <a:gd name="connsiteX2" fmla="*/ 1079435 w 3531434"/>
              <a:gd name="connsiteY2" fmla="*/ 114830 h 3217160"/>
              <a:gd name="connsiteX3" fmla="*/ 1841435 w 3531434"/>
              <a:gd name="connsiteY3" fmla="*/ 813331 h 3217160"/>
              <a:gd name="connsiteX4" fmla="*/ 1985897 w 3531434"/>
              <a:gd name="connsiteY4" fmla="*/ 191030 h 3217160"/>
              <a:gd name="connsiteX5" fmla="*/ 2247835 w 3531434"/>
              <a:gd name="connsiteY5" fmla="*/ 826030 h 3217160"/>
              <a:gd name="connsiteX6" fmla="*/ 3111434 w 3531434"/>
              <a:gd name="connsiteY6" fmla="*/ 114830 h 3217160"/>
              <a:gd name="connsiteX7" fmla="*/ 2619309 w 3531434"/>
              <a:gd name="connsiteY7" fmla="*/ 1141942 h 3217160"/>
              <a:gd name="connsiteX8" fmla="*/ 3070161 w 3531434"/>
              <a:gd name="connsiteY8" fmla="*/ 1205443 h 3217160"/>
              <a:gd name="connsiteX9" fmla="*/ 2832036 w 3531434"/>
              <a:gd name="connsiteY9" fmla="*/ 1608668 h 3217160"/>
              <a:gd name="connsiteX10" fmla="*/ 3346386 w 3531434"/>
              <a:gd name="connsiteY10" fmla="*/ 1684868 h 3217160"/>
              <a:gd name="connsiteX11" fmla="*/ 3527362 w 3531434"/>
              <a:gd name="connsiteY11" fmla="*/ 1965855 h 3217160"/>
              <a:gd name="connsiteX12" fmla="*/ 3379722 w 3531434"/>
              <a:gd name="connsiteY12" fmla="*/ 2150005 h 3217160"/>
              <a:gd name="connsiteX13" fmla="*/ 2727263 w 3531434"/>
              <a:gd name="connsiteY13" fmla="*/ 2075393 h 3217160"/>
              <a:gd name="connsiteX14" fmla="*/ 3479738 w 3531434"/>
              <a:gd name="connsiteY14" fmla="*/ 3013605 h 3217160"/>
              <a:gd name="connsiteX15" fmla="*/ 2508188 w 3531434"/>
              <a:gd name="connsiteY15" fmla="*/ 2375429 h 3217160"/>
              <a:gd name="connsiteX16" fmla="*/ 2365313 w 3531434"/>
              <a:gd name="connsiteY16" fmla="*/ 2708804 h 3217160"/>
              <a:gd name="connsiteX17" fmla="*/ 1750947 w 3531434"/>
              <a:gd name="connsiteY17" fmla="*/ 2918355 h 3217160"/>
              <a:gd name="connsiteX18" fmla="*/ 1631888 w 3531434"/>
              <a:gd name="connsiteY18" fmla="*/ 2432579 h 3217160"/>
              <a:gd name="connsiteX19" fmla="*/ 860363 w 3531434"/>
              <a:gd name="connsiteY19" fmla="*/ 2842154 h 3217160"/>
              <a:gd name="connsiteX20" fmla="*/ 12634 w 3531434"/>
              <a:gd name="connsiteY20" fmla="*/ 1778530 h 3217160"/>
              <a:gd name="connsiteX0" fmla="*/ 743 w 3519543"/>
              <a:gd name="connsiteY0" fmla="*/ 1778530 h 3217160"/>
              <a:gd name="connsiteX1" fmla="*/ 1524744 w 3519543"/>
              <a:gd name="connsiteY1" fmla="*/ 1029231 h 3217160"/>
              <a:gd name="connsiteX2" fmla="*/ 1067544 w 3519543"/>
              <a:gd name="connsiteY2" fmla="*/ 114830 h 3217160"/>
              <a:gd name="connsiteX3" fmla="*/ 1829544 w 3519543"/>
              <a:gd name="connsiteY3" fmla="*/ 813331 h 3217160"/>
              <a:gd name="connsiteX4" fmla="*/ 1974006 w 3519543"/>
              <a:gd name="connsiteY4" fmla="*/ 191030 h 3217160"/>
              <a:gd name="connsiteX5" fmla="*/ 2235944 w 3519543"/>
              <a:gd name="connsiteY5" fmla="*/ 826030 h 3217160"/>
              <a:gd name="connsiteX6" fmla="*/ 3099543 w 3519543"/>
              <a:gd name="connsiteY6" fmla="*/ 114830 h 3217160"/>
              <a:gd name="connsiteX7" fmla="*/ 2607418 w 3519543"/>
              <a:gd name="connsiteY7" fmla="*/ 1141942 h 3217160"/>
              <a:gd name="connsiteX8" fmla="*/ 3058270 w 3519543"/>
              <a:gd name="connsiteY8" fmla="*/ 1205443 h 3217160"/>
              <a:gd name="connsiteX9" fmla="*/ 2820145 w 3519543"/>
              <a:gd name="connsiteY9" fmla="*/ 1608668 h 3217160"/>
              <a:gd name="connsiteX10" fmla="*/ 3334495 w 3519543"/>
              <a:gd name="connsiteY10" fmla="*/ 1684868 h 3217160"/>
              <a:gd name="connsiteX11" fmla="*/ 3515471 w 3519543"/>
              <a:gd name="connsiteY11" fmla="*/ 1965855 h 3217160"/>
              <a:gd name="connsiteX12" fmla="*/ 3367831 w 3519543"/>
              <a:gd name="connsiteY12" fmla="*/ 2150005 h 3217160"/>
              <a:gd name="connsiteX13" fmla="*/ 2715372 w 3519543"/>
              <a:gd name="connsiteY13" fmla="*/ 2075393 h 3217160"/>
              <a:gd name="connsiteX14" fmla="*/ 3467847 w 3519543"/>
              <a:gd name="connsiteY14" fmla="*/ 3013605 h 3217160"/>
              <a:gd name="connsiteX15" fmla="*/ 2496297 w 3519543"/>
              <a:gd name="connsiteY15" fmla="*/ 2375429 h 3217160"/>
              <a:gd name="connsiteX16" fmla="*/ 2353422 w 3519543"/>
              <a:gd name="connsiteY16" fmla="*/ 2708804 h 3217160"/>
              <a:gd name="connsiteX17" fmla="*/ 1739056 w 3519543"/>
              <a:gd name="connsiteY17" fmla="*/ 2918355 h 3217160"/>
              <a:gd name="connsiteX18" fmla="*/ 1619997 w 3519543"/>
              <a:gd name="connsiteY18" fmla="*/ 2432579 h 3217160"/>
              <a:gd name="connsiteX19" fmla="*/ 848472 w 3519543"/>
              <a:gd name="connsiteY19" fmla="*/ 2842154 h 3217160"/>
              <a:gd name="connsiteX20" fmla="*/ 1315197 w 3519543"/>
              <a:gd name="connsiteY20" fmla="*/ 2051579 h 3217160"/>
              <a:gd name="connsiteX21" fmla="*/ 743 w 3519543"/>
              <a:gd name="connsiteY21" fmla="*/ 1778530 h 3217160"/>
              <a:gd name="connsiteX0" fmla="*/ 743 w 3519543"/>
              <a:gd name="connsiteY0" fmla="*/ 1778530 h 3217160"/>
              <a:gd name="connsiteX1" fmla="*/ 1524744 w 3519543"/>
              <a:gd name="connsiteY1" fmla="*/ 1029231 h 3217160"/>
              <a:gd name="connsiteX2" fmla="*/ 1067544 w 3519543"/>
              <a:gd name="connsiteY2" fmla="*/ 114830 h 3217160"/>
              <a:gd name="connsiteX3" fmla="*/ 1829544 w 3519543"/>
              <a:gd name="connsiteY3" fmla="*/ 813331 h 3217160"/>
              <a:gd name="connsiteX4" fmla="*/ 1974006 w 3519543"/>
              <a:gd name="connsiteY4" fmla="*/ 191030 h 3217160"/>
              <a:gd name="connsiteX5" fmla="*/ 2235944 w 3519543"/>
              <a:gd name="connsiteY5" fmla="*/ 826030 h 3217160"/>
              <a:gd name="connsiteX6" fmla="*/ 3099543 w 3519543"/>
              <a:gd name="connsiteY6" fmla="*/ 114830 h 3217160"/>
              <a:gd name="connsiteX7" fmla="*/ 2607418 w 3519543"/>
              <a:gd name="connsiteY7" fmla="*/ 1141942 h 3217160"/>
              <a:gd name="connsiteX8" fmla="*/ 3058270 w 3519543"/>
              <a:gd name="connsiteY8" fmla="*/ 1205443 h 3217160"/>
              <a:gd name="connsiteX9" fmla="*/ 2820145 w 3519543"/>
              <a:gd name="connsiteY9" fmla="*/ 1608668 h 3217160"/>
              <a:gd name="connsiteX10" fmla="*/ 3334495 w 3519543"/>
              <a:gd name="connsiteY10" fmla="*/ 1684868 h 3217160"/>
              <a:gd name="connsiteX11" fmla="*/ 3515471 w 3519543"/>
              <a:gd name="connsiteY11" fmla="*/ 1965855 h 3217160"/>
              <a:gd name="connsiteX12" fmla="*/ 3367831 w 3519543"/>
              <a:gd name="connsiteY12" fmla="*/ 2150005 h 3217160"/>
              <a:gd name="connsiteX13" fmla="*/ 2715372 w 3519543"/>
              <a:gd name="connsiteY13" fmla="*/ 2075393 h 3217160"/>
              <a:gd name="connsiteX14" fmla="*/ 3467847 w 3519543"/>
              <a:gd name="connsiteY14" fmla="*/ 3013605 h 3217160"/>
              <a:gd name="connsiteX15" fmla="*/ 2496297 w 3519543"/>
              <a:gd name="connsiteY15" fmla="*/ 2375429 h 3217160"/>
              <a:gd name="connsiteX16" fmla="*/ 2353422 w 3519543"/>
              <a:gd name="connsiteY16" fmla="*/ 2708804 h 3217160"/>
              <a:gd name="connsiteX17" fmla="*/ 1739056 w 3519543"/>
              <a:gd name="connsiteY17" fmla="*/ 2918355 h 3217160"/>
              <a:gd name="connsiteX18" fmla="*/ 1619997 w 3519543"/>
              <a:gd name="connsiteY18" fmla="*/ 2432579 h 3217160"/>
              <a:gd name="connsiteX19" fmla="*/ 848472 w 3519543"/>
              <a:gd name="connsiteY19" fmla="*/ 2842154 h 3217160"/>
              <a:gd name="connsiteX20" fmla="*/ 1315197 w 3519543"/>
              <a:gd name="connsiteY20" fmla="*/ 2051579 h 3217160"/>
              <a:gd name="connsiteX21" fmla="*/ 743 w 3519543"/>
              <a:gd name="connsiteY21" fmla="*/ 1778530 h 3217160"/>
              <a:gd name="connsiteX0" fmla="*/ 743 w 3519543"/>
              <a:gd name="connsiteY0" fmla="*/ 1778530 h 3217160"/>
              <a:gd name="connsiteX1" fmla="*/ 1524744 w 3519543"/>
              <a:gd name="connsiteY1" fmla="*/ 1029231 h 3217160"/>
              <a:gd name="connsiteX2" fmla="*/ 1067544 w 3519543"/>
              <a:gd name="connsiteY2" fmla="*/ 114830 h 3217160"/>
              <a:gd name="connsiteX3" fmla="*/ 1829544 w 3519543"/>
              <a:gd name="connsiteY3" fmla="*/ 813331 h 3217160"/>
              <a:gd name="connsiteX4" fmla="*/ 1974006 w 3519543"/>
              <a:gd name="connsiteY4" fmla="*/ 191030 h 3217160"/>
              <a:gd name="connsiteX5" fmla="*/ 2235944 w 3519543"/>
              <a:gd name="connsiteY5" fmla="*/ 826030 h 3217160"/>
              <a:gd name="connsiteX6" fmla="*/ 3099543 w 3519543"/>
              <a:gd name="connsiteY6" fmla="*/ 114830 h 3217160"/>
              <a:gd name="connsiteX7" fmla="*/ 2607418 w 3519543"/>
              <a:gd name="connsiteY7" fmla="*/ 1141942 h 3217160"/>
              <a:gd name="connsiteX8" fmla="*/ 3058270 w 3519543"/>
              <a:gd name="connsiteY8" fmla="*/ 1205443 h 3217160"/>
              <a:gd name="connsiteX9" fmla="*/ 2820145 w 3519543"/>
              <a:gd name="connsiteY9" fmla="*/ 1608668 h 3217160"/>
              <a:gd name="connsiteX10" fmla="*/ 3334495 w 3519543"/>
              <a:gd name="connsiteY10" fmla="*/ 1684868 h 3217160"/>
              <a:gd name="connsiteX11" fmla="*/ 3515471 w 3519543"/>
              <a:gd name="connsiteY11" fmla="*/ 1965855 h 3217160"/>
              <a:gd name="connsiteX12" fmla="*/ 3367831 w 3519543"/>
              <a:gd name="connsiteY12" fmla="*/ 2150005 h 3217160"/>
              <a:gd name="connsiteX13" fmla="*/ 2715372 w 3519543"/>
              <a:gd name="connsiteY13" fmla="*/ 2075393 h 3217160"/>
              <a:gd name="connsiteX14" fmla="*/ 3467847 w 3519543"/>
              <a:gd name="connsiteY14" fmla="*/ 3013605 h 3217160"/>
              <a:gd name="connsiteX15" fmla="*/ 2496297 w 3519543"/>
              <a:gd name="connsiteY15" fmla="*/ 2375429 h 3217160"/>
              <a:gd name="connsiteX16" fmla="*/ 2353422 w 3519543"/>
              <a:gd name="connsiteY16" fmla="*/ 2708804 h 3217160"/>
              <a:gd name="connsiteX17" fmla="*/ 1739056 w 3519543"/>
              <a:gd name="connsiteY17" fmla="*/ 2918355 h 3217160"/>
              <a:gd name="connsiteX18" fmla="*/ 1619997 w 3519543"/>
              <a:gd name="connsiteY18" fmla="*/ 2432579 h 3217160"/>
              <a:gd name="connsiteX19" fmla="*/ 848472 w 3519543"/>
              <a:gd name="connsiteY19" fmla="*/ 2842154 h 3217160"/>
              <a:gd name="connsiteX20" fmla="*/ 1315197 w 3519543"/>
              <a:gd name="connsiteY20" fmla="*/ 2051579 h 3217160"/>
              <a:gd name="connsiteX21" fmla="*/ 743 w 3519543"/>
              <a:gd name="connsiteY21" fmla="*/ 1778530 h 3217160"/>
              <a:gd name="connsiteX0" fmla="*/ 743 w 3519543"/>
              <a:gd name="connsiteY0" fmla="*/ 1778530 h 3217160"/>
              <a:gd name="connsiteX1" fmla="*/ 1524744 w 3519543"/>
              <a:gd name="connsiteY1" fmla="*/ 1029231 h 3217160"/>
              <a:gd name="connsiteX2" fmla="*/ 1067544 w 3519543"/>
              <a:gd name="connsiteY2" fmla="*/ 114830 h 3217160"/>
              <a:gd name="connsiteX3" fmla="*/ 1829544 w 3519543"/>
              <a:gd name="connsiteY3" fmla="*/ 813331 h 3217160"/>
              <a:gd name="connsiteX4" fmla="*/ 1974006 w 3519543"/>
              <a:gd name="connsiteY4" fmla="*/ 191030 h 3217160"/>
              <a:gd name="connsiteX5" fmla="*/ 2235944 w 3519543"/>
              <a:gd name="connsiteY5" fmla="*/ 826030 h 3217160"/>
              <a:gd name="connsiteX6" fmla="*/ 3099543 w 3519543"/>
              <a:gd name="connsiteY6" fmla="*/ 114830 h 3217160"/>
              <a:gd name="connsiteX7" fmla="*/ 2607418 w 3519543"/>
              <a:gd name="connsiteY7" fmla="*/ 1141942 h 3217160"/>
              <a:gd name="connsiteX8" fmla="*/ 3058270 w 3519543"/>
              <a:gd name="connsiteY8" fmla="*/ 1205443 h 3217160"/>
              <a:gd name="connsiteX9" fmla="*/ 2820145 w 3519543"/>
              <a:gd name="connsiteY9" fmla="*/ 1608668 h 3217160"/>
              <a:gd name="connsiteX10" fmla="*/ 3334495 w 3519543"/>
              <a:gd name="connsiteY10" fmla="*/ 1684868 h 3217160"/>
              <a:gd name="connsiteX11" fmla="*/ 3515471 w 3519543"/>
              <a:gd name="connsiteY11" fmla="*/ 1965855 h 3217160"/>
              <a:gd name="connsiteX12" fmla="*/ 3367831 w 3519543"/>
              <a:gd name="connsiteY12" fmla="*/ 2150005 h 3217160"/>
              <a:gd name="connsiteX13" fmla="*/ 2715372 w 3519543"/>
              <a:gd name="connsiteY13" fmla="*/ 2075393 h 3217160"/>
              <a:gd name="connsiteX14" fmla="*/ 3467847 w 3519543"/>
              <a:gd name="connsiteY14" fmla="*/ 3013605 h 3217160"/>
              <a:gd name="connsiteX15" fmla="*/ 2496297 w 3519543"/>
              <a:gd name="connsiteY15" fmla="*/ 2375429 h 3217160"/>
              <a:gd name="connsiteX16" fmla="*/ 2353422 w 3519543"/>
              <a:gd name="connsiteY16" fmla="*/ 2708804 h 3217160"/>
              <a:gd name="connsiteX17" fmla="*/ 1739056 w 3519543"/>
              <a:gd name="connsiteY17" fmla="*/ 2918355 h 3217160"/>
              <a:gd name="connsiteX18" fmla="*/ 1619997 w 3519543"/>
              <a:gd name="connsiteY18" fmla="*/ 2432579 h 3217160"/>
              <a:gd name="connsiteX19" fmla="*/ 848472 w 3519543"/>
              <a:gd name="connsiteY19" fmla="*/ 2842154 h 3217160"/>
              <a:gd name="connsiteX20" fmla="*/ 1315197 w 3519543"/>
              <a:gd name="connsiteY20" fmla="*/ 2051579 h 3217160"/>
              <a:gd name="connsiteX21" fmla="*/ 743 w 3519543"/>
              <a:gd name="connsiteY21" fmla="*/ 1778530 h 3217160"/>
              <a:gd name="connsiteX0" fmla="*/ 918 w 3519718"/>
              <a:gd name="connsiteY0" fmla="*/ 1778530 h 3217160"/>
              <a:gd name="connsiteX1" fmla="*/ 1524919 w 3519718"/>
              <a:gd name="connsiteY1" fmla="*/ 1029231 h 3217160"/>
              <a:gd name="connsiteX2" fmla="*/ 1067719 w 3519718"/>
              <a:gd name="connsiteY2" fmla="*/ 114830 h 3217160"/>
              <a:gd name="connsiteX3" fmla="*/ 1829719 w 3519718"/>
              <a:gd name="connsiteY3" fmla="*/ 813331 h 3217160"/>
              <a:gd name="connsiteX4" fmla="*/ 1974181 w 3519718"/>
              <a:gd name="connsiteY4" fmla="*/ 191030 h 3217160"/>
              <a:gd name="connsiteX5" fmla="*/ 2236119 w 3519718"/>
              <a:gd name="connsiteY5" fmla="*/ 826030 h 3217160"/>
              <a:gd name="connsiteX6" fmla="*/ 3099718 w 3519718"/>
              <a:gd name="connsiteY6" fmla="*/ 114830 h 3217160"/>
              <a:gd name="connsiteX7" fmla="*/ 2607593 w 3519718"/>
              <a:gd name="connsiteY7" fmla="*/ 1141942 h 3217160"/>
              <a:gd name="connsiteX8" fmla="*/ 3058445 w 3519718"/>
              <a:gd name="connsiteY8" fmla="*/ 1205443 h 3217160"/>
              <a:gd name="connsiteX9" fmla="*/ 2820320 w 3519718"/>
              <a:gd name="connsiteY9" fmla="*/ 1608668 h 3217160"/>
              <a:gd name="connsiteX10" fmla="*/ 3334670 w 3519718"/>
              <a:gd name="connsiteY10" fmla="*/ 1684868 h 3217160"/>
              <a:gd name="connsiteX11" fmla="*/ 3515646 w 3519718"/>
              <a:gd name="connsiteY11" fmla="*/ 1965855 h 3217160"/>
              <a:gd name="connsiteX12" fmla="*/ 3368006 w 3519718"/>
              <a:gd name="connsiteY12" fmla="*/ 2150005 h 3217160"/>
              <a:gd name="connsiteX13" fmla="*/ 2715547 w 3519718"/>
              <a:gd name="connsiteY13" fmla="*/ 2075393 h 3217160"/>
              <a:gd name="connsiteX14" fmla="*/ 3468022 w 3519718"/>
              <a:gd name="connsiteY14" fmla="*/ 3013605 h 3217160"/>
              <a:gd name="connsiteX15" fmla="*/ 2496472 w 3519718"/>
              <a:gd name="connsiteY15" fmla="*/ 2375429 h 3217160"/>
              <a:gd name="connsiteX16" fmla="*/ 2353597 w 3519718"/>
              <a:gd name="connsiteY16" fmla="*/ 2708804 h 3217160"/>
              <a:gd name="connsiteX17" fmla="*/ 1739231 w 3519718"/>
              <a:gd name="connsiteY17" fmla="*/ 2918355 h 3217160"/>
              <a:gd name="connsiteX18" fmla="*/ 1620172 w 3519718"/>
              <a:gd name="connsiteY18" fmla="*/ 2432579 h 3217160"/>
              <a:gd name="connsiteX19" fmla="*/ 848647 w 3519718"/>
              <a:gd name="connsiteY19" fmla="*/ 2842154 h 3217160"/>
              <a:gd name="connsiteX20" fmla="*/ 1315372 w 3519718"/>
              <a:gd name="connsiteY20" fmla="*/ 2051579 h 3217160"/>
              <a:gd name="connsiteX21" fmla="*/ 918 w 3519718"/>
              <a:gd name="connsiteY21" fmla="*/ 1778530 h 3217160"/>
              <a:gd name="connsiteX0" fmla="*/ 1049 w 3396024"/>
              <a:gd name="connsiteY0" fmla="*/ 1368955 h 3217160"/>
              <a:gd name="connsiteX1" fmla="*/ 1401225 w 3396024"/>
              <a:gd name="connsiteY1" fmla="*/ 1029231 h 3217160"/>
              <a:gd name="connsiteX2" fmla="*/ 944025 w 3396024"/>
              <a:gd name="connsiteY2" fmla="*/ 114830 h 3217160"/>
              <a:gd name="connsiteX3" fmla="*/ 1706025 w 3396024"/>
              <a:gd name="connsiteY3" fmla="*/ 813331 h 3217160"/>
              <a:gd name="connsiteX4" fmla="*/ 1850487 w 3396024"/>
              <a:gd name="connsiteY4" fmla="*/ 191030 h 3217160"/>
              <a:gd name="connsiteX5" fmla="*/ 2112425 w 3396024"/>
              <a:gd name="connsiteY5" fmla="*/ 826030 h 3217160"/>
              <a:gd name="connsiteX6" fmla="*/ 2976024 w 3396024"/>
              <a:gd name="connsiteY6" fmla="*/ 114830 h 3217160"/>
              <a:gd name="connsiteX7" fmla="*/ 2483899 w 3396024"/>
              <a:gd name="connsiteY7" fmla="*/ 1141942 h 3217160"/>
              <a:gd name="connsiteX8" fmla="*/ 2934751 w 3396024"/>
              <a:gd name="connsiteY8" fmla="*/ 1205443 h 3217160"/>
              <a:gd name="connsiteX9" fmla="*/ 2696626 w 3396024"/>
              <a:gd name="connsiteY9" fmla="*/ 1608668 h 3217160"/>
              <a:gd name="connsiteX10" fmla="*/ 3210976 w 3396024"/>
              <a:gd name="connsiteY10" fmla="*/ 1684868 h 3217160"/>
              <a:gd name="connsiteX11" fmla="*/ 3391952 w 3396024"/>
              <a:gd name="connsiteY11" fmla="*/ 1965855 h 3217160"/>
              <a:gd name="connsiteX12" fmla="*/ 3244312 w 3396024"/>
              <a:gd name="connsiteY12" fmla="*/ 2150005 h 3217160"/>
              <a:gd name="connsiteX13" fmla="*/ 2591853 w 3396024"/>
              <a:gd name="connsiteY13" fmla="*/ 2075393 h 3217160"/>
              <a:gd name="connsiteX14" fmla="*/ 3344328 w 3396024"/>
              <a:gd name="connsiteY14" fmla="*/ 3013605 h 3217160"/>
              <a:gd name="connsiteX15" fmla="*/ 2372778 w 3396024"/>
              <a:gd name="connsiteY15" fmla="*/ 2375429 h 3217160"/>
              <a:gd name="connsiteX16" fmla="*/ 2229903 w 3396024"/>
              <a:gd name="connsiteY16" fmla="*/ 2708804 h 3217160"/>
              <a:gd name="connsiteX17" fmla="*/ 1615537 w 3396024"/>
              <a:gd name="connsiteY17" fmla="*/ 2918355 h 3217160"/>
              <a:gd name="connsiteX18" fmla="*/ 1496478 w 3396024"/>
              <a:gd name="connsiteY18" fmla="*/ 2432579 h 3217160"/>
              <a:gd name="connsiteX19" fmla="*/ 724953 w 3396024"/>
              <a:gd name="connsiteY19" fmla="*/ 2842154 h 3217160"/>
              <a:gd name="connsiteX20" fmla="*/ 1191678 w 3396024"/>
              <a:gd name="connsiteY20" fmla="*/ 2051579 h 3217160"/>
              <a:gd name="connsiteX21" fmla="*/ 1049 w 3396024"/>
              <a:gd name="connsiteY21" fmla="*/ 1368955 h 3217160"/>
              <a:gd name="connsiteX0" fmla="*/ 25225 w 3420200"/>
              <a:gd name="connsiteY0" fmla="*/ 1368955 h 3217160"/>
              <a:gd name="connsiteX1" fmla="*/ 1425401 w 3420200"/>
              <a:gd name="connsiteY1" fmla="*/ 1029231 h 3217160"/>
              <a:gd name="connsiteX2" fmla="*/ 968201 w 3420200"/>
              <a:gd name="connsiteY2" fmla="*/ 114830 h 3217160"/>
              <a:gd name="connsiteX3" fmla="*/ 1730201 w 3420200"/>
              <a:gd name="connsiteY3" fmla="*/ 813331 h 3217160"/>
              <a:gd name="connsiteX4" fmla="*/ 1874663 w 3420200"/>
              <a:gd name="connsiteY4" fmla="*/ 191030 h 3217160"/>
              <a:gd name="connsiteX5" fmla="*/ 2136601 w 3420200"/>
              <a:gd name="connsiteY5" fmla="*/ 826030 h 3217160"/>
              <a:gd name="connsiteX6" fmla="*/ 3000200 w 3420200"/>
              <a:gd name="connsiteY6" fmla="*/ 114830 h 3217160"/>
              <a:gd name="connsiteX7" fmla="*/ 2508075 w 3420200"/>
              <a:gd name="connsiteY7" fmla="*/ 1141942 h 3217160"/>
              <a:gd name="connsiteX8" fmla="*/ 2958927 w 3420200"/>
              <a:gd name="connsiteY8" fmla="*/ 1205443 h 3217160"/>
              <a:gd name="connsiteX9" fmla="*/ 2720802 w 3420200"/>
              <a:gd name="connsiteY9" fmla="*/ 1608668 h 3217160"/>
              <a:gd name="connsiteX10" fmla="*/ 3235152 w 3420200"/>
              <a:gd name="connsiteY10" fmla="*/ 1684868 h 3217160"/>
              <a:gd name="connsiteX11" fmla="*/ 3416128 w 3420200"/>
              <a:gd name="connsiteY11" fmla="*/ 1965855 h 3217160"/>
              <a:gd name="connsiteX12" fmla="*/ 3268488 w 3420200"/>
              <a:gd name="connsiteY12" fmla="*/ 2150005 h 3217160"/>
              <a:gd name="connsiteX13" fmla="*/ 2616029 w 3420200"/>
              <a:gd name="connsiteY13" fmla="*/ 2075393 h 3217160"/>
              <a:gd name="connsiteX14" fmla="*/ 3368504 w 3420200"/>
              <a:gd name="connsiteY14" fmla="*/ 3013605 h 3217160"/>
              <a:gd name="connsiteX15" fmla="*/ 2396954 w 3420200"/>
              <a:gd name="connsiteY15" fmla="*/ 2375429 h 3217160"/>
              <a:gd name="connsiteX16" fmla="*/ 2254079 w 3420200"/>
              <a:gd name="connsiteY16" fmla="*/ 2708804 h 3217160"/>
              <a:gd name="connsiteX17" fmla="*/ 1639713 w 3420200"/>
              <a:gd name="connsiteY17" fmla="*/ 2918355 h 3217160"/>
              <a:gd name="connsiteX18" fmla="*/ 1520654 w 3420200"/>
              <a:gd name="connsiteY18" fmla="*/ 2432579 h 3217160"/>
              <a:gd name="connsiteX19" fmla="*/ 749129 w 3420200"/>
              <a:gd name="connsiteY19" fmla="*/ 2842154 h 3217160"/>
              <a:gd name="connsiteX20" fmla="*/ 1215854 w 3420200"/>
              <a:gd name="connsiteY20" fmla="*/ 2051579 h 3217160"/>
              <a:gd name="connsiteX21" fmla="*/ 25225 w 3420200"/>
              <a:gd name="connsiteY21" fmla="*/ 1368955 h 3217160"/>
              <a:gd name="connsiteX0" fmla="*/ 4277 w 3399252"/>
              <a:gd name="connsiteY0" fmla="*/ 1368955 h 3217160"/>
              <a:gd name="connsiteX1" fmla="*/ 1404453 w 3399252"/>
              <a:gd name="connsiteY1" fmla="*/ 1029231 h 3217160"/>
              <a:gd name="connsiteX2" fmla="*/ 947253 w 3399252"/>
              <a:gd name="connsiteY2" fmla="*/ 114830 h 3217160"/>
              <a:gd name="connsiteX3" fmla="*/ 1709253 w 3399252"/>
              <a:gd name="connsiteY3" fmla="*/ 813331 h 3217160"/>
              <a:gd name="connsiteX4" fmla="*/ 1853715 w 3399252"/>
              <a:gd name="connsiteY4" fmla="*/ 191030 h 3217160"/>
              <a:gd name="connsiteX5" fmla="*/ 2115653 w 3399252"/>
              <a:gd name="connsiteY5" fmla="*/ 826030 h 3217160"/>
              <a:gd name="connsiteX6" fmla="*/ 2979252 w 3399252"/>
              <a:gd name="connsiteY6" fmla="*/ 114830 h 3217160"/>
              <a:gd name="connsiteX7" fmla="*/ 2487127 w 3399252"/>
              <a:gd name="connsiteY7" fmla="*/ 1141942 h 3217160"/>
              <a:gd name="connsiteX8" fmla="*/ 2937979 w 3399252"/>
              <a:gd name="connsiteY8" fmla="*/ 1205443 h 3217160"/>
              <a:gd name="connsiteX9" fmla="*/ 2699854 w 3399252"/>
              <a:gd name="connsiteY9" fmla="*/ 1608668 h 3217160"/>
              <a:gd name="connsiteX10" fmla="*/ 3214204 w 3399252"/>
              <a:gd name="connsiteY10" fmla="*/ 1684868 h 3217160"/>
              <a:gd name="connsiteX11" fmla="*/ 3395180 w 3399252"/>
              <a:gd name="connsiteY11" fmla="*/ 1965855 h 3217160"/>
              <a:gd name="connsiteX12" fmla="*/ 3247540 w 3399252"/>
              <a:gd name="connsiteY12" fmla="*/ 2150005 h 3217160"/>
              <a:gd name="connsiteX13" fmla="*/ 2595081 w 3399252"/>
              <a:gd name="connsiteY13" fmla="*/ 2075393 h 3217160"/>
              <a:gd name="connsiteX14" fmla="*/ 3347556 w 3399252"/>
              <a:gd name="connsiteY14" fmla="*/ 3013605 h 3217160"/>
              <a:gd name="connsiteX15" fmla="*/ 2376006 w 3399252"/>
              <a:gd name="connsiteY15" fmla="*/ 2375429 h 3217160"/>
              <a:gd name="connsiteX16" fmla="*/ 2233131 w 3399252"/>
              <a:gd name="connsiteY16" fmla="*/ 2708804 h 3217160"/>
              <a:gd name="connsiteX17" fmla="*/ 1618765 w 3399252"/>
              <a:gd name="connsiteY17" fmla="*/ 2918355 h 3217160"/>
              <a:gd name="connsiteX18" fmla="*/ 1499706 w 3399252"/>
              <a:gd name="connsiteY18" fmla="*/ 2432579 h 3217160"/>
              <a:gd name="connsiteX19" fmla="*/ 728181 w 3399252"/>
              <a:gd name="connsiteY19" fmla="*/ 2842154 h 3217160"/>
              <a:gd name="connsiteX20" fmla="*/ 1194906 w 3399252"/>
              <a:gd name="connsiteY20" fmla="*/ 2051579 h 3217160"/>
              <a:gd name="connsiteX21" fmla="*/ 975831 w 3399252"/>
              <a:gd name="connsiteY21" fmla="*/ 1708679 h 3217160"/>
              <a:gd name="connsiteX22" fmla="*/ 4277 w 3399252"/>
              <a:gd name="connsiteY22" fmla="*/ 1368955 h 3217160"/>
              <a:gd name="connsiteX0" fmla="*/ 10890 w 3405865"/>
              <a:gd name="connsiteY0" fmla="*/ 1368955 h 3217160"/>
              <a:gd name="connsiteX1" fmla="*/ 1411066 w 3405865"/>
              <a:gd name="connsiteY1" fmla="*/ 1029231 h 3217160"/>
              <a:gd name="connsiteX2" fmla="*/ 953866 w 3405865"/>
              <a:gd name="connsiteY2" fmla="*/ 114830 h 3217160"/>
              <a:gd name="connsiteX3" fmla="*/ 1715866 w 3405865"/>
              <a:gd name="connsiteY3" fmla="*/ 813331 h 3217160"/>
              <a:gd name="connsiteX4" fmla="*/ 1860328 w 3405865"/>
              <a:gd name="connsiteY4" fmla="*/ 191030 h 3217160"/>
              <a:gd name="connsiteX5" fmla="*/ 2122266 w 3405865"/>
              <a:gd name="connsiteY5" fmla="*/ 826030 h 3217160"/>
              <a:gd name="connsiteX6" fmla="*/ 2985865 w 3405865"/>
              <a:gd name="connsiteY6" fmla="*/ 114830 h 3217160"/>
              <a:gd name="connsiteX7" fmla="*/ 2493740 w 3405865"/>
              <a:gd name="connsiteY7" fmla="*/ 1141942 h 3217160"/>
              <a:gd name="connsiteX8" fmla="*/ 2944592 w 3405865"/>
              <a:gd name="connsiteY8" fmla="*/ 1205443 h 3217160"/>
              <a:gd name="connsiteX9" fmla="*/ 2706467 w 3405865"/>
              <a:gd name="connsiteY9" fmla="*/ 1608668 h 3217160"/>
              <a:gd name="connsiteX10" fmla="*/ 3220817 w 3405865"/>
              <a:gd name="connsiteY10" fmla="*/ 1684868 h 3217160"/>
              <a:gd name="connsiteX11" fmla="*/ 3401793 w 3405865"/>
              <a:gd name="connsiteY11" fmla="*/ 1965855 h 3217160"/>
              <a:gd name="connsiteX12" fmla="*/ 3254153 w 3405865"/>
              <a:gd name="connsiteY12" fmla="*/ 2150005 h 3217160"/>
              <a:gd name="connsiteX13" fmla="*/ 2601694 w 3405865"/>
              <a:gd name="connsiteY13" fmla="*/ 2075393 h 3217160"/>
              <a:gd name="connsiteX14" fmla="*/ 3354169 w 3405865"/>
              <a:gd name="connsiteY14" fmla="*/ 3013605 h 3217160"/>
              <a:gd name="connsiteX15" fmla="*/ 2382619 w 3405865"/>
              <a:gd name="connsiteY15" fmla="*/ 2375429 h 3217160"/>
              <a:gd name="connsiteX16" fmla="*/ 2239744 w 3405865"/>
              <a:gd name="connsiteY16" fmla="*/ 2708804 h 3217160"/>
              <a:gd name="connsiteX17" fmla="*/ 1625378 w 3405865"/>
              <a:gd name="connsiteY17" fmla="*/ 2918355 h 3217160"/>
              <a:gd name="connsiteX18" fmla="*/ 1506319 w 3405865"/>
              <a:gd name="connsiteY18" fmla="*/ 2432579 h 3217160"/>
              <a:gd name="connsiteX19" fmla="*/ 734794 w 3405865"/>
              <a:gd name="connsiteY19" fmla="*/ 2842154 h 3217160"/>
              <a:gd name="connsiteX20" fmla="*/ 1201519 w 3405865"/>
              <a:gd name="connsiteY20" fmla="*/ 2051579 h 3217160"/>
              <a:gd name="connsiteX21" fmla="*/ 982444 w 3405865"/>
              <a:gd name="connsiteY21" fmla="*/ 1708679 h 3217160"/>
              <a:gd name="connsiteX22" fmla="*/ 10890 w 3405865"/>
              <a:gd name="connsiteY22" fmla="*/ 1368955 h 3217160"/>
              <a:gd name="connsiteX0" fmla="*/ 10788 w 3405763"/>
              <a:gd name="connsiteY0" fmla="*/ 1368955 h 3217160"/>
              <a:gd name="connsiteX1" fmla="*/ 1410964 w 3405763"/>
              <a:gd name="connsiteY1" fmla="*/ 1029231 h 3217160"/>
              <a:gd name="connsiteX2" fmla="*/ 953764 w 3405763"/>
              <a:gd name="connsiteY2" fmla="*/ 114830 h 3217160"/>
              <a:gd name="connsiteX3" fmla="*/ 1715764 w 3405763"/>
              <a:gd name="connsiteY3" fmla="*/ 813331 h 3217160"/>
              <a:gd name="connsiteX4" fmla="*/ 1860226 w 3405763"/>
              <a:gd name="connsiteY4" fmla="*/ 191030 h 3217160"/>
              <a:gd name="connsiteX5" fmla="*/ 2122164 w 3405763"/>
              <a:gd name="connsiteY5" fmla="*/ 826030 h 3217160"/>
              <a:gd name="connsiteX6" fmla="*/ 2985763 w 3405763"/>
              <a:gd name="connsiteY6" fmla="*/ 114830 h 3217160"/>
              <a:gd name="connsiteX7" fmla="*/ 2493638 w 3405763"/>
              <a:gd name="connsiteY7" fmla="*/ 1141942 h 3217160"/>
              <a:gd name="connsiteX8" fmla="*/ 2944490 w 3405763"/>
              <a:gd name="connsiteY8" fmla="*/ 1205443 h 3217160"/>
              <a:gd name="connsiteX9" fmla="*/ 2706365 w 3405763"/>
              <a:gd name="connsiteY9" fmla="*/ 1608668 h 3217160"/>
              <a:gd name="connsiteX10" fmla="*/ 3220715 w 3405763"/>
              <a:gd name="connsiteY10" fmla="*/ 1684868 h 3217160"/>
              <a:gd name="connsiteX11" fmla="*/ 3401691 w 3405763"/>
              <a:gd name="connsiteY11" fmla="*/ 1965855 h 3217160"/>
              <a:gd name="connsiteX12" fmla="*/ 3254051 w 3405763"/>
              <a:gd name="connsiteY12" fmla="*/ 2150005 h 3217160"/>
              <a:gd name="connsiteX13" fmla="*/ 2601592 w 3405763"/>
              <a:gd name="connsiteY13" fmla="*/ 2075393 h 3217160"/>
              <a:gd name="connsiteX14" fmla="*/ 3354067 w 3405763"/>
              <a:gd name="connsiteY14" fmla="*/ 3013605 h 3217160"/>
              <a:gd name="connsiteX15" fmla="*/ 2382517 w 3405763"/>
              <a:gd name="connsiteY15" fmla="*/ 2375429 h 3217160"/>
              <a:gd name="connsiteX16" fmla="*/ 2239642 w 3405763"/>
              <a:gd name="connsiteY16" fmla="*/ 2708804 h 3217160"/>
              <a:gd name="connsiteX17" fmla="*/ 1625276 w 3405763"/>
              <a:gd name="connsiteY17" fmla="*/ 2918355 h 3217160"/>
              <a:gd name="connsiteX18" fmla="*/ 1506217 w 3405763"/>
              <a:gd name="connsiteY18" fmla="*/ 2432579 h 3217160"/>
              <a:gd name="connsiteX19" fmla="*/ 734692 w 3405763"/>
              <a:gd name="connsiteY19" fmla="*/ 2842154 h 3217160"/>
              <a:gd name="connsiteX20" fmla="*/ 1201417 w 3405763"/>
              <a:gd name="connsiteY20" fmla="*/ 2051579 h 3217160"/>
              <a:gd name="connsiteX21" fmla="*/ 982342 w 3405763"/>
              <a:gd name="connsiteY21" fmla="*/ 1708679 h 3217160"/>
              <a:gd name="connsiteX22" fmla="*/ 10788 w 3405763"/>
              <a:gd name="connsiteY22" fmla="*/ 1368955 h 3217160"/>
              <a:gd name="connsiteX0" fmla="*/ 10788 w 3405763"/>
              <a:gd name="connsiteY0" fmla="*/ 1368955 h 3217160"/>
              <a:gd name="connsiteX1" fmla="*/ 1410964 w 3405763"/>
              <a:gd name="connsiteY1" fmla="*/ 1029231 h 3217160"/>
              <a:gd name="connsiteX2" fmla="*/ 953764 w 3405763"/>
              <a:gd name="connsiteY2" fmla="*/ 114830 h 3217160"/>
              <a:gd name="connsiteX3" fmla="*/ 1715764 w 3405763"/>
              <a:gd name="connsiteY3" fmla="*/ 813331 h 3217160"/>
              <a:gd name="connsiteX4" fmla="*/ 1860226 w 3405763"/>
              <a:gd name="connsiteY4" fmla="*/ 191030 h 3217160"/>
              <a:gd name="connsiteX5" fmla="*/ 2122164 w 3405763"/>
              <a:gd name="connsiteY5" fmla="*/ 826030 h 3217160"/>
              <a:gd name="connsiteX6" fmla="*/ 2985763 w 3405763"/>
              <a:gd name="connsiteY6" fmla="*/ 114830 h 3217160"/>
              <a:gd name="connsiteX7" fmla="*/ 2493638 w 3405763"/>
              <a:gd name="connsiteY7" fmla="*/ 1141942 h 3217160"/>
              <a:gd name="connsiteX8" fmla="*/ 2944490 w 3405763"/>
              <a:gd name="connsiteY8" fmla="*/ 1205443 h 3217160"/>
              <a:gd name="connsiteX9" fmla="*/ 2706365 w 3405763"/>
              <a:gd name="connsiteY9" fmla="*/ 1608668 h 3217160"/>
              <a:gd name="connsiteX10" fmla="*/ 3220715 w 3405763"/>
              <a:gd name="connsiteY10" fmla="*/ 1684868 h 3217160"/>
              <a:gd name="connsiteX11" fmla="*/ 3401691 w 3405763"/>
              <a:gd name="connsiteY11" fmla="*/ 1965855 h 3217160"/>
              <a:gd name="connsiteX12" fmla="*/ 3254051 w 3405763"/>
              <a:gd name="connsiteY12" fmla="*/ 2150005 h 3217160"/>
              <a:gd name="connsiteX13" fmla="*/ 2601592 w 3405763"/>
              <a:gd name="connsiteY13" fmla="*/ 2075393 h 3217160"/>
              <a:gd name="connsiteX14" fmla="*/ 3354067 w 3405763"/>
              <a:gd name="connsiteY14" fmla="*/ 3013605 h 3217160"/>
              <a:gd name="connsiteX15" fmla="*/ 2382517 w 3405763"/>
              <a:gd name="connsiteY15" fmla="*/ 2375429 h 3217160"/>
              <a:gd name="connsiteX16" fmla="*/ 2239642 w 3405763"/>
              <a:gd name="connsiteY16" fmla="*/ 2708804 h 3217160"/>
              <a:gd name="connsiteX17" fmla="*/ 1625276 w 3405763"/>
              <a:gd name="connsiteY17" fmla="*/ 2918355 h 3217160"/>
              <a:gd name="connsiteX18" fmla="*/ 1506217 w 3405763"/>
              <a:gd name="connsiteY18" fmla="*/ 2432579 h 3217160"/>
              <a:gd name="connsiteX19" fmla="*/ 734692 w 3405763"/>
              <a:gd name="connsiteY19" fmla="*/ 2842154 h 3217160"/>
              <a:gd name="connsiteX20" fmla="*/ 1201417 w 3405763"/>
              <a:gd name="connsiteY20" fmla="*/ 2051579 h 3217160"/>
              <a:gd name="connsiteX21" fmla="*/ 982342 w 3405763"/>
              <a:gd name="connsiteY21" fmla="*/ 1708679 h 3217160"/>
              <a:gd name="connsiteX22" fmla="*/ 10788 w 3405763"/>
              <a:gd name="connsiteY22" fmla="*/ 1368955 h 3217160"/>
              <a:gd name="connsiteX0" fmla="*/ 10788 w 3405763"/>
              <a:gd name="connsiteY0" fmla="*/ 1368955 h 3217160"/>
              <a:gd name="connsiteX1" fmla="*/ 1410964 w 3405763"/>
              <a:gd name="connsiteY1" fmla="*/ 1029231 h 3217160"/>
              <a:gd name="connsiteX2" fmla="*/ 953764 w 3405763"/>
              <a:gd name="connsiteY2" fmla="*/ 114830 h 3217160"/>
              <a:gd name="connsiteX3" fmla="*/ 1715764 w 3405763"/>
              <a:gd name="connsiteY3" fmla="*/ 813331 h 3217160"/>
              <a:gd name="connsiteX4" fmla="*/ 1860226 w 3405763"/>
              <a:gd name="connsiteY4" fmla="*/ 191030 h 3217160"/>
              <a:gd name="connsiteX5" fmla="*/ 2122164 w 3405763"/>
              <a:gd name="connsiteY5" fmla="*/ 826030 h 3217160"/>
              <a:gd name="connsiteX6" fmla="*/ 2985763 w 3405763"/>
              <a:gd name="connsiteY6" fmla="*/ 114830 h 3217160"/>
              <a:gd name="connsiteX7" fmla="*/ 2493638 w 3405763"/>
              <a:gd name="connsiteY7" fmla="*/ 1141942 h 3217160"/>
              <a:gd name="connsiteX8" fmla="*/ 2944490 w 3405763"/>
              <a:gd name="connsiteY8" fmla="*/ 1205443 h 3217160"/>
              <a:gd name="connsiteX9" fmla="*/ 2706365 w 3405763"/>
              <a:gd name="connsiteY9" fmla="*/ 1608668 h 3217160"/>
              <a:gd name="connsiteX10" fmla="*/ 3220715 w 3405763"/>
              <a:gd name="connsiteY10" fmla="*/ 1684868 h 3217160"/>
              <a:gd name="connsiteX11" fmla="*/ 3401691 w 3405763"/>
              <a:gd name="connsiteY11" fmla="*/ 1965855 h 3217160"/>
              <a:gd name="connsiteX12" fmla="*/ 3254051 w 3405763"/>
              <a:gd name="connsiteY12" fmla="*/ 2150005 h 3217160"/>
              <a:gd name="connsiteX13" fmla="*/ 2601592 w 3405763"/>
              <a:gd name="connsiteY13" fmla="*/ 2075393 h 3217160"/>
              <a:gd name="connsiteX14" fmla="*/ 3354067 w 3405763"/>
              <a:gd name="connsiteY14" fmla="*/ 3013605 h 3217160"/>
              <a:gd name="connsiteX15" fmla="*/ 2382517 w 3405763"/>
              <a:gd name="connsiteY15" fmla="*/ 2375429 h 3217160"/>
              <a:gd name="connsiteX16" fmla="*/ 2239642 w 3405763"/>
              <a:gd name="connsiteY16" fmla="*/ 2708804 h 3217160"/>
              <a:gd name="connsiteX17" fmla="*/ 1625276 w 3405763"/>
              <a:gd name="connsiteY17" fmla="*/ 2918355 h 3217160"/>
              <a:gd name="connsiteX18" fmla="*/ 1506217 w 3405763"/>
              <a:gd name="connsiteY18" fmla="*/ 2432579 h 3217160"/>
              <a:gd name="connsiteX19" fmla="*/ 734692 w 3405763"/>
              <a:gd name="connsiteY19" fmla="*/ 2842154 h 3217160"/>
              <a:gd name="connsiteX20" fmla="*/ 1201417 w 3405763"/>
              <a:gd name="connsiteY20" fmla="*/ 2051579 h 3217160"/>
              <a:gd name="connsiteX21" fmla="*/ 820418 w 3405763"/>
              <a:gd name="connsiteY21" fmla="*/ 2042054 h 3217160"/>
              <a:gd name="connsiteX22" fmla="*/ 982342 w 3405763"/>
              <a:gd name="connsiteY22" fmla="*/ 1708679 h 3217160"/>
              <a:gd name="connsiteX23" fmla="*/ 10788 w 3405763"/>
              <a:gd name="connsiteY23" fmla="*/ 1368955 h 3217160"/>
              <a:gd name="connsiteX0" fmla="*/ 10788 w 3405763"/>
              <a:gd name="connsiteY0" fmla="*/ 1368955 h 3217160"/>
              <a:gd name="connsiteX1" fmla="*/ 1410964 w 3405763"/>
              <a:gd name="connsiteY1" fmla="*/ 1029231 h 3217160"/>
              <a:gd name="connsiteX2" fmla="*/ 953764 w 3405763"/>
              <a:gd name="connsiteY2" fmla="*/ 114830 h 3217160"/>
              <a:gd name="connsiteX3" fmla="*/ 1715764 w 3405763"/>
              <a:gd name="connsiteY3" fmla="*/ 813331 h 3217160"/>
              <a:gd name="connsiteX4" fmla="*/ 1860226 w 3405763"/>
              <a:gd name="connsiteY4" fmla="*/ 191030 h 3217160"/>
              <a:gd name="connsiteX5" fmla="*/ 2122164 w 3405763"/>
              <a:gd name="connsiteY5" fmla="*/ 826030 h 3217160"/>
              <a:gd name="connsiteX6" fmla="*/ 2985763 w 3405763"/>
              <a:gd name="connsiteY6" fmla="*/ 114830 h 3217160"/>
              <a:gd name="connsiteX7" fmla="*/ 2493638 w 3405763"/>
              <a:gd name="connsiteY7" fmla="*/ 1141942 h 3217160"/>
              <a:gd name="connsiteX8" fmla="*/ 2944490 w 3405763"/>
              <a:gd name="connsiteY8" fmla="*/ 1205443 h 3217160"/>
              <a:gd name="connsiteX9" fmla="*/ 2706365 w 3405763"/>
              <a:gd name="connsiteY9" fmla="*/ 1608668 h 3217160"/>
              <a:gd name="connsiteX10" fmla="*/ 3220715 w 3405763"/>
              <a:gd name="connsiteY10" fmla="*/ 1684868 h 3217160"/>
              <a:gd name="connsiteX11" fmla="*/ 3401691 w 3405763"/>
              <a:gd name="connsiteY11" fmla="*/ 1965855 h 3217160"/>
              <a:gd name="connsiteX12" fmla="*/ 3254051 w 3405763"/>
              <a:gd name="connsiteY12" fmla="*/ 2150005 h 3217160"/>
              <a:gd name="connsiteX13" fmla="*/ 2601592 w 3405763"/>
              <a:gd name="connsiteY13" fmla="*/ 2075393 h 3217160"/>
              <a:gd name="connsiteX14" fmla="*/ 3354067 w 3405763"/>
              <a:gd name="connsiteY14" fmla="*/ 3013605 h 3217160"/>
              <a:gd name="connsiteX15" fmla="*/ 2382517 w 3405763"/>
              <a:gd name="connsiteY15" fmla="*/ 2375429 h 3217160"/>
              <a:gd name="connsiteX16" fmla="*/ 2239642 w 3405763"/>
              <a:gd name="connsiteY16" fmla="*/ 2708804 h 3217160"/>
              <a:gd name="connsiteX17" fmla="*/ 1625276 w 3405763"/>
              <a:gd name="connsiteY17" fmla="*/ 2918355 h 3217160"/>
              <a:gd name="connsiteX18" fmla="*/ 1506217 w 3405763"/>
              <a:gd name="connsiteY18" fmla="*/ 2432579 h 3217160"/>
              <a:gd name="connsiteX19" fmla="*/ 734692 w 3405763"/>
              <a:gd name="connsiteY19" fmla="*/ 2842154 h 3217160"/>
              <a:gd name="connsiteX20" fmla="*/ 1201417 w 3405763"/>
              <a:gd name="connsiteY20" fmla="*/ 2051579 h 3217160"/>
              <a:gd name="connsiteX21" fmla="*/ 820418 w 3405763"/>
              <a:gd name="connsiteY21" fmla="*/ 2042054 h 3217160"/>
              <a:gd name="connsiteX22" fmla="*/ 982342 w 3405763"/>
              <a:gd name="connsiteY22" fmla="*/ 1708679 h 3217160"/>
              <a:gd name="connsiteX23" fmla="*/ 10788 w 3405763"/>
              <a:gd name="connsiteY23" fmla="*/ 1368955 h 3217160"/>
              <a:gd name="connsiteX0" fmla="*/ 10788 w 3405763"/>
              <a:gd name="connsiteY0" fmla="*/ 1368955 h 3217160"/>
              <a:gd name="connsiteX1" fmla="*/ 1410964 w 3405763"/>
              <a:gd name="connsiteY1" fmla="*/ 1029231 h 3217160"/>
              <a:gd name="connsiteX2" fmla="*/ 953764 w 3405763"/>
              <a:gd name="connsiteY2" fmla="*/ 114830 h 3217160"/>
              <a:gd name="connsiteX3" fmla="*/ 1715764 w 3405763"/>
              <a:gd name="connsiteY3" fmla="*/ 813331 h 3217160"/>
              <a:gd name="connsiteX4" fmla="*/ 1860226 w 3405763"/>
              <a:gd name="connsiteY4" fmla="*/ 191030 h 3217160"/>
              <a:gd name="connsiteX5" fmla="*/ 2122164 w 3405763"/>
              <a:gd name="connsiteY5" fmla="*/ 826030 h 3217160"/>
              <a:gd name="connsiteX6" fmla="*/ 2985763 w 3405763"/>
              <a:gd name="connsiteY6" fmla="*/ 114830 h 3217160"/>
              <a:gd name="connsiteX7" fmla="*/ 2493638 w 3405763"/>
              <a:gd name="connsiteY7" fmla="*/ 1141942 h 3217160"/>
              <a:gd name="connsiteX8" fmla="*/ 2944490 w 3405763"/>
              <a:gd name="connsiteY8" fmla="*/ 1205443 h 3217160"/>
              <a:gd name="connsiteX9" fmla="*/ 2706365 w 3405763"/>
              <a:gd name="connsiteY9" fmla="*/ 1608668 h 3217160"/>
              <a:gd name="connsiteX10" fmla="*/ 3220715 w 3405763"/>
              <a:gd name="connsiteY10" fmla="*/ 1684868 h 3217160"/>
              <a:gd name="connsiteX11" fmla="*/ 3401691 w 3405763"/>
              <a:gd name="connsiteY11" fmla="*/ 1965855 h 3217160"/>
              <a:gd name="connsiteX12" fmla="*/ 3254051 w 3405763"/>
              <a:gd name="connsiteY12" fmla="*/ 2150005 h 3217160"/>
              <a:gd name="connsiteX13" fmla="*/ 2601592 w 3405763"/>
              <a:gd name="connsiteY13" fmla="*/ 2075393 h 3217160"/>
              <a:gd name="connsiteX14" fmla="*/ 3354067 w 3405763"/>
              <a:gd name="connsiteY14" fmla="*/ 3013605 h 3217160"/>
              <a:gd name="connsiteX15" fmla="*/ 2382517 w 3405763"/>
              <a:gd name="connsiteY15" fmla="*/ 2375429 h 3217160"/>
              <a:gd name="connsiteX16" fmla="*/ 2239642 w 3405763"/>
              <a:gd name="connsiteY16" fmla="*/ 2708804 h 3217160"/>
              <a:gd name="connsiteX17" fmla="*/ 1625276 w 3405763"/>
              <a:gd name="connsiteY17" fmla="*/ 2918355 h 3217160"/>
              <a:gd name="connsiteX18" fmla="*/ 1506217 w 3405763"/>
              <a:gd name="connsiteY18" fmla="*/ 2432579 h 3217160"/>
              <a:gd name="connsiteX19" fmla="*/ 734692 w 3405763"/>
              <a:gd name="connsiteY19" fmla="*/ 2842154 h 3217160"/>
              <a:gd name="connsiteX20" fmla="*/ 1201417 w 3405763"/>
              <a:gd name="connsiteY20" fmla="*/ 2051579 h 3217160"/>
              <a:gd name="connsiteX21" fmla="*/ 820418 w 3405763"/>
              <a:gd name="connsiteY21" fmla="*/ 2042054 h 3217160"/>
              <a:gd name="connsiteX22" fmla="*/ 982342 w 3405763"/>
              <a:gd name="connsiteY22" fmla="*/ 1708679 h 3217160"/>
              <a:gd name="connsiteX23" fmla="*/ 10788 w 3405763"/>
              <a:gd name="connsiteY23" fmla="*/ 1368955 h 3217160"/>
              <a:gd name="connsiteX0" fmla="*/ 5340 w 3400315"/>
              <a:gd name="connsiteY0" fmla="*/ 1368955 h 3217160"/>
              <a:gd name="connsiteX1" fmla="*/ 1405516 w 3400315"/>
              <a:gd name="connsiteY1" fmla="*/ 1029231 h 3217160"/>
              <a:gd name="connsiteX2" fmla="*/ 948316 w 3400315"/>
              <a:gd name="connsiteY2" fmla="*/ 114830 h 3217160"/>
              <a:gd name="connsiteX3" fmla="*/ 1710316 w 3400315"/>
              <a:gd name="connsiteY3" fmla="*/ 813331 h 3217160"/>
              <a:gd name="connsiteX4" fmla="*/ 1854778 w 3400315"/>
              <a:gd name="connsiteY4" fmla="*/ 191030 h 3217160"/>
              <a:gd name="connsiteX5" fmla="*/ 2116716 w 3400315"/>
              <a:gd name="connsiteY5" fmla="*/ 826030 h 3217160"/>
              <a:gd name="connsiteX6" fmla="*/ 2980315 w 3400315"/>
              <a:gd name="connsiteY6" fmla="*/ 114830 h 3217160"/>
              <a:gd name="connsiteX7" fmla="*/ 2488190 w 3400315"/>
              <a:gd name="connsiteY7" fmla="*/ 1141942 h 3217160"/>
              <a:gd name="connsiteX8" fmla="*/ 2939042 w 3400315"/>
              <a:gd name="connsiteY8" fmla="*/ 1205443 h 3217160"/>
              <a:gd name="connsiteX9" fmla="*/ 2700917 w 3400315"/>
              <a:gd name="connsiteY9" fmla="*/ 1608668 h 3217160"/>
              <a:gd name="connsiteX10" fmla="*/ 3215267 w 3400315"/>
              <a:gd name="connsiteY10" fmla="*/ 1684868 h 3217160"/>
              <a:gd name="connsiteX11" fmla="*/ 3396243 w 3400315"/>
              <a:gd name="connsiteY11" fmla="*/ 1965855 h 3217160"/>
              <a:gd name="connsiteX12" fmla="*/ 3248603 w 3400315"/>
              <a:gd name="connsiteY12" fmla="*/ 2150005 h 3217160"/>
              <a:gd name="connsiteX13" fmla="*/ 2596144 w 3400315"/>
              <a:gd name="connsiteY13" fmla="*/ 2075393 h 3217160"/>
              <a:gd name="connsiteX14" fmla="*/ 3348619 w 3400315"/>
              <a:gd name="connsiteY14" fmla="*/ 3013605 h 3217160"/>
              <a:gd name="connsiteX15" fmla="*/ 2377069 w 3400315"/>
              <a:gd name="connsiteY15" fmla="*/ 2375429 h 3217160"/>
              <a:gd name="connsiteX16" fmla="*/ 2234194 w 3400315"/>
              <a:gd name="connsiteY16" fmla="*/ 2708804 h 3217160"/>
              <a:gd name="connsiteX17" fmla="*/ 1619828 w 3400315"/>
              <a:gd name="connsiteY17" fmla="*/ 2918355 h 3217160"/>
              <a:gd name="connsiteX18" fmla="*/ 1500769 w 3400315"/>
              <a:gd name="connsiteY18" fmla="*/ 2432579 h 3217160"/>
              <a:gd name="connsiteX19" fmla="*/ 729244 w 3400315"/>
              <a:gd name="connsiteY19" fmla="*/ 2842154 h 3217160"/>
              <a:gd name="connsiteX20" fmla="*/ 1195969 w 3400315"/>
              <a:gd name="connsiteY20" fmla="*/ 2051579 h 3217160"/>
              <a:gd name="connsiteX21" fmla="*/ 814970 w 3400315"/>
              <a:gd name="connsiteY21" fmla="*/ 2042054 h 3217160"/>
              <a:gd name="connsiteX22" fmla="*/ 976894 w 3400315"/>
              <a:gd name="connsiteY22" fmla="*/ 1708679 h 3217160"/>
              <a:gd name="connsiteX23" fmla="*/ 5340 w 3400315"/>
              <a:gd name="connsiteY23" fmla="*/ 1368955 h 3217160"/>
              <a:gd name="connsiteX0" fmla="*/ 6148 w 3401123"/>
              <a:gd name="connsiteY0" fmla="*/ 1368955 h 3217160"/>
              <a:gd name="connsiteX1" fmla="*/ 1406324 w 3401123"/>
              <a:gd name="connsiteY1" fmla="*/ 1029231 h 3217160"/>
              <a:gd name="connsiteX2" fmla="*/ 949124 w 3401123"/>
              <a:gd name="connsiteY2" fmla="*/ 114830 h 3217160"/>
              <a:gd name="connsiteX3" fmla="*/ 1711124 w 3401123"/>
              <a:gd name="connsiteY3" fmla="*/ 813331 h 3217160"/>
              <a:gd name="connsiteX4" fmla="*/ 1855586 w 3401123"/>
              <a:gd name="connsiteY4" fmla="*/ 191030 h 3217160"/>
              <a:gd name="connsiteX5" fmla="*/ 2117524 w 3401123"/>
              <a:gd name="connsiteY5" fmla="*/ 826030 h 3217160"/>
              <a:gd name="connsiteX6" fmla="*/ 2981123 w 3401123"/>
              <a:gd name="connsiteY6" fmla="*/ 114830 h 3217160"/>
              <a:gd name="connsiteX7" fmla="*/ 2488998 w 3401123"/>
              <a:gd name="connsiteY7" fmla="*/ 1141942 h 3217160"/>
              <a:gd name="connsiteX8" fmla="*/ 2939850 w 3401123"/>
              <a:gd name="connsiteY8" fmla="*/ 1205443 h 3217160"/>
              <a:gd name="connsiteX9" fmla="*/ 2701725 w 3401123"/>
              <a:gd name="connsiteY9" fmla="*/ 1608668 h 3217160"/>
              <a:gd name="connsiteX10" fmla="*/ 3216075 w 3401123"/>
              <a:gd name="connsiteY10" fmla="*/ 1684868 h 3217160"/>
              <a:gd name="connsiteX11" fmla="*/ 3397051 w 3401123"/>
              <a:gd name="connsiteY11" fmla="*/ 1965855 h 3217160"/>
              <a:gd name="connsiteX12" fmla="*/ 3249411 w 3401123"/>
              <a:gd name="connsiteY12" fmla="*/ 2150005 h 3217160"/>
              <a:gd name="connsiteX13" fmla="*/ 2596952 w 3401123"/>
              <a:gd name="connsiteY13" fmla="*/ 2075393 h 3217160"/>
              <a:gd name="connsiteX14" fmla="*/ 3349427 w 3401123"/>
              <a:gd name="connsiteY14" fmla="*/ 3013605 h 3217160"/>
              <a:gd name="connsiteX15" fmla="*/ 2377877 w 3401123"/>
              <a:gd name="connsiteY15" fmla="*/ 2375429 h 3217160"/>
              <a:gd name="connsiteX16" fmla="*/ 2235002 w 3401123"/>
              <a:gd name="connsiteY16" fmla="*/ 2708804 h 3217160"/>
              <a:gd name="connsiteX17" fmla="*/ 1620636 w 3401123"/>
              <a:gd name="connsiteY17" fmla="*/ 2918355 h 3217160"/>
              <a:gd name="connsiteX18" fmla="*/ 1501577 w 3401123"/>
              <a:gd name="connsiteY18" fmla="*/ 2432579 h 3217160"/>
              <a:gd name="connsiteX19" fmla="*/ 730052 w 3401123"/>
              <a:gd name="connsiteY19" fmla="*/ 2842154 h 3217160"/>
              <a:gd name="connsiteX20" fmla="*/ 1196777 w 3401123"/>
              <a:gd name="connsiteY20" fmla="*/ 2051579 h 3217160"/>
              <a:gd name="connsiteX21" fmla="*/ 815778 w 3401123"/>
              <a:gd name="connsiteY21" fmla="*/ 2042054 h 3217160"/>
              <a:gd name="connsiteX22" fmla="*/ 977702 w 3401123"/>
              <a:gd name="connsiteY22" fmla="*/ 1708679 h 3217160"/>
              <a:gd name="connsiteX23" fmla="*/ 6148 w 3401123"/>
              <a:gd name="connsiteY23" fmla="*/ 1368955 h 3217160"/>
              <a:gd name="connsiteX0" fmla="*/ 1163 w 3396138"/>
              <a:gd name="connsiteY0" fmla="*/ 1368955 h 3217160"/>
              <a:gd name="connsiteX1" fmla="*/ 1401339 w 3396138"/>
              <a:gd name="connsiteY1" fmla="*/ 1029231 h 3217160"/>
              <a:gd name="connsiteX2" fmla="*/ 944139 w 3396138"/>
              <a:gd name="connsiteY2" fmla="*/ 114830 h 3217160"/>
              <a:gd name="connsiteX3" fmla="*/ 1706139 w 3396138"/>
              <a:gd name="connsiteY3" fmla="*/ 813331 h 3217160"/>
              <a:gd name="connsiteX4" fmla="*/ 1850601 w 3396138"/>
              <a:gd name="connsiteY4" fmla="*/ 191030 h 3217160"/>
              <a:gd name="connsiteX5" fmla="*/ 2112539 w 3396138"/>
              <a:gd name="connsiteY5" fmla="*/ 826030 h 3217160"/>
              <a:gd name="connsiteX6" fmla="*/ 2976138 w 3396138"/>
              <a:gd name="connsiteY6" fmla="*/ 114830 h 3217160"/>
              <a:gd name="connsiteX7" fmla="*/ 2484013 w 3396138"/>
              <a:gd name="connsiteY7" fmla="*/ 1141942 h 3217160"/>
              <a:gd name="connsiteX8" fmla="*/ 2934865 w 3396138"/>
              <a:gd name="connsiteY8" fmla="*/ 1205443 h 3217160"/>
              <a:gd name="connsiteX9" fmla="*/ 2696740 w 3396138"/>
              <a:gd name="connsiteY9" fmla="*/ 1608668 h 3217160"/>
              <a:gd name="connsiteX10" fmla="*/ 3211090 w 3396138"/>
              <a:gd name="connsiteY10" fmla="*/ 1684868 h 3217160"/>
              <a:gd name="connsiteX11" fmla="*/ 3392066 w 3396138"/>
              <a:gd name="connsiteY11" fmla="*/ 1965855 h 3217160"/>
              <a:gd name="connsiteX12" fmla="*/ 3244426 w 3396138"/>
              <a:gd name="connsiteY12" fmla="*/ 2150005 h 3217160"/>
              <a:gd name="connsiteX13" fmla="*/ 2591967 w 3396138"/>
              <a:gd name="connsiteY13" fmla="*/ 2075393 h 3217160"/>
              <a:gd name="connsiteX14" fmla="*/ 3344442 w 3396138"/>
              <a:gd name="connsiteY14" fmla="*/ 3013605 h 3217160"/>
              <a:gd name="connsiteX15" fmla="*/ 2372892 w 3396138"/>
              <a:gd name="connsiteY15" fmla="*/ 2375429 h 3217160"/>
              <a:gd name="connsiteX16" fmla="*/ 2230017 w 3396138"/>
              <a:gd name="connsiteY16" fmla="*/ 2708804 h 3217160"/>
              <a:gd name="connsiteX17" fmla="*/ 1615651 w 3396138"/>
              <a:gd name="connsiteY17" fmla="*/ 2918355 h 3217160"/>
              <a:gd name="connsiteX18" fmla="*/ 1496592 w 3396138"/>
              <a:gd name="connsiteY18" fmla="*/ 2432579 h 3217160"/>
              <a:gd name="connsiteX19" fmla="*/ 725067 w 3396138"/>
              <a:gd name="connsiteY19" fmla="*/ 2842154 h 3217160"/>
              <a:gd name="connsiteX20" fmla="*/ 1191792 w 3396138"/>
              <a:gd name="connsiteY20" fmla="*/ 2051579 h 3217160"/>
              <a:gd name="connsiteX21" fmla="*/ 810793 w 3396138"/>
              <a:gd name="connsiteY21" fmla="*/ 2042054 h 3217160"/>
              <a:gd name="connsiteX22" fmla="*/ 972717 w 3396138"/>
              <a:gd name="connsiteY22" fmla="*/ 1708679 h 3217160"/>
              <a:gd name="connsiteX23" fmla="*/ 1163 w 3396138"/>
              <a:gd name="connsiteY23" fmla="*/ 1368955 h 3217160"/>
              <a:gd name="connsiteX0" fmla="*/ 3 w 3394978"/>
              <a:gd name="connsiteY0" fmla="*/ 1368955 h 3217160"/>
              <a:gd name="connsiteX1" fmla="*/ 962032 w 3394978"/>
              <a:gd name="connsiteY1" fmla="*/ 860954 h 3217160"/>
              <a:gd name="connsiteX2" fmla="*/ 1400179 w 3394978"/>
              <a:gd name="connsiteY2" fmla="*/ 1029231 h 3217160"/>
              <a:gd name="connsiteX3" fmla="*/ 942979 w 3394978"/>
              <a:gd name="connsiteY3" fmla="*/ 114830 h 3217160"/>
              <a:gd name="connsiteX4" fmla="*/ 1704979 w 3394978"/>
              <a:gd name="connsiteY4" fmla="*/ 813331 h 3217160"/>
              <a:gd name="connsiteX5" fmla="*/ 1849441 w 3394978"/>
              <a:gd name="connsiteY5" fmla="*/ 191030 h 3217160"/>
              <a:gd name="connsiteX6" fmla="*/ 2111379 w 3394978"/>
              <a:gd name="connsiteY6" fmla="*/ 826030 h 3217160"/>
              <a:gd name="connsiteX7" fmla="*/ 2974978 w 3394978"/>
              <a:gd name="connsiteY7" fmla="*/ 114830 h 3217160"/>
              <a:gd name="connsiteX8" fmla="*/ 2482853 w 3394978"/>
              <a:gd name="connsiteY8" fmla="*/ 1141942 h 3217160"/>
              <a:gd name="connsiteX9" fmla="*/ 2933705 w 3394978"/>
              <a:gd name="connsiteY9" fmla="*/ 1205443 h 3217160"/>
              <a:gd name="connsiteX10" fmla="*/ 2695580 w 3394978"/>
              <a:gd name="connsiteY10" fmla="*/ 1608668 h 3217160"/>
              <a:gd name="connsiteX11" fmla="*/ 3209930 w 3394978"/>
              <a:gd name="connsiteY11" fmla="*/ 1684868 h 3217160"/>
              <a:gd name="connsiteX12" fmla="*/ 3390906 w 3394978"/>
              <a:gd name="connsiteY12" fmla="*/ 1965855 h 3217160"/>
              <a:gd name="connsiteX13" fmla="*/ 3243266 w 3394978"/>
              <a:gd name="connsiteY13" fmla="*/ 2150005 h 3217160"/>
              <a:gd name="connsiteX14" fmla="*/ 2590807 w 3394978"/>
              <a:gd name="connsiteY14" fmla="*/ 2075393 h 3217160"/>
              <a:gd name="connsiteX15" fmla="*/ 3343282 w 3394978"/>
              <a:gd name="connsiteY15" fmla="*/ 3013605 h 3217160"/>
              <a:gd name="connsiteX16" fmla="*/ 2371732 w 3394978"/>
              <a:gd name="connsiteY16" fmla="*/ 2375429 h 3217160"/>
              <a:gd name="connsiteX17" fmla="*/ 2228857 w 3394978"/>
              <a:gd name="connsiteY17" fmla="*/ 2708804 h 3217160"/>
              <a:gd name="connsiteX18" fmla="*/ 1614491 w 3394978"/>
              <a:gd name="connsiteY18" fmla="*/ 2918355 h 3217160"/>
              <a:gd name="connsiteX19" fmla="*/ 1495432 w 3394978"/>
              <a:gd name="connsiteY19" fmla="*/ 2432579 h 3217160"/>
              <a:gd name="connsiteX20" fmla="*/ 723907 w 3394978"/>
              <a:gd name="connsiteY20" fmla="*/ 2842154 h 3217160"/>
              <a:gd name="connsiteX21" fmla="*/ 1190632 w 3394978"/>
              <a:gd name="connsiteY21" fmla="*/ 2051579 h 3217160"/>
              <a:gd name="connsiteX22" fmla="*/ 809633 w 3394978"/>
              <a:gd name="connsiteY22" fmla="*/ 2042054 h 3217160"/>
              <a:gd name="connsiteX23" fmla="*/ 971557 w 3394978"/>
              <a:gd name="connsiteY23" fmla="*/ 1708679 h 3217160"/>
              <a:gd name="connsiteX24" fmla="*/ 3 w 3394978"/>
              <a:gd name="connsiteY24" fmla="*/ 1368955 h 3217160"/>
              <a:gd name="connsiteX0" fmla="*/ 0 w 3394975"/>
              <a:gd name="connsiteY0" fmla="*/ 1368955 h 3217160"/>
              <a:gd name="connsiteX1" fmla="*/ 971554 w 3394975"/>
              <a:gd name="connsiteY1" fmla="*/ 1327679 h 3217160"/>
              <a:gd name="connsiteX2" fmla="*/ 962029 w 3394975"/>
              <a:gd name="connsiteY2" fmla="*/ 860954 h 3217160"/>
              <a:gd name="connsiteX3" fmla="*/ 1400176 w 3394975"/>
              <a:gd name="connsiteY3" fmla="*/ 1029231 h 3217160"/>
              <a:gd name="connsiteX4" fmla="*/ 942976 w 3394975"/>
              <a:gd name="connsiteY4" fmla="*/ 114830 h 3217160"/>
              <a:gd name="connsiteX5" fmla="*/ 1704976 w 3394975"/>
              <a:gd name="connsiteY5" fmla="*/ 813331 h 3217160"/>
              <a:gd name="connsiteX6" fmla="*/ 1849438 w 3394975"/>
              <a:gd name="connsiteY6" fmla="*/ 191030 h 3217160"/>
              <a:gd name="connsiteX7" fmla="*/ 2111376 w 3394975"/>
              <a:gd name="connsiteY7" fmla="*/ 826030 h 3217160"/>
              <a:gd name="connsiteX8" fmla="*/ 2974975 w 3394975"/>
              <a:gd name="connsiteY8" fmla="*/ 114830 h 3217160"/>
              <a:gd name="connsiteX9" fmla="*/ 2482850 w 3394975"/>
              <a:gd name="connsiteY9" fmla="*/ 1141942 h 3217160"/>
              <a:gd name="connsiteX10" fmla="*/ 2933702 w 3394975"/>
              <a:gd name="connsiteY10" fmla="*/ 1205443 h 3217160"/>
              <a:gd name="connsiteX11" fmla="*/ 2695577 w 3394975"/>
              <a:gd name="connsiteY11" fmla="*/ 1608668 h 3217160"/>
              <a:gd name="connsiteX12" fmla="*/ 3209927 w 3394975"/>
              <a:gd name="connsiteY12" fmla="*/ 1684868 h 3217160"/>
              <a:gd name="connsiteX13" fmla="*/ 3390903 w 3394975"/>
              <a:gd name="connsiteY13" fmla="*/ 1965855 h 3217160"/>
              <a:gd name="connsiteX14" fmla="*/ 3243263 w 3394975"/>
              <a:gd name="connsiteY14" fmla="*/ 2150005 h 3217160"/>
              <a:gd name="connsiteX15" fmla="*/ 2590804 w 3394975"/>
              <a:gd name="connsiteY15" fmla="*/ 2075393 h 3217160"/>
              <a:gd name="connsiteX16" fmla="*/ 3343279 w 3394975"/>
              <a:gd name="connsiteY16" fmla="*/ 3013605 h 3217160"/>
              <a:gd name="connsiteX17" fmla="*/ 2371729 w 3394975"/>
              <a:gd name="connsiteY17" fmla="*/ 2375429 h 3217160"/>
              <a:gd name="connsiteX18" fmla="*/ 2228854 w 3394975"/>
              <a:gd name="connsiteY18" fmla="*/ 2708804 h 3217160"/>
              <a:gd name="connsiteX19" fmla="*/ 1614488 w 3394975"/>
              <a:gd name="connsiteY19" fmla="*/ 2918355 h 3217160"/>
              <a:gd name="connsiteX20" fmla="*/ 1495429 w 3394975"/>
              <a:gd name="connsiteY20" fmla="*/ 2432579 h 3217160"/>
              <a:gd name="connsiteX21" fmla="*/ 723904 w 3394975"/>
              <a:gd name="connsiteY21" fmla="*/ 2842154 h 3217160"/>
              <a:gd name="connsiteX22" fmla="*/ 1190629 w 3394975"/>
              <a:gd name="connsiteY22" fmla="*/ 2051579 h 3217160"/>
              <a:gd name="connsiteX23" fmla="*/ 809630 w 3394975"/>
              <a:gd name="connsiteY23" fmla="*/ 2042054 h 3217160"/>
              <a:gd name="connsiteX24" fmla="*/ 971554 w 3394975"/>
              <a:gd name="connsiteY24" fmla="*/ 1708679 h 3217160"/>
              <a:gd name="connsiteX25" fmla="*/ 0 w 3394975"/>
              <a:gd name="connsiteY25" fmla="*/ 1368955 h 3217160"/>
              <a:gd name="connsiteX0" fmla="*/ 29861 w 3424836"/>
              <a:gd name="connsiteY0" fmla="*/ 1368955 h 3217160"/>
              <a:gd name="connsiteX1" fmla="*/ 1001415 w 3424836"/>
              <a:gd name="connsiteY1" fmla="*/ 1327679 h 3217160"/>
              <a:gd name="connsiteX2" fmla="*/ 991890 w 3424836"/>
              <a:gd name="connsiteY2" fmla="*/ 860954 h 3217160"/>
              <a:gd name="connsiteX3" fmla="*/ 1430037 w 3424836"/>
              <a:gd name="connsiteY3" fmla="*/ 1029231 h 3217160"/>
              <a:gd name="connsiteX4" fmla="*/ 972837 w 3424836"/>
              <a:gd name="connsiteY4" fmla="*/ 114830 h 3217160"/>
              <a:gd name="connsiteX5" fmla="*/ 1734837 w 3424836"/>
              <a:gd name="connsiteY5" fmla="*/ 813331 h 3217160"/>
              <a:gd name="connsiteX6" fmla="*/ 1879299 w 3424836"/>
              <a:gd name="connsiteY6" fmla="*/ 191030 h 3217160"/>
              <a:gd name="connsiteX7" fmla="*/ 2141237 w 3424836"/>
              <a:gd name="connsiteY7" fmla="*/ 826030 h 3217160"/>
              <a:gd name="connsiteX8" fmla="*/ 3004836 w 3424836"/>
              <a:gd name="connsiteY8" fmla="*/ 114830 h 3217160"/>
              <a:gd name="connsiteX9" fmla="*/ 2512711 w 3424836"/>
              <a:gd name="connsiteY9" fmla="*/ 1141942 h 3217160"/>
              <a:gd name="connsiteX10" fmla="*/ 2963563 w 3424836"/>
              <a:gd name="connsiteY10" fmla="*/ 1205443 h 3217160"/>
              <a:gd name="connsiteX11" fmla="*/ 2725438 w 3424836"/>
              <a:gd name="connsiteY11" fmla="*/ 1608668 h 3217160"/>
              <a:gd name="connsiteX12" fmla="*/ 3239788 w 3424836"/>
              <a:gd name="connsiteY12" fmla="*/ 1684868 h 3217160"/>
              <a:gd name="connsiteX13" fmla="*/ 3420764 w 3424836"/>
              <a:gd name="connsiteY13" fmla="*/ 1965855 h 3217160"/>
              <a:gd name="connsiteX14" fmla="*/ 3273124 w 3424836"/>
              <a:gd name="connsiteY14" fmla="*/ 2150005 h 3217160"/>
              <a:gd name="connsiteX15" fmla="*/ 2620665 w 3424836"/>
              <a:gd name="connsiteY15" fmla="*/ 2075393 h 3217160"/>
              <a:gd name="connsiteX16" fmla="*/ 3373140 w 3424836"/>
              <a:gd name="connsiteY16" fmla="*/ 3013605 h 3217160"/>
              <a:gd name="connsiteX17" fmla="*/ 2401590 w 3424836"/>
              <a:gd name="connsiteY17" fmla="*/ 2375429 h 3217160"/>
              <a:gd name="connsiteX18" fmla="*/ 2258715 w 3424836"/>
              <a:gd name="connsiteY18" fmla="*/ 2708804 h 3217160"/>
              <a:gd name="connsiteX19" fmla="*/ 1644349 w 3424836"/>
              <a:gd name="connsiteY19" fmla="*/ 2918355 h 3217160"/>
              <a:gd name="connsiteX20" fmla="*/ 1525290 w 3424836"/>
              <a:gd name="connsiteY20" fmla="*/ 2432579 h 3217160"/>
              <a:gd name="connsiteX21" fmla="*/ 753765 w 3424836"/>
              <a:gd name="connsiteY21" fmla="*/ 2842154 h 3217160"/>
              <a:gd name="connsiteX22" fmla="*/ 1220490 w 3424836"/>
              <a:gd name="connsiteY22" fmla="*/ 2051579 h 3217160"/>
              <a:gd name="connsiteX23" fmla="*/ 839491 w 3424836"/>
              <a:gd name="connsiteY23" fmla="*/ 2042054 h 3217160"/>
              <a:gd name="connsiteX24" fmla="*/ 1001415 w 3424836"/>
              <a:gd name="connsiteY24" fmla="*/ 1708679 h 3217160"/>
              <a:gd name="connsiteX25" fmla="*/ 29861 w 3424836"/>
              <a:gd name="connsiteY25" fmla="*/ 1368955 h 3217160"/>
              <a:gd name="connsiteX0" fmla="*/ 27385 w 3422360"/>
              <a:gd name="connsiteY0" fmla="*/ 1368955 h 3217160"/>
              <a:gd name="connsiteX1" fmla="*/ 998939 w 3422360"/>
              <a:gd name="connsiteY1" fmla="*/ 1327679 h 3217160"/>
              <a:gd name="connsiteX2" fmla="*/ 989414 w 3422360"/>
              <a:gd name="connsiteY2" fmla="*/ 860954 h 3217160"/>
              <a:gd name="connsiteX3" fmla="*/ 1427561 w 3422360"/>
              <a:gd name="connsiteY3" fmla="*/ 1029231 h 3217160"/>
              <a:gd name="connsiteX4" fmla="*/ 970361 w 3422360"/>
              <a:gd name="connsiteY4" fmla="*/ 114830 h 3217160"/>
              <a:gd name="connsiteX5" fmla="*/ 1732361 w 3422360"/>
              <a:gd name="connsiteY5" fmla="*/ 813331 h 3217160"/>
              <a:gd name="connsiteX6" fmla="*/ 1876823 w 3422360"/>
              <a:gd name="connsiteY6" fmla="*/ 191030 h 3217160"/>
              <a:gd name="connsiteX7" fmla="*/ 2138761 w 3422360"/>
              <a:gd name="connsiteY7" fmla="*/ 826030 h 3217160"/>
              <a:gd name="connsiteX8" fmla="*/ 3002360 w 3422360"/>
              <a:gd name="connsiteY8" fmla="*/ 114830 h 3217160"/>
              <a:gd name="connsiteX9" fmla="*/ 2510235 w 3422360"/>
              <a:gd name="connsiteY9" fmla="*/ 1141942 h 3217160"/>
              <a:gd name="connsiteX10" fmla="*/ 2961087 w 3422360"/>
              <a:gd name="connsiteY10" fmla="*/ 1205443 h 3217160"/>
              <a:gd name="connsiteX11" fmla="*/ 2722962 w 3422360"/>
              <a:gd name="connsiteY11" fmla="*/ 1608668 h 3217160"/>
              <a:gd name="connsiteX12" fmla="*/ 3237312 w 3422360"/>
              <a:gd name="connsiteY12" fmla="*/ 1684868 h 3217160"/>
              <a:gd name="connsiteX13" fmla="*/ 3418288 w 3422360"/>
              <a:gd name="connsiteY13" fmla="*/ 1965855 h 3217160"/>
              <a:gd name="connsiteX14" fmla="*/ 3270648 w 3422360"/>
              <a:gd name="connsiteY14" fmla="*/ 2150005 h 3217160"/>
              <a:gd name="connsiteX15" fmla="*/ 2618189 w 3422360"/>
              <a:gd name="connsiteY15" fmla="*/ 2075393 h 3217160"/>
              <a:gd name="connsiteX16" fmla="*/ 3370664 w 3422360"/>
              <a:gd name="connsiteY16" fmla="*/ 3013605 h 3217160"/>
              <a:gd name="connsiteX17" fmla="*/ 2399114 w 3422360"/>
              <a:gd name="connsiteY17" fmla="*/ 2375429 h 3217160"/>
              <a:gd name="connsiteX18" fmla="*/ 2256239 w 3422360"/>
              <a:gd name="connsiteY18" fmla="*/ 2708804 h 3217160"/>
              <a:gd name="connsiteX19" fmla="*/ 1641873 w 3422360"/>
              <a:gd name="connsiteY19" fmla="*/ 2918355 h 3217160"/>
              <a:gd name="connsiteX20" fmla="*/ 1522814 w 3422360"/>
              <a:gd name="connsiteY20" fmla="*/ 2432579 h 3217160"/>
              <a:gd name="connsiteX21" fmla="*/ 751289 w 3422360"/>
              <a:gd name="connsiteY21" fmla="*/ 2842154 h 3217160"/>
              <a:gd name="connsiteX22" fmla="*/ 1218014 w 3422360"/>
              <a:gd name="connsiteY22" fmla="*/ 2051579 h 3217160"/>
              <a:gd name="connsiteX23" fmla="*/ 837015 w 3422360"/>
              <a:gd name="connsiteY23" fmla="*/ 2042054 h 3217160"/>
              <a:gd name="connsiteX24" fmla="*/ 998939 w 3422360"/>
              <a:gd name="connsiteY24" fmla="*/ 1708679 h 3217160"/>
              <a:gd name="connsiteX25" fmla="*/ 27385 w 3422360"/>
              <a:gd name="connsiteY25" fmla="*/ 1368955 h 3217160"/>
              <a:gd name="connsiteX0" fmla="*/ 8822 w 3403797"/>
              <a:gd name="connsiteY0" fmla="*/ 1368955 h 3217160"/>
              <a:gd name="connsiteX1" fmla="*/ 980376 w 3403797"/>
              <a:gd name="connsiteY1" fmla="*/ 1327679 h 3217160"/>
              <a:gd name="connsiteX2" fmla="*/ 970851 w 3403797"/>
              <a:gd name="connsiteY2" fmla="*/ 860954 h 3217160"/>
              <a:gd name="connsiteX3" fmla="*/ 1408998 w 3403797"/>
              <a:gd name="connsiteY3" fmla="*/ 1029231 h 3217160"/>
              <a:gd name="connsiteX4" fmla="*/ 951798 w 3403797"/>
              <a:gd name="connsiteY4" fmla="*/ 114830 h 3217160"/>
              <a:gd name="connsiteX5" fmla="*/ 1713798 w 3403797"/>
              <a:gd name="connsiteY5" fmla="*/ 813331 h 3217160"/>
              <a:gd name="connsiteX6" fmla="*/ 1858260 w 3403797"/>
              <a:gd name="connsiteY6" fmla="*/ 191030 h 3217160"/>
              <a:gd name="connsiteX7" fmla="*/ 2120198 w 3403797"/>
              <a:gd name="connsiteY7" fmla="*/ 826030 h 3217160"/>
              <a:gd name="connsiteX8" fmla="*/ 2983797 w 3403797"/>
              <a:gd name="connsiteY8" fmla="*/ 114830 h 3217160"/>
              <a:gd name="connsiteX9" fmla="*/ 2491672 w 3403797"/>
              <a:gd name="connsiteY9" fmla="*/ 1141942 h 3217160"/>
              <a:gd name="connsiteX10" fmla="*/ 2942524 w 3403797"/>
              <a:gd name="connsiteY10" fmla="*/ 1205443 h 3217160"/>
              <a:gd name="connsiteX11" fmla="*/ 2704399 w 3403797"/>
              <a:gd name="connsiteY11" fmla="*/ 1608668 h 3217160"/>
              <a:gd name="connsiteX12" fmla="*/ 3218749 w 3403797"/>
              <a:gd name="connsiteY12" fmla="*/ 1684868 h 3217160"/>
              <a:gd name="connsiteX13" fmla="*/ 3399725 w 3403797"/>
              <a:gd name="connsiteY13" fmla="*/ 1965855 h 3217160"/>
              <a:gd name="connsiteX14" fmla="*/ 3252085 w 3403797"/>
              <a:gd name="connsiteY14" fmla="*/ 2150005 h 3217160"/>
              <a:gd name="connsiteX15" fmla="*/ 2599626 w 3403797"/>
              <a:gd name="connsiteY15" fmla="*/ 2075393 h 3217160"/>
              <a:gd name="connsiteX16" fmla="*/ 3352101 w 3403797"/>
              <a:gd name="connsiteY16" fmla="*/ 3013605 h 3217160"/>
              <a:gd name="connsiteX17" fmla="*/ 2380551 w 3403797"/>
              <a:gd name="connsiteY17" fmla="*/ 2375429 h 3217160"/>
              <a:gd name="connsiteX18" fmla="*/ 2237676 w 3403797"/>
              <a:gd name="connsiteY18" fmla="*/ 2708804 h 3217160"/>
              <a:gd name="connsiteX19" fmla="*/ 1623310 w 3403797"/>
              <a:gd name="connsiteY19" fmla="*/ 2918355 h 3217160"/>
              <a:gd name="connsiteX20" fmla="*/ 1504251 w 3403797"/>
              <a:gd name="connsiteY20" fmla="*/ 2432579 h 3217160"/>
              <a:gd name="connsiteX21" fmla="*/ 732726 w 3403797"/>
              <a:gd name="connsiteY21" fmla="*/ 2842154 h 3217160"/>
              <a:gd name="connsiteX22" fmla="*/ 1199451 w 3403797"/>
              <a:gd name="connsiteY22" fmla="*/ 2051579 h 3217160"/>
              <a:gd name="connsiteX23" fmla="*/ 818452 w 3403797"/>
              <a:gd name="connsiteY23" fmla="*/ 2042054 h 3217160"/>
              <a:gd name="connsiteX24" fmla="*/ 980376 w 3403797"/>
              <a:gd name="connsiteY24" fmla="*/ 1708679 h 3217160"/>
              <a:gd name="connsiteX25" fmla="*/ 8822 w 3403797"/>
              <a:gd name="connsiteY25" fmla="*/ 1368955 h 3217160"/>
              <a:gd name="connsiteX0" fmla="*/ 8822 w 3403797"/>
              <a:gd name="connsiteY0" fmla="*/ 1368955 h 3217160"/>
              <a:gd name="connsiteX1" fmla="*/ 980376 w 3403797"/>
              <a:gd name="connsiteY1" fmla="*/ 1327679 h 3217160"/>
              <a:gd name="connsiteX2" fmla="*/ 970851 w 3403797"/>
              <a:gd name="connsiteY2" fmla="*/ 860954 h 3217160"/>
              <a:gd name="connsiteX3" fmla="*/ 1408998 w 3403797"/>
              <a:gd name="connsiteY3" fmla="*/ 1029231 h 3217160"/>
              <a:gd name="connsiteX4" fmla="*/ 951798 w 3403797"/>
              <a:gd name="connsiteY4" fmla="*/ 114830 h 3217160"/>
              <a:gd name="connsiteX5" fmla="*/ 1713798 w 3403797"/>
              <a:gd name="connsiteY5" fmla="*/ 813331 h 3217160"/>
              <a:gd name="connsiteX6" fmla="*/ 1858260 w 3403797"/>
              <a:gd name="connsiteY6" fmla="*/ 191030 h 3217160"/>
              <a:gd name="connsiteX7" fmla="*/ 2120198 w 3403797"/>
              <a:gd name="connsiteY7" fmla="*/ 826030 h 3217160"/>
              <a:gd name="connsiteX8" fmla="*/ 2983797 w 3403797"/>
              <a:gd name="connsiteY8" fmla="*/ 114830 h 3217160"/>
              <a:gd name="connsiteX9" fmla="*/ 2491672 w 3403797"/>
              <a:gd name="connsiteY9" fmla="*/ 1141942 h 3217160"/>
              <a:gd name="connsiteX10" fmla="*/ 2942524 w 3403797"/>
              <a:gd name="connsiteY10" fmla="*/ 1205443 h 3217160"/>
              <a:gd name="connsiteX11" fmla="*/ 2704399 w 3403797"/>
              <a:gd name="connsiteY11" fmla="*/ 1608668 h 3217160"/>
              <a:gd name="connsiteX12" fmla="*/ 3218749 w 3403797"/>
              <a:gd name="connsiteY12" fmla="*/ 1684868 h 3217160"/>
              <a:gd name="connsiteX13" fmla="*/ 3399725 w 3403797"/>
              <a:gd name="connsiteY13" fmla="*/ 1965855 h 3217160"/>
              <a:gd name="connsiteX14" fmla="*/ 3252085 w 3403797"/>
              <a:gd name="connsiteY14" fmla="*/ 2150005 h 3217160"/>
              <a:gd name="connsiteX15" fmla="*/ 2599626 w 3403797"/>
              <a:gd name="connsiteY15" fmla="*/ 2075393 h 3217160"/>
              <a:gd name="connsiteX16" fmla="*/ 3352101 w 3403797"/>
              <a:gd name="connsiteY16" fmla="*/ 3013605 h 3217160"/>
              <a:gd name="connsiteX17" fmla="*/ 2380551 w 3403797"/>
              <a:gd name="connsiteY17" fmla="*/ 2375429 h 3217160"/>
              <a:gd name="connsiteX18" fmla="*/ 2237676 w 3403797"/>
              <a:gd name="connsiteY18" fmla="*/ 2708804 h 3217160"/>
              <a:gd name="connsiteX19" fmla="*/ 1623310 w 3403797"/>
              <a:gd name="connsiteY19" fmla="*/ 2918355 h 3217160"/>
              <a:gd name="connsiteX20" fmla="*/ 1504251 w 3403797"/>
              <a:gd name="connsiteY20" fmla="*/ 2432579 h 3217160"/>
              <a:gd name="connsiteX21" fmla="*/ 732726 w 3403797"/>
              <a:gd name="connsiteY21" fmla="*/ 2842154 h 3217160"/>
              <a:gd name="connsiteX22" fmla="*/ 1199451 w 3403797"/>
              <a:gd name="connsiteY22" fmla="*/ 2051579 h 3217160"/>
              <a:gd name="connsiteX23" fmla="*/ 818452 w 3403797"/>
              <a:gd name="connsiteY23" fmla="*/ 2042054 h 3217160"/>
              <a:gd name="connsiteX24" fmla="*/ 980376 w 3403797"/>
              <a:gd name="connsiteY24" fmla="*/ 1708679 h 3217160"/>
              <a:gd name="connsiteX25" fmla="*/ 8822 w 3403797"/>
              <a:gd name="connsiteY25" fmla="*/ 1368955 h 3217160"/>
              <a:gd name="connsiteX0" fmla="*/ 8822 w 3403797"/>
              <a:gd name="connsiteY0" fmla="*/ 1368955 h 3217160"/>
              <a:gd name="connsiteX1" fmla="*/ 980376 w 3403797"/>
              <a:gd name="connsiteY1" fmla="*/ 1327679 h 3217160"/>
              <a:gd name="connsiteX2" fmla="*/ 970851 w 3403797"/>
              <a:gd name="connsiteY2" fmla="*/ 860954 h 3217160"/>
              <a:gd name="connsiteX3" fmla="*/ 1408998 w 3403797"/>
              <a:gd name="connsiteY3" fmla="*/ 1029231 h 3217160"/>
              <a:gd name="connsiteX4" fmla="*/ 951798 w 3403797"/>
              <a:gd name="connsiteY4" fmla="*/ 114830 h 3217160"/>
              <a:gd name="connsiteX5" fmla="*/ 1713798 w 3403797"/>
              <a:gd name="connsiteY5" fmla="*/ 813331 h 3217160"/>
              <a:gd name="connsiteX6" fmla="*/ 1858260 w 3403797"/>
              <a:gd name="connsiteY6" fmla="*/ 191030 h 3217160"/>
              <a:gd name="connsiteX7" fmla="*/ 2120198 w 3403797"/>
              <a:gd name="connsiteY7" fmla="*/ 826030 h 3217160"/>
              <a:gd name="connsiteX8" fmla="*/ 2983797 w 3403797"/>
              <a:gd name="connsiteY8" fmla="*/ 114830 h 3217160"/>
              <a:gd name="connsiteX9" fmla="*/ 2491672 w 3403797"/>
              <a:gd name="connsiteY9" fmla="*/ 1141942 h 3217160"/>
              <a:gd name="connsiteX10" fmla="*/ 2942524 w 3403797"/>
              <a:gd name="connsiteY10" fmla="*/ 1205443 h 3217160"/>
              <a:gd name="connsiteX11" fmla="*/ 2704399 w 3403797"/>
              <a:gd name="connsiteY11" fmla="*/ 1608668 h 3217160"/>
              <a:gd name="connsiteX12" fmla="*/ 3218749 w 3403797"/>
              <a:gd name="connsiteY12" fmla="*/ 1684868 h 3217160"/>
              <a:gd name="connsiteX13" fmla="*/ 3399725 w 3403797"/>
              <a:gd name="connsiteY13" fmla="*/ 1965855 h 3217160"/>
              <a:gd name="connsiteX14" fmla="*/ 3252085 w 3403797"/>
              <a:gd name="connsiteY14" fmla="*/ 2150005 h 3217160"/>
              <a:gd name="connsiteX15" fmla="*/ 2599626 w 3403797"/>
              <a:gd name="connsiteY15" fmla="*/ 2075393 h 3217160"/>
              <a:gd name="connsiteX16" fmla="*/ 3352101 w 3403797"/>
              <a:gd name="connsiteY16" fmla="*/ 3013605 h 3217160"/>
              <a:gd name="connsiteX17" fmla="*/ 2380551 w 3403797"/>
              <a:gd name="connsiteY17" fmla="*/ 2375429 h 3217160"/>
              <a:gd name="connsiteX18" fmla="*/ 2237676 w 3403797"/>
              <a:gd name="connsiteY18" fmla="*/ 2708804 h 3217160"/>
              <a:gd name="connsiteX19" fmla="*/ 1623310 w 3403797"/>
              <a:gd name="connsiteY19" fmla="*/ 2918355 h 3217160"/>
              <a:gd name="connsiteX20" fmla="*/ 1504251 w 3403797"/>
              <a:gd name="connsiteY20" fmla="*/ 2432579 h 3217160"/>
              <a:gd name="connsiteX21" fmla="*/ 732726 w 3403797"/>
              <a:gd name="connsiteY21" fmla="*/ 2842154 h 3217160"/>
              <a:gd name="connsiteX22" fmla="*/ 1199451 w 3403797"/>
              <a:gd name="connsiteY22" fmla="*/ 2051579 h 3217160"/>
              <a:gd name="connsiteX23" fmla="*/ 818452 w 3403797"/>
              <a:gd name="connsiteY23" fmla="*/ 2042054 h 3217160"/>
              <a:gd name="connsiteX24" fmla="*/ 980376 w 3403797"/>
              <a:gd name="connsiteY24" fmla="*/ 1708679 h 3217160"/>
              <a:gd name="connsiteX25" fmla="*/ 8822 w 3403797"/>
              <a:gd name="connsiteY25" fmla="*/ 1368955 h 3217160"/>
              <a:gd name="connsiteX0" fmla="*/ 8822 w 3403797"/>
              <a:gd name="connsiteY0" fmla="*/ 1368955 h 3217160"/>
              <a:gd name="connsiteX1" fmla="*/ 980376 w 3403797"/>
              <a:gd name="connsiteY1" fmla="*/ 1327679 h 3217160"/>
              <a:gd name="connsiteX2" fmla="*/ 970851 w 3403797"/>
              <a:gd name="connsiteY2" fmla="*/ 860954 h 3217160"/>
              <a:gd name="connsiteX3" fmla="*/ 1408998 w 3403797"/>
              <a:gd name="connsiteY3" fmla="*/ 1029231 h 3217160"/>
              <a:gd name="connsiteX4" fmla="*/ 951798 w 3403797"/>
              <a:gd name="connsiteY4" fmla="*/ 114830 h 3217160"/>
              <a:gd name="connsiteX5" fmla="*/ 1713798 w 3403797"/>
              <a:gd name="connsiteY5" fmla="*/ 813331 h 3217160"/>
              <a:gd name="connsiteX6" fmla="*/ 1858260 w 3403797"/>
              <a:gd name="connsiteY6" fmla="*/ 191030 h 3217160"/>
              <a:gd name="connsiteX7" fmla="*/ 2120198 w 3403797"/>
              <a:gd name="connsiteY7" fmla="*/ 826030 h 3217160"/>
              <a:gd name="connsiteX8" fmla="*/ 2983797 w 3403797"/>
              <a:gd name="connsiteY8" fmla="*/ 114830 h 3217160"/>
              <a:gd name="connsiteX9" fmla="*/ 2491672 w 3403797"/>
              <a:gd name="connsiteY9" fmla="*/ 1141942 h 3217160"/>
              <a:gd name="connsiteX10" fmla="*/ 2942524 w 3403797"/>
              <a:gd name="connsiteY10" fmla="*/ 1205443 h 3217160"/>
              <a:gd name="connsiteX11" fmla="*/ 2704399 w 3403797"/>
              <a:gd name="connsiteY11" fmla="*/ 1608668 h 3217160"/>
              <a:gd name="connsiteX12" fmla="*/ 3218749 w 3403797"/>
              <a:gd name="connsiteY12" fmla="*/ 1684868 h 3217160"/>
              <a:gd name="connsiteX13" fmla="*/ 3399725 w 3403797"/>
              <a:gd name="connsiteY13" fmla="*/ 1965855 h 3217160"/>
              <a:gd name="connsiteX14" fmla="*/ 3252085 w 3403797"/>
              <a:gd name="connsiteY14" fmla="*/ 2150005 h 3217160"/>
              <a:gd name="connsiteX15" fmla="*/ 2599626 w 3403797"/>
              <a:gd name="connsiteY15" fmla="*/ 2075393 h 3217160"/>
              <a:gd name="connsiteX16" fmla="*/ 3352101 w 3403797"/>
              <a:gd name="connsiteY16" fmla="*/ 3013605 h 3217160"/>
              <a:gd name="connsiteX17" fmla="*/ 2380551 w 3403797"/>
              <a:gd name="connsiteY17" fmla="*/ 2375429 h 3217160"/>
              <a:gd name="connsiteX18" fmla="*/ 2237676 w 3403797"/>
              <a:gd name="connsiteY18" fmla="*/ 2708804 h 3217160"/>
              <a:gd name="connsiteX19" fmla="*/ 1623310 w 3403797"/>
              <a:gd name="connsiteY19" fmla="*/ 2918355 h 3217160"/>
              <a:gd name="connsiteX20" fmla="*/ 1504251 w 3403797"/>
              <a:gd name="connsiteY20" fmla="*/ 2432579 h 3217160"/>
              <a:gd name="connsiteX21" fmla="*/ 732726 w 3403797"/>
              <a:gd name="connsiteY21" fmla="*/ 2842154 h 3217160"/>
              <a:gd name="connsiteX22" fmla="*/ 1199451 w 3403797"/>
              <a:gd name="connsiteY22" fmla="*/ 2051579 h 3217160"/>
              <a:gd name="connsiteX23" fmla="*/ 818452 w 3403797"/>
              <a:gd name="connsiteY23" fmla="*/ 2042054 h 3217160"/>
              <a:gd name="connsiteX24" fmla="*/ 980376 w 3403797"/>
              <a:gd name="connsiteY24" fmla="*/ 1708679 h 3217160"/>
              <a:gd name="connsiteX25" fmla="*/ 8822 w 3403797"/>
              <a:gd name="connsiteY25" fmla="*/ 1368955 h 3217160"/>
              <a:gd name="connsiteX0" fmla="*/ 8822 w 3403797"/>
              <a:gd name="connsiteY0" fmla="*/ 1368955 h 3217160"/>
              <a:gd name="connsiteX1" fmla="*/ 980376 w 3403797"/>
              <a:gd name="connsiteY1" fmla="*/ 1327679 h 3217160"/>
              <a:gd name="connsiteX2" fmla="*/ 970851 w 3403797"/>
              <a:gd name="connsiteY2" fmla="*/ 860954 h 3217160"/>
              <a:gd name="connsiteX3" fmla="*/ 1418523 w 3403797"/>
              <a:gd name="connsiteY3" fmla="*/ 953031 h 3217160"/>
              <a:gd name="connsiteX4" fmla="*/ 951798 w 3403797"/>
              <a:gd name="connsiteY4" fmla="*/ 114830 h 3217160"/>
              <a:gd name="connsiteX5" fmla="*/ 1713798 w 3403797"/>
              <a:gd name="connsiteY5" fmla="*/ 813331 h 3217160"/>
              <a:gd name="connsiteX6" fmla="*/ 1858260 w 3403797"/>
              <a:gd name="connsiteY6" fmla="*/ 191030 h 3217160"/>
              <a:gd name="connsiteX7" fmla="*/ 2120198 w 3403797"/>
              <a:gd name="connsiteY7" fmla="*/ 826030 h 3217160"/>
              <a:gd name="connsiteX8" fmla="*/ 2983797 w 3403797"/>
              <a:gd name="connsiteY8" fmla="*/ 114830 h 3217160"/>
              <a:gd name="connsiteX9" fmla="*/ 2491672 w 3403797"/>
              <a:gd name="connsiteY9" fmla="*/ 1141942 h 3217160"/>
              <a:gd name="connsiteX10" fmla="*/ 2942524 w 3403797"/>
              <a:gd name="connsiteY10" fmla="*/ 1205443 h 3217160"/>
              <a:gd name="connsiteX11" fmla="*/ 2704399 w 3403797"/>
              <a:gd name="connsiteY11" fmla="*/ 1608668 h 3217160"/>
              <a:gd name="connsiteX12" fmla="*/ 3218749 w 3403797"/>
              <a:gd name="connsiteY12" fmla="*/ 1684868 h 3217160"/>
              <a:gd name="connsiteX13" fmla="*/ 3399725 w 3403797"/>
              <a:gd name="connsiteY13" fmla="*/ 1965855 h 3217160"/>
              <a:gd name="connsiteX14" fmla="*/ 3252085 w 3403797"/>
              <a:gd name="connsiteY14" fmla="*/ 2150005 h 3217160"/>
              <a:gd name="connsiteX15" fmla="*/ 2599626 w 3403797"/>
              <a:gd name="connsiteY15" fmla="*/ 2075393 h 3217160"/>
              <a:gd name="connsiteX16" fmla="*/ 3352101 w 3403797"/>
              <a:gd name="connsiteY16" fmla="*/ 3013605 h 3217160"/>
              <a:gd name="connsiteX17" fmla="*/ 2380551 w 3403797"/>
              <a:gd name="connsiteY17" fmla="*/ 2375429 h 3217160"/>
              <a:gd name="connsiteX18" fmla="*/ 2237676 w 3403797"/>
              <a:gd name="connsiteY18" fmla="*/ 2708804 h 3217160"/>
              <a:gd name="connsiteX19" fmla="*/ 1623310 w 3403797"/>
              <a:gd name="connsiteY19" fmla="*/ 2918355 h 3217160"/>
              <a:gd name="connsiteX20" fmla="*/ 1504251 w 3403797"/>
              <a:gd name="connsiteY20" fmla="*/ 2432579 h 3217160"/>
              <a:gd name="connsiteX21" fmla="*/ 732726 w 3403797"/>
              <a:gd name="connsiteY21" fmla="*/ 2842154 h 3217160"/>
              <a:gd name="connsiteX22" fmla="*/ 1199451 w 3403797"/>
              <a:gd name="connsiteY22" fmla="*/ 2051579 h 3217160"/>
              <a:gd name="connsiteX23" fmla="*/ 818452 w 3403797"/>
              <a:gd name="connsiteY23" fmla="*/ 2042054 h 3217160"/>
              <a:gd name="connsiteX24" fmla="*/ 980376 w 3403797"/>
              <a:gd name="connsiteY24" fmla="*/ 1708679 h 3217160"/>
              <a:gd name="connsiteX25" fmla="*/ 8822 w 3403797"/>
              <a:gd name="connsiteY25" fmla="*/ 1368955 h 3217160"/>
              <a:gd name="connsiteX0" fmla="*/ 8822 w 3403797"/>
              <a:gd name="connsiteY0" fmla="*/ 1368955 h 3217160"/>
              <a:gd name="connsiteX1" fmla="*/ 980376 w 3403797"/>
              <a:gd name="connsiteY1" fmla="*/ 1327679 h 3217160"/>
              <a:gd name="connsiteX2" fmla="*/ 970851 w 3403797"/>
              <a:gd name="connsiteY2" fmla="*/ 860954 h 3217160"/>
              <a:gd name="connsiteX3" fmla="*/ 1418523 w 3403797"/>
              <a:gd name="connsiteY3" fmla="*/ 953031 h 3217160"/>
              <a:gd name="connsiteX4" fmla="*/ 951798 w 3403797"/>
              <a:gd name="connsiteY4" fmla="*/ 114830 h 3217160"/>
              <a:gd name="connsiteX5" fmla="*/ 1713798 w 3403797"/>
              <a:gd name="connsiteY5" fmla="*/ 813331 h 3217160"/>
              <a:gd name="connsiteX6" fmla="*/ 1858260 w 3403797"/>
              <a:gd name="connsiteY6" fmla="*/ 191030 h 3217160"/>
              <a:gd name="connsiteX7" fmla="*/ 2120198 w 3403797"/>
              <a:gd name="connsiteY7" fmla="*/ 826030 h 3217160"/>
              <a:gd name="connsiteX8" fmla="*/ 2983797 w 3403797"/>
              <a:gd name="connsiteY8" fmla="*/ 114830 h 3217160"/>
              <a:gd name="connsiteX9" fmla="*/ 2491672 w 3403797"/>
              <a:gd name="connsiteY9" fmla="*/ 1141942 h 3217160"/>
              <a:gd name="connsiteX10" fmla="*/ 2942524 w 3403797"/>
              <a:gd name="connsiteY10" fmla="*/ 1205443 h 3217160"/>
              <a:gd name="connsiteX11" fmla="*/ 2704399 w 3403797"/>
              <a:gd name="connsiteY11" fmla="*/ 1608668 h 3217160"/>
              <a:gd name="connsiteX12" fmla="*/ 3218749 w 3403797"/>
              <a:gd name="connsiteY12" fmla="*/ 1684868 h 3217160"/>
              <a:gd name="connsiteX13" fmla="*/ 3399725 w 3403797"/>
              <a:gd name="connsiteY13" fmla="*/ 1965855 h 3217160"/>
              <a:gd name="connsiteX14" fmla="*/ 3252085 w 3403797"/>
              <a:gd name="connsiteY14" fmla="*/ 2150005 h 3217160"/>
              <a:gd name="connsiteX15" fmla="*/ 2599626 w 3403797"/>
              <a:gd name="connsiteY15" fmla="*/ 2075393 h 3217160"/>
              <a:gd name="connsiteX16" fmla="*/ 3352101 w 3403797"/>
              <a:gd name="connsiteY16" fmla="*/ 3013605 h 3217160"/>
              <a:gd name="connsiteX17" fmla="*/ 2380551 w 3403797"/>
              <a:gd name="connsiteY17" fmla="*/ 2375429 h 3217160"/>
              <a:gd name="connsiteX18" fmla="*/ 2237676 w 3403797"/>
              <a:gd name="connsiteY18" fmla="*/ 2708804 h 3217160"/>
              <a:gd name="connsiteX19" fmla="*/ 1623310 w 3403797"/>
              <a:gd name="connsiteY19" fmla="*/ 2918355 h 3217160"/>
              <a:gd name="connsiteX20" fmla="*/ 1504251 w 3403797"/>
              <a:gd name="connsiteY20" fmla="*/ 2432579 h 3217160"/>
              <a:gd name="connsiteX21" fmla="*/ 732726 w 3403797"/>
              <a:gd name="connsiteY21" fmla="*/ 2842154 h 3217160"/>
              <a:gd name="connsiteX22" fmla="*/ 1199451 w 3403797"/>
              <a:gd name="connsiteY22" fmla="*/ 2051579 h 3217160"/>
              <a:gd name="connsiteX23" fmla="*/ 818452 w 3403797"/>
              <a:gd name="connsiteY23" fmla="*/ 2042054 h 3217160"/>
              <a:gd name="connsiteX24" fmla="*/ 980376 w 3403797"/>
              <a:gd name="connsiteY24" fmla="*/ 1708679 h 3217160"/>
              <a:gd name="connsiteX25" fmla="*/ 8822 w 3403797"/>
              <a:gd name="connsiteY25" fmla="*/ 1368955 h 3217160"/>
              <a:gd name="connsiteX0" fmla="*/ 8822 w 3403797"/>
              <a:gd name="connsiteY0" fmla="*/ 1368955 h 3217160"/>
              <a:gd name="connsiteX1" fmla="*/ 980376 w 3403797"/>
              <a:gd name="connsiteY1" fmla="*/ 1327679 h 3217160"/>
              <a:gd name="connsiteX2" fmla="*/ 970851 w 3403797"/>
              <a:gd name="connsiteY2" fmla="*/ 860954 h 3217160"/>
              <a:gd name="connsiteX3" fmla="*/ 1418523 w 3403797"/>
              <a:gd name="connsiteY3" fmla="*/ 953031 h 3217160"/>
              <a:gd name="connsiteX4" fmla="*/ 951798 w 3403797"/>
              <a:gd name="connsiteY4" fmla="*/ 114830 h 3217160"/>
              <a:gd name="connsiteX5" fmla="*/ 1713798 w 3403797"/>
              <a:gd name="connsiteY5" fmla="*/ 813331 h 3217160"/>
              <a:gd name="connsiteX6" fmla="*/ 1858260 w 3403797"/>
              <a:gd name="connsiteY6" fmla="*/ 191030 h 3217160"/>
              <a:gd name="connsiteX7" fmla="*/ 2120198 w 3403797"/>
              <a:gd name="connsiteY7" fmla="*/ 826030 h 3217160"/>
              <a:gd name="connsiteX8" fmla="*/ 2983797 w 3403797"/>
              <a:gd name="connsiteY8" fmla="*/ 114830 h 3217160"/>
              <a:gd name="connsiteX9" fmla="*/ 2491672 w 3403797"/>
              <a:gd name="connsiteY9" fmla="*/ 1141942 h 3217160"/>
              <a:gd name="connsiteX10" fmla="*/ 2942524 w 3403797"/>
              <a:gd name="connsiteY10" fmla="*/ 1205443 h 3217160"/>
              <a:gd name="connsiteX11" fmla="*/ 2704399 w 3403797"/>
              <a:gd name="connsiteY11" fmla="*/ 1608668 h 3217160"/>
              <a:gd name="connsiteX12" fmla="*/ 3218749 w 3403797"/>
              <a:gd name="connsiteY12" fmla="*/ 1684868 h 3217160"/>
              <a:gd name="connsiteX13" fmla="*/ 3399725 w 3403797"/>
              <a:gd name="connsiteY13" fmla="*/ 1965855 h 3217160"/>
              <a:gd name="connsiteX14" fmla="*/ 3252085 w 3403797"/>
              <a:gd name="connsiteY14" fmla="*/ 2150005 h 3217160"/>
              <a:gd name="connsiteX15" fmla="*/ 2599626 w 3403797"/>
              <a:gd name="connsiteY15" fmla="*/ 2075393 h 3217160"/>
              <a:gd name="connsiteX16" fmla="*/ 3352101 w 3403797"/>
              <a:gd name="connsiteY16" fmla="*/ 3013605 h 3217160"/>
              <a:gd name="connsiteX17" fmla="*/ 2380551 w 3403797"/>
              <a:gd name="connsiteY17" fmla="*/ 2375429 h 3217160"/>
              <a:gd name="connsiteX18" fmla="*/ 2237676 w 3403797"/>
              <a:gd name="connsiteY18" fmla="*/ 2708804 h 3217160"/>
              <a:gd name="connsiteX19" fmla="*/ 1623310 w 3403797"/>
              <a:gd name="connsiteY19" fmla="*/ 2918355 h 3217160"/>
              <a:gd name="connsiteX20" fmla="*/ 1504251 w 3403797"/>
              <a:gd name="connsiteY20" fmla="*/ 2432579 h 3217160"/>
              <a:gd name="connsiteX21" fmla="*/ 732726 w 3403797"/>
              <a:gd name="connsiteY21" fmla="*/ 2842154 h 3217160"/>
              <a:gd name="connsiteX22" fmla="*/ 1199451 w 3403797"/>
              <a:gd name="connsiteY22" fmla="*/ 2051579 h 3217160"/>
              <a:gd name="connsiteX23" fmla="*/ 818452 w 3403797"/>
              <a:gd name="connsiteY23" fmla="*/ 2042054 h 3217160"/>
              <a:gd name="connsiteX24" fmla="*/ 980376 w 3403797"/>
              <a:gd name="connsiteY24" fmla="*/ 1708679 h 3217160"/>
              <a:gd name="connsiteX25" fmla="*/ 8822 w 3403797"/>
              <a:gd name="connsiteY25" fmla="*/ 1368955 h 3217160"/>
              <a:gd name="connsiteX0" fmla="*/ 13266 w 3408241"/>
              <a:gd name="connsiteY0" fmla="*/ 1368955 h 3217160"/>
              <a:gd name="connsiteX1" fmla="*/ 984820 w 3408241"/>
              <a:gd name="connsiteY1" fmla="*/ 1327679 h 3217160"/>
              <a:gd name="connsiteX2" fmla="*/ 975295 w 3408241"/>
              <a:gd name="connsiteY2" fmla="*/ 860954 h 3217160"/>
              <a:gd name="connsiteX3" fmla="*/ 1422967 w 3408241"/>
              <a:gd name="connsiteY3" fmla="*/ 953031 h 3217160"/>
              <a:gd name="connsiteX4" fmla="*/ 956242 w 3408241"/>
              <a:gd name="connsiteY4" fmla="*/ 114830 h 3217160"/>
              <a:gd name="connsiteX5" fmla="*/ 1718242 w 3408241"/>
              <a:gd name="connsiteY5" fmla="*/ 813331 h 3217160"/>
              <a:gd name="connsiteX6" fmla="*/ 1862704 w 3408241"/>
              <a:gd name="connsiteY6" fmla="*/ 191030 h 3217160"/>
              <a:gd name="connsiteX7" fmla="*/ 2124642 w 3408241"/>
              <a:gd name="connsiteY7" fmla="*/ 826030 h 3217160"/>
              <a:gd name="connsiteX8" fmla="*/ 2988241 w 3408241"/>
              <a:gd name="connsiteY8" fmla="*/ 114830 h 3217160"/>
              <a:gd name="connsiteX9" fmla="*/ 2496116 w 3408241"/>
              <a:gd name="connsiteY9" fmla="*/ 1141942 h 3217160"/>
              <a:gd name="connsiteX10" fmla="*/ 2946968 w 3408241"/>
              <a:gd name="connsiteY10" fmla="*/ 1205443 h 3217160"/>
              <a:gd name="connsiteX11" fmla="*/ 2708843 w 3408241"/>
              <a:gd name="connsiteY11" fmla="*/ 1608668 h 3217160"/>
              <a:gd name="connsiteX12" fmla="*/ 3223193 w 3408241"/>
              <a:gd name="connsiteY12" fmla="*/ 1684868 h 3217160"/>
              <a:gd name="connsiteX13" fmla="*/ 3404169 w 3408241"/>
              <a:gd name="connsiteY13" fmla="*/ 1965855 h 3217160"/>
              <a:gd name="connsiteX14" fmla="*/ 3256529 w 3408241"/>
              <a:gd name="connsiteY14" fmla="*/ 2150005 h 3217160"/>
              <a:gd name="connsiteX15" fmla="*/ 2604070 w 3408241"/>
              <a:gd name="connsiteY15" fmla="*/ 2075393 h 3217160"/>
              <a:gd name="connsiteX16" fmla="*/ 3356545 w 3408241"/>
              <a:gd name="connsiteY16" fmla="*/ 3013605 h 3217160"/>
              <a:gd name="connsiteX17" fmla="*/ 2384995 w 3408241"/>
              <a:gd name="connsiteY17" fmla="*/ 2375429 h 3217160"/>
              <a:gd name="connsiteX18" fmla="*/ 2242120 w 3408241"/>
              <a:gd name="connsiteY18" fmla="*/ 2708804 h 3217160"/>
              <a:gd name="connsiteX19" fmla="*/ 1627754 w 3408241"/>
              <a:gd name="connsiteY19" fmla="*/ 2918355 h 3217160"/>
              <a:gd name="connsiteX20" fmla="*/ 1508695 w 3408241"/>
              <a:gd name="connsiteY20" fmla="*/ 2432579 h 3217160"/>
              <a:gd name="connsiteX21" fmla="*/ 737170 w 3408241"/>
              <a:gd name="connsiteY21" fmla="*/ 2842154 h 3217160"/>
              <a:gd name="connsiteX22" fmla="*/ 1203895 w 3408241"/>
              <a:gd name="connsiteY22" fmla="*/ 2051579 h 3217160"/>
              <a:gd name="connsiteX23" fmla="*/ 822896 w 3408241"/>
              <a:gd name="connsiteY23" fmla="*/ 2042054 h 3217160"/>
              <a:gd name="connsiteX24" fmla="*/ 984820 w 3408241"/>
              <a:gd name="connsiteY24" fmla="*/ 1708679 h 3217160"/>
              <a:gd name="connsiteX25" fmla="*/ 13266 w 3408241"/>
              <a:gd name="connsiteY25" fmla="*/ 1368955 h 3217160"/>
              <a:gd name="connsiteX0" fmla="*/ 13266 w 3408241"/>
              <a:gd name="connsiteY0" fmla="*/ 1368955 h 3217160"/>
              <a:gd name="connsiteX1" fmla="*/ 984820 w 3408241"/>
              <a:gd name="connsiteY1" fmla="*/ 1327679 h 3217160"/>
              <a:gd name="connsiteX2" fmla="*/ 975295 w 3408241"/>
              <a:gd name="connsiteY2" fmla="*/ 860954 h 3217160"/>
              <a:gd name="connsiteX3" fmla="*/ 1422967 w 3408241"/>
              <a:gd name="connsiteY3" fmla="*/ 953031 h 3217160"/>
              <a:gd name="connsiteX4" fmla="*/ 956242 w 3408241"/>
              <a:gd name="connsiteY4" fmla="*/ 114830 h 3217160"/>
              <a:gd name="connsiteX5" fmla="*/ 1718242 w 3408241"/>
              <a:gd name="connsiteY5" fmla="*/ 813331 h 3217160"/>
              <a:gd name="connsiteX6" fmla="*/ 1862704 w 3408241"/>
              <a:gd name="connsiteY6" fmla="*/ 191030 h 3217160"/>
              <a:gd name="connsiteX7" fmla="*/ 2124642 w 3408241"/>
              <a:gd name="connsiteY7" fmla="*/ 826030 h 3217160"/>
              <a:gd name="connsiteX8" fmla="*/ 2988241 w 3408241"/>
              <a:gd name="connsiteY8" fmla="*/ 114830 h 3217160"/>
              <a:gd name="connsiteX9" fmla="*/ 2496116 w 3408241"/>
              <a:gd name="connsiteY9" fmla="*/ 1141942 h 3217160"/>
              <a:gd name="connsiteX10" fmla="*/ 2946968 w 3408241"/>
              <a:gd name="connsiteY10" fmla="*/ 1205443 h 3217160"/>
              <a:gd name="connsiteX11" fmla="*/ 2708843 w 3408241"/>
              <a:gd name="connsiteY11" fmla="*/ 1608668 h 3217160"/>
              <a:gd name="connsiteX12" fmla="*/ 3223193 w 3408241"/>
              <a:gd name="connsiteY12" fmla="*/ 1684868 h 3217160"/>
              <a:gd name="connsiteX13" fmla="*/ 3404169 w 3408241"/>
              <a:gd name="connsiteY13" fmla="*/ 1965855 h 3217160"/>
              <a:gd name="connsiteX14" fmla="*/ 3256529 w 3408241"/>
              <a:gd name="connsiteY14" fmla="*/ 2150005 h 3217160"/>
              <a:gd name="connsiteX15" fmla="*/ 2604070 w 3408241"/>
              <a:gd name="connsiteY15" fmla="*/ 2075393 h 3217160"/>
              <a:gd name="connsiteX16" fmla="*/ 3356545 w 3408241"/>
              <a:gd name="connsiteY16" fmla="*/ 3013605 h 3217160"/>
              <a:gd name="connsiteX17" fmla="*/ 2384995 w 3408241"/>
              <a:gd name="connsiteY17" fmla="*/ 2375429 h 3217160"/>
              <a:gd name="connsiteX18" fmla="*/ 2218307 w 3408241"/>
              <a:gd name="connsiteY18" fmla="*/ 2656417 h 3217160"/>
              <a:gd name="connsiteX19" fmla="*/ 1627754 w 3408241"/>
              <a:gd name="connsiteY19" fmla="*/ 2918355 h 3217160"/>
              <a:gd name="connsiteX20" fmla="*/ 1508695 w 3408241"/>
              <a:gd name="connsiteY20" fmla="*/ 2432579 h 3217160"/>
              <a:gd name="connsiteX21" fmla="*/ 737170 w 3408241"/>
              <a:gd name="connsiteY21" fmla="*/ 2842154 h 3217160"/>
              <a:gd name="connsiteX22" fmla="*/ 1203895 w 3408241"/>
              <a:gd name="connsiteY22" fmla="*/ 2051579 h 3217160"/>
              <a:gd name="connsiteX23" fmla="*/ 822896 w 3408241"/>
              <a:gd name="connsiteY23" fmla="*/ 2042054 h 3217160"/>
              <a:gd name="connsiteX24" fmla="*/ 984820 w 3408241"/>
              <a:gd name="connsiteY24" fmla="*/ 1708679 h 3217160"/>
              <a:gd name="connsiteX25" fmla="*/ 13266 w 3408241"/>
              <a:gd name="connsiteY25" fmla="*/ 1368955 h 3217160"/>
              <a:gd name="connsiteX0" fmla="*/ 13266 w 3408241"/>
              <a:gd name="connsiteY0" fmla="*/ 1368955 h 3217160"/>
              <a:gd name="connsiteX1" fmla="*/ 984820 w 3408241"/>
              <a:gd name="connsiteY1" fmla="*/ 1327679 h 3217160"/>
              <a:gd name="connsiteX2" fmla="*/ 975295 w 3408241"/>
              <a:gd name="connsiteY2" fmla="*/ 860954 h 3217160"/>
              <a:gd name="connsiteX3" fmla="*/ 1422967 w 3408241"/>
              <a:gd name="connsiteY3" fmla="*/ 953031 h 3217160"/>
              <a:gd name="connsiteX4" fmla="*/ 956242 w 3408241"/>
              <a:gd name="connsiteY4" fmla="*/ 114830 h 3217160"/>
              <a:gd name="connsiteX5" fmla="*/ 1718242 w 3408241"/>
              <a:gd name="connsiteY5" fmla="*/ 813331 h 3217160"/>
              <a:gd name="connsiteX6" fmla="*/ 1862704 w 3408241"/>
              <a:gd name="connsiteY6" fmla="*/ 191030 h 3217160"/>
              <a:gd name="connsiteX7" fmla="*/ 2124642 w 3408241"/>
              <a:gd name="connsiteY7" fmla="*/ 826030 h 3217160"/>
              <a:gd name="connsiteX8" fmla="*/ 2988241 w 3408241"/>
              <a:gd name="connsiteY8" fmla="*/ 114830 h 3217160"/>
              <a:gd name="connsiteX9" fmla="*/ 2496116 w 3408241"/>
              <a:gd name="connsiteY9" fmla="*/ 1141942 h 3217160"/>
              <a:gd name="connsiteX10" fmla="*/ 2946968 w 3408241"/>
              <a:gd name="connsiteY10" fmla="*/ 1205443 h 3217160"/>
              <a:gd name="connsiteX11" fmla="*/ 2708843 w 3408241"/>
              <a:gd name="connsiteY11" fmla="*/ 1608668 h 3217160"/>
              <a:gd name="connsiteX12" fmla="*/ 3223193 w 3408241"/>
              <a:gd name="connsiteY12" fmla="*/ 1684868 h 3217160"/>
              <a:gd name="connsiteX13" fmla="*/ 3404169 w 3408241"/>
              <a:gd name="connsiteY13" fmla="*/ 1965855 h 3217160"/>
              <a:gd name="connsiteX14" fmla="*/ 3256529 w 3408241"/>
              <a:gd name="connsiteY14" fmla="*/ 2150005 h 3217160"/>
              <a:gd name="connsiteX15" fmla="*/ 2604070 w 3408241"/>
              <a:gd name="connsiteY15" fmla="*/ 2075393 h 3217160"/>
              <a:gd name="connsiteX16" fmla="*/ 3356545 w 3408241"/>
              <a:gd name="connsiteY16" fmla="*/ 3013605 h 3217160"/>
              <a:gd name="connsiteX17" fmla="*/ 2384995 w 3408241"/>
              <a:gd name="connsiteY17" fmla="*/ 2375429 h 3217160"/>
              <a:gd name="connsiteX18" fmla="*/ 2218307 w 3408241"/>
              <a:gd name="connsiteY18" fmla="*/ 2656417 h 3217160"/>
              <a:gd name="connsiteX19" fmla="*/ 1627754 w 3408241"/>
              <a:gd name="connsiteY19" fmla="*/ 2918355 h 3217160"/>
              <a:gd name="connsiteX20" fmla="*/ 1508695 w 3408241"/>
              <a:gd name="connsiteY20" fmla="*/ 2432579 h 3217160"/>
              <a:gd name="connsiteX21" fmla="*/ 737170 w 3408241"/>
              <a:gd name="connsiteY21" fmla="*/ 2842154 h 3217160"/>
              <a:gd name="connsiteX22" fmla="*/ 1203895 w 3408241"/>
              <a:gd name="connsiteY22" fmla="*/ 2051579 h 3217160"/>
              <a:gd name="connsiteX23" fmla="*/ 822896 w 3408241"/>
              <a:gd name="connsiteY23" fmla="*/ 2042054 h 3217160"/>
              <a:gd name="connsiteX24" fmla="*/ 984820 w 3408241"/>
              <a:gd name="connsiteY24" fmla="*/ 1708679 h 3217160"/>
              <a:gd name="connsiteX25" fmla="*/ 13266 w 3408241"/>
              <a:gd name="connsiteY25" fmla="*/ 1368955 h 3217160"/>
              <a:gd name="connsiteX0" fmla="*/ 13266 w 3408241"/>
              <a:gd name="connsiteY0" fmla="*/ 1368955 h 3217160"/>
              <a:gd name="connsiteX1" fmla="*/ 984820 w 3408241"/>
              <a:gd name="connsiteY1" fmla="*/ 1327679 h 3217160"/>
              <a:gd name="connsiteX2" fmla="*/ 975295 w 3408241"/>
              <a:gd name="connsiteY2" fmla="*/ 860954 h 3217160"/>
              <a:gd name="connsiteX3" fmla="*/ 1422967 w 3408241"/>
              <a:gd name="connsiteY3" fmla="*/ 953031 h 3217160"/>
              <a:gd name="connsiteX4" fmla="*/ 956242 w 3408241"/>
              <a:gd name="connsiteY4" fmla="*/ 114830 h 3217160"/>
              <a:gd name="connsiteX5" fmla="*/ 1718242 w 3408241"/>
              <a:gd name="connsiteY5" fmla="*/ 813331 h 3217160"/>
              <a:gd name="connsiteX6" fmla="*/ 1862704 w 3408241"/>
              <a:gd name="connsiteY6" fmla="*/ 191030 h 3217160"/>
              <a:gd name="connsiteX7" fmla="*/ 2124642 w 3408241"/>
              <a:gd name="connsiteY7" fmla="*/ 826030 h 3217160"/>
              <a:gd name="connsiteX8" fmla="*/ 2988241 w 3408241"/>
              <a:gd name="connsiteY8" fmla="*/ 114830 h 3217160"/>
              <a:gd name="connsiteX9" fmla="*/ 2496116 w 3408241"/>
              <a:gd name="connsiteY9" fmla="*/ 1141942 h 3217160"/>
              <a:gd name="connsiteX10" fmla="*/ 2946968 w 3408241"/>
              <a:gd name="connsiteY10" fmla="*/ 1205443 h 3217160"/>
              <a:gd name="connsiteX11" fmla="*/ 2708843 w 3408241"/>
              <a:gd name="connsiteY11" fmla="*/ 1608668 h 3217160"/>
              <a:gd name="connsiteX12" fmla="*/ 3223193 w 3408241"/>
              <a:gd name="connsiteY12" fmla="*/ 1684868 h 3217160"/>
              <a:gd name="connsiteX13" fmla="*/ 3404169 w 3408241"/>
              <a:gd name="connsiteY13" fmla="*/ 1965855 h 3217160"/>
              <a:gd name="connsiteX14" fmla="*/ 3256529 w 3408241"/>
              <a:gd name="connsiteY14" fmla="*/ 2150005 h 3217160"/>
              <a:gd name="connsiteX15" fmla="*/ 2604070 w 3408241"/>
              <a:gd name="connsiteY15" fmla="*/ 2075393 h 3217160"/>
              <a:gd name="connsiteX16" fmla="*/ 3356545 w 3408241"/>
              <a:gd name="connsiteY16" fmla="*/ 3013605 h 3217160"/>
              <a:gd name="connsiteX17" fmla="*/ 2384995 w 3408241"/>
              <a:gd name="connsiteY17" fmla="*/ 2375429 h 3217160"/>
              <a:gd name="connsiteX18" fmla="*/ 2218307 w 3408241"/>
              <a:gd name="connsiteY18" fmla="*/ 2656417 h 3217160"/>
              <a:gd name="connsiteX19" fmla="*/ 1627754 w 3408241"/>
              <a:gd name="connsiteY19" fmla="*/ 2918355 h 3217160"/>
              <a:gd name="connsiteX20" fmla="*/ 1508695 w 3408241"/>
              <a:gd name="connsiteY20" fmla="*/ 2432579 h 3217160"/>
              <a:gd name="connsiteX21" fmla="*/ 737170 w 3408241"/>
              <a:gd name="connsiteY21" fmla="*/ 2842154 h 3217160"/>
              <a:gd name="connsiteX22" fmla="*/ 1203895 w 3408241"/>
              <a:gd name="connsiteY22" fmla="*/ 2051579 h 3217160"/>
              <a:gd name="connsiteX23" fmla="*/ 822896 w 3408241"/>
              <a:gd name="connsiteY23" fmla="*/ 2042054 h 3217160"/>
              <a:gd name="connsiteX24" fmla="*/ 984820 w 3408241"/>
              <a:gd name="connsiteY24" fmla="*/ 1708679 h 3217160"/>
              <a:gd name="connsiteX25" fmla="*/ 13266 w 3408241"/>
              <a:gd name="connsiteY25" fmla="*/ 1368955 h 3217160"/>
              <a:gd name="connsiteX0" fmla="*/ 13266 w 3408241"/>
              <a:gd name="connsiteY0" fmla="*/ 1368955 h 3217160"/>
              <a:gd name="connsiteX1" fmla="*/ 984820 w 3408241"/>
              <a:gd name="connsiteY1" fmla="*/ 1327679 h 3217160"/>
              <a:gd name="connsiteX2" fmla="*/ 975295 w 3408241"/>
              <a:gd name="connsiteY2" fmla="*/ 860954 h 3217160"/>
              <a:gd name="connsiteX3" fmla="*/ 1422967 w 3408241"/>
              <a:gd name="connsiteY3" fmla="*/ 953031 h 3217160"/>
              <a:gd name="connsiteX4" fmla="*/ 956242 w 3408241"/>
              <a:gd name="connsiteY4" fmla="*/ 114830 h 3217160"/>
              <a:gd name="connsiteX5" fmla="*/ 1718242 w 3408241"/>
              <a:gd name="connsiteY5" fmla="*/ 813331 h 3217160"/>
              <a:gd name="connsiteX6" fmla="*/ 1862704 w 3408241"/>
              <a:gd name="connsiteY6" fmla="*/ 191030 h 3217160"/>
              <a:gd name="connsiteX7" fmla="*/ 2124642 w 3408241"/>
              <a:gd name="connsiteY7" fmla="*/ 826030 h 3217160"/>
              <a:gd name="connsiteX8" fmla="*/ 2988241 w 3408241"/>
              <a:gd name="connsiteY8" fmla="*/ 114830 h 3217160"/>
              <a:gd name="connsiteX9" fmla="*/ 2496116 w 3408241"/>
              <a:gd name="connsiteY9" fmla="*/ 1141942 h 3217160"/>
              <a:gd name="connsiteX10" fmla="*/ 2946968 w 3408241"/>
              <a:gd name="connsiteY10" fmla="*/ 1205443 h 3217160"/>
              <a:gd name="connsiteX11" fmla="*/ 2708843 w 3408241"/>
              <a:gd name="connsiteY11" fmla="*/ 1608668 h 3217160"/>
              <a:gd name="connsiteX12" fmla="*/ 3223193 w 3408241"/>
              <a:gd name="connsiteY12" fmla="*/ 1684868 h 3217160"/>
              <a:gd name="connsiteX13" fmla="*/ 3404169 w 3408241"/>
              <a:gd name="connsiteY13" fmla="*/ 1965855 h 3217160"/>
              <a:gd name="connsiteX14" fmla="*/ 3256529 w 3408241"/>
              <a:gd name="connsiteY14" fmla="*/ 2150005 h 3217160"/>
              <a:gd name="connsiteX15" fmla="*/ 2604070 w 3408241"/>
              <a:gd name="connsiteY15" fmla="*/ 2075393 h 3217160"/>
              <a:gd name="connsiteX16" fmla="*/ 3356545 w 3408241"/>
              <a:gd name="connsiteY16" fmla="*/ 3013605 h 3217160"/>
              <a:gd name="connsiteX17" fmla="*/ 2384995 w 3408241"/>
              <a:gd name="connsiteY17" fmla="*/ 2375429 h 3217160"/>
              <a:gd name="connsiteX18" fmla="*/ 2218307 w 3408241"/>
              <a:gd name="connsiteY18" fmla="*/ 2656417 h 3217160"/>
              <a:gd name="connsiteX19" fmla="*/ 1627754 w 3408241"/>
              <a:gd name="connsiteY19" fmla="*/ 2918355 h 3217160"/>
              <a:gd name="connsiteX20" fmla="*/ 1508695 w 3408241"/>
              <a:gd name="connsiteY20" fmla="*/ 2432579 h 3217160"/>
              <a:gd name="connsiteX21" fmla="*/ 737170 w 3408241"/>
              <a:gd name="connsiteY21" fmla="*/ 2842154 h 3217160"/>
              <a:gd name="connsiteX22" fmla="*/ 1203895 w 3408241"/>
              <a:gd name="connsiteY22" fmla="*/ 2051579 h 3217160"/>
              <a:gd name="connsiteX23" fmla="*/ 822896 w 3408241"/>
              <a:gd name="connsiteY23" fmla="*/ 2042054 h 3217160"/>
              <a:gd name="connsiteX24" fmla="*/ 984820 w 3408241"/>
              <a:gd name="connsiteY24" fmla="*/ 1708679 h 3217160"/>
              <a:gd name="connsiteX25" fmla="*/ 13266 w 3408241"/>
              <a:gd name="connsiteY25" fmla="*/ 1368955 h 3217160"/>
              <a:gd name="connsiteX0" fmla="*/ 13266 w 3408241"/>
              <a:gd name="connsiteY0" fmla="*/ 1368955 h 3217160"/>
              <a:gd name="connsiteX1" fmla="*/ 984820 w 3408241"/>
              <a:gd name="connsiteY1" fmla="*/ 1327679 h 3217160"/>
              <a:gd name="connsiteX2" fmla="*/ 975295 w 3408241"/>
              <a:gd name="connsiteY2" fmla="*/ 860954 h 3217160"/>
              <a:gd name="connsiteX3" fmla="*/ 1422967 w 3408241"/>
              <a:gd name="connsiteY3" fmla="*/ 953031 h 3217160"/>
              <a:gd name="connsiteX4" fmla="*/ 956242 w 3408241"/>
              <a:gd name="connsiteY4" fmla="*/ 114830 h 3217160"/>
              <a:gd name="connsiteX5" fmla="*/ 1718242 w 3408241"/>
              <a:gd name="connsiteY5" fmla="*/ 813331 h 3217160"/>
              <a:gd name="connsiteX6" fmla="*/ 1862704 w 3408241"/>
              <a:gd name="connsiteY6" fmla="*/ 191030 h 3217160"/>
              <a:gd name="connsiteX7" fmla="*/ 2124642 w 3408241"/>
              <a:gd name="connsiteY7" fmla="*/ 826030 h 3217160"/>
              <a:gd name="connsiteX8" fmla="*/ 2988241 w 3408241"/>
              <a:gd name="connsiteY8" fmla="*/ 114830 h 3217160"/>
              <a:gd name="connsiteX9" fmla="*/ 2496116 w 3408241"/>
              <a:gd name="connsiteY9" fmla="*/ 1141942 h 3217160"/>
              <a:gd name="connsiteX10" fmla="*/ 2946968 w 3408241"/>
              <a:gd name="connsiteY10" fmla="*/ 1205443 h 3217160"/>
              <a:gd name="connsiteX11" fmla="*/ 2708843 w 3408241"/>
              <a:gd name="connsiteY11" fmla="*/ 1608668 h 3217160"/>
              <a:gd name="connsiteX12" fmla="*/ 3223193 w 3408241"/>
              <a:gd name="connsiteY12" fmla="*/ 1684868 h 3217160"/>
              <a:gd name="connsiteX13" fmla="*/ 3404169 w 3408241"/>
              <a:gd name="connsiteY13" fmla="*/ 1965855 h 3217160"/>
              <a:gd name="connsiteX14" fmla="*/ 3256529 w 3408241"/>
              <a:gd name="connsiteY14" fmla="*/ 2150005 h 3217160"/>
              <a:gd name="connsiteX15" fmla="*/ 2604070 w 3408241"/>
              <a:gd name="connsiteY15" fmla="*/ 2075393 h 3217160"/>
              <a:gd name="connsiteX16" fmla="*/ 3356545 w 3408241"/>
              <a:gd name="connsiteY16" fmla="*/ 3013605 h 3217160"/>
              <a:gd name="connsiteX17" fmla="*/ 2384995 w 3408241"/>
              <a:gd name="connsiteY17" fmla="*/ 2375429 h 3217160"/>
              <a:gd name="connsiteX18" fmla="*/ 2218307 w 3408241"/>
              <a:gd name="connsiteY18" fmla="*/ 2656417 h 3217160"/>
              <a:gd name="connsiteX19" fmla="*/ 1627754 w 3408241"/>
              <a:gd name="connsiteY19" fmla="*/ 2918355 h 3217160"/>
              <a:gd name="connsiteX20" fmla="*/ 1508695 w 3408241"/>
              <a:gd name="connsiteY20" fmla="*/ 2432579 h 3217160"/>
              <a:gd name="connsiteX21" fmla="*/ 737170 w 3408241"/>
              <a:gd name="connsiteY21" fmla="*/ 2842154 h 3217160"/>
              <a:gd name="connsiteX22" fmla="*/ 1203895 w 3408241"/>
              <a:gd name="connsiteY22" fmla="*/ 2051579 h 3217160"/>
              <a:gd name="connsiteX23" fmla="*/ 822896 w 3408241"/>
              <a:gd name="connsiteY23" fmla="*/ 2042054 h 3217160"/>
              <a:gd name="connsiteX24" fmla="*/ 984820 w 3408241"/>
              <a:gd name="connsiteY24" fmla="*/ 1708679 h 3217160"/>
              <a:gd name="connsiteX25" fmla="*/ 13266 w 3408241"/>
              <a:gd name="connsiteY25" fmla="*/ 1368955 h 3217160"/>
              <a:gd name="connsiteX0" fmla="*/ 13266 w 3408241"/>
              <a:gd name="connsiteY0" fmla="*/ 1368955 h 3217160"/>
              <a:gd name="connsiteX1" fmla="*/ 984820 w 3408241"/>
              <a:gd name="connsiteY1" fmla="*/ 1327679 h 3217160"/>
              <a:gd name="connsiteX2" fmla="*/ 975295 w 3408241"/>
              <a:gd name="connsiteY2" fmla="*/ 860954 h 3217160"/>
              <a:gd name="connsiteX3" fmla="*/ 1422967 w 3408241"/>
              <a:gd name="connsiteY3" fmla="*/ 953031 h 3217160"/>
              <a:gd name="connsiteX4" fmla="*/ 956242 w 3408241"/>
              <a:gd name="connsiteY4" fmla="*/ 114830 h 3217160"/>
              <a:gd name="connsiteX5" fmla="*/ 1718242 w 3408241"/>
              <a:gd name="connsiteY5" fmla="*/ 813331 h 3217160"/>
              <a:gd name="connsiteX6" fmla="*/ 1862704 w 3408241"/>
              <a:gd name="connsiteY6" fmla="*/ 191030 h 3217160"/>
              <a:gd name="connsiteX7" fmla="*/ 2124642 w 3408241"/>
              <a:gd name="connsiteY7" fmla="*/ 826030 h 3217160"/>
              <a:gd name="connsiteX8" fmla="*/ 2988241 w 3408241"/>
              <a:gd name="connsiteY8" fmla="*/ 114830 h 3217160"/>
              <a:gd name="connsiteX9" fmla="*/ 2496116 w 3408241"/>
              <a:gd name="connsiteY9" fmla="*/ 1141942 h 3217160"/>
              <a:gd name="connsiteX10" fmla="*/ 2946968 w 3408241"/>
              <a:gd name="connsiteY10" fmla="*/ 1205443 h 3217160"/>
              <a:gd name="connsiteX11" fmla="*/ 2708843 w 3408241"/>
              <a:gd name="connsiteY11" fmla="*/ 1608668 h 3217160"/>
              <a:gd name="connsiteX12" fmla="*/ 3223193 w 3408241"/>
              <a:gd name="connsiteY12" fmla="*/ 1684868 h 3217160"/>
              <a:gd name="connsiteX13" fmla="*/ 3404169 w 3408241"/>
              <a:gd name="connsiteY13" fmla="*/ 1965855 h 3217160"/>
              <a:gd name="connsiteX14" fmla="*/ 3256529 w 3408241"/>
              <a:gd name="connsiteY14" fmla="*/ 2150005 h 3217160"/>
              <a:gd name="connsiteX15" fmla="*/ 2604070 w 3408241"/>
              <a:gd name="connsiteY15" fmla="*/ 2075393 h 3217160"/>
              <a:gd name="connsiteX16" fmla="*/ 3356545 w 3408241"/>
              <a:gd name="connsiteY16" fmla="*/ 3013605 h 3217160"/>
              <a:gd name="connsiteX17" fmla="*/ 2384995 w 3408241"/>
              <a:gd name="connsiteY17" fmla="*/ 2375429 h 3217160"/>
              <a:gd name="connsiteX18" fmla="*/ 2218307 w 3408241"/>
              <a:gd name="connsiteY18" fmla="*/ 2656417 h 3217160"/>
              <a:gd name="connsiteX19" fmla="*/ 1627754 w 3408241"/>
              <a:gd name="connsiteY19" fmla="*/ 2918355 h 3217160"/>
              <a:gd name="connsiteX20" fmla="*/ 1508695 w 3408241"/>
              <a:gd name="connsiteY20" fmla="*/ 2432579 h 3217160"/>
              <a:gd name="connsiteX21" fmla="*/ 737170 w 3408241"/>
              <a:gd name="connsiteY21" fmla="*/ 2842154 h 3217160"/>
              <a:gd name="connsiteX22" fmla="*/ 1203895 w 3408241"/>
              <a:gd name="connsiteY22" fmla="*/ 2051579 h 3217160"/>
              <a:gd name="connsiteX23" fmla="*/ 822896 w 3408241"/>
              <a:gd name="connsiteY23" fmla="*/ 2042054 h 3217160"/>
              <a:gd name="connsiteX24" fmla="*/ 984820 w 3408241"/>
              <a:gd name="connsiteY24" fmla="*/ 1708679 h 3217160"/>
              <a:gd name="connsiteX25" fmla="*/ 13266 w 3408241"/>
              <a:gd name="connsiteY25" fmla="*/ 1368955 h 3217160"/>
              <a:gd name="connsiteX0" fmla="*/ 13266 w 3408241"/>
              <a:gd name="connsiteY0" fmla="*/ 1368955 h 3217160"/>
              <a:gd name="connsiteX1" fmla="*/ 984820 w 3408241"/>
              <a:gd name="connsiteY1" fmla="*/ 1327679 h 3217160"/>
              <a:gd name="connsiteX2" fmla="*/ 975295 w 3408241"/>
              <a:gd name="connsiteY2" fmla="*/ 860954 h 3217160"/>
              <a:gd name="connsiteX3" fmla="*/ 1422967 w 3408241"/>
              <a:gd name="connsiteY3" fmla="*/ 953031 h 3217160"/>
              <a:gd name="connsiteX4" fmla="*/ 956242 w 3408241"/>
              <a:gd name="connsiteY4" fmla="*/ 114830 h 3217160"/>
              <a:gd name="connsiteX5" fmla="*/ 1718242 w 3408241"/>
              <a:gd name="connsiteY5" fmla="*/ 813331 h 3217160"/>
              <a:gd name="connsiteX6" fmla="*/ 1862704 w 3408241"/>
              <a:gd name="connsiteY6" fmla="*/ 191030 h 3217160"/>
              <a:gd name="connsiteX7" fmla="*/ 2124642 w 3408241"/>
              <a:gd name="connsiteY7" fmla="*/ 826030 h 3217160"/>
              <a:gd name="connsiteX8" fmla="*/ 2988241 w 3408241"/>
              <a:gd name="connsiteY8" fmla="*/ 114830 h 3217160"/>
              <a:gd name="connsiteX9" fmla="*/ 2496116 w 3408241"/>
              <a:gd name="connsiteY9" fmla="*/ 1141942 h 3217160"/>
              <a:gd name="connsiteX10" fmla="*/ 2946968 w 3408241"/>
              <a:gd name="connsiteY10" fmla="*/ 1205443 h 3217160"/>
              <a:gd name="connsiteX11" fmla="*/ 2708843 w 3408241"/>
              <a:gd name="connsiteY11" fmla="*/ 1608668 h 3217160"/>
              <a:gd name="connsiteX12" fmla="*/ 3223193 w 3408241"/>
              <a:gd name="connsiteY12" fmla="*/ 1684868 h 3217160"/>
              <a:gd name="connsiteX13" fmla="*/ 3404169 w 3408241"/>
              <a:gd name="connsiteY13" fmla="*/ 1965855 h 3217160"/>
              <a:gd name="connsiteX14" fmla="*/ 3256529 w 3408241"/>
              <a:gd name="connsiteY14" fmla="*/ 2150005 h 3217160"/>
              <a:gd name="connsiteX15" fmla="*/ 2604070 w 3408241"/>
              <a:gd name="connsiteY15" fmla="*/ 2075393 h 3217160"/>
              <a:gd name="connsiteX16" fmla="*/ 3356545 w 3408241"/>
              <a:gd name="connsiteY16" fmla="*/ 3013605 h 3217160"/>
              <a:gd name="connsiteX17" fmla="*/ 2384995 w 3408241"/>
              <a:gd name="connsiteY17" fmla="*/ 2375429 h 3217160"/>
              <a:gd name="connsiteX18" fmla="*/ 2218307 w 3408241"/>
              <a:gd name="connsiteY18" fmla="*/ 2656417 h 3217160"/>
              <a:gd name="connsiteX19" fmla="*/ 1627754 w 3408241"/>
              <a:gd name="connsiteY19" fmla="*/ 2918355 h 3217160"/>
              <a:gd name="connsiteX20" fmla="*/ 1508695 w 3408241"/>
              <a:gd name="connsiteY20" fmla="*/ 2432579 h 3217160"/>
              <a:gd name="connsiteX21" fmla="*/ 737170 w 3408241"/>
              <a:gd name="connsiteY21" fmla="*/ 2842154 h 3217160"/>
              <a:gd name="connsiteX22" fmla="*/ 1203895 w 3408241"/>
              <a:gd name="connsiteY22" fmla="*/ 2051579 h 3217160"/>
              <a:gd name="connsiteX23" fmla="*/ 822896 w 3408241"/>
              <a:gd name="connsiteY23" fmla="*/ 2042054 h 3217160"/>
              <a:gd name="connsiteX24" fmla="*/ 984820 w 3408241"/>
              <a:gd name="connsiteY24" fmla="*/ 1708679 h 3217160"/>
              <a:gd name="connsiteX25" fmla="*/ 13266 w 3408241"/>
              <a:gd name="connsiteY25" fmla="*/ 1368955 h 3217160"/>
              <a:gd name="connsiteX0" fmla="*/ 13266 w 3408241"/>
              <a:gd name="connsiteY0" fmla="*/ 1368955 h 3217160"/>
              <a:gd name="connsiteX1" fmla="*/ 984820 w 3408241"/>
              <a:gd name="connsiteY1" fmla="*/ 1327679 h 3217160"/>
              <a:gd name="connsiteX2" fmla="*/ 975295 w 3408241"/>
              <a:gd name="connsiteY2" fmla="*/ 860954 h 3217160"/>
              <a:gd name="connsiteX3" fmla="*/ 1422967 w 3408241"/>
              <a:gd name="connsiteY3" fmla="*/ 953031 h 3217160"/>
              <a:gd name="connsiteX4" fmla="*/ 956242 w 3408241"/>
              <a:gd name="connsiteY4" fmla="*/ 114830 h 3217160"/>
              <a:gd name="connsiteX5" fmla="*/ 1718242 w 3408241"/>
              <a:gd name="connsiteY5" fmla="*/ 813331 h 3217160"/>
              <a:gd name="connsiteX6" fmla="*/ 1862704 w 3408241"/>
              <a:gd name="connsiteY6" fmla="*/ 191030 h 3217160"/>
              <a:gd name="connsiteX7" fmla="*/ 2124642 w 3408241"/>
              <a:gd name="connsiteY7" fmla="*/ 826030 h 3217160"/>
              <a:gd name="connsiteX8" fmla="*/ 2988241 w 3408241"/>
              <a:gd name="connsiteY8" fmla="*/ 114830 h 3217160"/>
              <a:gd name="connsiteX9" fmla="*/ 2496116 w 3408241"/>
              <a:gd name="connsiteY9" fmla="*/ 1141942 h 3217160"/>
              <a:gd name="connsiteX10" fmla="*/ 2946968 w 3408241"/>
              <a:gd name="connsiteY10" fmla="*/ 1205443 h 3217160"/>
              <a:gd name="connsiteX11" fmla="*/ 2708843 w 3408241"/>
              <a:gd name="connsiteY11" fmla="*/ 1608668 h 3217160"/>
              <a:gd name="connsiteX12" fmla="*/ 3223193 w 3408241"/>
              <a:gd name="connsiteY12" fmla="*/ 1684868 h 3217160"/>
              <a:gd name="connsiteX13" fmla="*/ 3404169 w 3408241"/>
              <a:gd name="connsiteY13" fmla="*/ 1965855 h 3217160"/>
              <a:gd name="connsiteX14" fmla="*/ 3256529 w 3408241"/>
              <a:gd name="connsiteY14" fmla="*/ 2150005 h 3217160"/>
              <a:gd name="connsiteX15" fmla="*/ 2604070 w 3408241"/>
              <a:gd name="connsiteY15" fmla="*/ 2075393 h 3217160"/>
              <a:gd name="connsiteX16" fmla="*/ 3356545 w 3408241"/>
              <a:gd name="connsiteY16" fmla="*/ 3013605 h 3217160"/>
              <a:gd name="connsiteX17" fmla="*/ 2384995 w 3408241"/>
              <a:gd name="connsiteY17" fmla="*/ 2375429 h 3217160"/>
              <a:gd name="connsiteX18" fmla="*/ 2218307 w 3408241"/>
              <a:gd name="connsiteY18" fmla="*/ 2688167 h 3217160"/>
              <a:gd name="connsiteX19" fmla="*/ 1627754 w 3408241"/>
              <a:gd name="connsiteY19" fmla="*/ 2918355 h 3217160"/>
              <a:gd name="connsiteX20" fmla="*/ 1508695 w 3408241"/>
              <a:gd name="connsiteY20" fmla="*/ 2432579 h 3217160"/>
              <a:gd name="connsiteX21" fmla="*/ 737170 w 3408241"/>
              <a:gd name="connsiteY21" fmla="*/ 2842154 h 3217160"/>
              <a:gd name="connsiteX22" fmla="*/ 1203895 w 3408241"/>
              <a:gd name="connsiteY22" fmla="*/ 2051579 h 3217160"/>
              <a:gd name="connsiteX23" fmla="*/ 822896 w 3408241"/>
              <a:gd name="connsiteY23" fmla="*/ 2042054 h 3217160"/>
              <a:gd name="connsiteX24" fmla="*/ 984820 w 3408241"/>
              <a:gd name="connsiteY24" fmla="*/ 1708679 h 3217160"/>
              <a:gd name="connsiteX25" fmla="*/ 13266 w 3408241"/>
              <a:gd name="connsiteY25" fmla="*/ 1368955 h 3217160"/>
              <a:gd name="connsiteX0" fmla="*/ 13266 w 3408241"/>
              <a:gd name="connsiteY0" fmla="*/ 1368955 h 3217160"/>
              <a:gd name="connsiteX1" fmla="*/ 984820 w 3408241"/>
              <a:gd name="connsiteY1" fmla="*/ 1327679 h 3217160"/>
              <a:gd name="connsiteX2" fmla="*/ 975295 w 3408241"/>
              <a:gd name="connsiteY2" fmla="*/ 860954 h 3217160"/>
              <a:gd name="connsiteX3" fmla="*/ 1422967 w 3408241"/>
              <a:gd name="connsiteY3" fmla="*/ 953031 h 3217160"/>
              <a:gd name="connsiteX4" fmla="*/ 956242 w 3408241"/>
              <a:gd name="connsiteY4" fmla="*/ 114830 h 3217160"/>
              <a:gd name="connsiteX5" fmla="*/ 1718242 w 3408241"/>
              <a:gd name="connsiteY5" fmla="*/ 813331 h 3217160"/>
              <a:gd name="connsiteX6" fmla="*/ 1862704 w 3408241"/>
              <a:gd name="connsiteY6" fmla="*/ 191030 h 3217160"/>
              <a:gd name="connsiteX7" fmla="*/ 2124642 w 3408241"/>
              <a:gd name="connsiteY7" fmla="*/ 826030 h 3217160"/>
              <a:gd name="connsiteX8" fmla="*/ 2988241 w 3408241"/>
              <a:gd name="connsiteY8" fmla="*/ 114830 h 3217160"/>
              <a:gd name="connsiteX9" fmla="*/ 2496116 w 3408241"/>
              <a:gd name="connsiteY9" fmla="*/ 1141942 h 3217160"/>
              <a:gd name="connsiteX10" fmla="*/ 2946968 w 3408241"/>
              <a:gd name="connsiteY10" fmla="*/ 1205443 h 3217160"/>
              <a:gd name="connsiteX11" fmla="*/ 2708843 w 3408241"/>
              <a:gd name="connsiteY11" fmla="*/ 1608668 h 3217160"/>
              <a:gd name="connsiteX12" fmla="*/ 3223193 w 3408241"/>
              <a:gd name="connsiteY12" fmla="*/ 1684868 h 3217160"/>
              <a:gd name="connsiteX13" fmla="*/ 3404169 w 3408241"/>
              <a:gd name="connsiteY13" fmla="*/ 1965855 h 3217160"/>
              <a:gd name="connsiteX14" fmla="*/ 3256529 w 3408241"/>
              <a:gd name="connsiteY14" fmla="*/ 2150005 h 3217160"/>
              <a:gd name="connsiteX15" fmla="*/ 2604070 w 3408241"/>
              <a:gd name="connsiteY15" fmla="*/ 2075393 h 3217160"/>
              <a:gd name="connsiteX16" fmla="*/ 3356545 w 3408241"/>
              <a:gd name="connsiteY16" fmla="*/ 3013605 h 3217160"/>
              <a:gd name="connsiteX17" fmla="*/ 2384995 w 3408241"/>
              <a:gd name="connsiteY17" fmla="*/ 2375429 h 3217160"/>
              <a:gd name="connsiteX18" fmla="*/ 2218307 w 3408241"/>
              <a:gd name="connsiteY18" fmla="*/ 2688167 h 3217160"/>
              <a:gd name="connsiteX19" fmla="*/ 1627754 w 3408241"/>
              <a:gd name="connsiteY19" fmla="*/ 2918355 h 3217160"/>
              <a:gd name="connsiteX20" fmla="*/ 1508695 w 3408241"/>
              <a:gd name="connsiteY20" fmla="*/ 2432579 h 3217160"/>
              <a:gd name="connsiteX21" fmla="*/ 737170 w 3408241"/>
              <a:gd name="connsiteY21" fmla="*/ 2842154 h 3217160"/>
              <a:gd name="connsiteX22" fmla="*/ 1203895 w 3408241"/>
              <a:gd name="connsiteY22" fmla="*/ 2051579 h 3217160"/>
              <a:gd name="connsiteX23" fmla="*/ 822896 w 3408241"/>
              <a:gd name="connsiteY23" fmla="*/ 2042054 h 3217160"/>
              <a:gd name="connsiteX24" fmla="*/ 984820 w 3408241"/>
              <a:gd name="connsiteY24" fmla="*/ 1708679 h 3217160"/>
              <a:gd name="connsiteX25" fmla="*/ 13266 w 3408241"/>
              <a:gd name="connsiteY25" fmla="*/ 1368955 h 3217160"/>
              <a:gd name="connsiteX0" fmla="*/ 13266 w 3408241"/>
              <a:gd name="connsiteY0" fmla="*/ 1368955 h 3217160"/>
              <a:gd name="connsiteX1" fmla="*/ 984820 w 3408241"/>
              <a:gd name="connsiteY1" fmla="*/ 1327679 h 3217160"/>
              <a:gd name="connsiteX2" fmla="*/ 975295 w 3408241"/>
              <a:gd name="connsiteY2" fmla="*/ 860954 h 3217160"/>
              <a:gd name="connsiteX3" fmla="*/ 1422967 w 3408241"/>
              <a:gd name="connsiteY3" fmla="*/ 953031 h 3217160"/>
              <a:gd name="connsiteX4" fmla="*/ 956242 w 3408241"/>
              <a:gd name="connsiteY4" fmla="*/ 114830 h 3217160"/>
              <a:gd name="connsiteX5" fmla="*/ 1718242 w 3408241"/>
              <a:gd name="connsiteY5" fmla="*/ 813331 h 3217160"/>
              <a:gd name="connsiteX6" fmla="*/ 1862704 w 3408241"/>
              <a:gd name="connsiteY6" fmla="*/ 191030 h 3217160"/>
              <a:gd name="connsiteX7" fmla="*/ 2124642 w 3408241"/>
              <a:gd name="connsiteY7" fmla="*/ 826030 h 3217160"/>
              <a:gd name="connsiteX8" fmla="*/ 2988241 w 3408241"/>
              <a:gd name="connsiteY8" fmla="*/ 114830 h 3217160"/>
              <a:gd name="connsiteX9" fmla="*/ 2496116 w 3408241"/>
              <a:gd name="connsiteY9" fmla="*/ 1141942 h 3217160"/>
              <a:gd name="connsiteX10" fmla="*/ 2946968 w 3408241"/>
              <a:gd name="connsiteY10" fmla="*/ 1205443 h 3217160"/>
              <a:gd name="connsiteX11" fmla="*/ 2708843 w 3408241"/>
              <a:gd name="connsiteY11" fmla="*/ 1608668 h 3217160"/>
              <a:gd name="connsiteX12" fmla="*/ 3223193 w 3408241"/>
              <a:gd name="connsiteY12" fmla="*/ 1684868 h 3217160"/>
              <a:gd name="connsiteX13" fmla="*/ 3404169 w 3408241"/>
              <a:gd name="connsiteY13" fmla="*/ 1965855 h 3217160"/>
              <a:gd name="connsiteX14" fmla="*/ 3256529 w 3408241"/>
              <a:gd name="connsiteY14" fmla="*/ 2150005 h 3217160"/>
              <a:gd name="connsiteX15" fmla="*/ 2604070 w 3408241"/>
              <a:gd name="connsiteY15" fmla="*/ 2075393 h 3217160"/>
              <a:gd name="connsiteX16" fmla="*/ 3356545 w 3408241"/>
              <a:gd name="connsiteY16" fmla="*/ 3013605 h 3217160"/>
              <a:gd name="connsiteX17" fmla="*/ 2384995 w 3408241"/>
              <a:gd name="connsiteY17" fmla="*/ 2375429 h 3217160"/>
              <a:gd name="connsiteX18" fmla="*/ 2218307 w 3408241"/>
              <a:gd name="connsiteY18" fmla="*/ 2688167 h 3217160"/>
              <a:gd name="connsiteX19" fmla="*/ 1627754 w 3408241"/>
              <a:gd name="connsiteY19" fmla="*/ 2918355 h 3217160"/>
              <a:gd name="connsiteX20" fmla="*/ 1508695 w 3408241"/>
              <a:gd name="connsiteY20" fmla="*/ 2432579 h 3217160"/>
              <a:gd name="connsiteX21" fmla="*/ 737170 w 3408241"/>
              <a:gd name="connsiteY21" fmla="*/ 2842154 h 3217160"/>
              <a:gd name="connsiteX22" fmla="*/ 1203895 w 3408241"/>
              <a:gd name="connsiteY22" fmla="*/ 2051579 h 3217160"/>
              <a:gd name="connsiteX23" fmla="*/ 822896 w 3408241"/>
              <a:gd name="connsiteY23" fmla="*/ 2042054 h 3217160"/>
              <a:gd name="connsiteX24" fmla="*/ 984820 w 3408241"/>
              <a:gd name="connsiteY24" fmla="*/ 1708679 h 3217160"/>
              <a:gd name="connsiteX25" fmla="*/ 13266 w 3408241"/>
              <a:gd name="connsiteY25" fmla="*/ 1368955 h 3217160"/>
              <a:gd name="connsiteX0" fmla="*/ 13266 w 3408241"/>
              <a:gd name="connsiteY0" fmla="*/ 1368955 h 3217160"/>
              <a:gd name="connsiteX1" fmla="*/ 984820 w 3408241"/>
              <a:gd name="connsiteY1" fmla="*/ 1327679 h 3217160"/>
              <a:gd name="connsiteX2" fmla="*/ 975295 w 3408241"/>
              <a:gd name="connsiteY2" fmla="*/ 860954 h 3217160"/>
              <a:gd name="connsiteX3" fmla="*/ 1422967 w 3408241"/>
              <a:gd name="connsiteY3" fmla="*/ 953031 h 3217160"/>
              <a:gd name="connsiteX4" fmla="*/ 956242 w 3408241"/>
              <a:gd name="connsiteY4" fmla="*/ 114830 h 3217160"/>
              <a:gd name="connsiteX5" fmla="*/ 1718242 w 3408241"/>
              <a:gd name="connsiteY5" fmla="*/ 813331 h 3217160"/>
              <a:gd name="connsiteX6" fmla="*/ 1862704 w 3408241"/>
              <a:gd name="connsiteY6" fmla="*/ 191030 h 3217160"/>
              <a:gd name="connsiteX7" fmla="*/ 2124642 w 3408241"/>
              <a:gd name="connsiteY7" fmla="*/ 826030 h 3217160"/>
              <a:gd name="connsiteX8" fmla="*/ 2988241 w 3408241"/>
              <a:gd name="connsiteY8" fmla="*/ 114830 h 3217160"/>
              <a:gd name="connsiteX9" fmla="*/ 2496116 w 3408241"/>
              <a:gd name="connsiteY9" fmla="*/ 1141942 h 3217160"/>
              <a:gd name="connsiteX10" fmla="*/ 2946968 w 3408241"/>
              <a:gd name="connsiteY10" fmla="*/ 1205443 h 3217160"/>
              <a:gd name="connsiteX11" fmla="*/ 2708843 w 3408241"/>
              <a:gd name="connsiteY11" fmla="*/ 1608668 h 3217160"/>
              <a:gd name="connsiteX12" fmla="*/ 3223193 w 3408241"/>
              <a:gd name="connsiteY12" fmla="*/ 1684868 h 3217160"/>
              <a:gd name="connsiteX13" fmla="*/ 3404169 w 3408241"/>
              <a:gd name="connsiteY13" fmla="*/ 1965855 h 3217160"/>
              <a:gd name="connsiteX14" fmla="*/ 3256529 w 3408241"/>
              <a:gd name="connsiteY14" fmla="*/ 2150005 h 3217160"/>
              <a:gd name="connsiteX15" fmla="*/ 2604070 w 3408241"/>
              <a:gd name="connsiteY15" fmla="*/ 2075393 h 3217160"/>
              <a:gd name="connsiteX16" fmla="*/ 3356545 w 3408241"/>
              <a:gd name="connsiteY16" fmla="*/ 3013605 h 3217160"/>
              <a:gd name="connsiteX17" fmla="*/ 2384995 w 3408241"/>
              <a:gd name="connsiteY17" fmla="*/ 2375429 h 3217160"/>
              <a:gd name="connsiteX18" fmla="*/ 2218307 w 3408241"/>
              <a:gd name="connsiteY18" fmla="*/ 2688167 h 3217160"/>
              <a:gd name="connsiteX19" fmla="*/ 1627754 w 3408241"/>
              <a:gd name="connsiteY19" fmla="*/ 2918355 h 3217160"/>
              <a:gd name="connsiteX20" fmla="*/ 1508695 w 3408241"/>
              <a:gd name="connsiteY20" fmla="*/ 2432579 h 3217160"/>
              <a:gd name="connsiteX21" fmla="*/ 737170 w 3408241"/>
              <a:gd name="connsiteY21" fmla="*/ 2842154 h 3217160"/>
              <a:gd name="connsiteX22" fmla="*/ 1203895 w 3408241"/>
              <a:gd name="connsiteY22" fmla="*/ 2051579 h 3217160"/>
              <a:gd name="connsiteX23" fmla="*/ 822896 w 3408241"/>
              <a:gd name="connsiteY23" fmla="*/ 2042054 h 3217160"/>
              <a:gd name="connsiteX24" fmla="*/ 984820 w 3408241"/>
              <a:gd name="connsiteY24" fmla="*/ 1708679 h 3217160"/>
              <a:gd name="connsiteX25" fmla="*/ 13266 w 3408241"/>
              <a:gd name="connsiteY25" fmla="*/ 1368955 h 3217160"/>
              <a:gd name="connsiteX0" fmla="*/ 13266 w 3408241"/>
              <a:gd name="connsiteY0" fmla="*/ 1368955 h 3217160"/>
              <a:gd name="connsiteX1" fmla="*/ 984820 w 3408241"/>
              <a:gd name="connsiteY1" fmla="*/ 1327679 h 3217160"/>
              <a:gd name="connsiteX2" fmla="*/ 975295 w 3408241"/>
              <a:gd name="connsiteY2" fmla="*/ 860954 h 3217160"/>
              <a:gd name="connsiteX3" fmla="*/ 1422967 w 3408241"/>
              <a:gd name="connsiteY3" fmla="*/ 953031 h 3217160"/>
              <a:gd name="connsiteX4" fmla="*/ 956242 w 3408241"/>
              <a:gd name="connsiteY4" fmla="*/ 114830 h 3217160"/>
              <a:gd name="connsiteX5" fmla="*/ 1718242 w 3408241"/>
              <a:gd name="connsiteY5" fmla="*/ 813331 h 3217160"/>
              <a:gd name="connsiteX6" fmla="*/ 1862704 w 3408241"/>
              <a:gd name="connsiteY6" fmla="*/ 191030 h 3217160"/>
              <a:gd name="connsiteX7" fmla="*/ 2124642 w 3408241"/>
              <a:gd name="connsiteY7" fmla="*/ 826030 h 3217160"/>
              <a:gd name="connsiteX8" fmla="*/ 2988241 w 3408241"/>
              <a:gd name="connsiteY8" fmla="*/ 114830 h 3217160"/>
              <a:gd name="connsiteX9" fmla="*/ 2496116 w 3408241"/>
              <a:gd name="connsiteY9" fmla="*/ 1141942 h 3217160"/>
              <a:gd name="connsiteX10" fmla="*/ 2946968 w 3408241"/>
              <a:gd name="connsiteY10" fmla="*/ 1205443 h 3217160"/>
              <a:gd name="connsiteX11" fmla="*/ 2708843 w 3408241"/>
              <a:gd name="connsiteY11" fmla="*/ 1608668 h 3217160"/>
              <a:gd name="connsiteX12" fmla="*/ 3223193 w 3408241"/>
              <a:gd name="connsiteY12" fmla="*/ 1684868 h 3217160"/>
              <a:gd name="connsiteX13" fmla="*/ 3404169 w 3408241"/>
              <a:gd name="connsiteY13" fmla="*/ 1965855 h 3217160"/>
              <a:gd name="connsiteX14" fmla="*/ 3256529 w 3408241"/>
              <a:gd name="connsiteY14" fmla="*/ 2150005 h 3217160"/>
              <a:gd name="connsiteX15" fmla="*/ 2604070 w 3408241"/>
              <a:gd name="connsiteY15" fmla="*/ 2075393 h 3217160"/>
              <a:gd name="connsiteX16" fmla="*/ 3356545 w 3408241"/>
              <a:gd name="connsiteY16" fmla="*/ 3013605 h 3217160"/>
              <a:gd name="connsiteX17" fmla="*/ 2384995 w 3408241"/>
              <a:gd name="connsiteY17" fmla="*/ 2375429 h 3217160"/>
              <a:gd name="connsiteX18" fmla="*/ 2218307 w 3408241"/>
              <a:gd name="connsiteY18" fmla="*/ 2688167 h 3217160"/>
              <a:gd name="connsiteX19" fmla="*/ 1627754 w 3408241"/>
              <a:gd name="connsiteY19" fmla="*/ 2918355 h 3217160"/>
              <a:gd name="connsiteX20" fmla="*/ 1508695 w 3408241"/>
              <a:gd name="connsiteY20" fmla="*/ 2432579 h 3217160"/>
              <a:gd name="connsiteX21" fmla="*/ 737170 w 3408241"/>
              <a:gd name="connsiteY21" fmla="*/ 2842154 h 3217160"/>
              <a:gd name="connsiteX22" fmla="*/ 1203895 w 3408241"/>
              <a:gd name="connsiteY22" fmla="*/ 2051579 h 3217160"/>
              <a:gd name="connsiteX23" fmla="*/ 822896 w 3408241"/>
              <a:gd name="connsiteY23" fmla="*/ 2042054 h 3217160"/>
              <a:gd name="connsiteX24" fmla="*/ 984820 w 3408241"/>
              <a:gd name="connsiteY24" fmla="*/ 1708679 h 3217160"/>
              <a:gd name="connsiteX25" fmla="*/ 13266 w 3408241"/>
              <a:gd name="connsiteY25" fmla="*/ 1368955 h 3217160"/>
              <a:gd name="connsiteX0" fmla="*/ 13266 w 3408241"/>
              <a:gd name="connsiteY0" fmla="*/ 1368955 h 3217160"/>
              <a:gd name="connsiteX1" fmla="*/ 984820 w 3408241"/>
              <a:gd name="connsiteY1" fmla="*/ 1327679 h 3217160"/>
              <a:gd name="connsiteX2" fmla="*/ 975295 w 3408241"/>
              <a:gd name="connsiteY2" fmla="*/ 860954 h 3217160"/>
              <a:gd name="connsiteX3" fmla="*/ 1422967 w 3408241"/>
              <a:gd name="connsiteY3" fmla="*/ 953031 h 3217160"/>
              <a:gd name="connsiteX4" fmla="*/ 956242 w 3408241"/>
              <a:gd name="connsiteY4" fmla="*/ 114830 h 3217160"/>
              <a:gd name="connsiteX5" fmla="*/ 1718242 w 3408241"/>
              <a:gd name="connsiteY5" fmla="*/ 813331 h 3217160"/>
              <a:gd name="connsiteX6" fmla="*/ 1862704 w 3408241"/>
              <a:gd name="connsiteY6" fmla="*/ 191030 h 3217160"/>
              <a:gd name="connsiteX7" fmla="*/ 2124642 w 3408241"/>
              <a:gd name="connsiteY7" fmla="*/ 826030 h 3217160"/>
              <a:gd name="connsiteX8" fmla="*/ 2988241 w 3408241"/>
              <a:gd name="connsiteY8" fmla="*/ 114830 h 3217160"/>
              <a:gd name="connsiteX9" fmla="*/ 2496116 w 3408241"/>
              <a:gd name="connsiteY9" fmla="*/ 1141942 h 3217160"/>
              <a:gd name="connsiteX10" fmla="*/ 2946968 w 3408241"/>
              <a:gd name="connsiteY10" fmla="*/ 1205443 h 3217160"/>
              <a:gd name="connsiteX11" fmla="*/ 2708843 w 3408241"/>
              <a:gd name="connsiteY11" fmla="*/ 1608668 h 3217160"/>
              <a:gd name="connsiteX12" fmla="*/ 3223193 w 3408241"/>
              <a:gd name="connsiteY12" fmla="*/ 1684868 h 3217160"/>
              <a:gd name="connsiteX13" fmla="*/ 3404169 w 3408241"/>
              <a:gd name="connsiteY13" fmla="*/ 1965855 h 3217160"/>
              <a:gd name="connsiteX14" fmla="*/ 3256529 w 3408241"/>
              <a:gd name="connsiteY14" fmla="*/ 2150005 h 3217160"/>
              <a:gd name="connsiteX15" fmla="*/ 2604070 w 3408241"/>
              <a:gd name="connsiteY15" fmla="*/ 2075393 h 3217160"/>
              <a:gd name="connsiteX16" fmla="*/ 3356545 w 3408241"/>
              <a:gd name="connsiteY16" fmla="*/ 3013605 h 3217160"/>
              <a:gd name="connsiteX17" fmla="*/ 2384995 w 3408241"/>
              <a:gd name="connsiteY17" fmla="*/ 2375429 h 3217160"/>
              <a:gd name="connsiteX18" fmla="*/ 2218307 w 3408241"/>
              <a:gd name="connsiteY18" fmla="*/ 2688167 h 3217160"/>
              <a:gd name="connsiteX19" fmla="*/ 1984945 w 3408241"/>
              <a:gd name="connsiteY19" fmla="*/ 2623079 h 3217160"/>
              <a:gd name="connsiteX20" fmla="*/ 1627754 w 3408241"/>
              <a:gd name="connsiteY20" fmla="*/ 2918355 h 3217160"/>
              <a:gd name="connsiteX21" fmla="*/ 1508695 w 3408241"/>
              <a:gd name="connsiteY21" fmla="*/ 2432579 h 3217160"/>
              <a:gd name="connsiteX22" fmla="*/ 737170 w 3408241"/>
              <a:gd name="connsiteY22" fmla="*/ 2842154 h 3217160"/>
              <a:gd name="connsiteX23" fmla="*/ 1203895 w 3408241"/>
              <a:gd name="connsiteY23" fmla="*/ 2051579 h 3217160"/>
              <a:gd name="connsiteX24" fmla="*/ 822896 w 3408241"/>
              <a:gd name="connsiteY24" fmla="*/ 2042054 h 3217160"/>
              <a:gd name="connsiteX25" fmla="*/ 984820 w 3408241"/>
              <a:gd name="connsiteY25" fmla="*/ 1708679 h 3217160"/>
              <a:gd name="connsiteX26" fmla="*/ 13266 w 3408241"/>
              <a:gd name="connsiteY26" fmla="*/ 1368955 h 3217160"/>
              <a:gd name="connsiteX0" fmla="*/ 13266 w 3408241"/>
              <a:gd name="connsiteY0" fmla="*/ 1368955 h 3217160"/>
              <a:gd name="connsiteX1" fmla="*/ 984820 w 3408241"/>
              <a:gd name="connsiteY1" fmla="*/ 1327679 h 3217160"/>
              <a:gd name="connsiteX2" fmla="*/ 975295 w 3408241"/>
              <a:gd name="connsiteY2" fmla="*/ 860954 h 3217160"/>
              <a:gd name="connsiteX3" fmla="*/ 1422967 w 3408241"/>
              <a:gd name="connsiteY3" fmla="*/ 953031 h 3217160"/>
              <a:gd name="connsiteX4" fmla="*/ 956242 w 3408241"/>
              <a:gd name="connsiteY4" fmla="*/ 114830 h 3217160"/>
              <a:gd name="connsiteX5" fmla="*/ 1718242 w 3408241"/>
              <a:gd name="connsiteY5" fmla="*/ 813331 h 3217160"/>
              <a:gd name="connsiteX6" fmla="*/ 1862704 w 3408241"/>
              <a:gd name="connsiteY6" fmla="*/ 191030 h 3217160"/>
              <a:gd name="connsiteX7" fmla="*/ 2124642 w 3408241"/>
              <a:gd name="connsiteY7" fmla="*/ 826030 h 3217160"/>
              <a:gd name="connsiteX8" fmla="*/ 2988241 w 3408241"/>
              <a:gd name="connsiteY8" fmla="*/ 114830 h 3217160"/>
              <a:gd name="connsiteX9" fmla="*/ 2496116 w 3408241"/>
              <a:gd name="connsiteY9" fmla="*/ 1141942 h 3217160"/>
              <a:gd name="connsiteX10" fmla="*/ 2946968 w 3408241"/>
              <a:gd name="connsiteY10" fmla="*/ 1205443 h 3217160"/>
              <a:gd name="connsiteX11" fmla="*/ 2708843 w 3408241"/>
              <a:gd name="connsiteY11" fmla="*/ 1608668 h 3217160"/>
              <a:gd name="connsiteX12" fmla="*/ 3223193 w 3408241"/>
              <a:gd name="connsiteY12" fmla="*/ 1684868 h 3217160"/>
              <a:gd name="connsiteX13" fmla="*/ 3404169 w 3408241"/>
              <a:gd name="connsiteY13" fmla="*/ 1965855 h 3217160"/>
              <a:gd name="connsiteX14" fmla="*/ 3256529 w 3408241"/>
              <a:gd name="connsiteY14" fmla="*/ 2150005 h 3217160"/>
              <a:gd name="connsiteX15" fmla="*/ 2604070 w 3408241"/>
              <a:gd name="connsiteY15" fmla="*/ 2075393 h 3217160"/>
              <a:gd name="connsiteX16" fmla="*/ 3356545 w 3408241"/>
              <a:gd name="connsiteY16" fmla="*/ 3013605 h 3217160"/>
              <a:gd name="connsiteX17" fmla="*/ 2384995 w 3408241"/>
              <a:gd name="connsiteY17" fmla="*/ 2375429 h 3217160"/>
              <a:gd name="connsiteX18" fmla="*/ 2218307 w 3408241"/>
              <a:gd name="connsiteY18" fmla="*/ 2688167 h 3217160"/>
              <a:gd name="connsiteX19" fmla="*/ 1984945 w 3408241"/>
              <a:gd name="connsiteY19" fmla="*/ 2623079 h 3217160"/>
              <a:gd name="connsiteX20" fmla="*/ 1627754 w 3408241"/>
              <a:gd name="connsiteY20" fmla="*/ 2918355 h 3217160"/>
              <a:gd name="connsiteX21" fmla="*/ 1508695 w 3408241"/>
              <a:gd name="connsiteY21" fmla="*/ 2432579 h 3217160"/>
              <a:gd name="connsiteX22" fmla="*/ 737170 w 3408241"/>
              <a:gd name="connsiteY22" fmla="*/ 2842154 h 3217160"/>
              <a:gd name="connsiteX23" fmla="*/ 1203895 w 3408241"/>
              <a:gd name="connsiteY23" fmla="*/ 2051579 h 3217160"/>
              <a:gd name="connsiteX24" fmla="*/ 822896 w 3408241"/>
              <a:gd name="connsiteY24" fmla="*/ 2042054 h 3217160"/>
              <a:gd name="connsiteX25" fmla="*/ 984820 w 3408241"/>
              <a:gd name="connsiteY25" fmla="*/ 1708679 h 3217160"/>
              <a:gd name="connsiteX26" fmla="*/ 13266 w 3408241"/>
              <a:gd name="connsiteY26" fmla="*/ 1368955 h 3217160"/>
              <a:gd name="connsiteX0" fmla="*/ 13266 w 3408241"/>
              <a:gd name="connsiteY0" fmla="*/ 1368955 h 3217160"/>
              <a:gd name="connsiteX1" fmla="*/ 984820 w 3408241"/>
              <a:gd name="connsiteY1" fmla="*/ 1327679 h 3217160"/>
              <a:gd name="connsiteX2" fmla="*/ 975295 w 3408241"/>
              <a:gd name="connsiteY2" fmla="*/ 860954 h 3217160"/>
              <a:gd name="connsiteX3" fmla="*/ 1422967 w 3408241"/>
              <a:gd name="connsiteY3" fmla="*/ 953031 h 3217160"/>
              <a:gd name="connsiteX4" fmla="*/ 956242 w 3408241"/>
              <a:gd name="connsiteY4" fmla="*/ 114830 h 3217160"/>
              <a:gd name="connsiteX5" fmla="*/ 1718242 w 3408241"/>
              <a:gd name="connsiteY5" fmla="*/ 813331 h 3217160"/>
              <a:gd name="connsiteX6" fmla="*/ 1862704 w 3408241"/>
              <a:gd name="connsiteY6" fmla="*/ 191030 h 3217160"/>
              <a:gd name="connsiteX7" fmla="*/ 2124642 w 3408241"/>
              <a:gd name="connsiteY7" fmla="*/ 826030 h 3217160"/>
              <a:gd name="connsiteX8" fmla="*/ 2988241 w 3408241"/>
              <a:gd name="connsiteY8" fmla="*/ 114830 h 3217160"/>
              <a:gd name="connsiteX9" fmla="*/ 2496116 w 3408241"/>
              <a:gd name="connsiteY9" fmla="*/ 1141942 h 3217160"/>
              <a:gd name="connsiteX10" fmla="*/ 2946968 w 3408241"/>
              <a:gd name="connsiteY10" fmla="*/ 1205443 h 3217160"/>
              <a:gd name="connsiteX11" fmla="*/ 2708843 w 3408241"/>
              <a:gd name="connsiteY11" fmla="*/ 1608668 h 3217160"/>
              <a:gd name="connsiteX12" fmla="*/ 3223193 w 3408241"/>
              <a:gd name="connsiteY12" fmla="*/ 1684868 h 3217160"/>
              <a:gd name="connsiteX13" fmla="*/ 3404169 w 3408241"/>
              <a:gd name="connsiteY13" fmla="*/ 1965855 h 3217160"/>
              <a:gd name="connsiteX14" fmla="*/ 3256529 w 3408241"/>
              <a:gd name="connsiteY14" fmla="*/ 2150005 h 3217160"/>
              <a:gd name="connsiteX15" fmla="*/ 2604070 w 3408241"/>
              <a:gd name="connsiteY15" fmla="*/ 2075393 h 3217160"/>
              <a:gd name="connsiteX16" fmla="*/ 3356545 w 3408241"/>
              <a:gd name="connsiteY16" fmla="*/ 3013605 h 3217160"/>
              <a:gd name="connsiteX17" fmla="*/ 2384995 w 3408241"/>
              <a:gd name="connsiteY17" fmla="*/ 2375429 h 3217160"/>
              <a:gd name="connsiteX18" fmla="*/ 2218307 w 3408241"/>
              <a:gd name="connsiteY18" fmla="*/ 2688167 h 3217160"/>
              <a:gd name="connsiteX19" fmla="*/ 1984945 w 3408241"/>
              <a:gd name="connsiteY19" fmla="*/ 2623079 h 3217160"/>
              <a:gd name="connsiteX20" fmla="*/ 1627754 w 3408241"/>
              <a:gd name="connsiteY20" fmla="*/ 2918355 h 3217160"/>
              <a:gd name="connsiteX21" fmla="*/ 1508695 w 3408241"/>
              <a:gd name="connsiteY21" fmla="*/ 2432579 h 3217160"/>
              <a:gd name="connsiteX22" fmla="*/ 737170 w 3408241"/>
              <a:gd name="connsiteY22" fmla="*/ 2842154 h 3217160"/>
              <a:gd name="connsiteX23" fmla="*/ 1203895 w 3408241"/>
              <a:gd name="connsiteY23" fmla="*/ 2051579 h 3217160"/>
              <a:gd name="connsiteX24" fmla="*/ 822896 w 3408241"/>
              <a:gd name="connsiteY24" fmla="*/ 2042054 h 3217160"/>
              <a:gd name="connsiteX25" fmla="*/ 984820 w 3408241"/>
              <a:gd name="connsiteY25" fmla="*/ 1708679 h 3217160"/>
              <a:gd name="connsiteX26" fmla="*/ 13266 w 3408241"/>
              <a:gd name="connsiteY26" fmla="*/ 1368955 h 3217160"/>
              <a:gd name="connsiteX0" fmla="*/ 13266 w 3408241"/>
              <a:gd name="connsiteY0" fmla="*/ 1368955 h 3217160"/>
              <a:gd name="connsiteX1" fmla="*/ 984820 w 3408241"/>
              <a:gd name="connsiteY1" fmla="*/ 1327679 h 3217160"/>
              <a:gd name="connsiteX2" fmla="*/ 975295 w 3408241"/>
              <a:gd name="connsiteY2" fmla="*/ 860954 h 3217160"/>
              <a:gd name="connsiteX3" fmla="*/ 1422967 w 3408241"/>
              <a:gd name="connsiteY3" fmla="*/ 953031 h 3217160"/>
              <a:gd name="connsiteX4" fmla="*/ 956242 w 3408241"/>
              <a:gd name="connsiteY4" fmla="*/ 114830 h 3217160"/>
              <a:gd name="connsiteX5" fmla="*/ 1718242 w 3408241"/>
              <a:gd name="connsiteY5" fmla="*/ 813331 h 3217160"/>
              <a:gd name="connsiteX6" fmla="*/ 1862704 w 3408241"/>
              <a:gd name="connsiteY6" fmla="*/ 191030 h 3217160"/>
              <a:gd name="connsiteX7" fmla="*/ 2124642 w 3408241"/>
              <a:gd name="connsiteY7" fmla="*/ 826030 h 3217160"/>
              <a:gd name="connsiteX8" fmla="*/ 2988241 w 3408241"/>
              <a:gd name="connsiteY8" fmla="*/ 114830 h 3217160"/>
              <a:gd name="connsiteX9" fmla="*/ 2496116 w 3408241"/>
              <a:gd name="connsiteY9" fmla="*/ 1141942 h 3217160"/>
              <a:gd name="connsiteX10" fmla="*/ 2946968 w 3408241"/>
              <a:gd name="connsiteY10" fmla="*/ 1205443 h 3217160"/>
              <a:gd name="connsiteX11" fmla="*/ 2708843 w 3408241"/>
              <a:gd name="connsiteY11" fmla="*/ 1608668 h 3217160"/>
              <a:gd name="connsiteX12" fmla="*/ 3223193 w 3408241"/>
              <a:gd name="connsiteY12" fmla="*/ 1684868 h 3217160"/>
              <a:gd name="connsiteX13" fmla="*/ 3404169 w 3408241"/>
              <a:gd name="connsiteY13" fmla="*/ 1965855 h 3217160"/>
              <a:gd name="connsiteX14" fmla="*/ 3256529 w 3408241"/>
              <a:gd name="connsiteY14" fmla="*/ 2150005 h 3217160"/>
              <a:gd name="connsiteX15" fmla="*/ 2604070 w 3408241"/>
              <a:gd name="connsiteY15" fmla="*/ 2075393 h 3217160"/>
              <a:gd name="connsiteX16" fmla="*/ 3356545 w 3408241"/>
              <a:gd name="connsiteY16" fmla="*/ 3013605 h 3217160"/>
              <a:gd name="connsiteX17" fmla="*/ 2384995 w 3408241"/>
              <a:gd name="connsiteY17" fmla="*/ 2375429 h 3217160"/>
              <a:gd name="connsiteX18" fmla="*/ 2218307 w 3408241"/>
              <a:gd name="connsiteY18" fmla="*/ 2688167 h 3217160"/>
              <a:gd name="connsiteX19" fmla="*/ 1984945 w 3408241"/>
              <a:gd name="connsiteY19" fmla="*/ 2623079 h 3217160"/>
              <a:gd name="connsiteX20" fmla="*/ 1627754 w 3408241"/>
              <a:gd name="connsiteY20" fmla="*/ 2918355 h 3217160"/>
              <a:gd name="connsiteX21" fmla="*/ 1508695 w 3408241"/>
              <a:gd name="connsiteY21" fmla="*/ 2432579 h 3217160"/>
              <a:gd name="connsiteX22" fmla="*/ 737170 w 3408241"/>
              <a:gd name="connsiteY22" fmla="*/ 2842154 h 3217160"/>
              <a:gd name="connsiteX23" fmla="*/ 1203895 w 3408241"/>
              <a:gd name="connsiteY23" fmla="*/ 2051579 h 3217160"/>
              <a:gd name="connsiteX24" fmla="*/ 822896 w 3408241"/>
              <a:gd name="connsiteY24" fmla="*/ 2042054 h 3217160"/>
              <a:gd name="connsiteX25" fmla="*/ 984820 w 3408241"/>
              <a:gd name="connsiteY25" fmla="*/ 1708679 h 3217160"/>
              <a:gd name="connsiteX26" fmla="*/ 13266 w 3408241"/>
              <a:gd name="connsiteY26" fmla="*/ 1368955 h 3217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3408241" h="3217160">
                <a:moveTo>
                  <a:pt x="13266" y="1368955"/>
                </a:moveTo>
                <a:cubicBezTo>
                  <a:pt x="118041" y="829205"/>
                  <a:pt x="586357" y="1459971"/>
                  <a:pt x="984820" y="1327679"/>
                </a:cubicBezTo>
                <a:cubicBezTo>
                  <a:pt x="1145158" y="1243012"/>
                  <a:pt x="729233" y="1045633"/>
                  <a:pt x="975295" y="860954"/>
                </a:cubicBezTo>
                <a:cubicBezTo>
                  <a:pt x="1202307" y="790575"/>
                  <a:pt x="1249930" y="1069447"/>
                  <a:pt x="1422967" y="953031"/>
                </a:cubicBezTo>
                <a:cubicBezTo>
                  <a:pt x="1505517" y="637648"/>
                  <a:pt x="592175" y="521230"/>
                  <a:pt x="956242" y="114830"/>
                </a:cubicBezTo>
                <a:cubicBezTo>
                  <a:pt x="1508692" y="-363536"/>
                  <a:pt x="1431698" y="806981"/>
                  <a:pt x="1718242" y="813331"/>
                </a:cubicBezTo>
                <a:cubicBezTo>
                  <a:pt x="1699986" y="629181"/>
                  <a:pt x="1579071" y="138113"/>
                  <a:pt x="1862704" y="191030"/>
                </a:cubicBezTo>
                <a:cubicBezTo>
                  <a:pt x="2146337" y="243947"/>
                  <a:pt x="1833336" y="800630"/>
                  <a:pt x="2124642" y="826030"/>
                </a:cubicBezTo>
                <a:cubicBezTo>
                  <a:pt x="2339748" y="787930"/>
                  <a:pt x="2345304" y="-158220"/>
                  <a:pt x="2988241" y="114830"/>
                </a:cubicBezTo>
                <a:cubicBezTo>
                  <a:pt x="3620066" y="697972"/>
                  <a:pt x="2444257" y="778934"/>
                  <a:pt x="2496116" y="1141942"/>
                </a:cubicBezTo>
                <a:cubicBezTo>
                  <a:pt x="2588191" y="1364192"/>
                  <a:pt x="2790864" y="1036639"/>
                  <a:pt x="2946968" y="1205443"/>
                </a:cubicBezTo>
                <a:cubicBezTo>
                  <a:pt x="3105454" y="1502305"/>
                  <a:pt x="2535013" y="1350435"/>
                  <a:pt x="2708843" y="1608668"/>
                </a:cubicBezTo>
                <a:cubicBezTo>
                  <a:pt x="2818380" y="1667935"/>
                  <a:pt x="3019993" y="1685133"/>
                  <a:pt x="3223193" y="1684868"/>
                </a:cubicBezTo>
                <a:cubicBezTo>
                  <a:pt x="3395437" y="1744399"/>
                  <a:pt x="3420044" y="1845470"/>
                  <a:pt x="3404169" y="1965855"/>
                </a:cubicBezTo>
                <a:cubicBezTo>
                  <a:pt x="3364481" y="2105290"/>
                  <a:pt x="3345429" y="2092855"/>
                  <a:pt x="3256529" y="2150005"/>
                </a:cubicBezTo>
                <a:cubicBezTo>
                  <a:pt x="3093811" y="2255574"/>
                  <a:pt x="2804889" y="1821923"/>
                  <a:pt x="2604070" y="2075393"/>
                </a:cubicBezTo>
                <a:cubicBezTo>
                  <a:pt x="2649314" y="2376489"/>
                  <a:pt x="3551014" y="2569899"/>
                  <a:pt x="3356545" y="3013605"/>
                </a:cubicBezTo>
                <a:cubicBezTo>
                  <a:pt x="2810445" y="3698611"/>
                  <a:pt x="2714402" y="2440517"/>
                  <a:pt x="2384995" y="2375429"/>
                </a:cubicBezTo>
                <a:cubicBezTo>
                  <a:pt x="2237358" y="2443691"/>
                  <a:pt x="2336576" y="2618317"/>
                  <a:pt x="2218307" y="2688167"/>
                </a:cubicBezTo>
                <a:cubicBezTo>
                  <a:pt x="2161157" y="2750609"/>
                  <a:pt x="2083370" y="2584714"/>
                  <a:pt x="1984945" y="2623079"/>
                </a:cubicBezTo>
                <a:cubicBezTo>
                  <a:pt x="1886520" y="2661444"/>
                  <a:pt x="1840479" y="2988205"/>
                  <a:pt x="1627754" y="2918355"/>
                </a:cubicBezTo>
                <a:cubicBezTo>
                  <a:pt x="1415029" y="2848505"/>
                  <a:pt x="1657126" y="2445279"/>
                  <a:pt x="1508695" y="2432579"/>
                </a:cubicBezTo>
                <a:cubicBezTo>
                  <a:pt x="1303114" y="2410354"/>
                  <a:pt x="1078483" y="3152775"/>
                  <a:pt x="737170" y="2842154"/>
                </a:cubicBezTo>
                <a:cubicBezTo>
                  <a:pt x="286320" y="2299229"/>
                  <a:pt x="1411858" y="2286000"/>
                  <a:pt x="1203895" y="2051579"/>
                </a:cubicBezTo>
                <a:cubicBezTo>
                  <a:pt x="1218183" y="1918229"/>
                  <a:pt x="907034" y="2242079"/>
                  <a:pt x="822896" y="2042054"/>
                </a:cubicBezTo>
                <a:cubicBezTo>
                  <a:pt x="700659" y="1870604"/>
                  <a:pt x="1119758" y="1820862"/>
                  <a:pt x="984820" y="1708679"/>
                </a:cubicBezTo>
                <a:cubicBezTo>
                  <a:pt x="767332" y="1528233"/>
                  <a:pt x="-118339" y="2046919"/>
                  <a:pt x="13266" y="1368955"/>
                </a:cubicBezTo>
                <a:close/>
              </a:path>
            </a:pathLst>
          </a:custGeom>
          <a:solidFill>
            <a:srgbClr val="FFFF00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6"/>
          <p:cNvSpPr/>
          <p:nvPr/>
        </p:nvSpPr>
        <p:spPr>
          <a:xfrm>
            <a:off x="3297226" y="3931135"/>
            <a:ext cx="1566913" cy="1479065"/>
          </a:xfrm>
          <a:custGeom>
            <a:avLst/>
            <a:gdLst>
              <a:gd name="connsiteX0" fmla="*/ 0 w 3895725"/>
              <a:gd name="connsiteY0" fmla="*/ 2159000 h 4318000"/>
              <a:gd name="connsiteX1" fmla="*/ 1947863 w 3895725"/>
              <a:gd name="connsiteY1" fmla="*/ 0 h 4318000"/>
              <a:gd name="connsiteX2" fmla="*/ 3895726 w 3895725"/>
              <a:gd name="connsiteY2" fmla="*/ 2159000 h 4318000"/>
              <a:gd name="connsiteX3" fmla="*/ 1947863 w 3895725"/>
              <a:gd name="connsiteY3" fmla="*/ 4318000 h 4318000"/>
              <a:gd name="connsiteX4" fmla="*/ 0 w 3895725"/>
              <a:gd name="connsiteY4" fmla="*/ 2159000 h 4318000"/>
              <a:gd name="connsiteX0" fmla="*/ 16235 w 3911961"/>
              <a:gd name="connsiteY0" fmla="*/ 2249857 h 4408857"/>
              <a:gd name="connsiteX1" fmla="*/ 1083036 w 3911961"/>
              <a:gd name="connsiteY1" fmla="*/ 586157 h 4408857"/>
              <a:gd name="connsiteX2" fmla="*/ 1964098 w 3911961"/>
              <a:gd name="connsiteY2" fmla="*/ 90857 h 4408857"/>
              <a:gd name="connsiteX3" fmla="*/ 3911961 w 3911961"/>
              <a:gd name="connsiteY3" fmla="*/ 2249857 h 4408857"/>
              <a:gd name="connsiteX4" fmla="*/ 1964098 w 3911961"/>
              <a:gd name="connsiteY4" fmla="*/ 4408857 h 4408857"/>
              <a:gd name="connsiteX5" fmla="*/ 16235 w 3911961"/>
              <a:gd name="connsiteY5" fmla="*/ 2249857 h 4408857"/>
              <a:gd name="connsiteX0" fmla="*/ 16235 w 3911961"/>
              <a:gd name="connsiteY0" fmla="*/ 2219517 h 4378517"/>
              <a:gd name="connsiteX1" fmla="*/ 1083036 w 3911961"/>
              <a:gd name="connsiteY1" fmla="*/ 555817 h 4378517"/>
              <a:gd name="connsiteX2" fmla="*/ 1705336 w 3911961"/>
              <a:gd name="connsiteY2" fmla="*/ 593918 h 4378517"/>
              <a:gd name="connsiteX3" fmla="*/ 1964098 w 3911961"/>
              <a:gd name="connsiteY3" fmla="*/ 60517 h 4378517"/>
              <a:gd name="connsiteX4" fmla="*/ 3911961 w 3911961"/>
              <a:gd name="connsiteY4" fmla="*/ 2219517 h 4378517"/>
              <a:gd name="connsiteX5" fmla="*/ 1964098 w 3911961"/>
              <a:gd name="connsiteY5" fmla="*/ 4378517 h 4378517"/>
              <a:gd name="connsiteX6" fmla="*/ 16235 w 3911961"/>
              <a:gd name="connsiteY6" fmla="*/ 2219517 h 4378517"/>
              <a:gd name="connsiteX0" fmla="*/ 20201 w 3915927"/>
              <a:gd name="connsiteY0" fmla="*/ 2219517 h 4378517"/>
              <a:gd name="connsiteX1" fmla="*/ 960002 w 3915927"/>
              <a:gd name="connsiteY1" fmla="*/ 987618 h 4378517"/>
              <a:gd name="connsiteX2" fmla="*/ 1087002 w 3915927"/>
              <a:gd name="connsiteY2" fmla="*/ 555817 h 4378517"/>
              <a:gd name="connsiteX3" fmla="*/ 1709302 w 3915927"/>
              <a:gd name="connsiteY3" fmla="*/ 593918 h 4378517"/>
              <a:gd name="connsiteX4" fmla="*/ 1968064 w 3915927"/>
              <a:gd name="connsiteY4" fmla="*/ 60517 h 4378517"/>
              <a:gd name="connsiteX5" fmla="*/ 3915927 w 3915927"/>
              <a:gd name="connsiteY5" fmla="*/ 2219517 h 4378517"/>
              <a:gd name="connsiteX6" fmla="*/ 1968064 w 3915927"/>
              <a:gd name="connsiteY6" fmla="*/ 4378517 h 4378517"/>
              <a:gd name="connsiteX7" fmla="*/ 20201 w 3915927"/>
              <a:gd name="connsiteY7" fmla="*/ 2219517 h 4378517"/>
              <a:gd name="connsiteX0" fmla="*/ 2555 w 3898281"/>
              <a:gd name="connsiteY0" fmla="*/ 2219517 h 4378517"/>
              <a:gd name="connsiteX1" fmla="*/ 1526556 w 3898281"/>
              <a:gd name="connsiteY1" fmla="*/ 1470218 h 4378517"/>
              <a:gd name="connsiteX2" fmla="*/ 1069356 w 3898281"/>
              <a:gd name="connsiteY2" fmla="*/ 555817 h 4378517"/>
              <a:gd name="connsiteX3" fmla="*/ 1691656 w 3898281"/>
              <a:gd name="connsiteY3" fmla="*/ 593918 h 4378517"/>
              <a:gd name="connsiteX4" fmla="*/ 1950418 w 3898281"/>
              <a:gd name="connsiteY4" fmla="*/ 60517 h 4378517"/>
              <a:gd name="connsiteX5" fmla="*/ 3898281 w 3898281"/>
              <a:gd name="connsiteY5" fmla="*/ 2219517 h 4378517"/>
              <a:gd name="connsiteX6" fmla="*/ 1950418 w 3898281"/>
              <a:gd name="connsiteY6" fmla="*/ 4378517 h 4378517"/>
              <a:gd name="connsiteX7" fmla="*/ 2555 w 3898281"/>
              <a:gd name="connsiteY7" fmla="*/ 2219517 h 4378517"/>
              <a:gd name="connsiteX0" fmla="*/ 2555 w 3898281"/>
              <a:gd name="connsiteY0" fmla="*/ 2219517 h 4378517"/>
              <a:gd name="connsiteX1" fmla="*/ 1526556 w 3898281"/>
              <a:gd name="connsiteY1" fmla="*/ 1470218 h 4378517"/>
              <a:gd name="connsiteX2" fmla="*/ 1069356 w 3898281"/>
              <a:gd name="connsiteY2" fmla="*/ 555817 h 4378517"/>
              <a:gd name="connsiteX3" fmla="*/ 1691656 w 3898281"/>
              <a:gd name="connsiteY3" fmla="*/ 593918 h 4378517"/>
              <a:gd name="connsiteX4" fmla="*/ 1950418 w 3898281"/>
              <a:gd name="connsiteY4" fmla="*/ 60517 h 4378517"/>
              <a:gd name="connsiteX5" fmla="*/ 3898281 w 3898281"/>
              <a:gd name="connsiteY5" fmla="*/ 2219517 h 4378517"/>
              <a:gd name="connsiteX6" fmla="*/ 1950418 w 3898281"/>
              <a:gd name="connsiteY6" fmla="*/ 4378517 h 4378517"/>
              <a:gd name="connsiteX7" fmla="*/ 2555 w 3898281"/>
              <a:gd name="connsiteY7" fmla="*/ 2219517 h 4378517"/>
              <a:gd name="connsiteX0" fmla="*/ 2555 w 3898281"/>
              <a:gd name="connsiteY0" fmla="*/ 2219517 h 4378517"/>
              <a:gd name="connsiteX1" fmla="*/ 1526556 w 3898281"/>
              <a:gd name="connsiteY1" fmla="*/ 1470218 h 4378517"/>
              <a:gd name="connsiteX2" fmla="*/ 1069356 w 3898281"/>
              <a:gd name="connsiteY2" fmla="*/ 555817 h 4378517"/>
              <a:gd name="connsiteX3" fmla="*/ 1691656 w 3898281"/>
              <a:gd name="connsiteY3" fmla="*/ 593918 h 4378517"/>
              <a:gd name="connsiteX4" fmla="*/ 1950418 w 3898281"/>
              <a:gd name="connsiteY4" fmla="*/ 60517 h 4378517"/>
              <a:gd name="connsiteX5" fmla="*/ 3898281 w 3898281"/>
              <a:gd name="connsiteY5" fmla="*/ 2219517 h 4378517"/>
              <a:gd name="connsiteX6" fmla="*/ 1950418 w 3898281"/>
              <a:gd name="connsiteY6" fmla="*/ 4378517 h 4378517"/>
              <a:gd name="connsiteX7" fmla="*/ 2555 w 3898281"/>
              <a:gd name="connsiteY7" fmla="*/ 2219517 h 4378517"/>
              <a:gd name="connsiteX0" fmla="*/ 2555 w 3898281"/>
              <a:gd name="connsiteY0" fmla="*/ 2219517 h 4378517"/>
              <a:gd name="connsiteX1" fmla="*/ 1526556 w 3898281"/>
              <a:gd name="connsiteY1" fmla="*/ 1470218 h 4378517"/>
              <a:gd name="connsiteX2" fmla="*/ 1069356 w 3898281"/>
              <a:gd name="connsiteY2" fmla="*/ 555817 h 4378517"/>
              <a:gd name="connsiteX3" fmla="*/ 1691656 w 3898281"/>
              <a:gd name="connsiteY3" fmla="*/ 593918 h 4378517"/>
              <a:gd name="connsiteX4" fmla="*/ 1950418 w 3898281"/>
              <a:gd name="connsiteY4" fmla="*/ 60517 h 4378517"/>
              <a:gd name="connsiteX5" fmla="*/ 3898281 w 3898281"/>
              <a:gd name="connsiteY5" fmla="*/ 2219517 h 4378517"/>
              <a:gd name="connsiteX6" fmla="*/ 1950418 w 3898281"/>
              <a:gd name="connsiteY6" fmla="*/ 4378517 h 4378517"/>
              <a:gd name="connsiteX7" fmla="*/ 2555 w 3898281"/>
              <a:gd name="connsiteY7" fmla="*/ 2219517 h 4378517"/>
              <a:gd name="connsiteX0" fmla="*/ 2555 w 3898281"/>
              <a:gd name="connsiteY0" fmla="*/ 2173048 h 4332048"/>
              <a:gd name="connsiteX1" fmla="*/ 1526556 w 3898281"/>
              <a:gd name="connsiteY1" fmla="*/ 1423749 h 4332048"/>
              <a:gd name="connsiteX2" fmla="*/ 1069356 w 3898281"/>
              <a:gd name="connsiteY2" fmla="*/ 509348 h 4332048"/>
              <a:gd name="connsiteX3" fmla="*/ 1831356 w 3898281"/>
              <a:gd name="connsiteY3" fmla="*/ 1207849 h 4332048"/>
              <a:gd name="connsiteX4" fmla="*/ 1950418 w 3898281"/>
              <a:gd name="connsiteY4" fmla="*/ 14048 h 4332048"/>
              <a:gd name="connsiteX5" fmla="*/ 3898281 w 3898281"/>
              <a:gd name="connsiteY5" fmla="*/ 2173048 h 4332048"/>
              <a:gd name="connsiteX6" fmla="*/ 1950418 w 3898281"/>
              <a:gd name="connsiteY6" fmla="*/ 4332048 h 4332048"/>
              <a:gd name="connsiteX7" fmla="*/ 2555 w 3898281"/>
              <a:gd name="connsiteY7" fmla="*/ 2173048 h 4332048"/>
              <a:gd name="connsiteX0" fmla="*/ 2555 w 3898281"/>
              <a:gd name="connsiteY0" fmla="*/ 2173048 h 4332048"/>
              <a:gd name="connsiteX1" fmla="*/ 1526556 w 3898281"/>
              <a:gd name="connsiteY1" fmla="*/ 1423749 h 4332048"/>
              <a:gd name="connsiteX2" fmla="*/ 1069356 w 3898281"/>
              <a:gd name="connsiteY2" fmla="*/ 509348 h 4332048"/>
              <a:gd name="connsiteX3" fmla="*/ 1831356 w 3898281"/>
              <a:gd name="connsiteY3" fmla="*/ 1207849 h 4332048"/>
              <a:gd name="connsiteX4" fmla="*/ 1950418 w 3898281"/>
              <a:gd name="connsiteY4" fmla="*/ 14048 h 4332048"/>
              <a:gd name="connsiteX5" fmla="*/ 3898281 w 3898281"/>
              <a:gd name="connsiteY5" fmla="*/ 2173048 h 4332048"/>
              <a:gd name="connsiteX6" fmla="*/ 1950418 w 3898281"/>
              <a:gd name="connsiteY6" fmla="*/ 4332048 h 4332048"/>
              <a:gd name="connsiteX7" fmla="*/ 2555 w 3898281"/>
              <a:gd name="connsiteY7" fmla="*/ 2173048 h 4332048"/>
              <a:gd name="connsiteX0" fmla="*/ 2555 w 3898281"/>
              <a:gd name="connsiteY0" fmla="*/ 2173048 h 4332048"/>
              <a:gd name="connsiteX1" fmla="*/ 1526556 w 3898281"/>
              <a:gd name="connsiteY1" fmla="*/ 1423749 h 4332048"/>
              <a:gd name="connsiteX2" fmla="*/ 1069356 w 3898281"/>
              <a:gd name="connsiteY2" fmla="*/ 509348 h 4332048"/>
              <a:gd name="connsiteX3" fmla="*/ 1831356 w 3898281"/>
              <a:gd name="connsiteY3" fmla="*/ 1207849 h 4332048"/>
              <a:gd name="connsiteX4" fmla="*/ 1950418 w 3898281"/>
              <a:gd name="connsiteY4" fmla="*/ 14048 h 4332048"/>
              <a:gd name="connsiteX5" fmla="*/ 3898281 w 3898281"/>
              <a:gd name="connsiteY5" fmla="*/ 2173048 h 4332048"/>
              <a:gd name="connsiteX6" fmla="*/ 1950418 w 3898281"/>
              <a:gd name="connsiteY6" fmla="*/ 4332048 h 4332048"/>
              <a:gd name="connsiteX7" fmla="*/ 2555 w 3898281"/>
              <a:gd name="connsiteY7" fmla="*/ 2173048 h 4332048"/>
              <a:gd name="connsiteX0" fmla="*/ 2555 w 3898281"/>
              <a:gd name="connsiteY0" fmla="*/ 2173048 h 4332048"/>
              <a:gd name="connsiteX1" fmla="*/ 1526556 w 3898281"/>
              <a:gd name="connsiteY1" fmla="*/ 1423749 h 4332048"/>
              <a:gd name="connsiteX2" fmla="*/ 1069356 w 3898281"/>
              <a:gd name="connsiteY2" fmla="*/ 509348 h 4332048"/>
              <a:gd name="connsiteX3" fmla="*/ 1831356 w 3898281"/>
              <a:gd name="connsiteY3" fmla="*/ 1207849 h 4332048"/>
              <a:gd name="connsiteX4" fmla="*/ 1950418 w 3898281"/>
              <a:gd name="connsiteY4" fmla="*/ 14048 h 4332048"/>
              <a:gd name="connsiteX5" fmla="*/ 3898281 w 3898281"/>
              <a:gd name="connsiteY5" fmla="*/ 2173048 h 4332048"/>
              <a:gd name="connsiteX6" fmla="*/ 1950418 w 3898281"/>
              <a:gd name="connsiteY6" fmla="*/ 4332048 h 4332048"/>
              <a:gd name="connsiteX7" fmla="*/ 2555 w 3898281"/>
              <a:gd name="connsiteY7" fmla="*/ 2173048 h 4332048"/>
              <a:gd name="connsiteX0" fmla="*/ 2555 w 3898281"/>
              <a:gd name="connsiteY0" fmla="*/ 2174133 h 4333133"/>
              <a:gd name="connsiteX1" fmla="*/ 1526556 w 3898281"/>
              <a:gd name="connsiteY1" fmla="*/ 1424834 h 4333133"/>
              <a:gd name="connsiteX2" fmla="*/ 1069356 w 3898281"/>
              <a:gd name="connsiteY2" fmla="*/ 510433 h 4333133"/>
              <a:gd name="connsiteX3" fmla="*/ 1831356 w 3898281"/>
              <a:gd name="connsiteY3" fmla="*/ 1208934 h 4333133"/>
              <a:gd name="connsiteX4" fmla="*/ 1950418 w 3898281"/>
              <a:gd name="connsiteY4" fmla="*/ 15133 h 4333133"/>
              <a:gd name="connsiteX5" fmla="*/ 3898281 w 3898281"/>
              <a:gd name="connsiteY5" fmla="*/ 2174133 h 4333133"/>
              <a:gd name="connsiteX6" fmla="*/ 1950418 w 3898281"/>
              <a:gd name="connsiteY6" fmla="*/ 4333133 h 4333133"/>
              <a:gd name="connsiteX7" fmla="*/ 2555 w 3898281"/>
              <a:gd name="connsiteY7" fmla="*/ 2174133 h 4333133"/>
              <a:gd name="connsiteX0" fmla="*/ 2555 w 3898281"/>
              <a:gd name="connsiteY0" fmla="*/ 1778530 h 3937530"/>
              <a:gd name="connsiteX1" fmla="*/ 1526556 w 3898281"/>
              <a:gd name="connsiteY1" fmla="*/ 1029231 h 3937530"/>
              <a:gd name="connsiteX2" fmla="*/ 1069356 w 3898281"/>
              <a:gd name="connsiteY2" fmla="*/ 114830 h 3937530"/>
              <a:gd name="connsiteX3" fmla="*/ 1831356 w 3898281"/>
              <a:gd name="connsiteY3" fmla="*/ 813331 h 3937530"/>
              <a:gd name="connsiteX4" fmla="*/ 2026618 w 3898281"/>
              <a:gd name="connsiteY4" fmla="*/ 191030 h 3937530"/>
              <a:gd name="connsiteX5" fmla="*/ 3898281 w 3898281"/>
              <a:gd name="connsiteY5" fmla="*/ 1778530 h 3937530"/>
              <a:gd name="connsiteX6" fmla="*/ 1950418 w 3898281"/>
              <a:gd name="connsiteY6" fmla="*/ 3937530 h 3937530"/>
              <a:gd name="connsiteX7" fmla="*/ 2555 w 3898281"/>
              <a:gd name="connsiteY7" fmla="*/ 1778530 h 3937530"/>
              <a:gd name="connsiteX0" fmla="*/ 2555 w 3898281"/>
              <a:gd name="connsiteY0" fmla="*/ 1778530 h 3937530"/>
              <a:gd name="connsiteX1" fmla="*/ 1526556 w 3898281"/>
              <a:gd name="connsiteY1" fmla="*/ 1029231 h 3937530"/>
              <a:gd name="connsiteX2" fmla="*/ 1069356 w 3898281"/>
              <a:gd name="connsiteY2" fmla="*/ 114830 h 3937530"/>
              <a:gd name="connsiteX3" fmla="*/ 1831356 w 3898281"/>
              <a:gd name="connsiteY3" fmla="*/ 813331 h 3937530"/>
              <a:gd name="connsiteX4" fmla="*/ 2026618 w 3898281"/>
              <a:gd name="connsiteY4" fmla="*/ 191030 h 3937530"/>
              <a:gd name="connsiteX5" fmla="*/ 3898281 w 3898281"/>
              <a:gd name="connsiteY5" fmla="*/ 1778530 h 3937530"/>
              <a:gd name="connsiteX6" fmla="*/ 1950418 w 3898281"/>
              <a:gd name="connsiteY6" fmla="*/ 3937530 h 3937530"/>
              <a:gd name="connsiteX7" fmla="*/ 2555 w 3898281"/>
              <a:gd name="connsiteY7" fmla="*/ 1778530 h 3937530"/>
              <a:gd name="connsiteX0" fmla="*/ 2555 w 3900324"/>
              <a:gd name="connsiteY0" fmla="*/ 1778530 h 3937530"/>
              <a:gd name="connsiteX1" fmla="*/ 1526556 w 3900324"/>
              <a:gd name="connsiteY1" fmla="*/ 1029231 h 3937530"/>
              <a:gd name="connsiteX2" fmla="*/ 1069356 w 3900324"/>
              <a:gd name="connsiteY2" fmla="*/ 114830 h 3937530"/>
              <a:gd name="connsiteX3" fmla="*/ 1831356 w 3900324"/>
              <a:gd name="connsiteY3" fmla="*/ 813331 h 3937530"/>
              <a:gd name="connsiteX4" fmla="*/ 2026618 w 3900324"/>
              <a:gd name="connsiteY4" fmla="*/ 191030 h 3937530"/>
              <a:gd name="connsiteX5" fmla="*/ 2250456 w 3900324"/>
              <a:gd name="connsiteY5" fmla="*/ 864130 h 3937530"/>
              <a:gd name="connsiteX6" fmla="*/ 3898281 w 3900324"/>
              <a:gd name="connsiteY6" fmla="*/ 1778530 h 3937530"/>
              <a:gd name="connsiteX7" fmla="*/ 1950418 w 3900324"/>
              <a:gd name="connsiteY7" fmla="*/ 3937530 h 3937530"/>
              <a:gd name="connsiteX8" fmla="*/ 2555 w 3900324"/>
              <a:gd name="connsiteY8" fmla="*/ 1778530 h 3937530"/>
              <a:gd name="connsiteX0" fmla="*/ 2555 w 3900324"/>
              <a:gd name="connsiteY0" fmla="*/ 1778530 h 3937530"/>
              <a:gd name="connsiteX1" fmla="*/ 1526556 w 3900324"/>
              <a:gd name="connsiteY1" fmla="*/ 1029231 h 3937530"/>
              <a:gd name="connsiteX2" fmla="*/ 1069356 w 3900324"/>
              <a:gd name="connsiteY2" fmla="*/ 114830 h 3937530"/>
              <a:gd name="connsiteX3" fmla="*/ 1831356 w 3900324"/>
              <a:gd name="connsiteY3" fmla="*/ 813331 h 3937530"/>
              <a:gd name="connsiteX4" fmla="*/ 2026618 w 3900324"/>
              <a:gd name="connsiteY4" fmla="*/ 191030 h 3937530"/>
              <a:gd name="connsiteX5" fmla="*/ 2250456 w 3900324"/>
              <a:gd name="connsiteY5" fmla="*/ 864130 h 3937530"/>
              <a:gd name="connsiteX6" fmla="*/ 3898281 w 3900324"/>
              <a:gd name="connsiteY6" fmla="*/ 1778530 h 3937530"/>
              <a:gd name="connsiteX7" fmla="*/ 1950418 w 3900324"/>
              <a:gd name="connsiteY7" fmla="*/ 3937530 h 3937530"/>
              <a:gd name="connsiteX8" fmla="*/ 2555 w 3900324"/>
              <a:gd name="connsiteY8" fmla="*/ 1778530 h 3937530"/>
              <a:gd name="connsiteX0" fmla="*/ 2555 w 3900324"/>
              <a:gd name="connsiteY0" fmla="*/ 1778530 h 3937530"/>
              <a:gd name="connsiteX1" fmla="*/ 1526556 w 3900324"/>
              <a:gd name="connsiteY1" fmla="*/ 1029231 h 3937530"/>
              <a:gd name="connsiteX2" fmla="*/ 1069356 w 3900324"/>
              <a:gd name="connsiteY2" fmla="*/ 114830 h 3937530"/>
              <a:gd name="connsiteX3" fmla="*/ 1831356 w 3900324"/>
              <a:gd name="connsiteY3" fmla="*/ 813331 h 3937530"/>
              <a:gd name="connsiteX4" fmla="*/ 2026618 w 3900324"/>
              <a:gd name="connsiteY4" fmla="*/ 191030 h 3937530"/>
              <a:gd name="connsiteX5" fmla="*/ 2250456 w 3900324"/>
              <a:gd name="connsiteY5" fmla="*/ 864130 h 3937530"/>
              <a:gd name="connsiteX6" fmla="*/ 3898281 w 3900324"/>
              <a:gd name="connsiteY6" fmla="*/ 1778530 h 3937530"/>
              <a:gd name="connsiteX7" fmla="*/ 1950418 w 3900324"/>
              <a:gd name="connsiteY7" fmla="*/ 3937530 h 3937530"/>
              <a:gd name="connsiteX8" fmla="*/ 2555 w 3900324"/>
              <a:gd name="connsiteY8" fmla="*/ 1778530 h 3937530"/>
              <a:gd name="connsiteX0" fmla="*/ 2555 w 3900324"/>
              <a:gd name="connsiteY0" fmla="*/ 1778530 h 3937530"/>
              <a:gd name="connsiteX1" fmla="*/ 1526556 w 3900324"/>
              <a:gd name="connsiteY1" fmla="*/ 1029231 h 3937530"/>
              <a:gd name="connsiteX2" fmla="*/ 1069356 w 3900324"/>
              <a:gd name="connsiteY2" fmla="*/ 114830 h 3937530"/>
              <a:gd name="connsiteX3" fmla="*/ 1831356 w 3900324"/>
              <a:gd name="connsiteY3" fmla="*/ 813331 h 3937530"/>
              <a:gd name="connsiteX4" fmla="*/ 2026618 w 3900324"/>
              <a:gd name="connsiteY4" fmla="*/ 191030 h 3937530"/>
              <a:gd name="connsiteX5" fmla="*/ 2250456 w 3900324"/>
              <a:gd name="connsiteY5" fmla="*/ 864130 h 3937530"/>
              <a:gd name="connsiteX6" fmla="*/ 3898281 w 3900324"/>
              <a:gd name="connsiteY6" fmla="*/ 1778530 h 3937530"/>
              <a:gd name="connsiteX7" fmla="*/ 1950418 w 3900324"/>
              <a:gd name="connsiteY7" fmla="*/ 3937530 h 3937530"/>
              <a:gd name="connsiteX8" fmla="*/ 2555 w 3900324"/>
              <a:gd name="connsiteY8" fmla="*/ 1778530 h 3937530"/>
              <a:gd name="connsiteX0" fmla="*/ 2555 w 3900324"/>
              <a:gd name="connsiteY0" fmla="*/ 1778530 h 3937530"/>
              <a:gd name="connsiteX1" fmla="*/ 1526556 w 3900324"/>
              <a:gd name="connsiteY1" fmla="*/ 1029231 h 3937530"/>
              <a:gd name="connsiteX2" fmla="*/ 1069356 w 3900324"/>
              <a:gd name="connsiteY2" fmla="*/ 114830 h 3937530"/>
              <a:gd name="connsiteX3" fmla="*/ 1831356 w 3900324"/>
              <a:gd name="connsiteY3" fmla="*/ 813331 h 3937530"/>
              <a:gd name="connsiteX4" fmla="*/ 2026618 w 3900324"/>
              <a:gd name="connsiteY4" fmla="*/ 191030 h 3937530"/>
              <a:gd name="connsiteX5" fmla="*/ 2250456 w 3900324"/>
              <a:gd name="connsiteY5" fmla="*/ 864130 h 3937530"/>
              <a:gd name="connsiteX6" fmla="*/ 3898281 w 3900324"/>
              <a:gd name="connsiteY6" fmla="*/ 1778530 h 3937530"/>
              <a:gd name="connsiteX7" fmla="*/ 1950418 w 3900324"/>
              <a:gd name="connsiteY7" fmla="*/ 3937530 h 3937530"/>
              <a:gd name="connsiteX8" fmla="*/ 2555 w 3900324"/>
              <a:gd name="connsiteY8" fmla="*/ 1778530 h 3937530"/>
              <a:gd name="connsiteX0" fmla="*/ 2555 w 3900324"/>
              <a:gd name="connsiteY0" fmla="*/ 1778530 h 3937530"/>
              <a:gd name="connsiteX1" fmla="*/ 1526556 w 3900324"/>
              <a:gd name="connsiteY1" fmla="*/ 1029231 h 3937530"/>
              <a:gd name="connsiteX2" fmla="*/ 1069356 w 3900324"/>
              <a:gd name="connsiteY2" fmla="*/ 114830 h 3937530"/>
              <a:gd name="connsiteX3" fmla="*/ 1831356 w 3900324"/>
              <a:gd name="connsiteY3" fmla="*/ 813331 h 3937530"/>
              <a:gd name="connsiteX4" fmla="*/ 1975818 w 3900324"/>
              <a:gd name="connsiteY4" fmla="*/ 191030 h 3937530"/>
              <a:gd name="connsiteX5" fmla="*/ 2250456 w 3900324"/>
              <a:gd name="connsiteY5" fmla="*/ 864130 h 3937530"/>
              <a:gd name="connsiteX6" fmla="*/ 3898281 w 3900324"/>
              <a:gd name="connsiteY6" fmla="*/ 1778530 h 3937530"/>
              <a:gd name="connsiteX7" fmla="*/ 1950418 w 3900324"/>
              <a:gd name="connsiteY7" fmla="*/ 3937530 h 3937530"/>
              <a:gd name="connsiteX8" fmla="*/ 2555 w 3900324"/>
              <a:gd name="connsiteY8" fmla="*/ 1778530 h 3937530"/>
              <a:gd name="connsiteX0" fmla="*/ 2555 w 3900324"/>
              <a:gd name="connsiteY0" fmla="*/ 1778530 h 3937530"/>
              <a:gd name="connsiteX1" fmla="*/ 1526556 w 3900324"/>
              <a:gd name="connsiteY1" fmla="*/ 1029231 h 3937530"/>
              <a:gd name="connsiteX2" fmla="*/ 1069356 w 3900324"/>
              <a:gd name="connsiteY2" fmla="*/ 114830 h 3937530"/>
              <a:gd name="connsiteX3" fmla="*/ 1831356 w 3900324"/>
              <a:gd name="connsiteY3" fmla="*/ 813331 h 3937530"/>
              <a:gd name="connsiteX4" fmla="*/ 1975818 w 3900324"/>
              <a:gd name="connsiteY4" fmla="*/ 191030 h 3937530"/>
              <a:gd name="connsiteX5" fmla="*/ 2250456 w 3900324"/>
              <a:gd name="connsiteY5" fmla="*/ 864130 h 3937530"/>
              <a:gd name="connsiteX6" fmla="*/ 3898281 w 3900324"/>
              <a:gd name="connsiteY6" fmla="*/ 1778530 h 3937530"/>
              <a:gd name="connsiteX7" fmla="*/ 1950418 w 3900324"/>
              <a:gd name="connsiteY7" fmla="*/ 3937530 h 3937530"/>
              <a:gd name="connsiteX8" fmla="*/ 2555 w 3900324"/>
              <a:gd name="connsiteY8" fmla="*/ 1778530 h 3937530"/>
              <a:gd name="connsiteX0" fmla="*/ 2555 w 3900398"/>
              <a:gd name="connsiteY0" fmla="*/ 1778530 h 3937530"/>
              <a:gd name="connsiteX1" fmla="*/ 1526556 w 3900398"/>
              <a:gd name="connsiteY1" fmla="*/ 1029231 h 3937530"/>
              <a:gd name="connsiteX2" fmla="*/ 1069356 w 3900398"/>
              <a:gd name="connsiteY2" fmla="*/ 114830 h 3937530"/>
              <a:gd name="connsiteX3" fmla="*/ 1831356 w 3900398"/>
              <a:gd name="connsiteY3" fmla="*/ 813331 h 3937530"/>
              <a:gd name="connsiteX4" fmla="*/ 1975818 w 3900398"/>
              <a:gd name="connsiteY4" fmla="*/ 191030 h 3937530"/>
              <a:gd name="connsiteX5" fmla="*/ 2250456 w 3900398"/>
              <a:gd name="connsiteY5" fmla="*/ 864130 h 3937530"/>
              <a:gd name="connsiteX6" fmla="*/ 3898281 w 3900398"/>
              <a:gd name="connsiteY6" fmla="*/ 1778530 h 3937530"/>
              <a:gd name="connsiteX7" fmla="*/ 1950418 w 3900398"/>
              <a:gd name="connsiteY7" fmla="*/ 3937530 h 3937530"/>
              <a:gd name="connsiteX8" fmla="*/ 2555 w 3900398"/>
              <a:gd name="connsiteY8" fmla="*/ 1778530 h 3937530"/>
              <a:gd name="connsiteX0" fmla="*/ 2555 w 3934660"/>
              <a:gd name="connsiteY0" fmla="*/ 1778530 h 3937530"/>
              <a:gd name="connsiteX1" fmla="*/ 1526556 w 3934660"/>
              <a:gd name="connsiteY1" fmla="*/ 1029231 h 3937530"/>
              <a:gd name="connsiteX2" fmla="*/ 1069356 w 3934660"/>
              <a:gd name="connsiteY2" fmla="*/ 114830 h 3937530"/>
              <a:gd name="connsiteX3" fmla="*/ 1831356 w 3934660"/>
              <a:gd name="connsiteY3" fmla="*/ 813331 h 3937530"/>
              <a:gd name="connsiteX4" fmla="*/ 1975818 w 3934660"/>
              <a:gd name="connsiteY4" fmla="*/ 191030 h 3937530"/>
              <a:gd name="connsiteX5" fmla="*/ 2250456 w 3934660"/>
              <a:gd name="connsiteY5" fmla="*/ 864130 h 3937530"/>
              <a:gd name="connsiteX6" fmla="*/ 3101355 w 3934660"/>
              <a:gd name="connsiteY6" fmla="*/ 114830 h 3937530"/>
              <a:gd name="connsiteX7" fmla="*/ 3898281 w 3934660"/>
              <a:gd name="connsiteY7" fmla="*/ 1778530 h 3937530"/>
              <a:gd name="connsiteX8" fmla="*/ 1950418 w 3934660"/>
              <a:gd name="connsiteY8" fmla="*/ 3937530 h 3937530"/>
              <a:gd name="connsiteX9" fmla="*/ 2555 w 3934660"/>
              <a:gd name="connsiteY9" fmla="*/ 1778530 h 3937530"/>
              <a:gd name="connsiteX0" fmla="*/ 2555 w 3934660"/>
              <a:gd name="connsiteY0" fmla="*/ 1778530 h 3937530"/>
              <a:gd name="connsiteX1" fmla="*/ 1526556 w 3934660"/>
              <a:gd name="connsiteY1" fmla="*/ 1029231 h 3937530"/>
              <a:gd name="connsiteX2" fmla="*/ 1069356 w 3934660"/>
              <a:gd name="connsiteY2" fmla="*/ 114830 h 3937530"/>
              <a:gd name="connsiteX3" fmla="*/ 1831356 w 3934660"/>
              <a:gd name="connsiteY3" fmla="*/ 813331 h 3937530"/>
              <a:gd name="connsiteX4" fmla="*/ 1975818 w 3934660"/>
              <a:gd name="connsiteY4" fmla="*/ 191030 h 3937530"/>
              <a:gd name="connsiteX5" fmla="*/ 2250456 w 3934660"/>
              <a:gd name="connsiteY5" fmla="*/ 864130 h 3937530"/>
              <a:gd name="connsiteX6" fmla="*/ 3101355 w 3934660"/>
              <a:gd name="connsiteY6" fmla="*/ 114830 h 3937530"/>
              <a:gd name="connsiteX7" fmla="*/ 3898281 w 3934660"/>
              <a:gd name="connsiteY7" fmla="*/ 1778530 h 3937530"/>
              <a:gd name="connsiteX8" fmla="*/ 1950418 w 3934660"/>
              <a:gd name="connsiteY8" fmla="*/ 3937530 h 3937530"/>
              <a:gd name="connsiteX9" fmla="*/ 2555 w 3934660"/>
              <a:gd name="connsiteY9" fmla="*/ 1778530 h 3937530"/>
              <a:gd name="connsiteX0" fmla="*/ 2555 w 3934660"/>
              <a:gd name="connsiteY0" fmla="*/ 1778530 h 3937530"/>
              <a:gd name="connsiteX1" fmla="*/ 1526556 w 3934660"/>
              <a:gd name="connsiteY1" fmla="*/ 1029231 h 3937530"/>
              <a:gd name="connsiteX2" fmla="*/ 1069356 w 3934660"/>
              <a:gd name="connsiteY2" fmla="*/ 114830 h 3937530"/>
              <a:gd name="connsiteX3" fmla="*/ 1831356 w 3934660"/>
              <a:gd name="connsiteY3" fmla="*/ 813331 h 3937530"/>
              <a:gd name="connsiteX4" fmla="*/ 1975818 w 3934660"/>
              <a:gd name="connsiteY4" fmla="*/ 191030 h 3937530"/>
              <a:gd name="connsiteX5" fmla="*/ 2237756 w 3934660"/>
              <a:gd name="connsiteY5" fmla="*/ 826030 h 3937530"/>
              <a:gd name="connsiteX6" fmla="*/ 3101355 w 3934660"/>
              <a:gd name="connsiteY6" fmla="*/ 114830 h 3937530"/>
              <a:gd name="connsiteX7" fmla="*/ 3898281 w 3934660"/>
              <a:gd name="connsiteY7" fmla="*/ 1778530 h 3937530"/>
              <a:gd name="connsiteX8" fmla="*/ 1950418 w 3934660"/>
              <a:gd name="connsiteY8" fmla="*/ 3937530 h 3937530"/>
              <a:gd name="connsiteX9" fmla="*/ 2555 w 3934660"/>
              <a:gd name="connsiteY9" fmla="*/ 1778530 h 3937530"/>
              <a:gd name="connsiteX0" fmla="*/ 2555 w 3934660"/>
              <a:gd name="connsiteY0" fmla="*/ 1778530 h 3937530"/>
              <a:gd name="connsiteX1" fmla="*/ 1526556 w 3934660"/>
              <a:gd name="connsiteY1" fmla="*/ 1029231 h 3937530"/>
              <a:gd name="connsiteX2" fmla="*/ 1069356 w 3934660"/>
              <a:gd name="connsiteY2" fmla="*/ 114830 h 3937530"/>
              <a:gd name="connsiteX3" fmla="*/ 1831356 w 3934660"/>
              <a:gd name="connsiteY3" fmla="*/ 813331 h 3937530"/>
              <a:gd name="connsiteX4" fmla="*/ 1975818 w 3934660"/>
              <a:gd name="connsiteY4" fmla="*/ 191030 h 3937530"/>
              <a:gd name="connsiteX5" fmla="*/ 2237756 w 3934660"/>
              <a:gd name="connsiteY5" fmla="*/ 826030 h 3937530"/>
              <a:gd name="connsiteX6" fmla="*/ 3101355 w 3934660"/>
              <a:gd name="connsiteY6" fmla="*/ 114830 h 3937530"/>
              <a:gd name="connsiteX7" fmla="*/ 3898281 w 3934660"/>
              <a:gd name="connsiteY7" fmla="*/ 1778530 h 3937530"/>
              <a:gd name="connsiteX8" fmla="*/ 1950418 w 3934660"/>
              <a:gd name="connsiteY8" fmla="*/ 3937530 h 3937530"/>
              <a:gd name="connsiteX9" fmla="*/ 2555 w 3934660"/>
              <a:gd name="connsiteY9" fmla="*/ 1778530 h 3937530"/>
              <a:gd name="connsiteX0" fmla="*/ 2555 w 3934660"/>
              <a:gd name="connsiteY0" fmla="*/ 1778530 h 3937530"/>
              <a:gd name="connsiteX1" fmla="*/ 1526556 w 3934660"/>
              <a:gd name="connsiteY1" fmla="*/ 1029231 h 3937530"/>
              <a:gd name="connsiteX2" fmla="*/ 1069356 w 3934660"/>
              <a:gd name="connsiteY2" fmla="*/ 114830 h 3937530"/>
              <a:gd name="connsiteX3" fmla="*/ 1831356 w 3934660"/>
              <a:gd name="connsiteY3" fmla="*/ 813331 h 3937530"/>
              <a:gd name="connsiteX4" fmla="*/ 1975818 w 3934660"/>
              <a:gd name="connsiteY4" fmla="*/ 191030 h 3937530"/>
              <a:gd name="connsiteX5" fmla="*/ 2237756 w 3934660"/>
              <a:gd name="connsiteY5" fmla="*/ 826030 h 3937530"/>
              <a:gd name="connsiteX6" fmla="*/ 3101355 w 3934660"/>
              <a:gd name="connsiteY6" fmla="*/ 114830 h 3937530"/>
              <a:gd name="connsiteX7" fmla="*/ 3898281 w 3934660"/>
              <a:gd name="connsiteY7" fmla="*/ 1778530 h 3937530"/>
              <a:gd name="connsiteX8" fmla="*/ 1950418 w 3934660"/>
              <a:gd name="connsiteY8" fmla="*/ 3937530 h 3937530"/>
              <a:gd name="connsiteX9" fmla="*/ 2555 w 3934660"/>
              <a:gd name="connsiteY9" fmla="*/ 1778530 h 3937530"/>
              <a:gd name="connsiteX0" fmla="*/ 2555 w 3934660"/>
              <a:gd name="connsiteY0" fmla="*/ 1778530 h 3937530"/>
              <a:gd name="connsiteX1" fmla="*/ 1526556 w 3934660"/>
              <a:gd name="connsiteY1" fmla="*/ 1029231 h 3937530"/>
              <a:gd name="connsiteX2" fmla="*/ 1069356 w 3934660"/>
              <a:gd name="connsiteY2" fmla="*/ 114830 h 3937530"/>
              <a:gd name="connsiteX3" fmla="*/ 1831356 w 3934660"/>
              <a:gd name="connsiteY3" fmla="*/ 813331 h 3937530"/>
              <a:gd name="connsiteX4" fmla="*/ 1975818 w 3934660"/>
              <a:gd name="connsiteY4" fmla="*/ 191030 h 3937530"/>
              <a:gd name="connsiteX5" fmla="*/ 2237756 w 3934660"/>
              <a:gd name="connsiteY5" fmla="*/ 826030 h 3937530"/>
              <a:gd name="connsiteX6" fmla="*/ 3101355 w 3934660"/>
              <a:gd name="connsiteY6" fmla="*/ 114830 h 3937530"/>
              <a:gd name="connsiteX7" fmla="*/ 3898281 w 3934660"/>
              <a:gd name="connsiteY7" fmla="*/ 1778530 h 3937530"/>
              <a:gd name="connsiteX8" fmla="*/ 1950418 w 3934660"/>
              <a:gd name="connsiteY8" fmla="*/ 3937530 h 3937530"/>
              <a:gd name="connsiteX9" fmla="*/ 2555 w 3934660"/>
              <a:gd name="connsiteY9" fmla="*/ 1778530 h 3937530"/>
              <a:gd name="connsiteX0" fmla="*/ 2555 w 3934660"/>
              <a:gd name="connsiteY0" fmla="*/ 1778530 h 3937530"/>
              <a:gd name="connsiteX1" fmla="*/ 1526556 w 3934660"/>
              <a:gd name="connsiteY1" fmla="*/ 1029231 h 3937530"/>
              <a:gd name="connsiteX2" fmla="*/ 1069356 w 3934660"/>
              <a:gd name="connsiteY2" fmla="*/ 114830 h 3937530"/>
              <a:gd name="connsiteX3" fmla="*/ 1831356 w 3934660"/>
              <a:gd name="connsiteY3" fmla="*/ 813331 h 3937530"/>
              <a:gd name="connsiteX4" fmla="*/ 1975818 w 3934660"/>
              <a:gd name="connsiteY4" fmla="*/ 191030 h 3937530"/>
              <a:gd name="connsiteX5" fmla="*/ 2237756 w 3934660"/>
              <a:gd name="connsiteY5" fmla="*/ 826030 h 3937530"/>
              <a:gd name="connsiteX6" fmla="*/ 3101355 w 3934660"/>
              <a:gd name="connsiteY6" fmla="*/ 114830 h 3937530"/>
              <a:gd name="connsiteX7" fmla="*/ 3898281 w 3934660"/>
              <a:gd name="connsiteY7" fmla="*/ 1778530 h 3937530"/>
              <a:gd name="connsiteX8" fmla="*/ 1950418 w 3934660"/>
              <a:gd name="connsiteY8" fmla="*/ 3937530 h 3937530"/>
              <a:gd name="connsiteX9" fmla="*/ 2555 w 3934660"/>
              <a:gd name="connsiteY9" fmla="*/ 1778530 h 3937530"/>
              <a:gd name="connsiteX0" fmla="*/ 2555 w 3934660"/>
              <a:gd name="connsiteY0" fmla="*/ 1778530 h 3937530"/>
              <a:gd name="connsiteX1" fmla="*/ 1526556 w 3934660"/>
              <a:gd name="connsiteY1" fmla="*/ 1029231 h 3937530"/>
              <a:gd name="connsiteX2" fmla="*/ 1069356 w 3934660"/>
              <a:gd name="connsiteY2" fmla="*/ 114830 h 3937530"/>
              <a:gd name="connsiteX3" fmla="*/ 1831356 w 3934660"/>
              <a:gd name="connsiteY3" fmla="*/ 813331 h 3937530"/>
              <a:gd name="connsiteX4" fmla="*/ 1975818 w 3934660"/>
              <a:gd name="connsiteY4" fmla="*/ 191030 h 3937530"/>
              <a:gd name="connsiteX5" fmla="*/ 2237756 w 3934660"/>
              <a:gd name="connsiteY5" fmla="*/ 826030 h 3937530"/>
              <a:gd name="connsiteX6" fmla="*/ 3101355 w 3934660"/>
              <a:gd name="connsiteY6" fmla="*/ 114830 h 3937530"/>
              <a:gd name="connsiteX7" fmla="*/ 3898281 w 3934660"/>
              <a:gd name="connsiteY7" fmla="*/ 1778530 h 3937530"/>
              <a:gd name="connsiteX8" fmla="*/ 1950418 w 3934660"/>
              <a:gd name="connsiteY8" fmla="*/ 3937530 h 3937530"/>
              <a:gd name="connsiteX9" fmla="*/ 2555 w 3934660"/>
              <a:gd name="connsiteY9" fmla="*/ 1778530 h 3937530"/>
              <a:gd name="connsiteX0" fmla="*/ 2555 w 3939660"/>
              <a:gd name="connsiteY0" fmla="*/ 1778530 h 3937530"/>
              <a:gd name="connsiteX1" fmla="*/ 1526556 w 3939660"/>
              <a:gd name="connsiteY1" fmla="*/ 1029231 h 3937530"/>
              <a:gd name="connsiteX2" fmla="*/ 1069356 w 3939660"/>
              <a:gd name="connsiteY2" fmla="*/ 114830 h 3937530"/>
              <a:gd name="connsiteX3" fmla="*/ 1831356 w 3939660"/>
              <a:gd name="connsiteY3" fmla="*/ 813331 h 3937530"/>
              <a:gd name="connsiteX4" fmla="*/ 1975818 w 3939660"/>
              <a:gd name="connsiteY4" fmla="*/ 191030 h 3937530"/>
              <a:gd name="connsiteX5" fmla="*/ 2237756 w 3939660"/>
              <a:gd name="connsiteY5" fmla="*/ 826030 h 3937530"/>
              <a:gd name="connsiteX6" fmla="*/ 3101355 w 3939660"/>
              <a:gd name="connsiteY6" fmla="*/ 114830 h 3937530"/>
              <a:gd name="connsiteX7" fmla="*/ 3898281 w 3939660"/>
              <a:gd name="connsiteY7" fmla="*/ 1778530 h 3937530"/>
              <a:gd name="connsiteX8" fmla="*/ 1950418 w 3939660"/>
              <a:gd name="connsiteY8" fmla="*/ 3937530 h 3937530"/>
              <a:gd name="connsiteX9" fmla="*/ 2555 w 3939660"/>
              <a:gd name="connsiteY9" fmla="*/ 1778530 h 3937530"/>
              <a:gd name="connsiteX0" fmla="*/ 2555 w 3936115"/>
              <a:gd name="connsiteY0" fmla="*/ 1778530 h 3937530"/>
              <a:gd name="connsiteX1" fmla="*/ 1526556 w 3936115"/>
              <a:gd name="connsiteY1" fmla="*/ 1029231 h 3937530"/>
              <a:gd name="connsiteX2" fmla="*/ 1069356 w 3936115"/>
              <a:gd name="connsiteY2" fmla="*/ 114830 h 3937530"/>
              <a:gd name="connsiteX3" fmla="*/ 1831356 w 3936115"/>
              <a:gd name="connsiteY3" fmla="*/ 813331 h 3937530"/>
              <a:gd name="connsiteX4" fmla="*/ 1975818 w 3936115"/>
              <a:gd name="connsiteY4" fmla="*/ 191030 h 3937530"/>
              <a:gd name="connsiteX5" fmla="*/ 2237756 w 3936115"/>
              <a:gd name="connsiteY5" fmla="*/ 826030 h 3937530"/>
              <a:gd name="connsiteX6" fmla="*/ 3101355 w 3936115"/>
              <a:gd name="connsiteY6" fmla="*/ 114830 h 3937530"/>
              <a:gd name="connsiteX7" fmla="*/ 2656855 w 3936115"/>
              <a:gd name="connsiteY7" fmla="*/ 1168930 h 3937530"/>
              <a:gd name="connsiteX8" fmla="*/ 3898281 w 3936115"/>
              <a:gd name="connsiteY8" fmla="*/ 1778530 h 3937530"/>
              <a:gd name="connsiteX9" fmla="*/ 1950418 w 3936115"/>
              <a:gd name="connsiteY9" fmla="*/ 3937530 h 3937530"/>
              <a:gd name="connsiteX10" fmla="*/ 2555 w 3936115"/>
              <a:gd name="connsiteY10" fmla="*/ 1778530 h 3937530"/>
              <a:gd name="connsiteX0" fmla="*/ 2555 w 3936115"/>
              <a:gd name="connsiteY0" fmla="*/ 1778530 h 3937530"/>
              <a:gd name="connsiteX1" fmla="*/ 1526556 w 3936115"/>
              <a:gd name="connsiteY1" fmla="*/ 1029231 h 3937530"/>
              <a:gd name="connsiteX2" fmla="*/ 1069356 w 3936115"/>
              <a:gd name="connsiteY2" fmla="*/ 114830 h 3937530"/>
              <a:gd name="connsiteX3" fmla="*/ 1831356 w 3936115"/>
              <a:gd name="connsiteY3" fmla="*/ 813331 h 3937530"/>
              <a:gd name="connsiteX4" fmla="*/ 1975818 w 3936115"/>
              <a:gd name="connsiteY4" fmla="*/ 191030 h 3937530"/>
              <a:gd name="connsiteX5" fmla="*/ 2237756 w 3936115"/>
              <a:gd name="connsiteY5" fmla="*/ 826030 h 3937530"/>
              <a:gd name="connsiteX6" fmla="*/ 3101355 w 3936115"/>
              <a:gd name="connsiteY6" fmla="*/ 114830 h 3937530"/>
              <a:gd name="connsiteX7" fmla="*/ 2656855 w 3936115"/>
              <a:gd name="connsiteY7" fmla="*/ 1168930 h 3937530"/>
              <a:gd name="connsiteX8" fmla="*/ 3898281 w 3936115"/>
              <a:gd name="connsiteY8" fmla="*/ 1778530 h 3937530"/>
              <a:gd name="connsiteX9" fmla="*/ 1950418 w 3936115"/>
              <a:gd name="connsiteY9" fmla="*/ 3937530 h 3937530"/>
              <a:gd name="connsiteX10" fmla="*/ 2555 w 3936115"/>
              <a:gd name="connsiteY10" fmla="*/ 1778530 h 3937530"/>
              <a:gd name="connsiteX0" fmla="*/ 2555 w 3935230"/>
              <a:gd name="connsiteY0" fmla="*/ 1778530 h 3937530"/>
              <a:gd name="connsiteX1" fmla="*/ 1526556 w 3935230"/>
              <a:gd name="connsiteY1" fmla="*/ 1029231 h 3937530"/>
              <a:gd name="connsiteX2" fmla="*/ 1069356 w 3935230"/>
              <a:gd name="connsiteY2" fmla="*/ 114830 h 3937530"/>
              <a:gd name="connsiteX3" fmla="*/ 1831356 w 3935230"/>
              <a:gd name="connsiteY3" fmla="*/ 813331 h 3937530"/>
              <a:gd name="connsiteX4" fmla="*/ 1975818 w 3935230"/>
              <a:gd name="connsiteY4" fmla="*/ 191030 h 3937530"/>
              <a:gd name="connsiteX5" fmla="*/ 2237756 w 3935230"/>
              <a:gd name="connsiteY5" fmla="*/ 826030 h 3937530"/>
              <a:gd name="connsiteX6" fmla="*/ 3101355 w 3935230"/>
              <a:gd name="connsiteY6" fmla="*/ 114830 h 3937530"/>
              <a:gd name="connsiteX7" fmla="*/ 2618755 w 3935230"/>
              <a:gd name="connsiteY7" fmla="*/ 1118130 h 3937530"/>
              <a:gd name="connsiteX8" fmla="*/ 3898281 w 3935230"/>
              <a:gd name="connsiteY8" fmla="*/ 1778530 h 3937530"/>
              <a:gd name="connsiteX9" fmla="*/ 1950418 w 3935230"/>
              <a:gd name="connsiteY9" fmla="*/ 3937530 h 3937530"/>
              <a:gd name="connsiteX10" fmla="*/ 2555 w 3935230"/>
              <a:gd name="connsiteY10" fmla="*/ 1778530 h 3937530"/>
              <a:gd name="connsiteX0" fmla="*/ 2555 w 3932391"/>
              <a:gd name="connsiteY0" fmla="*/ 1778530 h 3937530"/>
              <a:gd name="connsiteX1" fmla="*/ 1526556 w 3932391"/>
              <a:gd name="connsiteY1" fmla="*/ 1029231 h 3937530"/>
              <a:gd name="connsiteX2" fmla="*/ 1069356 w 3932391"/>
              <a:gd name="connsiteY2" fmla="*/ 114830 h 3937530"/>
              <a:gd name="connsiteX3" fmla="*/ 1831356 w 3932391"/>
              <a:gd name="connsiteY3" fmla="*/ 813331 h 3937530"/>
              <a:gd name="connsiteX4" fmla="*/ 1975818 w 3932391"/>
              <a:gd name="connsiteY4" fmla="*/ 191030 h 3937530"/>
              <a:gd name="connsiteX5" fmla="*/ 2237756 w 3932391"/>
              <a:gd name="connsiteY5" fmla="*/ 826030 h 3937530"/>
              <a:gd name="connsiteX6" fmla="*/ 3101355 w 3932391"/>
              <a:gd name="connsiteY6" fmla="*/ 114830 h 3937530"/>
              <a:gd name="connsiteX7" fmla="*/ 2618755 w 3932391"/>
              <a:gd name="connsiteY7" fmla="*/ 1118130 h 3937530"/>
              <a:gd name="connsiteX8" fmla="*/ 3898281 w 3932391"/>
              <a:gd name="connsiteY8" fmla="*/ 1778530 h 3937530"/>
              <a:gd name="connsiteX9" fmla="*/ 1950418 w 3932391"/>
              <a:gd name="connsiteY9" fmla="*/ 3937530 h 3937530"/>
              <a:gd name="connsiteX10" fmla="*/ 2555 w 3932391"/>
              <a:gd name="connsiteY10" fmla="*/ 1778530 h 3937530"/>
              <a:gd name="connsiteX0" fmla="*/ 2555 w 3934808"/>
              <a:gd name="connsiteY0" fmla="*/ 1778530 h 3937530"/>
              <a:gd name="connsiteX1" fmla="*/ 1526556 w 3934808"/>
              <a:gd name="connsiteY1" fmla="*/ 1029231 h 3937530"/>
              <a:gd name="connsiteX2" fmla="*/ 1069356 w 3934808"/>
              <a:gd name="connsiteY2" fmla="*/ 114830 h 3937530"/>
              <a:gd name="connsiteX3" fmla="*/ 1831356 w 3934808"/>
              <a:gd name="connsiteY3" fmla="*/ 813331 h 3937530"/>
              <a:gd name="connsiteX4" fmla="*/ 1975818 w 3934808"/>
              <a:gd name="connsiteY4" fmla="*/ 191030 h 3937530"/>
              <a:gd name="connsiteX5" fmla="*/ 2237756 w 3934808"/>
              <a:gd name="connsiteY5" fmla="*/ 826030 h 3937530"/>
              <a:gd name="connsiteX6" fmla="*/ 3101355 w 3934808"/>
              <a:gd name="connsiteY6" fmla="*/ 114830 h 3937530"/>
              <a:gd name="connsiteX7" fmla="*/ 2618755 w 3934808"/>
              <a:gd name="connsiteY7" fmla="*/ 1118130 h 3937530"/>
              <a:gd name="connsiteX8" fmla="*/ 3088657 w 3934808"/>
              <a:gd name="connsiteY8" fmla="*/ 1168930 h 3937530"/>
              <a:gd name="connsiteX9" fmla="*/ 3898281 w 3934808"/>
              <a:gd name="connsiteY9" fmla="*/ 1778530 h 3937530"/>
              <a:gd name="connsiteX10" fmla="*/ 1950418 w 3934808"/>
              <a:gd name="connsiteY10" fmla="*/ 3937530 h 3937530"/>
              <a:gd name="connsiteX11" fmla="*/ 2555 w 3934808"/>
              <a:gd name="connsiteY11" fmla="*/ 1778530 h 3937530"/>
              <a:gd name="connsiteX0" fmla="*/ 2555 w 3934808"/>
              <a:gd name="connsiteY0" fmla="*/ 1778530 h 3937530"/>
              <a:gd name="connsiteX1" fmla="*/ 1526556 w 3934808"/>
              <a:gd name="connsiteY1" fmla="*/ 1029231 h 3937530"/>
              <a:gd name="connsiteX2" fmla="*/ 1069356 w 3934808"/>
              <a:gd name="connsiteY2" fmla="*/ 114830 h 3937530"/>
              <a:gd name="connsiteX3" fmla="*/ 1831356 w 3934808"/>
              <a:gd name="connsiteY3" fmla="*/ 813331 h 3937530"/>
              <a:gd name="connsiteX4" fmla="*/ 1975818 w 3934808"/>
              <a:gd name="connsiteY4" fmla="*/ 191030 h 3937530"/>
              <a:gd name="connsiteX5" fmla="*/ 2237756 w 3934808"/>
              <a:gd name="connsiteY5" fmla="*/ 826030 h 3937530"/>
              <a:gd name="connsiteX6" fmla="*/ 3101355 w 3934808"/>
              <a:gd name="connsiteY6" fmla="*/ 114830 h 3937530"/>
              <a:gd name="connsiteX7" fmla="*/ 2618755 w 3934808"/>
              <a:gd name="connsiteY7" fmla="*/ 1118130 h 3937530"/>
              <a:gd name="connsiteX8" fmla="*/ 3088657 w 3934808"/>
              <a:gd name="connsiteY8" fmla="*/ 1168930 h 3937530"/>
              <a:gd name="connsiteX9" fmla="*/ 3898281 w 3934808"/>
              <a:gd name="connsiteY9" fmla="*/ 1778530 h 3937530"/>
              <a:gd name="connsiteX10" fmla="*/ 1950418 w 3934808"/>
              <a:gd name="connsiteY10" fmla="*/ 3937530 h 3937530"/>
              <a:gd name="connsiteX11" fmla="*/ 2555 w 3934808"/>
              <a:gd name="connsiteY11" fmla="*/ 1778530 h 3937530"/>
              <a:gd name="connsiteX0" fmla="*/ 2555 w 3933441"/>
              <a:gd name="connsiteY0" fmla="*/ 1778530 h 3937530"/>
              <a:gd name="connsiteX1" fmla="*/ 1526556 w 3933441"/>
              <a:gd name="connsiteY1" fmla="*/ 1029231 h 3937530"/>
              <a:gd name="connsiteX2" fmla="*/ 1069356 w 3933441"/>
              <a:gd name="connsiteY2" fmla="*/ 114830 h 3937530"/>
              <a:gd name="connsiteX3" fmla="*/ 1831356 w 3933441"/>
              <a:gd name="connsiteY3" fmla="*/ 813331 h 3937530"/>
              <a:gd name="connsiteX4" fmla="*/ 1975818 w 3933441"/>
              <a:gd name="connsiteY4" fmla="*/ 191030 h 3937530"/>
              <a:gd name="connsiteX5" fmla="*/ 2237756 w 3933441"/>
              <a:gd name="connsiteY5" fmla="*/ 826030 h 3937530"/>
              <a:gd name="connsiteX6" fmla="*/ 3101355 w 3933441"/>
              <a:gd name="connsiteY6" fmla="*/ 114830 h 3937530"/>
              <a:gd name="connsiteX7" fmla="*/ 2618755 w 3933441"/>
              <a:gd name="connsiteY7" fmla="*/ 1118130 h 3937530"/>
              <a:gd name="connsiteX8" fmla="*/ 3050557 w 3933441"/>
              <a:gd name="connsiteY8" fmla="*/ 1143530 h 3937530"/>
              <a:gd name="connsiteX9" fmla="*/ 3898281 w 3933441"/>
              <a:gd name="connsiteY9" fmla="*/ 1778530 h 3937530"/>
              <a:gd name="connsiteX10" fmla="*/ 1950418 w 3933441"/>
              <a:gd name="connsiteY10" fmla="*/ 3937530 h 3937530"/>
              <a:gd name="connsiteX11" fmla="*/ 2555 w 3933441"/>
              <a:gd name="connsiteY11" fmla="*/ 1778530 h 3937530"/>
              <a:gd name="connsiteX0" fmla="*/ 2555 w 3930002"/>
              <a:gd name="connsiteY0" fmla="*/ 1778530 h 3937530"/>
              <a:gd name="connsiteX1" fmla="*/ 1526556 w 3930002"/>
              <a:gd name="connsiteY1" fmla="*/ 1029231 h 3937530"/>
              <a:gd name="connsiteX2" fmla="*/ 1069356 w 3930002"/>
              <a:gd name="connsiteY2" fmla="*/ 114830 h 3937530"/>
              <a:gd name="connsiteX3" fmla="*/ 1831356 w 3930002"/>
              <a:gd name="connsiteY3" fmla="*/ 813331 h 3937530"/>
              <a:gd name="connsiteX4" fmla="*/ 1975818 w 3930002"/>
              <a:gd name="connsiteY4" fmla="*/ 191030 h 3937530"/>
              <a:gd name="connsiteX5" fmla="*/ 2237756 w 3930002"/>
              <a:gd name="connsiteY5" fmla="*/ 826030 h 3937530"/>
              <a:gd name="connsiteX6" fmla="*/ 3101355 w 3930002"/>
              <a:gd name="connsiteY6" fmla="*/ 114830 h 3937530"/>
              <a:gd name="connsiteX7" fmla="*/ 2618755 w 3930002"/>
              <a:gd name="connsiteY7" fmla="*/ 1118130 h 3937530"/>
              <a:gd name="connsiteX8" fmla="*/ 3050557 w 3930002"/>
              <a:gd name="connsiteY8" fmla="*/ 1143530 h 3937530"/>
              <a:gd name="connsiteX9" fmla="*/ 3898281 w 3930002"/>
              <a:gd name="connsiteY9" fmla="*/ 1778530 h 3937530"/>
              <a:gd name="connsiteX10" fmla="*/ 1950418 w 3930002"/>
              <a:gd name="connsiteY10" fmla="*/ 3937530 h 3937530"/>
              <a:gd name="connsiteX11" fmla="*/ 2555 w 3930002"/>
              <a:gd name="connsiteY11" fmla="*/ 1778530 h 3937530"/>
              <a:gd name="connsiteX0" fmla="*/ 2555 w 3928585"/>
              <a:gd name="connsiteY0" fmla="*/ 1778530 h 3937530"/>
              <a:gd name="connsiteX1" fmla="*/ 1526556 w 3928585"/>
              <a:gd name="connsiteY1" fmla="*/ 1029231 h 3937530"/>
              <a:gd name="connsiteX2" fmla="*/ 1069356 w 3928585"/>
              <a:gd name="connsiteY2" fmla="*/ 114830 h 3937530"/>
              <a:gd name="connsiteX3" fmla="*/ 1831356 w 3928585"/>
              <a:gd name="connsiteY3" fmla="*/ 813331 h 3937530"/>
              <a:gd name="connsiteX4" fmla="*/ 1975818 w 3928585"/>
              <a:gd name="connsiteY4" fmla="*/ 191030 h 3937530"/>
              <a:gd name="connsiteX5" fmla="*/ 2237756 w 3928585"/>
              <a:gd name="connsiteY5" fmla="*/ 826030 h 3937530"/>
              <a:gd name="connsiteX6" fmla="*/ 3101355 w 3928585"/>
              <a:gd name="connsiteY6" fmla="*/ 114830 h 3937530"/>
              <a:gd name="connsiteX7" fmla="*/ 2618755 w 3928585"/>
              <a:gd name="connsiteY7" fmla="*/ 1118130 h 3937530"/>
              <a:gd name="connsiteX8" fmla="*/ 2998170 w 3928585"/>
              <a:gd name="connsiteY8" fmla="*/ 1143530 h 3937530"/>
              <a:gd name="connsiteX9" fmla="*/ 3898281 w 3928585"/>
              <a:gd name="connsiteY9" fmla="*/ 1778530 h 3937530"/>
              <a:gd name="connsiteX10" fmla="*/ 1950418 w 3928585"/>
              <a:gd name="connsiteY10" fmla="*/ 3937530 h 3937530"/>
              <a:gd name="connsiteX11" fmla="*/ 2555 w 3928585"/>
              <a:gd name="connsiteY11" fmla="*/ 1778530 h 3937530"/>
              <a:gd name="connsiteX0" fmla="*/ 2555 w 3928585"/>
              <a:gd name="connsiteY0" fmla="*/ 1778530 h 3937530"/>
              <a:gd name="connsiteX1" fmla="*/ 1526556 w 3928585"/>
              <a:gd name="connsiteY1" fmla="*/ 1029231 h 3937530"/>
              <a:gd name="connsiteX2" fmla="*/ 1069356 w 3928585"/>
              <a:gd name="connsiteY2" fmla="*/ 114830 h 3937530"/>
              <a:gd name="connsiteX3" fmla="*/ 1831356 w 3928585"/>
              <a:gd name="connsiteY3" fmla="*/ 813331 h 3937530"/>
              <a:gd name="connsiteX4" fmla="*/ 1975818 w 3928585"/>
              <a:gd name="connsiteY4" fmla="*/ 191030 h 3937530"/>
              <a:gd name="connsiteX5" fmla="*/ 2237756 w 3928585"/>
              <a:gd name="connsiteY5" fmla="*/ 826030 h 3937530"/>
              <a:gd name="connsiteX6" fmla="*/ 3101355 w 3928585"/>
              <a:gd name="connsiteY6" fmla="*/ 114830 h 3937530"/>
              <a:gd name="connsiteX7" fmla="*/ 2618755 w 3928585"/>
              <a:gd name="connsiteY7" fmla="*/ 1118130 h 3937530"/>
              <a:gd name="connsiteX8" fmla="*/ 2998170 w 3928585"/>
              <a:gd name="connsiteY8" fmla="*/ 1143530 h 3937530"/>
              <a:gd name="connsiteX9" fmla="*/ 3898281 w 3928585"/>
              <a:gd name="connsiteY9" fmla="*/ 1778530 h 3937530"/>
              <a:gd name="connsiteX10" fmla="*/ 1950418 w 3928585"/>
              <a:gd name="connsiteY10" fmla="*/ 3937530 h 3937530"/>
              <a:gd name="connsiteX11" fmla="*/ 2555 w 3928585"/>
              <a:gd name="connsiteY11" fmla="*/ 1778530 h 3937530"/>
              <a:gd name="connsiteX0" fmla="*/ 2555 w 3929566"/>
              <a:gd name="connsiteY0" fmla="*/ 1778530 h 3937530"/>
              <a:gd name="connsiteX1" fmla="*/ 1526556 w 3929566"/>
              <a:gd name="connsiteY1" fmla="*/ 1029231 h 3937530"/>
              <a:gd name="connsiteX2" fmla="*/ 1069356 w 3929566"/>
              <a:gd name="connsiteY2" fmla="*/ 114830 h 3937530"/>
              <a:gd name="connsiteX3" fmla="*/ 1831356 w 3929566"/>
              <a:gd name="connsiteY3" fmla="*/ 813331 h 3937530"/>
              <a:gd name="connsiteX4" fmla="*/ 1975818 w 3929566"/>
              <a:gd name="connsiteY4" fmla="*/ 191030 h 3937530"/>
              <a:gd name="connsiteX5" fmla="*/ 2237756 w 3929566"/>
              <a:gd name="connsiteY5" fmla="*/ 826030 h 3937530"/>
              <a:gd name="connsiteX6" fmla="*/ 3101355 w 3929566"/>
              <a:gd name="connsiteY6" fmla="*/ 114830 h 3937530"/>
              <a:gd name="connsiteX7" fmla="*/ 2618755 w 3929566"/>
              <a:gd name="connsiteY7" fmla="*/ 1118130 h 3937530"/>
              <a:gd name="connsiteX8" fmla="*/ 2998170 w 3929566"/>
              <a:gd name="connsiteY8" fmla="*/ 1143530 h 3937530"/>
              <a:gd name="connsiteX9" fmla="*/ 3898281 w 3929566"/>
              <a:gd name="connsiteY9" fmla="*/ 1778530 h 3937530"/>
              <a:gd name="connsiteX10" fmla="*/ 1950418 w 3929566"/>
              <a:gd name="connsiteY10" fmla="*/ 3937530 h 3937530"/>
              <a:gd name="connsiteX11" fmla="*/ 2555 w 3929566"/>
              <a:gd name="connsiteY11" fmla="*/ 1778530 h 3937530"/>
              <a:gd name="connsiteX0" fmla="*/ 2555 w 3935470"/>
              <a:gd name="connsiteY0" fmla="*/ 1778530 h 3937530"/>
              <a:gd name="connsiteX1" fmla="*/ 1526556 w 3935470"/>
              <a:gd name="connsiteY1" fmla="*/ 1029231 h 3937530"/>
              <a:gd name="connsiteX2" fmla="*/ 1069356 w 3935470"/>
              <a:gd name="connsiteY2" fmla="*/ 114830 h 3937530"/>
              <a:gd name="connsiteX3" fmla="*/ 1831356 w 3935470"/>
              <a:gd name="connsiteY3" fmla="*/ 813331 h 3937530"/>
              <a:gd name="connsiteX4" fmla="*/ 1975818 w 3935470"/>
              <a:gd name="connsiteY4" fmla="*/ 191030 h 3937530"/>
              <a:gd name="connsiteX5" fmla="*/ 2237756 w 3935470"/>
              <a:gd name="connsiteY5" fmla="*/ 826030 h 3937530"/>
              <a:gd name="connsiteX6" fmla="*/ 3101355 w 3935470"/>
              <a:gd name="connsiteY6" fmla="*/ 114830 h 3937530"/>
              <a:gd name="connsiteX7" fmla="*/ 2618755 w 3935470"/>
              <a:gd name="connsiteY7" fmla="*/ 1118130 h 3937530"/>
              <a:gd name="connsiteX8" fmla="*/ 2998170 w 3935470"/>
              <a:gd name="connsiteY8" fmla="*/ 1143530 h 3937530"/>
              <a:gd name="connsiteX9" fmla="*/ 2821957 w 3935470"/>
              <a:gd name="connsiteY9" fmla="*/ 1608668 h 3937530"/>
              <a:gd name="connsiteX10" fmla="*/ 3898281 w 3935470"/>
              <a:gd name="connsiteY10" fmla="*/ 1778530 h 3937530"/>
              <a:gd name="connsiteX11" fmla="*/ 1950418 w 3935470"/>
              <a:gd name="connsiteY11" fmla="*/ 3937530 h 3937530"/>
              <a:gd name="connsiteX12" fmla="*/ 2555 w 3935470"/>
              <a:gd name="connsiteY12" fmla="*/ 1778530 h 3937530"/>
              <a:gd name="connsiteX0" fmla="*/ 2555 w 3935470"/>
              <a:gd name="connsiteY0" fmla="*/ 1778530 h 3937530"/>
              <a:gd name="connsiteX1" fmla="*/ 1526556 w 3935470"/>
              <a:gd name="connsiteY1" fmla="*/ 1029231 h 3937530"/>
              <a:gd name="connsiteX2" fmla="*/ 1069356 w 3935470"/>
              <a:gd name="connsiteY2" fmla="*/ 114830 h 3937530"/>
              <a:gd name="connsiteX3" fmla="*/ 1831356 w 3935470"/>
              <a:gd name="connsiteY3" fmla="*/ 813331 h 3937530"/>
              <a:gd name="connsiteX4" fmla="*/ 1975818 w 3935470"/>
              <a:gd name="connsiteY4" fmla="*/ 191030 h 3937530"/>
              <a:gd name="connsiteX5" fmla="*/ 2237756 w 3935470"/>
              <a:gd name="connsiteY5" fmla="*/ 826030 h 3937530"/>
              <a:gd name="connsiteX6" fmla="*/ 3101355 w 3935470"/>
              <a:gd name="connsiteY6" fmla="*/ 114830 h 3937530"/>
              <a:gd name="connsiteX7" fmla="*/ 2618755 w 3935470"/>
              <a:gd name="connsiteY7" fmla="*/ 1118130 h 3937530"/>
              <a:gd name="connsiteX8" fmla="*/ 3060082 w 3935470"/>
              <a:gd name="connsiteY8" fmla="*/ 1205443 h 3937530"/>
              <a:gd name="connsiteX9" fmla="*/ 2821957 w 3935470"/>
              <a:gd name="connsiteY9" fmla="*/ 1608668 h 3937530"/>
              <a:gd name="connsiteX10" fmla="*/ 3898281 w 3935470"/>
              <a:gd name="connsiteY10" fmla="*/ 1778530 h 3937530"/>
              <a:gd name="connsiteX11" fmla="*/ 1950418 w 3935470"/>
              <a:gd name="connsiteY11" fmla="*/ 3937530 h 3937530"/>
              <a:gd name="connsiteX12" fmla="*/ 2555 w 3935470"/>
              <a:gd name="connsiteY12" fmla="*/ 1778530 h 3937530"/>
              <a:gd name="connsiteX0" fmla="*/ 2555 w 3935470"/>
              <a:gd name="connsiteY0" fmla="*/ 1778530 h 3937530"/>
              <a:gd name="connsiteX1" fmla="*/ 1526556 w 3935470"/>
              <a:gd name="connsiteY1" fmla="*/ 1029231 h 3937530"/>
              <a:gd name="connsiteX2" fmla="*/ 1069356 w 3935470"/>
              <a:gd name="connsiteY2" fmla="*/ 114830 h 3937530"/>
              <a:gd name="connsiteX3" fmla="*/ 1831356 w 3935470"/>
              <a:gd name="connsiteY3" fmla="*/ 813331 h 3937530"/>
              <a:gd name="connsiteX4" fmla="*/ 1975818 w 3935470"/>
              <a:gd name="connsiteY4" fmla="*/ 191030 h 3937530"/>
              <a:gd name="connsiteX5" fmla="*/ 2237756 w 3935470"/>
              <a:gd name="connsiteY5" fmla="*/ 826030 h 3937530"/>
              <a:gd name="connsiteX6" fmla="*/ 3101355 w 3935470"/>
              <a:gd name="connsiteY6" fmla="*/ 114830 h 3937530"/>
              <a:gd name="connsiteX7" fmla="*/ 2618755 w 3935470"/>
              <a:gd name="connsiteY7" fmla="*/ 1118130 h 3937530"/>
              <a:gd name="connsiteX8" fmla="*/ 3060082 w 3935470"/>
              <a:gd name="connsiteY8" fmla="*/ 1205443 h 3937530"/>
              <a:gd name="connsiteX9" fmla="*/ 2821957 w 3935470"/>
              <a:gd name="connsiteY9" fmla="*/ 1608668 h 3937530"/>
              <a:gd name="connsiteX10" fmla="*/ 3898281 w 3935470"/>
              <a:gd name="connsiteY10" fmla="*/ 1778530 h 3937530"/>
              <a:gd name="connsiteX11" fmla="*/ 1950418 w 3935470"/>
              <a:gd name="connsiteY11" fmla="*/ 3937530 h 3937530"/>
              <a:gd name="connsiteX12" fmla="*/ 2555 w 3935470"/>
              <a:gd name="connsiteY12" fmla="*/ 1778530 h 3937530"/>
              <a:gd name="connsiteX0" fmla="*/ 2555 w 3935470"/>
              <a:gd name="connsiteY0" fmla="*/ 1778530 h 3937530"/>
              <a:gd name="connsiteX1" fmla="*/ 1526556 w 3935470"/>
              <a:gd name="connsiteY1" fmla="*/ 1029231 h 3937530"/>
              <a:gd name="connsiteX2" fmla="*/ 1069356 w 3935470"/>
              <a:gd name="connsiteY2" fmla="*/ 114830 h 3937530"/>
              <a:gd name="connsiteX3" fmla="*/ 1831356 w 3935470"/>
              <a:gd name="connsiteY3" fmla="*/ 813331 h 3937530"/>
              <a:gd name="connsiteX4" fmla="*/ 1975818 w 3935470"/>
              <a:gd name="connsiteY4" fmla="*/ 191030 h 3937530"/>
              <a:gd name="connsiteX5" fmla="*/ 2237756 w 3935470"/>
              <a:gd name="connsiteY5" fmla="*/ 826030 h 3937530"/>
              <a:gd name="connsiteX6" fmla="*/ 3101355 w 3935470"/>
              <a:gd name="connsiteY6" fmla="*/ 114830 h 3937530"/>
              <a:gd name="connsiteX7" fmla="*/ 2618755 w 3935470"/>
              <a:gd name="connsiteY7" fmla="*/ 1118130 h 3937530"/>
              <a:gd name="connsiteX8" fmla="*/ 3060082 w 3935470"/>
              <a:gd name="connsiteY8" fmla="*/ 1205443 h 3937530"/>
              <a:gd name="connsiteX9" fmla="*/ 2821957 w 3935470"/>
              <a:gd name="connsiteY9" fmla="*/ 1608668 h 3937530"/>
              <a:gd name="connsiteX10" fmla="*/ 3898281 w 3935470"/>
              <a:gd name="connsiteY10" fmla="*/ 1778530 h 3937530"/>
              <a:gd name="connsiteX11" fmla="*/ 1950418 w 3935470"/>
              <a:gd name="connsiteY11" fmla="*/ 3937530 h 3937530"/>
              <a:gd name="connsiteX12" fmla="*/ 2555 w 3935470"/>
              <a:gd name="connsiteY12" fmla="*/ 1778530 h 3937530"/>
              <a:gd name="connsiteX0" fmla="*/ 2555 w 3935470"/>
              <a:gd name="connsiteY0" fmla="*/ 1778530 h 3937530"/>
              <a:gd name="connsiteX1" fmla="*/ 1526556 w 3935470"/>
              <a:gd name="connsiteY1" fmla="*/ 1029231 h 3937530"/>
              <a:gd name="connsiteX2" fmla="*/ 1069356 w 3935470"/>
              <a:gd name="connsiteY2" fmla="*/ 114830 h 3937530"/>
              <a:gd name="connsiteX3" fmla="*/ 1831356 w 3935470"/>
              <a:gd name="connsiteY3" fmla="*/ 813331 h 3937530"/>
              <a:gd name="connsiteX4" fmla="*/ 1975818 w 3935470"/>
              <a:gd name="connsiteY4" fmla="*/ 191030 h 3937530"/>
              <a:gd name="connsiteX5" fmla="*/ 2237756 w 3935470"/>
              <a:gd name="connsiteY5" fmla="*/ 826030 h 3937530"/>
              <a:gd name="connsiteX6" fmla="*/ 3101355 w 3935470"/>
              <a:gd name="connsiteY6" fmla="*/ 114830 h 3937530"/>
              <a:gd name="connsiteX7" fmla="*/ 2609230 w 3935470"/>
              <a:gd name="connsiteY7" fmla="*/ 1141942 h 3937530"/>
              <a:gd name="connsiteX8" fmla="*/ 3060082 w 3935470"/>
              <a:gd name="connsiteY8" fmla="*/ 1205443 h 3937530"/>
              <a:gd name="connsiteX9" fmla="*/ 2821957 w 3935470"/>
              <a:gd name="connsiteY9" fmla="*/ 1608668 h 3937530"/>
              <a:gd name="connsiteX10" fmla="*/ 3898281 w 3935470"/>
              <a:gd name="connsiteY10" fmla="*/ 1778530 h 3937530"/>
              <a:gd name="connsiteX11" fmla="*/ 1950418 w 3935470"/>
              <a:gd name="connsiteY11" fmla="*/ 3937530 h 3937530"/>
              <a:gd name="connsiteX12" fmla="*/ 2555 w 3935470"/>
              <a:gd name="connsiteY12" fmla="*/ 1778530 h 3937530"/>
              <a:gd name="connsiteX0" fmla="*/ 2555 w 3935470"/>
              <a:gd name="connsiteY0" fmla="*/ 1778530 h 3937530"/>
              <a:gd name="connsiteX1" fmla="*/ 1526556 w 3935470"/>
              <a:gd name="connsiteY1" fmla="*/ 1029231 h 3937530"/>
              <a:gd name="connsiteX2" fmla="*/ 1069356 w 3935470"/>
              <a:gd name="connsiteY2" fmla="*/ 114830 h 3937530"/>
              <a:gd name="connsiteX3" fmla="*/ 1831356 w 3935470"/>
              <a:gd name="connsiteY3" fmla="*/ 813331 h 3937530"/>
              <a:gd name="connsiteX4" fmla="*/ 1975818 w 3935470"/>
              <a:gd name="connsiteY4" fmla="*/ 191030 h 3937530"/>
              <a:gd name="connsiteX5" fmla="*/ 2237756 w 3935470"/>
              <a:gd name="connsiteY5" fmla="*/ 826030 h 3937530"/>
              <a:gd name="connsiteX6" fmla="*/ 3101355 w 3935470"/>
              <a:gd name="connsiteY6" fmla="*/ 114830 h 3937530"/>
              <a:gd name="connsiteX7" fmla="*/ 2609230 w 3935470"/>
              <a:gd name="connsiteY7" fmla="*/ 1141942 h 3937530"/>
              <a:gd name="connsiteX8" fmla="*/ 3060082 w 3935470"/>
              <a:gd name="connsiteY8" fmla="*/ 1205443 h 3937530"/>
              <a:gd name="connsiteX9" fmla="*/ 2821957 w 3935470"/>
              <a:gd name="connsiteY9" fmla="*/ 1608668 h 3937530"/>
              <a:gd name="connsiteX10" fmla="*/ 3898281 w 3935470"/>
              <a:gd name="connsiteY10" fmla="*/ 1778530 h 3937530"/>
              <a:gd name="connsiteX11" fmla="*/ 1950418 w 3935470"/>
              <a:gd name="connsiteY11" fmla="*/ 3937530 h 3937530"/>
              <a:gd name="connsiteX12" fmla="*/ 2555 w 3935470"/>
              <a:gd name="connsiteY12" fmla="*/ 1778530 h 3937530"/>
              <a:gd name="connsiteX0" fmla="*/ 2555 w 3935470"/>
              <a:gd name="connsiteY0" fmla="*/ 1778530 h 3937530"/>
              <a:gd name="connsiteX1" fmla="*/ 1526556 w 3935470"/>
              <a:gd name="connsiteY1" fmla="*/ 1029231 h 3937530"/>
              <a:gd name="connsiteX2" fmla="*/ 1069356 w 3935470"/>
              <a:gd name="connsiteY2" fmla="*/ 114830 h 3937530"/>
              <a:gd name="connsiteX3" fmla="*/ 1831356 w 3935470"/>
              <a:gd name="connsiteY3" fmla="*/ 813331 h 3937530"/>
              <a:gd name="connsiteX4" fmla="*/ 1975818 w 3935470"/>
              <a:gd name="connsiteY4" fmla="*/ 191030 h 3937530"/>
              <a:gd name="connsiteX5" fmla="*/ 2237756 w 3935470"/>
              <a:gd name="connsiteY5" fmla="*/ 826030 h 3937530"/>
              <a:gd name="connsiteX6" fmla="*/ 3101355 w 3935470"/>
              <a:gd name="connsiteY6" fmla="*/ 114830 h 3937530"/>
              <a:gd name="connsiteX7" fmla="*/ 2609230 w 3935470"/>
              <a:gd name="connsiteY7" fmla="*/ 1141942 h 3937530"/>
              <a:gd name="connsiteX8" fmla="*/ 3060082 w 3935470"/>
              <a:gd name="connsiteY8" fmla="*/ 1205443 h 3937530"/>
              <a:gd name="connsiteX9" fmla="*/ 2821957 w 3935470"/>
              <a:gd name="connsiteY9" fmla="*/ 1608668 h 3937530"/>
              <a:gd name="connsiteX10" fmla="*/ 3898281 w 3935470"/>
              <a:gd name="connsiteY10" fmla="*/ 1778530 h 3937530"/>
              <a:gd name="connsiteX11" fmla="*/ 1950418 w 3935470"/>
              <a:gd name="connsiteY11" fmla="*/ 3937530 h 3937530"/>
              <a:gd name="connsiteX12" fmla="*/ 2555 w 3935470"/>
              <a:gd name="connsiteY12" fmla="*/ 1778530 h 3937530"/>
              <a:gd name="connsiteX0" fmla="*/ 2555 w 3935470"/>
              <a:gd name="connsiteY0" fmla="*/ 1778530 h 3937530"/>
              <a:gd name="connsiteX1" fmla="*/ 1526556 w 3935470"/>
              <a:gd name="connsiteY1" fmla="*/ 1029231 h 3937530"/>
              <a:gd name="connsiteX2" fmla="*/ 1069356 w 3935470"/>
              <a:gd name="connsiteY2" fmla="*/ 114830 h 3937530"/>
              <a:gd name="connsiteX3" fmla="*/ 1831356 w 3935470"/>
              <a:gd name="connsiteY3" fmla="*/ 813331 h 3937530"/>
              <a:gd name="connsiteX4" fmla="*/ 1975818 w 3935470"/>
              <a:gd name="connsiteY4" fmla="*/ 191030 h 3937530"/>
              <a:gd name="connsiteX5" fmla="*/ 2237756 w 3935470"/>
              <a:gd name="connsiteY5" fmla="*/ 826030 h 3937530"/>
              <a:gd name="connsiteX6" fmla="*/ 3101355 w 3935470"/>
              <a:gd name="connsiteY6" fmla="*/ 114830 h 3937530"/>
              <a:gd name="connsiteX7" fmla="*/ 2609230 w 3935470"/>
              <a:gd name="connsiteY7" fmla="*/ 1141942 h 3937530"/>
              <a:gd name="connsiteX8" fmla="*/ 3060082 w 3935470"/>
              <a:gd name="connsiteY8" fmla="*/ 1205443 h 3937530"/>
              <a:gd name="connsiteX9" fmla="*/ 2821957 w 3935470"/>
              <a:gd name="connsiteY9" fmla="*/ 1608668 h 3937530"/>
              <a:gd name="connsiteX10" fmla="*/ 3898281 w 3935470"/>
              <a:gd name="connsiteY10" fmla="*/ 1778530 h 3937530"/>
              <a:gd name="connsiteX11" fmla="*/ 1950418 w 3935470"/>
              <a:gd name="connsiteY11" fmla="*/ 3937530 h 3937530"/>
              <a:gd name="connsiteX12" fmla="*/ 2555 w 3935470"/>
              <a:gd name="connsiteY12" fmla="*/ 1778530 h 3937530"/>
              <a:gd name="connsiteX0" fmla="*/ 2555 w 3935470"/>
              <a:gd name="connsiteY0" fmla="*/ 1778530 h 3937530"/>
              <a:gd name="connsiteX1" fmla="*/ 1526556 w 3935470"/>
              <a:gd name="connsiteY1" fmla="*/ 1029231 h 3937530"/>
              <a:gd name="connsiteX2" fmla="*/ 1069356 w 3935470"/>
              <a:gd name="connsiteY2" fmla="*/ 114830 h 3937530"/>
              <a:gd name="connsiteX3" fmla="*/ 1831356 w 3935470"/>
              <a:gd name="connsiteY3" fmla="*/ 813331 h 3937530"/>
              <a:gd name="connsiteX4" fmla="*/ 1975818 w 3935470"/>
              <a:gd name="connsiteY4" fmla="*/ 191030 h 3937530"/>
              <a:gd name="connsiteX5" fmla="*/ 2237756 w 3935470"/>
              <a:gd name="connsiteY5" fmla="*/ 826030 h 3937530"/>
              <a:gd name="connsiteX6" fmla="*/ 3101355 w 3935470"/>
              <a:gd name="connsiteY6" fmla="*/ 114830 h 3937530"/>
              <a:gd name="connsiteX7" fmla="*/ 2609230 w 3935470"/>
              <a:gd name="connsiteY7" fmla="*/ 1141942 h 3937530"/>
              <a:gd name="connsiteX8" fmla="*/ 3060082 w 3935470"/>
              <a:gd name="connsiteY8" fmla="*/ 1205443 h 3937530"/>
              <a:gd name="connsiteX9" fmla="*/ 2821957 w 3935470"/>
              <a:gd name="connsiteY9" fmla="*/ 1608668 h 3937530"/>
              <a:gd name="connsiteX10" fmla="*/ 3898281 w 3935470"/>
              <a:gd name="connsiteY10" fmla="*/ 1778530 h 3937530"/>
              <a:gd name="connsiteX11" fmla="*/ 1950418 w 3935470"/>
              <a:gd name="connsiteY11" fmla="*/ 3937530 h 3937530"/>
              <a:gd name="connsiteX12" fmla="*/ 2555 w 3935470"/>
              <a:gd name="connsiteY12" fmla="*/ 1778530 h 3937530"/>
              <a:gd name="connsiteX0" fmla="*/ 2555 w 3935470"/>
              <a:gd name="connsiteY0" fmla="*/ 1778530 h 3937530"/>
              <a:gd name="connsiteX1" fmla="*/ 1526556 w 3935470"/>
              <a:gd name="connsiteY1" fmla="*/ 1029231 h 3937530"/>
              <a:gd name="connsiteX2" fmla="*/ 1069356 w 3935470"/>
              <a:gd name="connsiteY2" fmla="*/ 114830 h 3937530"/>
              <a:gd name="connsiteX3" fmla="*/ 1831356 w 3935470"/>
              <a:gd name="connsiteY3" fmla="*/ 813331 h 3937530"/>
              <a:gd name="connsiteX4" fmla="*/ 1975818 w 3935470"/>
              <a:gd name="connsiteY4" fmla="*/ 191030 h 3937530"/>
              <a:gd name="connsiteX5" fmla="*/ 2237756 w 3935470"/>
              <a:gd name="connsiteY5" fmla="*/ 826030 h 3937530"/>
              <a:gd name="connsiteX6" fmla="*/ 3101355 w 3935470"/>
              <a:gd name="connsiteY6" fmla="*/ 114830 h 3937530"/>
              <a:gd name="connsiteX7" fmla="*/ 2609230 w 3935470"/>
              <a:gd name="connsiteY7" fmla="*/ 1141942 h 3937530"/>
              <a:gd name="connsiteX8" fmla="*/ 3060082 w 3935470"/>
              <a:gd name="connsiteY8" fmla="*/ 1205443 h 3937530"/>
              <a:gd name="connsiteX9" fmla="*/ 2821957 w 3935470"/>
              <a:gd name="connsiteY9" fmla="*/ 1608668 h 3937530"/>
              <a:gd name="connsiteX10" fmla="*/ 3898281 w 3935470"/>
              <a:gd name="connsiteY10" fmla="*/ 1778530 h 3937530"/>
              <a:gd name="connsiteX11" fmla="*/ 1950418 w 3935470"/>
              <a:gd name="connsiteY11" fmla="*/ 3937530 h 3937530"/>
              <a:gd name="connsiteX12" fmla="*/ 2555 w 3935470"/>
              <a:gd name="connsiteY12" fmla="*/ 1778530 h 3937530"/>
              <a:gd name="connsiteX0" fmla="*/ 2555 w 3935470"/>
              <a:gd name="connsiteY0" fmla="*/ 1778530 h 3937530"/>
              <a:gd name="connsiteX1" fmla="*/ 1526556 w 3935470"/>
              <a:gd name="connsiteY1" fmla="*/ 1029231 h 3937530"/>
              <a:gd name="connsiteX2" fmla="*/ 1069356 w 3935470"/>
              <a:gd name="connsiteY2" fmla="*/ 114830 h 3937530"/>
              <a:gd name="connsiteX3" fmla="*/ 1831356 w 3935470"/>
              <a:gd name="connsiteY3" fmla="*/ 813331 h 3937530"/>
              <a:gd name="connsiteX4" fmla="*/ 1975818 w 3935470"/>
              <a:gd name="connsiteY4" fmla="*/ 191030 h 3937530"/>
              <a:gd name="connsiteX5" fmla="*/ 2237756 w 3935470"/>
              <a:gd name="connsiteY5" fmla="*/ 826030 h 3937530"/>
              <a:gd name="connsiteX6" fmla="*/ 3101355 w 3935470"/>
              <a:gd name="connsiteY6" fmla="*/ 114830 h 3937530"/>
              <a:gd name="connsiteX7" fmla="*/ 2609230 w 3935470"/>
              <a:gd name="connsiteY7" fmla="*/ 1141942 h 3937530"/>
              <a:gd name="connsiteX8" fmla="*/ 3060082 w 3935470"/>
              <a:gd name="connsiteY8" fmla="*/ 1205443 h 3937530"/>
              <a:gd name="connsiteX9" fmla="*/ 2821957 w 3935470"/>
              <a:gd name="connsiteY9" fmla="*/ 1608668 h 3937530"/>
              <a:gd name="connsiteX10" fmla="*/ 3898281 w 3935470"/>
              <a:gd name="connsiteY10" fmla="*/ 1778530 h 3937530"/>
              <a:gd name="connsiteX11" fmla="*/ 1950418 w 3935470"/>
              <a:gd name="connsiteY11" fmla="*/ 3937530 h 3937530"/>
              <a:gd name="connsiteX12" fmla="*/ 2555 w 3935470"/>
              <a:gd name="connsiteY12" fmla="*/ 1778530 h 3937530"/>
              <a:gd name="connsiteX0" fmla="*/ 2555 w 3971496"/>
              <a:gd name="connsiteY0" fmla="*/ 1778530 h 3937530"/>
              <a:gd name="connsiteX1" fmla="*/ 1526556 w 3971496"/>
              <a:gd name="connsiteY1" fmla="*/ 1029231 h 3937530"/>
              <a:gd name="connsiteX2" fmla="*/ 1069356 w 3971496"/>
              <a:gd name="connsiteY2" fmla="*/ 114830 h 3937530"/>
              <a:gd name="connsiteX3" fmla="*/ 1831356 w 3971496"/>
              <a:gd name="connsiteY3" fmla="*/ 813331 h 3937530"/>
              <a:gd name="connsiteX4" fmla="*/ 1975818 w 3971496"/>
              <a:gd name="connsiteY4" fmla="*/ 191030 h 3937530"/>
              <a:gd name="connsiteX5" fmla="*/ 2237756 w 3971496"/>
              <a:gd name="connsiteY5" fmla="*/ 826030 h 3937530"/>
              <a:gd name="connsiteX6" fmla="*/ 3101355 w 3971496"/>
              <a:gd name="connsiteY6" fmla="*/ 114830 h 3937530"/>
              <a:gd name="connsiteX7" fmla="*/ 2609230 w 3971496"/>
              <a:gd name="connsiteY7" fmla="*/ 1141942 h 3937530"/>
              <a:gd name="connsiteX8" fmla="*/ 3060082 w 3971496"/>
              <a:gd name="connsiteY8" fmla="*/ 1205443 h 3937530"/>
              <a:gd name="connsiteX9" fmla="*/ 2821957 w 3971496"/>
              <a:gd name="connsiteY9" fmla="*/ 1608668 h 3937530"/>
              <a:gd name="connsiteX10" fmla="*/ 3336307 w 3971496"/>
              <a:gd name="connsiteY10" fmla="*/ 1684868 h 3937530"/>
              <a:gd name="connsiteX11" fmla="*/ 3898281 w 3971496"/>
              <a:gd name="connsiteY11" fmla="*/ 1778530 h 3937530"/>
              <a:gd name="connsiteX12" fmla="*/ 1950418 w 3971496"/>
              <a:gd name="connsiteY12" fmla="*/ 3937530 h 3937530"/>
              <a:gd name="connsiteX13" fmla="*/ 2555 w 3971496"/>
              <a:gd name="connsiteY13" fmla="*/ 1778530 h 3937530"/>
              <a:gd name="connsiteX0" fmla="*/ 2555 w 3971496"/>
              <a:gd name="connsiteY0" fmla="*/ 1778530 h 3937530"/>
              <a:gd name="connsiteX1" fmla="*/ 1526556 w 3971496"/>
              <a:gd name="connsiteY1" fmla="*/ 1029231 h 3937530"/>
              <a:gd name="connsiteX2" fmla="*/ 1069356 w 3971496"/>
              <a:gd name="connsiteY2" fmla="*/ 114830 h 3937530"/>
              <a:gd name="connsiteX3" fmla="*/ 1831356 w 3971496"/>
              <a:gd name="connsiteY3" fmla="*/ 813331 h 3937530"/>
              <a:gd name="connsiteX4" fmla="*/ 1975818 w 3971496"/>
              <a:gd name="connsiteY4" fmla="*/ 191030 h 3937530"/>
              <a:gd name="connsiteX5" fmla="*/ 2237756 w 3971496"/>
              <a:gd name="connsiteY5" fmla="*/ 826030 h 3937530"/>
              <a:gd name="connsiteX6" fmla="*/ 3101355 w 3971496"/>
              <a:gd name="connsiteY6" fmla="*/ 114830 h 3937530"/>
              <a:gd name="connsiteX7" fmla="*/ 2609230 w 3971496"/>
              <a:gd name="connsiteY7" fmla="*/ 1141942 h 3937530"/>
              <a:gd name="connsiteX8" fmla="*/ 3060082 w 3971496"/>
              <a:gd name="connsiteY8" fmla="*/ 1205443 h 3937530"/>
              <a:gd name="connsiteX9" fmla="*/ 2821957 w 3971496"/>
              <a:gd name="connsiteY9" fmla="*/ 1608668 h 3937530"/>
              <a:gd name="connsiteX10" fmla="*/ 3336307 w 3971496"/>
              <a:gd name="connsiteY10" fmla="*/ 1684868 h 3937530"/>
              <a:gd name="connsiteX11" fmla="*/ 3898281 w 3971496"/>
              <a:gd name="connsiteY11" fmla="*/ 1778530 h 3937530"/>
              <a:gd name="connsiteX12" fmla="*/ 1950418 w 3971496"/>
              <a:gd name="connsiteY12" fmla="*/ 3937530 h 3937530"/>
              <a:gd name="connsiteX13" fmla="*/ 2555 w 3971496"/>
              <a:gd name="connsiteY13" fmla="*/ 1778530 h 3937530"/>
              <a:gd name="connsiteX0" fmla="*/ 2555 w 4003228"/>
              <a:gd name="connsiteY0" fmla="*/ 1778530 h 3937530"/>
              <a:gd name="connsiteX1" fmla="*/ 1526556 w 4003228"/>
              <a:gd name="connsiteY1" fmla="*/ 1029231 h 3937530"/>
              <a:gd name="connsiteX2" fmla="*/ 1069356 w 4003228"/>
              <a:gd name="connsiteY2" fmla="*/ 114830 h 3937530"/>
              <a:gd name="connsiteX3" fmla="*/ 1831356 w 4003228"/>
              <a:gd name="connsiteY3" fmla="*/ 813331 h 3937530"/>
              <a:gd name="connsiteX4" fmla="*/ 1975818 w 4003228"/>
              <a:gd name="connsiteY4" fmla="*/ 191030 h 3937530"/>
              <a:gd name="connsiteX5" fmla="*/ 2237756 w 4003228"/>
              <a:gd name="connsiteY5" fmla="*/ 826030 h 3937530"/>
              <a:gd name="connsiteX6" fmla="*/ 3101355 w 4003228"/>
              <a:gd name="connsiteY6" fmla="*/ 114830 h 3937530"/>
              <a:gd name="connsiteX7" fmla="*/ 2609230 w 4003228"/>
              <a:gd name="connsiteY7" fmla="*/ 1141942 h 3937530"/>
              <a:gd name="connsiteX8" fmla="*/ 3060082 w 4003228"/>
              <a:gd name="connsiteY8" fmla="*/ 1205443 h 3937530"/>
              <a:gd name="connsiteX9" fmla="*/ 2821957 w 4003228"/>
              <a:gd name="connsiteY9" fmla="*/ 1608668 h 3937530"/>
              <a:gd name="connsiteX10" fmla="*/ 3336307 w 4003228"/>
              <a:gd name="connsiteY10" fmla="*/ 1684868 h 3937530"/>
              <a:gd name="connsiteX11" fmla="*/ 3626820 w 4003228"/>
              <a:gd name="connsiteY11" fmla="*/ 2013480 h 3937530"/>
              <a:gd name="connsiteX12" fmla="*/ 3898281 w 4003228"/>
              <a:gd name="connsiteY12" fmla="*/ 1778530 h 3937530"/>
              <a:gd name="connsiteX13" fmla="*/ 1950418 w 4003228"/>
              <a:gd name="connsiteY13" fmla="*/ 3937530 h 3937530"/>
              <a:gd name="connsiteX14" fmla="*/ 2555 w 4003228"/>
              <a:gd name="connsiteY14" fmla="*/ 1778530 h 3937530"/>
              <a:gd name="connsiteX0" fmla="*/ 2555 w 4003228"/>
              <a:gd name="connsiteY0" fmla="*/ 1778530 h 3937530"/>
              <a:gd name="connsiteX1" fmla="*/ 1526556 w 4003228"/>
              <a:gd name="connsiteY1" fmla="*/ 1029231 h 3937530"/>
              <a:gd name="connsiteX2" fmla="*/ 1069356 w 4003228"/>
              <a:gd name="connsiteY2" fmla="*/ 114830 h 3937530"/>
              <a:gd name="connsiteX3" fmla="*/ 1831356 w 4003228"/>
              <a:gd name="connsiteY3" fmla="*/ 813331 h 3937530"/>
              <a:gd name="connsiteX4" fmla="*/ 1975818 w 4003228"/>
              <a:gd name="connsiteY4" fmla="*/ 191030 h 3937530"/>
              <a:gd name="connsiteX5" fmla="*/ 2237756 w 4003228"/>
              <a:gd name="connsiteY5" fmla="*/ 826030 h 3937530"/>
              <a:gd name="connsiteX6" fmla="*/ 3101355 w 4003228"/>
              <a:gd name="connsiteY6" fmla="*/ 114830 h 3937530"/>
              <a:gd name="connsiteX7" fmla="*/ 2609230 w 4003228"/>
              <a:gd name="connsiteY7" fmla="*/ 1141942 h 3937530"/>
              <a:gd name="connsiteX8" fmla="*/ 3060082 w 4003228"/>
              <a:gd name="connsiteY8" fmla="*/ 1205443 h 3937530"/>
              <a:gd name="connsiteX9" fmla="*/ 2821957 w 4003228"/>
              <a:gd name="connsiteY9" fmla="*/ 1608668 h 3937530"/>
              <a:gd name="connsiteX10" fmla="*/ 3336307 w 4003228"/>
              <a:gd name="connsiteY10" fmla="*/ 1684868 h 3937530"/>
              <a:gd name="connsiteX11" fmla="*/ 3626820 w 4003228"/>
              <a:gd name="connsiteY11" fmla="*/ 2013480 h 3937530"/>
              <a:gd name="connsiteX12" fmla="*/ 3898281 w 4003228"/>
              <a:gd name="connsiteY12" fmla="*/ 1778530 h 3937530"/>
              <a:gd name="connsiteX13" fmla="*/ 1950418 w 4003228"/>
              <a:gd name="connsiteY13" fmla="*/ 3937530 h 3937530"/>
              <a:gd name="connsiteX14" fmla="*/ 2555 w 4003228"/>
              <a:gd name="connsiteY14" fmla="*/ 1778530 h 3937530"/>
              <a:gd name="connsiteX0" fmla="*/ 2555 w 3676051"/>
              <a:gd name="connsiteY0" fmla="*/ 1778530 h 3939551"/>
              <a:gd name="connsiteX1" fmla="*/ 1526556 w 3676051"/>
              <a:gd name="connsiteY1" fmla="*/ 1029231 h 3939551"/>
              <a:gd name="connsiteX2" fmla="*/ 1069356 w 3676051"/>
              <a:gd name="connsiteY2" fmla="*/ 114830 h 3939551"/>
              <a:gd name="connsiteX3" fmla="*/ 1831356 w 3676051"/>
              <a:gd name="connsiteY3" fmla="*/ 813331 h 3939551"/>
              <a:gd name="connsiteX4" fmla="*/ 1975818 w 3676051"/>
              <a:gd name="connsiteY4" fmla="*/ 191030 h 3939551"/>
              <a:gd name="connsiteX5" fmla="*/ 2237756 w 3676051"/>
              <a:gd name="connsiteY5" fmla="*/ 826030 h 3939551"/>
              <a:gd name="connsiteX6" fmla="*/ 3101355 w 3676051"/>
              <a:gd name="connsiteY6" fmla="*/ 114830 h 3939551"/>
              <a:gd name="connsiteX7" fmla="*/ 2609230 w 3676051"/>
              <a:gd name="connsiteY7" fmla="*/ 1141942 h 3939551"/>
              <a:gd name="connsiteX8" fmla="*/ 3060082 w 3676051"/>
              <a:gd name="connsiteY8" fmla="*/ 1205443 h 3939551"/>
              <a:gd name="connsiteX9" fmla="*/ 2821957 w 3676051"/>
              <a:gd name="connsiteY9" fmla="*/ 1608668 h 3939551"/>
              <a:gd name="connsiteX10" fmla="*/ 3336307 w 3676051"/>
              <a:gd name="connsiteY10" fmla="*/ 1684868 h 3939551"/>
              <a:gd name="connsiteX11" fmla="*/ 3626820 w 3676051"/>
              <a:gd name="connsiteY11" fmla="*/ 2013480 h 3939551"/>
              <a:gd name="connsiteX12" fmla="*/ 3383931 w 3676051"/>
              <a:gd name="connsiteY12" fmla="*/ 2159530 h 3939551"/>
              <a:gd name="connsiteX13" fmla="*/ 1950418 w 3676051"/>
              <a:gd name="connsiteY13" fmla="*/ 3937530 h 3939551"/>
              <a:gd name="connsiteX14" fmla="*/ 2555 w 3676051"/>
              <a:gd name="connsiteY14" fmla="*/ 1778530 h 3939551"/>
              <a:gd name="connsiteX0" fmla="*/ 2555 w 3648852"/>
              <a:gd name="connsiteY0" fmla="*/ 1778530 h 3939551"/>
              <a:gd name="connsiteX1" fmla="*/ 1526556 w 3648852"/>
              <a:gd name="connsiteY1" fmla="*/ 1029231 h 3939551"/>
              <a:gd name="connsiteX2" fmla="*/ 1069356 w 3648852"/>
              <a:gd name="connsiteY2" fmla="*/ 114830 h 3939551"/>
              <a:gd name="connsiteX3" fmla="*/ 1831356 w 3648852"/>
              <a:gd name="connsiteY3" fmla="*/ 813331 h 3939551"/>
              <a:gd name="connsiteX4" fmla="*/ 1975818 w 3648852"/>
              <a:gd name="connsiteY4" fmla="*/ 191030 h 3939551"/>
              <a:gd name="connsiteX5" fmla="*/ 2237756 w 3648852"/>
              <a:gd name="connsiteY5" fmla="*/ 826030 h 3939551"/>
              <a:gd name="connsiteX6" fmla="*/ 3101355 w 3648852"/>
              <a:gd name="connsiteY6" fmla="*/ 114830 h 3939551"/>
              <a:gd name="connsiteX7" fmla="*/ 2609230 w 3648852"/>
              <a:gd name="connsiteY7" fmla="*/ 1141942 h 3939551"/>
              <a:gd name="connsiteX8" fmla="*/ 3060082 w 3648852"/>
              <a:gd name="connsiteY8" fmla="*/ 1205443 h 3939551"/>
              <a:gd name="connsiteX9" fmla="*/ 2821957 w 3648852"/>
              <a:gd name="connsiteY9" fmla="*/ 1608668 h 3939551"/>
              <a:gd name="connsiteX10" fmla="*/ 3336307 w 3648852"/>
              <a:gd name="connsiteY10" fmla="*/ 1684868 h 3939551"/>
              <a:gd name="connsiteX11" fmla="*/ 3626820 w 3648852"/>
              <a:gd name="connsiteY11" fmla="*/ 2013480 h 3939551"/>
              <a:gd name="connsiteX12" fmla="*/ 3383931 w 3648852"/>
              <a:gd name="connsiteY12" fmla="*/ 2159530 h 3939551"/>
              <a:gd name="connsiteX13" fmla="*/ 1950418 w 3648852"/>
              <a:gd name="connsiteY13" fmla="*/ 3937530 h 3939551"/>
              <a:gd name="connsiteX14" fmla="*/ 2555 w 3648852"/>
              <a:gd name="connsiteY14" fmla="*/ 1778530 h 3939551"/>
              <a:gd name="connsiteX0" fmla="*/ 2555 w 3551148"/>
              <a:gd name="connsiteY0" fmla="*/ 1778530 h 3939551"/>
              <a:gd name="connsiteX1" fmla="*/ 1526556 w 3551148"/>
              <a:gd name="connsiteY1" fmla="*/ 1029231 h 3939551"/>
              <a:gd name="connsiteX2" fmla="*/ 1069356 w 3551148"/>
              <a:gd name="connsiteY2" fmla="*/ 114830 h 3939551"/>
              <a:gd name="connsiteX3" fmla="*/ 1831356 w 3551148"/>
              <a:gd name="connsiteY3" fmla="*/ 813331 h 3939551"/>
              <a:gd name="connsiteX4" fmla="*/ 1975818 w 3551148"/>
              <a:gd name="connsiteY4" fmla="*/ 191030 h 3939551"/>
              <a:gd name="connsiteX5" fmla="*/ 2237756 w 3551148"/>
              <a:gd name="connsiteY5" fmla="*/ 826030 h 3939551"/>
              <a:gd name="connsiteX6" fmla="*/ 3101355 w 3551148"/>
              <a:gd name="connsiteY6" fmla="*/ 114830 h 3939551"/>
              <a:gd name="connsiteX7" fmla="*/ 2609230 w 3551148"/>
              <a:gd name="connsiteY7" fmla="*/ 1141942 h 3939551"/>
              <a:gd name="connsiteX8" fmla="*/ 3060082 w 3551148"/>
              <a:gd name="connsiteY8" fmla="*/ 1205443 h 3939551"/>
              <a:gd name="connsiteX9" fmla="*/ 2821957 w 3551148"/>
              <a:gd name="connsiteY9" fmla="*/ 1608668 h 3939551"/>
              <a:gd name="connsiteX10" fmla="*/ 3336307 w 3551148"/>
              <a:gd name="connsiteY10" fmla="*/ 1684868 h 3939551"/>
              <a:gd name="connsiteX11" fmla="*/ 3517283 w 3551148"/>
              <a:gd name="connsiteY11" fmla="*/ 1965855 h 3939551"/>
              <a:gd name="connsiteX12" fmla="*/ 3383931 w 3551148"/>
              <a:gd name="connsiteY12" fmla="*/ 2159530 h 3939551"/>
              <a:gd name="connsiteX13" fmla="*/ 1950418 w 3551148"/>
              <a:gd name="connsiteY13" fmla="*/ 3937530 h 3939551"/>
              <a:gd name="connsiteX14" fmla="*/ 2555 w 3551148"/>
              <a:gd name="connsiteY14" fmla="*/ 1778530 h 3939551"/>
              <a:gd name="connsiteX0" fmla="*/ 2555 w 3517283"/>
              <a:gd name="connsiteY0" fmla="*/ 1778530 h 3939551"/>
              <a:gd name="connsiteX1" fmla="*/ 1526556 w 3517283"/>
              <a:gd name="connsiteY1" fmla="*/ 1029231 h 3939551"/>
              <a:gd name="connsiteX2" fmla="*/ 1069356 w 3517283"/>
              <a:gd name="connsiteY2" fmla="*/ 114830 h 3939551"/>
              <a:gd name="connsiteX3" fmla="*/ 1831356 w 3517283"/>
              <a:gd name="connsiteY3" fmla="*/ 813331 h 3939551"/>
              <a:gd name="connsiteX4" fmla="*/ 1975818 w 3517283"/>
              <a:gd name="connsiteY4" fmla="*/ 191030 h 3939551"/>
              <a:gd name="connsiteX5" fmla="*/ 2237756 w 3517283"/>
              <a:gd name="connsiteY5" fmla="*/ 826030 h 3939551"/>
              <a:gd name="connsiteX6" fmla="*/ 3101355 w 3517283"/>
              <a:gd name="connsiteY6" fmla="*/ 114830 h 3939551"/>
              <a:gd name="connsiteX7" fmla="*/ 2609230 w 3517283"/>
              <a:gd name="connsiteY7" fmla="*/ 1141942 h 3939551"/>
              <a:gd name="connsiteX8" fmla="*/ 3060082 w 3517283"/>
              <a:gd name="connsiteY8" fmla="*/ 1205443 h 3939551"/>
              <a:gd name="connsiteX9" fmla="*/ 2821957 w 3517283"/>
              <a:gd name="connsiteY9" fmla="*/ 1608668 h 3939551"/>
              <a:gd name="connsiteX10" fmla="*/ 3336307 w 3517283"/>
              <a:gd name="connsiteY10" fmla="*/ 1684868 h 3939551"/>
              <a:gd name="connsiteX11" fmla="*/ 3517283 w 3517283"/>
              <a:gd name="connsiteY11" fmla="*/ 1965855 h 3939551"/>
              <a:gd name="connsiteX12" fmla="*/ 3383931 w 3517283"/>
              <a:gd name="connsiteY12" fmla="*/ 2159530 h 3939551"/>
              <a:gd name="connsiteX13" fmla="*/ 1950418 w 3517283"/>
              <a:gd name="connsiteY13" fmla="*/ 3937530 h 3939551"/>
              <a:gd name="connsiteX14" fmla="*/ 2555 w 3517283"/>
              <a:gd name="connsiteY14" fmla="*/ 1778530 h 3939551"/>
              <a:gd name="connsiteX0" fmla="*/ 2555 w 3521355"/>
              <a:gd name="connsiteY0" fmla="*/ 1778530 h 3939551"/>
              <a:gd name="connsiteX1" fmla="*/ 1526556 w 3521355"/>
              <a:gd name="connsiteY1" fmla="*/ 1029231 h 3939551"/>
              <a:gd name="connsiteX2" fmla="*/ 1069356 w 3521355"/>
              <a:gd name="connsiteY2" fmla="*/ 114830 h 3939551"/>
              <a:gd name="connsiteX3" fmla="*/ 1831356 w 3521355"/>
              <a:gd name="connsiteY3" fmla="*/ 813331 h 3939551"/>
              <a:gd name="connsiteX4" fmla="*/ 1975818 w 3521355"/>
              <a:gd name="connsiteY4" fmla="*/ 191030 h 3939551"/>
              <a:gd name="connsiteX5" fmla="*/ 2237756 w 3521355"/>
              <a:gd name="connsiteY5" fmla="*/ 826030 h 3939551"/>
              <a:gd name="connsiteX6" fmla="*/ 3101355 w 3521355"/>
              <a:gd name="connsiteY6" fmla="*/ 114830 h 3939551"/>
              <a:gd name="connsiteX7" fmla="*/ 2609230 w 3521355"/>
              <a:gd name="connsiteY7" fmla="*/ 1141942 h 3939551"/>
              <a:gd name="connsiteX8" fmla="*/ 3060082 w 3521355"/>
              <a:gd name="connsiteY8" fmla="*/ 1205443 h 3939551"/>
              <a:gd name="connsiteX9" fmla="*/ 2821957 w 3521355"/>
              <a:gd name="connsiteY9" fmla="*/ 1608668 h 3939551"/>
              <a:gd name="connsiteX10" fmla="*/ 3336307 w 3521355"/>
              <a:gd name="connsiteY10" fmla="*/ 1684868 h 3939551"/>
              <a:gd name="connsiteX11" fmla="*/ 3517283 w 3521355"/>
              <a:gd name="connsiteY11" fmla="*/ 1965855 h 3939551"/>
              <a:gd name="connsiteX12" fmla="*/ 3383931 w 3521355"/>
              <a:gd name="connsiteY12" fmla="*/ 2159530 h 3939551"/>
              <a:gd name="connsiteX13" fmla="*/ 1950418 w 3521355"/>
              <a:gd name="connsiteY13" fmla="*/ 3937530 h 3939551"/>
              <a:gd name="connsiteX14" fmla="*/ 2555 w 3521355"/>
              <a:gd name="connsiteY14" fmla="*/ 1778530 h 3939551"/>
              <a:gd name="connsiteX0" fmla="*/ 2555 w 3521355"/>
              <a:gd name="connsiteY0" fmla="*/ 1778530 h 3939551"/>
              <a:gd name="connsiteX1" fmla="*/ 1526556 w 3521355"/>
              <a:gd name="connsiteY1" fmla="*/ 1029231 h 3939551"/>
              <a:gd name="connsiteX2" fmla="*/ 1069356 w 3521355"/>
              <a:gd name="connsiteY2" fmla="*/ 114830 h 3939551"/>
              <a:gd name="connsiteX3" fmla="*/ 1831356 w 3521355"/>
              <a:gd name="connsiteY3" fmla="*/ 813331 h 3939551"/>
              <a:gd name="connsiteX4" fmla="*/ 1975818 w 3521355"/>
              <a:gd name="connsiteY4" fmla="*/ 191030 h 3939551"/>
              <a:gd name="connsiteX5" fmla="*/ 2237756 w 3521355"/>
              <a:gd name="connsiteY5" fmla="*/ 826030 h 3939551"/>
              <a:gd name="connsiteX6" fmla="*/ 3101355 w 3521355"/>
              <a:gd name="connsiteY6" fmla="*/ 114830 h 3939551"/>
              <a:gd name="connsiteX7" fmla="*/ 2609230 w 3521355"/>
              <a:gd name="connsiteY7" fmla="*/ 1141942 h 3939551"/>
              <a:gd name="connsiteX8" fmla="*/ 3060082 w 3521355"/>
              <a:gd name="connsiteY8" fmla="*/ 1205443 h 3939551"/>
              <a:gd name="connsiteX9" fmla="*/ 2821957 w 3521355"/>
              <a:gd name="connsiteY9" fmla="*/ 1608668 h 3939551"/>
              <a:gd name="connsiteX10" fmla="*/ 3336307 w 3521355"/>
              <a:gd name="connsiteY10" fmla="*/ 1684868 h 3939551"/>
              <a:gd name="connsiteX11" fmla="*/ 3517283 w 3521355"/>
              <a:gd name="connsiteY11" fmla="*/ 1965855 h 3939551"/>
              <a:gd name="connsiteX12" fmla="*/ 3383931 w 3521355"/>
              <a:gd name="connsiteY12" fmla="*/ 2159530 h 3939551"/>
              <a:gd name="connsiteX13" fmla="*/ 1950418 w 3521355"/>
              <a:gd name="connsiteY13" fmla="*/ 3937530 h 3939551"/>
              <a:gd name="connsiteX14" fmla="*/ 2555 w 3521355"/>
              <a:gd name="connsiteY14" fmla="*/ 1778530 h 3939551"/>
              <a:gd name="connsiteX0" fmla="*/ 2555 w 3521355"/>
              <a:gd name="connsiteY0" fmla="*/ 1778530 h 3939551"/>
              <a:gd name="connsiteX1" fmla="*/ 1526556 w 3521355"/>
              <a:gd name="connsiteY1" fmla="*/ 1029231 h 3939551"/>
              <a:gd name="connsiteX2" fmla="*/ 1069356 w 3521355"/>
              <a:gd name="connsiteY2" fmla="*/ 114830 h 3939551"/>
              <a:gd name="connsiteX3" fmla="*/ 1831356 w 3521355"/>
              <a:gd name="connsiteY3" fmla="*/ 813331 h 3939551"/>
              <a:gd name="connsiteX4" fmla="*/ 1975818 w 3521355"/>
              <a:gd name="connsiteY4" fmla="*/ 191030 h 3939551"/>
              <a:gd name="connsiteX5" fmla="*/ 2237756 w 3521355"/>
              <a:gd name="connsiteY5" fmla="*/ 826030 h 3939551"/>
              <a:gd name="connsiteX6" fmla="*/ 3101355 w 3521355"/>
              <a:gd name="connsiteY6" fmla="*/ 114830 h 3939551"/>
              <a:gd name="connsiteX7" fmla="*/ 2609230 w 3521355"/>
              <a:gd name="connsiteY7" fmla="*/ 1141942 h 3939551"/>
              <a:gd name="connsiteX8" fmla="*/ 3060082 w 3521355"/>
              <a:gd name="connsiteY8" fmla="*/ 1205443 h 3939551"/>
              <a:gd name="connsiteX9" fmla="*/ 2821957 w 3521355"/>
              <a:gd name="connsiteY9" fmla="*/ 1608668 h 3939551"/>
              <a:gd name="connsiteX10" fmla="*/ 3336307 w 3521355"/>
              <a:gd name="connsiteY10" fmla="*/ 1684868 h 3939551"/>
              <a:gd name="connsiteX11" fmla="*/ 3517283 w 3521355"/>
              <a:gd name="connsiteY11" fmla="*/ 1965855 h 3939551"/>
              <a:gd name="connsiteX12" fmla="*/ 3383931 w 3521355"/>
              <a:gd name="connsiteY12" fmla="*/ 2159530 h 3939551"/>
              <a:gd name="connsiteX13" fmla="*/ 1950418 w 3521355"/>
              <a:gd name="connsiteY13" fmla="*/ 3937530 h 3939551"/>
              <a:gd name="connsiteX14" fmla="*/ 2555 w 3521355"/>
              <a:gd name="connsiteY14" fmla="*/ 1778530 h 3939551"/>
              <a:gd name="connsiteX0" fmla="*/ 2555 w 3521355"/>
              <a:gd name="connsiteY0" fmla="*/ 1778530 h 3939551"/>
              <a:gd name="connsiteX1" fmla="*/ 1526556 w 3521355"/>
              <a:gd name="connsiteY1" fmla="*/ 1029231 h 3939551"/>
              <a:gd name="connsiteX2" fmla="*/ 1069356 w 3521355"/>
              <a:gd name="connsiteY2" fmla="*/ 114830 h 3939551"/>
              <a:gd name="connsiteX3" fmla="*/ 1831356 w 3521355"/>
              <a:gd name="connsiteY3" fmla="*/ 813331 h 3939551"/>
              <a:gd name="connsiteX4" fmla="*/ 1975818 w 3521355"/>
              <a:gd name="connsiteY4" fmla="*/ 191030 h 3939551"/>
              <a:gd name="connsiteX5" fmla="*/ 2237756 w 3521355"/>
              <a:gd name="connsiteY5" fmla="*/ 826030 h 3939551"/>
              <a:gd name="connsiteX6" fmla="*/ 3101355 w 3521355"/>
              <a:gd name="connsiteY6" fmla="*/ 114830 h 3939551"/>
              <a:gd name="connsiteX7" fmla="*/ 2609230 w 3521355"/>
              <a:gd name="connsiteY7" fmla="*/ 1141942 h 3939551"/>
              <a:gd name="connsiteX8" fmla="*/ 3060082 w 3521355"/>
              <a:gd name="connsiteY8" fmla="*/ 1205443 h 3939551"/>
              <a:gd name="connsiteX9" fmla="*/ 2821957 w 3521355"/>
              <a:gd name="connsiteY9" fmla="*/ 1608668 h 3939551"/>
              <a:gd name="connsiteX10" fmla="*/ 3336307 w 3521355"/>
              <a:gd name="connsiteY10" fmla="*/ 1684868 h 3939551"/>
              <a:gd name="connsiteX11" fmla="*/ 3517283 w 3521355"/>
              <a:gd name="connsiteY11" fmla="*/ 1965855 h 3939551"/>
              <a:gd name="connsiteX12" fmla="*/ 3383931 w 3521355"/>
              <a:gd name="connsiteY12" fmla="*/ 2159530 h 3939551"/>
              <a:gd name="connsiteX13" fmla="*/ 1950418 w 3521355"/>
              <a:gd name="connsiteY13" fmla="*/ 3937530 h 3939551"/>
              <a:gd name="connsiteX14" fmla="*/ 2555 w 3521355"/>
              <a:gd name="connsiteY14" fmla="*/ 1778530 h 3939551"/>
              <a:gd name="connsiteX0" fmla="*/ 2555 w 3521355"/>
              <a:gd name="connsiteY0" fmla="*/ 1778530 h 3939111"/>
              <a:gd name="connsiteX1" fmla="*/ 1526556 w 3521355"/>
              <a:gd name="connsiteY1" fmla="*/ 1029231 h 3939111"/>
              <a:gd name="connsiteX2" fmla="*/ 1069356 w 3521355"/>
              <a:gd name="connsiteY2" fmla="*/ 114830 h 3939111"/>
              <a:gd name="connsiteX3" fmla="*/ 1831356 w 3521355"/>
              <a:gd name="connsiteY3" fmla="*/ 813331 h 3939111"/>
              <a:gd name="connsiteX4" fmla="*/ 1975818 w 3521355"/>
              <a:gd name="connsiteY4" fmla="*/ 191030 h 3939111"/>
              <a:gd name="connsiteX5" fmla="*/ 2237756 w 3521355"/>
              <a:gd name="connsiteY5" fmla="*/ 826030 h 3939111"/>
              <a:gd name="connsiteX6" fmla="*/ 3101355 w 3521355"/>
              <a:gd name="connsiteY6" fmla="*/ 114830 h 3939111"/>
              <a:gd name="connsiteX7" fmla="*/ 2609230 w 3521355"/>
              <a:gd name="connsiteY7" fmla="*/ 1141942 h 3939111"/>
              <a:gd name="connsiteX8" fmla="*/ 3060082 w 3521355"/>
              <a:gd name="connsiteY8" fmla="*/ 1205443 h 3939111"/>
              <a:gd name="connsiteX9" fmla="*/ 2821957 w 3521355"/>
              <a:gd name="connsiteY9" fmla="*/ 1608668 h 3939111"/>
              <a:gd name="connsiteX10" fmla="*/ 3336307 w 3521355"/>
              <a:gd name="connsiteY10" fmla="*/ 1684868 h 3939111"/>
              <a:gd name="connsiteX11" fmla="*/ 3517283 w 3521355"/>
              <a:gd name="connsiteY11" fmla="*/ 1965855 h 3939111"/>
              <a:gd name="connsiteX12" fmla="*/ 3383931 w 3521355"/>
              <a:gd name="connsiteY12" fmla="*/ 2159530 h 3939111"/>
              <a:gd name="connsiteX13" fmla="*/ 1950418 w 3521355"/>
              <a:gd name="connsiteY13" fmla="*/ 3937530 h 3939111"/>
              <a:gd name="connsiteX14" fmla="*/ 2555 w 3521355"/>
              <a:gd name="connsiteY14" fmla="*/ 1778530 h 3939111"/>
              <a:gd name="connsiteX0" fmla="*/ 2555 w 3521355"/>
              <a:gd name="connsiteY0" fmla="*/ 1778530 h 3938642"/>
              <a:gd name="connsiteX1" fmla="*/ 1526556 w 3521355"/>
              <a:gd name="connsiteY1" fmla="*/ 1029231 h 3938642"/>
              <a:gd name="connsiteX2" fmla="*/ 1069356 w 3521355"/>
              <a:gd name="connsiteY2" fmla="*/ 114830 h 3938642"/>
              <a:gd name="connsiteX3" fmla="*/ 1831356 w 3521355"/>
              <a:gd name="connsiteY3" fmla="*/ 813331 h 3938642"/>
              <a:gd name="connsiteX4" fmla="*/ 1975818 w 3521355"/>
              <a:gd name="connsiteY4" fmla="*/ 191030 h 3938642"/>
              <a:gd name="connsiteX5" fmla="*/ 2237756 w 3521355"/>
              <a:gd name="connsiteY5" fmla="*/ 826030 h 3938642"/>
              <a:gd name="connsiteX6" fmla="*/ 3101355 w 3521355"/>
              <a:gd name="connsiteY6" fmla="*/ 114830 h 3938642"/>
              <a:gd name="connsiteX7" fmla="*/ 2609230 w 3521355"/>
              <a:gd name="connsiteY7" fmla="*/ 1141942 h 3938642"/>
              <a:gd name="connsiteX8" fmla="*/ 3060082 w 3521355"/>
              <a:gd name="connsiteY8" fmla="*/ 1205443 h 3938642"/>
              <a:gd name="connsiteX9" fmla="*/ 2821957 w 3521355"/>
              <a:gd name="connsiteY9" fmla="*/ 1608668 h 3938642"/>
              <a:gd name="connsiteX10" fmla="*/ 3336307 w 3521355"/>
              <a:gd name="connsiteY10" fmla="*/ 1684868 h 3938642"/>
              <a:gd name="connsiteX11" fmla="*/ 3517283 w 3521355"/>
              <a:gd name="connsiteY11" fmla="*/ 1965855 h 3938642"/>
              <a:gd name="connsiteX12" fmla="*/ 3383931 w 3521355"/>
              <a:gd name="connsiteY12" fmla="*/ 2159530 h 3938642"/>
              <a:gd name="connsiteX13" fmla="*/ 2717184 w 3521355"/>
              <a:gd name="connsiteY13" fmla="*/ 2075393 h 3938642"/>
              <a:gd name="connsiteX14" fmla="*/ 1950418 w 3521355"/>
              <a:gd name="connsiteY14" fmla="*/ 3937530 h 3938642"/>
              <a:gd name="connsiteX15" fmla="*/ 2555 w 3521355"/>
              <a:gd name="connsiteY15" fmla="*/ 1778530 h 3938642"/>
              <a:gd name="connsiteX0" fmla="*/ 2555 w 3521355"/>
              <a:gd name="connsiteY0" fmla="*/ 1778530 h 3938642"/>
              <a:gd name="connsiteX1" fmla="*/ 1526556 w 3521355"/>
              <a:gd name="connsiteY1" fmla="*/ 1029231 h 3938642"/>
              <a:gd name="connsiteX2" fmla="*/ 1069356 w 3521355"/>
              <a:gd name="connsiteY2" fmla="*/ 114830 h 3938642"/>
              <a:gd name="connsiteX3" fmla="*/ 1831356 w 3521355"/>
              <a:gd name="connsiteY3" fmla="*/ 813331 h 3938642"/>
              <a:gd name="connsiteX4" fmla="*/ 1975818 w 3521355"/>
              <a:gd name="connsiteY4" fmla="*/ 191030 h 3938642"/>
              <a:gd name="connsiteX5" fmla="*/ 2237756 w 3521355"/>
              <a:gd name="connsiteY5" fmla="*/ 826030 h 3938642"/>
              <a:gd name="connsiteX6" fmla="*/ 3101355 w 3521355"/>
              <a:gd name="connsiteY6" fmla="*/ 114830 h 3938642"/>
              <a:gd name="connsiteX7" fmla="*/ 2609230 w 3521355"/>
              <a:gd name="connsiteY7" fmla="*/ 1141942 h 3938642"/>
              <a:gd name="connsiteX8" fmla="*/ 3060082 w 3521355"/>
              <a:gd name="connsiteY8" fmla="*/ 1205443 h 3938642"/>
              <a:gd name="connsiteX9" fmla="*/ 2821957 w 3521355"/>
              <a:gd name="connsiteY9" fmla="*/ 1608668 h 3938642"/>
              <a:gd name="connsiteX10" fmla="*/ 3336307 w 3521355"/>
              <a:gd name="connsiteY10" fmla="*/ 1684868 h 3938642"/>
              <a:gd name="connsiteX11" fmla="*/ 3517283 w 3521355"/>
              <a:gd name="connsiteY11" fmla="*/ 1965855 h 3938642"/>
              <a:gd name="connsiteX12" fmla="*/ 3369643 w 3521355"/>
              <a:gd name="connsiteY12" fmla="*/ 2150005 h 3938642"/>
              <a:gd name="connsiteX13" fmla="*/ 2717184 w 3521355"/>
              <a:gd name="connsiteY13" fmla="*/ 2075393 h 3938642"/>
              <a:gd name="connsiteX14" fmla="*/ 1950418 w 3521355"/>
              <a:gd name="connsiteY14" fmla="*/ 3937530 h 3938642"/>
              <a:gd name="connsiteX15" fmla="*/ 2555 w 3521355"/>
              <a:gd name="connsiteY15" fmla="*/ 1778530 h 3938642"/>
              <a:gd name="connsiteX0" fmla="*/ 2555 w 3521355"/>
              <a:gd name="connsiteY0" fmla="*/ 1778530 h 3938642"/>
              <a:gd name="connsiteX1" fmla="*/ 1526556 w 3521355"/>
              <a:gd name="connsiteY1" fmla="*/ 1029231 h 3938642"/>
              <a:gd name="connsiteX2" fmla="*/ 1069356 w 3521355"/>
              <a:gd name="connsiteY2" fmla="*/ 114830 h 3938642"/>
              <a:gd name="connsiteX3" fmla="*/ 1831356 w 3521355"/>
              <a:gd name="connsiteY3" fmla="*/ 813331 h 3938642"/>
              <a:gd name="connsiteX4" fmla="*/ 1975818 w 3521355"/>
              <a:gd name="connsiteY4" fmla="*/ 191030 h 3938642"/>
              <a:gd name="connsiteX5" fmla="*/ 2237756 w 3521355"/>
              <a:gd name="connsiteY5" fmla="*/ 826030 h 3938642"/>
              <a:gd name="connsiteX6" fmla="*/ 3101355 w 3521355"/>
              <a:gd name="connsiteY6" fmla="*/ 114830 h 3938642"/>
              <a:gd name="connsiteX7" fmla="*/ 2609230 w 3521355"/>
              <a:gd name="connsiteY7" fmla="*/ 1141942 h 3938642"/>
              <a:gd name="connsiteX8" fmla="*/ 3060082 w 3521355"/>
              <a:gd name="connsiteY8" fmla="*/ 1205443 h 3938642"/>
              <a:gd name="connsiteX9" fmla="*/ 2821957 w 3521355"/>
              <a:gd name="connsiteY9" fmla="*/ 1608668 h 3938642"/>
              <a:gd name="connsiteX10" fmla="*/ 3336307 w 3521355"/>
              <a:gd name="connsiteY10" fmla="*/ 1684868 h 3938642"/>
              <a:gd name="connsiteX11" fmla="*/ 3517283 w 3521355"/>
              <a:gd name="connsiteY11" fmla="*/ 1965855 h 3938642"/>
              <a:gd name="connsiteX12" fmla="*/ 3369643 w 3521355"/>
              <a:gd name="connsiteY12" fmla="*/ 2150005 h 3938642"/>
              <a:gd name="connsiteX13" fmla="*/ 2717184 w 3521355"/>
              <a:gd name="connsiteY13" fmla="*/ 2075393 h 3938642"/>
              <a:gd name="connsiteX14" fmla="*/ 1950418 w 3521355"/>
              <a:gd name="connsiteY14" fmla="*/ 3937530 h 3938642"/>
              <a:gd name="connsiteX15" fmla="*/ 2555 w 3521355"/>
              <a:gd name="connsiteY15" fmla="*/ 1778530 h 3938642"/>
              <a:gd name="connsiteX0" fmla="*/ 2555 w 3521355"/>
              <a:gd name="connsiteY0" fmla="*/ 1778530 h 3938642"/>
              <a:gd name="connsiteX1" fmla="*/ 1526556 w 3521355"/>
              <a:gd name="connsiteY1" fmla="*/ 1029231 h 3938642"/>
              <a:gd name="connsiteX2" fmla="*/ 1069356 w 3521355"/>
              <a:gd name="connsiteY2" fmla="*/ 114830 h 3938642"/>
              <a:gd name="connsiteX3" fmla="*/ 1831356 w 3521355"/>
              <a:gd name="connsiteY3" fmla="*/ 813331 h 3938642"/>
              <a:gd name="connsiteX4" fmla="*/ 1975818 w 3521355"/>
              <a:gd name="connsiteY4" fmla="*/ 191030 h 3938642"/>
              <a:gd name="connsiteX5" fmla="*/ 2237756 w 3521355"/>
              <a:gd name="connsiteY5" fmla="*/ 826030 h 3938642"/>
              <a:gd name="connsiteX6" fmla="*/ 3101355 w 3521355"/>
              <a:gd name="connsiteY6" fmla="*/ 114830 h 3938642"/>
              <a:gd name="connsiteX7" fmla="*/ 2609230 w 3521355"/>
              <a:gd name="connsiteY7" fmla="*/ 1141942 h 3938642"/>
              <a:gd name="connsiteX8" fmla="*/ 3060082 w 3521355"/>
              <a:gd name="connsiteY8" fmla="*/ 1205443 h 3938642"/>
              <a:gd name="connsiteX9" fmla="*/ 2821957 w 3521355"/>
              <a:gd name="connsiteY9" fmla="*/ 1608668 h 3938642"/>
              <a:gd name="connsiteX10" fmla="*/ 3336307 w 3521355"/>
              <a:gd name="connsiteY10" fmla="*/ 1684868 h 3938642"/>
              <a:gd name="connsiteX11" fmla="*/ 3517283 w 3521355"/>
              <a:gd name="connsiteY11" fmla="*/ 1965855 h 3938642"/>
              <a:gd name="connsiteX12" fmla="*/ 3369643 w 3521355"/>
              <a:gd name="connsiteY12" fmla="*/ 2150005 h 3938642"/>
              <a:gd name="connsiteX13" fmla="*/ 2717184 w 3521355"/>
              <a:gd name="connsiteY13" fmla="*/ 2075393 h 3938642"/>
              <a:gd name="connsiteX14" fmla="*/ 1950418 w 3521355"/>
              <a:gd name="connsiteY14" fmla="*/ 3937530 h 3938642"/>
              <a:gd name="connsiteX15" fmla="*/ 2555 w 3521355"/>
              <a:gd name="connsiteY15" fmla="*/ 1778530 h 3938642"/>
              <a:gd name="connsiteX0" fmla="*/ 2555 w 3521355"/>
              <a:gd name="connsiteY0" fmla="*/ 1778530 h 3970285"/>
              <a:gd name="connsiteX1" fmla="*/ 1526556 w 3521355"/>
              <a:gd name="connsiteY1" fmla="*/ 1029231 h 3970285"/>
              <a:gd name="connsiteX2" fmla="*/ 1069356 w 3521355"/>
              <a:gd name="connsiteY2" fmla="*/ 114830 h 3970285"/>
              <a:gd name="connsiteX3" fmla="*/ 1831356 w 3521355"/>
              <a:gd name="connsiteY3" fmla="*/ 813331 h 3970285"/>
              <a:gd name="connsiteX4" fmla="*/ 1975818 w 3521355"/>
              <a:gd name="connsiteY4" fmla="*/ 191030 h 3970285"/>
              <a:gd name="connsiteX5" fmla="*/ 2237756 w 3521355"/>
              <a:gd name="connsiteY5" fmla="*/ 826030 h 3970285"/>
              <a:gd name="connsiteX6" fmla="*/ 3101355 w 3521355"/>
              <a:gd name="connsiteY6" fmla="*/ 114830 h 3970285"/>
              <a:gd name="connsiteX7" fmla="*/ 2609230 w 3521355"/>
              <a:gd name="connsiteY7" fmla="*/ 1141942 h 3970285"/>
              <a:gd name="connsiteX8" fmla="*/ 3060082 w 3521355"/>
              <a:gd name="connsiteY8" fmla="*/ 1205443 h 3970285"/>
              <a:gd name="connsiteX9" fmla="*/ 2821957 w 3521355"/>
              <a:gd name="connsiteY9" fmla="*/ 1608668 h 3970285"/>
              <a:gd name="connsiteX10" fmla="*/ 3336307 w 3521355"/>
              <a:gd name="connsiteY10" fmla="*/ 1684868 h 3970285"/>
              <a:gd name="connsiteX11" fmla="*/ 3517283 w 3521355"/>
              <a:gd name="connsiteY11" fmla="*/ 1965855 h 3970285"/>
              <a:gd name="connsiteX12" fmla="*/ 3369643 w 3521355"/>
              <a:gd name="connsiteY12" fmla="*/ 2150005 h 3970285"/>
              <a:gd name="connsiteX13" fmla="*/ 2717184 w 3521355"/>
              <a:gd name="connsiteY13" fmla="*/ 2075393 h 3970285"/>
              <a:gd name="connsiteX14" fmla="*/ 3469659 w 3521355"/>
              <a:gd name="connsiteY14" fmla="*/ 3013605 h 3970285"/>
              <a:gd name="connsiteX15" fmla="*/ 1950418 w 3521355"/>
              <a:gd name="connsiteY15" fmla="*/ 3937530 h 3970285"/>
              <a:gd name="connsiteX16" fmla="*/ 2555 w 3521355"/>
              <a:gd name="connsiteY16" fmla="*/ 1778530 h 3970285"/>
              <a:gd name="connsiteX0" fmla="*/ 2555 w 3521355"/>
              <a:gd name="connsiteY0" fmla="*/ 1778530 h 3970285"/>
              <a:gd name="connsiteX1" fmla="*/ 1526556 w 3521355"/>
              <a:gd name="connsiteY1" fmla="*/ 1029231 h 3970285"/>
              <a:gd name="connsiteX2" fmla="*/ 1069356 w 3521355"/>
              <a:gd name="connsiteY2" fmla="*/ 114830 h 3970285"/>
              <a:gd name="connsiteX3" fmla="*/ 1831356 w 3521355"/>
              <a:gd name="connsiteY3" fmla="*/ 813331 h 3970285"/>
              <a:gd name="connsiteX4" fmla="*/ 1975818 w 3521355"/>
              <a:gd name="connsiteY4" fmla="*/ 191030 h 3970285"/>
              <a:gd name="connsiteX5" fmla="*/ 2237756 w 3521355"/>
              <a:gd name="connsiteY5" fmla="*/ 826030 h 3970285"/>
              <a:gd name="connsiteX6" fmla="*/ 3101355 w 3521355"/>
              <a:gd name="connsiteY6" fmla="*/ 114830 h 3970285"/>
              <a:gd name="connsiteX7" fmla="*/ 2609230 w 3521355"/>
              <a:gd name="connsiteY7" fmla="*/ 1141942 h 3970285"/>
              <a:gd name="connsiteX8" fmla="*/ 3060082 w 3521355"/>
              <a:gd name="connsiteY8" fmla="*/ 1205443 h 3970285"/>
              <a:gd name="connsiteX9" fmla="*/ 2821957 w 3521355"/>
              <a:gd name="connsiteY9" fmla="*/ 1608668 h 3970285"/>
              <a:gd name="connsiteX10" fmla="*/ 3336307 w 3521355"/>
              <a:gd name="connsiteY10" fmla="*/ 1684868 h 3970285"/>
              <a:gd name="connsiteX11" fmla="*/ 3517283 w 3521355"/>
              <a:gd name="connsiteY11" fmla="*/ 1965855 h 3970285"/>
              <a:gd name="connsiteX12" fmla="*/ 3369643 w 3521355"/>
              <a:gd name="connsiteY12" fmla="*/ 2150005 h 3970285"/>
              <a:gd name="connsiteX13" fmla="*/ 2717184 w 3521355"/>
              <a:gd name="connsiteY13" fmla="*/ 2075393 h 3970285"/>
              <a:gd name="connsiteX14" fmla="*/ 3469659 w 3521355"/>
              <a:gd name="connsiteY14" fmla="*/ 3013605 h 3970285"/>
              <a:gd name="connsiteX15" fmla="*/ 1950418 w 3521355"/>
              <a:gd name="connsiteY15" fmla="*/ 3937530 h 3970285"/>
              <a:gd name="connsiteX16" fmla="*/ 2555 w 3521355"/>
              <a:gd name="connsiteY16" fmla="*/ 1778530 h 3970285"/>
              <a:gd name="connsiteX0" fmla="*/ 2555 w 3521355"/>
              <a:gd name="connsiteY0" fmla="*/ 1778530 h 3970285"/>
              <a:gd name="connsiteX1" fmla="*/ 1526556 w 3521355"/>
              <a:gd name="connsiteY1" fmla="*/ 1029231 h 3970285"/>
              <a:gd name="connsiteX2" fmla="*/ 1069356 w 3521355"/>
              <a:gd name="connsiteY2" fmla="*/ 114830 h 3970285"/>
              <a:gd name="connsiteX3" fmla="*/ 1831356 w 3521355"/>
              <a:gd name="connsiteY3" fmla="*/ 813331 h 3970285"/>
              <a:gd name="connsiteX4" fmla="*/ 1975818 w 3521355"/>
              <a:gd name="connsiteY4" fmla="*/ 191030 h 3970285"/>
              <a:gd name="connsiteX5" fmla="*/ 2237756 w 3521355"/>
              <a:gd name="connsiteY5" fmla="*/ 826030 h 3970285"/>
              <a:gd name="connsiteX6" fmla="*/ 3101355 w 3521355"/>
              <a:gd name="connsiteY6" fmla="*/ 114830 h 3970285"/>
              <a:gd name="connsiteX7" fmla="*/ 2609230 w 3521355"/>
              <a:gd name="connsiteY7" fmla="*/ 1141942 h 3970285"/>
              <a:gd name="connsiteX8" fmla="*/ 3060082 w 3521355"/>
              <a:gd name="connsiteY8" fmla="*/ 1205443 h 3970285"/>
              <a:gd name="connsiteX9" fmla="*/ 2821957 w 3521355"/>
              <a:gd name="connsiteY9" fmla="*/ 1608668 h 3970285"/>
              <a:gd name="connsiteX10" fmla="*/ 3336307 w 3521355"/>
              <a:gd name="connsiteY10" fmla="*/ 1684868 h 3970285"/>
              <a:gd name="connsiteX11" fmla="*/ 3517283 w 3521355"/>
              <a:gd name="connsiteY11" fmla="*/ 1965855 h 3970285"/>
              <a:gd name="connsiteX12" fmla="*/ 3369643 w 3521355"/>
              <a:gd name="connsiteY12" fmla="*/ 2150005 h 3970285"/>
              <a:gd name="connsiteX13" fmla="*/ 2717184 w 3521355"/>
              <a:gd name="connsiteY13" fmla="*/ 2075393 h 3970285"/>
              <a:gd name="connsiteX14" fmla="*/ 3469659 w 3521355"/>
              <a:gd name="connsiteY14" fmla="*/ 3013605 h 3970285"/>
              <a:gd name="connsiteX15" fmla="*/ 1950418 w 3521355"/>
              <a:gd name="connsiteY15" fmla="*/ 3937530 h 3970285"/>
              <a:gd name="connsiteX16" fmla="*/ 2555 w 3521355"/>
              <a:gd name="connsiteY16" fmla="*/ 1778530 h 3970285"/>
              <a:gd name="connsiteX0" fmla="*/ 2555 w 3521355"/>
              <a:gd name="connsiteY0" fmla="*/ 1778530 h 3971546"/>
              <a:gd name="connsiteX1" fmla="*/ 1526556 w 3521355"/>
              <a:gd name="connsiteY1" fmla="*/ 1029231 h 3971546"/>
              <a:gd name="connsiteX2" fmla="*/ 1069356 w 3521355"/>
              <a:gd name="connsiteY2" fmla="*/ 114830 h 3971546"/>
              <a:gd name="connsiteX3" fmla="*/ 1831356 w 3521355"/>
              <a:gd name="connsiteY3" fmla="*/ 813331 h 3971546"/>
              <a:gd name="connsiteX4" fmla="*/ 1975818 w 3521355"/>
              <a:gd name="connsiteY4" fmla="*/ 191030 h 3971546"/>
              <a:gd name="connsiteX5" fmla="*/ 2237756 w 3521355"/>
              <a:gd name="connsiteY5" fmla="*/ 826030 h 3971546"/>
              <a:gd name="connsiteX6" fmla="*/ 3101355 w 3521355"/>
              <a:gd name="connsiteY6" fmla="*/ 114830 h 3971546"/>
              <a:gd name="connsiteX7" fmla="*/ 2609230 w 3521355"/>
              <a:gd name="connsiteY7" fmla="*/ 1141942 h 3971546"/>
              <a:gd name="connsiteX8" fmla="*/ 3060082 w 3521355"/>
              <a:gd name="connsiteY8" fmla="*/ 1205443 h 3971546"/>
              <a:gd name="connsiteX9" fmla="*/ 2821957 w 3521355"/>
              <a:gd name="connsiteY9" fmla="*/ 1608668 h 3971546"/>
              <a:gd name="connsiteX10" fmla="*/ 3336307 w 3521355"/>
              <a:gd name="connsiteY10" fmla="*/ 1684868 h 3971546"/>
              <a:gd name="connsiteX11" fmla="*/ 3517283 w 3521355"/>
              <a:gd name="connsiteY11" fmla="*/ 1965855 h 3971546"/>
              <a:gd name="connsiteX12" fmla="*/ 3369643 w 3521355"/>
              <a:gd name="connsiteY12" fmla="*/ 2150005 h 3971546"/>
              <a:gd name="connsiteX13" fmla="*/ 2717184 w 3521355"/>
              <a:gd name="connsiteY13" fmla="*/ 2075393 h 3971546"/>
              <a:gd name="connsiteX14" fmla="*/ 3469659 w 3521355"/>
              <a:gd name="connsiteY14" fmla="*/ 3013605 h 3971546"/>
              <a:gd name="connsiteX15" fmla="*/ 1950418 w 3521355"/>
              <a:gd name="connsiteY15" fmla="*/ 3937530 h 3971546"/>
              <a:gd name="connsiteX16" fmla="*/ 2555 w 3521355"/>
              <a:gd name="connsiteY16" fmla="*/ 1778530 h 3971546"/>
              <a:gd name="connsiteX0" fmla="*/ 2555 w 3521355"/>
              <a:gd name="connsiteY0" fmla="*/ 1778530 h 3942240"/>
              <a:gd name="connsiteX1" fmla="*/ 1526556 w 3521355"/>
              <a:gd name="connsiteY1" fmla="*/ 1029231 h 3942240"/>
              <a:gd name="connsiteX2" fmla="*/ 1069356 w 3521355"/>
              <a:gd name="connsiteY2" fmla="*/ 114830 h 3942240"/>
              <a:gd name="connsiteX3" fmla="*/ 1831356 w 3521355"/>
              <a:gd name="connsiteY3" fmla="*/ 813331 h 3942240"/>
              <a:gd name="connsiteX4" fmla="*/ 1975818 w 3521355"/>
              <a:gd name="connsiteY4" fmla="*/ 191030 h 3942240"/>
              <a:gd name="connsiteX5" fmla="*/ 2237756 w 3521355"/>
              <a:gd name="connsiteY5" fmla="*/ 826030 h 3942240"/>
              <a:gd name="connsiteX6" fmla="*/ 3101355 w 3521355"/>
              <a:gd name="connsiteY6" fmla="*/ 114830 h 3942240"/>
              <a:gd name="connsiteX7" fmla="*/ 2609230 w 3521355"/>
              <a:gd name="connsiteY7" fmla="*/ 1141942 h 3942240"/>
              <a:gd name="connsiteX8" fmla="*/ 3060082 w 3521355"/>
              <a:gd name="connsiteY8" fmla="*/ 1205443 h 3942240"/>
              <a:gd name="connsiteX9" fmla="*/ 2821957 w 3521355"/>
              <a:gd name="connsiteY9" fmla="*/ 1608668 h 3942240"/>
              <a:gd name="connsiteX10" fmla="*/ 3336307 w 3521355"/>
              <a:gd name="connsiteY10" fmla="*/ 1684868 h 3942240"/>
              <a:gd name="connsiteX11" fmla="*/ 3517283 w 3521355"/>
              <a:gd name="connsiteY11" fmla="*/ 1965855 h 3942240"/>
              <a:gd name="connsiteX12" fmla="*/ 3369643 w 3521355"/>
              <a:gd name="connsiteY12" fmla="*/ 2150005 h 3942240"/>
              <a:gd name="connsiteX13" fmla="*/ 2717184 w 3521355"/>
              <a:gd name="connsiteY13" fmla="*/ 2075393 h 3942240"/>
              <a:gd name="connsiteX14" fmla="*/ 3469659 w 3521355"/>
              <a:gd name="connsiteY14" fmla="*/ 3013605 h 3942240"/>
              <a:gd name="connsiteX15" fmla="*/ 2498109 w 3521355"/>
              <a:gd name="connsiteY15" fmla="*/ 2375429 h 3942240"/>
              <a:gd name="connsiteX16" fmla="*/ 1950418 w 3521355"/>
              <a:gd name="connsiteY16" fmla="*/ 3937530 h 3942240"/>
              <a:gd name="connsiteX17" fmla="*/ 2555 w 3521355"/>
              <a:gd name="connsiteY17" fmla="*/ 1778530 h 3942240"/>
              <a:gd name="connsiteX0" fmla="*/ 2555 w 3521355"/>
              <a:gd name="connsiteY0" fmla="*/ 1778530 h 3942240"/>
              <a:gd name="connsiteX1" fmla="*/ 1526556 w 3521355"/>
              <a:gd name="connsiteY1" fmla="*/ 1029231 h 3942240"/>
              <a:gd name="connsiteX2" fmla="*/ 1069356 w 3521355"/>
              <a:gd name="connsiteY2" fmla="*/ 114830 h 3942240"/>
              <a:gd name="connsiteX3" fmla="*/ 1831356 w 3521355"/>
              <a:gd name="connsiteY3" fmla="*/ 813331 h 3942240"/>
              <a:gd name="connsiteX4" fmla="*/ 1975818 w 3521355"/>
              <a:gd name="connsiteY4" fmla="*/ 191030 h 3942240"/>
              <a:gd name="connsiteX5" fmla="*/ 2237756 w 3521355"/>
              <a:gd name="connsiteY5" fmla="*/ 826030 h 3942240"/>
              <a:gd name="connsiteX6" fmla="*/ 3101355 w 3521355"/>
              <a:gd name="connsiteY6" fmla="*/ 114830 h 3942240"/>
              <a:gd name="connsiteX7" fmla="*/ 2609230 w 3521355"/>
              <a:gd name="connsiteY7" fmla="*/ 1141942 h 3942240"/>
              <a:gd name="connsiteX8" fmla="*/ 3060082 w 3521355"/>
              <a:gd name="connsiteY8" fmla="*/ 1205443 h 3942240"/>
              <a:gd name="connsiteX9" fmla="*/ 2821957 w 3521355"/>
              <a:gd name="connsiteY9" fmla="*/ 1608668 h 3942240"/>
              <a:gd name="connsiteX10" fmla="*/ 3336307 w 3521355"/>
              <a:gd name="connsiteY10" fmla="*/ 1684868 h 3942240"/>
              <a:gd name="connsiteX11" fmla="*/ 3517283 w 3521355"/>
              <a:gd name="connsiteY11" fmla="*/ 1965855 h 3942240"/>
              <a:gd name="connsiteX12" fmla="*/ 3369643 w 3521355"/>
              <a:gd name="connsiteY12" fmla="*/ 2150005 h 3942240"/>
              <a:gd name="connsiteX13" fmla="*/ 2717184 w 3521355"/>
              <a:gd name="connsiteY13" fmla="*/ 2075393 h 3942240"/>
              <a:gd name="connsiteX14" fmla="*/ 3469659 w 3521355"/>
              <a:gd name="connsiteY14" fmla="*/ 3013605 h 3942240"/>
              <a:gd name="connsiteX15" fmla="*/ 2498109 w 3521355"/>
              <a:gd name="connsiteY15" fmla="*/ 2375429 h 3942240"/>
              <a:gd name="connsiteX16" fmla="*/ 1950418 w 3521355"/>
              <a:gd name="connsiteY16" fmla="*/ 3937530 h 3942240"/>
              <a:gd name="connsiteX17" fmla="*/ 2555 w 3521355"/>
              <a:gd name="connsiteY17" fmla="*/ 1778530 h 3942240"/>
              <a:gd name="connsiteX0" fmla="*/ 2555 w 3521355"/>
              <a:gd name="connsiteY0" fmla="*/ 1778530 h 3942240"/>
              <a:gd name="connsiteX1" fmla="*/ 1526556 w 3521355"/>
              <a:gd name="connsiteY1" fmla="*/ 1029231 h 3942240"/>
              <a:gd name="connsiteX2" fmla="*/ 1069356 w 3521355"/>
              <a:gd name="connsiteY2" fmla="*/ 114830 h 3942240"/>
              <a:gd name="connsiteX3" fmla="*/ 1831356 w 3521355"/>
              <a:gd name="connsiteY3" fmla="*/ 813331 h 3942240"/>
              <a:gd name="connsiteX4" fmla="*/ 1975818 w 3521355"/>
              <a:gd name="connsiteY4" fmla="*/ 191030 h 3942240"/>
              <a:gd name="connsiteX5" fmla="*/ 2237756 w 3521355"/>
              <a:gd name="connsiteY5" fmla="*/ 826030 h 3942240"/>
              <a:gd name="connsiteX6" fmla="*/ 3101355 w 3521355"/>
              <a:gd name="connsiteY6" fmla="*/ 114830 h 3942240"/>
              <a:gd name="connsiteX7" fmla="*/ 2609230 w 3521355"/>
              <a:gd name="connsiteY7" fmla="*/ 1141942 h 3942240"/>
              <a:gd name="connsiteX8" fmla="*/ 3060082 w 3521355"/>
              <a:gd name="connsiteY8" fmla="*/ 1205443 h 3942240"/>
              <a:gd name="connsiteX9" fmla="*/ 2821957 w 3521355"/>
              <a:gd name="connsiteY9" fmla="*/ 1608668 h 3942240"/>
              <a:gd name="connsiteX10" fmla="*/ 3336307 w 3521355"/>
              <a:gd name="connsiteY10" fmla="*/ 1684868 h 3942240"/>
              <a:gd name="connsiteX11" fmla="*/ 3517283 w 3521355"/>
              <a:gd name="connsiteY11" fmla="*/ 1965855 h 3942240"/>
              <a:gd name="connsiteX12" fmla="*/ 3369643 w 3521355"/>
              <a:gd name="connsiteY12" fmla="*/ 2150005 h 3942240"/>
              <a:gd name="connsiteX13" fmla="*/ 2717184 w 3521355"/>
              <a:gd name="connsiteY13" fmla="*/ 2075393 h 3942240"/>
              <a:gd name="connsiteX14" fmla="*/ 3469659 w 3521355"/>
              <a:gd name="connsiteY14" fmla="*/ 3013605 h 3942240"/>
              <a:gd name="connsiteX15" fmla="*/ 2498109 w 3521355"/>
              <a:gd name="connsiteY15" fmla="*/ 2375429 h 3942240"/>
              <a:gd name="connsiteX16" fmla="*/ 1950418 w 3521355"/>
              <a:gd name="connsiteY16" fmla="*/ 3937530 h 3942240"/>
              <a:gd name="connsiteX17" fmla="*/ 2555 w 3521355"/>
              <a:gd name="connsiteY17" fmla="*/ 1778530 h 3942240"/>
              <a:gd name="connsiteX0" fmla="*/ 2555 w 3521355"/>
              <a:gd name="connsiteY0" fmla="*/ 1778530 h 3942240"/>
              <a:gd name="connsiteX1" fmla="*/ 1526556 w 3521355"/>
              <a:gd name="connsiteY1" fmla="*/ 1029231 h 3942240"/>
              <a:gd name="connsiteX2" fmla="*/ 1069356 w 3521355"/>
              <a:gd name="connsiteY2" fmla="*/ 114830 h 3942240"/>
              <a:gd name="connsiteX3" fmla="*/ 1831356 w 3521355"/>
              <a:gd name="connsiteY3" fmla="*/ 813331 h 3942240"/>
              <a:gd name="connsiteX4" fmla="*/ 1975818 w 3521355"/>
              <a:gd name="connsiteY4" fmla="*/ 191030 h 3942240"/>
              <a:gd name="connsiteX5" fmla="*/ 2237756 w 3521355"/>
              <a:gd name="connsiteY5" fmla="*/ 826030 h 3942240"/>
              <a:gd name="connsiteX6" fmla="*/ 3101355 w 3521355"/>
              <a:gd name="connsiteY6" fmla="*/ 114830 h 3942240"/>
              <a:gd name="connsiteX7" fmla="*/ 2609230 w 3521355"/>
              <a:gd name="connsiteY7" fmla="*/ 1141942 h 3942240"/>
              <a:gd name="connsiteX8" fmla="*/ 3060082 w 3521355"/>
              <a:gd name="connsiteY8" fmla="*/ 1205443 h 3942240"/>
              <a:gd name="connsiteX9" fmla="*/ 2821957 w 3521355"/>
              <a:gd name="connsiteY9" fmla="*/ 1608668 h 3942240"/>
              <a:gd name="connsiteX10" fmla="*/ 3336307 w 3521355"/>
              <a:gd name="connsiteY10" fmla="*/ 1684868 h 3942240"/>
              <a:gd name="connsiteX11" fmla="*/ 3517283 w 3521355"/>
              <a:gd name="connsiteY11" fmla="*/ 1965855 h 3942240"/>
              <a:gd name="connsiteX12" fmla="*/ 3369643 w 3521355"/>
              <a:gd name="connsiteY12" fmla="*/ 2150005 h 3942240"/>
              <a:gd name="connsiteX13" fmla="*/ 2717184 w 3521355"/>
              <a:gd name="connsiteY13" fmla="*/ 2075393 h 3942240"/>
              <a:gd name="connsiteX14" fmla="*/ 3469659 w 3521355"/>
              <a:gd name="connsiteY14" fmla="*/ 3013605 h 3942240"/>
              <a:gd name="connsiteX15" fmla="*/ 2498109 w 3521355"/>
              <a:gd name="connsiteY15" fmla="*/ 2375429 h 3942240"/>
              <a:gd name="connsiteX16" fmla="*/ 1950418 w 3521355"/>
              <a:gd name="connsiteY16" fmla="*/ 3937530 h 3942240"/>
              <a:gd name="connsiteX17" fmla="*/ 2555 w 3521355"/>
              <a:gd name="connsiteY17" fmla="*/ 1778530 h 3942240"/>
              <a:gd name="connsiteX0" fmla="*/ 2555 w 3521355"/>
              <a:gd name="connsiteY0" fmla="*/ 1778530 h 3942240"/>
              <a:gd name="connsiteX1" fmla="*/ 1526556 w 3521355"/>
              <a:gd name="connsiteY1" fmla="*/ 1029231 h 3942240"/>
              <a:gd name="connsiteX2" fmla="*/ 1069356 w 3521355"/>
              <a:gd name="connsiteY2" fmla="*/ 114830 h 3942240"/>
              <a:gd name="connsiteX3" fmla="*/ 1831356 w 3521355"/>
              <a:gd name="connsiteY3" fmla="*/ 813331 h 3942240"/>
              <a:gd name="connsiteX4" fmla="*/ 1975818 w 3521355"/>
              <a:gd name="connsiteY4" fmla="*/ 191030 h 3942240"/>
              <a:gd name="connsiteX5" fmla="*/ 2237756 w 3521355"/>
              <a:gd name="connsiteY5" fmla="*/ 826030 h 3942240"/>
              <a:gd name="connsiteX6" fmla="*/ 3101355 w 3521355"/>
              <a:gd name="connsiteY6" fmla="*/ 114830 h 3942240"/>
              <a:gd name="connsiteX7" fmla="*/ 2609230 w 3521355"/>
              <a:gd name="connsiteY7" fmla="*/ 1141942 h 3942240"/>
              <a:gd name="connsiteX8" fmla="*/ 3060082 w 3521355"/>
              <a:gd name="connsiteY8" fmla="*/ 1205443 h 3942240"/>
              <a:gd name="connsiteX9" fmla="*/ 2821957 w 3521355"/>
              <a:gd name="connsiteY9" fmla="*/ 1608668 h 3942240"/>
              <a:gd name="connsiteX10" fmla="*/ 3336307 w 3521355"/>
              <a:gd name="connsiteY10" fmla="*/ 1684868 h 3942240"/>
              <a:gd name="connsiteX11" fmla="*/ 3517283 w 3521355"/>
              <a:gd name="connsiteY11" fmla="*/ 1965855 h 3942240"/>
              <a:gd name="connsiteX12" fmla="*/ 3369643 w 3521355"/>
              <a:gd name="connsiteY12" fmla="*/ 2150005 h 3942240"/>
              <a:gd name="connsiteX13" fmla="*/ 2717184 w 3521355"/>
              <a:gd name="connsiteY13" fmla="*/ 2075393 h 3942240"/>
              <a:gd name="connsiteX14" fmla="*/ 3469659 w 3521355"/>
              <a:gd name="connsiteY14" fmla="*/ 3013605 h 3942240"/>
              <a:gd name="connsiteX15" fmla="*/ 2498109 w 3521355"/>
              <a:gd name="connsiteY15" fmla="*/ 2375429 h 3942240"/>
              <a:gd name="connsiteX16" fmla="*/ 1950418 w 3521355"/>
              <a:gd name="connsiteY16" fmla="*/ 3937530 h 3942240"/>
              <a:gd name="connsiteX17" fmla="*/ 2555 w 3521355"/>
              <a:gd name="connsiteY17" fmla="*/ 1778530 h 3942240"/>
              <a:gd name="connsiteX0" fmla="*/ 681 w 3519481"/>
              <a:gd name="connsiteY0" fmla="*/ 1778530 h 3217160"/>
              <a:gd name="connsiteX1" fmla="*/ 1524682 w 3519481"/>
              <a:gd name="connsiteY1" fmla="*/ 1029231 h 3217160"/>
              <a:gd name="connsiteX2" fmla="*/ 1067482 w 3519481"/>
              <a:gd name="connsiteY2" fmla="*/ 114830 h 3217160"/>
              <a:gd name="connsiteX3" fmla="*/ 1829482 w 3519481"/>
              <a:gd name="connsiteY3" fmla="*/ 813331 h 3217160"/>
              <a:gd name="connsiteX4" fmla="*/ 1973944 w 3519481"/>
              <a:gd name="connsiteY4" fmla="*/ 191030 h 3217160"/>
              <a:gd name="connsiteX5" fmla="*/ 2235882 w 3519481"/>
              <a:gd name="connsiteY5" fmla="*/ 826030 h 3217160"/>
              <a:gd name="connsiteX6" fmla="*/ 3099481 w 3519481"/>
              <a:gd name="connsiteY6" fmla="*/ 114830 h 3217160"/>
              <a:gd name="connsiteX7" fmla="*/ 2607356 w 3519481"/>
              <a:gd name="connsiteY7" fmla="*/ 1141942 h 3217160"/>
              <a:gd name="connsiteX8" fmla="*/ 3058208 w 3519481"/>
              <a:gd name="connsiteY8" fmla="*/ 1205443 h 3217160"/>
              <a:gd name="connsiteX9" fmla="*/ 2820083 w 3519481"/>
              <a:gd name="connsiteY9" fmla="*/ 1608668 h 3217160"/>
              <a:gd name="connsiteX10" fmla="*/ 3334433 w 3519481"/>
              <a:gd name="connsiteY10" fmla="*/ 1684868 h 3217160"/>
              <a:gd name="connsiteX11" fmla="*/ 3515409 w 3519481"/>
              <a:gd name="connsiteY11" fmla="*/ 1965855 h 3217160"/>
              <a:gd name="connsiteX12" fmla="*/ 3367769 w 3519481"/>
              <a:gd name="connsiteY12" fmla="*/ 2150005 h 3217160"/>
              <a:gd name="connsiteX13" fmla="*/ 2715310 w 3519481"/>
              <a:gd name="connsiteY13" fmla="*/ 2075393 h 3217160"/>
              <a:gd name="connsiteX14" fmla="*/ 3467785 w 3519481"/>
              <a:gd name="connsiteY14" fmla="*/ 3013605 h 3217160"/>
              <a:gd name="connsiteX15" fmla="*/ 2496235 w 3519481"/>
              <a:gd name="connsiteY15" fmla="*/ 2375429 h 3217160"/>
              <a:gd name="connsiteX16" fmla="*/ 1738994 w 3519481"/>
              <a:gd name="connsiteY16" fmla="*/ 2918355 h 3217160"/>
              <a:gd name="connsiteX17" fmla="*/ 681 w 3519481"/>
              <a:gd name="connsiteY17" fmla="*/ 1778530 h 3217160"/>
              <a:gd name="connsiteX0" fmla="*/ 681 w 3519481"/>
              <a:gd name="connsiteY0" fmla="*/ 1778530 h 3217160"/>
              <a:gd name="connsiteX1" fmla="*/ 1524682 w 3519481"/>
              <a:gd name="connsiteY1" fmla="*/ 1029231 h 3217160"/>
              <a:gd name="connsiteX2" fmla="*/ 1067482 w 3519481"/>
              <a:gd name="connsiteY2" fmla="*/ 114830 h 3217160"/>
              <a:gd name="connsiteX3" fmla="*/ 1829482 w 3519481"/>
              <a:gd name="connsiteY3" fmla="*/ 813331 h 3217160"/>
              <a:gd name="connsiteX4" fmla="*/ 1973944 w 3519481"/>
              <a:gd name="connsiteY4" fmla="*/ 191030 h 3217160"/>
              <a:gd name="connsiteX5" fmla="*/ 2235882 w 3519481"/>
              <a:gd name="connsiteY5" fmla="*/ 826030 h 3217160"/>
              <a:gd name="connsiteX6" fmla="*/ 3099481 w 3519481"/>
              <a:gd name="connsiteY6" fmla="*/ 114830 h 3217160"/>
              <a:gd name="connsiteX7" fmla="*/ 2607356 w 3519481"/>
              <a:gd name="connsiteY7" fmla="*/ 1141942 h 3217160"/>
              <a:gd name="connsiteX8" fmla="*/ 3058208 w 3519481"/>
              <a:gd name="connsiteY8" fmla="*/ 1205443 h 3217160"/>
              <a:gd name="connsiteX9" fmla="*/ 2820083 w 3519481"/>
              <a:gd name="connsiteY9" fmla="*/ 1608668 h 3217160"/>
              <a:gd name="connsiteX10" fmla="*/ 3334433 w 3519481"/>
              <a:gd name="connsiteY10" fmla="*/ 1684868 h 3217160"/>
              <a:gd name="connsiteX11" fmla="*/ 3515409 w 3519481"/>
              <a:gd name="connsiteY11" fmla="*/ 1965855 h 3217160"/>
              <a:gd name="connsiteX12" fmla="*/ 3367769 w 3519481"/>
              <a:gd name="connsiteY12" fmla="*/ 2150005 h 3217160"/>
              <a:gd name="connsiteX13" fmla="*/ 2715310 w 3519481"/>
              <a:gd name="connsiteY13" fmla="*/ 2075393 h 3217160"/>
              <a:gd name="connsiteX14" fmla="*/ 3467785 w 3519481"/>
              <a:gd name="connsiteY14" fmla="*/ 3013605 h 3217160"/>
              <a:gd name="connsiteX15" fmla="*/ 2496235 w 3519481"/>
              <a:gd name="connsiteY15" fmla="*/ 2375429 h 3217160"/>
              <a:gd name="connsiteX16" fmla="*/ 1738994 w 3519481"/>
              <a:gd name="connsiteY16" fmla="*/ 2918355 h 3217160"/>
              <a:gd name="connsiteX17" fmla="*/ 681 w 3519481"/>
              <a:gd name="connsiteY17" fmla="*/ 1778530 h 3217160"/>
              <a:gd name="connsiteX0" fmla="*/ 681 w 3519481"/>
              <a:gd name="connsiteY0" fmla="*/ 1778530 h 3217160"/>
              <a:gd name="connsiteX1" fmla="*/ 1524682 w 3519481"/>
              <a:gd name="connsiteY1" fmla="*/ 1029231 h 3217160"/>
              <a:gd name="connsiteX2" fmla="*/ 1067482 w 3519481"/>
              <a:gd name="connsiteY2" fmla="*/ 114830 h 3217160"/>
              <a:gd name="connsiteX3" fmla="*/ 1829482 w 3519481"/>
              <a:gd name="connsiteY3" fmla="*/ 813331 h 3217160"/>
              <a:gd name="connsiteX4" fmla="*/ 1973944 w 3519481"/>
              <a:gd name="connsiteY4" fmla="*/ 191030 h 3217160"/>
              <a:gd name="connsiteX5" fmla="*/ 2235882 w 3519481"/>
              <a:gd name="connsiteY5" fmla="*/ 826030 h 3217160"/>
              <a:gd name="connsiteX6" fmla="*/ 3099481 w 3519481"/>
              <a:gd name="connsiteY6" fmla="*/ 114830 h 3217160"/>
              <a:gd name="connsiteX7" fmla="*/ 2607356 w 3519481"/>
              <a:gd name="connsiteY7" fmla="*/ 1141942 h 3217160"/>
              <a:gd name="connsiteX8" fmla="*/ 3058208 w 3519481"/>
              <a:gd name="connsiteY8" fmla="*/ 1205443 h 3217160"/>
              <a:gd name="connsiteX9" fmla="*/ 2820083 w 3519481"/>
              <a:gd name="connsiteY9" fmla="*/ 1608668 h 3217160"/>
              <a:gd name="connsiteX10" fmla="*/ 3334433 w 3519481"/>
              <a:gd name="connsiteY10" fmla="*/ 1684868 h 3217160"/>
              <a:gd name="connsiteX11" fmla="*/ 3515409 w 3519481"/>
              <a:gd name="connsiteY11" fmla="*/ 1965855 h 3217160"/>
              <a:gd name="connsiteX12" fmla="*/ 3367769 w 3519481"/>
              <a:gd name="connsiteY12" fmla="*/ 2150005 h 3217160"/>
              <a:gd name="connsiteX13" fmla="*/ 2715310 w 3519481"/>
              <a:gd name="connsiteY13" fmla="*/ 2075393 h 3217160"/>
              <a:gd name="connsiteX14" fmla="*/ 3467785 w 3519481"/>
              <a:gd name="connsiteY14" fmla="*/ 3013605 h 3217160"/>
              <a:gd name="connsiteX15" fmla="*/ 2496235 w 3519481"/>
              <a:gd name="connsiteY15" fmla="*/ 2375429 h 3217160"/>
              <a:gd name="connsiteX16" fmla="*/ 2362885 w 3519481"/>
              <a:gd name="connsiteY16" fmla="*/ 2642129 h 3217160"/>
              <a:gd name="connsiteX17" fmla="*/ 1738994 w 3519481"/>
              <a:gd name="connsiteY17" fmla="*/ 2918355 h 3217160"/>
              <a:gd name="connsiteX18" fmla="*/ 681 w 3519481"/>
              <a:gd name="connsiteY18" fmla="*/ 1778530 h 3217160"/>
              <a:gd name="connsiteX0" fmla="*/ 681 w 3519481"/>
              <a:gd name="connsiteY0" fmla="*/ 1778530 h 3217160"/>
              <a:gd name="connsiteX1" fmla="*/ 1524682 w 3519481"/>
              <a:gd name="connsiteY1" fmla="*/ 1029231 h 3217160"/>
              <a:gd name="connsiteX2" fmla="*/ 1067482 w 3519481"/>
              <a:gd name="connsiteY2" fmla="*/ 114830 h 3217160"/>
              <a:gd name="connsiteX3" fmla="*/ 1829482 w 3519481"/>
              <a:gd name="connsiteY3" fmla="*/ 813331 h 3217160"/>
              <a:gd name="connsiteX4" fmla="*/ 1973944 w 3519481"/>
              <a:gd name="connsiteY4" fmla="*/ 191030 h 3217160"/>
              <a:gd name="connsiteX5" fmla="*/ 2235882 w 3519481"/>
              <a:gd name="connsiteY5" fmla="*/ 826030 h 3217160"/>
              <a:gd name="connsiteX6" fmla="*/ 3099481 w 3519481"/>
              <a:gd name="connsiteY6" fmla="*/ 114830 h 3217160"/>
              <a:gd name="connsiteX7" fmla="*/ 2607356 w 3519481"/>
              <a:gd name="connsiteY7" fmla="*/ 1141942 h 3217160"/>
              <a:gd name="connsiteX8" fmla="*/ 3058208 w 3519481"/>
              <a:gd name="connsiteY8" fmla="*/ 1205443 h 3217160"/>
              <a:gd name="connsiteX9" fmla="*/ 2820083 w 3519481"/>
              <a:gd name="connsiteY9" fmla="*/ 1608668 h 3217160"/>
              <a:gd name="connsiteX10" fmla="*/ 3334433 w 3519481"/>
              <a:gd name="connsiteY10" fmla="*/ 1684868 h 3217160"/>
              <a:gd name="connsiteX11" fmla="*/ 3515409 w 3519481"/>
              <a:gd name="connsiteY11" fmla="*/ 1965855 h 3217160"/>
              <a:gd name="connsiteX12" fmla="*/ 3367769 w 3519481"/>
              <a:gd name="connsiteY12" fmla="*/ 2150005 h 3217160"/>
              <a:gd name="connsiteX13" fmla="*/ 2715310 w 3519481"/>
              <a:gd name="connsiteY13" fmla="*/ 2075393 h 3217160"/>
              <a:gd name="connsiteX14" fmla="*/ 3467785 w 3519481"/>
              <a:gd name="connsiteY14" fmla="*/ 3013605 h 3217160"/>
              <a:gd name="connsiteX15" fmla="*/ 2496235 w 3519481"/>
              <a:gd name="connsiteY15" fmla="*/ 2375429 h 3217160"/>
              <a:gd name="connsiteX16" fmla="*/ 2362885 w 3519481"/>
              <a:gd name="connsiteY16" fmla="*/ 2642129 h 3217160"/>
              <a:gd name="connsiteX17" fmla="*/ 1738994 w 3519481"/>
              <a:gd name="connsiteY17" fmla="*/ 2918355 h 3217160"/>
              <a:gd name="connsiteX18" fmla="*/ 681 w 3519481"/>
              <a:gd name="connsiteY18" fmla="*/ 1778530 h 3217160"/>
              <a:gd name="connsiteX0" fmla="*/ 681 w 3519481"/>
              <a:gd name="connsiteY0" fmla="*/ 1778530 h 3217160"/>
              <a:gd name="connsiteX1" fmla="*/ 1524682 w 3519481"/>
              <a:gd name="connsiteY1" fmla="*/ 1029231 h 3217160"/>
              <a:gd name="connsiteX2" fmla="*/ 1067482 w 3519481"/>
              <a:gd name="connsiteY2" fmla="*/ 114830 h 3217160"/>
              <a:gd name="connsiteX3" fmla="*/ 1829482 w 3519481"/>
              <a:gd name="connsiteY3" fmla="*/ 813331 h 3217160"/>
              <a:gd name="connsiteX4" fmla="*/ 1973944 w 3519481"/>
              <a:gd name="connsiteY4" fmla="*/ 191030 h 3217160"/>
              <a:gd name="connsiteX5" fmla="*/ 2235882 w 3519481"/>
              <a:gd name="connsiteY5" fmla="*/ 826030 h 3217160"/>
              <a:gd name="connsiteX6" fmla="*/ 3099481 w 3519481"/>
              <a:gd name="connsiteY6" fmla="*/ 114830 h 3217160"/>
              <a:gd name="connsiteX7" fmla="*/ 2607356 w 3519481"/>
              <a:gd name="connsiteY7" fmla="*/ 1141942 h 3217160"/>
              <a:gd name="connsiteX8" fmla="*/ 3058208 w 3519481"/>
              <a:gd name="connsiteY8" fmla="*/ 1205443 h 3217160"/>
              <a:gd name="connsiteX9" fmla="*/ 2820083 w 3519481"/>
              <a:gd name="connsiteY9" fmla="*/ 1608668 h 3217160"/>
              <a:gd name="connsiteX10" fmla="*/ 3334433 w 3519481"/>
              <a:gd name="connsiteY10" fmla="*/ 1684868 h 3217160"/>
              <a:gd name="connsiteX11" fmla="*/ 3515409 w 3519481"/>
              <a:gd name="connsiteY11" fmla="*/ 1965855 h 3217160"/>
              <a:gd name="connsiteX12" fmla="*/ 3367769 w 3519481"/>
              <a:gd name="connsiteY12" fmla="*/ 2150005 h 3217160"/>
              <a:gd name="connsiteX13" fmla="*/ 2715310 w 3519481"/>
              <a:gd name="connsiteY13" fmla="*/ 2075393 h 3217160"/>
              <a:gd name="connsiteX14" fmla="*/ 3467785 w 3519481"/>
              <a:gd name="connsiteY14" fmla="*/ 3013605 h 3217160"/>
              <a:gd name="connsiteX15" fmla="*/ 2496235 w 3519481"/>
              <a:gd name="connsiteY15" fmla="*/ 2375429 h 3217160"/>
              <a:gd name="connsiteX16" fmla="*/ 2362885 w 3519481"/>
              <a:gd name="connsiteY16" fmla="*/ 2642129 h 3217160"/>
              <a:gd name="connsiteX17" fmla="*/ 1738994 w 3519481"/>
              <a:gd name="connsiteY17" fmla="*/ 2918355 h 3217160"/>
              <a:gd name="connsiteX18" fmla="*/ 681 w 3519481"/>
              <a:gd name="connsiteY18" fmla="*/ 1778530 h 3217160"/>
              <a:gd name="connsiteX0" fmla="*/ 681 w 3519481"/>
              <a:gd name="connsiteY0" fmla="*/ 1778530 h 3217160"/>
              <a:gd name="connsiteX1" fmla="*/ 1524682 w 3519481"/>
              <a:gd name="connsiteY1" fmla="*/ 1029231 h 3217160"/>
              <a:gd name="connsiteX2" fmla="*/ 1067482 w 3519481"/>
              <a:gd name="connsiteY2" fmla="*/ 114830 h 3217160"/>
              <a:gd name="connsiteX3" fmla="*/ 1829482 w 3519481"/>
              <a:gd name="connsiteY3" fmla="*/ 813331 h 3217160"/>
              <a:gd name="connsiteX4" fmla="*/ 1973944 w 3519481"/>
              <a:gd name="connsiteY4" fmla="*/ 191030 h 3217160"/>
              <a:gd name="connsiteX5" fmla="*/ 2235882 w 3519481"/>
              <a:gd name="connsiteY5" fmla="*/ 826030 h 3217160"/>
              <a:gd name="connsiteX6" fmla="*/ 3099481 w 3519481"/>
              <a:gd name="connsiteY6" fmla="*/ 114830 h 3217160"/>
              <a:gd name="connsiteX7" fmla="*/ 2607356 w 3519481"/>
              <a:gd name="connsiteY7" fmla="*/ 1141942 h 3217160"/>
              <a:gd name="connsiteX8" fmla="*/ 3058208 w 3519481"/>
              <a:gd name="connsiteY8" fmla="*/ 1205443 h 3217160"/>
              <a:gd name="connsiteX9" fmla="*/ 2820083 w 3519481"/>
              <a:gd name="connsiteY9" fmla="*/ 1608668 h 3217160"/>
              <a:gd name="connsiteX10" fmla="*/ 3334433 w 3519481"/>
              <a:gd name="connsiteY10" fmla="*/ 1684868 h 3217160"/>
              <a:gd name="connsiteX11" fmla="*/ 3515409 w 3519481"/>
              <a:gd name="connsiteY11" fmla="*/ 1965855 h 3217160"/>
              <a:gd name="connsiteX12" fmla="*/ 3367769 w 3519481"/>
              <a:gd name="connsiteY12" fmla="*/ 2150005 h 3217160"/>
              <a:gd name="connsiteX13" fmla="*/ 2715310 w 3519481"/>
              <a:gd name="connsiteY13" fmla="*/ 2075393 h 3217160"/>
              <a:gd name="connsiteX14" fmla="*/ 3467785 w 3519481"/>
              <a:gd name="connsiteY14" fmla="*/ 3013605 h 3217160"/>
              <a:gd name="connsiteX15" fmla="*/ 2496235 w 3519481"/>
              <a:gd name="connsiteY15" fmla="*/ 2375429 h 3217160"/>
              <a:gd name="connsiteX16" fmla="*/ 2353360 w 3519481"/>
              <a:gd name="connsiteY16" fmla="*/ 2708804 h 3217160"/>
              <a:gd name="connsiteX17" fmla="*/ 1738994 w 3519481"/>
              <a:gd name="connsiteY17" fmla="*/ 2918355 h 3217160"/>
              <a:gd name="connsiteX18" fmla="*/ 681 w 3519481"/>
              <a:gd name="connsiteY18" fmla="*/ 1778530 h 3217160"/>
              <a:gd name="connsiteX0" fmla="*/ 681 w 3519481"/>
              <a:gd name="connsiteY0" fmla="*/ 1778530 h 3217160"/>
              <a:gd name="connsiteX1" fmla="*/ 1524682 w 3519481"/>
              <a:gd name="connsiteY1" fmla="*/ 1029231 h 3217160"/>
              <a:gd name="connsiteX2" fmla="*/ 1067482 w 3519481"/>
              <a:gd name="connsiteY2" fmla="*/ 114830 h 3217160"/>
              <a:gd name="connsiteX3" fmla="*/ 1829482 w 3519481"/>
              <a:gd name="connsiteY3" fmla="*/ 813331 h 3217160"/>
              <a:gd name="connsiteX4" fmla="*/ 1973944 w 3519481"/>
              <a:gd name="connsiteY4" fmla="*/ 191030 h 3217160"/>
              <a:gd name="connsiteX5" fmla="*/ 2235882 w 3519481"/>
              <a:gd name="connsiteY5" fmla="*/ 826030 h 3217160"/>
              <a:gd name="connsiteX6" fmla="*/ 3099481 w 3519481"/>
              <a:gd name="connsiteY6" fmla="*/ 114830 h 3217160"/>
              <a:gd name="connsiteX7" fmla="*/ 2607356 w 3519481"/>
              <a:gd name="connsiteY7" fmla="*/ 1141942 h 3217160"/>
              <a:gd name="connsiteX8" fmla="*/ 3058208 w 3519481"/>
              <a:gd name="connsiteY8" fmla="*/ 1205443 h 3217160"/>
              <a:gd name="connsiteX9" fmla="*/ 2820083 w 3519481"/>
              <a:gd name="connsiteY9" fmla="*/ 1608668 h 3217160"/>
              <a:gd name="connsiteX10" fmla="*/ 3334433 w 3519481"/>
              <a:gd name="connsiteY10" fmla="*/ 1684868 h 3217160"/>
              <a:gd name="connsiteX11" fmla="*/ 3515409 w 3519481"/>
              <a:gd name="connsiteY11" fmla="*/ 1965855 h 3217160"/>
              <a:gd name="connsiteX12" fmla="*/ 3367769 w 3519481"/>
              <a:gd name="connsiteY12" fmla="*/ 2150005 h 3217160"/>
              <a:gd name="connsiteX13" fmla="*/ 2715310 w 3519481"/>
              <a:gd name="connsiteY13" fmla="*/ 2075393 h 3217160"/>
              <a:gd name="connsiteX14" fmla="*/ 3467785 w 3519481"/>
              <a:gd name="connsiteY14" fmla="*/ 3013605 h 3217160"/>
              <a:gd name="connsiteX15" fmla="*/ 2496235 w 3519481"/>
              <a:gd name="connsiteY15" fmla="*/ 2375429 h 3217160"/>
              <a:gd name="connsiteX16" fmla="*/ 2353360 w 3519481"/>
              <a:gd name="connsiteY16" fmla="*/ 2708804 h 3217160"/>
              <a:gd name="connsiteX17" fmla="*/ 1738994 w 3519481"/>
              <a:gd name="connsiteY17" fmla="*/ 2918355 h 3217160"/>
              <a:gd name="connsiteX18" fmla="*/ 681 w 3519481"/>
              <a:gd name="connsiteY18" fmla="*/ 1778530 h 3217160"/>
              <a:gd name="connsiteX0" fmla="*/ 12634 w 3531434"/>
              <a:gd name="connsiteY0" fmla="*/ 1778530 h 3217160"/>
              <a:gd name="connsiteX1" fmla="*/ 1536635 w 3531434"/>
              <a:gd name="connsiteY1" fmla="*/ 1029231 h 3217160"/>
              <a:gd name="connsiteX2" fmla="*/ 1079435 w 3531434"/>
              <a:gd name="connsiteY2" fmla="*/ 114830 h 3217160"/>
              <a:gd name="connsiteX3" fmla="*/ 1841435 w 3531434"/>
              <a:gd name="connsiteY3" fmla="*/ 813331 h 3217160"/>
              <a:gd name="connsiteX4" fmla="*/ 1985897 w 3531434"/>
              <a:gd name="connsiteY4" fmla="*/ 191030 h 3217160"/>
              <a:gd name="connsiteX5" fmla="*/ 2247835 w 3531434"/>
              <a:gd name="connsiteY5" fmla="*/ 826030 h 3217160"/>
              <a:gd name="connsiteX6" fmla="*/ 3111434 w 3531434"/>
              <a:gd name="connsiteY6" fmla="*/ 114830 h 3217160"/>
              <a:gd name="connsiteX7" fmla="*/ 2619309 w 3531434"/>
              <a:gd name="connsiteY7" fmla="*/ 1141942 h 3217160"/>
              <a:gd name="connsiteX8" fmla="*/ 3070161 w 3531434"/>
              <a:gd name="connsiteY8" fmla="*/ 1205443 h 3217160"/>
              <a:gd name="connsiteX9" fmla="*/ 2832036 w 3531434"/>
              <a:gd name="connsiteY9" fmla="*/ 1608668 h 3217160"/>
              <a:gd name="connsiteX10" fmla="*/ 3346386 w 3531434"/>
              <a:gd name="connsiteY10" fmla="*/ 1684868 h 3217160"/>
              <a:gd name="connsiteX11" fmla="*/ 3527362 w 3531434"/>
              <a:gd name="connsiteY11" fmla="*/ 1965855 h 3217160"/>
              <a:gd name="connsiteX12" fmla="*/ 3379722 w 3531434"/>
              <a:gd name="connsiteY12" fmla="*/ 2150005 h 3217160"/>
              <a:gd name="connsiteX13" fmla="*/ 2727263 w 3531434"/>
              <a:gd name="connsiteY13" fmla="*/ 2075393 h 3217160"/>
              <a:gd name="connsiteX14" fmla="*/ 3479738 w 3531434"/>
              <a:gd name="connsiteY14" fmla="*/ 3013605 h 3217160"/>
              <a:gd name="connsiteX15" fmla="*/ 2508188 w 3531434"/>
              <a:gd name="connsiteY15" fmla="*/ 2375429 h 3217160"/>
              <a:gd name="connsiteX16" fmla="*/ 2365313 w 3531434"/>
              <a:gd name="connsiteY16" fmla="*/ 2708804 h 3217160"/>
              <a:gd name="connsiteX17" fmla="*/ 1750947 w 3531434"/>
              <a:gd name="connsiteY17" fmla="*/ 2918355 h 3217160"/>
              <a:gd name="connsiteX18" fmla="*/ 860363 w 3531434"/>
              <a:gd name="connsiteY18" fmla="*/ 2842154 h 3217160"/>
              <a:gd name="connsiteX19" fmla="*/ 12634 w 3531434"/>
              <a:gd name="connsiteY19" fmla="*/ 1778530 h 3217160"/>
              <a:gd name="connsiteX0" fmla="*/ 12634 w 3531434"/>
              <a:gd name="connsiteY0" fmla="*/ 1778530 h 3217160"/>
              <a:gd name="connsiteX1" fmla="*/ 1536635 w 3531434"/>
              <a:gd name="connsiteY1" fmla="*/ 1029231 h 3217160"/>
              <a:gd name="connsiteX2" fmla="*/ 1079435 w 3531434"/>
              <a:gd name="connsiteY2" fmla="*/ 114830 h 3217160"/>
              <a:gd name="connsiteX3" fmla="*/ 1841435 w 3531434"/>
              <a:gd name="connsiteY3" fmla="*/ 813331 h 3217160"/>
              <a:gd name="connsiteX4" fmla="*/ 1985897 w 3531434"/>
              <a:gd name="connsiteY4" fmla="*/ 191030 h 3217160"/>
              <a:gd name="connsiteX5" fmla="*/ 2247835 w 3531434"/>
              <a:gd name="connsiteY5" fmla="*/ 826030 h 3217160"/>
              <a:gd name="connsiteX6" fmla="*/ 3111434 w 3531434"/>
              <a:gd name="connsiteY6" fmla="*/ 114830 h 3217160"/>
              <a:gd name="connsiteX7" fmla="*/ 2619309 w 3531434"/>
              <a:gd name="connsiteY7" fmla="*/ 1141942 h 3217160"/>
              <a:gd name="connsiteX8" fmla="*/ 3070161 w 3531434"/>
              <a:gd name="connsiteY8" fmla="*/ 1205443 h 3217160"/>
              <a:gd name="connsiteX9" fmla="*/ 2832036 w 3531434"/>
              <a:gd name="connsiteY9" fmla="*/ 1608668 h 3217160"/>
              <a:gd name="connsiteX10" fmla="*/ 3346386 w 3531434"/>
              <a:gd name="connsiteY10" fmla="*/ 1684868 h 3217160"/>
              <a:gd name="connsiteX11" fmla="*/ 3527362 w 3531434"/>
              <a:gd name="connsiteY11" fmla="*/ 1965855 h 3217160"/>
              <a:gd name="connsiteX12" fmla="*/ 3379722 w 3531434"/>
              <a:gd name="connsiteY12" fmla="*/ 2150005 h 3217160"/>
              <a:gd name="connsiteX13" fmla="*/ 2727263 w 3531434"/>
              <a:gd name="connsiteY13" fmla="*/ 2075393 h 3217160"/>
              <a:gd name="connsiteX14" fmla="*/ 3479738 w 3531434"/>
              <a:gd name="connsiteY14" fmla="*/ 3013605 h 3217160"/>
              <a:gd name="connsiteX15" fmla="*/ 2508188 w 3531434"/>
              <a:gd name="connsiteY15" fmla="*/ 2375429 h 3217160"/>
              <a:gd name="connsiteX16" fmla="*/ 2365313 w 3531434"/>
              <a:gd name="connsiteY16" fmla="*/ 2708804 h 3217160"/>
              <a:gd name="connsiteX17" fmla="*/ 1750947 w 3531434"/>
              <a:gd name="connsiteY17" fmla="*/ 2918355 h 3217160"/>
              <a:gd name="connsiteX18" fmla="*/ 1631888 w 3531434"/>
              <a:gd name="connsiteY18" fmla="*/ 2432579 h 3217160"/>
              <a:gd name="connsiteX19" fmla="*/ 860363 w 3531434"/>
              <a:gd name="connsiteY19" fmla="*/ 2842154 h 3217160"/>
              <a:gd name="connsiteX20" fmla="*/ 12634 w 3531434"/>
              <a:gd name="connsiteY20" fmla="*/ 1778530 h 3217160"/>
              <a:gd name="connsiteX0" fmla="*/ 12634 w 3531434"/>
              <a:gd name="connsiteY0" fmla="*/ 1778530 h 3217160"/>
              <a:gd name="connsiteX1" fmla="*/ 1536635 w 3531434"/>
              <a:gd name="connsiteY1" fmla="*/ 1029231 h 3217160"/>
              <a:gd name="connsiteX2" fmla="*/ 1079435 w 3531434"/>
              <a:gd name="connsiteY2" fmla="*/ 114830 h 3217160"/>
              <a:gd name="connsiteX3" fmla="*/ 1841435 w 3531434"/>
              <a:gd name="connsiteY3" fmla="*/ 813331 h 3217160"/>
              <a:gd name="connsiteX4" fmla="*/ 1985897 w 3531434"/>
              <a:gd name="connsiteY4" fmla="*/ 191030 h 3217160"/>
              <a:gd name="connsiteX5" fmla="*/ 2247835 w 3531434"/>
              <a:gd name="connsiteY5" fmla="*/ 826030 h 3217160"/>
              <a:gd name="connsiteX6" fmla="*/ 3111434 w 3531434"/>
              <a:gd name="connsiteY6" fmla="*/ 114830 h 3217160"/>
              <a:gd name="connsiteX7" fmla="*/ 2619309 w 3531434"/>
              <a:gd name="connsiteY7" fmla="*/ 1141942 h 3217160"/>
              <a:gd name="connsiteX8" fmla="*/ 3070161 w 3531434"/>
              <a:gd name="connsiteY8" fmla="*/ 1205443 h 3217160"/>
              <a:gd name="connsiteX9" fmla="*/ 2832036 w 3531434"/>
              <a:gd name="connsiteY9" fmla="*/ 1608668 h 3217160"/>
              <a:gd name="connsiteX10" fmla="*/ 3346386 w 3531434"/>
              <a:gd name="connsiteY10" fmla="*/ 1684868 h 3217160"/>
              <a:gd name="connsiteX11" fmla="*/ 3527362 w 3531434"/>
              <a:gd name="connsiteY11" fmla="*/ 1965855 h 3217160"/>
              <a:gd name="connsiteX12" fmla="*/ 3379722 w 3531434"/>
              <a:gd name="connsiteY12" fmla="*/ 2150005 h 3217160"/>
              <a:gd name="connsiteX13" fmla="*/ 2727263 w 3531434"/>
              <a:gd name="connsiteY13" fmla="*/ 2075393 h 3217160"/>
              <a:gd name="connsiteX14" fmla="*/ 3479738 w 3531434"/>
              <a:gd name="connsiteY14" fmla="*/ 3013605 h 3217160"/>
              <a:gd name="connsiteX15" fmla="*/ 2508188 w 3531434"/>
              <a:gd name="connsiteY15" fmla="*/ 2375429 h 3217160"/>
              <a:gd name="connsiteX16" fmla="*/ 2365313 w 3531434"/>
              <a:gd name="connsiteY16" fmla="*/ 2708804 h 3217160"/>
              <a:gd name="connsiteX17" fmla="*/ 1750947 w 3531434"/>
              <a:gd name="connsiteY17" fmla="*/ 2918355 h 3217160"/>
              <a:gd name="connsiteX18" fmla="*/ 1631888 w 3531434"/>
              <a:gd name="connsiteY18" fmla="*/ 2432579 h 3217160"/>
              <a:gd name="connsiteX19" fmla="*/ 860363 w 3531434"/>
              <a:gd name="connsiteY19" fmla="*/ 2842154 h 3217160"/>
              <a:gd name="connsiteX20" fmla="*/ 12634 w 3531434"/>
              <a:gd name="connsiteY20" fmla="*/ 1778530 h 3217160"/>
              <a:gd name="connsiteX0" fmla="*/ 12634 w 3531434"/>
              <a:gd name="connsiteY0" fmla="*/ 1778530 h 3217160"/>
              <a:gd name="connsiteX1" fmla="*/ 1536635 w 3531434"/>
              <a:gd name="connsiteY1" fmla="*/ 1029231 h 3217160"/>
              <a:gd name="connsiteX2" fmla="*/ 1079435 w 3531434"/>
              <a:gd name="connsiteY2" fmla="*/ 114830 h 3217160"/>
              <a:gd name="connsiteX3" fmla="*/ 1841435 w 3531434"/>
              <a:gd name="connsiteY3" fmla="*/ 813331 h 3217160"/>
              <a:gd name="connsiteX4" fmla="*/ 1985897 w 3531434"/>
              <a:gd name="connsiteY4" fmla="*/ 191030 h 3217160"/>
              <a:gd name="connsiteX5" fmla="*/ 2247835 w 3531434"/>
              <a:gd name="connsiteY5" fmla="*/ 826030 h 3217160"/>
              <a:gd name="connsiteX6" fmla="*/ 3111434 w 3531434"/>
              <a:gd name="connsiteY6" fmla="*/ 114830 h 3217160"/>
              <a:gd name="connsiteX7" fmla="*/ 2619309 w 3531434"/>
              <a:gd name="connsiteY7" fmla="*/ 1141942 h 3217160"/>
              <a:gd name="connsiteX8" fmla="*/ 3070161 w 3531434"/>
              <a:gd name="connsiteY8" fmla="*/ 1205443 h 3217160"/>
              <a:gd name="connsiteX9" fmla="*/ 2832036 w 3531434"/>
              <a:gd name="connsiteY9" fmla="*/ 1608668 h 3217160"/>
              <a:gd name="connsiteX10" fmla="*/ 3346386 w 3531434"/>
              <a:gd name="connsiteY10" fmla="*/ 1684868 h 3217160"/>
              <a:gd name="connsiteX11" fmla="*/ 3527362 w 3531434"/>
              <a:gd name="connsiteY11" fmla="*/ 1965855 h 3217160"/>
              <a:gd name="connsiteX12" fmla="*/ 3379722 w 3531434"/>
              <a:gd name="connsiteY12" fmla="*/ 2150005 h 3217160"/>
              <a:gd name="connsiteX13" fmla="*/ 2727263 w 3531434"/>
              <a:gd name="connsiteY13" fmla="*/ 2075393 h 3217160"/>
              <a:gd name="connsiteX14" fmla="*/ 3479738 w 3531434"/>
              <a:gd name="connsiteY14" fmla="*/ 3013605 h 3217160"/>
              <a:gd name="connsiteX15" fmla="*/ 2508188 w 3531434"/>
              <a:gd name="connsiteY15" fmla="*/ 2375429 h 3217160"/>
              <a:gd name="connsiteX16" fmla="*/ 2365313 w 3531434"/>
              <a:gd name="connsiteY16" fmla="*/ 2708804 h 3217160"/>
              <a:gd name="connsiteX17" fmla="*/ 1750947 w 3531434"/>
              <a:gd name="connsiteY17" fmla="*/ 2918355 h 3217160"/>
              <a:gd name="connsiteX18" fmla="*/ 1631888 w 3531434"/>
              <a:gd name="connsiteY18" fmla="*/ 2432579 h 3217160"/>
              <a:gd name="connsiteX19" fmla="*/ 860363 w 3531434"/>
              <a:gd name="connsiteY19" fmla="*/ 2842154 h 3217160"/>
              <a:gd name="connsiteX20" fmla="*/ 12634 w 3531434"/>
              <a:gd name="connsiteY20" fmla="*/ 1778530 h 3217160"/>
              <a:gd name="connsiteX0" fmla="*/ 12634 w 3531434"/>
              <a:gd name="connsiteY0" fmla="*/ 1778530 h 3217160"/>
              <a:gd name="connsiteX1" fmla="*/ 1536635 w 3531434"/>
              <a:gd name="connsiteY1" fmla="*/ 1029231 h 3217160"/>
              <a:gd name="connsiteX2" fmla="*/ 1079435 w 3531434"/>
              <a:gd name="connsiteY2" fmla="*/ 114830 h 3217160"/>
              <a:gd name="connsiteX3" fmla="*/ 1841435 w 3531434"/>
              <a:gd name="connsiteY3" fmla="*/ 813331 h 3217160"/>
              <a:gd name="connsiteX4" fmla="*/ 1985897 w 3531434"/>
              <a:gd name="connsiteY4" fmla="*/ 191030 h 3217160"/>
              <a:gd name="connsiteX5" fmla="*/ 2247835 w 3531434"/>
              <a:gd name="connsiteY5" fmla="*/ 826030 h 3217160"/>
              <a:gd name="connsiteX6" fmla="*/ 3111434 w 3531434"/>
              <a:gd name="connsiteY6" fmla="*/ 114830 h 3217160"/>
              <a:gd name="connsiteX7" fmla="*/ 2619309 w 3531434"/>
              <a:gd name="connsiteY7" fmla="*/ 1141942 h 3217160"/>
              <a:gd name="connsiteX8" fmla="*/ 3070161 w 3531434"/>
              <a:gd name="connsiteY8" fmla="*/ 1205443 h 3217160"/>
              <a:gd name="connsiteX9" fmla="*/ 2832036 w 3531434"/>
              <a:gd name="connsiteY9" fmla="*/ 1608668 h 3217160"/>
              <a:gd name="connsiteX10" fmla="*/ 3346386 w 3531434"/>
              <a:gd name="connsiteY10" fmla="*/ 1684868 h 3217160"/>
              <a:gd name="connsiteX11" fmla="*/ 3527362 w 3531434"/>
              <a:gd name="connsiteY11" fmla="*/ 1965855 h 3217160"/>
              <a:gd name="connsiteX12" fmla="*/ 3379722 w 3531434"/>
              <a:gd name="connsiteY12" fmla="*/ 2150005 h 3217160"/>
              <a:gd name="connsiteX13" fmla="*/ 2727263 w 3531434"/>
              <a:gd name="connsiteY13" fmla="*/ 2075393 h 3217160"/>
              <a:gd name="connsiteX14" fmla="*/ 3479738 w 3531434"/>
              <a:gd name="connsiteY14" fmla="*/ 3013605 h 3217160"/>
              <a:gd name="connsiteX15" fmla="*/ 2508188 w 3531434"/>
              <a:gd name="connsiteY15" fmla="*/ 2375429 h 3217160"/>
              <a:gd name="connsiteX16" fmla="*/ 2365313 w 3531434"/>
              <a:gd name="connsiteY16" fmla="*/ 2708804 h 3217160"/>
              <a:gd name="connsiteX17" fmla="*/ 1750947 w 3531434"/>
              <a:gd name="connsiteY17" fmla="*/ 2918355 h 3217160"/>
              <a:gd name="connsiteX18" fmla="*/ 1631888 w 3531434"/>
              <a:gd name="connsiteY18" fmla="*/ 2432579 h 3217160"/>
              <a:gd name="connsiteX19" fmla="*/ 860363 w 3531434"/>
              <a:gd name="connsiteY19" fmla="*/ 2842154 h 3217160"/>
              <a:gd name="connsiteX20" fmla="*/ 12634 w 3531434"/>
              <a:gd name="connsiteY20" fmla="*/ 1778530 h 3217160"/>
              <a:gd name="connsiteX0" fmla="*/ 12634 w 3531434"/>
              <a:gd name="connsiteY0" fmla="*/ 1778530 h 3217160"/>
              <a:gd name="connsiteX1" fmla="*/ 1536635 w 3531434"/>
              <a:gd name="connsiteY1" fmla="*/ 1029231 h 3217160"/>
              <a:gd name="connsiteX2" fmla="*/ 1079435 w 3531434"/>
              <a:gd name="connsiteY2" fmla="*/ 114830 h 3217160"/>
              <a:gd name="connsiteX3" fmla="*/ 1841435 w 3531434"/>
              <a:gd name="connsiteY3" fmla="*/ 813331 h 3217160"/>
              <a:gd name="connsiteX4" fmla="*/ 1985897 w 3531434"/>
              <a:gd name="connsiteY4" fmla="*/ 191030 h 3217160"/>
              <a:gd name="connsiteX5" fmla="*/ 2247835 w 3531434"/>
              <a:gd name="connsiteY5" fmla="*/ 826030 h 3217160"/>
              <a:gd name="connsiteX6" fmla="*/ 3111434 w 3531434"/>
              <a:gd name="connsiteY6" fmla="*/ 114830 h 3217160"/>
              <a:gd name="connsiteX7" fmla="*/ 2619309 w 3531434"/>
              <a:gd name="connsiteY7" fmla="*/ 1141942 h 3217160"/>
              <a:gd name="connsiteX8" fmla="*/ 3070161 w 3531434"/>
              <a:gd name="connsiteY8" fmla="*/ 1205443 h 3217160"/>
              <a:gd name="connsiteX9" fmla="*/ 2832036 w 3531434"/>
              <a:gd name="connsiteY9" fmla="*/ 1608668 h 3217160"/>
              <a:gd name="connsiteX10" fmla="*/ 3346386 w 3531434"/>
              <a:gd name="connsiteY10" fmla="*/ 1684868 h 3217160"/>
              <a:gd name="connsiteX11" fmla="*/ 3527362 w 3531434"/>
              <a:gd name="connsiteY11" fmla="*/ 1965855 h 3217160"/>
              <a:gd name="connsiteX12" fmla="*/ 3379722 w 3531434"/>
              <a:gd name="connsiteY12" fmla="*/ 2150005 h 3217160"/>
              <a:gd name="connsiteX13" fmla="*/ 2727263 w 3531434"/>
              <a:gd name="connsiteY13" fmla="*/ 2075393 h 3217160"/>
              <a:gd name="connsiteX14" fmla="*/ 3479738 w 3531434"/>
              <a:gd name="connsiteY14" fmla="*/ 3013605 h 3217160"/>
              <a:gd name="connsiteX15" fmla="*/ 2508188 w 3531434"/>
              <a:gd name="connsiteY15" fmla="*/ 2375429 h 3217160"/>
              <a:gd name="connsiteX16" fmla="*/ 2365313 w 3531434"/>
              <a:gd name="connsiteY16" fmla="*/ 2708804 h 3217160"/>
              <a:gd name="connsiteX17" fmla="*/ 1750947 w 3531434"/>
              <a:gd name="connsiteY17" fmla="*/ 2918355 h 3217160"/>
              <a:gd name="connsiteX18" fmla="*/ 1631888 w 3531434"/>
              <a:gd name="connsiteY18" fmla="*/ 2432579 h 3217160"/>
              <a:gd name="connsiteX19" fmla="*/ 860363 w 3531434"/>
              <a:gd name="connsiteY19" fmla="*/ 2842154 h 3217160"/>
              <a:gd name="connsiteX20" fmla="*/ 12634 w 3531434"/>
              <a:gd name="connsiteY20" fmla="*/ 1778530 h 3217160"/>
              <a:gd name="connsiteX0" fmla="*/ 12634 w 3531434"/>
              <a:gd name="connsiteY0" fmla="*/ 1778530 h 3217160"/>
              <a:gd name="connsiteX1" fmla="*/ 1536635 w 3531434"/>
              <a:gd name="connsiteY1" fmla="*/ 1029231 h 3217160"/>
              <a:gd name="connsiteX2" fmla="*/ 1079435 w 3531434"/>
              <a:gd name="connsiteY2" fmla="*/ 114830 h 3217160"/>
              <a:gd name="connsiteX3" fmla="*/ 1841435 w 3531434"/>
              <a:gd name="connsiteY3" fmla="*/ 813331 h 3217160"/>
              <a:gd name="connsiteX4" fmla="*/ 1985897 w 3531434"/>
              <a:gd name="connsiteY4" fmla="*/ 191030 h 3217160"/>
              <a:gd name="connsiteX5" fmla="*/ 2247835 w 3531434"/>
              <a:gd name="connsiteY5" fmla="*/ 826030 h 3217160"/>
              <a:gd name="connsiteX6" fmla="*/ 3111434 w 3531434"/>
              <a:gd name="connsiteY6" fmla="*/ 114830 h 3217160"/>
              <a:gd name="connsiteX7" fmla="*/ 2619309 w 3531434"/>
              <a:gd name="connsiteY7" fmla="*/ 1141942 h 3217160"/>
              <a:gd name="connsiteX8" fmla="*/ 3070161 w 3531434"/>
              <a:gd name="connsiteY8" fmla="*/ 1205443 h 3217160"/>
              <a:gd name="connsiteX9" fmla="*/ 2832036 w 3531434"/>
              <a:gd name="connsiteY9" fmla="*/ 1608668 h 3217160"/>
              <a:gd name="connsiteX10" fmla="*/ 3346386 w 3531434"/>
              <a:gd name="connsiteY10" fmla="*/ 1684868 h 3217160"/>
              <a:gd name="connsiteX11" fmla="*/ 3527362 w 3531434"/>
              <a:gd name="connsiteY11" fmla="*/ 1965855 h 3217160"/>
              <a:gd name="connsiteX12" fmla="*/ 3379722 w 3531434"/>
              <a:gd name="connsiteY12" fmla="*/ 2150005 h 3217160"/>
              <a:gd name="connsiteX13" fmla="*/ 2727263 w 3531434"/>
              <a:gd name="connsiteY13" fmla="*/ 2075393 h 3217160"/>
              <a:gd name="connsiteX14" fmla="*/ 3479738 w 3531434"/>
              <a:gd name="connsiteY14" fmla="*/ 3013605 h 3217160"/>
              <a:gd name="connsiteX15" fmla="*/ 2508188 w 3531434"/>
              <a:gd name="connsiteY15" fmla="*/ 2375429 h 3217160"/>
              <a:gd name="connsiteX16" fmla="*/ 2365313 w 3531434"/>
              <a:gd name="connsiteY16" fmla="*/ 2708804 h 3217160"/>
              <a:gd name="connsiteX17" fmla="*/ 1750947 w 3531434"/>
              <a:gd name="connsiteY17" fmla="*/ 2918355 h 3217160"/>
              <a:gd name="connsiteX18" fmla="*/ 1631888 w 3531434"/>
              <a:gd name="connsiteY18" fmla="*/ 2432579 h 3217160"/>
              <a:gd name="connsiteX19" fmla="*/ 860363 w 3531434"/>
              <a:gd name="connsiteY19" fmla="*/ 2842154 h 3217160"/>
              <a:gd name="connsiteX20" fmla="*/ 12634 w 3531434"/>
              <a:gd name="connsiteY20" fmla="*/ 1778530 h 3217160"/>
              <a:gd name="connsiteX0" fmla="*/ 743 w 3519543"/>
              <a:gd name="connsiteY0" fmla="*/ 1778530 h 3217160"/>
              <a:gd name="connsiteX1" fmla="*/ 1524744 w 3519543"/>
              <a:gd name="connsiteY1" fmla="*/ 1029231 h 3217160"/>
              <a:gd name="connsiteX2" fmla="*/ 1067544 w 3519543"/>
              <a:gd name="connsiteY2" fmla="*/ 114830 h 3217160"/>
              <a:gd name="connsiteX3" fmla="*/ 1829544 w 3519543"/>
              <a:gd name="connsiteY3" fmla="*/ 813331 h 3217160"/>
              <a:gd name="connsiteX4" fmla="*/ 1974006 w 3519543"/>
              <a:gd name="connsiteY4" fmla="*/ 191030 h 3217160"/>
              <a:gd name="connsiteX5" fmla="*/ 2235944 w 3519543"/>
              <a:gd name="connsiteY5" fmla="*/ 826030 h 3217160"/>
              <a:gd name="connsiteX6" fmla="*/ 3099543 w 3519543"/>
              <a:gd name="connsiteY6" fmla="*/ 114830 h 3217160"/>
              <a:gd name="connsiteX7" fmla="*/ 2607418 w 3519543"/>
              <a:gd name="connsiteY7" fmla="*/ 1141942 h 3217160"/>
              <a:gd name="connsiteX8" fmla="*/ 3058270 w 3519543"/>
              <a:gd name="connsiteY8" fmla="*/ 1205443 h 3217160"/>
              <a:gd name="connsiteX9" fmla="*/ 2820145 w 3519543"/>
              <a:gd name="connsiteY9" fmla="*/ 1608668 h 3217160"/>
              <a:gd name="connsiteX10" fmla="*/ 3334495 w 3519543"/>
              <a:gd name="connsiteY10" fmla="*/ 1684868 h 3217160"/>
              <a:gd name="connsiteX11" fmla="*/ 3515471 w 3519543"/>
              <a:gd name="connsiteY11" fmla="*/ 1965855 h 3217160"/>
              <a:gd name="connsiteX12" fmla="*/ 3367831 w 3519543"/>
              <a:gd name="connsiteY12" fmla="*/ 2150005 h 3217160"/>
              <a:gd name="connsiteX13" fmla="*/ 2715372 w 3519543"/>
              <a:gd name="connsiteY13" fmla="*/ 2075393 h 3217160"/>
              <a:gd name="connsiteX14" fmla="*/ 3467847 w 3519543"/>
              <a:gd name="connsiteY14" fmla="*/ 3013605 h 3217160"/>
              <a:gd name="connsiteX15" fmla="*/ 2496297 w 3519543"/>
              <a:gd name="connsiteY15" fmla="*/ 2375429 h 3217160"/>
              <a:gd name="connsiteX16" fmla="*/ 2353422 w 3519543"/>
              <a:gd name="connsiteY16" fmla="*/ 2708804 h 3217160"/>
              <a:gd name="connsiteX17" fmla="*/ 1739056 w 3519543"/>
              <a:gd name="connsiteY17" fmla="*/ 2918355 h 3217160"/>
              <a:gd name="connsiteX18" fmla="*/ 1619997 w 3519543"/>
              <a:gd name="connsiteY18" fmla="*/ 2432579 h 3217160"/>
              <a:gd name="connsiteX19" fmla="*/ 848472 w 3519543"/>
              <a:gd name="connsiteY19" fmla="*/ 2842154 h 3217160"/>
              <a:gd name="connsiteX20" fmla="*/ 1315197 w 3519543"/>
              <a:gd name="connsiteY20" fmla="*/ 2051579 h 3217160"/>
              <a:gd name="connsiteX21" fmla="*/ 743 w 3519543"/>
              <a:gd name="connsiteY21" fmla="*/ 1778530 h 3217160"/>
              <a:gd name="connsiteX0" fmla="*/ 743 w 3519543"/>
              <a:gd name="connsiteY0" fmla="*/ 1778530 h 3217160"/>
              <a:gd name="connsiteX1" fmla="*/ 1524744 w 3519543"/>
              <a:gd name="connsiteY1" fmla="*/ 1029231 h 3217160"/>
              <a:gd name="connsiteX2" fmla="*/ 1067544 w 3519543"/>
              <a:gd name="connsiteY2" fmla="*/ 114830 h 3217160"/>
              <a:gd name="connsiteX3" fmla="*/ 1829544 w 3519543"/>
              <a:gd name="connsiteY3" fmla="*/ 813331 h 3217160"/>
              <a:gd name="connsiteX4" fmla="*/ 1974006 w 3519543"/>
              <a:gd name="connsiteY4" fmla="*/ 191030 h 3217160"/>
              <a:gd name="connsiteX5" fmla="*/ 2235944 w 3519543"/>
              <a:gd name="connsiteY5" fmla="*/ 826030 h 3217160"/>
              <a:gd name="connsiteX6" fmla="*/ 3099543 w 3519543"/>
              <a:gd name="connsiteY6" fmla="*/ 114830 h 3217160"/>
              <a:gd name="connsiteX7" fmla="*/ 2607418 w 3519543"/>
              <a:gd name="connsiteY7" fmla="*/ 1141942 h 3217160"/>
              <a:gd name="connsiteX8" fmla="*/ 3058270 w 3519543"/>
              <a:gd name="connsiteY8" fmla="*/ 1205443 h 3217160"/>
              <a:gd name="connsiteX9" fmla="*/ 2820145 w 3519543"/>
              <a:gd name="connsiteY9" fmla="*/ 1608668 h 3217160"/>
              <a:gd name="connsiteX10" fmla="*/ 3334495 w 3519543"/>
              <a:gd name="connsiteY10" fmla="*/ 1684868 h 3217160"/>
              <a:gd name="connsiteX11" fmla="*/ 3515471 w 3519543"/>
              <a:gd name="connsiteY11" fmla="*/ 1965855 h 3217160"/>
              <a:gd name="connsiteX12" fmla="*/ 3367831 w 3519543"/>
              <a:gd name="connsiteY12" fmla="*/ 2150005 h 3217160"/>
              <a:gd name="connsiteX13" fmla="*/ 2715372 w 3519543"/>
              <a:gd name="connsiteY13" fmla="*/ 2075393 h 3217160"/>
              <a:gd name="connsiteX14" fmla="*/ 3467847 w 3519543"/>
              <a:gd name="connsiteY14" fmla="*/ 3013605 h 3217160"/>
              <a:gd name="connsiteX15" fmla="*/ 2496297 w 3519543"/>
              <a:gd name="connsiteY15" fmla="*/ 2375429 h 3217160"/>
              <a:gd name="connsiteX16" fmla="*/ 2353422 w 3519543"/>
              <a:gd name="connsiteY16" fmla="*/ 2708804 h 3217160"/>
              <a:gd name="connsiteX17" fmla="*/ 1739056 w 3519543"/>
              <a:gd name="connsiteY17" fmla="*/ 2918355 h 3217160"/>
              <a:gd name="connsiteX18" fmla="*/ 1619997 w 3519543"/>
              <a:gd name="connsiteY18" fmla="*/ 2432579 h 3217160"/>
              <a:gd name="connsiteX19" fmla="*/ 848472 w 3519543"/>
              <a:gd name="connsiteY19" fmla="*/ 2842154 h 3217160"/>
              <a:gd name="connsiteX20" fmla="*/ 1315197 w 3519543"/>
              <a:gd name="connsiteY20" fmla="*/ 2051579 h 3217160"/>
              <a:gd name="connsiteX21" fmla="*/ 743 w 3519543"/>
              <a:gd name="connsiteY21" fmla="*/ 1778530 h 3217160"/>
              <a:gd name="connsiteX0" fmla="*/ 743 w 3519543"/>
              <a:gd name="connsiteY0" fmla="*/ 1778530 h 3217160"/>
              <a:gd name="connsiteX1" fmla="*/ 1524744 w 3519543"/>
              <a:gd name="connsiteY1" fmla="*/ 1029231 h 3217160"/>
              <a:gd name="connsiteX2" fmla="*/ 1067544 w 3519543"/>
              <a:gd name="connsiteY2" fmla="*/ 114830 h 3217160"/>
              <a:gd name="connsiteX3" fmla="*/ 1829544 w 3519543"/>
              <a:gd name="connsiteY3" fmla="*/ 813331 h 3217160"/>
              <a:gd name="connsiteX4" fmla="*/ 1974006 w 3519543"/>
              <a:gd name="connsiteY4" fmla="*/ 191030 h 3217160"/>
              <a:gd name="connsiteX5" fmla="*/ 2235944 w 3519543"/>
              <a:gd name="connsiteY5" fmla="*/ 826030 h 3217160"/>
              <a:gd name="connsiteX6" fmla="*/ 3099543 w 3519543"/>
              <a:gd name="connsiteY6" fmla="*/ 114830 h 3217160"/>
              <a:gd name="connsiteX7" fmla="*/ 2607418 w 3519543"/>
              <a:gd name="connsiteY7" fmla="*/ 1141942 h 3217160"/>
              <a:gd name="connsiteX8" fmla="*/ 3058270 w 3519543"/>
              <a:gd name="connsiteY8" fmla="*/ 1205443 h 3217160"/>
              <a:gd name="connsiteX9" fmla="*/ 2820145 w 3519543"/>
              <a:gd name="connsiteY9" fmla="*/ 1608668 h 3217160"/>
              <a:gd name="connsiteX10" fmla="*/ 3334495 w 3519543"/>
              <a:gd name="connsiteY10" fmla="*/ 1684868 h 3217160"/>
              <a:gd name="connsiteX11" fmla="*/ 3515471 w 3519543"/>
              <a:gd name="connsiteY11" fmla="*/ 1965855 h 3217160"/>
              <a:gd name="connsiteX12" fmla="*/ 3367831 w 3519543"/>
              <a:gd name="connsiteY12" fmla="*/ 2150005 h 3217160"/>
              <a:gd name="connsiteX13" fmla="*/ 2715372 w 3519543"/>
              <a:gd name="connsiteY13" fmla="*/ 2075393 h 3217160"/>
              <a:gd name="connsiteX14" fmla="*/ 3467847 w 3519543"/>
              <a:gd name="connsiteY14" fmla="*/ 3013605 h 3217160"/>
              <a:gd name="connsiteX15" fmla="*/ 2496297 w 3519543"/>
              <a:gd name="connsiteY15" fmla="*/ 2375429 h 3217160"/>
              <a:gd name="connsiteX16" fmla="*/ 2353422 w 3519543"/>
              <a:gd name="connsiteY16" fmla="*/ 2708804 h 3217160"/>
              <a:gd name="connsiteX17" fmla="*/ 1739056 w 3519543"/>
              <a:gd name="connsiteY17" fmla="*/ 2918355 h 3217160"/>
              <a:gd name="connsiteX18" fmla="*/ 1619997 w 3519543"/>
              <a:gd name="connsiteY18" fmla="*/ 2432579 h 3217160"/>
              <a:gd name="connsiteX19" fmla="*/ 848472 w 3519543"/>
              <a:gd name="connsiteY19" fmla="*/ 2842154 h 3217160"/>
              <a:gd name="connsiteX20" fmla="*/ 1315197 w 3519543"/>
              <a:gd name="connsiteY20" fmla="*/ 2051579 h 3217160"/>
              <a:gd name="connsiteX21" fmla="*/ 743 w 3519543"/>
              <a:gd name="connsiteY21" fmla="*/ 1778530 h 3217160"/>
              <a:gd name="connsiteX0" fmla="*/ 743 w 3519543"/>
              <a:gd name="connsiteY0" fmla="*/ 1778530 h 3217160"/>
              <a:gd name="connsiteX1" fmla="*/ 1524744 w 3519543"/>
              <a:gd name="connsiteY1" fmla="*/ 1029231 h 3217160"/>
              <a:gd name="connsiteX2" fmla="*/ 1067544 w 3519543"/>
              <a:gd name="connsiteY2" fmla="*/ 114830 h 3217160"/>
              <a:gd name="connsiteX3" fmla="*/ 1829544 w 3519543"/>
              <a:gd name="connsiteY3" fmla="*/ 813331 h 3217160"/>
              <a:gd name="connsiteX4" fmla="*/ 1974006 w 3519543"/>
              <a:gd name="connsiteY4" fmla="*/ 191030 h 3217160"/>
              <a:gd name="connsiteX5" fmla="*/ 2235944 w 3519543"/>
              <a:gd name="connsiteY5" fmla="*/ 826030 h 3217160"/>
              <a:gd name="connsiteX6" fmla="*/ 3099543 w 3519543"/>
              <a:gd name="connsiteY6" fmla="*/ 114830 h 3217160"/>
              <a:gd name="connsiteX7" fmla="*/ 2607418 w 3519543"/>
              <a:gd name="connsiteY7" fmla="*/ 1141942 h 3217160"/>
              <a:gd name="connsiteX8" fmla="*/ 3058270 w 3519543"/>
              <a:gd name="connsiteY8" fmla="*/ 1205443 h 3217160"/>
              <a:gd name="connsiteX9" fmla="*/ 2820145 w 3519543"/>
              <a:gd name="connsiteY9" fmla="*/ 1608668 h 3217160"/>
              <a:gd name="connsiteX10" fmla="*/ 3334495 w 3519543"/>
              <a:gd name="connsiteY10" fmla="*/ 1684868 h 3217160"/>
              <a:gd name="connsiteX11" fmla="*/ 3515471 w 3519543"/>
              <a:gd name="connsiteY11" fmla="*/ 1965855 h 3217160"/>
              <a:gd name="connsiteX12" fmla="*/ 3367831 w 3519543"/>
              <a:gd name="connsiteY12" fmla="*/ 2150005 h 3217160"/>
              <a:gd name="connsiteX13" fmla="*/ 2715372 w 3519543"/>
              <a:gd name="connsiteY13" fmla="*/ 2075393 h 3217160"/>
              <a:gd name="connsiteX14" fmla="*/ 3467847 w 3519543"/>
              <a:gd name="connsiteY14" fmla="*/ 3013605 h 3217160"/>
              <a:gd name="connsiteX15" fmla="*/ 2496297 w 3519543"/>
              <a:gd name="connsiteY15" fmla="*/ 2375429 h 3217160"/>
              <a:gd name="connsiteX16" fmla="*/ 2353422 w 3519543"/>
              <a:gd name="connsiteY16" fmla="*/ 2708804 h 3217160"/>
              <a:gd name="connsiteX17" fmla="*/ 1739056 w 3519543"/>
              <a:gd name="connsiteY17" fmla="*/ 2918355 h 3217160"/>
              <a:gd name="connsiteX18" fmla="*/ 1619997 w 3519543"/>
              <a:gd name="connsiteY18" fmla="*/ 2432579 h 3217160"/>
              <a:gd name="connsiteX19" fmla="*/ 848472 w 3519543"/>
              <a:gd name="connsiteY19" fmla="*/ 2842154 h 3217160"/>
              <a:gd name="connsiteX20" fmla="*/ 1315197 w 3519543"/>
              <a:gd name="connsiteY20" fmla="*/ 2051579 h 3217160"/>
              <a:gd name="connsiteX21" fmla="*/ 743 w 3519543"/>
              <a:gd name="connsiteY21" fmla="*/ 1778530 h 3217160"/>
              <a:gd name="connsiteX0" fmla="*/ 918 w 3519718"/>
              <a:gd name="connsiteY0" fmla="*/ 1778530 h 3217160"/>
              <a:gd name="connsiteX1" fmla="*/ 1524919 w 3519718"/>
              <a:gd name="connsiteY1" fmla="*/ 1029231 h 3217160"/>
              <a:gd name="connsiteX2" fmla="*/ 1067719 w 3519718"/>
              <a:gd name="connsiteY2" fmla="*/ 114830 h 3217160"/>
              <a:gd name="connsiteX3" fmla="*/ 1829719 w 3519718"/>
              <a:gd name="connsiteY3" fmla="*/ 813331 h 3217160"/>
              <a:gd name="connsiteX4" fmla="*/ 1974181 w 3519718"/>
              <a:gd name="connsiteY4" fmla="*/ 191030 h 3217160"/>
              <a:gd name="connsiteX5" fmla="*/ 2236119 w 3519718"/>
              <a:gd name="connsiteY5" fmla="*/ 826030 h 3217160"/>
              <a:gd name="connsiteX6" fmla="*/ 3099718 w 3519718"/>
              <a:gd name="connsiteY6" fmla="*/ 114830 h 3217160"/>
              <a:gd name="connsiteX7" fmla="*/ 2607593 w 3519718"/>
              <a:gd name="connsiteY7" fmla="*/ 1141942 h 3217160"/>
              <a:gd name="connsiteX8" fmla="*/ 3058445 w 3519718"/>
              <a:gd name="connsiteY8" fmla="*/ 1205443 h 3217160"/>
              <a:gd name="connsiteX9" fmla="*/ 2820320 w 3519718"/>
              <a:gd name="connsiteY9" fmla="*/ 1608668 h 3217160"/>
              <a:gd name="connsiteX10" fmla="*/ 3334670 w 3519718"/>
              <a:gd name="connsiteY10" fmla="*/ 1684868 h 3217160"/>
              <a:gd name="connsiteX11" fmla="*/ 3515646 w 3519718"/>
              <a:gd name="connsiteY11" fmla="*/ 1965855 h 3217160"/>
              <a:gd name="connsiteX12" fmla="*/ 3368006 w 3519718"/>
              <a:gd name="connsiteY12" fmla="*/ 2150005 h 3217160"/>
              <a:gd name="connsiteX13" fmla="*/ 2715547 w 3519718"/>
              <a:gd name="connsiteY13" fmla="*/ 2075393 h 3217160"/>
              <a:gd name="connsiteX14" fmla="*/ 3468022 w 3519718"/>
              <a:gd name="connsiteY14" fmla="*/ 3013605 h 3217160"/>
              <a:gd name="connsiteX15" fmla="*/ 2496472 w 3519718"/>
              <a:gd name="connsiteY15" fmla="*/ 2375429 h 3217160"/>
              <a:gd name="connsiteX16" fmla="*/ 2353597 w 3519718"/>
              <a:gd name="connsiteY16" fmla="*/ 2708804 h 3217160"/>
              <a:gd name="connsiteX17" fmla="*/ 1739231 w 3519718"/>
              <a:gd name="connsiteY17" fmla="*/ 2918355 h 3217160"/>
              <a:gd name="connsiteX18" fmla="*/ 1620172 w 3519718"/>
              <a:gd name="connsiteY18" fmla="*/ 2432579 h 3217160"/>
              <a:gd name="connsiteX19" fmla="*/ 848647 w 3519718"/>
              <a:gd name="connsiteY19" fmla="*/ 2842154 h 3217160"/>
              <a:gd name="connsiteX20" fmla="*/ 1315372 w 3519718"/>
              <a:gd name="connsiteY20" fmla="*/ 2051579 h 3217160"/>
              <a:gd name="connsiteX21" fmla="*/ 918 w 3519718"/>
              <a:gd name="connsiteY21" fmla="*/ 1778530 h 3217160"/>
              <a:gd name="connsiteX0" fmla="*/ 1049 w 3396024"/>
              <a:gd name="connsiteY0" fmla="*/ 1368955 h 3217160"/>
              <a:gd name="connsiteX1" fmla="*/ 1401225 w 3396024"/>
              <a:gd name="connsiteY1" fmla="*/ 1029231 h 3217160"/>
              <a:gd name="connsiteX2" fmla="*/ 944025 w 3396024"/>
              <a:gd name="connsiteY2" fmla="*/ 114830 h 3217160"/>
              <a:gd name="connsiteX3" fmla="*/ 1706025 w 3396024"/>
              <a:gd name="connsiteY3" fmla="*/ 813331 h 3217160"/>
              <a:gd name="connsiteX4" fmla="*/ 1850487 w 3396024"/>
              <a:gd name="connsiteY4" fmla="*/ 191030 h 3217160"/>
              <a:gd name="connsiteX5" fmla="*/ 2112425 w 3396024"/>
              <a:gd name="connsiteY5" fmla="*/ 826030 h 3217160"/>
              <a:gd name="connsiteX6" fmla="*/ 2976024 w 3396024"/>
              <a:gd name="connsiteY6" fmla="*/ 114830 h 3217160"/>
              <a:gd name="connsiteX7" fmla="*/ 2483899 w 3396024"/>
              <a:gd name="connsiteY7" fmla="*/ 1141942 h 3217160"/>
              <a:gd name="connsiteX8" fmla="*/ 2934751 w 3396024"/>
              <a:gd name="connsiteY8" fmla="*/ 1205443 h 3217160"/>
              <a:gd name="connsiteX9" fmla="*/ 2696626 w 3396024"/>
              <a:gd name="connsiteY9" fmla="*/ 1608668 h 3217160"/>
              <a:gd name="connsiteX10" fmla="*/ 3210976 w 3396024"/>
              <a:gd name="connsiteY10" fmla="*/ 1684868 h 3217160"/>
              <a:gd name="connsiteX11" fmla="*/ 3391952 w 3396024"/>
              <a:gd name="connsiteY11" fmla="*/ 1965855 h 3217160"/>
              <a:gd name="connsiteX12" fmla="*/ 3244312 w 3396024"/>
              <a:gd name="connsiteY12" fmla="*/ 2150005 h 3217160"/>
              <a:gd name="connsiteX13" fmla="*/ 2591853 w 3396024"/>
              <a:gd name="connsiteY13" fmla="*/ 2075393 h 3217160"/>
              <a:gd name="connsiteX14" fmla="*/ 3344328 w 3396024"/>
              <a:gd name="connsiteY14" fmla="*/ 3013605 h 3217160"/>
              <a:gd name="connsiteX15" fmla="*/ 2372778 w 3396024"/>
              <a:gd name="connsiteY15" fmla="*/ 2375429 h 3217160"/>
              <a:gd name="connsiteX16" fmla="*/ 2229903 w 3396024"/>
              <a:gd name="connsiteY16" fmla="*/ 2708804 h 3217160"/>
              <a:gd name="connsiteX17" fmla="*/ 1615537 w 3396024"/>
              <a:gd name="connsiteY17" fmla="*/ 2918355 h 3217160"/>
              <a:gd name="connsiteX18" fmla="*/ 1496478 w 3396024"/>
              <a:gd name="connsiteY18" fmla="*/ 2432579 h 3217160"/>
              <a:gd name="connsiteX19" fmla="*/ 724953 w 3396024"/>
              <a:gd name="connsiteY19" fmla="*/ 2842154 h 3217160"/>
              <a:gd name="connsiteX20" fmla="*/ 1191678 w 3396024"/>
              <a:gd name="connsiteY20" fmla="*/ 2051579 h 3217160"/>
              <a:gd name="connsiteX21" fmla="*/ 1049 w 3396024"/>
              <a:gd name="connsiteY21" fmla="*/ 1368955 h 3217160"/>
              <a:gd name="connsiteX0" fmla="*/ 25225 w 3420200"/>
              <a:gd name="connsiteY0" fmla="*/ 1368955 h 3217160"/>
              <a:gd name="connsiteX1" fmla="*/ 1425401 w 3420200"/>
              <a:gd name="connsiteY1" fmla="*/ 1029231 h 3217160"/>
              <a:gd name="connsiteX2" fmla="*/ 968201 w 3420200"/>
              <a:gd name="connsiteY2" fmla="*/ 114830 h 3217160"/>
              <a:gd name="connsiteX3" fmla="*/ 1730201 w 3420200"/>
              <a:gd name="connsiteY3" fmla="*/ 813331 h 3217160"/>
              <a:gd name="connsiteX4" fmla="*/ 1874663 w 3420200"/>
              <a:gd name="connsiteY4" fmla="*/ 191030 h 3217160"/>
              <a:gd name="connsiteX5" fmla="*/ 2136601 w 3420200"/>
              <a:gd name="connsiteY5" fmla="*/ 826030 h 3217160"/>
              <a:gd name="connsiteX6" fmla="*/ 3000200 w 3420200"/>
              <a:gd name="connsiteY6" fmla="*/ 114830 h 3217160"/>
              <a:gd name="connsiteX7" fmla="*/ 2508075 w 3420200"/>
              <a:gd name="connsiteY7" fmla="*/ 1141942 h 3217160"/>
              <a:gd name="connsiteX8" fmla="*/ 2958927 w 3420200"/>
              <a:gd name="connsiteY8" fmla="*/ 1205443 h 3217160"/>
              <a:gd name="connsiteX9" fmla="*/ 2720802 w 3420200"/>
              <a:gd name="connsiteY9" fmla="*/ 1608668 h 3217160"/>
              <a:gd name="connsiteX10" fmla="*/ 3235152 w 3420200"/>
              <a:gd name="connsiteY10" fmla="*/ 1684868 h 3217160"/>
              <a:gd name="connsiteX11" fmla="*/ 3416128 w 3420200"/>
              <a:gd name="connsiteY11" fmla="*/ 1965855 h 3217160"/>
              <a:gd name="connsiteX12" fmla="*/ 3268488 w 3420200"/>
              <a:gd name="connsiteY12" fmla="*/ 2150005 h 3217160"/>
              <a:gd name="connsiteX13" fmla="*/ 2616029 w 3420200"/>
              <a:gd name="connsiteY13" fmla="*/ 2075393 h 3217160"/>
              <a:gd name="connsiteX14" fmla="*/ 3368504 w 3420200"/>
              <a:gd name="connsiteY14" fmla="*/ 3013605 h 3217160"/>
              <a:gd name="connsiteX15" fmla="*/ 2396954 w 3420200"/>
              <a:gd name="connsiteY15" fmla="*/ 2375429 h 3217160"/>
              <a:gd name="connsiteX16" fmla="*/ 2254079 w 3420200"/>
              <a:gd name="connsiteY16" fmla="*/ 2708804 h 3217160"/>
              <a:gd name="connsiteX17" fmla="*/ 1639713 w 3420200"/>
              <a:gd name="connsiteY17" fmla="*/ 2918355 h 3217160"/>
              <a:gd name="connsiteX18" fmla="*/ 1520654 w 3420200"/>
              <a:gd name="connsiteY18" fmla="*/ 2432579 h 3217160"/>
              <a:gd name="connsiteX19" fmla="*/ 749129 w 3420200"/>
              <a:gd name="connsiteY19" fmla="*/ 2842154 h 3217160"/>
              <a:gd name="connsiteX20" fmla="*/ 1215854 w 3420200"/>
              <a:gd name="connsiteY20" fmla="*/ 2051579 h 3217160"/>
              <a:gd name="connsiteX21" fmla="*/ 25225 w 3420200"/>
              <a:gd name="connsiteY21" fmla="*/ 1368955 h 3217160"/>
              <a:gd name="connsiteX0" fmla="*/ 4277 w 3399252"/>
              <a:gd name="connsiteY0" fmla="*/ 1368955 h 3217160"/>
              <a:gd name="connsiteX1" fmla="*/ 1404453 w 3399252"/>
              <a:gd name="connsiteY1" fmla="*/ 1029231 h 3217160"/>
              <a:gd name="connsiteX2" fmla="*/ 947253 w 3399252"/>
              <a:gd name="connsiteY2" fmla="*/ 114830 h 3217160"/>
              <a:gd name="connsiteX3" fmla="*/ 1709253 w 3399252"/>
              <a:gd name="connsiteY3" fmla="*/ 813331 h 3217160"/>
              <a:gd name="connsiteX4" fmla="*/ 1853715 w 3399252"/>
              <a:gd name="connsiteY4" fmla="*/ 191030 h 3217160"/>
              <a:gd name="connsiteX5" fmla="*/ 2115653 w 3399252"/>
              <a:gd name="connsiteY5" fmla="*/ 826030 h 3217160"/>
              <a:gd name="connsiteX6" fmla="*/ 2979252 w 3399252"/>
              <a:gd name="connsiteY6" fmla="*/ 114830 h 3217160"/>
              <a:gd name="connsiteX7" fmla="*/ 2487127 w 3399252"/>
              <a:gd name="connsiteY7" fmla="*/ 1141942 h 3217160"/>
              <a:gd name="connsiteX8" fmla="*/ 2937979 w 3399252"/>
              <a:gd name="connsiteY8" fmla="*/ 1205443 h 3217160"/>
              <a:gd name="connsiteX9" fmla="*/ 2699854 w 3399252"/>
              <a:gd name="connsiteY9" fmla="*/ 1608668 h 3217160"/>
              <a:gd name="connsiteX10" fmla="*/ 3214204 w 3399252"/>
              <a:gd name="connsiteY10" fmla="*/ 1684868 h 3217160"/>
              <a:gd name="connsiteX11" fmla="*/ 3395180 w 3399252"/>
              <a:gd name="connsiteY11" fmla="*/ 1965855 h 3217160"/>
              <a:gd name="connsiteX12" fmla="*/ 3247540 w 3399252"/>
              <a:gd name="connsiteY12" fmla="*/ 2150005 h 3217160"/>
              <a:gd name="connsiteX13" fmla="*/ 2595081 w 3399252"/>
              <a:gd name="connsiteY13" fmla="*/ 2075393 h 3217160"/>
              <a:gd name="connsiteX14" fmla="*/ 3347556 w 3399252"/>
              <a:gd name="connsiteY14" fmla="*/ 3013605 h 3217160"/>
              <a:gd name="connsiteX15" fmla="*/ 2376006 w 3399252"/>
              <a:gd name="connsiteY15" fmla="*/ 2375429 h 3217160"/>
              <a:gd name="connsiteX16" fmla="*/ 2233131 w 3399252"/>
              <a:gd name="connsiteY16" fmla="*/ 2708804 h 3217160"/>
              <a:gd name="connsiteX17" fmla="*/ 1618765 w 3399252"/>
              <a:gd name="connsiteY17" fmla="*/ 2918355 h 3217160"/>
              <a:gd name="connsiteX18" fmla="*/ 1499706 w 3399252"/>
              <a:gd name="connsiteY18" fmla="*/ 2432579 h 3217160"/>
              <a:gd name="connsiteX19" fmla="*/ 728181 w 3399252"/>
              <a:gd name="connsiteY19" fmla="*/ 2842154 h 3217160"/>
              <a:gd name="connsiteX20" fmla="*/ 1194906 w 3399252"/>
              <a:gd name="connsiteY20" fmla="*/ 2051579 h 3217160"/>
              <a:gd name="connsiteX21" fmla="*/ 975831 w 3399252"/>
              <a:gd name="connsiteY21" fmla="*/ 1708679 h 3217160"/>
              <a:gd name="connsiteX22" fmla="*/ 4277 w 3399252"/>
              <a:gd name="connsiteY22" fmla="*/ 1368955 h 3217160"/>
              <a:gd name="connsiteX0" fmla="*/ 10890 w 3405865"/>
              <a:gd name="connsiteY0" fmla="*/ 1368955 h 3217160"/>
              <a:gd name="connsiteX1" fmla="*/ 1411066 w 3405865"/>
              <a:gd name="connsiteY1" fmla="*/ 1029231 h 3217160"/>
              <a:gd name="connsiteX2" fmla="*/ 953866 w 3405865"/>
              <a:gd name="connsiteY2" fmla="*/ 114830 h 3217160"/>
              <a:gd name="connsiteX3" fmla="*/ 1715866 w 3405865"/>
              <a:gd name="connsiteY3" fmla="*/ 813331 h 3217160"/>
              <a:gd name="connsiteX4" fmla="*/ 1860328 w 3405865"/>
              <a:gd name="connsiteY4" fmla="*/ 191030 h 3217160"/>
              <a:gd name="connsiteX5" fmla="*/ 2122266 w 3405865"/>
              <a:gd name="connsiteY5" fmla="*/ 826030 h 3217160"/>
              <a:gd name="connsiteX6" fmla="*/ 2985865 w 3405865"/>
              <a:gd name="connsiteY6" fmla="*/ 114830 h 3217160"/>
              <a:gd name="connsiteX7" fmla="*/ 2493740 w 3405865"/>
              <a:gd name="connsiteY7" fmla="*/ 1141942 h 3217160"/>
              <a:gd name="connsiteX8" fmla="*/ 2944592 w 3405865"/>
              <a:gd name="connsiteY8" fmla="*/ 1205443 h 3217160"/>
              <a:gd name="connsiteX9" fmla="*/ 2706467 w 3405865"/>
              <a:gd name="connsiteY9" fmla="*/ 1608668 h 3217160"/>
              <a:gd name="connsiteX10" fmla="*/ 3220817 w 3405865"/>
              <a:gd name="connsiteY10" fmla="*/ 1684868 h 3217160"/>
              <a:gd name="connsiteX11" fmla="*/ 3401793 w 3405865"/>
              <a:gd name="connsiteY11" fmla="*/ 1965855 h 3217160"/>
              <a:gd name="connsiteX12" fmla="*/ 3254153 w 3405865"/>
              <a:gd name="connsiteY12" fmla="*/ 2150005 h 3217160"/>
              <a:gd name="connsiteX13" fmla="*/ 2601694 w 3405865"/>
              <a:gd name="connsiteY13" fmla="*/ 2075393 h 3217160"/>
              <a:gd name="connsiteX14" fmla="*/ 3354169 w 3405865"/>
              <a:gd name="connsiteY14" fmla="*/ 3013605 h 3217160"/>
              <a:gd name="connsiteX15" fmla="*/ 2382619 w 3405865"/>
              <a:gd name="connsiteY15" fmla="*/ 2375429 h 3217160"/>
              <a:gd name="connsiteX16" fmla="*/ 2239744 w 3405865"/>
              <a:gd name="connsiteY16" fmla="*/ 2708804 h 3217160"/>
              <a:gd name="connsiteX17" fmla="*/ 1625378 w 3405865"/>
              <a:gd name="connsiteY17" fmla="*/ 2918355 h 3217160"/>
              <a:gd name="connsiteX18" fmla="*/ 1506319 w 3405865"/>
              <a:gd name="connsiteY18" fmla="*/ 2432579 h 3217160"/>
              <a:gd name="connsiteX19" fmla="*/ 734794 w 3405865"/>
              <a:gd name="connsiteY19" fmla="*/ 2842154 h 3217160"/>
              <a:gd name="connsiteX20" fmla="*/ 1201519 w 3405865"/>
              <a:gd name="connsiteY20" fmla="*/ 2051579 h 3217160"/>
              <a:gd name="connsiteX21" fmla="*/ 982444 w 3405865"/>
              <a:gd name="connsiteY21" fmla="*/ 1708679 h 3217160"/>
              <a:gd name="connsiteX22" fmla="*/ 10890 w 3405865"/>
              <a:gd name="connsiteY22" fmla="*/ 1368955 h 3217160"/>
              <a:gd name="connsiteX0" fmla="*/ 10788 w 3405763"/>
              <a:gd name="connsiteY0" fmla="*/ 1368955 h 3217160"/>
              <a:gd name="connsiteX1" fmla="*/ 1410964 w 3405763"/>
              <a:gd name="connsiteY1" fmla="*/ 1029231 h 3217160"/>
              <a:gd name="connsiteX2" fmla="*/ 953764 w 3405763"/>
              <a:gd name="connsiteY2" fmla="*/ 114830 h 3217160"/>
              <a:gd name="connsiteX3" fmla="*/ 1715764 w 3405763"/>
              <a:gd name="connsiteY3" fmla="*/ 813331 h 3217160"/>
              <a:gd name="connsiteX4" fmla="*/ 1860226 w 3405763"/>
              <a:gd name="connsiteY4" fmla="*/ 191030 h 3217160"/>
              <a:gd name="connsiteX5" fmla="*/ 2122164 w 3405763"/>
              <a:gd name="connsiteY5" fmla="*/ 826030 h 3217160"/>
              <a:gd name="connsiteX6" fmla="*/ 2985763 w 3405763"/>
              <a:gd name="connsiteY6" fmla="*/ 114830 h 3217160"/>
              <a:gd name="connsiteX7" fmla="*/ 2493638 w 3405763"/>
              <a:gd name="connsiteY7" fmla="*/ 1141942 h 3217160"/>
              <a:gd name="connsiteX8" fmla="*/ 2944490 w 3405763"/>
              <a:gd name="connsiteY8" fmla="*/ 1205443 h 3217160"/>
              <a:gd name="connsiteX9" fmla="*/ 2706365 w 3405763"/>
              <a:gd name="connsiteY9" fmla="*/ 1608668 h 3217160"/>
              <a:gd name="connsiteX10" fmla="*/ 3220715 w 3405763"/>
              <a:gd name="connsiteY10" fmla="*/ 1684868 h 3217160"/>
              <a:gd name="connsiteX11" fmla="*/ 3401691 w 3405763"/>
              <a:gd name="connsiteY11" fmla="*/ 1965855 h 3217160"/>
              <a:gd name="connsiteX12" fmla="*/ 3254051 w 3405763"/>
              <a:gd name="connsiteY12" fmla="*/ 2150005 h 3217160"/>
              <a:gd name="connsiteX13" fmla="*/ 2601592 w 3405763"/>
              <a:gd name="connsiteY13" fmla="*/ 2075393 h 3217160"/>
              <a:gd name="connsiteX14" fmla="*/ 3354067 w 3405763"/>
              <a:gd name="connsiteY14" fmla="*/ 3013605 h 3217160"/>
              <a:gd name="connsiteX15" fmla="*/ 2382517 w 3405763"/>
              <a:gd name="connsiteY15" fmla="*/ 2375429 h 3217160"/>
              <a:gd name="connsiteX16" fmla="*/ 2239642 w 3405763"/>
              <a:gd name="connsiteY16" fmla="*/ 2708804 h 3217160"/>
              <a:gd name="connsiteX17" fmla="*/ 1625276 w 3405763"/>
              <a:gd name="connsiteY17" fmla="*/ 2918355 h 3217160"/>
              <a:gd name="connsiteX18" fmla="*/ 1506217 w 3405763"/>
              <a:gd name="connsiteY18" fmla="*/ 2432579 h 3217160"/>
              <a:gd name="connsiteX19" fmla="*/ 734692 w 3405763"/>
              <a:gd name="connsiteY19" fmla="*/ 2842154 h 3217160"/>
              <a:gd name="connsiteX20" fmla="*/ 1201417 w 3405763"/>
              <a:gd name="connsiteY20" fmla="*/ 2051579 h 3217160"/>
              <a:gd name="connsiteX21" fmla="*/ 982342 w 3405763"/>
              <a:gd name="connsiteY21" fmla="*/ 1708679 h 3217160"/>
              <a:gd name="connsiteX22" fmla="*/ 10788 w 3405763"/>
              <a:gd name="connsiteY22" fmla="*/ 1368955 h 3217160"/>
              <a:gd name="connsiteX0" fmla="*/ 10788 w 3405763"/>
              <a:gd name="connsiteY0" fmla="*/ 1368955 h 3217160"/>
              <a:gd name="connsiteX1" fmla="*/ 1410964 w 3405763"/>
              <a:gd name="connsiteY1" fmla="*/ 1029231 h 3217160"/>
              <a:gd name="connsiteX2" fmla="*/ 953764 w 3405763"/>
              <a:gd name="connsiteY2" fmla="*/ 114830 h 3217160"/>
              <a:gd name="connsiteX3" fmla="*/ 1715764 w 3405763"/>
              <a:gd name="connsiteY3" fmla="*/ 813331 h 3217160"/>
              <a:gd name="connsiteX4" fmla="*/ 1860226 w 3405763"/>
              <a:gd name="connsiteY4" fmla="*/ 191030 h 3217160"/>
              <a:gd name="connsiteX5" fmla="*/ 2122164 w 3405763"/>
              <a:gd name="connsiteY5" fmla="*/ 826030 h 3217160"/>
              <a:gd name="connsiteX6" fmla="*/ 2985763 w 3405763"/>
              <a:gd name="connsiteY6" fmla="*/ 114830 h 3217160"/>
              <a:gd name="connsiteX7" fmla="*/ 2493638 w 3405763"/>
              <a:gd name="connsiteY7" fmla="*/ 1141942 h 3217160"/>
              <a:gd name="connsiteX8" fmla="*/ 2944490 w 3405763"/>
              <a:gd name="connsiteY8" fmla="*/ 1205443 h 3217160"/>
              <a:gd name="connsiteX9" fmla="*/ 2706365 w 3405763"/>
              <a:gd name="connsiteY9" fmla="*/ 1608668 h 3217160"/>
              <a:gd name="connsiteX10" fmla="*/ 3220715 w 3405763"/>
              <a:gd name="connsiteY10" fmla="*/ 1684868 h 3217160"/>
              <a:gd name="connsiteX11" fmla="*/ 3401691 w 3405763"/>
              <a:gd name="connsiteY11" fmla="*/ 1965855 h 3217160"/>
              <a:gd name="connsiteX12" fmla="*/ 3254051 w 3405763"/>
              <a:gd name="connsiteY12" fmla="*/ 2150005 h 3217160"/>
              <a:gd name="connsiteX13" fmla="*/ 2601592 w 3405763"/>
              <a:gd name="connsiteY13" fmla="*/ 2075393 h 3217160"/>
              <a:gd name="connsiteX14" fmla="*/ 3354067 w 3405763"/>
              <a:gd name="connsiteY14" fmla="*/ 3013605 h 3217160"/>
              <a:gd name="connsiteX15" fmla="*/ 2382517 w 3405763"/>
              <a:gd name="connsiteY15" fmla="*/ 2375429 h 3217160"/>
              <a:gd name="connsiteX16" fmla="*/ 2239642 w 3405763"/>
              <a:gd name="connsiteY16" fmla="*/ 2708804 h 3217160"/>
              <a:gd name="connsiteX17" fmla="*/ 1625276 w 3405763"/>
              <a:gd name="connsiteY17" fmla="*/ 2918355 h 3217160"/>
              <a:gd name="connsiteX18" fmla="*/ 1506217 w 3405763"/>
              <a:gd name="connsiteY18" fmla="*/ 2432579 h 3217160"/>
              <a:gd name="connsiteX19" fmla="*/ 734692 w 3405763"/>
              <a:gd name="connsiteY19" fmla="*/ 2842154 h 3217160"/>
              <a:gd name="connsiteX20" fmla="*/ 1201417 w 3405763"/>
              <a:gd name="connsiteY20" fmla="*/ 2051579 h 3217160"/>
              <a:gd name="connsiteX21" fmla="*/ 982342 w 3405763"/>
              <a:gd name="connsiteY21" fmla="*/ 1708679 h 3217160"/>
              <a:gd name="connsiteX22" fmla="*/ 10788 w 3405763"/>
              <a:gd name="connsiteY22" fmla="*/ 1368955 h 3217160"/>
              <a:gd name="connsiteX0" fmla="*/ 10788 w 3405763"/>
              <a:gd name="connsiteY0" fmla="*/ 1368955 h 3217160"/>
              <a:gd name="connsiteX1" fmla="*/ 1410964 w 3405763"/>
              <a:gd name="connsiteY1" fmla="*/ 1029231 h 3217160"/>
              <a:gd name="connsiteX2" fmla="*/ 953764 w 3405763"/>
              <a:gd name="connsiteY2" fmla="*/ 114830 h 3217160"/>
              <a:gd name="connsiteX3" fmla="*/ 1715764 w 3405763"/>
              <a:gd name="connsiteY3" fmla="*/ 813331 h 3217160"/>
              <a:gd name="connsiteX4" fmla="*/ 1860226 w 3405763"/>
              <a:gd name="connsiteY4" fmla="*/ 191030 h 3217160"/>
              <a:gd name="connsiteX5" fmla="*/ 2122164 w 3405763"/>
              <a:gd name="connsiteY5" fmla="*/ 826030 h 3217160"/>
              <a:gd name="connsiteX6" fmla="*/ 2985763 w 3405763"/>
              <a:gd name="connsiteY6" fmla="*/ 114830 h 3217160"/>
              <a:gd name="connsiteX7" fmla="*/ 2493638 w 3405763"/>
              <a:gd name="connsiteY7" fmla="*/ 1141942 h 3217160"/>
              <a:gd name="connsiteX8" fmla="*/ 2944490 w 3405763"/>
              <a:gd name="connsiteY8" fmla="*/ 1205443 h 3217160"/>
              <a:gd name="connsiteX9" fmla="*/ 2706365 w 3405763"/>
              <a:gd name="connsiteY9" fmla="*/ 1608668 h 3217160"/>
              <a:gd name="connsiteX10" fmla="*/ 3220715 w 3405763"/>
              <a:gd name="connsiteY10" fmla="*/ 1684868 h 3217160"/>
              <a:gd name="connsiteX11" fmla="*/ 3401691 w 3405763"/>
              <a:gd name="connsiteY11" fmla="*/ 1965855 h 3217160"/>
              <a:gd name="connsiteX12" fmla="*/ 3254051 w 3405763"/>
              <a:gd name="connsiteY12" fmla="*/ 2150005 h 3217160"/>
              <a:gd name="connsiteX13" fmla="*/ 2601592 w 3405763"/>
              <a:gd name="connsiteY13" fmla="*/ 2075393 h 3217160"/>
              <a:gd name="connsiteX14" fmla="*/ 3354067 w 3405763"/>
              <a:gd name="connsiteY14" fmla="*/ 3013605 h 3217160"/>
              <a:gd name="connsiteX15" fmla="*/ 2382517 w 3405763"/>
              <a:gd name="connsiteY15" fmla="*/ 2375429 h 3217160"/>
              <a:gd name="connsiteX16" fmla="*/ 2239642 w 3405763"/>
              <a:gd name="connsiteY16" fmla="*/ 2708804 h 3217160"/>
              <a:gd name="connsiteX17" fmla="*/ 1625276 w 3405763"/>
              <a:gd name="connsiteY17" fmla="*/ 2918355 h 3217160"/>
              <a:gd name="connsiteX18" fmla="*/ 1506217 w 3405763"/>
              <a:gd name="connsiteY18" fmla="*/ 2432579 h 3217160"/>
              <a:gd name="connsiteX19" fmla="*/ 734692 w 3405763"/>
              <a:gd name="connsiteY19" fmla="*/ 2842154 h 3217160"/>
              <a:gd name="connsiteX20" fmla="*/ 1201417 w 3405763"/>
              <a:gd name="connsiteY20" fmla="*/ 2051579 h 3217160"/>
              <a:gd name="connsiteX21" fmla="*/ 820418 w 3405763"/>
              <a:gd name="connsiteY21" fmla="*/ 2042054 h 3217160"/>
              <a:gd name="connsiteX22" fmla="*/ 982342 w 3405763"/>
              <a:gd name="connsiteY22" fmla="*/ 1708679 h 3217160"/>
              <a:gd name="connsiteX23" fmla="*/ 10788 w 3405763"/>
              <a:gd name="connsiteY23" fmla="*/ 1368955 h 3217160"/>
              <a:gd name="connsiteX0" fmla="*/ 10788 w 3405763"/>
              <a:gd name="connsiteY0" fmla="*/ 1368955 h 3217160"/>
              <a:gd name="connsiteX1" fmla="*/ 1410964 w 3405763"/>
              <a:gd name="connsiteY1" fmla="*/ 1029231 h 3217160"/>
              <a:gd name="connsiteX2" fmla="*/ 953764 w 3405763"/>
              <a:gd name="connsiteY2" fmla="*/ 114830 h 3217160"/>
              <a:gd name="connsiteX3" fmla="*/ 1715764 w 3405763"/>
              <a:gd name="connsiteY3" fmla="*/ 813331 h 3217160"/>
              <a:gd name="connsiteX4" fmla="*/ 1860226 w 3405763"/>
              <a:gd name="connsiteY4" fmla="*/ 191030 h 3217160"/>
              <a:gd name="connsiteX5" fmla="*/ 2122164 w 3405763"/>
              <a:gd name="connsiteY5" fmla="*/ 826030 h 3217160"/>
              <a:gd name="connsiteX6" fmla="*/ 2985763 w 3405763"/>
              <a:gd name="connsiteY6" fmla="*/ 114830 h 3217160"/>
              <a:gd name="connsiteX7" fmla="*/ 2493638 w 3405763"/>
              <a:gd name="connsiteY7" fmla="*/ 1141942 h 3217160"/>
              <a:gd name="connsiteX8" fmla="*/ 2944490 w 3405763"/>
              <a:gd name="connsiteY8" fmla="*/ 1205443 h 3217160"/>
              <a:gd name="connsiteX9" fmla="*/ 2706365 w 3405763"/>
              <a:gd name="connsiteY9" fmla="*/ 1608668 h 3217160"/>
              <a:gd name="connsiteX10" fmla="*/ 3220715 w 3405763"/>
              <a:gd name="connsiteY10" fmla="*/ 1684868 h 3217160"/>
              <a:gd name="connsiteX11" fmla="*/ 3401691 w 3405763"/>
              <a:gd name="connsiteY11" fmla="*/ 1965855 h 3217160"/>
              <a:gd name="connsiteX12" fmla="*/ 3254051 w 3405763"/>
              <a:gd name="connsiteY12" fmla="*/ 2150005 h 3217160"/>
              <a:gd name="connsiteX13" fmla="*/ 2601592 w 3405763"/>
              <a:gd name="connsiteY13" fmla="*/ 2075393 h 3217160"/>
              <a:gd name="connsiteX14" fmla="*/ 3354067 w 3405763"/>
              <a:gd name="connsiteY14" fmla="*/ 3013605 h 3217160"/>
              <a:gd name="connsiteX15" fmla="*/ 2382517 w 3405763"/>
              <a:gd name="connsiteY15" fmla="*/ 2375429 h 3217160"/>
              <a:gd name="connsiteX16" fmla="*/ 2239642 w 3405763"/>
              <a:gd name="connsiteY16" fmla="*/ 2708804 h 3217160"/>
              <a:gd name="connsiteX17" fmla="*/ 1625276 w 3405763"/>
              <a:gd name="connsiteY17" fmla="*/ 2918355 h 3217160"/>
              <a:gd name="connsiteX18" fmla="*/ 1506217 w 3405763"/>
              <a:gd name="connsiteY18" fmla="*/ 2432579 h 3217160"/>
              <a:gd name="connsiteX19" fmla="*/ 734692 w 3405763"/>
              <a:gd name="connsiteY19" fmla="*/ 2842154 h 3217160"/>
              <a:gd name="connsiteX20" fmla="*/ 1201417 w 3405763"/>
              <a:gd name="connsiteY20" fmla="*/ 2051579 h 3217160"/>
              <a:gd name="connsiteX21" fmla="*/ 820418 w 3405763"/>
              <a:gd name="connsiteY21" fmla="*/ 2042054 h 3217160"/>
              <a:gd name="connsiteX22" fmla="*/ 982342 w 3405763"/>
              <a:gd name="connsiteY22" fmla="*/ 1708679 h 3217160"/>
              <a:gd name="connsiteX23" fmla="*/ 10788 w 3405763"/>
              <a:gd name="connsiteY23" fmla="*/ 1368955 h 3217160"/>
              <a:gd name="connsiteX0" fmla="*/ 10788 w 3405763"/>
              <a:gd name="connsiteY0" fmla="*/ 1368955 h 3217160"/>
              <a:gd name="connsiteX1" fmla="*/ 1410964 w 3405763"/>
              <a:gd name="connsiteY1" fmla="*/ 1029231 h 3217160"/>
              <a:gd name="connsiteX2" fmla="*/ 953764 w 3405763"/>
              <a:gd name="connsiteY2" fmla="*/ 114830 h 3217160"/>
              <a:gd name="connsiteX3" fmla="*/ 1715764 w 3405763"/>
              <a:gd name="connsiteY3" fmla="*/ 813331 h 3217160"/>
              <a:gd name="connsiteX4" fmla="*/ 1860226 w 3405763"/>
              <a:gd name="connsiteY4" fmla="*/ 191030 h 3217160"/>
              <a:gd name="connsiteX5" fmla="*/ 2122164 w 3405763"/>
              <a:gd name="connsiteY5" fmla="*/ 826030 h 3217160"/>
              <a:gd name="connsiteX6" fmla="*/ 2985763 w 3405763"/>
              <a:gd name="connsiteY6" fmla="*/ 114830 h 3217160"/>
              <a:gd name="connsiteX7" fmla="*/ 2493638 w 3405763"/>
              <a:gd name="connsiteY7" fmla="*/ 1141942 h 3217160"/>
              <a:gd name="connsiteX8" fmla="*/ 2944490 w 3405763"/>
              <a:gd name="connsiteY8" fmla="*/ 1205443 h 3217160"/>
              <a:gd name="connsiteX9" fmla="*/ 2706365 w 3405763"/>
              <a:gd name="connsiteY9" fmla="*/ 1608668 h 3217160"/>
              <a:gd name="connsiteX10" fmla="*/ 3220715 w 3405763"/>
              <a:gd name="connsiteY10" fmla="*/ 1684868 h 3217160"/>
              <a:gd name="connsiteX11" fmla="*/ 3401691 w 3405763"/>
              <a:gd name="connsiteY11" fmla="*/ 1965855 h 3217160"/>
              <a:gd name="connsiteX12" fmla="*/ 3254051 w 3405763"/>
              <a:gd name="connsiteY12" fmla="*/ 2150005 h 3217160"/>
              <a:gd name="connsiteX13" fmla="*/ 2601592 w 3405763"/>
              <a:gd name="connsiteY13" fmla="*/ 2075393 h 3217160"/>
              <a:gd name="connsiteX14" fmla="*/ 3354067 w 3405763"/>
              <a:gd name="connsiteY14" fmla="*/ 3013605 h 3217160"/>
              <a:gd name="connsiteX15" fmla="*/ 2382517 w 3405763"/>
              <a:gd name="connsiteY15" fmla="*/ 2375429 h 3217160"/>
              <a:gd name="connsiteX16" fmla="*/ 2239642 w 3405763"/>
              <a:gd name="connsiteY16" fmla="*/ 2708804 h 3217160"/>
              <a:gd name="connsiteX17" fmla="*/ 1625276 w 3405763"/>
              <a:gd name="connsiteY17" fmla="*/ 2918355 h 3217160"/>
              <a:gd name="connsiteX18" fmla="*/ 1506217 w 3405763"/>
              <a:gd name="connsiteY18" fmla="*/ 2432579 h 3217160"/>
              <a:gd name="connsiteX19" fmla="*/ 734692 w 3405763"/>
              <a:gd name="connsiteY19" fmla="*/ 2842154 h 3217160"/>
              <a:gd name="connsiteX20" fmla="*/ 1201417 w 3405763"/>
              <a:gd name="connsiteY20" fmla="*/ 2051579 h 3217160"/>
              <a:gd name="connsiteX21" fmla="*/ 820418 w 3405763"/>
              <a:gd name="connsiteY21" fmla="*/ 2042054 h 3217160"/>
              <a:gd name="connsiteX22" fmla="*/ 982342 w 3405763"/>
              <a:gd name="connsiteY22" fmla="*/ 1708679 h 3217160"/>
              <a:gd name="connsiteX23" fmla="*/ 10788 w 3405763"/>
              <a:gd name="connsiteY23" fmla="*/ 1368955 h 3217160"/>
              <a:gd name="connsiteX0" fmla="*/ 5340 w 3400315"/>
              <a:gd name="connsiteY0" fmla="*/ 1368955 h 3217160"/>
              <a:gd name="connsiteX1" fmla="*/ 1405516 w 3400315"/>
              <a:gd name="connsiteY1" fmla="*/ 1029231 h 3217160"/>
              <a:gd name="connsiteX2" fmla="*/ 948316 w 3400315"/>
              <a:gd name="connsiteY2" fmla="*/ 114830 h 3217160"/>
              <a:gd name="connsiteX3" fmla="*/ 1710316 w 3400315"/>
              <a:gd name="connsiteY3" fmla="*/ 813331 h 3217160"/>
              <a:gd name="connsiteX4" fmla="*/ 1854778 w 3400315"/>
              <a:gd name="connsiteY4" fmla="*/ 191030 h 3217160"/>
              <a:gd name="connsiteX5" fmla="*/ 2116716 w 3400315"/>
              <a:gd name="connsiteY5" fmla="*/ 826030 h 3217160"/>
              <a:gd name="connsiteX6" fmla="*/ 2980315 w 3400315"/>
              <a:gd name="connsiteY6" fmla="*/ 114830 h 3217160"/>
              <a:gd name="connsiteX7" fmla="*/ 2488190 w 3400315"/>
              <a:gd name="connsiteY7" fmla="*/ 1141942 h 3217160"/>
              <a:gd name="connsiteX8" fmla="*/ 2939042 w 3400315"/>
              <a:gd name="connsiteY8" fmla="*/ 1205443 h 3217160"/>
              <a:gd name="connsiteX9" fmla="*/ 2700917 w 3400315"/>
              <a:gd name="connsiteY9" fmla="*/ 1608668 h 3217160"/>
              <a:gd name="connsiteX10" fmla="*/ 3215267 w 3400315"/>
              <a:gd name="connsiteY10" fmla="*/ 1684868 h 3217160"/>
              <a:gd name="connsiteX11" fmla="*/ 3396243 w 3400315"/>
              <a:gd name="connsiteY11" fmla="*/ 1965855 h 3217160"/>
              <a:gd name="connsiteX12" fmla="*/ 3248603 w 3400315"/>
              <a:gd name="connsiteY12" fmla="*/ 2150005 h 3217160"/>
              <a:gd name="connsiteX13" fmla="*/ 2596144 w 3400315"/>
              <a:gd name="connsiteY13" fmla="*/ 2075393 h 3217160"/>
              <a:gd name="connsiteX14" fmla="*/ 3348619 w 3400315"/>
              <a:gd name="connsiteY14" fmla="*/ 3013605 h 3217160"/>
              <a:gd name="connsiteX15" fmla="*/ 2377069 w 3400315"/>
              <a:gd name="connsiteY15" fmla="*/ 2375429 h 3217160"/>
              <a:gd name="connsiteX16" fmla="*/ 2234194 w 3400315"/>
              <a:gd name="connsiteY16" fmla="*/ 2708804 h 3217160"/>
              <a:gd name="connsiteX17" fmla="*/ 1619828 w 3400315"/>
              <a:gd name="connsiteY17" fmla="*/ 2918355 h 3217160"/>
              <a:gd name="connsiteX18" fmla="*/ 1500769 w 3400315"/>
              <a:gd name="connsiteY18" fmla="*/ 2432579 h 3217160"/>
              <a:gd name="connsiteX19" fmla="*/ 729244 w 3400315"/>
              <a:gd name="connsiteY19" fmla="*/ 2842154 h 3217160"/>
              <a:gd name="connsiteX20" fmla="*/ 1195969 w 3400315"/>
              <a:gd name="connsiteY20" fmla="*/ 2051579 h 3217160"/>
              <a:gd name="connsiteX21" fmla="*/ 814970 w 3400315"/>
              <a:gd name="connsiteY21" fmla="*/ 2042054 h 3217160"/>
              <a:gd name="connsiteX22" fmla="*/ 976894 w 3400315"/>
              <a:gd name="connsiteY22" fmla="*/ 1708679 h 3217160"/>
              <a:gd name="connsiteX23" fmla="*/ 5340 w 3400315"/>
              <a:gd name="connsiteY23" fmla="*/ 1368955 h 3217160"/>
              <a:gd name="connsiteX0" fmla="*/ 6148 w 3401123"/>
              <a:gd name="connsiteY0" fmla="*/ 1368955 h 3217160"/>
              <a:gd name="connsiteX1" fmla="*/ 1406324 w 3401123"/>
              <a:gd name="connsiteY1" fmla="*/ 1029231 h 3217160"/>
              <a:gd name="connsiteX2" fmla="*/ 949124 w 3401123"/>
              <a:gd name="connsiteY2" fmla="*/ 114830 h 3217160"/>
              <a:gd name="connsiteX3" fmla="*/ 1711124 w 3401123"/>
              <a:gd name="connsiteY3" fmla="*/ 813331 h 3217160"/>
              <a:gd name="connsiteX4" fmla="*/ 1855586 w 3401123"/>
              <a:gd name="connsiteY4" fmla="*/ 191030 h 3217160"/>
              <a:gd name="connsiteX5" fmla="*/ 2117524 w 3401123"/>
              <a:gd name="connsiteY5" fmla="*/ 826030 h 3217160"/>
              <a:gd name="connsiteX6" fmla="*/ 2981123 w 3401123"/>
              <a:gd name="connsiteY6" fmla="*/ 114830 h 3217160"/>
              <a:gd name="connsiteX7" fmla="*/ 2488998 w 3401123"/>
              <a:gd name="connsiteY7" fmla="*/ 1141942 h 3217160"/>
              <a:gd name="connsiteX8" fmla="*/ 2939850 w 3401123"/>
              <a:gd name="connsiteY8" fmla="*/ 1205443 h 3217160"/>
              <a:gd name="connsiteX9" fmla="*/ 2701725 w 3401123"/>
              <a:gd name="connsiteY9" fmla="*/ 1608668 h 3217160"/>
              <a:gd name="connsiteX10" fmla="*/ 3216075 w 3401123"/>
              <a:gd name="connsiteY10" fmla="*/ 1684868 h 3217160"/>
              <a:gd name="connsiteX11" fmla="*/ 3397051 w 3401123"/>
              <a:gd name="connsiteY11" fmla="*/ 1965855 h 3217160"/>
              <a:gd name="connsiteX12" fmla="*/ 3249411 w 3401123"/>
              <a:gd name="connsiteY12" fmla="*/ 2150005 h 3217160"/>
              <a:gd name="connsiteX13" fmla="*/ 2596952 w 3401123"/>
              <a:gd name="connsiteY13" fmla="*/ 2075393 h 3217160"/>
              <a:gd name="connsiteX14" fmla="*/ 3349427 w 3401123"/>
              <a:gd name="connsiteY14" fmla="*/ 3013605 h 3217160"/>
              <a:gd name="connsiteX15" fmla="*/ 2377877 w 3401123"/>
              <a:gd name="connsiteY15" fmla="*/ 2375429 h 3217160"/>
              <a:gd name="connsiteX16" fmla="*/ 2235002 w 3401123"/>
              <a:gd name="connsiteY16" fmla="*/ 2708804 h 3217160"/>
              <a:gd name="connsiteX17" fmla="*/ 1620636 w 3401123"/>
              <a:gd name="connsiteY17" fmla="*/ 2918355 h 3217160"/>
              <a:gd name="connsiteX18" fmla="*/ 1501577 w 3401123"/>
              <a:gd name="connsiteY18" fmla="*/ 2432579 h 3217160"/>
              <a:gd name="connsiteX19" fmla="*/ 730052 w 3401123"/>
              <a:gd name="connsiteY19" fmla="*/ 2842154 h 3217160"/>
              <a:gd name="connsiteX20" fmla="*/ 1196777 w 3401123"/>
              <a:gd name="connsiteY20" fmla="*/ 2051579 h 3217160"/>
              <a:gd name="connsiteX21" fmla="*/ 815778 w 3401123"/>
              <a:gd name="connsiteY21" fmla="*/ 2042054 h 3217160"/>
              <a:gd name="connsiteX22" fmla="*/ 977702 w 3401123"/>
              <a:gd name="connsiteY22" fmla="*/ 1708679 h 3217160"/>
              <a:gd name="connsiteX23" fmla="*/ 6148 w 3401123"/>
              <a:gd name="connsiteY23" fmla="*/ 1368955 h 3217160"/>
              <a:gd name="connsiteX0" fmla="*/ 1163 w 3396138"/>
              <a:gd name="connsiteY0" fmla="*/ 1368955 h 3217160"/>
              <a:gd name="connsiteX1" fmla="*/ 1401339 w 3396138"/>
              <a:gd name="connsiteY1" fmla="*/ 1029231 h 3217160"/>
              <a:gd name="connsiteX2" fmla="*/ 944139 w 3396138"/>
              <a:gd name="connsiteY2" fmla="*/ 114830 h 3217160"/>
              <a:gd name="connsiteX3" fmla="*/ 1706139 w 3396138"/>
              <a:gd name="connsiteY3" fmla="*/ 813331 h 3217160"/>
              <a:gd name="connsiteX4" fmla="*/ 1850601 w 3396138"/>
              <a:gd name="connsiteY4" fmla="*/ 191030 h 3217160"/>
              <a:gd name="connsiteX5" fmla="*/ 2112539 w 3396138"/>
              <a:gd name="connsiteY5" fmla="*/ 826030 h 3217160"/>
              <a:gd name="connsiteX6" fmla="*/ 2976138 w 3396138"/>
              <a:gd name="connsiteY6" fmla="*/ 114830 h 3217160"/>
              <a:gd name="connsiteX7" fmla="*/ 2484013 w 3396138"/>
              <a:gd name="connsiteY7" fmla="*/ 1141942 h 3217160"/>
              <a:gd name="connsiteX8" fmla="*/ 2934865 w 3396138"/>
              <a:gd name="connsiteY8" fmla="*/ 1205443 h 3217160"/>
              <a:gd name="connsiteX9" fmla="*/ 2696740 w 3396138"/>
              <a:gd name="connsiteY9" fmla="*/ 1608668 h 3217160"/>
              <a:gd name="connsiteX10" fmla="*/ 3211090 w 3396138"/>
              <a:gd name="connsiteY10" fmla="*/ 1684868 h 3217160"/>
              <a:gd name="connsiteX11" fmla="*/ 3392066 w 3396138"/>
              <a:gd name="connsiteY11" fmla="*/ 1965855 h 3217160"/>
              <a:gd name="connsiteX12" fmla="*/ 3244426 w 3396138"/>
              <a:gd name="connsiteY12" fmla="*/ 2150005 h 3217160"/>
              <a:gd name="connsiteX13" fmla="*/ 2591967 w 3396138"/>
              <a:gd name="connsiteY13" fmla="*/ 2075393 h 3217160"/>
              <a:gd name="connsiteX14" fmla="*/ 3344442 w 3396138"/>
              <a:gd name="connsiteY14" fmla="*/ 3013605 h 3217160"/>
              <a:gd name="connsiteX15" fmla="*/ 2372892 w 3396138"/>
              <a:gd name="connsiteY15" fmla="*/ 2375429 h 3217160"/>
              <a:gd name="connsiteX16" fmla="*/ 2230017 w 3396138"/>
              <a:gd name="connsiteY16" fmla="*/ 2708804 h 3217160"/>
              <a:gd name="connsiteX17" fmla="*/ 1615651 w 3396138"/>
              <a:gd name="connsiteY17" fmla="*/ 2918355 h 3217160"/>
              <a:gd name="connsiteX18" fmla="*/ 1496592 w 3396138"/>
              <a:gd name="connsiteY18" fmla="*/ 2432579 h 3217160"/>
              <a:gd name="connsiteX19" fmla="*/ 725067 w 3396138"/>
              <a:gd name="connsiteY19" fmla="*/ 2842154 h 3217160"/>
              <a:gd name="connsiteX20" fmla="*/ 1191792 w 3396138"/>
              <a:gd name="connsiteY20" fmla="*/ 2051579 h 3217160"/>
              <a:gd name="connsiteX21" fmla="*/ 810793 w 3396138"/>
              <a:gd name="connsiteY21" fmla="*/ 2042054 h 3217160"/>
              <a:gd name="connsiteX22" fmla="*/ 972717 w 3396138"/>
              <a:gd name="connsiteY22" fmla="*/ 1708679 h 3217160"/>
              <a:gd name="connsiteX23" fmla="*/ 1163 w 3396138"/>
              <a:gd name="connsiteY23" fmla="*/ 1368955 h 3217160"/>
              <a:gd name="connsiteX0" fmla="*/ 3 w 3394978"/>
              <a:gd name="connsiteY0" fmla="*/ 1368955 h 3217160"/>
              <a:gd name="connsiteX1" fmla="*/ 962032 w 3394978"/>
              <a:gd name="connsiteY1" fmla="*/ 860954 h 3217160"/>
              <a:gd name="connsiteX2" fmla="*/ 1400179 w 3394978"/>
              <a:gd name="connsiteY2" fmla="*/ 1029231 h 3217160"/>
              <a:gd name="connsiteX3" fmla="*/ 942979 w 3394978"/>
              <a:gd name="connsiteY3" fmla="*/ 114830 h 3217160"/>
              <a:gd name="connsiteX4" fmla="*/ 1704979 w 3394978"/>
              <a:gd name="connsiteY4" fmla="*/ 813331 h 3217160"/>
              <a:gd name="connsiteX5" fmla="*/ 1849441 w 3394978"/>
              <a:gd name="connsiteY5" fmla="*/ 191030 h 3217160"/>
              <a:gd name="connsiteX6" fmla="*/ 2111379 w 3394978"/>
              <a:gd name="connsiteY6" fmla="*/ 826030 h 3217160"/>
              <a:gd name="connsiteX7" fmla="*/ 2974978 w 3394978"/>
              <a:gd name="connsiteY7" fmla="*/ 114830 h 3217160"/>
              <a:gd name="connsiteX8" fmla="*/ 2482853 w 3394978"/>
              <a:gd name="connsiteY8" fmla="*/ 1141942 h 3217160"/>
              <a:gd name="connsiteX9" fmla="*/ 2933705 w 3394978"/>
              <a:gd name="connsiteY9" fmla="*/ 1205443 h 3217160"/>
              <a:gd name="connsiteX10" fmla="*/ 2695580 w 3394978"/>
              <a:gd name="connsiteY10" fmla="*/ 1608668 h 3217160"/>
              <a:gd name="connsiteX11" fmla="*/ 3209930 w 3394978"/>
              <a:gd name="connsiteY11" fmla="*/ 1684868 h 3217160"/>
              <a:gd name="connsiteX12" fmla="*/ 3390906 w 3394978"/>
              <a:gd name="connsiteY12" fmla="*/ 1965855 h 3217160"/>
              <a:gd name="connsiteX13" fmla="*/ 3243266 w 3394978"/>
              <a:gd name="connsiteY13" fmla="*/ 2150005 h 3217160"/>
              <a:gd name="connsiteX14" fmla="*/ 2590807 w 3394978"/>
              <a:gd name="connsiteY14" fmla="*/ 2075393 h 3217160"/>
              <a:gd name="connsiteX15" fmla="*/ 3343282 w 3394978"/>
              <a:gd name="connsiteY15" fmla="*/ 3013605 h 3217160"/>
              <a:gd name="connsiteX16" fmla="*/ 2371732 w 3394978"/>
              <a:gd name="connsiteY16" fmla="*/ 2375429 h 3217160"/>
              <a:gd name="connsiteX17" fmla="*/ 2228857 w 3394978"/>
              <a:gd name="connsiteY17" fmla="*/ 2708804 h 3217160"/>
              <a:gd name="connsiteX18" fmla="*/ 1614491 w 3394978"/>
              <a:gd name="connsiteY18" fmla="*/ 2918355 h 3217160"/>
              <a:gd name="connsiteX19" fmla="*/ 1495432 w 3394978"/>
              <a:gd name="connsiteY19" fmla="*/ 2432579 h 3217160"/>
              <a:gd name="connsiteX20" fmla="*/ 723907 w 3394978"/>
              <a:gd name="connsiteY20" fmla="*/ 2842154 h 3217160"/>
              <a:gd name="connsiteX21" fmla="*/ 1190632 w 3394978"/>
              <a:gd name="connsiteY21" fmla="*/ 2051579 h 3217160"/>
              <a:gd name="connsiteX22" fmla="*/ 809633 w 3394978"/>
              <a:gd name="connsiteY22" fmla="*/ 2042054 h 3217160"/>
              <a:gd name="connsiteX23" fmla="*/ 971557 w 3394978"/>
              <a:gd name="connsiteY23" fmla="*/ 1708679 h 3217160"/>
              <a:gd name="connsiteX24" fmla="*/ 3 w 3394978"/>
              <a:gd name="connsiteY24" fmla="*/ 1368955 h 3217160"/>
              <a:gd name="connsiteX0" fmla="*/ 0 w 3394975"/>
              <a:gd name="connsiteY0" fmla="*/ 1368955 h 3217160"/>
              <a:gd name="connsiteX1" fmla="*/ 971554 w 3394975"/>
              <a:gd name="connsiteY1" fmla="*/ 1327679 h 3217160"/>
              <a:gd name="connsiteX2" fmla="*/ 962029 w 3394975"/>
              <a:gd name="connsiteY2" fmla="*/ 860954 h 3217160"/>
              <a:gd name="connsiteX3" fmla="*/ 1400176 w 3394975"/>
              <a:gd name="connsiteY3" fmla="*/ 1029231 h 3217160"/>
              <a:gd name="connsiteX4" fmla="*/ 942976 w 3394975"/>
              <a:gd name="connsiteY4" fmla="*/ 114830 h 3217160"/>
              <a:gd name="connsiteX5" fmla="*/ 1704976 w 3394975"/>
              <a:gd name="connsiteY5" fmla="*/ 813331 h 3217160"/>
              <a:gd name="connsiteX6" fmla="*/ 1849438 w 3394975"/>
              <a:gd name="connsiteY6" fmla="*/ 191030 h 3217160"/>
              <a:gd name="connsiteX7" fmla="*/ 2111376 w 3394975"/>
              <a:gd name="connsiteY7" fmla="*/ 826030 h 3217160"/>
              <a:gd name="connsiteX8" fmla="*/ 2974975 w 3394975"/>
              <a:gd name="connsiteY8" fmla="*/ 114830 h 3217160"/>
              <a:gd name="connsiteX9" fmla="*/ 2482850 w 3394975"/>
              <a:gd name="connsiteY9" fmla="*/ 1141942 h 3217160"/>
              <a:gd name="connsiteX10" fmla="*/ 2933702 w 3394975"/>
              <a:gd name="connsiteY10" fmla="*/ 1205443 h 3217160"/>
              <a:gd name="connsiteX11" fmla="*/ 2695577 w 3394975"/>
              <a:gd name="connsiteY11" fmla="*/ 1608668 h 3217160"/>
              <a:gd name="connsiteX12" fmla="*/ 3209927 w 3394975"/>
              <a:gd name="connsiteY12" fmla="*/ 1684868 h 3217160"/>
              <a:gd name="connsiteX13" fmla="*/ 3390903 w 3394975"/>
              <a:gd name="connsiteY13" fmla="*/ 1965855 h 3217160"/>
              <a:gd name="connsiteX14" fmla="*/ 3243263 w 3394975"/>
              <a:gd name="connsiteY14" fmla="*/ 2150005 h 3217160"/>
              <a:gd name="connsiteX15" fmla="*/ 2590804 w 3394975"/>
              <a:gd name="connsiteY15" fmla="*/ 2075393 h 3217160"/>
              <a:gd name="connsiteX16" fmla="*/ 3343279 w 3394975"/>
              <a:gd name="connsiteY16" fmla="*/ 3013605 h 3217160"/>
              <a:gd name="connsiteX17" fmla="*/ 2371729 w 3394975"/>
              <a:gd name="connsiteY17" fmla="*/ 2375429 h 3217160"/>
              <a:gd name="connsiteX18" fmla="*/ 2228854 w 3394975"/>
              <a:gd name="connsiteY18" fmla="*/ 2708804 h 3217160"/>
              <a:gd name="connsiteX19" fmla="*/ 1614488 w 3394975"/>
              <a:gd name="connsiteY19" fmla="*/ 2918355 h 3217160"/>
              <a:gd name="connsiteX20" fmla="*/ 1495429 w 3394975"/>
              <a:gd name="connsiteY20" fmla="*/ 2432579 h 3217160"/>
              <a:gd name="connsiteX21" fmla="*/ 723904 w 3394975"/>
              <a:gd name="connsiteY21" fmla="*/ 2842154 h 3217160"/>
              <a:gd name="connsiteX22" fmla="*/ 1190629 w 3394975"/>
              <a:gd name="connsiteY22" fmla="*/ 2051579 h 3217160"/>
              <a:gd name="connsiteX23" fmla="*/ 809630 w 3394975"/>
              <a:gd name="connsiteY23" fmla="*/ 2042054 h 3217160"/>
              <a:gd name="connsiteX24" fmla="*/ 971554 w 3394975"/>
              <a:gd name="connsiteY24" fmla="*/ 1708679 h 3217160"/>
              <a:gd name="connsiteX25" fmla="*/ 0 w 3394975"/>
              <a:gd name="connsiteY25" fmla="*/ 1368955 h 3217160"/>
              <a:gd name="connsiteX0" fmla="*/ 29861 w 3424836"/>
              <a:gd name="connsiteY0" fmla="*/ 1368955 h 3217160"/>
              <a:gd name="connsiteX1" fmla="*/ 1001415 w 3424836"/>
              <a:gd name="connsiteY1" fmla="*/ 1327679 h 3217160"/>
              <a:gd name="connsiteX2" fmla="*/ 991890 w 3424836"/>
              <a:gd name="connsiteY2" fmla="*/ 860954 h 3217160"/>
              <a:gd name="connsiteX3" fmla="*/ 1430037 w 3424836"/>
              <a:gd name="connsiteY3" fmla="*/ 1029231 h 3217160"/>
              <a:gd name="connsiteX4" fmla="*/ 972837 w 3424836"/>
              <a:gd name="connsiteY4" fmla="*/ 114830 h 3217160"/>
              <a:gd name="connsiteX5" fmla="*/ 1734837 w 3424836"/>
              <a:gd name="connsiteY5" fmla="*/ 813331 h 3217160"/>
              <a:gd name="connsiteX6" fmla="*/ 1879299 w 3424836"/>
              <a:gd name="connsiteY6" fmla="*/ 191030 h 3217160"/>
              <a:gd name="connsiteX7" fmla="*/ 2141237 w 3424836"/>
              <a:gd name="connsiteY7" fmla="*/ 826030 h 3217160"/>
              <a:gd name="connsiteX8" fmla="*/ 3004836 w 3424836"/>
              <a:gd name="connsiteY8" fmla="*/ 114830 h 3217160"/>
              <a:gd name="connsiteX9" fmla="*/ 2512711 w 3424836"/>
              <a:gd name="connsiteY9" fmla="*/ 1141942 h 3217160"/>
              <a:gd name="connsiteX10" fmla="*/ 2963563 w 3424836"/>
              <a:gd name="connsiteY10" fmla="*/ 1205443 h 3217160"/>
              <a:gd name="connsiteX11" fmla="*/ 2725438 w 3424836"/>
              <a:gd name="connsiteY11" fmla="*/ 1608668 h 3217160"/>
              <a:gd name="connsiteX12" fmla="*/ 3239788 w 3424836"/>
              <a:gd name="connsiteY12" fmla="*/ 1684868 h 3217160"/>
              <a:gd name="connsiteX13" fmla="*/ 3420764 w 3424836"/>
              <a:gd name="connsiteY13" fmla="*/ 1965855 h 3217160"/>
              <a:gd name="connsiteX14" fmla="*/ 3273124 w 3424836"/>
              <a:gd name="connsiteY14" fmla="*/ 2150005 h 3217160"/>
              <a:gd name="connsiteX15" fmla="*/ 2620665 w 3424836"/>
              <a:gd name="connsiteY15" fmla="*/ 2075393 h 3217160"/>
              <a:gd name="connsiteX16" fmla="*/ 3373140 w 3424836"/>
              <a:gd name="connsiteY16" fmla="*/ 3013605 h 3217160"/>
              <a:gd name="connsiteX17" fmla="*/ 2401590 w 3424836"/>
              <a:gd name="connsiteY17" fmla="*/ 2375429 h 3217160"/>
              <a:gd name="connsiteX18" fmla="*/ 2258715 w 3424836"/>
              <a:gd name="connsiteY18" fmla="*/ 2708804 h 3217160"/>
              <a:gd name="connsiteX19" fmla="*/ 1644349 w 3424836"/>
              <a:gd name="connsiteY19" fmla="*/ 2918355 h 3217160"/>
              <a:gd name="connsiteX20" fmla="*/ 1525290 w 3424836"/>
              <a:gd name="connsiteY20" fmla="*/ 2432579 h 3217160"/>
              <a:gd name="connsiteX21" fmla="*/ 753765 w 3424836"/>
              <a:gd name="connsiteY21" fmla="*/ 2842154 h 3217160"/>
              <a:gd name="connsiteX22" fmla="*/ 1220490 w 3424836"/>
              <a:gd name="connsiteY22" fmla="*/ 2051579 h 3217160"/>
              <a:gd name="connsiteX23" fmla="*/ 839491 w 3424836"/>
              <a:gd name="connsiteY23" fmla="*/ 2042054 h 3217160"/>
              <a:gd name="connsiteX24" fmla="*/ 1001415 w 3424836"/>
              <a:gd name="connsiteY24" fmla="*/ 1708679 h 3217160"/>
              <a:gd name="connsiteX25" fmla="*/ 29861 w 3424836"/>
              <a:gd name="connsiteY25" fmla="*/ 1368955 h 3217160"/>
              <a:gd name="connsiteX0" fmla="*/ 27385 w 3422360"/>
              <a:gd name="connsiteY0" fmla="*/ 1368955 h 3217160"/>
              <a:gd name="connsiteX1" fmla="*/ 998939 w 3422360"/>
              <a:gd name="connsiteY1" fmla="*/ 1327679 h 3217160"/>
              <a:gd name="connsiteX2" fmla="*/ 989414 w 3422360"/>
              <a:gd name="connsiteY2" fmla="*/ 860954 h 3217160"/>
              <a:gd name="connsiteX3" fmla="*/ 1427561 w 3422360"/>
              <a:gd name="connsiteY3" fmla="*/ 1029231 h 3217160"/>
              <a:gd name="connsiteX4" fmla="*/ 970361 w 3422360"/>
              <a:gd name="connsiteY4" fmla="*/ 114830 h 3217160"/>
              <a:gd name="connsiteX5" fmla="*/ 1732361 w 3422360"/>
              <a:gd name="connsiteY5" fmla="*/ 813331 h 3217160"/>
              <a:gd name="connsiteX6" fmla="*/ 1876823 w 3422360"/>
              <a:gd name="connsiteY6" fmla="*/ 191030 h 3217160"/>
              <a:gd name="connsiteX7" fmla="*/ 2138761 w 3422360"/>
              <a:gd name="connsiteY7" fmla="*/ 826030 h 3217160"/>
              <a:gd name="connsiteX8" fmla="*/ 3002360 w 3422360"/>
              <a:gd name="connsiteY8" fmla="*/ 114830 h 3217160"/>
              <a:gd name="connsiteX9" fmla="*/ 2510235 w 3422360"/>
              <a:gd name="connsiteY9" fmla="*/ 1141942 h 3217160"/>
              <a:gd name="connsiteX10" fmla="*/ 2961087 w 3422360"/>
              <a:gd name="connsiteY10" fmla="*/ 1205443 h 3217160"/>
              <a:gd name="connsiteX11" fmla="*/ 2722962 w 3422360"/>
              <a:gd name="connsiteY11" fmla="*/ 1608668 h 3217160"/>
              <a:gd name="connsiteX12" fmla="*/ 3237312 w 3422360"/>
              <a:gd name="connsiteY12" fmla="*/ 1684868 h 3217160"/>
              <a:gd name="connsiteX13" fmla="*/ 3418288 w 3422360"/>
              <a:gd name="connsiteY13" fmla="*/ 1965855 h 3217160"/>
              <a:gd name="connsiteX14" fmla="*/ 3270648 w 3422360"/>
              <a:gd name="connsiteY14" fmla="*/ 2150005 h 3217160"/>
              <a:gd name="connsiteX15" fmla="*/ 2618189 w 3422360"/>
              <a:gd name="connsiteY15" fmla="*/ 2075393 h 3217160"/>
              <a:gd name="connsiteX16" fmla="*/ 3370664 w 3422360"/>
              <a:gd name="connsiteY16" fmla="*/ 3013605 h 3217160"/>
              <a:gd name="connsiteX17" fmla="*/ 2399114 w 3422360"/>
              <a:gd name="connsiteY17" fmla="*/ 2375429 h 3217160"/>
              <a:gd name="connsiteX18" fmla="*/ 2256239 w 3422360"/>
              <a:gd name="connsiteY18" fmla="*/ 2708804 h 3217160"/>
              <a:gd name="connsiteX19" fmla="*/ 1641873 w 3422360"/>
              <a:gd name="connsiteY19" fmla="*/ 2918355 h 3217160"/>
              <a:gd name="connsiteX20" fmla="*/ 1522814 w 3422360"/>
              <a:gd name="connsiteY20" fmla="*/ 2432579 h 3217160"/>
              <a:gd name="connsiteX21" fmla="*/ 751289 w 3422360"/>
              <a:gd name="connsiteY21" fmla="*/ 2842154 h 3217160"/>
              <a:gd name="connsiteX22" fmla="*/ 1218014 w 3422360"/>
              <a:gd name="connsiteY22" fmla="*/ 2051579 h 3217160"/>
              <a:gd name="connsiteX23" fmla="*/ 837015 w 3422360"/>
              <a:gd name="connsiteY23" fmla="*/ 2042054 h 3217160"/>
              <a:gd name="connsiteX24" fmla="*/ 998939 w 3422360"/>
              <a:gd name="connsiteY24" fmla="*/ 1708679 h 3217160"/>
              <a:gd name="connsiteX25" fmla="*/ 27385 w 3422360"/>
              <a:gd name="connsiteY25" fmla="*/ 1368955 h 3217160"/>
              <a:gd name="connsiteX0" fmla="*/ 8822 w 3403797"/>
              <a:gd name="connsiteY0" fmla="*/ 1368955 h 3217160"/>
              <a:gd name="connsiteX1" fmla="*/ 980376 w 3403797"/>
              <a:gd name="connsiteY1" fmla="*/ 1327679 h 3217160"/>
              <a:gd name="connsiteX2" fmla="*/ 970851 w 3403797"/>
              <a:gd name="connsiteY2" fmla="*/ 860954 h 3217160"/>
              <a:gd name="connsiteX3" fmla="*/ 1408998 w 3403797"/>
              <a:gd name="connsiteY3" fmla="*/ 1029231 h 3217160"/>
              <a:gd name="connsiteX4" fmla="*/ 951798 w 3403797"/>
              <a:gd name="connsiteY4" fmla="*/ 114830 h 3217160"/>
              <a:gd name="connsiteX5" fmla="*/ 1713798 w 3403797"/>
              <a:gd name="connsiteY5" fmla="*/ 813331 h 3217160"/>
              <a:gd name="connsiteX6" fmla="*/ 1858260 w 3403797"/>
              <a:gd name="connsiteY6" fmla="*/ 191030 h 3217160"/>
              <a:gd name="connsiteX7" fmla="*/ 2120198 w 3403797"/>
              <a:gd name="connsiteY7" fmla="*/ 826030 h 3217160"/>
              <a:gd name="connsiteX8" fmla="*/ 2983797 w 3403797"/>
              <a:gd name="connsiteY8" fmla="*/ 114830 h 3217160"/>
              <a:gd name="connsiteX9" fmla="*/ 2491672 w 3403797"/>
              <a:gd name="connsiteY9" fmla="*/ 1141942 h 3217160"/>
              <a:gd name="connsiteX10" fmla="*/ 2942524 w 3403797"/>
              <a:gd name="connsiteY10" fmla="*/ 1205443 h 3217160"/>
              <a:gd name="connsiteX11" fmla="*/ 2704399 w 3403797"/>
              <a:gd name="connsiteY11" fmla="*/ 1608668 h 3217160"/>
              <a:gd name="connsiteX12" fmla="*/ 3218749 w 3403797"/>
              <a:gd name="connsiteY12" fmla="*/ 1684868 h 3217160"/>
              <a:gd name="connsiteX13" fmla="*/ 3399725 w 3403797"/>
              <a:gd name="connsiteY13" fmla="*/ 1965855 h 3217160"/>
              <a:gd name="connsiteX14" fmla="*/ 3252085 w 3403797"/>
              <a:gd name="connsiteY14" fmla="*/ 2150005 h 3217160"/>
              <a:gd name="connsiteX15" fmla="*/ 2599626 w 3403797"/>
              <a:gd name="connsiteY15" fmla="*/ 2075393 h 3217160"/>
              <a:gd name="connsiteX16" fmla="*/ 3352101 w 3403797"/>
              <a:gd name="connsiteY16" fmla="*/ 3013605 h 3217160"/>
              <a:gd name="connsiteX17" fmla="*/ 2380551 w 3403797"/>
              <a:gd name="connsiteY17" fmla="*/ 2375429 h 3217160"/>
              <a:gd name="connsiteX18" fmla="*/ 2237676 w 3403797"/>
              <a:gd name="connsiteY18" fmla="*/ 2708804 h 3217160"/>
              <a:gd name="connsiteX19" fmla="*/ 1623310 w 3403797"/>
              <a:gd name="connsiteY19" fmla="*/ 2918355 h 3217160"/>
              <a:gd name="connsiteX20" fmla="*/ 1504251 w 3403797"/>
              <a:gd name="connsiteY20" fmla="*/ 2432579 h 3217160"/>
              <a:gd name="connsiteX21" fmla="*/ 732726 w 3403797"/>
              <a:gd name="connsiteY21" fmla="*/ 2842154 h 3217160"/>
              <a:gd name="connsiteX22" fmla="*/ 1199451 w 3403797"/>
              <a:gd name="connsiteY22" fmla="*/ 2051579 h 3217160"/>
              <a:gd name="connsiteX23" fmla="*/ 818452 w 3403797"/>
              <a:gd name="connsiteY23" fmla="*/ 2042054 h 3217160"/>
              <a:gd name="connsiteX24" fmla="*/ 980376 w 3403797"/>
              <a:gd name="connsiteY24" fmla="*/ 1708679 h 3217160"/>
              <a:gd name="connsiteX25" fmla="*/ 8822 w 3403797"/>
              <a:gd name="connsiteY25" fmla="*/ 1368955 h 3217160"/>
              <a:gd name="connsiteX0" fmla="*/ 8822 w 3403797"/>
              <a:gd name="connsiteY0" fmla="*/ 1368955 h 3217160"/>
              <a:gd name="connsiteX1" fmla="*/ 980376 w 3403797"/>
              <a:gd name="connsiteY1" fmla="*/ 1327679 h 3217160"/>
              <a:gd name="connsiteX2" fmla="*/ 970851 w 3403797"/>
              <a:gd name="connsiteY2" fmla="*/ 860954 h 3217160"/>
              <a:gd name="connsiteX3" fmla="*/ 1408998 w 3403797"/>
              <a:gd name="connsiteY3" fmla="*/ 1029231 h 3217160"/>
              <a:gd name="connsiteX4" fmla="*/ 951798 w 3403797"/>
              <a:gd name="connsiteY4" fmla="*/ 114830 h 3217160"/>
              <a:gd name="connsiteX5" fmla="*/ 1713798 w 3403797"/>
              <a:gd name="connsiteY5" fmla="*/ 813331 h 3217160"/>
              <a:gd name="connsiteX6" fmla="*/ 1858260 w 3403797"/>
              <a:gd name="connsiteY6" fmla="*/ 191030 h 3217160"/>
              <a:gd name="connsiteX7" fmla="*/ 2120198 w 3403797"/>
              <a:gd name="connsiteY7" fmla="*/ 826030 h 3217160"/>
              <a:gd name="connsiteX8" fmla="*/ 2983797 w 3403797"/>
              <a:gd name="connsiteY8" fmla="*/ 114830 h 3217160"/>
              <a:gd name="connsiteX9" fmla="*/ 2491672 w 3403797"/>
              <a:gd name="connsiteY9" fmla="*/ 1141942 h 3217160"/>
              <a:gd name="connsiteX10" fmla="*/ 2942524 w 3403797"/>
              <a:gd name="connsiteY10" fmla="*/ 1205443 h 3217160"/>
              <a:gd name="connsiteX11" fmla="*/ 2704399 w 3403797"/>
              <a:gd name="connsiteY11" fmla="*/ 1608668 h 3217160"/>
              <a:gd name="connsiteX12" fmla="*/ 3218749 w 3403797"/>
              <a:gd name="connsiteY12" fmla="*/ 1684868 h 3217160"/>
              <a:gd name="connsiteX13" fmla="*/ 3399725 w 3403797"/>
              <a:gd name="connsiteY13" fmla="*/ 1965855 h 3217160"/>
              <a:gd name="connsiteX14" fmla="*/ 3252085 w 3403797"/>
              <a:gd name="connsiteY14" fmla="*/ 2150005 h 3217160"/>
              <a:gd name="connsiteX15" fmla="*/ 2599626 w 3403797"/>
              <a:gd name="connsiteY15" fmla="*/ 2075393 h 3217160"/>
              <a:gd name="connsiteX16" fmla="*/ 3352101 w 3403797"/>
              <a:gd name="connsiteY16" fmla="*/ 3013605 h 3217160"/>
              <a:gd name="connsiteX17" fmla="*/ 2380551 w 3403797"/>
              <a:gd name="connsiteY17" fmla="*/ 2375429 h 3217160"/>
              <a:gd name="connsiteX18" fmla="*/ 2237676 w 3403797"/>
              <a:gd name="connsiteY18" fmla="*/ 2708804 h 3217160"/>
              <a:gd name="connsiteX19" fmla="*/ 1623310 w 3403797"/>
              <a:gd name="connsiteY19" fmla="*/ 2918355 h 3217160"/>
              <a:gd name="connsiteX20" fmla="*/ 1504251 w 3403797"/>
              <a:gd name="connsiteY20" fmla="*/ 2432579 h 3217160"/>
              <a:gd name="connsiteX21" fmla="*/ 732726 w 3403797"/>
              <a:gd name="connsiteY21" fmla="*/ 2842154 h 3217160"/>
              <a:gd name="connsiteX22" fmla="*/ 1199451 w 3403797"/>
              <a:gd name="connsiteY22" fmla="*/ 2051579 h 3217160"/>
              <a:gd name="connsiteX23" fmla="*/ 818452 w 3403797"/>
              <a:gd name="connsiteY23" fmla="*/ 2042054 h 3217160"/>
              <a:gd name="connsiteX24" fmla="*/ 980376 w 3403797"/>
              <a:gd name="connsiteY24" fmla="*/ 1708679 h 3217160"/>
              <a:gd name="connsiteX25" fmla="*/ 8822 w 3403797"/>
              <a:gd name="connsiteY25" fmla="*/ 1368955 h 3217160"/>
              <a:gd name="connsiteX0" fmla="*/ 8822 w 3403797"/>
              <a:gd name="connsiteY0" fmla="*/ 1368955 h 3217160"/>
              <a:gd name="connsiteX1" fmla="*/ 980376 w 3403797"/>
              <a:gd name="connsiteY1" fmla="*/ 1327679 h 3217160"/>
              <a:gd name="connsiteX2" fmla="*/ 970851 w 3403797"/>
              <a:gd name="connsiteY2" fmla="*/ 860954 h 3217160"/>
              <a:gd name="connsiteX3" fmla="*/ 1408998 w 3403797"/>
              <a:gd name="connsiteY3" fmla="*/ 1029231 h 3217160"/>
              <a:gd name="connsiteX4" fmla="*/ 951798 w 3403797"/>
              <a:gd name="connsiteY4" fmla="*/ 114830 h 3217160"/>
              <a:gd name="connsiteX5" fmla="*/ 1713798 w 3403797"/>
              <a:gd name="connsiteY5" fmla="*/ 813331 h 3217160"/>
              <a:gd name="connsiteX6" fmla="*/ 1858260 w 3403797"/>
              <a:gd name="connsiteY6" fmla="*/ 191030 h 3217160"/>
              <a:gd name="connsiteX7" fmla="*/ 2120198 w 3403797"/>
              <a:gd name="connsiteY7" fmla="*/ 826030 h 3217160"/>
              <a:gd name="connsiteX8" fmla="*/ 2983797 w 3403797"/>
              <a:gd name="connsiteY8" fmla="*/ 114830 h 3217160"/>
              <a:gd name="connsiteX9" fmla="*/ 2491672 w 3403797"/>
              <a:gd name="connsiteY9" fmla="*/ 1141942 h 3217160"/>
              <a:gd name="connsiteX10" fmla="*/ 2942524 w 3403797"/>
              <a:gd name="connsiteY10" fmla="*/ 1205443 h 3217160"/>
              <a:gd name="connsiteX11" fmla="*/ 2704399 w 3403797"/>
              <a:gd name="connsiteY11" fmla="*/ 1608668 h 3217160"/>
              <a:gd name="connsiteX12" fmla="*/ 3218749 w 3403797"/>
              <a:gd name="connsiteY12" fmla="*/ 1684868 h 3217160"/>
              <a:gd name="connsiteX13" fmla="*/ 3399725 w 3403797"/>
              <a:gd name="connsiteY13" fmla="*/ 1965855 h 3217160"/>
              <a:gd name="connsiteX14" fmla="*/ 3252085 w 3403797"/>
              <a:gd name="connsiteY14" fmla="*/ 2150005 h 3217160"/>
              <a:gd name="connsiteX15" fmla="*/ 2599626 w 3403797"/>
              <a:gd name="connsiteY15" fmla="*/ 2075393 h 3217160"/>
              <a:gd name="connsiteX16" fmla="*/ 3352101 w 3403797"/>
              <a:gd name="connsiteY16" fmla="*/ 3013605 h 3217160"/>
              <a:gd name="connsiteX17" fmla="*/ 2380551 w 3403797"/>
              <a:gd name="connsiteY17" fmla="*/ 2375429 h 3217160"/>
              <a:gd name="connsiteX18" fmla="*/ 2237676 w 3403797"/>
              <a:gd name="connsiteY18" fmla="*/ 2708804 h 3217160"/>
              <a:gd name="connsiteX19" fmla="*/ 1623310 w 3403797"/>
              <a:gd name="connsiteY19" fmla="*/ 2918355 h 3217160"/>
              <a:gd name="connsiteX20" fmla="*/ 1504251 w 3403797"/>
              <a:gd name="connsiteY20" fmla="*/ 2432579 h 3217160"/>
              <a:gd name="connsiteX21" fmla="*/ 732726 w 3403797"/>
              <a:gd name="connsiteY21" fmla="*/ 2842154 h 3217160"/>
              <a:gd name="connsiteX22" fmla="*/ 1199451 w 3403797"/>
              <a:gd name="connsiteY22" fmla="*/ 2051579 h 3217160"/>
              <a:gd name="connsiteX23" fmla="*/ 818452 w 3403797"/>
              <a:gd name="connsiteY23" fmla="*/ 2042054 h 3217160"/>
              <a:gd name="connsiteX24" fmla="*/ 980376 w 3403797"/>
              <a:gd name="connsiteY24" fmla="*/ 1708679 h 3217160"/>
              <a:gd name="connsiteX25" fmla="*/ 8822 w 3403797"/>
              <a:gd name="connsiteY25" fmla="*/ 1368955 h 3217160"/>
              <a:gd name="connsiteX0" fmla="*/ 8822 w 3403797"/>
              <a:gd name="connsiteY0" fmla="*/ 1368955 h 3217160"/>
              <a:gd name="connsiteX1" fmla="*/ 980376 w 3403797"/>
              <a:gd name="connsiteY1" fmla="*/ 1327679 h 3217160"/>
              <a:gd name="connsiteX2" fmla="*/ 970851 w 3403797"/>
              <a:gd name="connsiteY2" fmla="*/ 860954 h 3217160"/>
              <a:gd name="connsiteX3" fmla="*/ 1408998 w 3403797"/>
              <a:gd name="connsiteY3" fmla="*/ 1029231 h 3217160"/>
              <a:gd name="connsiteX4" fmla="*/ 951798 w 3403797"/>
              <a:gd name="connsiteY4" fmla="*/ 114830 h 3217160"/>
              <a:gd name="connsiteX5" fmla="*/ 1713798 w 3403797"/>
              <a:gd name="connsiteY5" fmla="*/ 813331 h 3217160"/>
              <a:gd name="connsiteX6" fmla="*/ 1858260 w 3403797"/>
              <a:gd name="connsiteY6" fmla="*/ 191030 h 3217160"/>
              <a:gd name="connsiteX7" fmla="*/ 2120198 w 3403797"/>
              <a:gd name="connsiteY7" fmla="*/ 826030 h 3217160"/>
              <a:gd name="connsiteX8" fmla="*/ 2983797 w 3403797"/>
              <a:gd name="connsiteY8" fmla="*/ 114830 h 3217160"/>
              <a:gd name="connsiteX9" fmla="*/ 2491672 w 3403797"/>
              <a:gd name="connsiteY9" fmla="*/ 1141942 h 3217160"/>
              <a:gd name="connsiteX10" fmla="*/ 2942524 w 3403797"/>
              <a:gd name="connsiteY10" fmla="*/ 1205443 h 3217160"/>
              <a:gd name="connsiteX11" fmla="*/ 2704399 w 3403797"/>
              <a:gd name="connsiteY11" fmla="*/ 1608668 h 3217160"/>
              <a:gd name="connsiteX12" fmla="*/ 3218749 w 3403797"/>
              <a:gd name="connsiteY12" fmla="*/ 1684868 h 3217160"/>
              <a:gd name="connsiteX13" fmla="*/ 3399725 w 3403797"/>
              <a:gd name="connsiteY13" fmla="*/ 1965855 h 3217160"/>
              <a:gd name="connsiteX14" fmla="*/ 3252085 w 3403797"/>
              <a:gd name="connsiteY14" fmla="*/ 2150005 h 3217160"/>
              <a:gd name="connsiteX15" fmla="*/ 2599626 w 3403797"/>
              <a:gd name="connsiteY15" fmla="*/ 2075393 h 3217160"/>
              <a:gd name="connsiteX16" fmla="*/ 3352101 w 3403797"/>
              <a:gd name="connsiteY16" fmla="*/ 3013605 h 3217160"/>
              <a:gd name="connsiteX17" fmla="*/ 2380551 w 3403797"/>
              <a:gd name="connsiteY17" fmla="*/ 2375429 h 3217160"/>
              <a:gd name="connsiteX18" fmla="*/ 2237676 w 3403797"/>
              <a:gd name="connsiteY18" fmla="*/ 2708804 h 3217160"/>
              <a:gd name="connsiteX19" fmla="*/ 1623310 w 3403797"/>
              <a:gd name="connsiteY19" fmla="*/ 2918355 h 3217160"/>
              <a:gd name="connsiteX20" fmla="*/ 1504251 w 3403797"/>
              <a:gd name="connsiteY20" fmla="*/ 2432579 h 3217160"/>
              <a:gd name="connsiteX21" fmla="*/ 732726 w 3403797"/>
              <a:gd name="connsiteY21" fmla="*/ 2842154 h 3217160"/>
              <a:gd name="connsiteX22" fmla="*/ 1199451 w 3403797"/>
              <a:gd name="connsiteY22" fmla="*/ 2051579 h 3217160"/>
              <a:gd name="connsiteX23" fmla="*/ 818452 w 3403797"/>
              <a:gd name="connsiteY23" fmla="*/ 2042054 h 3217160"/>
              <a:gd name="connsiteX24" fmla="*/ 980376 w 3403797"/>
              <a:gd name="connsiteY24" fmla="*/ 1708679 h 3217160"/>
              <a:gd name="connsiteX25" fmla="*/ 8822 w 3403797"/>
              <a:gd name="connsiteY25" fmla="*/ 1368955 h 3217160"/>
              <a:gd name="connsiteX0" fmla="*/ 8822 w 3403797"/>
              <a:gd name="connsiteY0" fmla="*/ 1368955 h 3217160"/>
              <a:gd name="connsiteX1" fmla="*/ 980376 w 3403797"/>
              <a:gd name="connsiteY1" fmla="*/ 1327679 h 3217160"/>
              <a:gd name="connsiteX2" fmla="*/ 970851 w 3403797"/>
              <a:gd name="connsiteY2" fmla="*/ 860954 h 3217160"/>
              <a:gd name="connsiteX3" fmla="*/ 1418523 w 3403797"/>
              <a:gd name="connsiteY3" fmla="*/ 953031 h 3217160"/>
              <a:gd name="connsiteX4" fmla="*/ 951798 w 3403797"/>
              <a:gd name="connsiteY4" fmla="*/ 114830 h 3217160"/>
              <a:gd name="connsiteX5" fmla="*/ 1713798 w 3403797"/>
              <a:gd name="connsiteY5" fmla="*/ 813331 h 3217160"/>
              <a:gd name="connsiteX6" fmla="*/ 1858260 w 3403797"/>
              <a:gd name="connsiteY6" fmla="*/ 191030 h 3217160"/>
              <a:gd name="connsiteX7" fmla="*/ 2120198 w 3403797"/>
              <a:gd name="connsiteY7" fmla="*/ 826030 h 3217160"/>
              <a:gd name="connsiteX8" fmla="*/ 2983797 w 3403797"/>
              <a:gd name="connsiteY8" fmla="*/ 114830 h 3217160"/>
              <a:gd name="connsiteX9" fmla="*/ 2491672 w 3403797"/>
              <a:gd name="connsiteY9" fmla="*/ 1141942 h 3217160"/>
              <a:gd name="connsiteX10" fmla="*/ 2942524 w 3403797"/>
              <a:gd name="connsiteY10" fmla="*/ 1205443 h 3217160"/>
              <a:gd name="connsiteX11" fmla="*/ 2704399 w 3403797"/>
              <a:gd name="connsiteY11" fmla="*/ 1608668 h 3217160"/>
              <a:gd name="connsiteX12" fmla="*/ 3218749 w 3403797"/>
              <a:gd name="connsiteY12" fmla="*/ 1684868 h 3217160"/>
              <a:gd name="connsiteX13" fmla="*/ 3399725 w 3403797"/>
              <a:gd name="connsiteY13" fmla="*/ 1965855 h 3217160"/>
              <a:gd name="connsiteX14" fmla="*/ 3252085 w 3403797"/>
              <a:gd name="connsiteY14" fmla="*/ 2150005 h 3217160"/>
              <a:gd name="connsiteX15" fmla="*/ 2599626 w 3403797"/>
              <a:gd name="connsiteY15" fmla="*/ 2075393 h 3217160"/>
              <a:gd name="connsiteX16" fmla="*/ 3352101 w 3403797"/>
              <a:gd name="connsiteY16" fmla="*/ 3013605 h 3217160"/>
              <a:gd name="connsiteX17" fmla="*/ 2380551 w 3403797"/>
              <a:gd name="connsiteY17" fmla="*/ 2375429 h 3217160"/>
              <a:gd name="connsiteX18" fmla="*/ 2237676 w 3403797"/>
              <a:gd name="connsiteY18" fmla="*/ 2708804 h 3217160"/>
              <a:gd name="connsiteX19" fmla="*/ 1623310 w 3403797"/>
              <a:gd name="connsiteY19" fmla="*/ 2918355 h 3217160"/>
              <a:gd name="connsiteX20" fmla="*/ 1504251 w 3403797"/>
              <a:gd name="connsiteY20" fmla="*/ 2432579 h 3217160"/>
              <a:gd name="connsiteX21" fmla="*/ 732726 w 3403797"/>
              <a:gd name="connsiteY21" fmla="*/ 2842154 h 3217160"/>
              <a:gd name="connsiteX22" fmla="*/ 1199451 w 3403797"/>
              <a:gd name="connsiteY22" fmla="*/ 2051579 h 3217160"/>
              <a:gd name="connsiteX23" fmla="*/ 818452 w 3403797"/>
              <a:gd name="connsiteY23" fmla="*/ 2042054 h 3217160"/>
              <a:gd name="connsiteX24" fmla="*/ 980376 w 3403797"/>
              <a:gd name="connsiteY24" fmla="*/ 1708679 h 3217160"/>
              <a:gd name="connsiteX25" fmla="*/ 8822 w 3403797"/>
              <a:gd name="connsiteY25" fmla="*/ 1368955 h 3217160"/>
              <a:gd name="connsiteX0" fmla="*/ 8822 w 3403797"/>
              <a:gd name="connsiteY0" fmla="*/ 1368955 h 3217160"/>
              <a:gd name="connsiteX1" fmla="*/ 980376 w 3403797"/>
              <a:gd name="connsiteY1" fmla="*/ 1327679 h 3217160"/>
              <a:gd name="connsiteX2" fmla="*/ 970851 w 3403797"/>
              <a:gd name="connsiteY2" fmla="*/ 860954 h 3217160"/>
              <a:gd name="connsiteX3" fmla="*/ 1418523 w 3403797"/>
              <a:gd name="connsiteY3" fmla="*/ 953031 h 3217160"/>
              <a:gd name="connsiteX4" fmla="*/ 951798 w 3403797"/>
              <a:gd name="connsiteY4" fmla="*/ 114830 h 3217160"/>
              <a:gd name="connsiteX5" fmla="*/ 1713798 w 3403797"/>
              <a:gd name="connsiteY5" fmla="*/ 813331 h 3217160"/>
              <a:gd name="connsiteX6" fmla="*/ 1858260 w 3403797"/>
              <a:gd name="connsiteY6" fmla="*/ 191030 h 3217160"/>
              <a:gd name="connsiteX7" fmla="*/ 2120198 w 3403797"/>
              <a:gd name="connsiteY7" fmla="*/ 826030 h 3217160"/>
              <a:gd name="connsiteX8" fmla="*/ 2983797 w 3403797"/>
              <a:gd name="connsiteY8" fmla="*/ 114830 h 3217160"/>
              <a:gd name="connsiteX9" fmla="*/ 2491672 w 3403797"/>
              <a:gd name="connsiteY9" fmla="*/ 1141942 h 3217160"/>
              <a:gd name="connsiteX10" fmla="*/ 2942524 w 3403797"/>
              <a:gd name="connsiteY10" fmla="*/ 1205443 h 3217160"/>
              <a:gd name="connsiteX11" fmla="*/ 2704399 w 3403797"/>
              <a:gd name="connsiteY11" fmla="*/ 1608668 h 3217160"/>
              <a:gd name="connsiteX12" fmla="*/ 3218749 w 3403797"/>
              <a:gd name="connsiteY12" fmla="*/ 1684868 h 3217160"/>
              <a:gd name="connsiteX13" fmla="*/ 3399725 w 3403797"/>
              <a:gd name="connsiteY13" fmla="*/ 1965855 h 3217160"/>
              <a:gd name="connsiteX14" fmla="*/ 3252085 w 3403797"/>
              <a:gd name="connsiteY14" fmla="*/ 2150005 h 3217160"/>
              <a:gd name="connsiteX15" fmla="*/ 2599626 w 3403797"/>
              <a:gd name="connsiteY15" fmla="*/ 2075393 h 3217160"/>
              <a:gd name="connsiteX16" fmla="*/ 3352101 w 3403797"/>
              <a:gd name="connsiteY16" fmla="*/ 3013605 h 3217160"/>
              <a:gd name="connsiteX17" fmla="*/ 2380551 w 3403797"/>
              <a:gd name="connsiteY17" fmla="*/ 2375429 h 3217160"/>
              <a:gd name="connsiteX18" fmla="*/ 2237676 w 3403797"/>
              <a:gd name="connsiteY18" fmla="*/ 2708804 h 3217160"/>
              <a:gd name="connsiteX19" fmla="*/ 1623310 w 3403797"/>
              <a:gd name="connsiteY19" fmla="*/ 2918355 h 3217160"/>
              <a:gd name="connsiteX20" fmla="*/ 1504251 w 3403797"/>
              <a:gd name="connsiteY20" fmla="*/ 2432579 h 3217160"/>
              <a:gd name="connsiteX21" fmla="*/ 732726 w 3403797"/>
              <a:gd name="connsiteY21" fmla="*/ 2842154 h 3217160"/>
              <a:gd name="connsiteX22" fmla="*/ 1199451 w 3403797"/>
              <a:gd name="connsiteY22" fmla="*/ 2051579 h 3217160"/>
              <a:gd name="connsiteX23" fmla="*/ 818452 w 3403797"/>
              <a:gd name="connsiteY23" fmla="*/ 2042054 h 3217160"/>
              <a:gd name="connsiteX24" fmla="*/ 980376 w 3403797"/>
              <a:gd name="connsiteY24" fmla="*/ 1708679 h 3217160"/>
              <a:gd name="connsiteX25" fmla="*/ 8822 w 3403797"/>
              <a:gd name="connsiteY25" fmla="*/ 1368955 h 3217160"/>
              <a:gd name="connsiteX0" fmla="*/ 8822 w 3403797"/>
              <a:gd name="connsiteY0" fmla="*/ 1368955 h 3217160"/>
              <a:gd name="connsiteX1" fmla="*/ 980376 w 3403797"/>
              <a:gd name="connsiteY1" fmla="*/ 1327679 h 3217160"/>
              <a:gd name="connsiteX2" fmla="*/ 970851 w 3403797"/>
              <a:gd name="connsiteY2" fmla="*/ 860954 h 3217160"/>
              <a:gd name="connsiteX3" fmla="*/ 1418523 w 3403797"/>
              <a:gd name="connsiteY3" fmla="*/ 953031 h 3217160"/>
              <a:gd name="connsiteX4" fmla="*/ 951798 w 3403797"/>
              <a:gd name="connsiteY4" fmla="*/ 114830 h 3217160"/>
              <a:gd name="connsiteX5" fmla="*/ 1713798 w 3403797"/>
              <a:gd name="connsiteY5" fmla="*/ 813331 h 3217160"/>
              <a:gd name="connsiteX6" fmla="*/ 1858260 w 3403797"/>
              <a:gd name="connsiteY6" fmla="*/ 191030 h 3217160"/>
              <a:gd name="connsiteX7" fmla="*/ 2120198 w 3403797"/>
              <a:gd name="connsiteY7" fmla="*/ 826030 h 3217160"/>
              <a:gd name="connsiteX8" fmla="*/ 2983797 w 3403797"/>
              <a:gd name="connsiteY8" fmla="*/ 114830 h 3217160"/>
              <a:gd name="connsiteX9" fmla="*/ 2491672 w 3403797"/>
              <a:gd name="connsiteY9" fmla="*/ 1141942 h 3217160"/>
              <a:gd name="connsiteX10" fmla="*/ 2942524 w 3403797"/>
              <a:gd name="connsiteY10" fmla="*/ 1205443 h 3217160"/>
              <a:gd name="connsiteX11" fmla="*/ 2704399 w 3403797"/>
              <a:gd name="connsiteY11" fmla="*/ 1608668 h 3217160"/>
              <a:gd name="connsiteX12" fmla="*/ 3218749 w 3403797"/>
              <a:gd name="connsiteY12" fmla="*/ 1684868 h 3217160"/>
              <a:gd name="connsiteX13" fmla="*/ 3399725 w 3403797"/>
              <a:gd name="connsiteY13" fmla="*/ 1965855 h 3217160"/>
              <a:gd name="connsiteX14" fmla="*/ 3252085 w 3403797"/>
              <a:gd name="connsiteY14" fmla="*/ 2150005 h 3217160"/>
              <a:gd name="connsiteX15" fmla="*/ 2599626 w 3403797"/>
              <a:gd name="connsiteY15" fmla="*/ 2075393 h 3217160"/>
              <a:gd name="connsiteX16" fmla="*/ 3352101 w 3403797"/>
              <a:gd name="connsiteY16" fmla="*/ 3013605 h 3217160"/>
              <a:gd name="connsiteX17" fmla="*/ 2380551 w 3403797"/>
              <a:gd name="connsiteY17" fmla="*/ 2375429 h 3217160"/>
              <a:gd name="connsiteX18" fmla="*/ 2237676 w 3403797"/>
              <a:gd name="connsiteY18" fmla="*/ 2708804 h 3217160"/>
              <a:gd name="connsiteX19" fmla="*/ 1623310 w 3403797"/>
              <a:gd name="connsiteY19" fmla="*/ 2918355 h 3217160"/>
              <a:gd name="connsiteX20" fmla="*/ 1504251 w 3403797"/>
              <a:gd name="connsiteY20" fmla="*/ 2432579 h 3217160"/>
              <a:gd name="connsiteX21" fmla="*/ 732726 w 3403797"/>
              <a:gd name="connsiteY21" fmla="*/ 2842154 h 3217160"/>
              <a:gd name="connsiteX22" fmla="*/ 1199451 w 3403797"/>
              <a:gd name="connsiteY22" fmla="*/ 2051579 h 3217160"/>
              <a:gd name="connsiteX23" fmla="*/ 818452 w 3403797"/>
              <a:gd name="connsiteY23" fmla="*/ 2042054 h 3217160"/>
              <a:gd name="connsiteX24" fmla="*/ 980376 w 3403797"/>
              <a:gd name="connsiteY24" fmla="*/ 1708679 h 3217160"/>
              <a:gd name="connsiteX25" fmla="*/ 8822 w 3403797"/>
              <a:gd name="connsiteY25" fmla="*/ 1368955 h 3217160"/>
              <a:gd name="connsiteX0" fmla="*/ 13266 w 3408241"/>
              <a:gd name="connsiteY0" fmla="*/ 1368955 h 3217160"/>
              <a:gd name="connsiteX1" fmla="*/ 984820 w 3408241"/>
              <a:gd name="connsiteY1" fmla="*/ 1327679 h 3217160"/>
              <a:gd name="connsiteX2" fmla="*/ 975295 w 3408241"/>
              <a:gd name="connsiteY2" fmla="*/ 860954 h 3217160"/>
              <a:gd name="connsiteX3" fmla="*/ 1422967 w 3408241"/>
              <a:gd name="connsiteY3" fmla="*/ 953031 h 3217160"/>
              <a:gd name="connsiteX4" fmla="*/ 956242 w 3408241"/>
              <a:gd name="connsiteY4" fmla="*/ 114830 h 3217160"/>
              <a:gd name="connsiteX5" fmla="*/ 1718242 w 3408241"/>
              <a:gd name="connsiteY5" fmla="*/ 813331 h 3217160"/>
              <a:gd name="connsiteX6" fmla="*/ 1862704 w 3408241"/>
              <a:gd name="connsiteY6" fmla="*/ 191030 h 3217160"/>
              <a:gd name="connsiteX7" fmla="*/ 2124642 w 3408241"/>
              <a:gd name="connsiteY7" fmla="*/ 826030 h 3217160"/>
              <a:gd name="connsiteX8" fmla="*/ 2988241 w 3408241"/>
              <a:gd name="connsiteY8" fmla="*/ 114830 h 3217160"/>
              <a:gd name="connsiteX9" fmla="*/ 2496116 w 3408241"/>
              <a:gd name="connsiteY9" fmla="*/ 1141942 h 3217160"/>
              <a:gd name="connsiteX10" fmla="*/ 2946968 w 3408241"/>
              <a:gd name="connsiteY10" fmla="*/ 1205443 h 3217160"/>
              <a:gd name="connsiteX11" fmla="*/ 2708843 w 3408241"/>
              <a:gd name="connsiteY11" fmla="*/ 1608668 h 3217160"/>
              <a:gd name="connsiteX12" fmla="*/ 3223193 w 3408241"/>
              <a:gd name="connsiteY12" fmla="*/ 1684868 h 3217160"/>
              <a:gd name="connsiteX13" fmla="*/ 3404169 w 3408241"/>
              <a:gd name="connsiteY13" fmla="*/ 1965855 h 3217160"/>
              <a:gd name="connsiteX14" fmla="*/ 3256529 w 3408241"/>
              <a:gd name="connsiteY14" fmla="*/ 2150005 h 3217160"/>
              <a:gd name="connsiteX15" fmla="*/ 2604070 w 3408241"/>
              <a:gd name="connsiteY15" fmla="*/ 2075393 h 3217160"/>
              <a:gd name="connsiteX16" fmla="*/ 3356545 w 3408241"/>
              <a:gd name="connsiteY16" fmla="*/ 3013605 h 3217160"/>
              <a:gd name="connsiteX17" fmla="*/ 2384995 w 3408241"/>
              <a:gd name="connsiteY17" fmla="*/ 2375429 h 3217160"/>
              <a:gd name="connsiteX18" fmla="*/ 2242120 w 3408241"/>
              <a:gd name="connsiteY18" fmla="*/ 2708804 h 3217160"/>
              <a:gd name="connsiteX19" fmla="*/ 1627754 w 3408241"/>
              <a:gd name="connsiteY19" fmla="*/ 2918355 h 3217160"/>
              <a:gd name="connsiteX20" fmla="*/ 1508695 w 3408241"/>
              <a:gd name="connsiteY20" fmla="*/ 2432579 h 3217160"/>
              <a:gd name="connsiteX21" fmla="*/ 737170 w 3408241"/>
              <a:gd name="connsiteY21" fmla="*/ 2842154 h 3217160"/>
              <a:gd name="connsiteX22" fmla="*/ 1203895 w 3408241"/>
              <a:gd name="connsiteY22" fmla="*/ 2051579 h 3217160"/>
              <a:gd name="connsiteX23" fmla="*/ 822896 w 3408241"/>
              <a:gd name="connsiteY23" fmla="*/ 2042054 h 3217160"/>
              <a:gd name="connsiteX24" fmla="*/ 984820 w 3408241"/>
              <a:gd name="connsiteY24" fmla="*/ 1708679 h 3217160"/>
              <a:gd name="connsiteX25" fmla="*/ 13266 w 3408241"/>
              <a:gd name="connsiteY25" fmla="*/ 1368955 h 3217160"/>
              <a:gd name="connsiteX0" fmla="*/ 13266 w 3408241"/>
              <a:gd name="connsiteY0" fmla="*/ 1368955 h 3217160"/>
              <a:gd name="connsiteX1" fmla="*/ 984820 w 3408241"/>
              <a:gd name="connsiteY1" fmla="*/ 1327679 h 3217160"/>
              <a:gd name="connsiteX2" fmla="*/ 975295 w 3408241"/>
              <a:gd name="connsiteY2" fmla="*/ 860954 h 3217160"/>
              <a:gd name="connsiteX3" fmla="*/ 1422967 w 3408241"/>
              <a:gd name="connsiteY3" fmla="*/ 953031 h 3217160"/>
              <a:gd name="connsiteX4" fmla="*/ 956242 w 3408241"/>
              <a:gd name="connsiteY4" fmla="*/ 114830 h 3217160"/>
              <a:gd name="connsiteX5" fmla="*/ 1718242 w 3408241"/>
              <a:gd name="connsiteY5" fmla="*/ 813331 h 3217160"/>
              <a:gd name="connsiteX6" fmla="*/ 1862704 w 3408241"/>
              <a:gd name="connsiteY6" fmla="*/ 191030 h 3217160"/>
              <a:gd name="connsiteX7" fmla="*/ 2124642 w 3408241"/>
              <a:gd name="connsiteY7" fmla="*/ 826030 h 3217160"/>
              <a:gd name="connsiteX8" fmla="*/ 2988241 w 3408241"/>
              <a:gd name="connsiteY8" fmla="*/ 114830 h 3217160"/>
              <a:gd name="connsiteX9" fmla="*/ 2496116 w 3408241"/>
              <a:gd name="connsiteY9" fmla="*/ 1141942 h 3217160"/>
              <a:gd name="connsiteX10" fmla="*/ 2946968 w 3408241"/>
              <a:gd name="connsiteY10" fmla="*/ 1205443 h 3217160"/>
              <a:gd name="connsiteX11" fmla="*/ 2708843 w 3408241"/>
              <a:gd name="connsiteY11" fmla="*/ 1608668 h 3217160"/>
              <a:gd name="connsiteX12" fmla="*/ 3223193 w 3408241"/>
              <a:gd name="connsiteY12" fmla="*/ 1684868 h 3217160"/>
              <a:gd name="connsiteX13" fmla="*/ 3404169 w 3408241"/>
              <a:gd name="connsiteY13" fmla="*/ 1965855 h 3217160"/>
              <a:gd name="connsiteX14" fmla="*/ 3256529 w 3408241"/>
              <a:gd name="connsiteY14" fmla="*/ 2150005 h 3217160"/>
              <a:gd name="connsiteX15" fmla="*/ 2604070 w 3408241"/>
              <a:gd name="connsiteY15" fmla="*/ 2075393 h 3217160"/>
              <a:gd name="connsiteX16" fmla="*/ 3356545 w 3408241"/>
              <a:gd name="connsiteY16" fmla="*/ 3013605 h 3217160"/>
              <a:gd name="connsiteX17" fmla="*/ 2384995 w 3408241"/>
              <a:gd name="connsiteY17" fmla="*/ 2375429 h 3217160"/>
              <a:gd name="connsiteX18" fmla="*/ 2218307 w 3408241"/>
              <a:gd name="connsiteY18" fmla="*/ 2656417 h 3217160"/>
              <a:gd name="connsiteX19" fmla="*/ 1627754 w 3408241"/>
              <a:gd name="connsiteY19" fmla="*/ 2918355 h 3217160"/>
              <a:gd name="connsiteX20" fmla="*/ 1508695 w 3408241"/>
              <a:gd name="connsiteY20" fmla="*/ 2432579 h 3217160"/>
              <a:gd name="connsiteX21" fmla="*/ 737170 w 3408241"/>
              <a:gd name="connsiteY21" fmla="*/ 2842154 h 3217160"/>
              <a:gd name="connsiteX22" fmla="*/ 1203895 w 3408241"/>
              <a:gd name="connsiteY22" fmla="*/ 2051579 h 3217160"/>
              <a:gd name="connsiteX23" fmla="*/ 822896 w 3408241"/>
              <a:gd name="connsiteY23" fmla="*/ 2042054 h 3217160"/>
              <a:gd name="connsiteX24" fmla="*/ 984820 w 3408241"/>
              <a:gd name="connsiteY24" fmla="*/ 1708679 h 3217160"/>
              <a:gd name="connsiteX25" fmla="*/ 13266 w 3408241"/>
              <a:gd name="connsiteY25" fmla="*/ 1368955 h 3217160"/>
              <a:gd name="connsiteX0" fmla="*/ 13266 w 3408241"/>
              <a:gd name="connsiteY0" fmla="*/ 1368955 h 3217160"/>
              <a:gd name="connsiteX1" fmla="*/ 984820 w 3408241"/>
              <a:gd name="connsiteY1" fmla="*/ 1327679 h 3217160"/>
              <a:gd name="connsiteX2" fmla="*/ 975295 w 3408241"/>
              <a:gd name="connsiteY2" fmla="*/ 860954 h 3217160"/>
              <a:gd name="connsiteX3" fmla="*/ 1422967 w 3408241"/>
              <a:gd name="connsiteY3" fmla="*/ 953031 h 3217160"/>
              <a:gd name="connsiteX4" fmla="*/ 956242 w 3408241"/>
              <a:gd name="connsiteY4" fmla="*/ 114830 h 3217160"/>
              <a:gd name="connsiteX5" fmla="*/ 1718242 w 3408241"/>
              <a:gd name="connsiteY5" fmla="*/ 813331 h 3217160"/>
              <a:gd name="connsiteX6" fmla="*/ 1862704 w 3408241"/>
              <a:gd name="connsiteY6" fmla="*/ 191030 h 3217160"/>
              <a:gd name="connsiteX7" fmla="*/ 2124642 w 3408241"/>
              <a:gd name="connsiteY7" fmla="*/ 826030 h 3217160"/>
              <a:gd name="connsiteX8" fmla="*/ 2988241 w 3408241"/>
              <a:gd name="connsiteY8" fmla="*/ 114830 h 3217160"/>
              <a:gd name="connsiteX9" fmla="*/ 2496116 w 3408241"/>
              <a:gd name="connsiteY9" fmla="*/ 1141942 h 3217160"/>
              <a:gd name="connsiteX10" fmla="*/ 2946968 w 3408241"/>
              <a:gd name="connsiteY10" fmla="*/ 1205443 h 3217160"/>
              <a:gd name="connsiteX11" fmla="*/ 2708843 w 3408241"/>
              <a:gd name="connsiteY11" fmla="*/ 1608668 h 3217160"/>
              <a:gd name="connsiteX12" fmla="*/ 3223193 w 3408241"/>
              <a:gd name="connsiteY12" fmla="*/ 1684868 h 3217160"/>
              <a:gd name="connsiteX13" fmla="*/ 3404169 w 3408241"/>
              <a:gd name="connsiteY13" fmla="*/ 1965855 h 3217160"/>
              <a:gd name="connsiteX14" fmla="*/ 3256529 w 3408241"/>
              <a:gd name="connsiteY14" fmla="*/ 2150005 h 3217160"/>
              <a:gd name="connsiteX15" fmla="*/ 2604070 w 3408241"/>
              <a:gd name="connsiteY15" fmla="*/ 2075393 h 3217160"/>
              <a:gd name="connsiteX16" fmla="*/ 3356545 w 3408241"/>
              <a:gd name="connsiteY16" fmla="*/ 3013605 h 3217160"/>
              <a:gd name="connsiteX17" fmla="*/ 2384995 w 3408241"/>
              <a:gd name="connsiteY17" fmla="*/ 2375429 h 3217160"/>
              <a:gd name="connsiteX18" fmla="*/ 2218307 w 3408241"/>
              <a:gd name="connsiteY18" fmla="*/ 2656417 h 3217160"/>
              <a:gd name="connsiteX19" fmla="*/ 1627754 w 3408241"/>
              <a:gd name="connsiteY19" fmla="*/ 2918355 h 3217160"/>
              <a:gd name="connsiteX20" fmla="*/ 1508695 w 3408241"/>
              <a:gd name="connsiteY20" fmla="*/ 2432579 h 3217160"/>
              <a:gd name="connsiteX21" fmla="*/ 737170 w 3408241"/>
              <a:gd name="connsiteY21" fmla="*/ 2842154 h 3217160"/>
              <a:gd name="connsiteX22" fmla="*/ 1203895 w 3408241"/>
              <a:gd name="connsiteY22" fmla="*/ 2051579 h 3217160"/>
              <a:gd name="connsiteX23" fmla="*/ 822896 w 3408241"/>
              <a:gd name="connsiteY23" fmla="*/ 2042054 h 3217160"/>
              <a:gd name="connsiteX24" fmla="*/ 984820 w 3408241"/>
              <a:gd name="connsiteY24" fmla="*/ 1708679 h 3217160"/>
              <a:gd name="connsiteX25" fmla="*/ 13266 w 3408241"/>
              <a:gd name="connsiteY25" fmla="*/ 1368955 h 3217160"/>
              <a:gd name="connsiteX0" fmla="*/ 13266 w 3408241"/>
              <a:gd name="connsiteY0" fmla="*/ 1368955 h 3217160"/>
              <a:gd name="connsiteX1" fmla="*/ 984820 w 3408241"/>
              <a:gd name="connsiteY1" fmla="*/ 1327679 h 3217160"/>
              <a:gd name="connsiteX2" fmla="*/ 975295 w 3408241"/>
              <a:gd name="connsiteY2" fmla="*/ 860954 h 3217160"/>
              <a:gd name="connsiteX3" fmla="*/ 1422967 w 3408241"/>
              <a:gd name="connsiteY3" fmla="*/ 953031 h 3217160"/>
              <a:gd name="connsiteX4" fmla="*/ 956242 w 3408241"/>
              <a:gd name="connsiteY4" fmla="*/ 114830 h 3217160"/>
              <a:gd name="connsiteX5" fmla="*/ 1718242 w 3408241"/>
              <a:gd name="connsiteY5" fmla="*/ 813331 h 3217160"/>
              <a:gd name="connsiteX6" fmla="*/ 1862704 w 3408241"/>
              <a:gd name="connsiteY6" fmla="*/ 191030 h 3217160"/>
              <a:gd name="connsiteX7" fmla="*/ 2124642 w 3408241"/>
              <a:gd name="connsiteY7" fmla="*/ 826030 h 3217160"/>
              <a:gd name="connsiteX8" fmla="*/ 2988241 w 3408241"/>
              <a:gd name="connsiteY8" fmla="*/ 114830 h 3217160"/>
              <a:gd name="connsiteX9" fmla="*/ 2496116 w 3408241"/>
              <a:gd name="connsiteY9" fmla="*/ 1141942 h 3217160"/>
              <a:gd name="connsiteX10" fmla="*/ 2946968 w 3408241"/>
              <a:gd name="connsiteY10" fmla="*/ 1205443 h 3217160"/>
              <a:gd name="connsiteX11" fmla="*/ 2708843 w 3408241"/>
              <a:gd name="connsiteY11" fmla="*/ 1608668 h 3217160"/>
              <a:gd name="connsiteX12" fmla="*/ 3223193 w 3408241"/>
              <a:gd name="connsiteY12" fmla="*/ 1684868 h 3217160"/>
              <a:gd name="connsiteX13" fmla="*/ 3404169 w 3408241"/>
              <a:gd name="connsiteY13" fmla="*/ 1965855 h 3217160"/>
              <a:gd name="connsiteX14" fmla="*/ 3256529 w 3408241"/>
              <a:gd name="connsiteY14" fmla="*/ 2150005 h 3217160"/>
              <a:gd name="connsiteX15" fmla="*/ 2604070 w 3408241"/>
              <a:gd name="connsiteY15" fmla="*/ 2075393 h 3217160"/>
              <a:gd name="connsiteX16" fmla="*/ 3356545 w 3408241"/>
              <a:gd name="connsiteY16" fmla="*/ 3013605 h 3217160"/>
              <a:gd name="connsiteX17" fmla="*/ 2384995 w 3408241"/>
              <a:gd name="connsiteY17" fmla="*/ 2375429 h 3217160"/>
              <a:gd name="connsiteX18" fmla="*/ 2218307 w 3408241"/>
              <a:gd name="connsiteY18" fmla="*/ 2656417 h 3217160"/>
              <a:gd name="connsiteX19" fmla="*/ 1627754 w 3408241"/>
              <a:gd name="connsiteY19" fmla="*/ 2918355 h 3217160"/>
              <a:gd name="connsiteX20" fmla="*/ 1508695 w 3408241"/>
              <a:gd name="connsiteY20" fmla="*/ 2432579 h 3217160"/>
              <a:gd name="connsiteX21" fmla="*/ 737170 w 3408241"/>
              <a:gd name="connsiteY21" fmla="*/ 2842154 h 3217160"/>
              <a:gd name="connsiteX22" fmla="*/ 1203895 w 3408241"/>
              <a:gd name="connsiteY22" fmla="*/ 2051579 h 3217160"/>
              <a:gd name="connsiteX23" fmla="*/ 822896 w 3408241"/>
              <a:gd name="connsiteY23" fmla="*/ 2042054 h 3217160"/>
              <a:gd name="connsiteX24" fmla="*/ 984820 w 3408241"/>
              <a:gd name="connsiteY24" fmla="*/ 1708679 h 3217160"/>
              <a:gd name="connsiteX25" fmla="*/ 13266 w 3408241"/>
              <a:gd name="connsiteY25" fmla="*/ 1368955 h 3217160"/>
              <a:gd name="connsiteX0" fmla="*/ 13266 w 3408241"/>
              <a:gd name="connsiteY0" fmla="*/ 1368955 h 3217160"/>
              <a:gd name="connsiteX1" fmla="*/ 984820 w 3408241"/>
              <a:gd name="connsiteY1" fmla="*/ 1327679 h 3217160"/>
              <a:gd name="connsiteX2" fmla="*/ 975295 w 3408241"/>
              <a:gd name="connsiteY2" fmla="*/ 860954 h 3217160"/>
              <a:gd name="connsiteX3" fmla="*/ 1422967 w 3408241"/>
              <a:gd name="connsiteY3" fmla="*/ 953031 h 3217160"/>
              <a:gd name="connsiteX4" fmla="*/ 956242 w 3408241"/>
              <a:gd name="connsiteY4" fmla="*/ 114830 h 3217160"/>
              <a:gd name="connsiteX5" fmla="*/ 1718242 w 3408241"/>
              <a:gd name="connsiteY5" fmla="*/ 813331 h 3217160"/>
              <a:gd name="connsiteX6" fmla="*/ 1862704 w 3408241"/>
              <a:gd name="connsiteY6" fmla="*/ 191030 h 3217160"/>
              <a:gd name="connsiteX7" fmla="*/ 2124642 w 3408241"/>
              <a:gd name="connsiteY7" fmla="*/ 826030 h 3217160"/>
              <a:gd name="connsiteX8" fmla="*/ 2988241 w 3408241"/>
              <a:gd name="connsiteY8" fmla="*/ 114830 h 3217160"/>
              <a:gd name="connsiteX9" fmla="*/ 2496116 w 3408241"/>
              <a:gd name="connsiteY9" fmla="*/ 1141942 h 3217160"/>
              <a:gd name="connsiteX10" fmla="*/ 2946968 w 3408241"/>
              <a:gd name="connsiteY10" fmla="*/ 1205443 h 3217160"/>
              <a:gd name="connsiteX11" fmla="*/ 2708843 w 3408241"/>
              <a:gd name="connsiteY11" fmla="*/ 1608668 h 3217160"/>
              <a:gd name="connsiteX12" fmla="*/ 3223193 w 3408241"/>
              <a:gd name="connsiteY12" fmla="*/ 1684868 h 3217160"/>
              <a:gd name="connsiteX13" fmla="*/ 3404169 w 3408241"/>
              <a:gd name="connsiteY13" fmla="*/ 1965855 h 3217160"/>
              <a:gd name="connsiteX14" fmla="*/ 3256529 w 3408241"/>
              <a:gd name="connsiteY14" fmla="*/ 2150005 h 3217160"/>
              <a:gd name="connsiteX15" fmla="*/ 2604070 w 3408241"/>
              <a:gd name="connsiteY15" fmla="*/ 2075393 h 3217160"/>
              <a:gd name="connsiteX16" fmla="*/ 3356545 w 3408241"/>
              <a:gd name="connsiteY16" fmla="*/ 3013605 h 3217160"/>
              <a:gd name="connsiteX17" fmla="*/ 2384995 w 3408241"/>
              <a:gd name="connsiteY17" fmla="*/ 2375429 h 3217160"/>
              <a:gd name="connsiteX18" fmla="*/ 2218307 w 3408241"/>
              <a:gd name="connsiteY18" fmla="*/ 2656417 h 3217160"/>
              <a:gd name="connsiteX19" fmla="*/ 1627754 w 3408241"/>
              <a:gd name="connsiteY19" fmla="*/ 2918355 h 3217160"/>
              <a:gd name="connsiteX20" fmla="*/ 1508695 w 3408241"/>
              <a:gd name="connsiteY20" fmla="*/ 2432579 h 3217160"/>
              <a:gd name="connsiteX21" fmla="*/ 737170 w 3408241"/>
              <a:gd name="connsiteY21" fmla="*/ 2842154 h 3217160"/>
              <a:gd name="connsiteX22" fmla="*/ 1203895 w 3408241"/>
              <a:gd name="connsiteY22" fmla="*/ 2051579 h 3217160"/>
              <a:gd name="connsiteX23" fmla="*/ 822896 w 3408241"/>
              <a:gd name="connsiteY23" fmla="*/ 2042054 h 3217160"/>
              <a:gd name="connsiteX24" fmla="*/ 984820 w 3408241"/>
              <a:gd name="connsiteY24" fmla="*/ 1708679 h 3217160"/>
              <a:gd name="connsiteX25" fmla="*/ 13266 w 3408241"/>
              <a:gd name="connsiteY25" fmla="*/ 1368955 h 3217160"/>
              <a:gd name="connsiteX0" fmla="*/ 13266 w 3408241"/>
              <a:gd name="connsiteY0" fmla="*/ 1368955 h 3217160"/>
              <a:gd name="connsiteX1" fmla="*/ 984820 w 3408241"/>
              <a:gd name="connsiteY1" fmla="*/ 1327679 h 3217160"/>
              <a:gd name="connsiteX2" fmla="*/ 975295 w 3408241"/>
              <a:gd name="connsiteY2" fmla="*/ 860954 h 3217160"/>
              <a:gd name="connsiteX3" fmla="*/ 1422967 w 3408241"/>
              <a:gd name="connsiteY3" fmla="*/ 953031 h 3217160"/>
              <a:gd name="connsiteX4" fmla="*/ 956242 w 3408241"/>
              <a:gd name="connsiteY4" fmla="*/ 114830 h 3217160"/>
              <a:gd name="connsiteX5" fmla="*/ 1718242 w 3408241"/>
              <a:gd name="connsiteY5" fmla="*/ 813331 h 3217160"/>
              <a:gd name="connsiteX6" fmla="*/ 1862704 w 3408241"/>
              <a:gd name="connsiteY6" fmla="*/ 191030 h 3217160"/>
              <a:gd name="connsiteX7" fmla="*/ 2124642 w 3408241"/>
              <a:gd name="connsiteY7" fmla="*/ 826030 h 3217160"/>
              <a:gd name="connsiteX8" fmla="*/ 2988241 w 3408241"/>
              <a:gd name="connsiteY8" fmla="*/ 114830 h 3217160"/>
              <a:gd name="connsiteX9" fmla="*/ 2496116 w 3408241"/>
              <a:gd name="connsiteY9" fmla="*/ 1141942 h 3217160"/>
              <a:gd name="connsiteX10" fmla="*/ 2946968 w 3408241"/>
              <a:gd name="connsiteY10" fmla="*/ 1205443 h 3217160"/>
              <a:gd name="connsiteX11" fmla="*/ 2708843 w 3408241"/>
              <a:gd name="connsiteY11" fmla="*/ 1608668 h 3217160"/>
              <a:gd name="connsiteX12" fmla="*/ 3223193 w 3408241"/>
              <a:gd name="connsiteY12" fmla="*/ 1684868 h 3217160"/>
              <a:gd name="connsiteX13" fmla="*/ 3404169 w 3408241"/>
              <a:gd name="connsiteY13" fmla="*/ 1965855 h 3217160"/>
              <a:gd name="connsiteX14" fmla="*/ 3256529 w 3408241"/>
              <a:gd name="connsiteY14" fmla="*/ 2150005 h 3217160"/>
              <a:gd name="connsiteX15" fmla="*/ 2604070 w 3408241"/>
              <a:gd name="connsiteY15" fmla="*/ 2075393 h 3217160"/>
              <a:gd name="connsiteX16" fmla="*/ 3356545 w 3408241"/>
              <a:gd name="connsiteY16" fmla="*/ 3013605 h 3217160"/>
              <a:gd name="connsiteX17" fmla="*/ 2384995 w 3408241"/>
              <a:gd name="connsiteY17" fmla="*/ 2375429 h 3217160"/>
              <a:gd name="connsiteX18" fmla="*/ 2218307 w 3408241"/>
              <a:gd name="connsiteY18" fmla="*/ 2656417 h 3217160"/>
              <a:gd name="connsiteX19" fmla="*/ 1627754 w 3408241"/>
              <a:gd name="connsiteY19" fmla="*/ 2918355 h 3217160"/>
              <a:gd name="connsiteX20" fmla="*/ 1508695 w 3408241"/>
              <a:gd name="connsiteY20" fmla="*/ 2432579 h 3217160"/>
              <a:gd name="connsiteX21" fmla="*/ 737170 w 3408241"/>
              <a:gd name="connsiteY21" fmla="*/ 2842154 h 3217160"/>
              <a:gd name="connsiteX22" fmla="*/ 1203895 w 3408241"/>
              <a:gd name="connsiteY22" fmla="*/ 2051579 h 3217160"/>
              <a:gd name="connsiteX23" fmla="*/ 822896 w 3408241"/>
              <a:gd name="connsiteY23" fmla="*/ 2042054 h 3217160"/>
              <a:gd name="connsiteX24" fmla="*/ 984820 w 3408241"/>
              <a:gd name="connsiteY24" fmla="*/ 1708679 h 3217160"/>
              <a:gd name="connsiteX25" fmla="*/ 13266 w 3408241"/>
              <a:gd name="connsiteY25" fmla="*/ 1368955 h 3217160"/>
              <a:gd name="connsiteX0" fmla="*/ 13266 w 3408241"/>
              <a:gd name="connsiteY0" fmla="*/ 1368955 h 3217160"/>
              <a:gd name="connsiteX1" fmla="*/ 984820 w 3408241"/>
              <a:gd name="connsiteY1" fmla="*/ 1327679 h 3217160"/>
              <a:gd name="connsiteX2" fmla="*/ 975295 w 3408241"/>
              <a:gd name="connsiteY2" fmla="*/ 860954 h 3217160"/>
              <a:gd name="connsiteX3" fmla="*/ 1422967 w 3408241"/>
              <a:gd name="connsiteY3" fmla="*/ 953031 h 3217160"/>
              <a:gd name="connsiteX4" fmla="*/ 956242 w 3408241"/>
              <a:gd name="connsiteY4" fmla="*/ 114830 h 3217160"/>
              <a:gd name="connsiteX5" fmla="*/ 1718242 w 3408241"/>
              <a:gd name="connsiteY5" fmla="*/ 813331 h 3217160"/>
              <a:gd name="connsiteX6" fmla="*/ 1862704 w 3408241"/>
              <a:gd name="connsiteY6" fmla="*/ 191030 h 3217160"/>
              <a:gd name="connsiteX7" fmla="*/ 2124642 w 3408241"/>
              <a:gd name="connsiteY7" fmla="*/ 826030 h 3217160"/>
              <a:gd name="connsiteX8" fmla="*/ 2988241 w 3408241"/>
              <a:gd name="connsiteY8" fmla="*/ 114830 h 3217160"/>
              <a:gd name="connsiteX9" fmla="*/ 2496116 w 3408241"/>
              <a:gd name="connsiteY9" fmla="*/ 1141942 h 3217160"/>
              <a:gd name="connsiteX10" fmla="*/ 2946968 w 3408241"/>
              <a:gd name="connsiteY10" fmla="*/ 1205443 h 3217160"/>
              <a:gd name="connsiteX11" fmla="*/ 2708843 w 3408241"/>
              <a:gd name="connsiteY11" fmla="*/ 1608668 h 3217160"/>
              <a:gd name="connsiteX12" fmla="*/ 3223193 w 3408241"/>
              <a:gd name="connsiteY12" fmla="*/ 1684868 h 3217160"/>
              <a:gd name="connsiteX13" fmla="*/ 3404169 w 3408241"/>
              <a:gd name="connsiteY13" fmla="*/ 1965855 h 3217160"/>
              <a:gd name="connsiteX14" fmla="*/ 3256529 w 3408241"/>
              <a:gd name="connsiteY14" fmla="*/ 2150005 h 3217160"/>
              <a:gd name="connsiteX15" fmla="*/ 2604070 w 3408241"/>
              <a:gd name="connsiteY15" fmla="*/ 2075393 h 3217160"/>
              <a:gd name="connsiteX16" fmla="*/ 3356545 w 3408241"/>
              <a:gd name="connsiteY16" fmla="*/ 3013605 h 3217160"/>
              <a:gd name="connsiteX17" fmla="*/ 2384995 w 3408241"/>
              <a:gd name="connsiteY17" fmla="*/ 2375429 h 3217160"/>
              <a:gd name="connsiteX18" fmla="*/ 2218307 w 3408241"/>
              <a:gd name="connsiteY18" fmla="*/ 2656417 h 3217160"/>
              <a:gd name="connsiteX19" fmla="*/ 1627754 w 3408241"/>
              <a:gd name="connsiteY19" fmla="*/ 2918355 h 3217160"/>
              <a:gd name="connsiteX20" fmla="*/ 1508695 w 3408241"/>
              <a:gd name="connsiteY20" fmla="*/ 2432579 h 3217160"/>
              <a:gd name="connsiteX21" fmla="*/ 737170 w 3408241"/>
              <a:gd name="connsiteY21" fmla="*/ 2842154 h 3217160"/>
              <a:gd name="connsiteX22" fmla="*/ 1203895 w 3408241"/>
              <a:gd name="connsiteY22" fmla="*/ 2051579 h 3217160"/>
              <a:gd name="connsiteX23" fmla="*/ 822896 w 3408241"/>
              <a:gd name="connsiteY23" fmla="*/ 2042054 h 3217160"/>
              <a:gd name="connsiteX24" fmla="*/ 984820 w 3408241"/>
              <a:gd name="connsiteY24" fmla="*/ 1708679 h 3217160"/>
              <a:gd name="connsiteX25" fmla="*/ 13266 w 3408241"/>
              <a:gd name="connsiteY25" fmla="*/ 1368955 h 3217160"/>
              <a:gd name="connsiteX0" fmla="*/ 13266 w 3408241"/>
              <a:gd name="connsiteY0" fmla="*/ 1368955 h 3217160"/>
              <a:gd name="connsiteX1" fmla="*/ 984820 w 3408241"/>
              <a:gd name="connsiteY1" fmla="*/ 1327679 h 3217160"/>
              <a:gd name="connsiteX2" fmla="*/ 975295 w 3408241"/>
              <a:gd name="connsiteY2" fmla="*/ 860954 h 3217160"/>
              <a:gd name="connsiteX3" fmla="*/ 1422967 w 3408241"/>
              <a:gd name="connsiteY3" fmla="*/ 953031 h 3217160"/>
              <a:gd name="connsiteX4" fmla="*/ 956242 w 3408241"/>
              <a:gd name="connsiteY4" fmla="*/ 114830 h 3217160"/>
              <a:gd name="connsiteX5" fmla="*/ 1718242 w 3408241"/>
              <a:gd name="connsiteY5" fmla="*/ 813331 h 3217160"/>
              <a:gd name="connsiteX6" fmla="*/ 1862704 w 3408241"/>
              <a:gd name="connsiteY6" fmla="*/ 191030 h 3217160"/>
              <a:gd name="connsiteX7" fmla="*/ 2124642 w 3408241"/>
              <a:gd name="connsiteY7" fmla="*/ 826030 h 3217160"/>
              <a:gd name="connsiteX8" fmla="*/ 2988241 w 3408241"/>
              <a:gd name="connsiteY8" fmla="*/ 114830 h 3217160"/>
              <a:gd name="connsiteX9" fmla="*/ 2496116 w 3408241"/>
              <a:gd name="connsiteY9" fmla="*/ 1141942 h 3217160"/>
              <a:gd name="connsiteX10" fmla="*/ 2946968 w 3408241"/>
              <a:gd name="connsiteY10" fmla="*/ 1205443 h 3217160"/>
              <a:gd name="connsiteX11" fmla="*/ 2708843 w 3408241"/>
              <a:gd name="connsiteY11" fmla="*/ 1608668 h 3217160"/>
              <a:gd name="connsiteX12" fmla="*/ 3223193 w 3408241"/>
              <a:gd name="connsiteY12" fmla="*/ 1684868 h 3217160"/>
              <a:gd name="connsiteX13" fmla="*/ 3404169 w 3408241"/>
              <a:gd name="connsiteY13" fmla="*/ 1965855 h 3217160"/>
              <a:gd name="connsiteX14" fmla="*/ 3256529 w 3408241"/>
              <a:gd name="connsiteY14" fmla="*/ 2150005 h 3217160"/>
              <a:gd name="connsiteX15" fmla="*/ 2604070 w 3408241"/>
              <a:gd name="connsiteY15" fmla="*/ 2075393 h 3217160"/>
              <a:gd name="connsiteX16" fmla="*/ 3356545 w 3408241"/>
              <a:gd name="connsiteY16" fmla="*/ 3013605 h 3217160"/>
              <a:gd name="connsiteX17" fmla="*/ 2384995 w 3408241"/>
              <a:gd name="connsiteY17" fmla="*/ 2375429 h 3217160"/>
              <a:gd name="connsiteX18" fmla="*/ 2218307 w 3408241"/>
              <a:gd name="connsiteY18" fmla="*/ 2656417 h 3217160"/>
              <a:gd name="connsiteX19" fmla="*/ 1627754 w 3408241"/>
              <a:gd name="connsiteY19" fmla="*/ 2918355 h 3217160"/>
              <a:gd name="connsiteX20" fmla="*/ 1508695 w 3408241"/>
              <a:gd name="connsiteY20" fmla="*/ 2432579 h 3217160"/>
              <a:gd name="connsiteX21" fmla="*/ 737170 w 3408241"/>
              <a:gd name="connsiteY21" fmla="*/ 2842154 h 3217160"/>
              <a:gd name="connsiteX22" fmla="*/ 1203895 w 3408241"/>
              <a:gd name="connsiteY22" fmla="*/ 2051579 h 3217160"/>
              <a:gd name="connsiteX23" fmla="*/ 822896 w 3408241"/>
              <a:gd name="connsiteY23" fmla="*/ 2042054 h 3217160"/>
              <a:gd name="connsiteX24" fmla="*/ 984820 w 3408241"/>
              <a:gd name="connsiteY24" fmla="*/ 1708679 h 3217160"/>
              <a:gd name="connsiteX25" fmla="*/ 13266 w 3408241"/>
              <a:gd name="connsiteY25" fmla="*/ 1368955 h 3217160"/>
              <a:gd name="connsiteX0" fmla="*/ 13266 w 3408241"/>
              <a:gd name="connsiteY0" fmla="*/ 1368955 h 3217160"/>
              <a:gd name="connsiteX1" fmla="*/ 984820 w 3408241"/>
              <a:gd name="connsiteY1" fmla="*/ 1327679 h 3217160"/>
              <a:gd name="connsiteX2" fmla="*/ 975295 w 3408241"/>
              <a:gd name="connsiteY2" fmla="*/ 860954 h 3217160"/>
              <a:gd name="connsiteX3" fmla="*/ 1422967 w 3408241"/>
              <a:gd name="connsiteY3" fmla="*/ 953031 h 3217160"/>
              <a:gd name="connsiteX4" fmla="*/ 956242 w 3408241"/>
              <a:gd name="connsiteY4" fmla="*/ 114830 h 3217160"/>
              <a:gd name="connsiteX5" fmla="*/ 1718242 w 3408241"/>
              <a:gd name="connsiteY5" fmla="*/ 813331 h 3217160"/>
              <a:gd name="connsiteX6" fmla="*/ 1862704 w 3408241"/>
              <a:gd name="connsiteY6" fmla="*/ 191030 h 3217160"/>
              <a:gd name="connsiteX7" fmla="*/ 2124642 w 3408241"/>
              <a:gd name="connsiteY7" fmla="*/ 826030 h 3217160"/>
              <a:gd name="connsiteX8" fmla="*/ 2988241 w 3408241"/>
              <a:gd name="connsiteY8" fmla="*/ 114830 h 3217160"/>
              <a:gd name="connsiteX9" fmla="*/ 2496116 w 3408241"/>
              <a:gd name="connsiteY9" fmla="*/ 1141942 h 3217160"/>
              <a:gd name="connsiteX10" fmla="*/ 2946968 w 3408241"/>
              <a:gd name="connsiteY10" fmla="*/ 1205443 h 3217160"/>
              <a:gd name="connsiteX11" fmla="*/ 2708843 w 3408241"/>
              <a:gd name="connsiteY11" fmla="*/ 1608668 h 3217160"/>
              <a:gd name="connsiteX12" fmla="*/ 3223193 w 3408241"/>
              <a:gd name="connsiteY12" fmla="*/ 1684868 h 3217160"/>
              <a:gd name="connsiteX13" fmla="*/ 3404169 w 3408241"/>
              <a:gd name="connsiteY13" fmla="*/ 1965855 h 3217160"/>
              <a:gd name="connsiteX14" fmla="*/ 3256529 w 3408241"/>
              <a:gd name="connsiteY14" fmla="*/ 2150005 h 3217160"/>
              <a:gd name="connsiteX15" fmla="*/ 2604070 w 3408241"/>
              <a:gd name="connsiteY15" fmla="*/ 2075393 h 3217160"/>
              <a:gd name="connsiteX16" fmla="*/ 3356545 w 3408241"/>
              <a:gd name="connsiteY16" fmla="*/ 3013605 h 3217160"/>
              <a:gd name="connsiteX17" fmla="*/ 2384995 w 3408241"/>
              <a:gd name="connsiteY17" fmla="*/ 2375429 h 3217160"/>
              <a:gd name="connsiteX18" fmla="*/ 2218307 w 3408241"/>
              <a:gd name="connsiteY18" fmla="*/ 2688167 h 3217160"/>
              <a:gd name="connsiteX19" fmla="*/ 1627754 w 3408241"/>
              <a:gd name="connsiteY19" fmla="*/ 2918355 h 3217160"/>
              <a:gd name="connsiteX20" fmla="*/ 1508695 w 3408241"/>
              <a:gd name="connsiteY20" fmla="*/ 2432579 h 3217160"/>
              <a:gd name="connsiteX21" fmla="*/ 737170 w 3408241"/>
              <a:gd name="connsiteY21" fmla="*/ 2842154 h 3217160"/>
              <a:gd name="connsiteX22" fmla="*/ 1203895 w 3408241"/>
              <a:gd name="connsiteY22" fmla="*/ 2051579 h 3217160"/>
              <a:gd name="connsiteX23" fmla="*/ 822896 w 3408241"/>
              <a:gd name="connsiteY23" fmla="*/ 2042054 h 3217160"/>
              <a:gd name="connsiteX24" fmla="*/ 984820 w 3408241"/>
              <a:gd name="connsiteY24" fmla="*/ 1708679 h 3217160"/>
              <a:gd name="connsiteX25" fmla="*/ 13266 w 3408241"/>
              <a:gd name="connsiteY25" fmla="*/ 1368955 h 3217160"/>
              <a:gd name="connsiteX0" fmla="*/ 13266 w 3408241"/>
              <a:gd name="connsiteY0" fmla="*/ 1368955 h 3217160"/>
              <a:gd name="connsiteX1" fmla="*/ 984820 w 3408241"/>
              <a:gd name="connsiteY1" fmla="*/ 1327679 h 3217160"/>
              <a:gd name="connsiteX2" fmla="*/ 975295 w 3408241"/>
              <a:gd name="connsiteY2" fmla="*/ 860954 h 3217160"/>
              <a:gd name="connsiteX3" fmla="*/ 1422967 w 3408241"/>
              <a:gd name="connsiteY3" fmla="*/ 953031 h 3217160"/>
              <a:gd name="connsiteX4" fmla="*/ 956242 w 3408241"/>
              <a:gd name="connsiteY4" fmla="*/ 114830 h 3217160"/>
              <a:gd name="connsiteX5" fmla="*/ 1718242 w 3408241"/>
              <a:gd name="connsiteY5" fmla="*/ 813331 h 3217160"/>
              <a:gd name="connsiteX6" fmla="*/ 1862704 w 3408241"/>
              <a:gd name="connsiteY6" fmla="*/ 191030 h 3217160"/>
              <a:gd name="connsiteX7" fmla="*/ 2124642 w 3408241"/>
              <a:gd name="connsiteY7" fmla="*/ 826030 h 3217160"/>
              <a:gd name="connsiteX8" fmla="*/ 2988241 w 3408241"/>
              <a:gd name="connsiteY8" fmla="*/ 114830 h 3217160"/>
              <a:gd name="connsiteX9" fmla="*/ 2496116 w 3408241"/>
              <a:gd name="connsiteY9" fmla="*/ 1141942 h 3217160"/>
              <a:gd name="connsiteX10" fmla="*/ 2946968 w 3408241"/>
              <a:gd name="connsiteY10" fmla="*/ 1205443 h 3217160"/>
              <a:gd name="connsiteX11" fmla="*/ 2708843 w 3408241"/>
              <a:gd name="connsiteY11" fmla="*/ 1608668 h 3217160"/>
              <a:gd name="connsiteX12" fmla="*/ 3223193 w 3408241"/>
              <a:gd name="connsiteY12" fmla="*/ 1684868 h 3217160"/>
              <a:gd name="connsiteX13" fmla="*/ 3404169 w 3408241"/>
              <a:gd name="connsiteY13" fmla="*/ 1965855 h 3217160"/>
              <a:gd name="connsiteX14" fmla="*/ 3256529 w 3408241"/>
              <a:gd name="connsiteY14" fmla="*/ 2150005 h 3217160"/>
              <a:gd name="connsiteX15" fmla="*/ 2604070 w 3408241"/>
              <a:gd name="connsiteY15" fmla="*/ 2075393 h 3217160"/>
              <a:gd name="connsiteX16" fmla="*/ 3356545 w 3408241"/>
              <a:gd name="connsiteY16" fmla="*/ 3013605 h 3217160"/>
              <a:gd name="connsiteX17" fmla="*/ 2384995 w 3408241"/>
              <a:gd name="connsiteY17" fmla="*/ 2375429 h 3217160"/>
              <a:gd name="connsiteX18" fmla="*/ 2218307 w 3408241"/>
              <a:gd name="connsiteY18" fmla="*/ 2688167 h 3217160"/>
              <a:gd name="connsiteX19" fmla="*/ 1627754 w 3408241"/>
              <a:gd name="connsiteY19" fmla="*/ 2918355 h 3217160"/>
              <a:gd name="connsiteX20" fmla="*/ 1508695 w 3408241"/>
              <a:gd name="connsiteY20" fmla="*/ 2432579 h 3217160"/>
              <a:gd name="connsiteX21" fmla="*/ 737170 w 3408241"/>
              <a:gd name="connsiteY21" fmla="*/ 2842154 h 3217160"/>
              <a:gd name="connsiteX22" fmla="*/ 1203895 w 3408241"/>
              <a:gd name="connsiteY22" fmla="*/ 2051579 h 3217160"/>
              <a:gd name="connsiteX23" fmla="*/ 822896 w 3408241"/>
              <a:gd name="connsiteY23" fmla="*/ 2042054 h 3217160"/>
              <a:gd name="connsiteX24" fmla="*/ 984820 w 3408241"/>
              <a:gd name="connsiteY24" fmla="*/ 1708679 h 3217160"/>
              <a:gd name="connsiteX25" fmla="*/ 13266 w 3408241"/>
              <a:gd name="connsiteY25" fmla="*/ 1368955 h 3217160"/>
              <a:gd name="connsiteX0" fmla="*/ 13266 w 3408241"/>
              <a:gd name="connsiteY0" fmla="*/ 1368955 h 3217160"/>
              <a:gd name="connsiteX1" fmla="*/ 984820 w 3408241"/>
              <a:gd name="connsiteY1" fmla="*/ 1327679 h 3217160"/>
              <a:gd name="connsiteX2" fmla="*/ 975295 w 3408241"/>
              <a:gd name="connsiteY2" fmla="*/ 860954 h 3217160"/>
              <a:gd name="connsiteX3" fmla="*/ 1422967 w 3408241"/>
              <a:gd name="connsiteY3" fmla="*/ 953031 h 3217160"/>
              <a:gd name="connsiteX4" fmla="*/ 956242 w 3408241"/>
              <a:gd name="connsiteY4" fmla="*/ 114830 h 3217160"/>
              <a:gd name="connsiteX5" fmla="*/ 1718242 w 3408241"/>
              <a:gd name="connsiteY5" fmla="*/ 813331 h 3217160"/>
              <a:gd name="connsiteX6" fmla="*/ 1862704 w 3408241"/>
              <a:gd name="connsiteY6" fmla="*/ 191030 h 3217160"/>
              <a:gd name="connsiteX7" fmla="*/ 2124642 w 3408241"/>
              <a:gd name="connsiteY7" fmla="*/ 826030 h 3217160"/>
              <a:gd name="connsiteX8" fmla="*/ 2988241 w 3408241"/>
              <a:gd name="connsiteY8" fmla="*/ 114830 h 3217160"/>
              <a:gd name="connsiteX9" fmla="*/ 2496116 w 3408241"/>
              <a:gd name="connsiteY9" fmla="*/ 1141942 h 3217160"/>
              <a:gd name="connsiteX10" fmla="*/ 2946968 w 3408241"/>
              <a:gd name="connsiteY10" fmla="*/ 1205443 h 3217160"/>
              <a:gd name="connsiteX11" fmla="*/ 2708843 w 3408241"/>
              <a:gd name="connsiteY11" fmla="*/ 1608668 h 3217160"/>
              <a:gd name="connsiteX12" fmla="*/ 3223193 w 3408241"/>
              <a:gd name="connsiteY12" fmla="*/ 1684868 h 3217160"/>
              <a:gd name="connsiteX13" fmla="*/ 3404169 w 3408241"/>
              <a:gd name="connsiteY13" fmla="*/ 1965855 h 3217160"/>
              <a:gd name="connsiteX14" fmla="*/ 3256529 w 3408241"/>
              <a:gd name="connsiteY14" fmla="*/ 2150005 h 3217160"/>
              <a:gd name="connsiteX15" fmla="*/ 2604070 w 3408241"/>
              <a:gd name="connsiteY15" fmla="*/ 2075393 h 3217160"/>
              <a:gd name="connsiteX16" fmla="*/ 3356545 w 3408241"/>
              <a:gd name="connsiteY16" fmla="*/ 3013605 h 3217160"/>
              <a:gd name="connsiteX17" fmla="*/ 2384995 w 3408241"/>
              <a:gd name="connsiteY17" fmla="*/ 2375429 h 3217160"/>
              <a:gd name="connsiteX18" fmla="*/ 2218307 w 3408241"/>
              <a:gd name="connsiteY18" fmla="*/ 2688167 h 3217160"/>
              <a:gd name="connsiteX19" fmla="*/ 1627754 w 3408241"/>
              <a:gd name="connsiteY19" fmla="*/ 2918355 h 3217160"/>
              <a:gd name="connsiteX20" fmla="*/ 1508695 w 3408241"/>
              <a:gd name="connsiteY20" fmla="*/ 2432579 h 3217160"/>
              <a:gd name="connsiteX21" fmla="*/ 737170 w 3408241"/>
              <a:gd name="connsiteY21" fmla="*/ 2842154 h 3217160"/>
              <a:gd name="connsiteX22" fmla="*/ 1203895 w 3408241"/>
              <a:gd name="connsiteY22" fmla="*/ 2051579 h 3217160"/>
              <a:gd name="connsiteX23" fmla="*/ 822896 w 3408241"/>
              <a:gd name="connsiteY23" fmla="*/ 2042054 h 3217160"/>
              <a:gd name="connsiteX24" fmla="*/ 984820 w 3408241"/>
              <a:gd name="connsiteY24" fmla="*/ 1708679 h 3217160"/>
              <a:gd name="connsiteX25" fmla="*/ 13266 w 3408241"/>
              <a:gd name="connsiteY25" fmla="*/ 1368955 h 3217160"/>
              <a:gd name="connsiteX0" fmla="*/ 13266 w 3408241"/>
              <a:gd name="connsiteY0" fmla="*/ 1368955 h 3217160"/>
              <a:gd name="connsiteX1" fmla="*/ 984820 w 3408241"/>
              <a:gd name="connsiteY1" fmla="*/ 1327679 h 3217160"/>
              <a:gd name="connsiteX2" fmla="*/ 975295 w 3408241"/>
              <a:gd name="connsiteY2" fmla="*/ 860954 h 3217160"/>
              <a:gd name="connsiteX3" fmla="*/ 1422967 w 3408241"/>
              <a:gd name="connsiteY3" fmla="*/ 953031 h 3217160"/>
              <a:gd name="connsiteX4" fmla="*/ 956242 w 3408241"/>
              <a:gd name="connsiteY4" fmla="*/ 114830 h 3217160"/>
              <a:gd name="connsiteX5" fmla="*/ 1718242 w 3408241"/>
              <a:gd name="connsiteY5" fmla="*/ 813331 h 3217160"/>
              <a:gd name="connsiteX6" fmla="*/ 1862704 w 3408241"/>
              <a:gd name="connsiteY6" fmla="*/ 191030 h 3217160"/>
              <a:gd name="connsiteX7" fmla="*/ 2124642 w 3408241"/>
              <a:gd name="connsiteY7" fmla="*/ 826030 h 3217160"/>
              <a:gd name="connsiteX8" fmla="*/ 2988241 w 3408241"/>
              <a:gd name="connsiteY8" fmla="*/ 114830 h 3217160"/>
              <a:gd name="connsiteX9" fmla="*/ 2496116 w 3408241"/>
              <a:gd name="connsiteY9" fmla="*/ 1141942 h 3217160"/>
              <a:gd name="connsiteX10" fmla="*/ 2946968 w 3408241"/>
              <a:gd name="connsiteY10" fmla="*/ 1205443 h 3217160"/>
              <a:gd name="connsiteX11" fmla="*/ 2708843 w 3408241"/>
              <a:gd name="connsiteY11" fmla="*/ 1608668 h 3217160"/>
              <a:gd name="connsiteX12" fmla="*/ 3223193 w 3408241"/>
              <a:gd name="connsiteY12" fmla="*/ 1684868 h 3217160"/>
              <a:gd name="connsiteX13" fmla="*/ 3404169 w 3408241"/>
              <a:gd name="connsiteY13" fmla="*/ 1965855 h 3217160"/>
              <a:gd name="connsiteX14" fmla="*/ 3256529 w 3408241"/>
              <a:gd name="connsiteY14" fmla="*/ 2150005 h 3217160"/>
              <a:gd name="connsiteX15" fmla="*/ 2604070 w 3408241"/>
              <a:gd name="connsiteY15" fmla="*/ 2075393 h 3217160"/>
              <a:gd name="connsiteX16" fmla="*/ 3356545 w 3408241"/>
              <a:gd name="connsiteY16" fmla="*/ 3013605 h 3217160"/>
              <a:gd name="connsiteX17" fmla="*/ 2384995 w 3408241"/>
              <a:gd name="connsiteY17" fmla="*/ 2375429 h 3217160"/>
              <a:gd name="connsiteX18" fmla="*/ 2218307 w 3408241"/>
              <a:gd name="connsiteY18" fmla="*/ 2688167 h 3217160"/>
              <a:gd name="connsiteX19" fmla="*/ 1627754 w 3408241"/>
              <a:gd name="connsiteY19" fmla="*/ 2918355 h 3217160"/>
              <a:gd name="connsiteX20" fmla="*/ 1508695 w 3408241"/>
              <a:gd name="connsiteY20" fmla="*/ 2432579 h 3217160"/>
              <a:gd name="connsiteX21" fmla="*/ 737170 w 3408241"/>
              <a:gd name="connsiteY21" fmla="*/ 2842154 h 3217160"/>
              <a:gd name="connsiteX22" fmla="*/ 1203895 w 3408241"/>
              <a:gd name="connsiteY22" fmla="*/ 2051579 h 3217160"/>
              <a:gd name="connsiteX23" fmla="*/ 822896 w 3408241"/>
              <a:gd name="connsiteY23" fmla="*/ 2042054 h 3217160"/>
              <a:gd name="connsiteX24" fmla="*/ 984820 w 3408241"/>
              <a:gd name="connsiteY24" fmla="*/ 1708679 h 3217160"/>
              <a:gd name="connsiteX25" fmla="*/ 13266 w 3408241"/>
              <a:gd name="connsiteY25" fmla="*/ 1368955 h 3217160"/>
              <a:gd name="connsiteX0" fmla="*/ 13266 w 3408241"/>
              <a:gd name="connsiteY0" fmla="*/ 1368955 h 3217160"/>
              <a:gd name="connsiteX1" fmla="*/ 984820 w 3408241"/>
              <a:gd name="connsiteY1" fmla="*/ 1327679 h 3217160"/>
              <a:gd name="connsiteX2" fmla="*/ 975295 w 3408241"/>
              <a:gd name="connsiteY2" fmla="*/ 860954 h 3217160"/>
              <a:gd name="connsiteX3" fmla="*/ 1422967 w 3408241"/>
              <a:gd name="connsiteY3" fmla="*/ 953031 h 3217160"/>
              <a:gd name="connsiteX4" fmla="*/ 956242 w 3408241"/>
              <a:gd name="connsiteY4" fmla="*/ 114830 h 3217160"/>
              <a:gd name="connsiteX5" fmla="*/ 1718242 w 3408241"/>
              <a:gd name="connsiteY5" fmla="*/ 813331 h 3217160"/>
              <a:gd name="connsiteX6" fmla="*/ 1862704 w 3408241"/>
              <a:gd name="connsiteY6" fmla="*/ 191030 h 3217160"/>
              <a:gd name="connsiteX7" fmla="*/ 2124642 w 3408241"/>
              <a:gd name="connsiteY7" fmla="*/ 826030 h 3217160"/>
              <a:gd name="connsiteX8" fmla="*/ 2988241 w 3408241"/>
              <a:gd name="connsiteY8" fmla="*/ 114830 h 3217160"/>
              <a:gd name="connsiteX9" fmla="*/ 2496116 w 3408241"/>
              <a:gd name="connsiteY9" fmla="*/ 1141942 h 3217160"/>
              <a:gd name="connsiteX10" fmla="*/ 2946968 w 3408241"/>
              <a:gd name="connsiteY10" fmla="*/ 1205443 h 3217160"/>
              <a:gd name="connsiteX11" fmla="*/ 2708843 w 3408241"/>
              <a:gd name="connsiteY11" fmla="*/ 1608668 h 3217160"/>
              <a:gd name="connsiteX12" fmla="*/ 3223193 w 3408241"/>
              <a:gd name="connsiteY12" fmla="*/ 1684868 h 3217160"/>
              <a:gd name="connsiteX13" fmla="*/ 3404169 w 3408241"/>
              <a:gd name="connsiteY13" fmla="*/ 1965855 h 3217160"/>
              <a:gd name="connsiteX14" fmla="*/ 3256529 w 3408241"/>
              <a:gd name="connsiteY14" fmla="*/ 2150005 h 3217160"/>
              <a:gd name="connsiteX15" fmla="*/ 2604070 w 3408241"/>
              <a:gd name="connsiteY15" fmla="*/ 2075393 h 3217160"/>
              <a:gd name="connsiteX16" fmla="*/ 3356545 w 3408241"/>
              <a:gd name="connsiteY16" fmla="*/ 3013605 h 3217160"/>
              <a:gd name="connsiteX17" fmla="*/ 2384995 w 3408241"/>
              <a:gd name="connsiteY17" fmla="*/ 2375429 h 3217160"/>
              <a:gd name="connsiteX18" fmla="*/ 2218307 w 3408241"/>
              <a:gd name="connsiteY18" fmla="*/ 2688167 h 3217160"/>
              <a:gd name="connsiteX19" fmla="*/ 1627754 w 3408241"/>
              <a:gd name="connsiteY19" fmla="*/ 2918355 h 3217160"/>
              <a:gd name="connsiteX20" fmla="*/ 1508695 w 3408241"/>
              <a:gd name="connsiteY20" fmla="*/ 2432579 h 3217160"/>
              <a:gd name="connsiteX21" fmla="*/ 737170 w 3408241"/>
              <a:gd name="connsiteY21" fmla="*/ 2842154 h 3217160"/>
              <a:gd name="connsiteX22" fmla="*/ 1203895 w 3408241"/>
              <a:gd name="connsiteY22" fmla="*/ 2051579 h 3217160"/>
              <a:gd name="connsiteX23" fmla="*/ 822896 w 3408241"/>
              <a:gd name="connsiteY23" fmla="*/ 2042054 h 3217160"/>
              <a:gd name="connsiteX24" fmla="*/ 984820 w 3408241"/>
              <a:gd name="connsiteY24" fmla="*/ 1708679 h 3217160"/>
              <a:gd name="connsiteX25" fmla="*/ 13266 w 3408241"/>
              <a:gd name="connsiteY25" fmla="*/ 1368955 h 3217160"/>
              <a:gd name="connsiteX0" fmla="*/ 13266 w 3408241"/>
              <a:gd name="connsiteY0" fmla="*/ 1368955 h 3217160"/>
              <a:gd name="connsiteX1" fmla="*/ 984820 w 3408241"/>
              <a:gd name="connsiteY1" fmla="*/ 1327679 h 3217160"/>
              <a:gd name="connsiteX2" fmla="*/ 975295 w 3408241"/>
              <a:gd name="connsiteY2" fmla="*/ 860954 h 3217160"/>
              <a:gd name="connsiteX3" fmla="*/ 1422967 w 3408241"/>
              <a:gd name="connsiteY3" fmla="*/ 953031 h 3217160"/>
              <a:gd name="connsiteX4" fmla="*/ 956242 w 3408241"/>
              <a:gd name="connsiteY4" fmla="*/ 114830 h 3217160"/>
              <a:gd name="connsiteX5" fmla="*/ 1718242 w 3408241"/>
              <a:gd name="connsiteY5" fmla="*/ 813331 h 3217160"/>
              <a:gd name="connsiteX6" fmla="*/ 1862704 w 3408241"/>
              <a:gd name="connsiteY6" fmla="*/ 191030 h 3217160"/>
              <a:gd name="connsiteX7" fmla="*/ 2124642 w 3408241"/>
              <a:gd name="connsiteY7" fmla="*/ 826030 h 3217160"/>
              <a:gd name="connsiteX8" fmla="*/ 2988241 w 3408241"/>
              <a:gd name="connsiteY8" fmla="*/ 114830 h 3217160"/>
              <a:gd name="connsiteX9" fmla="*/ 2496116 w 3408241"/>
              <a:gd name="connsiteY9" fmla="*/ 1141942 h 3217160"/>
              <a:gd name="connsiteX10" fmla="*/ 2946968 w 3408241"/>
              <a:gd name="connsiteY10" fmla="*/ 1205443 h 3217160"/>
              <a:gd name="connsiteX11" fmla="*/ 2708843 w 3408241"/>
              <a:gd name="connsiteY11" fmla="*/ 1608668 h 3217160"/>
              <a:gd name="connsiteX12" fmla="*/ 3223193 w 3408241"/>
              <a:gd name="connsiteY12" fmla="*/ 1684868 h 3217160"/>
              <a:gd name="connsiteX13" fmla="*/ 3404169 w 3408241"/>
              <a:gd name="connsiteY13" fmla="*/ 1965855 h 3217160"/>
              <a:gd name="connsiteX14" fmla="*/ 3256529 w 3408241"/>
              <a:gd name="connsiteY14" fmla="*/ 2150005 h 3217160"/>
              <a:gd name="connsiteX15" fmla="*/ 2604070 w 3408241"/>
              <a:gd name="connsiteY15" fmla="*/ 2075393 h 3217160"/>
              <a:gd name="connsiteX16" fmla="*/ 3356545 w 3408241"/>
              <a:gd name="connsiteY16" fmla="*/ 3013605 h 3217160"/>
              <a:gd name="connsiteX17" fmla="*/ 2384995 w 3408241"/>
              <a:gd name="connsiteY17" fmla="*/ 2375429 h 3217160"/>
              <a:gd name="connsiteX18" fmla="*/ 2218307 w 3408241"/>
              <a:gd name="connsiteY18" fmla="*/ 2688167 h 3217160"/>
              <a:gd name="connsiteX19" fmla="*/ 1984945 w 3408241"/>
              <a:gd name="connsiteY19" fmla="*/ 2623079 h 3217160"/>
              <a:gd name="connsiteX20" fmla="*/ 1627754 w 3408241"/>
              <a:gd name="connsiteY20" fmla="*/ 2918355 h 3217160"/>
              <a:gd name="connsiteX21" fmla="*/ 1508695 w 3408241"/>
              <a:gd name="connsiteY21" fmla="*/ 2432579 h 3217160"/>
              <a:gd name="connsiteX22" fmla="*/ 737170 w 3408241"/>
              <a:gd name="connsiteY22" fmla="*/ 2842154 h 3217160"/>
              <a:gd name="connsiteX23" fmla="*/ 1203895 w 3408241"/>
              <a:gd name="connsiteY23" fmla="*/ 2051579 h 3217160"/>
              <a:gd name="connsiteX24" fmla="*/ 822896 w 3408241"/>
              <a:gd name="connsiteY24" fmla="*/ 2042054 h 3217160"/>
              <a:gd name="connsiteX25" fmla="*/ 984820 w 3408241"/>
              <a:gd name="connsiteY25" fmla="*/ 1708679 h 3217160"/>
              <a:gd name="connsiteX26" fmla="*/ 13266 w 3408241"/>
              <a:gd name="connsiteY26" fmla="*/ 1368955 h 3217160"/>
              <a:gd name="connsiteX0" fmla="*/ 13266 w 3408241"/>
              <a:gd name="connsiteY0" fmla="*/ 1368955 h 3217160"/>
              <a:gd name="connsiteX1" fmla="*/ 984820 w 3408241"/>
              <a:gd name="connsiteY1" fmla="*/ 1327679 h 3217160"/>
              <a:gd name="connsiteX2" fmla="*/ 975295 w 3408241"/>
              <a:gd name="connsiteY2" fmla="*/ 860954 h 3217160"/>
              <a:gd name="connsiteX3" fmla="*/ 1422967 w 3408241"/>
              <a:gd name="connsiteY3" fmla="*/ 953031 h 3217160"/>
              <a:gd name="connsiteX4" fmla="*/ 956242 w 3408241"/>
              <a:gd name="connsiteY4" fmla="*/ 114830 h 3217160"/>
              <a:gd name="connsiteX5" fmla="*/ 1718242 w 3408241"/>
              <a:gd name="connsiteY5" fmla="*/ 813331 h 3217160"/>
              <a:gd name="connsiteX6" fmla="*/ 1862704 w 3408241"/>
              <a:gd name="connsiteY6" fmla="*/ 191030 h 3217160"/>
              <a:gd name="connsiteX7" fmla="*/ 2124642 w 3408241"/>
              <a:gd name="connsiteY7" fmla="*/ 826030 h 3217160"/>
              <a:gd name="connsiteX8" fmla="*/ 2988241 w 3408241"/>
              <a:gd name="connsiteY8" fmla="*/ 114830 h 3217160"/>
              <a:gd name="connsiteX9" fmla="*/ 2496116 w 3408241"/>
              <a:gd name="connsiteY9" fmla="*/ 1141942 h 3217160"/>
              <a:gd name="connsiteX10" fmla="*/ 2946968 w 3408241"/>
              <a:gd name="connsiteY10" fmla="*/ 1205443 h 3217160"/>
              <a:gd name="connsiteX11" fmla="*/ 2708843 w 3408241"/>
              <a:gd name="connsiteY11" fmla="*/ 1608668 h 3217160"/>
              <a:gd name="connsiteX12" fmla="*/ 3223193 w 3408241"/>
              <a:gd name="connsiteY12" fmla="*/ 1684868 h 3217160"/>
              <a:gd name="connsiteX13" fmla="*/ 3404169 w 3408241"/>
              <a:gd name="connsiteY13" fmla="*/ 1965855 h 3217160"/>
              <a:gd name="connsiteX14" fmla="*/ 3256529 w 3408241"/>
              <a:gd name="connsiteY14" fmla="*/ 2150005 h 3217160"/>
              <a:gd name="connsiteX15" fmla="*/ 2604070 w 3408241"/>
              <a:gd name="connsiteY15" fmla="*/ 2075393 h 3217160"/>
              <a:gd name="connsiteX16" fmla="*/ 3356545 w 3408241"/>
              <a:gd name="connsiteY16" fmla="*/ 3013605 h 3217160"/>
              <a:gd name="connsiteX17" fmla="*/ 2384995 w 3408241"/>
              <a:gd name="connsiteY17" fmla="*/ 2375429 h 3217160"/>
              <a:gd name="connsiteX18" fmla="*/ 2218307 w 3408241"/>
              <a:gd name="connsiteY18" fmla="*/ 2688167 h 3217160"/>
              <a:gd name="connsiteX19" fmla="*/ 1984945 w 3408241"/>
              <a:gd name="connsiteY19" fmla="*/ 2623079 h 3217160"/>
              <a:gd name="connsiteX20" fmla="*/ 1627754 w 3408241"/>
              <a:gd name="connsiteY20" fmla="*/ 2918355 h 3217160"/>
              <a:gd name="connsiteX21" fmla="*/ 1508695 w 3408241"/>
              <a:gd name="connsiteY21" fmla="*/ 2432579 h 3217160"/>
              <a:gd name="connsiteX22" fmla="*/ 737170 w 3408241"/>
              <a:gd name="connsiteY22" fmla="*/ 2842154 h 3217160"/>
              <a:gd name="connsiteX23" fmla="*/ 1203895 w 3408241"/>
              <a:gd name="connsiteY23" fmla="*/ 2051579 h 3217160"/>
              <a:gd name="connsiteX24" fmla="*/ 822896 w 3408241"/>
              <a:gd name="connsiteY24" fmla="*/ 2042054 h 3217160"/>
              <a:gd name="connsiteX25" fmla="*/ 984820 w 3408241"/>
              <a:gd name="connsiteY25" fmla="*/ 1708679 h 3217160"/>
              <a:gd name="connsiteX26" fmla="*/ 13266 w 3408241"/>
              <a:gd name="connsiteY26" fmla="*/ 1368955 h 3217160"/>
              <a:gd name="connsiteX0" fmla="*/ 13266 w 3408241"/>
              <a:gd name="connsiteY0" fmla="*/ 1368955 h 3217160"/>
              <a:gd name="connsiteX1" fmla="*/ 984820 w 3408241"/>
              <a:gd name="connsiteY1" fmla="*/ 1327679 h 3217160"/>
              <a:gd name="connsiteX2" fmla="*/ 975295 w 3408241"/>
              <a:gd name="connsiteY2" fmla="*/ 860954 h 3217160"/>
              <a:gd name="connsiteX3" fmla="*/ 1422967 w 3408241"/>
              <a:gd name="connsiteY3" fmla="*/ 953031 h 3217160"/>
              <a:gd name="connsiteX4" fmla="*/ 956242 w 3408241"/>
              <a:gd name="connsiteY4" fmla="*/ 114830 h 3217160"/>
              <a:gd name="connsiteX5" fmla="*/ 1718242 w 3408241"/>
              <a:gd name="connsiteY5" fmla="*/ 813331 h 3217160"/>
              <a:gd name="connsiteX6" fmla="*/ 1862704 w 3408241"/>
              <a:gd name="connsiteY6" fmla="*/ 191030 h 3217160"/>
              <a:gd name="connsiteX7" fmla="*/ 2124642 w 3408241"/>
              <a:gd name="connsiteY7" fmla="*/ 826030 h 3217160"/>
              <a:gd name="connsiteX8" fmla="*/ 2988241 w 3408241"/>
              <a:gd name="connsiteY8" fmla="*/ 114830 h 3217160"/>
              <a:gd name="connsiteX9" fmla="*/ 2496116 w 3408241"/>
              <a:gd name="connsiteY9" fmla="*/ 1141942 h 3217160"/>
              <a:gd name="connsiteX10" fmla="*/ 2946968 w 3408241"/>
              <a:gd name="connsiteY10" fmla="*/ 1205443 h 3217160"/>
              <a:gd name="connsiteX11" fmla="*/ 2708843 w 3408241"/>
              <a:gd name="connsiteY11" fmla="*/ 1608668 h 3217160"/>
              <a:gd name="connsiteX12" fmla="*/ 3223193 w 3408241"/>
              <a:gd name="connsiteY12" fmla="*/ 1684868 h 3217160"/>
              <a:gd name="connsiteX13" fmla="*/ 3404169 w 3408241"/>
              <a:gd name="connsiteY13" fmla="*/ 1965855 h 3217160"/>
              <a:gd name="connsiteX14" fmla="*/ 3256529 w 3408241"/>
              <a:gd name="connsiteY14" fmla="*/ 2150005 h 3217160"/>
              <a:gd name="connsiteX15" fmla="*/ 2604070 w 3408241"/>
              <a:gd name="connsiteY15" fmla="*/ 2075393 h 3217160"/>
              <a:gd name="connsiteX16" fmla="*/ 3356545 w 3408241"/>
              <a:gd name="connsiteY16" fmla="*/ 3013605 h 3217160"/>
              <a:gd name="connsiteX17" fmla="*/ 2384995 w 3408241"/>
              <a:gd name="connsiteY17" fmla="*/ 2375429 h 3217160"/>
              <a:gd name="connsiteX18" fmla="*/ 2218307 w 3408241"/>
              <a:gd name="connsiteY18" fmla="*/ 2688167 h 3217160"/>
              <a:gd name="connsiteX19" fmla="*/ 1984945 w 3408241"/>
              <a:gd name="connsiteY19" fmla="*/ 2623079 h 3217160"/>
              <a:gd name="connsiteX20" fmla="*/ 1627754 w 3408241"/>
              <a:gd name="connsiteY20" fmla="*/ 2918355 h 3217160"/>
              <a:gd name="connsiteX21" fmla="*/ 1508695 w 3408241"/>
              <a:gd name="connsiteY21" fmla="*/ 2432579 h 3217160"/>
              <a:gd name="connsiteX22" fmla="*/ 737170 w 3408241"/>
              <a:gd name="connsiteY22" fmla="*/ 2842154 h 3217160"/>
              <a:gd name="connsiteX23" fmla="*/ 1203895 w 3408241"/>
              <a:gd name="connsiteY23" fmla="*/ 2051579 h 3217160"/>
              <a:gd name="connsiteX24" fmla="*/ 822896 w 3408241"/>
              <a:gd name="connsiteY24" fmla="*/ 2042054 h 3217160"/>
              <a:gd name="connsiteX25" fmla="*/ 984820 w 3408241"/>
              <a:gd name="connsiteY25" fmla="*/ 1708679 h 3217160"/>
              <a:gd name="connsiteX26" fmla="*/ 13266 w 3408241"/>
              <a:gd name="connsiteY26" fmla="*/ 1368955 h 3217160"/>
              <a:gd name="connsiteX0" fmla="*/ 13266 w 3408241"/>
              <a:gd name="connsiteY0" fmla="*/ 1368955 h 3217160"/>
              <a:gd name="connsiteX1" fmla="*/ 984820 w 3408241"/>
              <a:gd name="connsiteY1" fmla="*/ 1327679 h 3217160"/>
              <a:gd name="connsiteX2" fmla="*/ 975295 w 3408241"/>
              <a:gd name="connsiteY2" fmla="*/ 860954 h 3217160"/>
              <a:gd name="connsiteX3" fmla="*/ 1422967 w 3408241"/>
              <a:gd name="connsiteY3" fmla="*/ 953031 h 3217160"/>
              <a:gd name="connsiteX4" fmla="*/ 956242 w 3408241"/>
              <a:gd name="connsiteY4" fmla="*/ 114830 h 3217160"/>
              <a:gd name="connsiteX5" fmla="*/ 1718242 w 3408241"/>
              <a:gd name="connsiteY5" fmla="*/ 813331 h 3217160"/>
              <a:gd name="connsiteX6" fmla="*/ 1862704 w 3408241"/>
              <a:gd name="connsiteY6" fmla="*/ 191030 h 3217160"/>
              <a:gd name="connsiteX7" fmla="*/ 2124642 w 3408241"/>
              <a:gd name="connsiteY7" fmla="*/ 826030 h 3217160"/>
              <a:gd name="connsiteX8" fmla="*/ 2988241 w 3408241"/>
              <a:gd name="connsiteY8" fmla="*/ 114830 h 3217160"/>
              <a:gd name="connsiteX9" fmla="*/ 2496116 w 3408241"/>
              <a:gd name="connsiteY9" fmla="*/ 1141942 h 3217160"/>
              <a:gd name="connsiteX10" fmla="*/ 2946968 w 3408241"/>
              <a:gd name="connsiteY10" fmla="*/ 1205443 h 3217160"/>
              <a:gd name="connsiteX11" fmla="*/ 2708843 w 3408241"/>
              <a:gd name="connsiteY11" fmla="*/ 1608668 h 3217160"/>
              <a:gd name="connsiteX12" fmla="*/ 3223193 w 3408241"/>
              <a:gd name="connsiteY12" fmla="*/ 1684868 h 3217160"/>
              <a:gd name="connsiteX13" fmla="*/ 3404169 w 3408241"/>
              <a:gd name="connsiteY13" fmla="*/ 1965855 h 3217160"/>
              <a:gd name="connsiteX14" fmla="*/ 3256529 w 3408241"/>
              <a:gd name="connsiteY14" fmla="*/ 2150005 h 3217160"/>
              <a:gd name="connsiteX15" fmla="*/ 2604070 w 3408241"/>
              <a:gd name="connsiteY15" fmla="*/ 2075393 h 3217160"/>
              <a:gd name="connsiteX16" fmla="*/ 3356545 w 3408241"/>
              <a:gd name="connsiteY16" fmla="*/ 3013605 h 3217160"/>
              <a:gd name="connsiteX17" fmla="*/ 2384995 w 3408241"/>
              <a:gd name="connsiteY17" fmla="*/ 2375429 h 3217160"/>
              <a:gd name="connsiteX18" fmla="*/ 2218307 w 3408241"/>
              <a:gd name="connsiteY18" fmla="*/ 2688167 h 3217160"/>
              <a:gd name="connsiteX19" fmla="*/ 1984945 w 3408241"/>
              <a:gd name="connsiteY19" fmla="*/ 2623079 h 3217160"/>
              <a:gd name="connsiteX20" fmla="*/ 1627754 w 3408241"/>
              <a:gd name="connsiteY20" fmla="*/ 2918355 h 3217160"/>
              <a:gd name="connsiteX21" fmla="*/ 1508695 w 3408241"/>
              <a:gd name="connsiteY21" fmla="*/ 2432579 h 3217160"/>
              <a:gd name="connsiteX22" fmla="*/ 737170 w 3408241"/>
              <a:gd name="connsiteY22" fmla="*/ 2842154 h 3217160"/>
              <a:gd name="connsiteX23" fmla="*/ 1203895 w 3408241"/>
              <a:gd name="connsiteY23" fmla="*/ 2051579 h 3217160"/>
              <a:gd name="connsiteX24" fmla="*/ 822896 w 3408241"/>
              <a:gd name="connsiteY24" fmla="*/ 2042054 h 3217160"/>
              <a:gd name="connsiteX25" fmla="*/ 984820 w 3408241"/>
              <a:gd name="connsiteY25" fmla="*/ 1708679 h 3217160"/>
              <a:gd name="connsiteX26" fmla="*/ 13266 w 3408241"/>
              <a:gd name="connsiteY26" fmla="*/ 1368955 h 3217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3408241" h="3217160">
                <a:moveTo>
                  <a:pt x="13266" y="1368955"/>
                </a:moveTo>
                <a:cubicBezTo>
                  <a:pt x="118041" y="829205"/>
                  <a:pt x="586357" y="1459971"/>
                  <a:pt x="984820" y="1327679"/>
                </a:cubicBezTo>
                <a:cubicBezTo>
                  <a:pt x="1145158" y="1243012"/>
                  <a:pt x="729233" y="1045633"/>
                  <a:pt x="975295" y="860954"/>
                </a:cubicBezTo>
                <a:cubicBezTo>
                  <a:pt x="1202307" y="790575"/>
                  <a:pt x="1249930" y="1069447"/>
                  <a:pt x="1422967" y="953031"/>
                </a:cubicBezTo>
                <a:cubicBezTo>
                  <a:pt x="1505517" y="637648"/>
                  <a:pt x="592175" y="521230"/>
                  <a:pt x="956242" y="114830"/>
                </a:cubicBezTo>
                <a:cubicBezTo>
                  <a:pt x="1508692" y="-363536"/>
                  <a:pt x="1431698" y="806981"/>
                  <a:pt x="1718242" y="813331"/>
                </a:cubicBezTo>
                <a:cubicBezTo>
                  <a:pt x="1699986" y="629181"/>
                  <a:pt x="1579071" y="138113"/>
                  <a:pt x="1862704" y="191030"/>
                </a:cubicBezTo>
                <a:cubicBezTo>
                  <a:pt x="2146337" y="243947"/>
                  <a:pt x="1833336" y="800630"/>
                  <a:pt x="2124642" y="826030"/>
                </a:cubicBezTo>
                <a:cubicBezTo>
                  <a:pt x="2339748" y="787930"/>
                  <a:pt x="2345304" y="-158220"/>
                  <a:pt x="2988241" y="114830"/>
                </a:cubicBezTo>
                <a:cubicBezTo>
                  <a:pt x="3620066" y="697972"/>
                  <a:pt x="2444257" y="778934"/>
                  <a:pt x="2496116" y="1141942"/>
                </a:cubicBezTo>
                <a:cubicBezTo>
                  <a:pt x="2588191" y="1364192"/>
                  <a:pt x="2790864" y="1036639"/>
                  <a:pt x="2946968" y="1205443"/>
                </a:cubicBezTo>
                <a:cubicBezTo>
                  <a:pt x="3105454" y="1502305"/>
                  <a:pt x="2535013" y="1350435"/>
                  <a:pt x="2708843" y="1608668"/>
                </a:cubicBezTo>
                <a:cubicBezTo>
                  <a:pt x="2818380" y="1667935"/>
                  <a:pt x="3019993" y="1685133"/>
                  <a:pt x="3223193" y="1684868"/>
                </a:cubicBezTo>
                <a:cubicBezTo>
                  <a:pt x="3395437" y="1744399"/>
                  <a:pt x="3420044" y="1845470"/>
                  <a:pt x="3404169" y="1965855"/>
                </a:cubicBezTo>
                <a:cubicBezTo>
                  <a:pt x="3364481" y="2105290"/>
                  <a:pt x="3345429" y="2092855"/>
                  <a:pt x="3256529" y="2150005"/>
                </a:cubicBezTo>
                <a:cubicBezTo>
                  <a:pt x="3093811" y="2255574"/>
                  <a:pt x="2804889" y="1821923"/>
                  <a:pt x="2604070" y="2075393"/>
                </a:cubicBezTo>
                <a:cubicBezTo>
                  <a:pt x="2649314" y="2376489"/>
                  <a:pt x="3551014" y="2569899"/>
                  <a:pt x="3356545" y="3013605"/>
                </a:cubicBezTo>
                <a:cubicBezTo>
                  <a:pt x="2810445" y="3698611"/>
                  <a:pt x="2714402" y="2440517"/>
                  <a:pt x="2384995" y="2375429"/>
                </a:cubicBezTo>
                <a:cubicBezTo>
                  <a:pt x="2237358" y="2443691"/>
                  <a:pt x="2336576" y="2618317"/>
                  <a:pt x="2218307" y="2688167"/>
                </a:cubicBezTo>
                <a:cubicBezTo>
                  <a:pt x="2161157" y="2750609"/>
                  <a:pt x="2083370" y="2584714"/>
                  <a:pt x="1984945" y="2623079"/>
                </a:cubicBezTo>
                <a:cubicBezTo>
                  <a:pt x="1886520" y="2661444"/>
                  <a:pt x="1840479" y="2988205"/>
                  <a:pt x="1627754" y="2918355"/>
                </a:cubicBezTo>
                <a:cubicBezTo>
                  <a:pt x="1415029" y="2848505"/>
                  <a:pt x="1657126" y="2445279"/>
                  <a:pt x="1508695" y="2432579"/>
                </a:cubicBezTo>
                <a:cubicBezTo>
                  <a:pt x="1303114" y="2410354"/>
                  <a:pt x="1078483" y="3152775"/>
                  <a:pt x="737170" y="2842154"/>
                </a:cubicBezTo>
                <a:cubicBezTo>
                  <a:pt x="286320" y="2299229"/>
                  <a:pt x="1411858" y="2286000"/>
                  <a:pt x="1203895" y="2051579"/>
                </a:cubicBezTo>
                <a:cubicBezTo>
                  <a:pt x="1218183" y="1918229"/>
                  <a:pt x="907034" y="2242079"/>
                  <a:pt x="822896" y="2042054"/>
                </a:cubicBezTo>
                <a:cubicBezTo>
                  <a:pt x="700659" y="1870604"/>
                  <a:pt x="1119758" y="1820862"/>
                  <a:pt x="984820" y="1708679"/>
                </a:cubicBezTo>
                <a:cubicBezTo>
                  <a:pt x="767332" y="1528233"/>
                  <a:pt x="-118339" y="2046919"/>
                  <a:pt x="13266" y="1368955"/>
                </a:cubicBez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6"/>
          <p:cNvSpPr/>
          <p:nvPr/>
        </p:nvSpPr>
        <p:spPr>
          <a:xfrm>
            <a:off x="5370407" y="3931135"/>
            <a:ext cx="1566913" cy="1479065"/>
          </a:xfrm>
          <a:custGeom>
            <a:avLst/>
            <a:gdLst>
              <a:gd name="connsiteX0" fmla="*/ 0 w 3895725"/>
              <a:gd name="connsiteY0" fmla="*/ 2159000 h 4318000"/>
              <a:gd name="connsiteX1" fmla="*/ 1947863 w 3895725"/>
              <a:gd name="connsiteY1" fmla="*/ 0 h 4318000"/>
              <a:gd name="connsiteX2" fmla="*/ 3895726 w 3895725"/>
              <a:gd name="connsiteY2" fmla="*/ 2159000 h 4318000"/>
              <a:gd name="connsiteX3" fmla="*/ 1947863 w 3895725"/>
              <a:gd name="connsiteY3" fmla="*/ 4318000 h 4318000"/>
              <a:gd name="connsiteX4" fmla="*/ 0 w 3895725"/>
              <a:gd name="connsiteY4" fmla="*/ 2159000 h 4318000"/>
              <a:gd name="connsiteX0" fmla="*/ 16235 w 3911961"/>
              <a:gd name="connsiteY0" fmla="*/ 2249857 h 4408857"/>
              <a:gd name="connsiteX1" fmla="*/ 1083036 w 3911961"/>
              <a:gd name="connsiteY1" fmla="*/ 586157 h 4408857"/>
              <a:gd name="connsiteX2" fmla="*/ 1964098 w 3911961"/>
              <a:gd name="connsiteY2" fmla="*/ 90857 h 4408857"/>
              <a:gd name="connsiteX3" fmla="*/ 3911961 w 3911961"/>
              <a:gd name="connsiteY3" fmla="*/ 2249857 h 4408857"/>
              <a:gd name="connsiteX4" fmla="*/ 1964098 w 3911961"/>
              <a:gd name="connsiteY4" fmla="*/ 4408857 h 4408857"/>
              <a:gd name="connsiteX5" fmla="*/ 16235 w 3911961"/>
              <a:gd name="connsiteY5" fmla="*/ 2249857 h 4408857"/>
              <a:gd name="connsiteX0" fmla="*/ 16235 w 3911961"/>
              <a:gd name="connsiteY0" fmla="*/ 2219517 h 4378517"/>
              <a:gd name="connsiteX1" fmla="*/ 1083036 w 3911961"/>
              <a:gd name="connsiteY1" fmla="*/ 555817 h 4378517"/>
              <a:gd name="connsiteX2" fmla="*/ 1705336 w 3911961"/>
              <a:gd name="connsiteY2" fmla="*/ 593918 h 4378517"/>
              <a:gd name="connsiteX3" fmla="*/ 1964098 w 3911961"/>
              <a:gd name="connsiteY3" fmla="*/ 60517 h 4378517"/>
              <a:gd name="connsiteX4" fmla="*/ 3911961 w 3911961"/>
              <a:gd name="connsiteY4" fmla="*/ 2219517 h 4378517"/>
              <a:gd name="connsiteX5" fmla="*/ 1964098 w 3911961"/>
              <a:gd name="connsiteY5" fmla="*/ 4378517 h 4378517"/>
              <a:gd name="connsiteX6" fmla="*/ 16235 w 3911961"/>
              <a:gd name="connsiteY6" fmla="*/ 2219517 h 4378517"/>
              <a:gd name="connsiteX0" fmla="*/ 20201 w 3915927"/>
              <a:gd name="connsiteY0" fmla="*/ 2219517 h 4378517"/>
              <a:gd name="connsiteX1" fmla="*/ 960002 w 3915927"/>
              <a:gd name="connsiteY1" fmla="*/ 987618 h 4378517"/>
              <a:gd name="connsiteX2" fmla="*/ 1087002 w 3915927"/>
              <a:gd name="connsiteY2" fmla="*/ 555817 h 4378517"/>
              <a:gd name="connsiteX3" fmla="*/ 1709302 w 3915927"/>
              <a:gd name="connsiteY3" fmla="*/ 593918 h 4378517"/>
              <a:gd name="connsiteX4" fmla="*/ 1968064 w 3915927"/>
              <a:gd name="connsiteY4" fmla="*/ 60517 h 4378517"/>
              <a:gd name="connsiteX5" fmla="*/ 3915927 w 3915927"/>
              <a:gd name="connsiteY5" fmla="*/ 2219517 h 4378517"/>
              <a:gd name="connsiteX6" fmla="*/ 1968064 w 3915927"/>
              <a:gd name="connsiteY6" fmla="*/ 4378517 h 4378517"/>
              <a:gd name="connsiteX7" fmla="*/ 20201 w 3915927"/>
              <a:gd name="connsiteY7" fmla="*/ 2219517 h 4378517"/>
              <a:gd name="connsiteX0" fmla="*/ 2555 w 3898281"/>
              <a:gd name="connsiteY0" fmla="*/ 2219517 h 4378517"/>
              <a:gd name="connsiteX1" fmla="*/ 1526556 w 3898281"/>
              <a:gd name="connsiteY1" fmla="*/ 1470218 h 4378517"/>
              <a:gd name="connsiteX2" fmla="*/ 1069356 w 3898281"/>
              <a:gd name="connsiteY2" fmla="*/ 555817 h 4378517"/>
              <a:gd name="connsiteX3" fmla="*/ 1691656 w 3898281"/>
              <a:gd name="connsiteY3" fmla="*/ 593918 h 4378517"/>
              <a:gd name="connsiteX4" fmla="*/ 1950418 w 3898281"/>
              <a:gd name="connsiteY4" fmla="*/ 60517 h 4378517"/>
              <a:gd name="connsiteX5" fmla="*/ 3898281 w 3898281"/>
              <a:gd name="connsiteY5" fmla="*/ 2219517 h 4378517"/>
              <a:gd name="connsiteX6" fmla="*/ 1950418 w 3898281"/>
              <a:gd name="connsiteY6" fmla="*/ 4378517 h 4378517"/>
              <a:gd name="connsiteX7" fmla="*/ 2555 w 3898281"/>
              <a:gd name="connsiteY7" fmla="*/ 2219517 h 4378517"/>
              <a:gd name="connsiteX0" fmla="*/ 2555 w 3898281"/>
              <a:gd name="connsiteY0" fmla="*/ 2219517 h 4378517"/>
              <a:gd name="connsiteX1" fmla="*/ 1526556 w 3898281"/>
              <a:gd name="connsiteY1" fmla="*/ 1470218 h 4378517"/>
              <a:gd name="connsiteX2" fmla="*/ 1069356 w 3898281"/>
              <a:gd name="connsiteY2" fmla="*/ 555817 h 4378517"/>
              <a:gd name="connsiteX3" fmla="*/ 1691656 w 3898281"/>
              <a:gd name="connsiteY3" fmla="*/ 593918 h 4378517"/>
              <a:gd name="connsiteX4" fmla="*/ 1950418 w 3898281"/>
              <a:gd name="connsiteY4" fmla="*/ 60517 h 4378517"/>
              <a:gd name="connsiteX5" fmla="*/ 3898281 w 3898281"/>
              <a:gd name="connsiteY5" fmla="*/ 2219517 h 4378517"/>
              <a:gd name="connsiteX6" fmla="*/ 1950418 w 3898281"/>
              <a:gd name="connsiteY6" fmla="*/ 4378517 h 4378517"/>
              <a:gd name="connsiteX7" fmla="*/ 2555 w 3898281"/>
              <a:gd name="connsiteY7" fmla="*/ 2219517 h 4378517"/>
              <a:gd name="connsiteX0" fmla="*/ 2555 w 3898281"/>
              <a:gd name="connsiteY0" fmla="*/ 2219517 h 4378517"/>
              <a:gd name="connsiteX1" fmla="*/ 1526556 w 3898281"/>
              <a:gd name="connsiteY1" fmla="*/ 1470218 h 4378517"/>
              <a:gd name="connsiteX2" fmla="*/ 1069356 w 3898281"/>
              <a:gd name="connsiteY2" fmla="*/ 555817 h 4378517"/>
              <a:gd name="connsiteX3" fmla="*/ 1691656 w 3898281"/>
              <a:gd name="connsiteY3" fmla="*/ 593918 h 4378517"/>
              <a:gd name="connsiteX4" fmla="*/ 1950418 w 3898281"/>
              <a:gd name="connsiteY4" fmla="*/ 60517 h 4378517"/>
              <a:gd name="connsiteX5" fmla="*/ 3898281 w 3898281"/>
              <a:gd name="connsiteY5" fmla="*/ 2219517 h 4378517"/>
              <a:gd name="connsiteX6" fmla="*/ 1950418 w 3898281"/>
              <a:gd name="connsiteY6" fmla="*/ 4378517 h 4378517"/>
              <a:gd name="connsiteX7" fmla="*/ 2555 w 3898281"/>
              <a:gd name="connsiteY7" fmla="*/ 2219517 h 4378517"/>
              <a:gd name="connsiteX0" fmla="*/ 2555 w 3898281"/>
              <a:gd name="connsiteY0" fmla="*/ 2219517 h 4378517"/>
              <a:gd name="connsiteX1" fmla="*/ 1526556 w 3898281"/>
              <a:gd name="connsiteY1" fmla="*/ 1470218 h 4378517"/>
              <a:gd name="connsiteX2" fmla="*/ 1069356 w 3898281"/>
              <a:gd name="connsiteY2" fmla="*/ 555817 h 4378517"/>
              <a:gd name="connsiteX3" fmla="*/ 1691656 w 3898281"/>
              <a:gd name="connsiteY3" fmla="*/ 593918 h 4378517"/>
              <a:gd name="connsiteX4" fmla="*/ 1950418 w 3898281"/>
              <a:gd name="connsiteY4" fmla="*/ 60517 h 4378517"/>
              <a:gd name="connsiteX5" fmla="*/ 3898281 w 3898281"/>
              <a:gd name="connsiteY5" fmla="*/ 2219517 h 4378517"/>
              <a:gd name="connsiteX6" fmla="*/ 1950418 w 3898281"/>
              <a:gd name="connsiteY6" fmla="*/ 4378517 h 4378517"/>
              <a:gd name="connsiteX7" fmla="*/ 2555 w 3898281"/>
              <a:gd name="connsiteY7" fmla="*/ 2219517 h 4378517"/>
              <a:gd name="connsiteX0" fmla="*/ 2555 w 3898281"/>
              <a:gd name="connsiteY0" fmla="*/ 2173048 h 4332048"/>
              <a:gd name="connsiteX1" fmla="*/ 1526556 w 3898281"/>
              <a:gd name="connsiteY1" fmla="*/ 1423749 h 4332048"/>
              <a:gd name="connsiteX2" fmla="*/ 1069356 w 3898281"/>
              <a:gd name="connsiteY2" fmla="*/ 509348 h 4332048"/>
              <a:gd name="connsiteX3" fmla="*/ 1831356 w 3898281"/>
              <a:gd name="connsiteY3" fmla="*/ 1207849 h 4332048"/>
              <a:gd name="connsiteX4" fmla="*/ 1950418 w 3898281"/>
              <a:gd name="connsiteY4" fmla="*/ 14048 h 4332048"/>
              <a:gd name="connsiteX5" fmla="*/ 3898281 w 3898281"/>
              <a:gd name="connsiteY5" fmla="*/ 2173048 h 4332048"/>
              <a:gd name="connsiteX6" fmla="*/ 1950418 w 3898281"/>
              <a:gd name="connsiteY6" fmla="*/ 4332048 h 4332048"/>
              <a:gd name="connsiteX7" fmla="*/ 2555 w 3898281"/>
              <a:gd name="connsiteY7" fmla="*/ 2173048 h 4332048"/>
              <a:gd name="connsiteX0" fmla="*/ 2555 w 3898281"/>
              <a:gd name="connsiteY0" fmla="*/ 2173048 h 4332048"/>
              <a:gd name="connsiteX1" fmla="*/ 1526556 w 3898281"/>
              <a:gd name="connsiteY1" fmla="*/ 1423749 h 4332048"/>
              <a:gd name="connsiteX2" fmla="*/ 1069356 w 3898281"/>
              <a:gd name="connsiteY2" fmla="*/ 509348 h 4332048"/>
              <a:gd name="connsiteX3" fmla="*/ 1831356 w 3898281"/>
              <a:gd name="connsiteY3" fmla="*/ 1207849 h 4332048"/>
              <a:gd name="connsiteX4" fmla="*/ 1950418 w 3898281"/>
              <a:gd name="connsiteY4" fmla="*/ 14048 h 4332048"/>
              <a:gd name="connsiteX5" fmla="*/ 3898281 w 3898281"/>
              <a:gd name="connsiteY5" fmla="*/ 2173048 h 4332048"/>
              <a:gd name="connsiteX6" fmla="*/ 1950418 w 3898281"/>
              <a:gd name="connsiteY6" fmla="*/ 4332048 h 4332048"/>
              <a:gd name="connsiteX7" fmla="*/ 2555 w 3898281"/>
              <a:gd name="connsiteY7" fmla="*/ 2173048 h 4332048"/>
              <a:gd name="connsiteX0" fmla="*/ 2555 w 3898281"/>
              <a:gd name="connsiteY0" fmla="*/ 2173048 h 4332048"/>
              <a:gd name="connsiteX1" fmla="*/ 1526556 w 3898281"/>
              <a:gd name="connsiteY1" fmla="*/ 1423749 h 4332048"/>
              <a:gd name="connsiteX2" fmla="*/ 1069356 w 3898281"/>
              <a:gd name="connsiteY2" fmla="*/ 509348 h 4332048"/>
              <a:gd name="connsiteX3" fmla="*/ 1831356 w 3898281"/>
              <a:gd name="connsiteY3" fmla="*/ 1207849 h 4332048"/>
              <a:gd name="connsiteX4" fmla="*/ 1950418 w 3898281"/>
              <a:gd name="connsiteY4" fmla="*/ 14048 h 4332048"/>
              <a:gd name="connsiteX5" fmla="*/ 3898281 w 3898281"/>
              <a:gd name="connsiteY5" fmla="*/ 2173048 h 4332048"/>
              <a:gd name="connsiteX6" fmla="*/ 1950418 w 3898281"/>
              <a:gd name="connsiteY6" fmla="*/ 4332048 h 4332048"/>
              <a:gd name="connsiteX7" fmla="*/ 2555 w 3898281"/>
              <a:gd name="connsiteY7" fmla="*/ 2173048 h 4332048"/>
              <a:gd name="connsiteX0" fmla="*/ 2555 w 3898281"/>
              <a:gd name="connsiteY0" fmla="*/ 2173048 h 4332048"/>
              <a:gd name="connsiteX1" fmla="*/ 1526556 w 3898281"/>
              <a:gd name="connsiteY1" fmla="*/ 1423749 h 4332048"/>
              <a:gd name="connsiteX2" fmla="*/ 1069356 w 3898281"/>
              <a:gd name="connsiteY2" fmla="*/ 509348 h 4332048"/>
              <a:gd name="connsiteX3" fmla="*/ 1831356 w 3898281"/>
              <a:gd name="connsiteY3" fmla="*/ 1207849 h 4332048"/>
              <a:gd name="connsiteX4" fmla="*/ 1950418 w 3898281"/>
              <a:gd name="connsiteY4" fmla="*/ 14048 h 4332048"/>
              <a:gd name="connsiteX5" fmla="*/ 3898281 w 3898281"/>
              <a:gd name="connsiteY5" fmla="*/ 2173048 h 4332048"/>
              <a:gd name="connsiteX6" fmla="*/ 1950418 w 3898281"/>
              <a:gd name="connsiteY6" fmla="*/ 4332048 h 4332048"/>
              <a:gd name="connsiteX7" fmla="*/ 2555 w 3898281"/>
              <a:gd name="connsiteY7" fmla="*/ 2173048 h 4332048"/>
              <a:gd name="connsiteX0" fmla="*/ 2555 w 3898281"/>
              <a:gd name="connsiteY0" fmla="*/ 2174133 h 4333133"/>
              <a:gd name="connsiteX1" fmla="*/ 1526556 w 3898281"/>
              <a:gd name="connsiteY1" fmla="*/ 1424834 h 4333133"/>
              <a:gd name="connsiteX2" fmla="*/ 1069356 w 3898281"/>
              <a:gd name="connsiteY2" fmla="*/ 510433 h 4333133"/>
              <a:gd name="connsiteX3" fmla="*/ 1831356 w 3898281"/>
              <a:gd name="connsiteY3" fmla="*/ 1208934 h 4333133"/>
              <a:gd name="connsiteX4" fmla="*/ 1950418 w 3898281"/>
              <a:gd name="connsiteY4" fmla="*/ 15133 h 4333133"/>
              <a:gd name="connsiteX5" fmla="*/ 3898281 w 3898281"/>
              <a:gd name="connsiteY5" fmla="*/ 2174133 h 4333133"/>
              <a:gd name="connsiteX6" fmla="*/ 1950418 w 3898281"/>
              <a:gd name="connsiteY6" fmla="*/ 4333133 h 4333133"/>
              <a:gd name="connsiteX7" fmla="*/ 2555 w 3898281"/>
              <a:gd name="connsiteY7" fmla="*/ 2174133 h 4333133"/>
              <a:gd name="connsiteX0" fmla="*/ 2555 w 3898281"/>
              <a:gd name="connsiteY0" fmla="*/ 1778530 h 3937530"/>
              <a:gd name="connsiteX1" fmla="*/ 1526556 w 3898281"/>
              <a:gd name="connsiteY1" fmla="*/ 1029231 h 3937530"/>
              <a:gd name="connsiteX2" fmla="*/ 1069356 w 3898281"/>
              <a:gd name="connsiteY2" fmla="*/ 114830 h 3937530"/>
              <a:gd name="connsiteX3" fmla="*/ 1831356 w 3898281"/>
              <a:gd name="connsiteY3" fmla="*/ 813331 h 3937530"/>
              <a:gd name="connsiteX4" fmla="*/ 2026618 w 3898281"/>
              <a:gd name="connsiteY4" fmla="*/ 191030 h 3937530"/>
              <a:gd name="connsiteX5" fmla="*/ 3898281 w 3898281"/>
              <a:gd name="connsiteY5" fmla="*/ 1778530 h 3937530"/>
              <a:gd name="connsiteX6" fmla="*/ 1950418 w 3898281"/>
              <a:gd name="connsiteY6" fmla="*/ 3937530 h 3937530"/>
              <a:gd name="connsiteX7" fmla="*/ 2555 w 3898281"/>
              <a:gd name="connsiteY7" fmla="*/ 1778530 h 3937530"/>
              <a:gd name="connsiteX0" fmla="*/ 2555 w 3898281"/>
              <a:gd name="connsiteY0" fmla="*/ 1778530 h 3937530"/>
              <a:gd name="connsiteX1" fmla="*/ 1526556 w 3898281"/>
              <a:gd name="connsiteY1" fmla="*/ 1029231 h 3937530"/>
              <a:gd name="connsiteX2" fmla="*/ 1069356 w 3898281"/>
              <a:gd name="connsiteY2" fmla="*/ 114830 h 3937530"/>
              <a:gd name="connsiteX3" fmla="*/ 1831356 w 3898281"/>
              <a:gd name="connsiteY3" fmla="*/ 813331 h 3937530"/>
              <a:gd name="connsiteX4" fmla="*/ 2026618 w 3898281"/>
              <a:gd name="connsiteY4" fmla="*/ 191030 h 3937530"/>
              <a:gd name="connsiteX5" fmla="*/ 3898281 w 3898281"/>
              <a:gd name="connsiteY5" fmla="*/ 1778530 h 3937530"/>
              <a:gd name="connsiteX6" fmla="*/ 1950418 w 3898281"/>
              <a:gd name="connsiteY6" fmla="*/ 3937530 h 3937530"/>
              <a:gd name="connsiteX7" fmla="*/ 2555 w 3898281"/>
              <a:gd name="connsiteY7" fmla="*/ 1778530 h 3937530"/>
              <a:gd name="connsiteX0" fmla="*/ 2555 w 3900324"/>
              <a:gd name="connsiteY0" fmla="*/ 1778530 h 3937530"/>
              <a:gd name="connsiteX1" fmla="*/ 1526556 w 3900324"/>
              <a:gd name="connsiteY1" fmla="*/ 1029231 h 3937530"/>
              <a:gd name="connsiteX2" fmla="*/ 1069356 w 3900324"/>
              <a:gd name="connsiteY2" fmla="*/ 114830 h 3937530"/>
              <a:gd name="connsiteX3" fmla="*/ 1831356 w 3900324"/>
              <a:gd name="connsiteY3" fmla="*/ 813331 h 3937530"/>
              <a:gd name="connsiteX4" fmla="*/ 2026618 w 3900324"/>
              <a:gd name="connsiteY4" fmla="*/ 191030 h 3937530"/>
              <a:gd name="connsiteX5" fmla="*/ 2250456 w 3900324"/>
              <a:gd name="connsiteY5" fmla="*/ 864130 h 3937530"/>
              <a:gd name="connsiteX6" fmla="*/ 3898281 w 3900324"/>
              <a:gd name="connsiteY6" fmla="*/ 1778530 h 3937530"/>
              <a:gd name="connsiteX7" fmla="*/ 1950418 w 3900324"/>
              <a:gd name="connsiteY7" fmla="*/ 3937530 h 3937530"/>
              <a:gd name="connsiteX8" fmla="*/ 2555 w 3900324"/>
              <a:gd name="connsiteY8" fmla="*/ 1778530 h 3937530"/>
              <a:gd name="connsiteX0" fmla="*/ 2555 w 3900324"/>
              <a:gd name="connsiteY0" fmla="*/ 1778530 h 3937530"/>
              <a:gd name="connsiteX1" fmla="*/ 1526556 w 3900324"/>
              <a:gd name="connsiteY1" fmla="*/ 1029231 h 3937530"/>
              <a:gd name="connsiteX2" fmla="*/ 1069356 w 3900324"/>
              <a:gd name="connsiteY2" fmla="*/ 114830 h 3937530"/>
              <a:gd name="connsiteX3" fmla="*/ 1831356 w 3900324"/>
              <a:gd name="connsiteY3" fmla="*/ 813331 h 3937530"/>
              <a:gd name="connsiteX4" fmla="*/ 2026618 w 3900324"/>
              <a:gd name="connsiteY4" fmla="*/ 191030 h 3937530"/>
              <a:gd name="connsiteX5" fmla="*/ 2250456 w 3900324"/>
              <a:gd name="connsiteY5" fmla="*/ 864130 h 3937530"/>
              <a:gd name="connsiteX6" fmla="*/ 3898281 w 3900324"/>
              <a:gd name="connsiteY6" fmla="*/ 1778530 h 3937530"/>
              <a:gd name="connsiteX7" fmla="*/ 1950418 w 3900324"/>
              <a:gd name="connsiteY7" fmla="*/ 3937530 h 3937530"/>
              <a:gd name="connsiteX8" fmla="*/ 2555 w 3900324"/>
              <a:gd name="connsiteY8" fmla="*/ 1778530 h 3937530"/>
              <a:gd name="connsiteX0" fmla="*/ 2555 w 3900324"/>
              <a:gd name="connsiteY0" fmla="*/ 1778530 h 3937530"/>
              <a:gd name="connsiteX1" fmla="*/ 1526556 w 3900324"/>
              <a:gd name="connsiteY1" fmla="*/ 1029231 h 3937530"/>
              <a:gd name="connsiteX2" fmla="*/ 1069356 w 3900324"/>
              <a:gd name="connsiteY2" fmla="*/ 114830 h 3937530"/>
              <a:gd name="connsiteX3" fmla="*/ 1831356 w 3900324"/>
              <a:gd name="connsiteY3" fmla="*/ 813331 h 3937530"/>
              <a:gd name="connsiteX4" fmla="*/ 2026618 w 3900324"/>
              <a:gd name="connsiteY4" fmla="*/ 191030 h 3937530"/>
              <a:gd name="connsiteX5" fmla="*/ 2250456 w 3900324"/>
              <a:gd name="connsiteY5" fmla="*/ 864130 h 3937530"/>
              <a:gd name="connsiteX6" fmla="*/ 3898281 w 3900324"/>
              <a:gd name="connsiteY6" fmla="*/ 1778530 h 3937530"/>
              <a:gd name="connsiteX7" fmla="*/ 1950418 w 3900324"/>
              <a:gd name="connsiteY7" fmla="*/ 3937530 h 3937530"/>
              <a:gd name="connsiteX8" fmla="*/ 2555 w 3900324"/>
              <a:gd name="connsiteY8" fmla="*/ 1778530 h 3937530"/>
              <a:gd name="connsiteX0" fmla="*/ 2555 w 3900324"/>
              <a:gd name="connsiteY0" fmla="*/ 1778530 h 3937530"/>
              <a:gd name="connsiteX1" fmla="*/ 1526556 w 3900324"/>
              <a:gd name="connsiteY1" fmla="*/ 1029231 h 3937530"/>
              <a:gd name="connsiteX2" fmla="*/ 1069356 w 3900324"/>
              <a:gd name="connsiteY2" fmla="*/ 114830 h 3937530"/>
              <a:gd name="connsiteX3" fmla="*/ 1831356 w 3900324"/>
              <a:gd name="connsiteY3" fmla="*/ 813331 h 3937530"/>
              <a:gd name="connsiteX4" fmla="*/ 2026618 w 3900324"/>
              <a:gd name="connsiteY4" fmla="*/ 191030 h 3937530"/>
              <a:gd name="connsiteX5" fmla="*/ 2250456 w 3900324"/>
              <a:gd name="connsiteY5" fmla="*/ 864130 h 3937530"/>
              <a:gd name="connsiteX6" fmla="*/ 3898281 w 3900324"/>
              <a:gd name="connsiteY6" fmla="*/ 1778530 h 3937530"/>
              <a:gd name="connsiteX7" fmla="*/ 1950418 w 3900324"/>
              <a:gd name="connsiteY7" fmla="*/ 3937530 h 3937530"/>
              <a:gd name="connsiteX8" fmla="*/ 2555 w 3900324"/>
              <a:gd name="connsiteY8" fmla="*/ 1778530 h 3937530"/>
              <a:gd name="connsiteX0" fmla="*/ 2555 w 3900324"/>
              <a:gd name="connsiteY0" fmla="*/ 1778530 h 3937530"/>
              <a:gd name="connsiteX1" fmla="*/ 1526556 w 3900324"/>
              <a:gd name="connsiteY1" fmla="*/ 1029231 h 3937530"/>
              <a:gd name="connsiteX2" fmla="*/ 1069356 w 3900324"/>
              <a:gd name="connsiteY2" fmla="*/ 114830 h 3937530"/>
              <a:gd name="connsiteX3" fmla="*/ 1831356 w 3900324"/>
              <a:gd name="connsiteY3" fmla="*/ 813331 h 3937530"/>
              <a:gd name="connsiteX4" fmla="*/ 2026618 w 3900324"/>
              <a:gd name="connsiteY4" fmla="*/ 191030 h 3937530"/>
              <a:gd name="connsiteX5" fmla="*/ 2250456 w 3900324"/>
              <a:gd name="connsiteY5" fmla="*/ 864130 h 3937530"/>
              <a:gd name="connsiteX6" fmla="*/ 3898281 w 3900324"/>
              <a:gd name="connsiteY6" fmla="*/ 1778530 h 3937530"/>
              <a:gd name="connsiteX7" fmla="*/ 1950418 w 3900324"/>
              <a:gd name="connsiteY7" fmla="*/ 3937530 h 3937530"/>
              <a:gd name="connsiteX8" fmla="*/ 2555 w 3900324"/>
              <a:gd name="connsiteY8" fmla="*/ 1778530 h 3937530"/>
              <a:gd name="connsiteX0" fmla="*/ 2555 w 3900324"/>
              <a:gd name="connsiteY0" fmla="*/ 1778530 h 3937530"/>
              <a:gd name="connsiteX1" fmla="*/ 1526556 w 3900324"/>
              <a:gd name="connsiteY1" fmla="*/ 1029231 h 3937530"/>
              <a:gd name="connsiteX2" fmla="*/ 1069356 w 3900324"/>
              <a:gd name="connsiteY2" fmla="*/ 114830 h 3937530"/>
              <a:gd name="connsiteX3" fmla="*/ 1831356 w 3900324"/>
              <a:gd name="connsiteY3" fmla="*/ 813331 h 3937530"/>
              <a:gd name="connsiteX4" fmla="*/ 1975818 w 3900324"/>
              <a:gd name="connsiteY4" fmla="*/ 191030 h 3937530"/>
              <a:gd name="connsiteX5" fmla="*/ 2250456 w 3900324"/>
              <a:gd name="connsiteY5" fmla="*/ 864130 h 3937530"/>
              <a:gd name="connsiteX6" fmla="*/ 3898281 w 3900324"/>
              <a:gd name="connsiteY6" fmla="*/ 1778530 h 3937530"/>
              <a:gd name="connsiteX7" fmla="*/ 1950418 w 3900324"/>
              <a:gd name="connsiteY7" fmla="*/ 3937530 h 3937530"/>
              <a:gd name="connsiteX8" fmla="*/ 2555 w 3900324"/>
              <a:gd name="connsiteY8" fmla="*/ 1778530 h 3937530"/>
              <a:gd name="connsiteX0" fmla="*/ 2555 w 3900324"/>
              <a:gd name="connsiteY0" fmla="*/ 1778530 h 3937530"/>
              <a:gd name="connsiteX1" fmla="*/ 1526556 w 3900324"/>
              <a:gd name="connsiteY1" fmla="*/ 1029231 h 3937530"/>
              <a:gd name="connsiteX2" fmla="*/ 1069356 w 3900324"/>
              <a:gd name="connsiteY2" fmla="*/ 114830 h 3937530"/>
              <a:gd name="connsiteX3" fmla="*/ 1831356 w 3900324"/>
              <a:gd name="connsiteY3" fmla="*/ 813331 h 3937530"/>
              <a:gd name="connsiteX4" fmla="*/ 1975818 w 3900324"/>
              <a:gd name="connsiteY4" fmla="*/ 191030 h 3937530"/>
              <a:gd name="connsiteX5" fmla="*/ 2250456 w 3900324"/>
              <a:gd name="connsiteY5" fmla="*/ 864130 h 3937530"/>
              <a:gd name="connsiteX6" fmla="*/ 3898281 w 3900324"/>
              <a:gd name="connsiteY6" fmla="*/ 1778530 h 3937530"/>
              <a:gd name="connsiteX7" fmla="*/ 1950418 w 3900324"/>
              <a:gd name="connsiteY7" fmla="*/ 3937530 h 3937530"/>
              <a:gd name="connsiteX8" fmla="*/ 2555 w 3900324"/>
              <a:gd name="connsiteY8" fmla="*/ 1778530 h 3937530"/>
              <a:gd name="connsiteX0" fmla="*/ 2555 w 3900398"/>
              <a:gd name="connsiteY0" fmla="*/ 1778530 h 3937530"/>
              <a:gd name="connsiteX1" fmla="*/ 1526556 w 3900398"/>
              <a:gd name="connsiteY1" fmla="*/ 1029231 h 3937530"/>
              <a:gd name="connsiteX2" fmla="*/ 1069356 w 3900398"/>
              <a:gd name="connsiteY2" fmla="*/ 114830 h 3937530"/>
              <a:gd name="connsiteX3" fmla="*/ 1831356 w 3900398"/>
              <a:gd name="connsiteY3" fmla="*/ 813331 h 3937530"/>
              <a:gd name="connsiteX4" fmla="*/ 1975818 w 3900398"/>
              <a:gd name="connsiteY4" fmla="*/ 191030 h 3937530"/>
              <a:gd name="connsiteX5" fmla="*/ 2250456 w 3900398"/>
              <a:gd name="connsiteY5" fmla="*/ 864130 h 3937530"/>
              <a:gd name="connsiteX6" fmla="*/ 3898281 w 3900398"/>
              <a:gd name="connsiteY6" fmla="*/ 1778530 h 3937530"/>
              <a:gd name="connsiteX7" fmla="*/ 1950418 w 3900398"/>
              <a:gd name="connsiteY7" fmla="*/ 3937530 h 3937530"/>
              <a:gd name="connsiteX8" fmla="*/ 2555 w 3900398"/>
              <a:gd name="connsiteY8" fmla="*/ 1778530 h 3937530"/>
              <a:gd name="connsiteX0" fmla="*/ 2555 w 3934660"/>
              <a:gd name="connsiteY0" fmla="*/ 1778530 h 3937530"/>
              <a:gd name="connsiteX1" fmla="*/ 1526556 w 3934660"/>
              <a:gd name="connsiteY1" fmla="*/ 1029231 h 3937530"/>
              <a:gd name="connsiteX2" fmla="*/ 1069356 w 3934660"/>
              <a:gd name="connsiteY2" fmla="*/ 114830 h 3937530"/>
              <a:gd name="connsiteX3" fmla="*/ 1831356 w 3934660"/>
              <a:gd name="connsiteY3" fmla="*/ 813331 h 3937530"/>
              <a:gd name="connsiteX4" fmla="*/ 1975818 w 3934660"/>
              <a:gd name="connsiteY4" fmla="*/ 191030 h 3937530"/>
              <a:gd name="connsiteX5" fmla="*/ 2250456 w 3934660"/>
              <a:gd name="connsiteY5" fmla="*/ 864130 h 3937530"/>
              <a:gd name="connsiteX6" fmla="*/ 3101355 w 3934660"/>
              <a:gd name="connsiteY6" fmla="*/ 114830 h 3937530"/>
              <a:gd name="connsiteX7" fmla="*/ 3898281 w 3934660"/>
              <a:gd name="connsiteY7" fmla="*/ 1778530 h 3937530"/>
              <a:gd name="connsiteX8" fmla="*/ 1950418 w 3934660"/>
              <a:gd name="connsiteY8" fmla="*/ 3937530 h 3937530"/>
              <a:gd name="connsiteX9" fmla="*/ 2555 w 3934660"/>
              <a:gd name="connsiteY9" fmla="*/ 1778530 h 3937530"/>
              <a:gd name="connsiteX0" fmla="*/ 2555 w 3934660"/>
              <a:gd name="connsiteY0" fmla="*/ 1778530 h 3937530"/>
              <a:gd name="connsiteX1" fmla="*/ 1526556 w 3934660"/>
              <a:gd name="connsiteY1" fmla="*/ 1029231 h 3937530"/>
              <a:gd name="connsiteX2" fmla="*/ 1069356 w 3934660"/>
              <a:gd name="connsiteY2" fmla="*/ 114830 h 3937530"/>
              <a:gd name="connsiteX3" fmla="*/ 1831356 w 3934660"/>
              <a:gd name="connsiteY3" fmla="*/ 813331 h 3937530"/>
              <a:gd name="connsiteX4" fmla="*/ 1975818 w 3934660"/>
              <a:gd name="connsiteY4" fmla="*/ 191030 h 3937530"/>
              <a:gd name="connsiteX5" fmla="*/ 2250456 w 3934660"/>
              <a:gd name="connsiteY5" fmla="*/ 864130 h 3937530"/>
              <a:gd name="connsiteX6" fmla="*/ 3101355 w 3934660"/>
              <a:gd name="connsiteY6" fmla="*/ 114830 h 3937530"/>
              <a:gd name="connsiteX7" fmla="*/ 3898281 w 3934660"/>
              <a:gd name="connsiteY7" fmla="*/ 1778530 h 3937530"/>
              <a:gd name="connsiteX8" fmla="*/ 1950418 w 3934660"/>
              <a:gd name="connsiteY8" fmla="*/ 3937530 h 3937530"/>
              <a:gd name="connsiteX9" fmla="*/ 2555 w 3934660"/>
              <a:gd name="connsiteY9" fmla="*/ 1778530 h 3937530"/>
              <a:gd name="connsiteX0" fmla="*/ 2555 w 3934660"/>
              <a:gd name="connsiteY0" fmla="*/ 1778530 h 3937530"/>
              <a:gd name="connsiteX1" fmla="*/ 1526556 w 3934660"/>
              <a:gd name="connsiteY1" fmla="*/ 1029231 h 3937530"/>
              <a:gd name="connsiteX2" fmla="*/ 1069356 w 3934660"/>
              <a:gd name="connsiteY2" fmla="*/ 114830 h 3937530"/>
              <a:gd name="connsiteX3" fmla="*/ 1831356 w 3934660"/>
              <a:gd name="connsiteY3" fmla="*/ 813331 h 3937530"/>
              <a:gd name="connsiteX4" fmla="*/ 1975818 w 3934660"/>
              <a:gd name="connsiteY4" fmla="*/ 191030 h 3937530"/>
              <a:gd name="connsiteX5" fmla="*/ 2237756 w 3934660"/>
              <a:gd name="connsiteY5" fmla="*/ 826030 h 3937530"/>
              <a:gd name="connsiteX6" fmla="*/ 3101355 w 3934660"/>
              <a:gd name="connsiteY6" fmla="*/ 114830 h 3937530"/>
              <a:gd name="connsiteX7" fmla="*/ 3898281 w 3934660"/>
              <a:gd name="connsiteY7" fmla="*/ 1778530 h 3937530"/>
              <a:gd name="connsiteX8" fmla="*/ 1950418 w 3934660"/>
              <a:gd name="connsiteY8" fmla="*/ 3937530 h 3937530"/>
              <a:gd name="connsiteX9" fmla="*/ 2555 w 3934660"/>
              <a:gd name="connsiteY9" fmla="*/ 1778530 h 3937530"/>
              <a:gd name="connsiteX0" fmla="*/ 2555 w 3934660"/>
              <a:gd name="connsiteY0" fmla="*/ 1778530 h 3937530"/>
              <a:gd name="connsiteX1" fmla="*/ 1526556 w 3934660"/>
              <a:gd name="connsiteY1" fmla="*/ 1029231 h 3937530"/>
              <a:gd name="connsiteX2" fmla="*/ 1069356 w 3934660"/>
              <a:gd name="connsiteY2" fmla="*/ 114830 h 3937530"/>
              <a:gd name="connsiteX3" fmla="*/ 1831356 w 3934660"/>
              <a:gd name="connsiteY3" fmla="*/ 813331 h 3937530"/>
              <a:gd name="connsiteX4" fmla="*/ 1975818 w 3934660"/>
              <a:gd name="connsiteY4" fmla="*/ 191030 h 3937530"/>
              <a:gd name="connsiteX5" fmla="*/ 2237756 w 3934660"/>
              <a:gd name="connsiteY5" fmla="*/ 826030 h 3937530"/>
              <a:gd name="connsiteX6" fmla="*/ 3101355 w 3934660"/>
              <a:gd name="connsiteY6" fmla="*/ 114830 h 3937530"/>
              <a:gd name="connsiteX7" fmla="*/ 3898281 w 3934660"/>
              <a:gd name="connsiteY7" fmla="*/ 1778530 h 3937530"/>
              <a:gd name="connsiteX8" fmla="*/ 1950418 w 3934660"/>
              <a:gd name="connsiteY8" fmla="*/ 3937530 h 3937530"/>
              <a:gd name="connsiteX9" fmla="*/ 2555 w 3934660"/>
              <a:gd name="connsiteY9" fmla="*/ 1778530 h 3937530"/>
              <a:gd name="connsiteX0" fmla="*/ 2555 w 3934660"/>
              <a:gd name="connsiteY0" fmla="*/ 1778530 h 3937530"/>
              <a:gd name="connsiteX1" fmla="*/ 1526556 w 3934660"/>
              <a:gd name="connsiteY1" fmla="*/ 1029231 h 3937530"/>
              <a:gd name="connsiteX2" fmla="*/ 1069356 w 3934660"/>
              <a:gd name="connsiteY2" fmla="*/ 114830 h 3937530"/>
              <a:gd name="connsiteX3" fmla="*/ 1831356 w 3934660"/>
              <a:gd name="connsiteY3" fmla="*/ 813331 h 3937530"/>
              <a:gd name="connsiteX4" fmla="*/ 1975818 w 3934660"/>
              <a:gd name="connsiteY4" fmla="*/ 191030 h 3937530"/>
              <a:gd name="connsiteX5" fmla="*/ 2237756 w 3934660"/>
              <a:gd name="connsiteY5" fmla="*/ 826030 h 3937530"/>
              <a:gd name="connsiteX6" fmla="*/ 3101355 w 3934660"/>
              <a:gd name="connsiteY6" fmla="*/ 114830 h 3937530"/>
              <a:gd name="connsiteX7" fmla="*/ 3898281 w 3934660"/>
              <a:gd name="connsiteY7" fmla="*/ 1778530 h 3937530"/>
              <a:gd name="connsiteX8" fmla="*/ 1950418 w 3934660"/>
              <a:gd name="connsiteY8" fmla="*/ 3937530 h 3937530"/>
              <a:gd name="connsiteX9" fmla="*/ 2555 w 3934660"/>
              <a:gd name="connsiteY9" fmla="*/ 1778530 h 3937530"/>
              <a:gd name="connsiteX0" fmla="*/ 2555 w 3934660"/>
              <a:gd name="connsiteY0" fmla="*/ 1778530 h 3937530"/>
              <a:gd name="connsiteX1" fmla="*/ 1526556 w 3934660"/>
              <a:gd name="connsiteY1" fmla="*/ 1029231 h 3937530"/>
              <a:gd name="connsiteX2" fmla="*/ 1069356 w 3934660"/>
              <a:gd name="connsiteY2" fmla="*/ 114830 h 3937530"/>
              <a:gd name="connsiteX3" fmla="*/ 1831356 w 3934660"/>
              <a:gd name="connsiteY3" fmla="*/ 813331 h 3937530"/>
              <a:gd name="connsiteX4" fmla="*/ 1975818 w 3934660"/>
              <a:gd name="connsiteY4" fmla="*/ 191030 h 3937530"/>
              <a:gd name="connsiteX5" fmla="*/ 2237756 w 3934660"/>
              <a:gd name="connsiteY5" fmla="*/ 826030 h 3937530"/>
              <a:gd name="connsiteX6" fmla="*/ 3101355 w 3934660"/>
              <a:gd name="connsiteY6" fmla="*/ 114830 h 3937530"/>
              <a:gd name="connsiteX7" fmla="*/ 3898281 w 3934660"/>
              <a:gd name="connsiteY7" fmla="*/ 1778530 h 3937530"/>
              <a:gd name="connsiteX8" fmla="*/ 1950418 w 3934660"/>
              <a:gd name="connsiteY8" fmla="*/ 3937530 h 3937530"/>
              <a:gd name="connsiteX9" fmla="*/ 2555 w 3934660"/>
              <a:gd name="connsiteY9" fmla="*/ 1778530 h 3937530"/>
              <a:gd name="connsiteX0" fmla="*/ 2555 w 3934660"/>
              <a:gd name="connsiteY0" fmla="*/ 1778530 h 3937530"/>
              <a:gd name="connsiteX1" fmla="*/ 1526556 w 3934660"/>
              <a:gd name="connsiteY1" fmla="*/ 1029231 h 3937530"/>
              <a:gd name="connsiteX2" fmla="*/ 1069356 w 3934660"/>
              <a:gd name="connsiteY2" fmla="*/ 114830 h 3937530"/>
              <a:gd name="connsiteX3" fmla="*/ 1831356 w 3934660"/>
              <a:gd name="connsiteY3" fmla="*/ 813331 h 3937530"/>
              <a:gd name="connsiteX4" fmla="*/ 1975818 w 3934660"/>
              <a:gd name="connsiteY4" fmla="*/ 191030 h 3937530"/>
              <a:gd name="connsiteX5" fmla="*/ 2237756 w 3934660"/>
              <a:gd name="connsiteY5" fmla="*/ 826030 h 3937530"/>
              <a:gd name="connsiteX6" fmla="*/ 3101355 w 3934660"/>
              <a:gd name="connsiteY6" fmla="*/ 114830 h 3937530"/>
              <a:gd name="connsiteX7" fmla="*/ 3898281 w 3934660"/>
              <a:gd name="connsiteY7" fmla="*/ 1778530 h 3937530"/>
              <a:gd name="connsiteX8" fmla="*/ 1950418 w 3934660"/>
              <a:gd name="connsiteY8" fmla="*/ 3937530 h 3937530"/>
              <a:gd name="connsiteX9" fmla="*/ 2555 w 3934660"/>
              <a:gd name="connsiteY9" fmla="*/ 1778530 h 3937530"/>
              <a:gd name="connsiteX0" fmla="*/ 2555 w 3934660"/>
              <a:gd name="connsiteY0" fmla="*/ 1778530 h 3937530"/>
              <a:gd name="connsiteX1" fmla="*/ 1526556 w 3934660"/>
              <a:gd name="connsiteY1" fmla="*/ 1029231 h 3937530"/>
              <a:gd name="connsiteX2" fmla="*/ 1069356 w 3934660"/>
              <a:gd name="connsiteY2" fmla="*/ 114830 h 3937530"/>
              <a:gd name="connsiteX3" fmla="*/ 1831356 w 3934660"/>
              <a:gd name="connsiteY3" fmla="*/ 813331 h 3937530"/>
              <a:gd name="connsiteX4" fmla="*/ 1975818 w 3934660"/>
              <a:gd name="connsiteY4" fmla="*/ 191030 h 3937530"/>
              <a:gd name="connsiteX5" fmla="*/ 2237756 w 3934660"/>
              <a:gd name="connsiteY5" fmla="*/ 826030 h 3937530"/>
              <a:gd name="connsiteX6" fmla="*/ 3101355 w 3934660"/>
              <a:gd name="connsiteY6" fmla="*/ 114830 h 3937530"/>
              <a:gd name="connsiteX7" fmla="*/ 3898281 w 3934660"/>
              <a:gd name="connsiteY7" fmla="*/ 1778530 h 3937530"/>
              <a:gd name="connsiteX8" fmla="*/ 1950418 w 3934660"/>
              <a:gd name="connsiteY8" fmla="*/ 3937530 h 3937530"/>
              <a:gd name="connsiteX9" fmla="*/ 2555 w 3934660"/>
              <a:gd name="connsiteY9" fmla="*/ 1778530 h 3937530"/>
              <a:gd name="connsiteX0" fmla="*/ 2555 w 3939660"/>
              <a:gd name="connsiteY0" fmla="*/ 1778530 h 3937530"/>
              <a:gd name="connsiteX1" fmla="*/ 1526556 w 3939660"/>
              <a:gd name="connsiteY1" fmla="*/ 1029231 h 3937530"/>
              <a:gd name="connsiteX2" fmla="*/ 1069356 w 3939660"/>
              <a:gd name="connsiteY2" fmla="*/ 114830 h 3937530"/>
              <a:gd name="connsiteX3" fmla="*/ 1831356 w 3939660"/>
              <a:gd name="connsiteY3" fmla="*/ 813331 h 3937530"/>
              <a:gd name="connsiteX4" fmla="*/ 1975818 w 3939660"/>
              <a:gd name="connsiteY4" fmla="*/ 191030 h 3937530"/>
              <a:gd name="connsiteX5" fmla="*/ 2237756 w 3939660"/>
              <a:gd name="connsiteY5" fmla="*/ 826030 h 3937530"/>
              <a:gd name="connsiteX6" fmla="*/ 3101355 w 3939660"/>
              <a:gd name="connsiteY6" fmla="*/ 114830 h 3937530"/>
              <a:gd name="connsiteX7" fmla="*/ 3898281 w 3939660"/>
              <a:gd name="connsiteY7" fmla="*/ 1778530 h 3937530"/>
              <a:gd name="connsiteX8" fmla="*/ 1950418 w 3939660"/>
              <a:gd name="connsiteY8" fmla="*/ 3937530 h 3937530"/>
              <a:gd name="connsiteX9" fmla="*/ 2555 w 3939660"/>
              <a:gd name="connsiteY9" fmla="*/ 1778530 h 3937530"/>
              <a:gd name="connsiteX0" fmla="*/ 2555 w 3936115"/>
              <a:gd name="connsiteY0" fmla="*/ 1778530 h 3937530"/>
              <a:gd name="connsiteX1" fmla="*/ 1526556 w 3936115"/>
              <a:gd name="connsiteY1" fmla="*/ 1029231 h 3937530"/>
              <a:gd name="connsiteX2" fmla="*/ 1069356 w 3936115"/>
              <a:gd name="connsiteY2" fmla="*/ 114830 h 3937530"/>
              <a:gd name="connsiteX3" fmla="*/ 1831356 w 3936115"/>
              <a:gd name="connsiteY3" fmla="*/ 813331 h 3937530"/>
              <a:gd name="connsiteX4" fmla="*/ 1975818 w 3936115"/>
              <a:gd name="connsiteY4" fmla="*/ 191030 h 3937530"/>
              <a:gd name="connsiteX5" fmla="*/ 2237756 w 3936115"/>
              <a:gd name="connsiteY5" fmla="*/ 826030 h 3937530"/>
              <a:gd name="connsiteX6" fmla="*/ 3101355 w 3936115"/>
              <a:gd name="connsiteY6" fmla="*/ 114830 h 3937530"/>
              <a:gd name="connsiteX7" fmla="*/ 2656855 w 3936115"/>
              <a:gd name="connsiteY7" fmla="*/ 1168930 h 3937530"/>
              <a:gd name="connsiteX8" fmla="*/ 3898281 w 3936115"/>
              <a:gd name="connsiteY8" fmla="*/ 1778530 h 3937530"/>
              <a:gd name="connsiteX9" fmla="*/ 1950418 w 3936115"/>
              <a:gd name="connsiteY9" fmla="*/ 3937530 h 3937530"/>
              <a:gd name="connsiteX10" fmla="*/ 2555 w 3936115"/>
              <a:gd name="connsiteY10" fmla="*/ 1778530 h 3937530"/>
              <a:gd name="connsiteX0" fmla="*/ 2555 w 3936115"/>
              <a:gd name="connsiteY0" fmla="*/ 1778530 h 3937530"/>
              <a:gd name="connsiteX1" fmla="*/ 1526556 w 3936115"/>
              <a:gd name="connsiteY1" fmla="*/ 1029231 h 3937530"/>
              <a:gd name="connsiteX2" fmla="*/ 1069356 w 3936115"/>
              <a:gd name="connsiteY2" fmla="*/ 114830 h 3937530"/>
              <a:gd name="connsiteX3" fmla="*/ 1831356 w 3936115"/>
              <a:gd name="connsiteY3" fmla="*/ 813331 h 3937530"/>
              <a:gd name="connsiteX4" fmla="*/ 1975818 w 3936115"/>
              <a:gd name="connsiteY4" fmla="*/ 191030 h 3937530"/>
              <a:gd name="connsiteX5" fmla="*/ 2237756 w 3936115"/>
              <a:gd name="connsiteY5" fmla="*/ 826030 h 3937530"/>
              <a:gd name="connsiteX6" fmla="*/ 3101355 w 3936115"/>
              <a:gd name="connsiteY6" fmla="*/ 114830 h 3937530"/>
              <a:gd name="connsiteX7" fmla="*/ 2656855 w 3936115"/>
              <a:gd name="connsiteY7" fmla="*/ 1168930 h 3937530"/>
              <a:gd name="connsiteX8" fmla="*/ 3898281 w 3936115"/>
              <a:gd name="connsiteY8" fmla="*/ 1778530 h 3937530"/>
              <a:gd name="connsiteX9" fmla="*/ 1950418 w 3936115"/>
              <a:gd name="connsiteY9" fmla="*/ 3937530 h 3937530"/>
              <a:gd name="connsiteX10" fmla="*/ 2555 w 3936115"/>
              <a:gd name="connsiteY10" fmla="*/ 1778530 h 3937530"/>
              <a:gd name="connsiteX0" fmla="*/ 2555 w 3935230"/>
              <a:gd name="connsiteY0" fmla="*/ 1778530 h 3937530"/>
              <a:gd name="connsiteX1" fmla="*/ 1526556 w 3935230"/>
              <a:gd name="connsiteY1" fmla="*/ 1029231 h 3937530"/>
              <a:gd name="connsiteX2" fmla="*/ 1069356 w 3935230"/>
              <a:gd name="connsiteY2" fmla="*/ 114830 h 3937530"/>
              <a:gd name="connsiteX3" fmla="*/ 1831356 w 3935230"/>
              <a:gd name="connsiteY3" fmla="*/ 813331 h 3937530"/>
              <a:gd name="connsiteX4" fmla="*/ 1975818 w 3935230"/>
              <a:gd name="connsiteY4" fmla="*/ 191030 h 3937530"/>
              <a:gd name="connsiteX5" fmla="*/ 2237756 w 3935230"/>
              <a:gd name="connsiteY5" fmla="*/ 826030 h 3937530"/>
              <a:gd name="connsiteX6" fmla="*/ 3101355 w 3935230"/>
              <a:gd name="connsiteY6" fmla="*/ 114830 h 3937530"/>
              <a:gd name="connsiteX7" fmla="*/ 2618755 w 3935230"/>
              <a:gd name="connsiteY7" fmla="*/ 1118130 h 3937530"/>
              <a:gd name="connsiteX8" fmla="*/ 3898281 w 3935230"/>
              <a:gd name="connsiteY8" fmla="*/ 1778530 h 3937530"/>
              <a:gd name="connsiteX9" fmla="*/ 1950418 w 3935230"/>
              <a:gd name="connsiteY9" fmla="*/ 3937530 h 3937530"/>
              <a:gd name="connsiteX10" fmla="*/ 2555 w 3935230"/>
              <a:gd name="connsiteY10" fmla="*/ 1778530 h 3937530"/>
              <a:gd name="connsiteX0" fmla="*/ 2555 w 3932391"/>
              <a:gd name="connsiteY0" fmla="*/ 1778530 h 3937530"/>
              <a:gd name="connsiteX1" fmla="*/ 1526556 w 3932391"/>
              <a:gd name="connsiteY1" fmla="*/ 1029231 h 3937530"/>
              <a:gd name="connsiteX2" fmla="*/ 1069356 w 3932391"/>
              <a:gd name="connsiteY2" fmla="*/ 114830 h 3937530"/>
              <a:gd name="connsiteX3" fmla="*/ 1831356 w 3932391"/>
              <a:gd name="connsiteY3" fmla="*/ 813331 h 3937530"/>
              <a:gd name="connsiteX4" fmla="*/ 1975818 w 3932391"/>
              <a:gd name="connsiteY4" fmla="*/ 191030 h 3937530"/>
              <a:gd name="connsiteX5" fmla="*/ 2237756 w 3932391"/>
              <a:gd name="connsiteY5" fmla="*/ 826030 h 3937530"/>
              <a:gd name="connsiteX6" fmla="*/ 3101355 w 3932391"/>
              <a:gd name="connsiteY6" fmla="*/ 114830 h 3937530"/>
              <a:gd name="connsiteX7" fmla="*/ 2618755 w 3932391"/>
              <a:gd name="connsiteY7" fmla="*/ 1118130 h 3937530"/>
              <a:gd name="connsiteX8" fmla="*/ 3898281 w 3932391"/>
              <a:gd name="connsiteY8" fmla="*/ 1778530 h 3937530"/>
              <a:gd name="connsiteX9" fmla="*/ 1950418 w 3932391"/>
              <a:gd name="connsiteY9" fmla="*/ 3937530 h 3937530"/>
              <a:gd name="connsiteX10" fmla="*/ 2555 w 3932391"/>
              <a:gd name="connsiteY10" fmla="*/ 1778530 h 3937530"/>
              <a:gd name="connsiteX0" fmla="*/ 2555 w 3934808"/>
              <a:gd name="connsiteY0" fmla="*/ 1778530 h 3937530"/>
              <a:gd name="connsiteX1" fmla="*/ 1526556 w 3934808"/>
              <a:gd name="connsiteY1" fmla="*/ 1029231 h 3937530"/>
              <a:gd name="connsiteX2" fmla="*/ 1069356 w 3934808"/>
              <a:gd name="connsiteY2" fmla="*/ 114830 h 3937530"/>
              <a:gd name="connsiteX3" fmla="*/ 1831356 w 3934808"/>
              <a:gd name="connsiteY3" fmla="*/ 813331 h 3937530"/>
              <a:gd name="connsiteX4" fmla="*/ 1975818 w 3934808"/>
              <a:gd name="connsiteY4" fmla="*/ 191030 h 3937530"/>
              <a:gd name="connsiteX5" fmla="*/ 2237756 w 3934808"/>
              <a:gd name="connsiteY5" fmla="*/ 826030 h 3937530"/>
              <a:gd name="connsiteX6" fmla="*/ 3101355 w 3934808"/>
              <a:gd name="connsiteY6" fmla="*/ 114830 h 3937530"/>
              <a:gd name="connsiteX7" fmla="*/ 2618755 w 3934808"/>
              <a:gd name="connsiteY7" fmla="*/ 1118130 h 3937530"/>
              <a:gd name="connsiteX8" fmla="*/ 3088657 w 3934808"/>
              <a:gd name="connsiteY8" fmla="*/ 1168930 h 3937530"/>
              <a:gd name="connsiteX9" fmla="*/ 3898281 w 3934808"/>
              <a:gd name="connsiteY9" fmla="*/ 1778530 h 3937530"/>
              <a:gd name="connsiteX10" fmla="*/ 1950418 w 3934808"/>
              <a:gd name="connsiteY10" fmla="*/ 3937530 h 3937530"/>
              <a:gd name="connsiteX11" fmla="*/ 2555 w 3934808"/>
              <a:gd name="connsiteY11" fmla="*/ 1778530 h 3937530"/>
              <a:gd name="connsiteX0" fmla="*/ 2555 w 3934808"/>
              <a:gd name="connsiteY0" fmla="*/ 1778530 h 3937530"/>
              <a:gd name="connsiteX1" fmla="*/ 1526556 w 3934808"/>
              <a:gd name="connsiteY1" fmla="*/ 1029231 h 3937530"/>
              <a:gd name="connsiteX2" fmla="*/ 1069356 w 3934808"/>
              <a:gd name="connsiteY2" fmla="*/ 114830 h 3937530"/>
              <a:gd name="connsiteX3" fmla="*/ 1831356 w 3934808"/>
              <a:gd name="connsiteY3" fmla="*/ 813331 h 3937530"/>
              <a:gd name="connsiteX4" fmla="*/ 1975818 w 3934808"/>
              <a:gd name="connsiteY4" fmla="*/ 191030 h 3937530"/>
              <a:gd name="connsiteX5" fmla="*/ 2237756 w 3934808"/>
              <a:gd name="connsiteY5" fmla="*/ 826030 h 3937530"/>
              <a:gd name="connsiteX6" fmla="*/ 3101355 w 3934808"/>
              <a:gd name="connsiteY6" fmla="*/ 114830 h 3937530"/>
              <a:gd name="connsiteX7" fmla="*/ 2618755 w 3934808"/>
              <a:gd name="connsiteY7" fmla="*/ 1118130 h 3937530"/>
              <a:gd name="connsiteX8" fmla="*/ 3088657 w 3934808"/>
              <a:gd name="connsiteY8" fmla="*/ 1168930 h 3937530"/>
              <a:gd name="connsiteX9" fmla="*/ 3898281 w 3934808"/>
              <a:gd name="connsiteY9" fmla="*/ 1778530 h 3937530"/>
              <a:gd name="connsiteX10" fmla="*/ 1950418 w 3934808"/>
              <a:gd name="connsiteY10" fmla="*/ 3937530 h 3937530"/>
              <a:gd name="connsiteX11" fmla="*/ 2555 w 3934808"/>
              <a:gd name="connsiteY11" fmla="*/ 1778530 h 3937530"/>
              <a:gd name="connsiteX0" fmla="*/ 2555 w 3933441"/>
              <a:gd name="connsiteY0" fmla="*/ 1778530 h 3937530"/>
              <a:gd name="connsiteX1" fmla="*/ 1526556 w 3933441"/>
              <a:gd name="connsiteY1" fmla="*/ 1029231 h 3937530"/>
              <a:gd name="connsiteX2" fmla="*/ 1069356 w 3933441"/>
              <a:gd name="connsiteY2" fmla="*/ 114830 h 3937530"/>
              <a:gd name="connsiteX3" fmla="*/ 1831356 w 3933441"/>
              <a:gd name="connsiteY3" fmla="*/ 813331 h 3937530"/>
              <a:gd name="connsiteX4" fmla="*/ 1975818 w 3933441"/>
              <a:gd name="connsiteY4" fmla="*/ 191030 h 3937530"/>
              <a:gd name="connsiteX5" fmla="*/ 2237756 w 3933441"/>
              <a:gd name="connsiteY5" fmla="*/ 826030 h 3937530"/>
              <a:gd name="connsiteX6" fmla="*/ 3101355 w 3933441"/>
              <a:gd name="connsiteY6" fmla="*/ 114830 h 3937530"/>
              <a:gd name="connsiteX7" fmla="*/ 2618755 w 3933441"/>
              <a:gd name="connsiteY7" fmla="*/ 1118130 h 3937530"/>
              <a:gd name="connsiteX8" fmla="*/ 3050557 w 3933441"/>
              <a:gd name="connsiteY8" fmla="*/ 1143530 h 3937530"/>
              <a:gd name="connsiteX9" fmla="*/ 3898281 w 3933441"/>
              <a:gd name="connsiteY9" fmla="*/ 1778530 h 3937530"/>
              <a:gd name="connsiteX10" fmla="*/ 1950418 w 3933441"/>
              <a:gd name="connsiteY10" fmla="*/ 3937530 h 3937530"/>
              <a:gd name="connsiteX11" fmla="*/ 2555 w 3933441"/>
              <a:gd name="connsiteY11" fmla="*/ 1778530 h 3937530"/>
              <a:gd name="connsiteX0" fmla="*/ 2555 w 3930002"/>
              <a:gd name="connsiteY0" fmla="*/ 1778530 h 3937530"/>
              <a:gd name="connsiteX1" fmla="*/ 1526556 w 3930002"/>
              <a:gd name="connsiteY1" fmla="*/ 1029231 h 3937530"/>
              <a:gd name="connsiteX2" fmla="*/ 1069356 w 3930002"/>
              <a:gd name="connsiteY2" fmla="*/ 114830 h 3937530"/>
              <a:gd name="connsiteX3" fmla="*/ 1831356 w 3930002"/>
              <a:gd name="connsiteY3" fmla="*/ 813331 h 3937530"/>
              <a:gd name="connsiteX4" fmla="*/ 1975818 w 3930002"/>
              <a:gd name="connsiteY4" fmla="*/ 191030 h 3937530"/>
              <a:gd name="connsiteX5" fmla="*/ 2237756 w 3930002"/>
              <a:gd name="connsiteY5" fmla="*/ 826030 h 3937530"/>
              <a:gd name="connsiteX6" fmla="*/ 3101355 w 3930002"/>
              <a:gd name="connsiteY6" fmla="*/ 114830 h 3937530"/>
              <a:gd name="connsiteX7" fmla="*/ 2618755 w 3930002"/>
              <a:gd name="connsiteY7" fmla="*/ 1118130 h 3937530"/>
              <a:gd name="connsiteX8" fmla="*/ 3050557 w 3930002"/>
              <a:gd name="connsiteY8" fmla="*/ 1143530 h 3937530"/>
              <a:gd name="connsiteX9" fmla="*/ 3898281 w 3930002"/>
              <a:gd name="connsiteY9" fmla="*/ 1778530 h 3937530"/>
              <a:gd name="connsiteX10" fmla="*/ 1950418 w 3930002"/>
              <a:gd name="connsiteY10" fmla="*/ 3937530 h 3937530"/>
              <a:gd name="connsiteX11" fmla="*/ 2555 w 3930002"/>
              <a:gd name="connsiteY11" fmla="*/ 1778530 h 3937530"/>
              <a:gd name="connsiteX0" fmla="*/ 2555 w 3928585"/>
              <a:gd name="connsiteY0" fmla="*/ 1778530 h 3937530"/>
              <a:gd name="connsiteX1" fmla="*/ 1526556 w 3928585"/>
              <a:gd name="connsiteY1" fmla="*/ 1029231 h 3937530"/>
              <a:gd name="connsiteX2" fmla="*/ 1069356 w 3928585"/>
              <a:gd name="connsiteY2" fmla="*/ 114830 h 3937530"/>
              <a:gd name="connsiteX3" fmla="*/ 1831356 w 3928585"/>
              <a:gd name="connsiteY3" fmla="*/ 813331 h 3937530"/>
              <a:gd name="connsiteX4" fmla="*/ 1975818 w 3928585"/>
              <a:gd name="connsiteY4" fmla="*/ 191030 h 3937530"/>
              <a:gd name="connsiteX5" fmla="*/ 2237756 w 3928585"/>
              <a:gd name="connsiteY5" fmla="*/ 826030 h 3937530"/>
              <a:gd name="connsiteX6" fmla="*/ 3101355 w 3928585"/>
              <a:gd name="connsiteY6" fmla="*/ 114830 h 3937530"/>
              <a:gd name="connsiteX7" fmla="*/ 2618755 w 3928585"/>
              <a:gd name="connsiteY7" fmla="*/ 1118130 h 3937530"/>
              <a:gd name="connsiteX8" fmla="*/ 2998170 w 3928585"/>
              <a:gd name="connsiteY8" fmla="*/ 1143530 h 3937530"/>
              <a:gd name="connsiteX9" fmla="*/ 3898281 w 3928585"/>
              <a:gd name="connsiteY9" fmla="*/ 1778530 h 3937530"/>
              <a:gd name="connsiteX10" fmla="*/ 1950418 w 3928585"/>
              <a:gd name="connsiteY10" fmla="*/ 3937530 h 3937530"/>
              <a:gd name="connsiteX11" fmla="*/ 2555 w 3928585"/>
              <a:gd name="connsiteY11" fmla="*/ 1778530 h 3937530"/>
              <a:gd name="connsiteX0" fmla="*/ 2555 w 3928585"/>
              <a:gd name="connsiteY0" fmla="*/ 1778530 h 3937530"/>
              <a:gd name="connsiteX1" fmla="*/ 1526556 w 3928585"/>
              <a:gd name="connsiteY1" fmla="*/ 1029231 h 3937530"/>
              <a:gd name="connsiteX2" fmla="*/ 1069356 w 3928585"/>
              <a:gd name="connsiteY2" fmla="*/ 114830 h 3937530"/>
              <a:gd name="connsiteX3" fmla="*/ 1831356 w 3928585"/>
              <a:gd name="connsiteY3" fmla="*/ 813331 h 3937530"/>
              <a:gd name="connsiteX4" fmla="*/ 1975818 w 3928585"/>
              <a:gd name="connsiteY4" fmla="*/ 191030 h 3937530"/>
              <a:gd name="connsiteX5" fmla="*/ 2237756 w 3928585"/>
              <a:gd name="connsiteY5" fmla="*/ 826030 h 3937530"/>
              <a:gd name="connsiteX6" fmla="*/ 3101355 w 3928585"/>
              <a:gd name="connsiteY6" fmla="*/ 114830 h 3937530"/>
              <a:gd name="connsiteX7" fmla="*/ 2618755 w 3928585"/>
              <a:gd name="connsiteY7" fmla="*/ 1118130 h 3937530"/>
              <a:gd name="connsiteX8" fmla="*/ 2998170 w 3928585"/>
              <a:gd name="connsiteY8" fmla="*/ 1143530 h 3937530"/>
              <a:gd name="connsiteX9" fmla="*/ 3898281 w 3928585"/>
              <a:gd name="connsiteY9" fmla="*/ 1778530 h 3937530"/>
              <a:gd name="connsiteX10" fmla="*/ 1950418 w 3928585"/>
              <a:gd name="connsiteY10" fmla="*/ 3937530 h 3937530"/>
              <a:gd name="connsiteX11" fmla="*/ 2555 w 3928585"/>
              <a:gd name="connsiteY11" fmla="*/ 1778530 h 3937530"/>
              <a:gd name="connsiteX0" fmla="*/ 2555 w 3929566"/>
              <a:gd name="connsiteY0" fmla="*/ 1778530 h 3937530"/>
              <a:gd name="connsiteX1" fmla="*/ 1526556 w 3929566"/>
              <a:gd name="connsiteY1" fmla="*/ 1029231 h 3937530"/>
              <a:gd name="connsiteX2" fmla="*/ 1069356 w 3929566"/>
              <a:gd name="connsiteY2" fmla="*/ 114830 h 3937530"/>
              <a:gd name="connsiteX3" fmla="*/ 1831356 w 3929566"/>
              <a:gd name="connsiteY3" fmla="*/ 813331 h 3937530"/>
              <a:gd name="connsiteX4" fmla="*/ 1975818 w 3929566"/>
              <a:gd name="connsiteY4" fmla="*/ 191030 h 3937530"/>
              <a:gd name="connsiteX5" fmla="*/ 2237756 w 3929566"/>
              <a:gd name="connsiteY5" fmla="*/ 826030 h 3937530"/>
              <a:gd name="connsiteX6" fmla="*/ 3101355 w 3929566"/>
              <a:gd name="connsiteY6" fmla="*/ 114830 h 3937530"/>
              <a:gd name="connsiteX7" fmla="*/ 2618755 w 3929566"/>
              <a:gd name="connsiteY7" fmla="*/ 1118130 h 3937530"/>
              <a:gd name="connsiteX8" fmla="*/ 2998170 w 3929566"/>
              <a:gd name="connsiteY8" fmla="*/ 1143530 h 3937530"/>
              <a:gd name="connsiteX9" fmla="*/ 3898281 w 3929566"/>
              <a:gd name="connsiteY9" fmla="*/ 1778530 h 3937530"/>
              <a:gd name="connsiteX10" fmla="*/ 1950418 w 3929566"/>
              <a:gd name="connsiteY10" fmla="*/ 3937530 h 3937530"/>
              <a:gd name="connsiteX11" fmla="*/ 2555 w 3929566"/>
              <a:gd name="connsiteY11" fmla="*/ 1778530 h 3937530"/>
              <a:gd name="connsiteX0" fmla="*/ 2555 w 3935470"/>
              <a:gd name="connsiteY0" fmla="*/ 1778530 h 3937530"/>
              <a:gd name="connsiteX1" fmla="*/ 1526556 w 3935470"/>
              <a:gd name="connsiteY1" fmla="*/ 1029231 h 3937530"/>
              <a:gd name="connsiteX2" fmla="*/ 1069356 w 3935470"/>
              <a:gd name="connsiteY2" fmla="*/ 114830 h 3937530"/>
              <a:gd name="connsiteX3" fmla="*/ 1831356 w 3935470"/>
              <a:gd name="connsiteY3" fmla="*/ 813331 h 3937530"/>
              <a:gd name="connsiteX4" fmla="*/ 1975818 w 3935470"/>
              <a:gd name="connsiteY4" fmla="*/ 191030 h 3937530"/>
              <a:gd name="connsiteX5" fmla="*/ 2237756 w 3935470"/>
              <a:gd name="connsiteY5" fmla="*/ 826030 h 3937530"/>
              <a:gd name="connsiteX6" fmla="*/ 3101355 w 3935470"/>
              <a:gd name="connsiteY6" fmla="*/ 114830 h 3937530"/>
              <a:gd name="connsiteX7" fmla="*/ 2618755 w 3935470"/>
              <a:gd name="connsiteY7" fmla="*/ 1118130 h 3937530"/>
              <a:gd name="connsiteX8" fmla="*/ 2998170 w 3935470"/>
              <a:gd name="connsiteY8" fmla="*/ 1143530 h 3937530"/>
              <a:gd name="connsiteX9" fmla="*/ 2821957 w 3935470"/>
              <a:gd name="connsiteY9" fmla="*/ 1608668 h 3937530"/>
              <a:gd name="connsiteX10" fmla="*/ 3898281 w 3935470"/>
              <a:gd name="connsiteY10" fmla="*/ 1778530 h 3937530"/>
              <a:gd name="connsiteX11" fmla="*/ 1950418 w 3935470"/>
              <a:gd name="connsiteY11" fmla="*/ 3937530 h 3937530"/>
              <a:gd name="connsiteX12" fmla="*/ 2555 w 3935470"/>
              <a:gd name="connsiteY12" fmla="*/ 1778530 h 3937530"/>
              <a:gd name="connsiteX0" fmla="*/ 2555 w 3935470"/>
              <a:gd name="connsiteY0" fmla="*/ 1778530 h 3937530"/>
              <a:gd name="connsiteX1" fmla="*/ 1526556 w 3935470"/>
              <a:gd name="connsiteY1" fmla="*/ 1029231 h 3937530"/>
              <a:gd name="connsiteX2" fmla="*/ 1069356 w 3935470"/>
              <a:gd name="connsiteY2" fmla="*/ 114830 h 3937530"/>
              <a:gd name="connsiteX3" fmla="*/ 1831356 w 3935470"/>
              <a:gd name="connsiteY3" fmla="*/ 813331 h 3937530"/>
              <a:gd name="connsiteX4" fmla="*/ 1975818 w 3935470"/>
              <a:gd name="connsiteY4" fmla="*/ 191030 h 3937530"/>
              <a:gd name="connsiteX5" fmla="*/ 2237756 w 3935470"/>
              <a:gd name="connsiteY5" fmla="*/ 826030 h 3937530"/>
              <a:gd name="connsiteX6" fmla="*/ 3101355 w 3935470"/>
              <a:gd name="connsiteY6" fmla="*/ 114830 h 3937530"/>
              <a:gd name="connsiteX7" fmla="*/ 2618755 w 3935470"/>
              <a:gd name="connsiteY7" fmla="*/ 1118130 h 3937530"/>
              <a:gd name="connsiteX8" fmla="*/ 3060082 w 3935470"/>
              <a:gd name="connsiteY8" fmla="*/ 1205443 h 3937530"/>
              <a:gd name="connsiteX9" fmla="*/ 2821957 w 3935470"/>
              <a:gd name="connsiteY9" fmla="*/ 1608668 h 3937530"/>
              <a:gd name="connsiteX10" fmla="*/ 3898281 w 3935470"/>
              <a:gd name="connsiteY10" fmla="*/ 1778530 h 3937530"/>
              <a:gd name="connsiteX11" fmla="*/ 1950418 w 3935470"/>
              <a:gd name="connsiteY11" fmla="*/ 3937530 h 3937530"/>
              <a:gd name="connsiteX12" fmla="*/ 2555 w 3935470"/>
              <a:gd name="connsiteY12" fmla="*/ 1778530 h 3937530"/>
              <a:gd name="connsiteX0" fmla="*/ 2555 w 3935470"/>
              <a:gd name="connsiteY0" fmla="*/ 1778530 h 3937530"/>
              <a:gd name="connsiteX1" fmla="*/ 1526556 w 3935470"/>
              <a:gd name="connsiteY1" fmla="*/ 1029231 h 3937530"/>
              <a:gd name="connsiteX2" fmla="*/ 1069356 w 3935470"/>
              <a:gd name="connsiteY2" fmla="*/ 114830 h 3937530"/>
              <a:gd name="connsiteX3" fmla="*/ 1831356 w 3935470"/>
              <a:gd name="connsiteY3" fmla="*/ 813331 h 3937530"/>
              <a:gd name="connsiteX4" fmla="*/ 1975818 w 3935470"/>
              <a:gd name="connsiteY4" fmla="*/ 191030 h 3937530"/>
              <a:gd name="connsiteX5" fmla="*/ 2237756 w 3935470"/>
              <a:gd name="connsiteY5" fmla="*/ 826030 h 3937530"/>
              <a:gd name="connsiteX6" fmla="*/ 3101355 w 3935470"/>
              <a:gd name="connsiteY6" fmla="*/ 114830 h 3937530"/>
              <a:gd name="connsiteX7" fmla="*/ 2618755 w 3935470"/>
              <a:gd name="connsiteY7" fmla="*/ 1118130 h 3937530"/>
              <a:gd name="connsiteX8" fmla="*/ 3060082 w 3935470"/>
              <a:gd name="connsiteY8" fmla="*/ 1205443 h 3937530"/>
              <a:gd name="connsiteX9" fmla="*/ 2821957 w 3935470"/>
              <a:gd name="connsiteY9" fmla="*/ 1608668 h 3937530"/>
              <a:gd name="connsiteX10" fmla="*/ 3898281 w 3935470"/>
              <a:gd name="connsiteY10" fmla="*/ 1778530 h 3937530"/>
              <a:gd name="connsiteX11" fmla="*/ 1950418 w 3935470"/>
              <a:gd name="connsiteY11" fmla="*/ 3937530 h 3937530"/>
              <a:gd name="connsiteX12" fmla="*/ 2555 w 3935470"/>
              <a:gd name="connsiteY12" fmla="*/ 1778530 h 3937530"/>
              <a:gd name="connsiteX0" fmla="*/ 2555 w 3935470"/>
              <a:gd name="connsiteY0" fmla="*/ 1778530 h 3937530"/>
              <a:gd name="connsiteX1" fmla="*/ 1526556 w 3935470"/>
              <a:gd name="connsiteY1" fmla="*/ 1029231 h 3937530"/>
              <a:gd name="connsiteX2" fmla="*/ 1069356 w 3935470"/>
              <a:gd name="connsiteY2" fmla="*/ 114830 h 3937530"/>
              <a:gd name="connsiteX3" fmla="*/ 1831356 w 3935470"/>
              <a:gd name="connsiteY3" fmla="*/ 813331 h 3937530"/>
              <a:gd name="connsiteX4" fmla="*/ 1975818 w 3935470"/>
              <a:gd name="connsiteY4" fmla="*/ 191030 h 3937530"/>
              <a:gd name="connsiteX5" fmla="*/ 2237756 w 3935470"/>
              <a:gd name="connsiteY5" fmla="*/ 826030 h 3937530"/>
              <a:gd name="connsiteX6" fmla="*/ 3101355 w 3935470"/>
              <a:gd name="connsiteY6" fmla="*/ 114830 h 3937530"/>
              <a:gd name="connsiteX7" fmla="*/ 2618755 w 3935470"/>
              <a:gd name="connsiteY7" fmla="*/ 1118130 h 3937530"/>
              <a:gd name="connsiteX8" fmla="*/ 3060082 w 3935470"/>
              <a:gd name="connsiteY8" fmla="*/ 1205443 h 3937530"/>
              <a:gd name="connsiteX9" fmla="*/ 2821957 w 3935470"/>
              <a:gd name="connsiteY9" fmla="*/ 1608668 h 3937530"/>
              <a:gd name="connsiteX10" fmla="*/ 3898281 w 3935470"/>
              <a:gd name="connsiteY10" fmla="*/ 1778530 h 3937530"/>
              <a:gd name="connsiteX11" fmla="*/ 1950418 w 3935470"/>
              <a:gd name="connsiteY11" fmla="*/ 3937530 h 3937530"/>
              <a:gd name="connsiteX12" fmla="*/ 2555 w 3935470"/>
              <a:gd name="connsiteY12" fmla="*/ 1778530 h 3937530"/>
              <a:gd name="connsiteX0" fmla="*/ 2555 w 3935470"/>
              <a:gd name="connsiteY0" fmla="*/ 1778530 h 3937530"/>
              <a:gd name="connsiteX1" fmla="*/ 1526556 w 3935470"/>
              <a:gd name="connsiteY1" fmla="*/ 1029231 h 3937530"/>
              <a:gd name="connsiteX2" fmla="*/ 1069356 w 3935470"/>
              <a:gd name="connsiteY2" fmla="*/ 114830 h 3937530"/>
              <a:gd name="connsiteX3" fmla="*/ 1831356 w 3935470"/>
              <a:gd name="connsiteY3" fmla="*/ 813331 h 3937530"/>
              <a:gd name="connsiteX4" fmla="*/ 1975818 w 3935470"/>
              <a:gd name="connsiteY4" fmla="*/ 191030 h 3937530"/>
              <a:gd name="connsiteX5" fmla="*/ 2237756 w 3935470"/>
              <a:gd name="connsiteY5" fmla="*/ 826030 h 3937530"/>
              <a:gd name="connsiteX6" fmla="*/ 3101355 w 3935470"/>
              <a:gd name="connsiteY6" fmla="*/ 114830 h 3937530"/>
              <a:gd name="connsiteX7" fmla="*/ 2609230 w 3935470"/>
              <a:gd name="connsiteY7" fmla="*/ 1141942 h 3937530"/>
              <a:gd name="connsiteX8" fmla="*/ 3060082 w 3935470"/>
              <a:gd name="connsiteY8" fmla="*/ 1205443 h 3937530"/>
              <a:gd name="connsiteX9" fmla="*/ 2821957 w 3935470"/>
              <a:gd name="connsiteY9" fmla="*/ 1608668 h 3937530"/>
              <a:gd name="connsiteX10" fmla="*/ 3898281 w 3935470"/>
              <a:gd name="connsiteY10" fmla="*/ 1778530 h 3937530"/>
              <a:gd name="connsiteX11" fmla="*/ 1950418 w 3935470"/>
              <a:gd name="connsiteY11" fmla="*/ 3937530 h 3937530"/>
              <a:gd name="connsiteX12" fmla="*/ 2555 w 3935470"/>
              <a:gd name="connsiteY12" fmla="*/ 1778530 h 3937530"/>
              <a:gd name="connsiteX0" fmla="*/ 2555 w 3935470"/>
              <a:gd name="connsiteY0" fmla="*/ 1778530 h 3937530"/>
              <a:gd name="connsiteX1" fmla="*/ 1526556 w 3935470"/>
              <a:gd name="connsiteY1" fmla="*/ 1029231 h 3937530"/>
              <a:gd name="connsiteX2" fmla="*/ 1069356 w 3935470"/>
              <a:gd name="connsiteY2" fmla="*/ 114830 h 3937530"/>
              <a:gd name="connsiteX3" fmla="*/ 1831356 w 3935470"/>
              <a:gd name="connsiteY3" fmla="*/ 813331 h 3937530"/>
              <a:gd name="connsiteX4" fmla="*/ 1975818 w 3935470"/>
              <a:gd name="connsiteY4" fmla="*/ 191030 h 3937530"/>
              <a:gd name="connsiteX5" fmla="*/ 2237756 w 3935470"/>
              <a:gd name="connsiteY5" fmla="*/ 826030 h 3937530"/>
              <a:gd name="connsiteX6" fmla="*/ 3101355 w 3935470"/>
              <a:gd name="connsiteY6" fmla="*/ 114830 h 3937530"/>
              <a:gd name="connsiteX7" fmla="*/ 2609230 w 3935470"/>
              <a:gd name="connsiteY7" fmla="*/ 1141942 h 3937530"/>
              <a:gd name="connsiteX8" fmla="*/ 3060082 w 3935470"/>
              <a:gd name="connsiteY8" fmla="*/ 1205443 h 3937530"/>
              <a:gd name="connsiteX9" fmla="*/ 2821957 w 3935470"/>
              <a:gd name="connsiteY9" fmla="*/ 1608668 h 3937530"/>
              <a:gd name="connsiteX10" fmla="*/ 3898281 w 3935470"/>
              <a:gd name="connsiteY10" fmla="*/ 1778530 h 3937530"/>
              <a:gd name="connsiteX11" fmla="*/ 1950418 w 3935470"/>
              <a:gd name="connsiteY11" fmla="*/ 3937530 h 3937530"/>
              <a:gd name="connsiteX12" fmla="*/ 2555 w 3935470"/>
              <a:gd name="connsiteY12" fmla="*/ 1778530 h 3937530"/>
              <a:gd name="connsiteX0" fmla="*/ 2555 w 3935470"/>
              <a:gd name="connsiteY0" fmla="*/ 1778530 h 3937530"/>
              <a:gd name="connsiteX1" fmla="*/ 1526556 w 3935470"/>
              <a:gd name="connsiteY1" fmla="*/ 1029231 h 3937530"/>
              <a:gd name="connsiteX2" fmla="*/ 1069356 w 3935470"/>
              <a:gd name="connsiteY2" fmla="*/ 114830 h 3937530"/>
              <a:gd name="connsiteX3" fmla="*/ 1831356 w 3935470"/>
              <a:gd name="connsiteY3" fmla="*/ 813331 h 3937530"/>
              <a:gd name="connsiteX4" fmla="*/ 1975818 w 3935470"/>
              <a:gd name="connsiteY4" fmla="*/ 191030 h 3937530"/>
              <a:gd name="connsiteX5" fmla="*/ 2237756 w 3935470"/>
              <a:gd name="connsiteY5" fmla="*/ 826030 h 3937530"/>
              <a:gd name="connsiteX6" fmla="*/ 3101355 w 3935470"/>
              <a:gd name="connsiteY6" fmla="*/ 114830 h 3937530"/>
              <a:gd name="connsiteX7" fmla="*/ 2609230 w 3935470"/>
              <a:gd name="connsiteY7" fmla="*/ 1141942 h 3937530"/>
              <a:gd name="connsiteX8" fmla="*/ 3060082 w 3935470"/>
              <a:gd name="connsiteY8" fmla="*/ 1205443 h 3937530"/>
              <a:gd name="connsiteX9" fmla="*/ 2821957 w 3935470"/>
              <a:gd name="connsiteY9" fmla="*/ 1608668 h 3937530"/>
              <a:gd name="connsiteX10" fmla="*/ 3898281 w 3935470"/>
              <a:gd name="connsiteY10" fmla="*/ 1778530 h 3937530"/>
              <a:gd name="connsiteX11" fmla="*/ 1950418 w 3935470"/>
              <a:gd name="connsiteY11" fmla="*/ 3937530 h 3937530"/>
              <a:gd name="connsiteX12" fmla="*/ 2555 w 3935470"/>
              <a:gd name="connsiteY12" fmla="*/ 1778530 h 3937530"/>
              <a:gd name="connsiteX0" fmla="*/ 2555 w 3935470"/>
              <a:gd name="connsiteY0" fmla="*/ 1778530 h 3937530"/>
              <a:gd name="connsiteX1" fmla="*/ 1526556 w 3935470"/>
              <a:gd name="connsiteY1" fmla="*/ 1029231 h 3937530"/>
              <a:gd name="connsiteX2" fmla="*/ 1069356 w 3935470"/>
              <a:gd name="connsiteY2" fmla="*/ 114830 h 3937530"/>
              <a:gd name="connsiteX3" fmla="*/ 1831356 w 3935470"/>
              <a:gd name="connsiteY3" fmla="*/ 813331 h 3937530"/>
              <a:gd name="connsiteX4" fmla="*/ 1975818 w 3935470"/>
              <a:gd name="connsiteY4" fmla="*/ 191030 h 3937530"/>
              <a:gd name="connsiteX5" fmla="*/ 2237756 w 3935470"/>
              <a:gd name="connsiteY5" fmla="*/ 826030 h 3937530"/>
              <a:gd name="connsiteX6" fmla="*/ 3101355 w 3935470"/>
              <a:gd name="connsiteY6" fmla="*/ 114830 h 3937530"/>
              <a:gd name="connsiteX7" fmla="*/ 2609230 w 3935470"/>
              <a:gd name="connsiteY7" fmla="*/ 1141942 h 3937530"/>
              <a:gd name="connsiteX8" fmla="*/ 3060082 w 3935470"/>
              <a:gd name="connsiteY8" fmla="*/ 1205443 h 3937530"/>
              <a:gd name="connsiteX9" fmla="*/ 2821957 w 3935470"/>
              <a:gd name="connsiteY9" fmla="*/ 1608668 h 3937530"/>
              <a:gd name="connsiteX10" fmla="*/ 3898281 w 3935470"/>
              <a:gd name="connsiteY10" fmla="*/ 1778530 h 3937530"/>
              <a:gd name="connsiteX11" fmla="*/ 1950418 w 3935470"/>
              <a:gd name="connsiteY11" fmla="*/ 3937530 h 3937530"/>
              <a:gd name="connsiteX12" fmla="*/ 2555 w 3935470"/>
              <a:gd name="connsiteY12" fmla="*/ 1778530 h 3937530"/>
              <a:gd name="connsiteX0" fmla="*/ 2555 w 3935470"/>
              <a:gd name="connsiteY0" fmla="*/ 1778530 h 3937530"/>
              <a:gd name="connsiteX1" fmla="*/ 1526556 w 3935470"/>
              <a:gd name="connsiteY1" fmla="*/ 1029231 h 3937530"/>
              <a:gd name="connsiteX2" fmla="*/ 1069356 w 3935470"/>
              <a:gd name="connsiteY2" fmla="*/ 114830 h 3937530"/>
              <a:gd name="connsiteX3" fmla="*/ 1831356 w 3935470"/>
              <a:gd name="connsiteY3" fmla="*/ 813331 h 3937530"/>
              <a:gd name="connsiteX4" fmla="*/ 1975818 w 3935470"/>
              <a:gd name="connsiteY4" fmla="*/ 191030 h 3937530"/>
              <a:gd name="connsiteX5" fmla="*/ 2237756 w 3935470"/>
              <a:gd name="connsiteY5" fmla="*/ 826030 h 3937530"/>
              <a:gd name="connsiteX6" fmla="*/ 3101355 w 3935470"/>
              <a:gd name="connsiteY6" fmla="*/ 114830 h 3937530"/>
              <a:gd name="connsiteX7" fmla="*/ 2609230 w 3935470"/>
              <a:gd name="connsiteY7" fmla="*/ 1141942 h 3937530"/>
              <a:gd name="connsiteX8" fmla="*/ 3060082 w 3935470"/>
              <a:gd name="connsiteY8" fmla="*/ 1205443 h 3937530"/>
              <a:gd name="connsiteX9" fmla="*/ 2821957 w 3935470"/>
              <a:gd name="connsiteY9" fmla="*/ 1608668 h 3937530"/>
              <a:gd name="connsiteX10" fmla="*/ 3898281 w 3935470"/>
              <a:gd name="connsiteY10" fmla="*/ 1778530 h 3937530"/>
              <a:gd name="connsiteX11" fmla="*/ 1950418 w 3935470"/>
              <a:gd name="connsiteY11" fmla="*/ 3937530 h 3937530"/>
              <a:gd name="connsiteX12" fmla="*/ 2555 w 3935470"/>
              <a:gd name="connsiteY12" fmla="*/ 1778530 h 3937530"/>
              <a:gd name="connsiteX0" fmla="*/ 2555 w 3935470"/>
              <a:gd name="connsiteY0" fmla="*/ 1778530 h 3937530"/>
              <a:gd name="connsiteX1" fmla="*/ 1526556 w 3935470"/>
              <a:gd name="connsiteY1" fmla="*/ 1029231 h 3937530"/>
              <a:gd name="connsiteX2" fmla="*/ 1069356 w 3935470"/>
              <a:gd name="connsiteY2" fmla="*/ 114830 h 3937530"/>
              <a:gd name="connsiteX3" fmla="*/ 1831356 w 3935470"/>
              <a:gd name="connsiteY3" fmla="*/ 813331 h 3937530"/>
              <a:gd name="connsiteX4" fmla="*/ 1975818 w 3935470"/>
              <a:gd name="connsiteY4" fmla="*/ 191030 h 3937530"/>
              <a:gd name="connsiteX5" fmla="*/ 2237756 w 3935470"/>
              <a:gd name="connsiteY5" fmla="*/ 826030 h 3937530"/>
              <a:gd name="connsiteX6" fmla="*/ 3101355 w 3935470"/>
              <a:gd name="connsiteY6" fmla="*/ 114830 h 3937530"/>
              <a:gd name="connsiteX7" fmla="*/ 2609230 w 3935470"/>
              <a:gd name="connsiteY7" fmla="*/ 1141942 h 3937530"/>
              <a:gd name="connsiteX8" fmla="*/ 3060082 w 3935470"/>
              <a:gd name="connsiteY8" fmla="*/ 1205443 h 3937530"/>
              <a:gd name="connsiteX9" fmla="*/ 2821957 w 3935470"/>
              <a:gd name="connsiteY9" fmla="*/ 1608668 h 3937530"/>
              <a:gd name="connsiteX10" fmla="*/ 3898281 w 3935470"/>
              <a:gd name="connsiteY10" fmla="*/ 1778530 h 3937530"/>
              <a:gd name="connsiteX11" fmla="*/ 1950418 w 3935470"/>
              <a:gd name="connsiteY11" fmla="*/ 3937530 h 3937530"/>
              <a:gd name="connsiteX12" fmla="*/ 2555 w 3935470"/>
              <a:gd name="connsiteY12" fmla="*/ 1778530 h 3937530"/>
              <a:gd name="connsiteX0" fmla="*/ 2555 w 3935470"/>
              <a:gd name="connsiteY0" fmla="*/ 1778530 h 3937530"/>
              <a:gd name="connsiteX1" fmla="*/ 1526556 w 3935470"/>
              <a:gd name="connsiteY1" fmla="*/ 1029231 h 3937530"/>
              <a:gd name="connsiteX2" fmla="*/ 1069356 w 3935470"/>
              <a:gd name="connsiteY2" fmla="*/ 114830 h 3937530"/>
              <a:gd name="connsiteX3" fmla="*/ 1831356 w 3935470"/>
              <a:gd name="connsiteY3" fmla="*/ 813331 h 3937530"/>
              <a:gd name="connsiteX4" fmla="*/ 1975818 w 3935470"/>
              <a:gd name="connsiteY4" fmla="*/ 191030 h 3937530"/>
              <a:gd name="connsiteX5" fmla="*/ 2237756 w 3935470"/>
              <a:gd name="connsiteY5" fmla="*/ 826030 h 3937530"/>
              <a:gd name="connsiteX6" fmla="*/ 3101355 w 3935470"/>
              <a:gd name="connsiteY6" fmla="*/ 114830 h 3937530"/>
              <a:gd name="connsiteX7" fmla="*/ 2609230 w 3935470"/>
              <a:gd name="connsiteY7" fmla="*/ 1141942 h 3937530"/>
              <a:gd name="connsiteX8" fmla="*/ 3060082 w 3935470"/>
              <a:gd name="connsiteY8" fmla="*/ 1205443 h 3937530"/>
              <a:gd name="connsiteX9" fmla="*/ 2821957 w 3935470"/>
              <a:gd name="connsiteY9" fmla="*/ 1608668 h 3937530"/>
              <a:gd name="connsiteX10" fmla="*/ 3898281 w 3935470"/>
              <a:gd name="connsiteY10" fmla="*/ 1778530 h 3937530"/>
              <a:gd name="connsiteX11" fmla="*/ 1950418 w 3935470"/>
              <a:gd name="connsiteY11" fmla="*/ 3937530 h 3937530"/>
              <a:gd name="connsiteX12" fmla="*/ 2555 w 3935470"/>
              <a:gd name="connsiteY12" fmla="*/ 1778530 h 3937530"/>
              <a:gd name="connsiteX0" fmla="*/ 2555 w 3971496"/>
              <a:gd name="connsiteY0" fmla="*/ 1778530 h 3937530"/>
              <a:gd name="connsiteX1" fmla="*/ 1526556 w 3971496"/>
              <a:gd name="connsiteY1" fmla="*/ 1029231 h 3937530"/>
              <a:gd name="connsiteX2" fmla="*/ 1069356 w 3971496"/>
              <a:gd name="connsiteY2" fmla="*/ 114830 h 3937530"/>
              <a:gd name="connsiteX3" fmla="*/ 1831356 w 3971496"/>
              <a:gd name="connsiteY3" fmla="*/ 813331 h 3937530"/>
              <a:gd name="connsiteX4" fmla="*/ 1975818 w 3971496"/>
              <a:gd name="connsiteY4" fmla="*/ 191030 h 3937530"/>
              <a:gd name="connsiteX5" fmla="*/ 2237756 w 3971496"/>
              <a:gd name="connsiteY5" fmla="*/ 826030 h 3937530"/>
              <a:gd name="connsiteX6" fmla="*/ 3101355 w 3971496"/>
              <a:gd name="connsiteY6" fmla="*/ 114830 h 3937530"/>
              <a:gd name="connsiteX7" fmla="*/ 2609230 w 3971496"/>
              <a:gd name="connsiteY7" fmla="*/ 1141942 h 3937530"/>
              <a:gd name="connsiteX8" fmla="*/ 3060082 w 3971496"/>
              <a:gd name="connsiteY8" fmla="*/ 1205443 h 3937530"/>
              <a:gd name="connsiteX9" fmla="*/ 2821957 w 3971496"/>
              <a:gd name="connsiteY9" fmla="*/ 1608668 h 3937530"/>
              <a:gd name="connsiteX10" fmla="*/ 3336307 w 3971496"/>
              <a:gd name="connsiteY10" fmla="*/ 1684868 h 3937530"/>
              <a:gd name="connsiteX11" fmla="*/ 3898281 w 3971496"/>
              <a:gd name="connsiteY11" fmla="*/ 1778530 h 3937530"/>
              <a:gd name="connsiteX12" fmla="*/ 1950418 w 3971496"/>
              <a:gd name="connsiteY12" fmla="*/ 3937530 h 3937530"/>
              <a:gd name="connsiteX13" fmla="*/ 2555 w 3971496"/>
              <a:gd name="connsiteY13" fmla="*/ 1778530 h 3937530"/>
              <a:gd name="connsiteX0" fmla="*/ 2555 w 3971496"/>
              <a:gd name="connsiteY0" fmla="*/ 1778530 h 3937530"/>
              <a:gd name="connsiteX1" fmla="*/ 1526556 w 3971496"/>
              <a:gd name="connsiteY1" fmla="*/ 1029231 h 3937530"/>
              <a:gd name="connsiteX2" fmla="*/ 1069356 w 3971496"/>
              <a:gd name="connsiteY2" fmla="*/ 114830 h 3937530"/>
              <a:gd name="connsiteX3" fmla="*/ 1831356 w 3971496"/>
              <a:gd name="connsiteY3" fmla="*/ 813331 h 3937530"/>
              <a:gd name="connsiteX4" fmla="*/ 1975818 w 3971496"/>
              <a:gd name="connsiteY4" fmla="*/ 191030 h 3937530"/>
              <a:gd name="connsiteX5" fmla="*/ 2237756 w 3971496"/>
              <a:gd name="connsiteY5" fmla="*/ 826030 h 3937530"/>
              <a:gd name="connsiteX6" fmla="*/ 3101355 w 3971496"/>
              <a:gd name="connsiteY6" fmla="*/ 114830 h 3937530"/>
              <a:gd name="connsiteX7" fmla="*/ 2609230 w 3971496"/>
              <a:gd name="connsiteY7" fmla="*/ 1141942 h 3937530"/>
              <a:gd name="connsiteX8" fmla="*/ 3060082 w 3971496"/>
              <a:gd name="connsiteY8" fmla="*/ 1205443 h 3937530"/>
              <a:gd name="connsiteX9" fmla="*/ 2821957 w 3971496"/>
              <a:gd name="connsiteY9" fmla="*/ 1608668 h 3937530"/>
              <a:gd name="connsiteX10" fmla="*/ 3336307 w 3971496"/>
              <a:gd name="connsiteY10" fmla="*/ 1684868 h 3937530"/>
              <a:gd name="connsiteX11" fmla="*/ 3898281 w 3971496"/>
              <a:gd name="connsiteY11" fmla="*/ 1778530 h 3937530"/>
              <a:gd name="connsiteX12" fmla="*/ 1950418 w 3971496"/>
              <a:gd name="connsiteY12" fmla="*/ 3937530 h 3937530"/>
              <a:gd name="connsiteX13" fmla="*/ 2555 w 3971496"/>
              <a:gd name="connsiteY13" fmla="*/ 1778530 h 3937530"/>
              <a:gd name="connsiteX0" fmla="*/ 2555 w 4003228"/>
              <a:gd name="connsiteY0" fmla="*/ 1778530 h 3937530"/>
              <a:gd name="connsiteX1" fmla="*/ 1526556 w 4003228"/>
              <a:gd name="connsiteY1" fmla="*/ 1029231 h 3937530"/>
              <a:gd name="connsiteX2" fmla="*/ 1069356 w 4003228"/>
              <a:gd name="connsiteY2" fmla="*/ 114830 h 3937530"/>
              <a:gd name="connsiteX3" fmla="*/ 1831356 w 4003228"/>
              <a:gd name="connsiteY3" fmla="*/ 813331 h 3937530"/>
              <a:gd name="connsiteX4" fmla="*/ 1975818 w 4003228"/>
              <a:gd name="connsiteY4" fmla="*/ 191030 h 3937530"/>
              <a:gd name="connsiteX5" fmla="*/ 2237756 w 4003228"/>
              <a:gd name="connsiteY5" fmla="*/ 826030 h 3937530"/>
              <a:gd name="connsiteX6" fmla="*/ 3101355 w 4003228"/>
              <a:gd name="connsiteY6" fmla="*/ 114830 h 3937530"/>
              <a:gd name="connsiteX7" fmla="*/ 2609230 w 4003228"/>
              <a:gd name="connsiteY7" fmla="*/ 1141942 h 3937530"/>
              <a:gd name="connsiteX8" fmla="*/ 3060082 w 4003228"/>
              <a:gd name="connsiteY8" fmla="*/ 1205443 h 3937530"/>
              <a:gd name="connsiteX9" fmla="*/ 2821957 w 4003228"/>
              <a:gd name="connsiteY9" fmla="*/ 1608668 h 3937530"/>
              <a:gd name="connsiteX10" fmla="*/ 3336307 w 4003228"/>
              <a:gd name="connsiteY10" fmla="*/ 1684868 h 3937530"/>
              <a:gd name="connsiteX11" fmla="*/ 3626820 w 4003228"/>
              <a:gd name="connsiteY11" fmla="*/ 2013480 h 3937530"/>
              <a:gd name="connsiteX12" fmla="*/ 3898281 w 4003228"/>
              <a:gd name="connsiteY12" fmla="*/ 1778530 h 3937530"/>
              <a:gd name="connsiteX13" fmla="*/ 1950418 w 4003228"/>
              <a:gd name="connsiteY13" fmla="*/ 3937530 h 3937530"/>
              <a:gd name="connsiteX14" fmla="*/ 2555 w 4003228"/>
              <a:gd name="connsiteY14" fmla="*/ 1778530 h 3937530"/>
              <a:gd name="connsiteX0" fmla="*/ 2555 w 4003228"/>
              <a:gd name="connsiteY0" fmla="*/ 1778530 h 3937530"/>
              <a:gd name="connsiteX1" fmla="*/ 1526556 w 4003228"/>
              <a:gd name="connsiteY1" fmla="*/ 1029231 h 3937530"/>
              <a:gd name="connsiteX2" fmla="*/ 1069356 w 4003228"/>
              <a:gd name="connsiteY2" fmla="*/ 114830 h 3937530"/>
              <a:gd name="connsiteX3" fmla="*/ 1831356 w 4003228"/>
              <a:gd name="connsiteY3" fmla="*/ 813331 h 3937530"/>
              <a:gd name="connsiteX4" fmla="*/ 1975818 w 4003228"/>
              <a:gd name="connsiteY4" fmla="*/ 191030 h 3937530"/>
              <a:gd name="connsiteX5" fmla="*/ 2237756 w 4003228"/>
              <a:gd name="connsiteY5" fmla="*/ 826030 h 3937530"/>
              <a:gd name="connsiteX6" fmla="*/ 3101355 w 4003228"/>
              <a:gd name="connsiteY6" fmla="*/ 114830 h 3937530"/>
              <a:gd name="connsiteX7" fmla="*/ 2609230 w 4003228"/>
              <a:gd name="connsiteY7" fmla="*/ 1141942 h 3937530"/>
              <a:gd name="connsiteX8" fmla="*/ 3060082 w 4003228"/>
              <a:gd name="connsiteY8" fmla="*/ 1205443 h 3937530"/>
              <a:gd name="connsiteX9" fmla="*/ 2821957 w 4003228"/>
              <a:gd name="connsiteY9" fmla="*/ 1608668 h 3937530"/>
              <a:gd name="connsiteX10" fmla="*/ 3336307 w 4003228"/>
              <a:gd name="connsiteY10" fmla="*/ 1684868 h 3937530"/>
              <a:gd name="connsiteX11" fmla="*/ 3626820 w 4003228"/>
              <a:gd name="connsiteY11" fmla="*/ 2013480 h 3937530"/>
              <a:gd name="connsiteX12" fmla="*/ 3898281 w 4003228"/>
              <a:gd name="connsiteY12" fmla="*/ 1778530 h 3937530"/>
              <a:gd name="connsiteX13" fmla="*/ 1950418 w 4003228"/>
              <a:gd name="connsiteY13" fmla="*/ 3937530 h 3937530"/>
              <a:gd name="connsiteX14" fmla="*/ 2555 w 4003228"/>
              <a:gd name="connsiteY14" fmla="*/ 1778530 h 3937530"/>
              <a:gd name="connsiteX0" fmla="*/ 2555 w 3676051"/>
              <a:gd name="connsiteY0" fmla="*/ 1778530 h 3939551"/>
              <a:gd name="connsiteX1" fmla="*/ 1526556 w 3676051"/>
              <a:gd name="connsiteY1" fmla="*/ 1029231 h 3939551"/>
              <a:gd name="connsiteX2" fmla="*/ 1069356 w 3676051"/>
              <a:gd name="connsiteY2" fmla="*/ 114830 h 3939551"/>
              <a:gd name="connsiteX3" fmla="*/ 1831356 w 3676051"/>
              <a:gd name="connsiteY3" fmla="*/ 813331 h 3939551"/>
              <a:gd name="connsiteX4" fmla="*/ 1975818 w 3676051"/>
              <a:gd name="connsiteY4" fmla="*/ 191030 h 3939551"/>
              <a:gd name="connsiteX5" fmla="*/ 2237756 w 3676051"/>
              <a:gd name="connsiteY5" fmla="*/ 826030 h 3939551"/>
              <a:gd name="connsiteX6" fmla="*/ 3101355 w 3676051"/>
              <a:gd name="connsiteY6" fmla="*/ 114830 h 3939551"/>
              <a:gd name="connsiteX7" fmla="*/ 2609230 w 3676051"/>
              <a:gd name="connsiteY7" fmla="*/ 1141942 h 3939551"/>
              <a:gd name="connsiteX8" fmla="*/ 3060082 w 3676051"/>
              <a:gd name="connsiteY8" fmla="*/ 1205443 h 3939551"/>
              <a:gd name="connsiteX9" fmla="*/ 2821957 w 3676051"/>
              <a:gd name="connsiteY9" fmla="*/ 1608668 h 3939551"/>
              <a:gd name="connsiteX10" fmla="*/ 3336307 w 3676051"/>
              <a:gd name="connsiteY10" fmla="*/ 1684868 h 3939551"/>
              <a:gd name="connsiteX11" fmla="*/ 3626820 w 3676051"/>
              <a:gd name="connsiteY11" fmla="*/ 2013480 h 3939551"/>
              <a:gd name="connsiteX12" fmla="*/ 3383931 w 3676051"/>
              <a:gd name="connsiteY12" fmla="*/ 2159530 h 3939551"/>
              <a:gd name="connsiteX13" fmla="*/ 1950418 w 3676051"/>
              <a:gd name="connsiteY13" fmla="*/ 3937530 h 3939551"/>
              <a:gd name="connsiteX14" fmla="*/ 2555 w 3676051"/>
              <a:gd name="connsiteY14" fmla="*/ 1778530 h 3939551"/>
              <a:gd name="connsiteX0" fmla="*/ 2555 w 3648852"/>
              <a:gd name="connsiteY0" fmla="*/ 1778530 h 3939551"/>
              <a:gd name="connsiteX1" fmla="*/ 1526556 w 3648852"/>
              <a:gd name="connsiteY1" fmla="*/ 1029231 h 3939551"/>
              <a:gd name="connsiteX2" fmla="*/ 1069356 w 3648852"/>
              <a:gd name="connsiteY2" fmla="*/ 114830 h 3939551"/>
              <a:gd name="connsiteX3" fmla="*/ 1831356 w 3648852"/>
              <a:gd name="connsiteY3" fmla="*/ 813331 h 3939551"/>
              <a:gd name="connsiteX4" fmla="*/ 1975818 w 3648852"/>
              <a:gd name="connsiteY4" fmla="*/ 191030 h 3939551"/>
              <a:gd name="connsiteX5" fmla="*/ 2237756 w 3648852"/>
              <a:gd name="connsiteY5" fmla="*/ 826030 h 3939551"/>
              <a:gd name="connsiteX6" fmla="*/ 3101355 w 3648852"/>
              <a:gd name="connsiteY6" fmla="*/ 114830 h 3939551"/>
              <a:gd name="connsiteX7" fmla="*/ 2609230 w 3648852"/>
              <a:gd name="connsiteY7" fmla="*/ 1141942 h 3939551"/>
              <a:gd name="connsiteX8" fmla="*/ 3060082 w 3648852"/>
              <a:gd name="connsiteY8" fmla="*/ 1205443 h 3939551"/>
              <a:gd name="connsiteX9" fmla="*/ 2821957 w 3648852"/>
              <a:gd name="connsiteY9" fmla="*/ 1608668 h 3939551"/>
              <a:gd name="connsiteX10" fmla="*/ 3336307 w 3648852"/>
              <a:gd name="connsiteY10" fmla="*/ 1684868 h 3939551"/>
              <a:gd name="connsiteX11" fmla="*/ 3626820 w 3648852"/>
              <a:gd name="connsiteY11" fmla="*/ 2013480 h 3939551"/>
              <a:gd name="connsiteX12" fmla="*/ 3383931 w 3648852"/>
              <a:gd name="connsiteY12" fmla="*/ 2159530 h 3939551"/>
              <a:gd name="connsiteX13" fmla="*/ 1950418 w 3648852"/>
              <a:gd name="connsiteY13" fmla="*/ 3937530 h 3939551"/>
              <a:gd name="connsiteX14" fmla="*/ 2555 w 3648852"/>
              <a:gd name="connsiteY14" fmla="*/ 1778530 h 3939551"/>
              <a:gd name="connsiteX0" fmla="*/ 2555 w 3551148"/>
              <a:gd name="connsiteY0" fmla="*/ 1778530 h 3939551"/>
              <a:gd name="connsiteX1" fmla="*/ 1526556 w 3551148"/>
              <a:gd name="connsiteY1" fmla="*/ 1029231 h 3939551"/>
              <a:gd name="connsiteX2" fmla="*/ 1069356 w 3551148"/>
              <a:gd name="connsiteY2" fmla="*/ 114830 h 3939551"/>
              <a:gd name="connsiteX3" fmla="*/ 1831356 w 3551148"/>
              <a:gd name="connsiteY3" fmla="*/ 813331 h 3939551"/>
              <a:gd name="connsiteX4" fmla="*/ 1975818 w 3551148"/>
              <a:gd name="connsiteY4" fmla="*/ 191030 h 3939551"/>
              <a:gd name="connsiteX5" fmla="*/ 2237756 w 3551148"/>
              <a:gd name="connsiteY5" fmla="*/ 826030 h 3939551"/>
              <a:gd name="connsiteX6" fmla="*/ 3101355 w 3551148"/>
              <a:gd name="connsiteY6" fmla="*/ 114830 h 3939551"/>
              <a:gd name="connsiteX7" fmla="*/ 2609230 w 3551148"/>
              <a:gd name="connsiteY7" fmla="*/ 1141942 h 3939551"/>
              <a:gd name="connsiteX8" fmla="*/ 3060082 w 3551148"/>
              <a:gd name="connsiteY8" fmla="*/ 1205443 h 3939551"/>
              <a:gd name="connsiteX9" fmla="*/ 2821957 w 3551148"/>
              <a:gd name="connsiteY9" fmla="*/ 1608668 h 3939551"/>
              <a:gd name="connsiteX10" fmla="*/ 3336307 w 3551148"/>
              <a:gd name="connsiteY10" fmla="*/ 1684868 h 3939551"/>
              <a:gd name="connsiteX11" fmla="*/ 3517283 w 3551148"/>
              <a:gd name="connsiteY11" fmla="*/ 1965855 h 3939551"/>
              <a:gd name="connsiteX12" fmla="*/ 3383931 w 3551148"/>
              <a:gd name="connsiteY12" fmla="*/ 2159530 h 3939551"/>
              <a:gd name="connsiteX13" fmla="*/ 1950418 w 3551148"/>
              <a:gd name="connsiteY13" fmla="*/ 3937530 h 3939551"/>
              <a:gd name="connsiteX14" fmla="*/ 2555 w 3551148"/>
              <a:gd name="connsiteY14" fmla="*/ 1778530 h 3939551"/>
              <a:gd name="connsiteX0" fmla="*/ 2555 w 3517283"/>
              <a:gd name="connsiteY0" fmla="*/ 1778530 h 3939551"/>
              <a:gd name="connsiteX1" fmla="*/ 1526556 w 3517283"/>
              <a:gd name="connsiteY1" fmla="*/ 1029231 h 3939551"/>
              <a:gd name="connsiteX2" fmla="*/ 1069356 w 3517283"/>
              <a:gd name="connsiteY2" fmla="*/ 114830 h 3939551"/>
              <a:gd name="connsiteX3" fmla="*/ 1831356 w 3517283"/>
              <a:gd name="connsiteY3" fmla="*/ 813331 h 3939551"/>
              <a:gd name="connsiteX4" fmla="*/ 1975818 w 3517283"/>
              <a:gd name="connsiteY4" fmla="*/ 191030 h 3939551"/>
              <a:gd name="connsiteX5" fmla="*/ 2237756 w 3517283"/>
              <a:gd name="connsiteY5" fmla="*/ 826030 h 3939551"/>
              <a:gd name="connsiteX6" fmla="*/ 3101355 w 3517283"/>
              <a:gd name="connsiteY6" fmla="*/ 114830 h 3939551"/>
              <a:gd name="connsiteX7" fmla="*/ 2609230 w 3517283"/>
              <a:gd name="connsiteY7" fmla="*/ 1141942 h 3939551"/>
              <a:gd name="connsiteX8" fmla="*/ 3060082 w 3517283"/>
              <a:gd name="connsiteY8" fmla="*/ 1205443 h 3939551"/>
              <a:gd name="connsiteX9" fmla="*/ 2821957 w 3517283"/>
              <a:gd name="connsiteY9" fmla="*/ 1608668 h 3939551"/>
              <a:gd name="connsiteX10" fmla="*/ 3336307 w 3517283"/>
              <a:gd name="connsiteY10" fmla="*/ 1684868 h 3939551"/>
              <a:gd name="connsiteX11" fmla="*/ 3517283 w 3517283"/>
              <a:gd name="connsiteY11" fmla="*/ 1965855 h 3939551"/>
              <a:gd name="connsiteX12" fmla="*/ 3383931 w 3517283"/>
              <a:gd name="connsiteY12" fmla="*/ 2159530 h 3939551"/>
              <a:gd name="connsiteX13" fmla="*/ 1950418 w 3517283"/>
              <a:gd name="connsiteY13" fmla="*/ 3937530 h 3939551"/>
              <a:gd name="connsiteX14" fmla="*/ 2555 w 3517283"/>
              <a:gd name="connsiteY14" fmla="*/ 1778530 h 3939551"/>
              <a:gd name="connsiteX0" fmla="*/ 2555 w 3521355"/>
              <a:gd name="connsiteY0" fmla="*/ 1778530 h 3939551"/>
              <a:gd name="connsiteX1" fmla="*/ 1526556 w 3521355"/>
              <a:gd name="connsiteY1" fmla="*/ 1029231 h 3939551"/>
              <a:gd name="connsiteX2" fmla="*/ 1069356 w 3521355"/>
              <a:gd name="connsiteY2" fmla="*/ 114830 h 3939551"/>
              <a:gd name="connsiteX3" fmla="*/ 1831356 w 3521355"/>
              <a:gd name="connsiteY3" fmla="*/ 813331 h 3939551"/>
              <a:gd name="connsiteX4" fmla="*/ 1975818 w 3521355"/>
              <a:gd name="connsiteY4" fmla="*/ 191030 h 3939551"/>
              <a:gd name="connsiteX5" fmla="*/ 2237756 w 3521355"/>
              <a:gd name="connsiteY5" fmla="*/ 826030 h 3939551"/>
              <a:gd name="connsiteX6" fmla="*/ 3101355 w 3521355"/>
              <a:gd name="connsiteY6" fmla="*/ 114830 h 3939551"/>
              <a:gd name="connsiteX7" fmla="*/ 2609230 w 3521355"/>
              <a:gd name="connsiteY7" fmla="*/ 1141942 h 3939551"/>
              <a:gd name="connsiteX8" fmla="*/ 3060082 w 3521355"/>
              <a:gd name="connsiteY8" fmla="*/ 1205443 h 3939551"/>
              <a:gd name="connsiteX9" fmla="*/ 2821957 w 3521355"/>
              <a:gd name="connsiteY9" fmla="*/ 1608668 h 3939551"/>
              <a:gd name="connsiteX10" fmla="*/ 3336307 w 3521355"/>
              <a:gd name="connsiteY10" fmla="*/ 1684868 h 3939551"/>
              <a:gd name="connsiteX11" fmla="*/ 3517283 w 3521355"/>
              <a:gd name="connsiteY11" fmla="*/ 1965855 h 3939551"/>
              <a:gd name="connsiteX12" fmla="*/ 3383931 w 3521355"/>
              <a:gd name="connsiteY12" fmla="*/ 2159530 h 3939551"/>
              <a:gd name="connsiteX13" fmla="*/ 1950418 w 3521355"/>
              <a:gd name="connsiteY13" fmla="*/ 3937530 h 3939551"/>
              <a:gd name="connsiteX14" fmla="*/ 2555 w 3521355"/>
              <a:gd name="connsiteY14" fmla="*/ 1778530 h 3939551"/>
              <a:gd name="connsiteX0" fmla="*/ 2555 w 3521355"/>
              <a:gd name="connsiteY0" fmla="*/ 1778530 h 3939551"/>
              <a:gd name="connsiteX1" fmla="*/ 1526556 w 3521355"/>
              <a:gd name="connsiteY1" fmla="*/ 1029231 h 3939551"/>
              <a:gd name="connsiteX2" fmla="*/ 1069356 w 3521355"/>
              <a:gd name="connsiteY2" fmla="*/ 114830 h 3939551"/>
              <a:gd name="connsiteX3" fmla="*/ 1831356 w 3521355"/>
              <a:gd name="connsiteY3" fmla="*/ 813331 h 3939551"/>
              <a:gd name="connsiteX4" fmla="*/ 1975818 w 3521355"/>
              <a:gd name="connsiteY4" fmla="*/ 191030 h 3939551"/>
              <a:gd name="connsiteX5" fmla="*/ 2237756 w 3521355"/>
              <a:gd name="connsiteY5" fmla="*/ 826030 h 3939551"/>
              <a:gd name="connsiteX6" fmla="*/ 3101355 w 3521355"/>
              <a:gd name="connsiteY6" fmla="*/ 114830 h 3939551"/>
              <a:gd name="connsiteX7" fmla="*/ 2609230 w 3521355"/>
              <a:gd name="connsiteY7" fmla="*/ 1141942 h 3939551"/>
              <a:gd name="connsiteX8" fmla="*/ 3060082 w 3521355"/>
              <a:gd name="connsiteY8" fmla="*/ 1205443 h 3939551"/>
              <a:gd name="connsiteX9" fmla="*/ 2821957 w 3521355"/>
              <a:gd name="connsiteY9" fmla="*/ 1608668 h 3939551"/>
              <a:gd name="connsiteX10" fmla="*/ 3336307 w 3521355"/>
              <a:gd name="connsiteY10" fmla="*/ 1684868 h 3939551"/>
              <a:gd name="connsiteX11" fmla="*/ 3517283 w 3521355"/>
              <a:gd name="connsiteY11" fmla="*/ 1965855 h 3939551"/>
              <a:gd name="connsiteX12" fmla="*/ 3383931 w 3521355"/>
              <a:gd name="connsiteY12" fmla="*/ 2159530 h 3939551"/>
              <a:gd name="connsiteX13" fmla="*/ 1950418 w 3521355"/>
              <a:gd name="connsiteY13" fmla="*/ 3937530 h 3939551"/>
              <a:gd name="connsiteX14" fmla="*/ 2555 w 3521355"/>
              <a:gd name="connsiteY14" fmla="*/ 1778530 h 3939551"/>
              <a:gd name="connsiteX0" fmla="*/ 2555 w 3521355"/>
              <a:gd name="connsiteY0" fmla="*/ 1778530 h 3939551"/>
              <a:gd name="connsiteX1" fmla="*/ 1526556 w 3521355"/>
              <a:gd name="connsiteY1" fmla="*/ 1029231 h 3939551"/>
              <a:gd name="connsiteX2" fmla="*/ 1069356 w 3521355"/>
              <a:gd name="connsiteY2" fmla="*/ 114830 h 3939551"/>
              <a:gd name="connsiteX3" fmla="*/ 1831356 w 3521355"/>
              <a:gd name="connsiteY3" fmla="*/ 813331 h 3939551"/>
              <a:gd name="connsiteX4" fmla="*/ 1975818 w 3521355"/>
              <a:gd name="connsiteY4" fmla="*/ 191030 h 3939551"/>
              <a:gd name="connsiteX5" fmla="*/ 2237756 w 3521355"/>
              <a:gd name="connsiteY5" fmla="*/ 826030 h 3939551"/>
              <a:gd name="connsiteX6" fmla="*/ 3101355 w 3521355"/>
              <a:gd name="connsiteY6" fmla="*/ 114830 h 3939551"/>
              <a:gd name="connsiteX7" fmla="*/ 2609230 w 3521355"/>
              <a:gd name="connsiteY7" fmla="*/ 1141942 h 3939551"/>
              <a:gd name="connsiteX8" fmla="*/ 3060082 w 3521355"/>
              <a:gd name="connsiteY8" fmla="*/ 1205443 h 3939551"/>
              <a:gd name="connsiteX9" fmla="*/ 2821957 w 3521355"/>
              <a:gd name="connsiteY9" fmla="*/ 1608668 h 3939551"/>
              <a:gd name="connsiteX10" fmla="*/ 3336307 w 3521355"/>
              <a:gd name="connsiteY10" fmla="*/ 1684868 h 3939551"/>
              <a:gd name="connsiteX11" fmla="*/ 3517283 w 3521355"/>
              <a:gd name="connsiteY11" fmla="*/ 1965855 h 3939551"/>
              <a:gd name="connsiteX12" fmla="*/ 3383931 w 3521355"/>
              <a:gd name="connsiteY12" fmla="*/ 2159530 h 3939551"/>
              <a:gd name="connsiteX13" fmla="*/ 1950418 w 3521355"/>
              <a:gd name="connsiteY13" fmla="*/ 3937530 h 3939551"/>
              <a:gd name="connsiteX14" fmla="*/ 2555 w 3521355"/>
              <a:gd name="connsiteY14" fmla="*/ 1778530 h 3939551"/>
              <a:gd name="connsiteX0" fmla="*/ 2555 w 3521355"/>
              <a:gd name="connsiteY0" fmla="*/ 1778530 h 3939551"/>
              <a:gd name="connsiteX1" fmla="*/ 1526556 w 3521355"/>
              <a:gd name="connsiteY1" fmla="*/ 1029231 h 3939551"/>
              <a:gd name="connsiteX2" fmla="*/ 1069356 w 3521355"/>
              <a:gd name="connsiteY2" fmla="*/ 114830 h 3939551"/>
              <a:gd name="connsiteX3" fmla="*/ 1831356 w 3521355"/>
              <a:gd name="connsiteY3" fmla="*/ 813331 h 3939551"/>
              <a:gd name="connsiteX4" fmla="*/ 1975818 w 3521355"/>
              <a:gd name="connsiteY4" fmla="*/ 191030 h 3939551"/>
              <a:gd name="connsiteX5" fmla="*/ 2237756 w 3521355"/>
              <a:gd name="connsiteY5" fmla="*/ 826030 h 3939551"/>
              <a:gd name="connsiteX6" fmla="*/ 3101355 w 3521355"/>
              <a:gd name="connsiteY6" fmla="*/ 114830 h 3939551"/>
              <a:gd name="connsiteX7" fmla="*/ 2609230 w 3521355"/>
              <a:gd name="connsiteY7" fmla="*/ 1141942 h 3939551"/>
              <a:gd name="connsiteX8" fmla="*/ 3060082 w 3521355"/>
              <a:gd name="connsiteY8" fmla="*/ 1205443 h 3939551"/>
              <a:gd name="connsiteX9" fmla="*/ 2821957 w 3521355"/>
              <a:gd name="connsiteY9" fmla="*/ 1608668 h 3939551"/>
              <a:gd name="connsiteX10" fmla="*/ 3336307 w 3521355"/>
              <a:gd name="connsiteY10" fmla="*/ 1684868 h 3939551"/>
              <a:gd name="connsiteX11" fmla="*/ 3517283 w 3521355"/>
              <a:gd name="connsiteY11" fmla="*/ 1965855 h 3939551"/>
              <a:gd name="connsiteX12" fmla="*/ 3383931 w 3521355"/>
              <a:gd name="connsiteY12" fmla="*/ 2159530 h 3939551"/>
              <a:gd name="connsiteX13" fmla="*/ 1950418 w 3521355"/>
              <a:gd name="connsiteY13" fmla="*/ 3937530 h 3939551"/>
              <a:gd name="connsiteX14" fmla="*/ 2555 w 3521355"/>
              <a:gd name="connsiteY14" fmla="*/ 1778530 h 3939551"/>
              <a:gd name="connsiteX0" fmla="*/ 2555 w 3521355"/>
              <a:gd name="connsiteY0" fmla="*/ 1778530 h 3939111"/>
              <a:gd name="connsiteX1" fmla="*/ 1526556 w 3521355"/>
              <a:gd name="connsiteY1" fmla="*/ 1029231 h 3939111"/>
              <a:gd name="connsiteX2" fmla="*/ 1069356 w 3521355"/>
              <a:gd name="connsiteY2" fmla="*/ 114830 h 3939111"/>
              <a:gd name="connsiteX3" fmla="*/ 1831356 w 3521355"/>
              <a:gd name="connsiteY3" fmla="*/ 813331 h 3939111"/>
              <a:gd name="connsiteX4" fmla="*/ 1975818 w 3521355"/>
              <a:gd name="connsiteY4" fmla="*/ 191030 h 3939111"/>
              <a:gd name="connsiteX5" fmla="*/ 2237756 w 3521355"/>
              <a:gd name="connsiteY5" fmla="*/ 826030 h 3939111"/>
              <a:gd name="connsiteX6" fmla="*/ 3101355 w 3521355"/>
              <a:gd name="connsiteY6" fmla="*/ 114830 h 3939111"/>
              <a:gd name="connsiteX7" fmla="*/ 2609230 w 3521355"/>
              <a:gd name="connsiteY7" fmla="*/ 1141942 h 3939111"/>
              <a:gd name="connsiteX8" fmla="*/ 3060082 w 3521355"/>
              <a:gd name="connsiteY8" fmla="*/ 1205443 h 3939111"/>
              <a:gd name="connsiteX9" fmla="*/ 2821957 w 3521355"/>
              <a:gd name="connsiteY9" fmla="*/ 1608668 h 3939111"/>
              <a:gd name="connsiteX10" fmla="*/ 3336307 w 3521355"/>
              <a:gd name="connsiteY10" fmla="*/ 1684868 h 3939111"/>
              <a:gd name="connsiteX11" fmla="*/ 3517283 w 3521355"/>
              <a:gd name="connsiteY11" fmla="*/ 1965855 h 3939111"/>
              <a:gd name="connsiteX12" fmla="*/ 3383931 w 3521355"/>
              <a:gd name="connsiteY12" fmla="*/ 2159530 h 3939111"/>
              <a:gd name="connsiteX13" fmla="*/ 1950418 w 3521355"/>
              <a:gd name="connsiteY13" fmla="*/ 3937530 h 3939111"/>
              <a:gd name="connsiteX14" fmla="*/ 2555 w 3521355"/>
              <a:gd name="connsiteY14" fmla="*/ 1778530 h 3939111"/>
              <a:gd name="connsiteX0" fmla="*/ 2555 w 3521355"/>
              <a:gd name="connsiteY0" fmla="*/ 1778530 h 3938642"/>
              <a:gd name="connsiteX1" fmla="*/ 1526556 w 3521355"/>
              <a:gd name="connsiteY1" fmla="*/ 1029231 h 3938642"/>
              <a:gd name="connsiteX2" fmla="*/ 1069356 w 3521355"/>
              <a:gd name="connsiteY2" fmla="*/ 114830 h 3938642"/>
              <a:gd name="connsiteX3" fmla="*/ 1831356 w 3521355"/>
              <a:gd name="connsiteY3" fmla="*/ 813331 h 3938642"/>
              <a:gd name="connsiteX4" fmla="*/ 1975818 w 3521355"/>
              <a:gd name="connsiteY4" fmla="*/ 191030 h 3938642"/>
              <a:gd name="connsiteX5" fmla="*/ 2237756 w 3521355"/>
              <a:gd name="connsiteY5" fmla="*/ 826030 h 3938642"/>
              <a:gd name="connsiteX6" fmla="*/ 3101355 w 3521355"/>
              <a:gd name="connsiteY6" fmla="*/ 114830 h 3938642"/>
              <a:gd name="connsiteX7" fmla="*/ 2609230 w 3521355"/>
              <a:gd name="connsiteY7" fmla="*/ 1141942 h 3938642"/>
              <a:gd name="connsiteX8" fmla="*/ 3060082 w 3521355"/>
              <a:gd name="connsiteY8" fmla="*/ 1205443 h 3938642"/>
              <a:gd name="connsiteX9" fmla="*/ 2821957 w 3521355"/>
              <a:gd name="connsiteY9" fmla="*/ 1608668 h 3938642"/>
              <a:gd name="connsiteX10" fmla="*/ 3336307 w 3521355"/>
              <a:gd name="connsiteY10" fmla="*/ 1684868 h 3938642"/>
              <a:gd name="connsiteX11" fmla="*/ 3517283 w 3521355"/>
              <a:gd name="connsiteY11" fmla="*/ 1965855 h 3938642"/>
              <a:gd name="connsiteX12" fmla="*/ 3383931 w 3521355"/>
              <a:gd name="connsiteY12" fmla="*/ 2159530 h 3938642"/>
              <a:gd name="connsiteX13" fmla="*/ 2717184 w 3521355"/>
              <a:gd name="connsiteY13" fmla="*/ 2075393 h 3938642"/>
              <a:gd name="connsiteX14" fmla="*/ 1950418 w 3521355"/>
              <a:gd name="connsiteY14" fmla="*/ 3937530 h 3938642"/>
              <a:gd name="connsiteX15" fmla="*/ 2555 w 3521355"/>
              <a:gd name="connsiteY15" fmla="*/ 1778530 h 3938642"/>
              <a:gd name="connsiteX0" fmla="*/ 2555 w 3521355"/>
              <a:gd name="connsiteY0" fmla="*/ 1778530 h 3938642"/>
              <a:gd name="connsiteX1" fmla="*/ 1526556 w 3521355"/>
              <a:gd name="connsiteY1" fmla="*/ 1029231 h 3938642"/>
              <a:gd name="connsiteX2" fmla="*/ 1069356 w 3521355"/>
              <a:gd name="connsiteY2" fmla="*/ 114830 h 3938642"/>
              <a:gd name="connsiteX3" fmla="*/ 1831356 w 3521355"/>
              <a:gd name="connsiteY3" fmla="*/ 813331 h 3938642"/>
              <a:gd name="connsiteX4" fmla="*/ 1975818 w 3521355"/>
              <a:gd name="connsiteY4" fmla="*/ 191030 h 3938642"/>
              <a:gd name="connsiteX5" fmla="*/ 2237756 w 3521355"/>
              <a:gd name="connsiteY5" fmla="*/ 826030 h 3938642"/>
              <a:gd name="connsiteX6" fmla="*/ 3101355 w 3521355"/>
              <a:gd name="connsiteY6" fmla="*/ 114830 h 3938642"/>
              <a:gd name="connsiteX7" fmla="*/ 2609230 w 3521355"/>
              <a:gd name="connsiteY7" fmla="*/ 1141942 h 3938642"/>
              <a:gd name="connsiteX8" fmla="*/ 3060082 w 3521355"/>
              <a:gd name="connsiteY8" fmla="*/ 1205443 h 3938642"/>
              <a:gd name="connsiteX9" fmla="*/ 2821957 w 3521355"/>
              <a:gd name="connsiteY9" fmla="*/ 1608668 h 3938642"/>
              <a:gd name="connsiteX10" fmla="*/ 3336307 w 3521355"/>
              <a:gd name="connsiteY10" fmla="*/ 1684868 h 3938642"/>
              <a:gd name="connsiteX11" fmla="*/ 3517283 w 3521355"/>
              <a:gd name="connsiteY11" fmla="*/ 1965855 h 3938642"/>
              <a:gd name="connsiteX12" fmla="*/ 3369643 w 3521355"/>
              <a:gd name="connsiteY12" fmla="*/ 2150005 h 3938642"/>
              <a:gd name="connsiteX13" fmla="*/ 2717184 w 3521355"/>
              <a:gd name="connsiteY13" fmla="*/ 2075393 h 3938642"/>
              <a:gd name="connsiteX14" fmla="*/ 1950418 w 3521355"/>
              <a:gd name="connsiteY14" fmla="*/ 3937530 h 3938642"/>
              <a:gd name="connsiteX15" fmla="*/ 2555 w 3521355"/>
              <a:gd name="connsiteY15" fmla="*/ 1778530 h 3938642"/>
              <a:gd name="connsiteX0" fmla="*/ 2555 w 3521355"/>
              <a:gd name="connsiteY0" fmla="*/ 1778530 h 3938642"/>
              <a:gd name="connsiteX1" fmla="*/ 1526556 w 3521355"/>
              <a:gd name="connsiteY1" fmla="*/ 1029231 h 3938642"/>
              <a:gd name="connsiteX2" fmla="*/ 1069356 w 3521355"/>
              <a:gd name="connsiteY2" fmla="*/ 114830 h 3938642"/>
              <a:gd name="connsiteX3" fmla="*/ 1831356 w 3521355"/>
              <a:gd name="connsiteY3" fmla="*/ 813331 h 3938642"/>
              <a:gd name="connsiteX4" fmla="*/ 1975818 w 3521355"/>
              <a:gd name="connsiteY4" fmla="*/ 191030 h 3938642"/>
              <a:gd name="connsiteX5" fmla="*/ 2237756 w 3521355"/>
              <a:gd name="connsiteY5" fmla="*/ 826030 h 3938642"/>
              <a:gd name="connsiteX6" fmla="*/ 3101355 w 3521355"/>
              <a:gd name="connsiteY6" fmla="*/ 114830 h 3938642"/>
              <a:gd name="connsiteX7" fmla="*/ 2609230 w 3521355"/>
              <a:gd name="connsiteY7" fmla="*/ 1141942 h 3938642"/>
              <a:gd name="connsiteX8" fmla="*/ 3060082 w 3521355"/>
              <a:gd name="connsiteY8" fmla="*/ 1205443 h 3938642"/>
              <a:gd name="connsiteX9" fmla="*/ 2821957 w 3521355"/>
              <a:gd name="connsiteY9" fmla="*/ 1608668 h 3938642"/>
              <a:gd name="connsiteX10" fmla="*/ 3336307 w 3521355"/>
              <a:gd name="connsiteY10" fmla="*/ 1684868 h 3938642"/>
              <a:gd name="connsiteX11" fmla="*/ 3517283 w 3521355"/>
              <a:gd name="connsiteY11" fmla="*/ 1965855 h 3938642"/>
              <a:gd name="connsiteX12" fmla="*/ 3369643 w 3521355"/>
              <a:gd name="connsiteY12" fmla="*/ 2150005 h 3938642"/>
              <a:gd name="connsiteX13" fmla="*/ 2717184 w 3521355"/>
              <a:gd name="connsiteY13" fmla="*/ 2075393 h 3938642"/>
              <a:gd name="connsiteX14" fmla="*/ 1950418 w 3521355"/>
              <a:gd name="connsiteY14" fmla="*/ 3937530 h 3938642"/>
              <a:gd name="connsiteX15" fmla="*/ 2555 w 3521355"/>
              <a:gd name="connsiteY15" fmla="*/ 1778530 h 3938642"/>
              <a:gd name="connsiteX0" fmla="*/ 2555 w 3521355"/>
              <a:gd name="connsiteY0" fmla="*/ 1778530 h 3938642"/>
              <a:gd name="connsiteX1" fmla="*/ 1526556 w 3521355"/>
              <a:gd name="connsiteY1" fmla="*/ 1029231 h 3938642"/>
              <a:gd name="connsiteX2" fmla="*/ 1069356 w 3521355"/>
              <a:gd name="connsiteY2" fmla="*/ 114830 h 3938642"/>
              <a:gd name="connsiteX3" fmla="*/ 1831356 w 3521355"/>
              <a:gd name="connsiteY3" fmla="*/ 813331 h 3938642"/>
              <a:gd name="connsiteX4" fmla="*/ 1975818 w 3521355"/>
              <a:gd name="connsiteY4" fmla="*/ 191030 h 3938642"/>
              <a:gd name="connsiteX5" fmla="*/ 2237756 w 3521355"/>
              <a:gd name="connsiteY5" fmla="*/ 826030 h 3938642"/>
              <a:gd name="connsiteX6" fmla="*/ 3101355 w 3521355"/>
              <a:gd name="connsiteY6" fmla="*/ 114830 h 3938642"/>
              <a:gd name="connsiteX7" fmla="*/ 2609230 w 3521355"/>
              <a:gd name="connsiteY7" fmla="*/ 1141942 h 3938642"/>
              <a:gd name="connsiteX8" fmla="*/ 3060082 w 3521355"/>
              <a:gd name="connsiteY8" fmla="*/ 1205443 h 3938642"/>
              <a:gd name="connsiteX9" fmla="*/ 2821957 w 3521355"/>
              <a:gd name="connsiteY9" fmla="*/ 1608668 h 3938642"/>
              <a:gd name="connsiteX10" fmla="*/ 3336307 w 3521355"/>
              <a:gd name="connsiteY10" fmla="*/ 1684868 h 3938642"/>
              <a:gd name="connsiteX11" fmla="*/ 3517283 w 3521355"/>
              <a:gd name="connsiteY11" fmla="*/ 1965855 h 3938642"/>
              <a:gd name="connsiteX12" fmla="*/ 3369643 w 3521355"/>
              <a:gd name="connsiteY12" fmla="*/ 2150005 h 3938642"/>
              <a:gd name="connsiteX13" fmla="*/ 2717184 w 3521355"/>
              <a:gd name="connsiteY13" fmla="*/ 2075393 h 3938642"/>
              <a:gd name="connsiteX14" fmla="*/ 1950418 w 3521355"/>
              <a:gd name="connsiteY14" fmla="*/ 3937530 h 3938642"/>
              <a:gd name="connsiteX15" fmla="*/ 2555 w 3521355"/>
              <a:gd name="connsiteY15" fmla="*/ 1778530 h 3938642"/>
              <a:gd name="connsiteX0" fmla="*/ 2555 w 3521355"/>
              <a:gd name="connsiteY0" fmla="*/ 1778530 h 3970285"/>
              <a:gd name="connsiteX1" fmla="*/ 1526556 w 3521355"/>
              <a:gd name="connsiteY1" fmla="*/ 1029231 h 3970285"/>
              <a:gd name="connsiteX2" fmla="*/ 1069356 w 3521355"/>
              <a:gd name="connsiteY2" fmla="*/ 114830 h 3970285"/>
              <a:gd name="connsiteX3" fmla="*/ 1831356 w 3521355"/>
              <a:gd name="connsiteY3" fmla="*/ 813331 h 3970285"/>
              <a:gd name="connsiteX4" fmla="*/ 1975818 w 3521355"/>
              <a:gd name="connsiteY4" fmla="*/ 191030 h 3970285"/>
              <a:gd name="connsiteX5" fmla="*/ 2237756 w 3521355"/>
              <a:gd name="connsiteY5" fmla="*/ 826030 h 3970285"/>
              <a:gd name="connsiteX6" fmla="*/ 3101355 w 3521355"/>
              <a:gd name="connsiteY6" fmla="*/ 114830 h 3970285"/>
              <a:gd name="connsiteX7" fmla="*/ 2609230 w 3521355"/>
              <a:gd name="connsiteY7" fmla="*/ 1141942 h 3970285"/>
              <a:gd name="connsiteX8" fmla="*/ 3060082 w 3521355"/>
              <a:gd name="connsiteY8" fmla="*/ 1205443 h 3970285"/>
              <a:gd name="connsiteX9" fmla="*/ 2821957 w 3521355"/>
              <a:gd name="connsiteY9" fmla="*/ 1608668 h 3970285"/>
              <a:gd name="connsiteX10" fmla="*/ 3336307 w 3521355"/>
              <a:gd name="connsiteY10" fmla="*/ 1684868 h 3970285"/>
              <a:gd name="connsiteX11" fmla="*/ 3517283 w 3521355"/>
              <a:gd name="connsiteY11" fmla="*/ 1965855 h 3970285"/>
              <a:gd name="connsiteX12" fmla="*/ 3369643 w 3521355"/>
              <a:gd name="connsiteY12" fmla="*/ 2150005 h 3970285"/>
              <a:gd name="connsiteX13" fmla="*/ 2717184 w 3521355"/>
              <a:gd name="connsiteY13" fmla="*/ 2075393 h 3970285"/>
              <a:gd name="connsiteX14" fmla="*/ 3469659 w 3521355"/>
              <a:gd name="connsiteY14" fmla="*/ 3013605 h 3970285"/>
              <a:gd name="connsiteX15" fmla="*/ 1950418 w 3521355"/>
              <a:gd name="connsiteY15" fmla="*/ 3937530 h 3970285"/>
              <a:gd name="connsiteX16" fmla="*/ 2555 w 3521355"/>
              <a:gd name="connsiteY16" fmla="*/ 1778530 h 3970285"/>
              <a:gd name="connsiteX0" fmla="*/ 2555 w 3521355"/>
              <a:gd name="connsiteY0" fmla="*/ 1778530 h 3970285"/>
              <a:gd name="connsiteX1" fmla="*/ 1526556 w 3521355"/>
              <a:gd name="connsiteY1" fmla="*/ 1029231 h 3970285"/>
              <a:gd name="connsiteX2" fmla="*/ 1069356 w 3521355"/>
              <a:gd name="connsiteY2" fmla="*/ 114830 h 3970285"/>
              <a:gd name="connsiteX3" fmla="*/ 1831356 w 3521355"/>
              <a:gd name="connsiteY3" fmla="*/ 813331 h 3970285"/>
              <a:gd name="connsiteX4" fmla="*/ 1975818 w 3521355"/>
              <a:gd name="connsiteY4" fmla="*/ 191030 h 3970285"/>
              <a:gd name="connsiteX5" fmla="*/ 2237756 w 3521355"/>
              <a:gd name="connsiteY5" fmla="*/ 826030 h 3970285"/>
              <a:gd name="connsiteX6" fmla="*/ 3101355 w 3521355"/>
              <a:gd name="connsiteY6" fmla="*/ 114830 h 3970285"/>
              <a:gd name="connsiteX7" fmla="*/ 2609230 w 3521355"/>
              <a:gd name="connsiteY7" fmla="*/ 1141942 h 3970285"/>
              <a:gd name="connsiteX8" fmla="*/ 3060082 w 3521355"/>
              <a:gd name="connsiteY8" fmla="*/ 1205443 h 3970285"/>
              <a:gd name="connsiteX9" fmla="*/ 2821957 w 3521355"/>
              <a:gd name="connsiteY9" fmla="*/ 1608668 h 3970285"/>
              <a:gd name="connsiteX10" fmla="*/ 3336307 w 3521355"/>
              <a:gd name="connsiteY10" fmla="*/ 1684868 h 3970285"/>
              <a:gd name="connsiteX11" fmla="*/ 3517283 w 3521355"/>
              <a:gd name="connsiteY11" fmla="*/ 1965855 h 3970285"/>
              <a:gd name="connsiteX12" fmla="*/ 3369643 w 3521355"/>
              <a:gd name="connsiteY12" fmla="*/ 2150005 h 3970285"/>
              <a:gd name="connsiteX13" fmla="*/ 2717184 w 3521355"/>
              <a:gd name="connsiteY13" fmla="*/ 2075393 h 3970285"/>
              <a:gd name="connsiteX14" fmla="*/ 3469659 w 3521355"/>
              <a:gd name="connsiteY14" fmla="*/ 3013605 h 3970285"/>
              <a:gd name="connsiteX15" fmla="*/ 1950418 w 3521355"/>
              <a:gd name="connsiteY15" fmla="*/ 3937530 h 3970285"/>
              <a:gd name="connsiteX16" fmla="*/ 2555 w 3521355"/>
              <a:gd name="connsiteY16" fmla="*/ 1778530 h 3970285"/>
              <a:gd name="connsiteX0" fmla="*/ 2555 w 3521355"/>
              <a:gd name="connsiteY0" fmla="*/ 1778530 h 3970285"/>
              <a:gd name="connsiteX1" fmla="*/ 1526556 w 3521355"/>
              <a:gd name="connsiteY1" fmla="*/ 1029231 h 3970285"/>
              <a:gd name="connsiteX2" fmla="*/ 1069356 w 3521355"/>
              <a:gd name="connsiteY2" fmla="*/ 114830 h 3970285"/>
              <a:gd name="connsiteX3" fmla="*/ 1831356 w 3521355"/>
              <a:gd name="connsiteY3" fmla="*/ 813331 h 3970285"/>
              <a:gd name="connsiteX4" fmla="*/ 1975818 w 3521355"/>
              <a:gd name="connsiteY4" fmla="*/ 191030 h 3970285"/>
              <a:gd name="connsiteX5" fmla="*/ 2237756 w 3521355"/>
              <a:gd name="connsiteY5" fmla="*/ 826030 h 3970285"/>
              <a:gd name="connsiteX6" fmla="*/ 3101355 w 3521355"/>
              <a:gd name="connsiteY6" fmla="*/ 114830 h 3970285"/>
              <a:gd name="connsiteX7" fmla="*/ 2609230 w 3521355"/>
              <a:gd name="connsiteY7" fmla="*/ 1141942 h 3970285"/>
              <a:gd name="connsiteX8" fmla="*/ 3060082 w 3521355"/>
              <a:gd name="connsiteY8" fmla="*/ 1205443 h 3970285"/>
              <a:gd name="connsiteX9" fmla="*/ 2821957 w 3521355"/>
              <a:gd name="connsiteY9" fmla="*/ 1608668 h 3970285"/>
              <a:gd name="connsiteX10" fmla="*/ 3336307 w 3521355"/>
              <a:gd name="connsiteY10" fmla="*/ 1684868 h 3970285"/>
              <a:gd name="connsiteX11" fmla="*/ 3517283 w 3521355"/>
              <a:gd name="connsiteY11" fmla="*/ 1965855 h 3970285"/>
              <a:gd name="connsiteX12" fmla="*/ 3369643 w 3521355"/>
              <a:gd name="connsiteY12" fmla="*/ 2150005 h 3970285"/>
              <a:gd name="connsiteX13" fmla="*/ 2717184 w 3521355"/>
              <a:gd name="connsiteY13" fmla="*/ 2075393 h 3970285"/>
              <a:gd name="connsiteX14" fmla="*/ 3469659 w 3521355"/>
              <a:gd name="connsiteY14" fmla="*/ 3013605 h 3970285"/>
              <a:gd name="connsiteX15" fmla="*/ 1950418 w 3521355"/>
              <a:gd name="connsiteY15" fmla="*/ 3937530 h 3970285"/>
              <a:gd name="connsiteX16" fmla="*/ 2555 w 3521355"/>
              <a:gd name="connsiteY16" fmla="*/ 1778530 h 3970285"/>
              <a:gd name="connsiteX0" fmla="*/ 2555 w 3521355"/>
              <a:gd name="connsiteY0" fmla="*/ 1778530 h 3971546"/>
              <a:gd name="connsiteX1" fmla="*/ 1526556 w 3521355"/>
              <a:gd name="connsiteY1" fmla="*/ 1029231 h 3971546"/>
              <a:gd name="connsiteX2" fmla="*/ 1069356 w 3521355"/>
              <a:gd name="connsiteY2" fmla="*/ 114830 h 3971546"/>
              <a:gd name="connsiteX3" fmla="*/ 1831356 w 3521355"/>
              <a:gd name="connsiteY3" fmla="*/ 813331 h 3971546"/>
              <a:gd name="connsiteX4" fmla="*/ 1975818 w 3521355"/>
              <a:gd name="connsiteY4" fmla="*/ 191030 h 3971546"/>
              <a:gd name="connsiteX5" fmla="*/ 2237756 w 3521355"/>
              <a:gd name="connsiteY5" fmla="*/ 826030 h 3971546"/>
              <a:gd name="connsiteX6" fmla="*/ 3101355 w 3521355"/>
              <a:gd name="connsiteY6" fmla="*/ 114830 h 3971546"/>
              <a:gd name="connsiteX7" fmla="*/ 2609230 w 3521355"/>
              <a:gd name="connsiteY7" fmla="*/ 1141942 h 3971546"/>
              <a:gd name="connsiteX8" fmla="*/ 3060082 w 3521355"/>
              <a:gd name="connsiteY8" fmla="*/ 1205443 h 3971546"/>
              <a:gd name="connsiteX9" fmla="*/ 2821957 w 3521355"/>
              <a:gd name="connsiteY9" fmla="*/ 1608668 h 3971546"/>
              <a:gd name="connsiteX10" fmla="*/ 3336307 w 3521355"/>
              <a:gd name="connsiteY10" fmla="*/ 1684868 h 3971546"/>
              <a:gd name="connsiteX11" fmla="*/ 3517283 w 3521355"/>
              <a:gd name="connsiteY11" fmla="*/ 1965855 h 3971546"/>
              <a:gd name="connsiteX12" fmla="*/ 3369643 w 3521355"/>
              <a:gd name="connsiteY12" fmla="*/ 2150005 h 3971546"/>
              <a:gd name="connsiteX13" fmla="*/ 2717184 w 3521355"/>
              <a:gd name="connsiteY13" fmla="*/ 2075393 h 3971546"/>
              <a:gd name="connsiteX14" fmla="*/ 3469659 w 3521355"/>
              <a:gd name="connsiteY14" fmla="*/ 3013605 h 3971546"/>
              <a:gd name="connsiteX15" fmla="*/ 1950418 w 3521355"/>
              <a:gd name="connsiteY15" fmla="*/ 3937530 h 3971546"/>
              <a:gd name="connsiteX16" fmla="*/ 2555 w 3521355"/>
              <a:gd name="connsiteY16" fmla="*/ 1778530 h 3971546"/>
              <a:gd name="connsiteX0" fmla="*/ 2555 w 3521355"/>
              <a:gd name="connsiteY0" fmla="*/ 1778530 h 3942240"/>
              <a:gd name="connsiteX1" fmla="*/ 1526556 w 3521355"/>
              <a:gd name="connsiteY1" fmla="*/ 1029231 h 3942240"/>
              <a:gd name="connsiteX2" fmla="*/ 1069356 w 3521355"/>
              <a:gd name="connsiteY2" fmla="*/ 114830 h 3942240"/>
              <a:gd name="connsiteX3" fmla="*/ 1831356 w 3521355"/>
              <a:gd name="connsiteY3" fmla="*/ 813331 h 3942240"/>
              <a:gd name="connsiteX4" fmla="*/ 1975818 w 3521355"/>
              <a:gd name="connsiteY4" fmla="*/ 191030 h 3942240"/>
              <a:gd name="connsiteX5" fmla="*/ 2237756 w 3521355"/>
              <a:gd name="connsiteY5" fmla="*/ 826030 h 3942240"/>
              <a:gd name="connsiteX6" fmla="*/ 3101355 w 3521355"/>
              <a:gd name="connsiteY6" fmla="*/ 114830 h 3942240"/>
              <a:gd name="connsiteX7" fmla="*/ 2609230 w 3521355"/>
              <a:gd name="connsiteY7" fmla="*/ 1141942 h 3942240"/>
              <a:gd name="connsiteX8" fmla="*/ 3060082 w 3521355"/>
              <a:gd name="connsiteY8" fmla="*/ 1205443 h 3942240"/>
              <a:gd name="connsiteX9" fmla="*/ 2821957 w 3521355"/>
              <a:gd name="connsiteY9" fmla="*/ 1608668 h 3942240"/>
              <a:gd name="connsiteX10" fmla="*/ 3336307 w 3521355"/>
              <a:gd name="connsiteY10" fmla="*/ 1684868 h 3942240"/>
              <a:gd name="connsiteX11" fmla="*/ 3517283 w 3521355"/>
              <a:gd name="connsiteY11" fmla="*/ 1965855 h 3942240"/>
              <a:gd name="connsiteX12" fmla="*/ 3369643 w 3521355"/>
              <a:gd name="connsiteY12" fmla="*/ 2150005 h 3942240"/>
              <a:gd name="connsiteX13" fmla="*/ 2717184 w 3521355"/>
              <a:gd name="connsiteY13" fmla="*/ 2075393 h 3942240"/>
              <a:gd name="connsiteX14" fmla="*/ 3469659 w 3521355"/>
              <a:gd name="connsiteY14" fmla="*/ 3013605 h 3942240"/>
              <a:gd name="connsiteX15" fmla="*/ 2498109 w 3521355"/>
              <a:gd name="connsiteY15" fmla="*/ 2375429 h 3942240"/>
              <a:gd name="connsiteX16" fmla="*/ 1950418 w 3521355"/>
              <a:gd name="connsiteY16" fmla="*/ 3937530 h 3942240"/>
              <a:gd name="connsiteX17" fmla="*/ 2555 w 3521355"/>
              <a:gd name="connsiteY17" fmla="*/ 1778530 h 3942240"/>
              <a:gd name="connsiteX0" fmla="*/ 2555 w 3521355"/>
              <a:gd name="connsiteY0" fmla="*/ 1778530 h 3942240"/>
              <a:gd name="connsiteX1" fmla="*/ 1526556 w 3521355"/>
              <a:gd name="connsiteY1" fmla="*/ 1029231 h 3942240"/>
              <a:gd name="connsiteX2" fmla="*/ 1069356 w 3521355"/>
              <a:gd name="connsiteY2" fmla="*/ 114830 h 3942240"/>
              <a:gd name="connsiteX3" fmla="*/ 1831356 w 3521355"/>
              <a:gd name="connsiteY3" fmla="*/ 813331 h 3942240"/>
              <a:gd name="connsiteX4" fmla="*/ 1975818 w 3521355"/>
              <a:gd name="connsiteY4" fmla="*/ 191030 h 3942240"/>
              <a:gd name="connsiteX5" fmla="*/ 2237756 w 3521355"/>
              <a:gd name="connsiteY5" fmla="*/ 826030 h 3942240"/>
              <a:gd name="connsiteX6" fmla="*/ 3101355 w 3521355"/>
              <a:gd name="connsiteY6" fmla="*/ 114830 h 3942240"/>
              <a:gd name="connsiteX7" fmla="*/ 2609230 w 3521355"/>
              <a:gd name="connsiteY7" fmla="*/ 1141942 h 3942240"/>
              <a:gd name="connsiteX8" fmla="*/ 3060082 w 3521355"/>
              <a:gd name="connsiteY8" fmla="*/ 1205443 h 3942240"/>
              <a:gd name="connsiteX9" fmla="*/ 2821957 w 3521355"/>
              <a:gd name="connsiteY9" fmla="*/ 1608668 h 3942240"/>
              <a:gd name="connsiteX10" fmla="*/ 3336307 w 3521355"/>
              <a:gd name="connsiteY10" fmla="*/ 1684868 h 3942240"/>
              <a:gd name="connsiteX11" fmla="*/ 3517283 w 3521355"/>
              <a:gd name="connsiteY11" fmla="*/ 1965855 h 3942240"/>
              <a:gd name="connsiteX12" fmla="*/ 3369643 w 3521355"/>
              <a:gd name="connsiteY12" fmla="*/ 2150005 h 3942240"/>
              <a:gd name="connsiteX13" fmla="*/ 2717184 w 3521355"/>
              <a:gd name="connsiteY13" fmla="*/ 2075393 h 3942240"/>
              <a:gd name="connsiteX14" fmla="*/ 3469659 w 3521355"/>
              <a:gd name="connsiteY14" fmla="*/ 3013605 h 3942240"/>
              <a:gd name="connsiteX15" fmla="*/ 2498109 w 3521355"/>
              <a:gd name="connsiteY15" fmla="*/ 2375429 h 3942240"/>
              <a:gd name="connsiteX16" fmla="*/ 1950418 w 3521355"/>
              <a:gd name="connsiteY16" fmla="*/ 3937530 h 3942240"/>
              <a:gd name="connsiteX17" fmla="*/ 2555 w 3521355"/>
              <a:gd name="connsiteY17" fmla="*/ 1778530 h 3942240"/>
              <a:gd name="connsiteX0" fmla="*/ 2555 w 3521355"/>
              <a:gd name="connsiteY0" fmla="*/ 1778530 h 3942240"/>
              <a:gd name="connsiteX1" fmla="*/ 1526556 w 3521355"/>
              <a:gd name="connsiteY1" fmla="*/ 1029231 h 3942240"/>
              <a:gd name="connsiteX2" fmla="*/ 1069356 w 3521355"/>
              <a:gd name="connsiteY2" fmla="*/ 114830 h 3942240"/>
              <a:gd name="connsiteX3" fmla="*/ 1831356 w 3521355"/>
              <a:gd name="connsiteY3" fmla="*/ 813331 h 3942240"/>
              <a:gd name="connsiteX4" fmla="*/ 1975818 w 3521355"/>
              <a:gd name="connsiteY4" fmla="*/ 191030 h 3942240"/>
              <a:gd name="connsiteX5" fmla="*/ 2237756 w 3521355"/>
              <a:gd name="connsiteY5" fmla="*/ 826030 h 3942240"/>
              <a:gd name="connsiteX6" fmla="*/ 3101355 w 3521355"/>
              <a:gd name="connsiteY6" fmla="*/ 114830 h 3942240"/>
              <a:gd name="connsiteX7" fmla="*/ 2609230 w 3521355"/>
              <a:gd name="connsiteY7" fmla="*/ 1141942 h 3942240"/>
              <a:gd name="connsiteX8" fmla="*/ 3060082 w 3521355"/>
              <a:gd name="connsiteY8" fmla="*/ 1205443 h 3942240"/>
              <a:gd name="connsiteX9" fmla="*/ 2821957 w 3521355"/>
              <a:gd name="connsiteY9" fmla="*/ 1608668 h 3942240"/>
              <a:gd name="connsiteX10" fmla="*/ 3336307 w 3521355"/>
              <a:gd name="connsiteY10" fmla="*/ 1684868 h 3942240"/>
              <a:gd name="connsiteX11" fmla="*/ 3517283 w 3521355"/>
              <a:gd name="connsiteY11" fmla="*/ 1965855 h 3942240"/>
              <a:gd name="connsiteX12" fmla="*/ 3369643 w 3521355"/>
              <a:gd name="connsiteY12" fmla="*/ 2150005 h 3942240"/>
              <a:gd name="connsiteX13" fmla="*/ 2717184 w 3521355"/>
              <a:gd name="connsiteY13" fmla="*/ 2075393 h 3942240"/>
              <a:gd name="connsiteX14" fmla="*/ 3469659 w 3521355"/>
              <a:gd name="connsiteY14" fmla="*/ 3013605 h 3942240"/>
              <a:gd name="connsiteX15" fmla="*/ 2498109 w 3521355"/>
              <a:gd name="connsiteY15" fmla="*/ 2375429 h 3942240"/>
              <a:gd name="connsiteX16" fmla="*/ 1950418 w 3521355"/>
              <a:gd name="connsiteY16" fmla="*/ 3937530 h 3942240"/>
              <a:gd name="connsiteX17" fmla="*/ 2555 w 3521355"/>
              <a:gd name="connsiteY17" fmla="*/ 1778530 h 3942240"/>
              <a:gd name="connsiteX0" fmla="*/ 2555 w 3521355"/>
              <a:gd name="connsiteY0" fmla="*/ 1778530 h 3942240"/>
              <a:gd name="connsiteX1" fmla="*/ 1526556 w 3521355"/>
              <a:gd name="connsiteY1" fmla="*/ 1029231 h 3942240"/>
              <a:gd name="connsiteX2" fmla="*/ 1069356 w 3521355"/>
              <a:gd name="connsiteY2" fmla="*/ 114830 h 3942240"/>
              <a:gd name="connsiteX3" fmla="*/ 1831356 w 3521355"/>
              <a:gd name="connsiteY3" fmla="*/ 813331 h 3942240"/>
              <a:gd name="connsiteX4" fmla="*/ 1975818 w 3521355"/>
              <a:gd name="connsiteY4" fmla="*/ 191030 h 3942240"/>
              <a:gd name="connsiteX5" fmla="*/ 2237756 w 3521355"/>
              <a:gd name="connsiteY5" fmla="*/ 826030 h 3942240"/>
              <a:gd name="connsiteX6" fmla="*/ 3101355 w 3521355"/>
              <a:gd name="connsiteY6" fmla="*/ 114830 h 3942240"/>
              <a:gd name="connsiteX7" fmla="*/ 2609230 w 3521355"/>
              <a:gd name="connsiteY7" fmla="*/ 1141942 h 3942240"/>
              <a:gd name="connsiteX8" fmla="*/ 3060082 w 3521355"/>
              <a:gd name="connsiteY8" fmla="*/ 1205443 h 3942240"/>
              <a:gd name="connsiteX9" fmla="*/ 2821957 w 3521355"/>
              <a:gd name="connsiteY9" fmla="*/ 1608668 h 3942240"/>
              <a:gd name="connsiteX10" fmla="*/ 3336307 w 3521355"/>
              <a:gd name="connsiteY10" fmla="*/ 1684868 h 3942240"/>
              <a:gd name="connsiteX11" fmla="*/ 3517283 w 3521355"/>
              <a:gd name="connsiteY11" fmla="*/ 1965855 h 3942240"/>
              <a:gd name="connsiteX12" fmla="*/ 3369643 w 3521355"/>
              <a:gd name="connsiteY12" fmla="*/ 2150005 h 3942240"/>
              <a:gd name="connsiteX13" fmla="*/ 2717184 w 3521355"/>
              <a:gd name="connsiteY13" fmla="*/ 2075393 h 3942240"/>
              <a:gd name="connsiteX14" fmla="*/ 3469659 w 3521355"/>
              <a:gd name="connsiteY14" fmla="*/ 3013605 h 3942240"/>
              <a:gd name="connsiteX15" fmla="*/ 2498109 w 3521355"/>
              <a:gd name="connsiteY15" fmla="*/ 2375429 h 3942240"/>
              <a:gd name="connsiteX16" fmla="*/ 1950418 w 3521355"/>
              <a:gd name="connsiteY16" fmla="*/ 3937530 h 3942240"/>
              <a:gd name="connsiteX17" fmla="*/ 2555 w 3521355"/>
              <a:gd name="connsiteY17" fmla="*/ 1778530 h 3942240"/>
              <a:gd name="connsiteX0" fmla="*/ 2555 w 3521355"/>
              <a:gd name="connsiteY0" fmla="*/ 1778530 h 3942240"/>
              <a:gd name="connsiteX1" fmla="*/ 1526556 w 3521355"/>
              <a:gd name="connsiteY1" fmla="*/ 1029231 h 3942240"/>
              <a:gd name="connsiteX2" fmla="*/ 1069356 w 3521355"/>
              <a:gd name="connsiteY2" fmla="*/ 114830 h 3942240"/>
              <a:gd name="connsiteX3" fmla="*/ 1831356 w 3521355"/>
              <a:gd name="connsiteY3" fmla="*/ 813331 h 3942240"/>
              <a:gd name="connsiteX4" fmla="*/ 1975818 w 3521355"/>
              <a:gd name="connsiteY4" fmla="*/ 191030 h 3942240"/>
              <a:gd name="connsiteX5" fmla="*/ 2237756 w 3521355"/>
              <a:gd name="connsiteY5" fmla="*/ 826030 h 3942240"/>
              <a:gd name="connsiteX6" fmla="*/ 3101355 w 3521355"/>
              <a:gd name="connsiteY6" fmla="*/ 114830 h 3942240"/>
              <a:gd name="connsiteX7" fmla="*/ 2609230 w 3521355"/>
              <a:gd name="connsiteY7" fmla="*/ 1141942 h 3942240"/>
              <a:gd name="connsiteX8" fmla="*/ 3060082 w 3521355"/>
              <a:gd name="connsiteY8" fmla="*/ 1205443 h 3942240"/>
              <a:gd name="connsiteX9" fmla="*/ 2821957 w 3521355"/>
              <a:gd name="connsiteY9" fmla="*/ 1608668 h 3942240"/>
              <a:gd name="connsiteX10" fmla="*/ 3336307 w 3521355"/>
              <a:gd name="connsiteY10" fmla="*/ 1684868 h 3942240"/>
              <a:gd name="connsiteX11" fmla="*/ 3517283 w 3521355"/>
              <a:gd name="connsiteY11" fmla="*/ 1965855 h 3942240"/>
              <a:gd name="connsiteX12" fmla="*/ 3369643 w 3521355"/>
              <a:gd name="connsiteY12" fmla="*/ 2150005 h 3942240"/>
              <a:gd name="connsiteX13" fmla="*/ 2717184 w 3521355"/>
              <a:gd name="connsiteY13" fmla="*/ 2075393 h 3942240"/>
              <a:gd name="connsiteX14" fmla="*/ 3469659 w 3521355"/>
              <a:gd name="connsiteY14" fmla="*/ 3013605 h 3942240"/>
              <a:gd name="connsiteX15" fmla="*/ 2498109 w 3521355"/>
              <a:gd name="connsiteY15" fmla="*/ 2375429 h 3942240"/>
              <a:gd name="connsiteX16" fmla="*/ 1950418 w 3521355"/>
              <a:gd name="connsiteY16" fmla="*/ 3937530 h 3942240"/>
              <a:gd name="connsiteX17" fmla="*/ 2555 w 3521355"/>
              <a:gd name="connsiteY17" fmla="*/ 1778530 h 3942240"/>
              <a:gd name="connsiteX0" fmla="*/ 681 w 3519481"/>
              <a:gd name="connsiteY0" fmla="*/ 1778530 h 3217160"/>
              <a:gd name="connsiteX1" fmla="*/ 1524682 w 3519481"/>
              <a:gd name="connsiteY1" fmla="*/ 1029231 h 3217160"/>
              <a:gd name="connsiteX2" fmla="*/ 1067482 w 3519481"/>
              <a:gd name="connsiteY2" fmla="*/ 114830 h 3217160"/>
              <a:gd name="connsiteX3" fmla="*/ 1829482 w 3519481"/>
              <a:gd name="connsiteY3" fmla="*/ 813331 h 3217160"/>
              <a:gd name="connsiteX4" fmla="*/ 1973944 w 3519481"/>
              <a:gd name="connsiteY4" fmla="*/ 191030 h 3217160"/>
              <a:gd name="connsiteX5" fmla="*/ 2235882 w 3519481"/>
              <a:gd name="connsiteY5" fmla="*/ 826030 h 3217160"/>
              <a:gd name="connsiteX6" fmla="*/ 3099481 w 3519481"/>
              <a:gd name="connsiteY6" fmla="*/ 114830 h 3217160"/>
              <a:gd name="connsiteX7" fmla="*/ 2607356 w 3519481"/>
              <a:gd name="connsiteY7" fmla="*/ 1141942 h 3217160"/>
              <a:gd name="connsiteX8" fmla="*/ 3058208 w 3519481"/>
              <a:gd name="connsiteY8" fmla="*/ 1205443 h 3217160"/>
              <a:gd name="connsiteX9" fmla="*/ 2820083 w 3519481"/>
              <a:gd name="connsiteY9" fmla="*/ 1608668 h 3217160"/>
              <a:gd name="connsiteX10" fmla="*/ 3334433 w 3519481"/>
              <a:gd name="connsiteY10" fmla="*/ 1684868 h 3217160"/>
              <a:gd name="connsiteX11" fmla="*/ 3515409 w 3519481"/>
              <a:gd name="connsiteY11" fmla="*/ 1965855 h 3217160"/>
              <a:gd name="connsiteX12" fmla="*/ 3367769 w 3519481"/>
              <a:gd name="connsiteY12" fmla="*/ 2150005 h 3217160"/>
              <a:gd name="connsiteX13" fmla="*/ 2715310 w 3519481"/>
              <a:gd name="connsiteY13" fmla="*/ 2075393 h 3217160"/>
              <a:gd name="connsiteX14" fmla="*/ 3467785 w 3519481"/>
              <a:gd name="connsiteY14" fmla="*/ 3013605 h 3217160"/>
              <a:gd name="connsiteX15" fmla="*/ 2496235 w 3519481"/>
              <a:gd name="connsiteY15" fmla="*/ 2375429 h 3217160"/>
              <a:gd name="connsiteX16" fmla="*/ 1738994 w 3519481"/>
              <a:gd name="connsiteY16" fmla="*/ 2918355 h 3217160"/>
              <a:gd name="connsiteX17" fmla="*/ 681 w 3519481"/>
              <a:gd name="connsiteY17" fmla="*/ 1778530 h 3217160"/>
              <a:gd name="connsiteX0" fmla="*/ 681 w 3519481"/>
              <a:gd name="connsiteY0" fmla="*/ 1778530 h 3217160"/>
              <a:gd name="connsiteX1" fmla="*/ 1524682 w 3519481"/>
              <a:gd name="connsiteY1" fmla="*/ 1029231 h 3217160"/>
              <a:gd name="connsiteX2" fmla="*/ 1067482 w 3519481"/>
              <a:gd name="connsiteY2" fmla="*/ 114830 h 3217160"/>
              <a:gd name="connsiteX3" fmla="*/ 1829482 w 3519481"/>
              <a:gd name="connsiteY3" fmla="*/ 813331 h 3217160"/>
              <a:gd name="connsiteX4" fmla="*/ 1973944 w 3519481"/>
              <a:gd name="connsiteY4" fmla="*/ 191030 h 3217160"/>
              <a:gd name="connsiteX5" fmla="*/ 2235882 w 3519481"/>
              <a:gd name="connsiteY5" fmla="*/ 826030 h 3217160"/>
              <a:gd name="connsiteX6" fmla="*/ 3099481 w 3519481"/>
              <a:gd name="connsiteY6" fmla="*/ 114830 h 3217160"/>
              <a:gd name="connsiteX7" fmla="*/ 2607356 w 3519481"/>
              <a:gd name="connsiteY7" fmla="*/ 1141942 h 3217160"/>
              <a:gd name="connsiteX8" fmla="*/ 3058208 w 3519481"/>
              <a:gd name="connsiteY8" fmla="*/ 1205443 h 3217160"/>
              <a:gd name="connsiteX9" fmla="*/ 2820083 w 3519481"/>
              <a:gd name="connsiteY9" fmla="*/ 1608668 h 3217160"/>
              <a:gd name="connsiteX10" fmla="*/ 3334433 w 3519481"/>
              <a:gd name="connsiteY10" fmla="*/ 1684868 h 3217160"/>
              <a:gd name="connsiteX11" fmla="*/ 3515409 w 3519481"/>
              <a:gd name="connsiteY11" fmla="*/ 1965855 h 3217160"/>
              <a:gd name="connsiteX12" fmla="*/ 3367769 w 3519481"/>
              <a:gd name="connsiteY12" fmla="*/ 2150005 h 3217160"/>
              <a:gd name="connsiteX13" fmla="*/ 2715310 w 3519481"/>
              <a:gd name="connsiteY13" fmla="*/ 2075393 h 3217160"/>
              <a:gd name="connsiteX14" fmla="*/ 3467785 w 3519481"/>
              <a:gd name="connsiteY14" fmla="*/ 3013605 h 3217160"/>
              <a:gd name="connsiteX15" fmla="*/ 2496235 w 3519481"/>
              <a:gd name="connsiteY15" fmla="*/ 2375429 h 3217160"/>
              <a:gd name="connsiteX16" fmla="*/ 1738994 w 3519481"/>
              <a:gd name="connsiteY16" fmla="*/ 2918355 h 3217160"/>
              <a:gd name="connsiteX17" fmla="*/ 681 w 3519481"/>
              <a:gd name="connsiteY17" fmla="*/ 1778530 h 3217160"/>
              <a:gd name="connsiteX0" fmla="*/ 681 w 3519481"/>
              <a:gd name="connsiteY0" fmla="*/ 1778530 h 3217160"/>
              <a:gd name="connsiteX1" fmla="*/ 1524682 w 3519481"/>
              <a:gd name="connsiteY1" fmla="*/ 1029231 h 3217160"/>
              <a:gd name="connsiteX2" fmla="*/ 1067482 w 3519481"/>
              <a:gd name="connsiteY2" fmla="*/ 114830 h 3217160"/>
              <a:gd name="connsiteX3" fmla="*/ 1829482 w 3519481"/>
              <a:gd name="connsiteY3" fmla="*/ 813331 h 3217160"/>
              <a:gd name="connsiteX4" fmla="*/ 1973944 w 3519481"/>
              <a:gd name="connsiteY4" fmla="*/ 191030 h 3217160"/>
              <a:gd name="connsiteX5" fmla="*/ 2235882 w 3519481"/>
              <a:gd name="connsiteY5" fmla="*/ 826030 h 3217160"/>
              <a:gd name="connsiteX6" fmla="*/ 3099481 w 3519481"/>
              <a:gd name="connsiteY6" fmla="*/ 114830 h 3217160"/>
              <a:gd name="connsiteX7" fmla="*/ 2607356 w 3519481"/>
              <a:gd name="connsiteY7" fmla="*/ 1141942 h 3217160"/>
              <a:gd name="connsiteX8" fmla="*/ 3058208 w 3519481"/>
              <a:gd name="connsiteY8" fmla="*/ 1205443 h 3217160"/>
              <a:gd name="connsiteX9" fmla="*/ 2820083 w 3519481"/>
              <a:gd name="connsiteY9" fmla="*/ 1608668 h 3217160"/>
              <a:gd name="connsiteX10" fmla="*/ 3334433 w 3519481"/>
              <a:gd name="connsiteY10" fmla="*/ 1684868 h 3217160"/>
              <a:gd name="connsiteX11" fmla="*/ 3515409 w 3519481"/>
              <a:gd name="connsiteY11" fmla="*/ 1965855 h 3217160"/>
              <a:gd name="connsiteX12" fmla="*/ 3367769 w 3519481"/>
              <a:gd name="connsiteY12" fmla="*/ 2150005 h 3217160"/>
              <a:gd name="connsiteX13" fmla="*/ 2715310 w 3519481"/>
              <a:gd name="connsiteY13" fmla="*/ 2075393 h 3217160"/>
              <a:gd name="connsiteX14" fmla="*/ 3467785 w 3519481"/>
              <a:gd name="connsiteY14" fmla="*/ 3013605 h 3217160"/>
              <a:gd name="connsiteX15" fmla="*/ 2496235 w 3519481"/>
              <a:gd name="connsiteY15" fmla="*/ 2375429 h 3217160"/>
              <a:gd name="connsiteX16" fmla="*/ 2362885 w 3519481"/>
              <a:gd name="connsiteY16" fmla="*/ 2642129 h 3217160"/>
              <a:gd name="connsiteX17" fmla="*/ 1738994 w 3519481"/>
              <a:gd name="connsiteY17" fmla="*/ 2918355 h 3217160"/>
              <a:gd name="connsiteX18" fmla="*/ 681 w 3519481"/>
              <a:gd name="connsiteY18" fmla="*/ 1778530 h 3217160"/>
              <a:gd name="connsiteX0" fmla="*/ 681 w 3519481"/>
              <a:gd name="connsiteY0" fmla="*/ 1778530 h 3217160"/>
              <a:gd name="connsiteX1" fmla="*/ 1524682 w 3519481"/>
              <a:gd name="connsiteY1" fmla="*/ 1029231 h 3217160"/>
              <a:gd name="connsiteX2" fmla="*/ 1067482 w 3519481"/>
              <a:gd name="connsiteY2" fmla="*/ 114830 h 3217160"/>
              <a:gd name="connsiteX3" fmla="*/ 1829482 w 3519481"/>
              <a:gd name="connsiteY3" fmla="*/ 813331 h 3217160"/>
              <a:gd name="connsiteX4" fmla="*/ 1973944 w 3519481"/>
              <a:gd name="connsiteY4" fmla="*/ 191030 h 3217160"/>
              <a:gd name="connsiteX5" fmla="*/ 2235882 w 3519481"/>
              <a:gd name="connsiteY5" fmla="*/ 826030 h 3217160"/>
              <a:gd name="connsiteX6" fmla="*/ 3099481 w 3519481"/>
              <a:gd name="connsiteY6" fmla="*/ 114830 h 3217160"/>
              <a:gd name="connsiteX7" fmla="*/ 2607356 w 3519481"/>
              <a:gd name="connsiteY7" fmla="*/ 1141942 h 3217160"/>
              <a:gd name="connsiteX8" fmla="*/ 3058208 w 3519481"/>
              <a:gd name="connsiteY8" fmla="*/ 1205443 h 3217160"/>
              <a:gd name="connsiteX9" fmla="*/ 2820083 w 3519481"/>
              <a:gd name="connsiteY9" fmla="*/ 1608668 h 3217160"/>
              <a:gd name="connsiteX10" fmla="*/ 3334433 w 3519481"/>
              <a:gd name="connsiteY10" fmla="*/ 1684868 h 3217160"/>
              <a:gd name="connsiteX11" fmla="*/ 3515409 w 3519481"/>
              <a:gd name="connsiteY11" fmla="*/ 1965855 h 3217160"/>
              <a:gd name="connsiteX12" fmla="*/ 3367769 w 3519481"/>
              <a:gd name="connsiteY12" fmla="*/ 2150005 h 3217160"/>
              <a:gd name="connsiteX13" fmla="*/ 2715310 w 3519481"/>
              <a:gd name="connsiteY13" fmla="*/ 2075393 h 3217160"/>
              <a:gd name="connsiteX14" fmla="*/ 3467785 w 3519481"/>
              <a:gd name="connsiteY14" fmla="*/ 3013605 h 3217160"/>
              <a:gd name="connsiteX15" fmla="*/ 2496235 w 3519481"/>
              <a:gd name="connsiteY15" fmla="*/ 2375429 h 3217160"/>
              <a:gd name="connsiteX16" fmla="*/ 2362885 w 3519481"/>
              <a:gd name="connsiteY16" fmla="*/ 2642129 h 3217160"/>
              <a:gd name="connsiteX17" fmla="*/ 1738994 w 3519481"/>
              <a:gd name="connsiteY17" fmla="*/ 2918355 h 3217160"/>
              <a:gd name="connsiteX18" fmla="*/ 681 w 3519481"/>
              <a:gd name="connsiteY18" fmla="*/ 1778530 h 3217160"/>
              <a:gd name="connsiteX0" fmla="*/ 681 w 3519481"/>
              <a:gd name="connsiteY0" fmla="*/ 1778530 h 3217160"/>
              <a:gd name="connsiteX1" fmla="*/ 1524682 w 3519481"/>
              <a:gd name="connsiteY1" fmla="*/ 1029231 h 3217160"/>
              <a:gd name="connsiteX2" fmla="*/ 1067482 w 3519481"/>
              <a:gd name="connsiteY2" fmla="*/ 114830 h 3217160"/>
              <a:gd name="connsiteX3" fmla="*/ 1829482 w 3519481"/>
              <a:gd name="connsiteY3" fmla="*/ 813331 h 3217160"/>
              <a:gd name="connsiteX4" fmla="*/ 1973944 w 3519481"/>
              <a:gd name="connsiteY4" fmla="*/ 191030 h 3217160"/>
              <a:gd name="connsiteX5" fmla="*/ 2235882 w 3519481"/>
              <a:gd name="connsiteY5" fmla="*/ 826030 h 3217160"/>
              <a:gd name="connsiteX6" fmla="*/ 3099481 w 3519481"/>
              <a:gd name="connsiteY6" fmla="*/ 114830 h 3217160"/>
              <a:gd name="connsiteX7" fmla="*/ 2607356 w 3519481"/>
              <a:gd name="connsiteY7" fmla="*/ 1141942 h 3217160"/>
              <a:gd name="connsiteX8" fmla="*/ 3058208 w 3519481"/>
              <a:gd name="connsiteY8" fmla="*/ 1205443 h 3217160"/>
              <a:gd name="connsiteX9" fmla="*/ 2820083 w 3519481"/>
              <a:gd name="connsiteY9" fmla="*/ 1608668 h 3217160"/>
              <a:gd name="connsiteX10" fmla="*/ 3334433 w 3519481"/>
              <a:gd name="connsiteY10" fmla="*/ 1684868 h 3217160"/>
              <a:gd name="connsiteX11" fmla="*/ 3515409 w 3519481"/>
              <a:gd name="connsiteY11" fmla="*/ 1965855 h 3217160"/>
              <a:gd name="connsiteX12" fmla="*/ 3367769 w 3519481"/>
              <a:gd name="connsiteY12" fmla="*/ 2150005 h 3217160"/>
              <a:gd name="connsiteX13" fmla="*/ 2715310 w 3519481"/>
              <a:gd name="connsiteY13" fmla="*/ 2075393 h 3217160"/>
              <a:gd name="connsiteX14" fmla="*/ 3467785 w 3519481"/>
              <a:gd name="connsiteY14" fmla="*/ 3013605 h 3217160"/>
              <a:gd name="connsiteX15" fmla="*/ 2496235 w 3519481"/>
              <a:gd name="connsiteY15" fmla="*/ 2375429 h 3217160"/>
              <a:gd name="connsiteX16" fmla="*/ 2362885 w 3519481"/>
              <a:gd name="connsiteY16" fmla="*/ 2642129 h 3217160"/>
              <a:gd name="connsiteX17" fmla="*/ 1738994 w 3519481"/>
              <a:gd name="connsiteY17" fmla="*/ 2918355 h 3217160"/>
              <a:gd name="connsiteX18" fmla="*/ 681 w 3519481"/>
              <a:gd name="connsiteY18" fmla="*/ 1778530 h 3217160"/>
              <a:gd name="connsiteX0" fmla="*/ 681 w 3519481"/>
              <a:gd name="connsiteY0" fmla="*/ 1778530 h 3217160"/>
              <a:gd name="connsiteX1" fmla="*/ 1524682 w 3519481"/>
              <a:gd name="connsiteY1" fmla="*/ 1029231 h 3217160"/>
              <a:gd name="connsiteX2" fmla="*/ 1067482 w 3519481"/>
              <a:gd name="connsiteY2" fmla="*/ 114830 h 3217160"/>
              <a:gd name="connsiteX3" fmla="*/ 1829482 w 3519481"/>
              <a:gd name="connsiteY3" fmla="*/ 813331 h 3217160"/>
              <a:gd name="connsiteX4" fmla="*/ 1973944 w 3519481"/>
              <a:gd name="connsiteY4" fmla="*/ 191030 h 3217160"/>
              <a:gd name="connsiteX5" fmla="*/ 2235882 w 3519481"/>
              <a:gd name="connsiteY5" fmla="*/ 826030 h 3217160"/>
              <a:gd name="connsiteX6" fmla="*/ 3099481 w 3519481"/>
              <a:gd name="connsiteY6" fmla="*/ 114830 h 3217160"/>
              <a:gd name="connsiteX7" fmla="*/ 2607356 w 3519481"/>
              <a:gd name="connsiteY7" fmla="*/ 1141942 h 3217160"/>
              <a:gd name="connsiteX8" fmla="*/ 3058208 w 3519481"/>
              <a:gd name="connsiteY8" fmla="*/ 1205443 h 3217160"/>
              <a:gd name="connsiteX9" fmla="*/ 2820083 w 3519481"/>
              <a:gd name="connsiteY9" fmla="*/ 1608668 h 3217160"/>
              <a:gd name="connsiteX10" fmla="*/ 3334433 w 3519481"/>
              <a:gd name="connsiteY10" fmla="*/ 1684868 h 3217160"/>
              <a:gd name="connsiteX11" fmla="*/ 3515409 w 3519481"/>
              <a:gd name="connsiteY11" fmla="*/ 1965855 h 3217160"/>
              <a:gd name="connsiteX12" fmla="*/ 3367769 w 3519481"/>
              <a:gd name="connsiteY12" fmla="*/ 2150005 h 3217160"/>
              <a:gd name="connsiteX13" fmla="*/ 2715310 w 3519481"/>
              <a:gd name="connsiteY13" fmla="*/ 2075393 h 3217160"/>
              <a:gd name="connsiteX14" fmla="*/ 3467785 w 3519481"/>
              <a:gd name="connsiteY14" fmla="*/ 3013605 h 3217160"/>
              <a:gd name="connsiteX15" fmla="*/ 2496235 w 3519481"/>
              <a:gd name="connsiteY15" fmla="*/ 2375429 h 3217160"/>
              <a:gd name="connsiteX16" fmla="*/ 2353360 w 3519481"/>
              <a:gd name="connsiteY16" fmla="*/ 2708804 h 3217160"/>
              <a:gd name="connsiteX17" fmla="*/ 1738994 w 3519481"/>
              <a:gd name="connsiteY17" fmla="*/ 2918355 h 3217160"/>
              <a:gd name="connsiteX18" fmla="*/ 681 w 3519481"/>
              <a:gd name="connsiteY18" fmla="*/ 1778530 h 3217160"/>
              <a:gd name="connsiteX0" fmla="*/ 681 w 3519481"/>
              <a:gd name="connsiteY0" fmla="*/ 1778530 h 3217160"/>
              <a:gd name="connsiteX1" fmla="*/ 1524682 w 3519481"/>
              <a:gd name="connsiteY1" fmla="*/ 1029231 h 3217160"/>
              <a:gd name="connsiteX2" fmla="*/ 1067482 w 3519481"/>
              <a:gd name="connsiteY2" fmla="*/ 114830 h 3217160"/>
              <a:gd name="connsiteX3" fmla="*/ 1829482 w 3519481"/>
              <a:gd name="connsiteY3" fmla="*/ 813331 h 3217160"/>
              <a:gd name="connsiteX4" fmla="*/ 1973944 w 3519481"/>
              <a:gd name="connsiteY4" fmla="*/ 191030 h 3217160"/>
              <a:gd name="connsiteX5" fmla="*/ 2235882 w 3519481"/>
              <a:gd name="connsiteY5" fmla="*/ 826030 h 3217160"/>
              <a:gd name="connsiteX6" fmla="*/ 3099481 w 3519481"/>
              <a:gd name="connsiteY6" fmla="*/ 114830 h 3217160"/>
              <a:gd name="connsiteX7" fmla="*/ 2607356 w 3519481"/>
              <a:gd name="connsiteY7" fmla="*/ 1141942 h 3217160"/>
              <a:gd name="connsiteX8" fmla="*/ 3058208 w 3519481"/>
              <a:gd name="connsiteY8" fmla="*/ 1205443 h 3217160"/>
              <a:gd name="connsiteX9" fmla="*/ 2820083 w 3519481"/>
              <a:gd name="connsiteY9" fmla="*/ 1608668 h 3217160"/>
              <a:gd name="connsiteX10" fmla="*/ 3334433 w 3519481"/>
              <a:gd name="connsiteY10" fmla="*/ 1684868 h 3217160"/>
              <a:gd name="connsiteX11" fmla="*/ 3515409 w 3519481"/>
              <a:gd name="connsiteY11" fmla="*/ 1965855 h 3217160"/>
              <a:gd name="connsiteX12" fmla="*/ 3367769 w 3519481"/>
              <a:gd name="connsiteY12" fmla="*/ 2150005 h 3217160"/>
              <a:gd name="connsiteX13" fmla="*/ 2715310 w 3519481"/>
              <a:gd name="connsiteY13" fmla="*/ 2075393 h 3217160"/>
              <a:gd name="connsiteX14" fmla="*/ 3467785 w 3519481"/>
              <a:gd name="connsiteY14" fmla="*/ 3013605 h 3217160"/>
              <a:gd name="connsiteX15" fmla="*/ 2496235 w 3519481"/>
              <a:gd name="connsiteY15" fmla="*/ 2375429 h 3217160"/>
              <a:gd name="connsiteX16" fmla="*/ 2353360 w 3519481"/>
              <a:gd name="connsiteY16" fmla="*/ 2708804 h 3217160"/>
              <a:gd name="connsiteX17" fmla="*/ 1738994 w 3519481"/>
              <a:gd name="connsiteY17" fmla="*/ 2918355 h 3217160"/>
              <a:gd name="connsiteX18" fmla="*/ 681 w 3519481"/>
              <a:gd name="connsiteY18" fmla="*/ 1778530 h 3217160"/>
              <a:gd name="connsiteX0" fmla="*/ 12634 w 3531434"/>
              <a:gd name="connsiteY0" fmla="*/ 1778530 h 3217160"/>
              <a:gd name="connsiteX1" fmla="*/ 1536635 w 3531434"/>
              <a:gd name="connsiteY1" fmla="*/ 1029231 h 3217160"/>
              <a:gd name="connsiteX2" fmla="*/ 1079435 w 3531434"/>
              <a:gd name="connsiteY2" fmla="*/ 114830 h 3217160"/>
              <a:gd name="connsiteX3" fmla="*/ 1841435 w 3531434"/>
              <a:gd name="connsiteY3" fmla="*/ 813331 h 3217160"/>
              <a:gd name="connsiteX4" fmla="*/ 1985897 w 3531434"/>
              <a:gd name="connsiteY4" fmla="*/ 191030 h 3217160"/>
              <a:gd name="connsiteX5" fmla="*/ 2247835 w 3531434"/>
              <a:gd name="connsiteY5" fmla="*/ 826030 h 3217160"/>
              <a:gd name="connsiteX6" fmla="*/ 3111434 w 3531434"/>
              <a:gd name="connsiteY6" fmla="*/ 114830 h 3217160"/>
              <a:gd name="connsiteX7" fmla="*/ 2619309 w 3531434"/>
              <a:gd name="connsiteY7" fmla="*/ 1141942 h 3217160"/>
              <a:gd name="connsiteX8" fmla="*/ 3070161 w 3531434"/>
              <a:gd name="connsiteY8" fmla="*/ 1205443 h 3217160"/>
              <a:gd name="connsiteX9" fmla="*/ 2832036 w 3531434"/>
              <a:gd name="connsiteY9" fmla="*/ 1608668 h 3217160"/>
              <a:gd name="connsiteX10" fmla="*/ 3346386 w 3531434"/>
              <a:gd name="connsiteY10" fmla="*/ 1684868 h 3217160"/>
              <a:gd name="connsiteX11" fmla="*/ 3527362 w 3531434"/>
              <a:gd name="connsiteY11" fmla="*/ 1965855 h 3217160"/>
              <a:gd name="connsiteX12" fmla="*/ 3379722 w 3531434"/>
              <a:gd name="connsiteY12" fmla="*/ 2150005 h 3217160"/>
              <a:gd name="connsiteX13" fmla="*/ 2727263 w 3531434"/>
              <a:gd name="connsiteY13" fmla="*/ 2075393 h 3217160"/>
              <a:gd name="connsiteX14" fmla="*/ 3479738 w 3531434"/>
              <a:gd name="connsiteY14" fmla="*/ 3013605 h 3217160"/>
              <a:gd name="connsiteX15" fmla="*/ 2508188 w 3531434"/>
              <a:gd name="connsiteY15" fmla="*/ 2375429 h 3217160"/>
              <a:gd name="connsiteX16" fmla="*/ 2365313 w 3531434"/>
              <a:gd name="connsiteY16" fmla="*/ 2708804 h 3217160"/>
              <a:gd name="connsiteX17" fmla="*/ 1750947 w 3531434"/>
              <a:gd name="connsiteY17" fmla="*/ 2918355 h 3217160"/>
              <a:gd name="connsiteX18" fmla="*/ 860363 w 3531434"/>
              <a:gd name="connsiteY18" fmla="*/ 2842154 h 3217160"/>
              <a:gd name="connsiteX19" fmla="*/ 12634 w 3531434"/>
              <a:gd name="connsiteY19" fmla="*/ 1778530 h 3217160"/>
              <a:gd name="connsiteX0" fmla="*/ 12634 w 3531434"/>
              <a:gd name="connsiteY0" fmla="*/ 1778530 h 3217160"/>
              <a:gd name="connsiteX1" fmla="*/ 1536635 w 3531434"/>
              <a:gd name="connsiteY1" fmla="*/ 1029231 h 3217160"/>
              <a:gd name="connsiteX2" fmla="*/ 1079435 w 3531434"/>
              <a:gd name="connsiteY2" fmla="*/ 114830 h 3217160"/>
              <a:gd name="connsiteX3" fmla="*/ 1841435 w 3531434"/>
              <a:gd name="connsiteY3" fmla="*/ 813331 h 3217160"/>
              <a:gd name="connsiteX4" fmla="*/ 1985897 w 3531434"/>
              <a:gd name="connsiteY4" fmla="*/ 191030 h 3217160"/>
              <a:gd name="connsiteX5" fmla="*/ 2247835 w 3531434"/>
              <a:gd name="connsiteY5" fmla="*/ 826030 h 3217160"/>
              <a:gd name="connsiteX6" fmla="*/ 3111434 w 3531434"/>
              <a:gd name="connsiteY6" fmla="*/ 114830 h 3217160"/>
              <a:gd name="connsiteX7" fmla="*/ 2619309 w 3531434"/>
              <a:gd name="connsiteY7" fmla="*/ 1141942 h 3217160"/>
              <a:gd name="connsiteX8" fmla="*/ 3070161 w 3531434"/>
              <a:gd name="connsiteY8" fmla="*/ 1205443 h 3217160"/>
              <a:gd name="connsiteX9" fmla="*/ 2832036 w 3531434"/>
              <a:gd name="connsiteY9" fmla="*/ 1608668 h 3217160"/>
              <a:gd name="connsiteX10" fmla="*/ 3346386 w 3531434"/>
              <a:gd name="connsiteY10" fmla="*/ 1684868 h 3217160"/>
              <a:gd name="connsiteX11" fmla="*/ 3527362 w 3531434"/>
              <a:gd name="connsiteY11" fmla="*/ 1965855 h 3217160"/>
              <a:gd name="connsiteX12" fmla="*/ 3379722 w 3531434"/>
              <a:gd name="connsiteY12" fmla="*/ 2150005 h 3217160"/>
              <a:gd name="connsiteX13" fmla="*/ 2727263 w 3531434"/>
              <a:gd name="connsiteY13" fmla="*/ 2075393 h 3217160"/>
              <a:gd name="connsiteX14" fmla="*/ 3479738 w 3531434"/>
              <a:gd name="connsiteY14" fmla="*/ 3013605 h 3217160"/>
              <a:gd name="connsiteX15" fmla="*/ 2508188 w 3531434"/>
              <a:gd name="connsiteY15" fmla="*/ 2375429 h 3217160"/>
              <a:gd name="connsiteX16" fmla="*/ 2365313 w 3531434"/>
              <a:gd name="connsiteY16" fmla="*/ 2708804 h 3217160"/>
              <a:gd name="connsiteX17" fmla="*/ 1750947 w 3531434"/>
              <a:gd name="connsiteY17" fmla="*/ 2918355 h 3217160"/>
              <a:gd name="connsiteX18" fmla="*/ 1631888 w 3531434"/>
              <a:gd name="connsiteY18" fmla="*/ 2432579 h 3217160"/>
              <a:gd name="connsiteX19" fmla="*/ 860363 w 3531434"/>
              <a:gd name="connsiteY19" fmla="*/ 2842154 h 3217160"/>
              <a:gd name="connsiteX20" fmla="*/ 12634 w 3531434"/>
              <a:gd name="connsiteY20" fmla="*/ 1778530 h 3217160"/>
              <a:gd name="connsiteX0" fmla="*/ 12634 w 3531434"/>
              <a:gd name="connsiteY0" fmla="*/ 1778530 h 3217160"/>
              <a:gd name="connsiteX1" fmla="*/ 1536635 w 3531434"/>
              <a:gd name="connsiteY1" fmla="*/ 1029231 h 3217160"/>
              <a:gd name="connsiteX2" fmla="*/ 1079435 w 3531434"/>
              <a:gd name="connsiteY2" fmla="*/ 114830 h 3217160"/>
              <a:gd name="connsiteX3" fmla="*/ 1841435 w 3531434"/>
              <a:gd name="connsiteY3" fmla="*/ 813331 h 3217160"/>
              <a:gd name="connsiteX4" fmla="*/ 1985897 w 3531434"/>
              <a:gd name="connsiteY4" fmla="*/ 191030 h 3217160"/>
              <a:gd name="connsiteX5" fmla="*/ 2247835 w 3531434"/>
              <a:gd name="connsiteY5" fmla="*/ 826030 h 3217160"/>
              <a:gd name="connsiteX6" fmla="*/ 3111434 w 3531434"/>
              <a:gd name="connsiteY6" fmla="*/ 114830 h 3217160"/>
              <a:gd name="connsiteX7" fmla="*/ 2619309 w 3531434"/>
              <a:gd name="connsiteY7" fmla="*/ 1141942 h 3217160"/>
              <a:gd name="connsiteX8" fmla="*/ 3070161 w 3531434"/>
              <a:gd name="connsiteY8" fmla="*/ 1205443 h 3217160"/>
              <a:gd name="connsiteX9" fmla="*/ 2832036 w 3531434"/>
              <a:gd name="connsiteY9" fmla="*/ 1608668 h 3217160"/>
              <a:gd name="connsiteX10" fmla="*/ 3346386 w 3531434"/>
              <a:gd name="connsiteY10" fmla="*/ 1684868 h 3217160"/>
              <a:gd name="connsiteX11" fmla="*/ 3527362 w 3531434"/>
              <a:gd name="connsiteY11" fmla="*/ 1965855 h 3217160"/>
              <a:gd name="connsiteX12" fmla="*/ 3379722 w 3531434"/>
              <a:gd name="connsiteY12" fmla="*/ 2150005 h 3217160"/>
              <a:gd name="connsiteX13" fmla="*/ 2727263 w 3531434"/>
              <a:gd name="connsiteY13" fmla="*/ 2075393 h 3217160"/>
              <a:gd name="connsiteX14" fmla="*/ 3479738 w 3531434"/>
              <a:gd name="connsiteY14" fmla="*/ 3013605 h 3217160"/>
              <a:gd name="connsiteX15" fmla="*/ 2508188 w 3531434"/>
              <a:gd name="connsiteY15" fmla="*/ 2375429 h 3217160"/>
              <a:gd name="connsiteX16" fmla="*/ 2365313 w 3531434"/>
              <a:gd name="connsiteY16" fmla="*/ 2708804 h 3217160"/>
              <a:gd name="connsiteX17" fmla="*/ 1750947 w 3531434"/>
              <a:gd name="connsiteY17" fmla="*/ 2918355 h 3217160"/>
              <a:gd name="connsiteX18" fmla="*/ 1631888 w 3531434"/>
              <a:gd name="connsiteY18" fmla="*/ 2432579 h 3217160"/>
              <a:gd name="connsiteX19" fmla="*/ 860363 w 3531434"/>
              <a:gd name="connsiteY19" fmla="*/ 2842154 h 3217160"/>
              <a:gd name="connsiteX20" fmla="*/ 12634 w 3531434"/>
              <a:gd name="connsiteY20" fmla="*/ 1778530 h 3217160"/>
              <a:gd name="connsiteX0" fmla="*/ 12634 w 3531434"/>
              <a:gd name="connsiteY0" fmla="*/ 1778530 h 3217160"/>
              <a:gd name="connsiteX1" fmla="*/ 1536635 w 3531434"/>
              <a:gd name="connsiteY1" fmla="*/ 1029231 h 3217160"/>
              <a:gd name="connsiteX2" fmla="*/ 1079435 w 3531434"/>
              <a:gd name="connsiteY2" fmla="*/ 114830 h 3217160"/>
              <a:gd name="connsiteX3" fmla="*/ 1841435 w 3531434"/>
              <a:gd name="connsiteY3" fmla="*/ 813331 h 3217160"/>
              <a:gd name="connsiteX4" fmla="*/ 1985897 w 3531434"/>
              <a:gd name="connsiteY4" fmla="*/ 191030 h 3217160"/>
              <a:gd name="connsiteX5" fmla="*/ 2247835 w 3531434"/>
              <a:gd name="connsiteY5" fmla="*/ 826030 h 3217160"/>
              <a:gd name="connsiteX6" fmla="*/ 3111434 w 3531434"/>
              <a:gd name="connsiteY6" fmla="*/ 114830 h 3217160"/>
              <a:gd name="connsiteX7" fmla="*/ 2619309 w 3531434"/>
              <a:gd name="connsiteY7" fmla="*/ 1141942 h 3217160"/>
              <a:gd name="connsiteX8" fmla="*/ 3070161 w 3531434"/>
              <a:gd name="connsiteY8" fmla="*/ 1205443 h 3217160"/>
              <a:gd name="connsiteX9" fmla="*/ 2832036 w 3531434"/>
              <a:gd name="connsiteY9" fmla="*/ 1608668 h 3217160"/>
              <a:gd name="connsiteX10" fmla="*/ 3346386 w 3531434"/>
              <a:gd name="connsiteY10" fmla="*/ 1684868 h 3217160"/>
              <a:gd name="connsiteX11" fmla="*/ 3527362 w 3531434"/>
              <a:gd name="connsiteY11" fmla="*/ 1965855 h 3217160"/>
              <a:gd name="connsiteX12" fmla="*/ 3379722 w 3531434"/>
              <a:gd name="connsiteY12" fmla="*/ 2150005 h 3217160"/>
              <a:gd name="connsiteX13" fmla="*/ 2727263 w 3531434"/>
              <a:gd name="connsiteY13" fmla="*/ 2075393 h 3217160"/>
              <a:gd name="connsiteX14" fmla="*/ 3479738 w 3531434"/>
              <a:gd name="connsiteY14" fmla="*/ 3013605 h 3217160"/>
              <a:gd name="connsiteX15" fmla="*/ 2508188 w 3531434"/>
              <a:gd name="connsiteY15" fmla="*/ 2375429 h 3217160"/>
              <a:gd name="connsiteX16" fmla="*/ 2365313 w 3531434"/>
              <a:gd name="connsiteY16" fmla="*/ 2708804 h 3217160"/>
              <a:gd name="connsiteX17" fmla="*/ 1750947 w 3531434"/>
              <a:gd name="connsiteY17" fmla="*/ 2918355 h 3217160"/>
              <a:gd name="connsiteX18" fmla="*/ 1631888 w 3531434"/>
              <a:gd name="connsiteY18" fmla="*/ 2432579 h 3217160"/>
              <a:gd name="connsiteX19" fmla="*/ 860363 w 3531434"/>
              <a:gd name="connsiteY19" fmla="*/ 2842154 h 3217160"/>
              <a:gd name="connsiteX20" fmla="*/ 12634 w 3531434"/>
              <a:gd name="connsiteY20" fmla="*/ 1778530 h 3217160"/>
              <a:gd name="connsiteX0" fmla="*/ 12634 w 3531434"/>
              <a:gd name="connsiteY0" fmla="*/ 1778530 h 3217160"/>
              <a:gd name="connsiteX1" fmla="*/ 1536635 w 3531434"/>
              <a:gd name="connsiteY1" fmla="*/ 1029231 h 3217160"/>
              <a:gd name="connsiteX2" fmla="*/ 1079435 w 3531434"/>
              <a:gd name="connsiteY2" fmla="*/ 114830 h 3217160"/>
              <a:gd name="connsiteX3" fmla="*/ 1841435 w 3531434"/>
              <a:gd name="connsiteY3" fmla="*/ 813331 h 3217160"/>
              <a:gd name="connsiteX4" fmla="*/ 1985897 w 3531434"/>
              <a:gd name="connsiteY4" fmla="*/ 191030 h 3217160"/>
              <a:gd name="connsiteX5" fmla="*/ 2247835 w 3531434"/>
              <a:gd name="connsiteY5" fmla="*/ 826030 h 3217160"/>
              <a:gd name="connsiteX6" fmla="*/ 3111434 w 3531434"/>
              <a:gd name="connsiteY6" fmla="*/ 114830 h 3217160"/>
              <a:gd name="connsiteX7" fmla="*/ 2619309 w 3531434"/>
              <a:gd name="connsiteY7" fmla="*/ 1141942 h 3217160"/>
              <a:gd name="connsiteX8" fmla="*/ 3070161 w 3531434"/>
              <a:gd name="connsiteY8" fmla="*/ 1205443 h 3217160"/>
              <a:gd name="connsiteX9" fmla="*/ 2832036 w 3531434"/>
              <a:gd name="connsiteY9" fmla="*/ 1608668 h 3217160"/>
              <a:gd name="connsiteX10" fmla="*/ 3346386 w 3531434"/>
              <a:gd name="connsiteY10" fmla="*/ 1684868 h 3217160"/>
              <a:gd name="connsiteX11" fmla="*/ 3527362 w 3531434"/>
              <a:gd name="connsiteY11" fmla="*/ 1965855 h 3217160"/>
              <a:gd name="connsiteX12" fmla="*/ 3379722 w 3531434"/>
              <a:gd name="connsiteY12" fmla="*/ 2150005 h 3217160"/>
              <a:gd name="connsiteX13" fmla="*/ 2727263 w 3531434"/>
              <a:gd name="connsiteY13" fmla="*/ 2075393 h 3217160"/>
              <a:gd name="connsiteX14" fmla="*/ 3479738 w 3531434"/>
              <a:gd name="connsiteY14" fmla="*/ 3013605 h 3217160"/>
              <a:gd name="connsiteX15" fmla="*/ 2508188 w 3531434"/>
              <a:gd name="connsiteY15" fmla="*/ 2375429 h 3217160"/>
              <a:gd name="connsiteX16" fmla="*/ 2365313 w 3531434"/>
              <a:gd name="connsiteY16" fmla="*/ 2708804 h 3217160"/>
              <a:gd name="connsiteX17" fmla="*/ 1750947 w 3531434"/>
              <a:gd name="connsiteY17" fmla="*/ 2918355 h 3217160"/>
              <a:gd name="connsiteX18" fmla="*/ 1631888 w 3531434"/>
              <a:gd name="connsiteY18" fmla="*/ 2432579 h 3217160"/>
              <a:gd name="connsiteX19" fmla="*/ 860363 w 3531434"/>
              <a:gd name="connsiteY19" fmla="*/ 2842154 h 3217160"/>
              <a:gd name="connsiteX20" fmla="*/ 12634 w 3531434"/>
              <a:gd name="connsiteY20" fmla="*/ 1778530 h 3217160"/>
              <a:gd name="connsiteX0" fmla="*/ 12634 w 3531434"/>
              <a:gd name="connsiteY0" fmla="*/ 1778530 h 3217160"/>
              <a:gd name="connsiteX1" fmla="*/ 1536635 w 3531434"/>
              <a:gd name="connsiteY1" fmla="*/ 1029231 h 3217160"/>
              <a:gd name="connsiteX2" fmla="*/ 1079435 w 3531434"/>
              <a:gd name="connsiteY2" fmla="*/ 114830 h 3217160"/>
              <a:gd name="connsiteX3" fmla="*/ 1841435 w 3531434"/>
              <a:gd name="connsiteY3" fmla="*/ 813331 h 3217160"/>
              <a:gd name="connsiteX4" fmla="*/ 1985897 w 3531434"/>
              <a:gd name="connsiteY4" fmla="*/ 191030 h 3217160"/>
              <a:gd name="connsiteX5" fmla="*/ 2247835 w 3531434"/>
              <a:gd name="connsiteY5" fmla="*/ 826030 h 3217160"/>
              <a:gd name="connsiteX6" fmla="*/ 3111434 w 3531434"/>
              <a:gd name="connsiteY6" fmla="*/ 114830 h 3217160"/>
              <a:gd name="connsiteX7" fmla="*/ 2619309 w 3531434"/>
              <a:gd name="connsiteY7" fmla="*/ 1141942 h 3217160"/>
              <a:gd name="connsiteX8" fmla="*/ 3070161 w 3531434"/>
              <a:gd name="connsiteY8" fmla="*/ 1205443 h 3217160"/>
              <a:gd name="connsiteX9" fmla="*/ 2832036 w 3531434"/>
              <a:gd name="connsiteY9" fmla="*/ 1608668 h 3217160"/>
              <a:gd name="connsiteX10" fmla="*/ 3346386 w 3531434"/>
              <a:gd name="connsiteY10" fmla="*/ 1684868 h 3217160"/>
              <a:gd name="connsiteX11" fmla="*/ 3527362 w 3531434"/>
              <a:gd name="connsiteY11" fmla="*/ 1965855 h 3217160"/>
              <a:gd name="connsiteX12" fmla="*/ 3379722 w 3531434"/>
              <a:gd name="connsiteY12" fmla="*/ 2150005 h 3217160"/>
              <a:gd name="connsiteX13" fmla="*/ 2727263 w 3531434"/>
              <a:gd name="connsiteY13" fmla="*/ 2075393 h 3217160"/>
              <a:gd name="connsiteX14" fmla="*/ 3479738 w 3531434"/>
              <a:gd name="connsiteY14" fmla="*/ 3013605 h 3217160"/>
              <a:gd name="connsiteX15" fmla="*/ 2508188 w 3531434"/>
              <a:gd name="connsiteY15" fmla="*/ 2375429 h 3217160"/>
              <a:gd name="connsiteX16" fmla="*/ 2365313 w 3531434"/>
              <a:gd name="connsiteY16" fmla="*/ 2708804 h 3217160"/>
              <a:gd name="connsiteX17" fmla="*/ 1750947 w 3531434"/>
              <a:gd name="connsiteY17" fmla="*/ 2918355 h 3217160"/>
              <a:gd name="connsiteX18" fmla="*/ 1631888 w 3531434"/>
              <a:gd name="connsiteY18" fmla="*/ 2432579 h 3217160"/>
              <a:gd name="connsiteX19" fmla="*/ 860363 w 3531434"/>
              <a:gd name="connsiteY19" fmla="*/ 2842154 h 3217160"/>
              <a:gd name="connsiteX20" fmla="*/ 12634 w 3531434"/>
              <a:gd name="connsiteY20" fmla="*/ 1778530 h 3217160"/>
              <a:gd name="connsiteX0" fmla="*/ 12634 w 3531434"/>
              <a:gd name="connsiteY0" fmla="*/ 1778530 h 3217160"/>
              <a:gd name="connsiteX1" fmla="*/ 1536635 w 3531434"/>
              <a:gd name="connsiteY1" fmla="*/ 1029231 h 3217160"/>
              <a:gd name="connsiteX2" fmla="*/ 1079435 w 3531434"/>
              <a:gd name="connsiteY2" fmla="*/ 114830 h 3217160"/>
              <a:gd name="connsiteX3" fmla="*/ 1841435 w 3531434"/>
              <a:gd name="connsiteY3" fmla="*/ 813331 h 3217160"/>
              <a:gd name="connsiteX4" fmla="*/ 1985897 w 3531434"/>
              <a:gd name="connsiteY4" fmla="*/ 191030 h 3217160"/>
              <a:gd name="connsiteX5" fmla="*/ 2247835 w 3531434"/>
              <a:gd name="connsiteY5" fmla="*/ 826030 h 3217160"/>
              <a:gd name="connsiteX6" fmla="*/ 3111434 w 3531434"/>
              <a:gd name="connsiteY6" fmla="*/ 114830 h 3217160"/>
              <a:gd name="connsiteX7" fmla="*/ 2619309 w 3531434"/>
              <a:gd name="connsiteY7" fmla="*/ 1141942 h 3217160"/>
              <a:gd name="connsiteX8" fmla="*/ 3070161 w 3531434"/>
              <a:gd name="connsiteY8" fmla="*/ 1205443 h 3217160"/>
              <a:gd name="connsiteX9" fmla="*/ 2832036 w 3531434"/>
              <a:gd name="connsiteY9" fmla="*/ 1608668 h 3217160"/>
              <a:gd name="connsiteX10" fmla="*/ 3346386 w 3531434"/>
              <a:gd name="connsiteY10" fmla="*/ 1684868 h 3217160"/>
              <a:gd name="connsiteX11" fmla="*/ 3527362 w 3531434"/>
              <a:gd name="connsiteY11" fmla="*/ 1965855 h 3217160"/>
              <a:gd name="connsiteX12" fmla="*/ 3379722 w 3531434"/>
              <a:gd name="connsiteY12" fmla="*/ 2150005 h 3217160"/>
              <a:gd name="connsiteX13" fmla="*/ 2727263 w 3531434"/>
              <a:gd name="connsiteY13" fmla="*/ 2075393 h 3217160"/>
              <a:gd name="connsiteX14" fmla="*/ 3479738 w 3531434"/>
              <a:gd name="connsiteY14" fmla="*/ 3013605 h 3217160"/>
              <a:gd name="connsiteX15" fmla="*/ 2508188 w 3531434"/>
              <a:gd name="connsiteY15" fmla="*/ 2375429 h 3217160"/>
              <a:gd name="connsiteX16" fmla="*/ 2365313 w 3531434"/>
              <a:gd name="connsiteY16" fmla="*/ 2708804 h 3217160"/>
              <a:gd name="connsiteX17" fmla="*/ 1750947 w 3531434"/>
              <a:gd name="connsiteY17" fmla="*/ 2918355 h 3217160"/>
              <a:gd name="connsiteX18" fmla="*/ 1631888 w 3531434"/>
              <a:gd name="connsiteY18" fmla="*/ 2432579 h 3217160"/>
              <a:gd name="connsiteX19" fmla="*/ 860363 w 3531434"/>
              <a:gd name="connsiteY19" fmla="*/ 2842154 h 3217160"/>
              <a:gd name="connsiteX20" fmla="*/ 12634 w 3531434"/>
              <a:gd name="connsiteY20" fmla="*/ 1778530 h 3217160"/>
              <a:gd name="connsiteX0" fmla="*/ 743 w 3519543"/>
              <a:gd name="connsiteY0" fmla="*/ 1778530 h 3217160"/>
              <a:gd name="connsiteX1" fmla="*/ 1524744 w 3519543"/>
              <a:gd name="connsiteY1" fmla="*/ 1029231 h 3217160"/>
              <a:gd name="connsiteX2" fmla="*/ 1067544 w 3519543"/>
              <a:gd name="connsiteY2" fmla="*/ 114830 h 3217160"/>
              <a:gd name="connsiteX3" fmla="*/ 1829544 w 3519543"/>
              <a:gd name="connsiteY3" fmla="*/ 813331 h 3217160"/>
              <a:gd name="connsiteX4" fmla="*/ 1974006 w 3519543"/>
              <a:gd name="connsiteY4" fmla="*/ 191030 h 3217160"/>
              <a:gd name="connsiteX5" fmla="*/ 2235944 w 3519543"/>
              <a:gd name="connsiteY5" fmla="*/ 826030 h 3217160"/>
              <a:gd name="connsiteX6" fmla="*/ 3099543 w 3519543"/>
              <a:gd name="connsiteY6" fmla="*/ 114830 h 3217160"/>
              <a:gd name="connsiteX7" fmla="*/ 2607418 w 3519543"/>
              <a:gd name="connsiteY7" fmla="*/ 1141942 h 3217160"/>
              <a:gd name="connsiteX8" fmla="*/ 3058270 w 3519543"/>
              <a:gd name="connsiteY8" fmla="*/ 1205443 h 3217160"/>
              <a:gd name="connsiteX9" fmla="*/ 2820145 w 3519543"/>
              <a:gd name="connsiteY9" fmla="*/ 1608668 h 3217160"/>
              <a:gd name="connsiteX10" fmla="*/ 3334495 w 3519543"/>
              <a:gd name="connsiteY10" fmla="*/ 1684868 h 3217160"/>
              <a:gd name="connsiteX11" fmla="*/ 3515471 w 3519543"/>
              <a:gd name="connsiteY11" fmla="*/ 1965855 h 3217160"/>
              <a:gd name="connsiteX12" fmla="*/ 3367831 w 3519543"/>
              <a:gd name="connsiteY12" fmla="*/ 2150005 h 3217160"/>
              <a:gd name="connsiteX13" fmla="*/ 2715372 w 3519543"/>
              <a:gd name="connsiteY13" fmla="*/ 2075393 h 3217160"/>
              <a:gd name="connsiteX14" fmla="*/ 3467847 w 3519543"/>
              <a:gd name="connsiteY14" fmla="*/ 3013605 h 3217160"/>
              <a:gd name="connsiteX15" fmla="*/ 2496297 w 3519543"/>
              <a:gd name="connsiteY15" fmla="*/ 2375429 h 3217160"/>
              <a:gd name="connsiteX16" fmla="*/ 2353422 w 3519543"/>
              <a:gd name="connsiteY16" fmla="*/ 2708804 h 3217160"/>
              <a:gd name="connsiteX17" fmla="*/ 1739056 w 3519543"/>
              <a:gd name="connsiteY17" fmla="*/ 2918355 h 3217160"/>
              <a:gd name="connsiteX18" fmla="*/ 1619997 w 3519543"/>
              <a:gd name="connsiteY18" fmla="*/ 2432579 h 3217160"/>
              <a:gd name="connsiteX19" fmla="*/ 848472 w 3519543"/>
              <a:gd name="connsiteY19" fmla="*/ 2842154 h 3217160"/>
              <a:gd name="connsiteX20" fmla="*/ 1315197 w 3519543"/>
              <a:gd name="connsiteY20" fmla="*/ 2051579 h 3217160"/>
              <a:gd name="connsiteX21" fmla="*/ 743 w 3519543"/>
              <a:gd name="connsiteY21" fmla="*/ 1778530 h 3217160"/>
              <a:gd name="connsiteX0" fmla="*/ 743 w 3519543"/>
              <a:gd name="connsiteY0" fmla="*/ 1778530 h 3217160"/>
              <a:gd name="connsiteX1" fmla="*/ 1524744 w 3519543"/>
              <a:gd name="connsiteY1" fmla="*/ 1029231 h 3217160"/>
              <a:gd name="connsiteX2" fmla="*/ 1067544 w 3519543"/>
              <a:gd name="connsiteY2" fmla="*/ 114830 h 3217160"/>
              <a:gd name="connsiteX3" fmla="*/ 1829544 w 3519543"/>
              <a:gd name="connsiteY3" fmla="*/ 813331 h 3217160"/>
              <a:gd name="connsiteX4" fmla="*/ 1974006 w 3519543"/>
              <a:gd name="connsiteY4" fmla="*/ 191030 h 3217160"/>
              <a:gd name="connsiteX5" fmla="*/ 2235944 w 3519543"/>
              <a:gd name="connsiteY5" fmla="*/ 826030 h 3217160"/>
              <a:gd name="connsiteX6" fmla="*/ 3099543 w 3519543"/>
              <a:gd name="connsiteY6" fmla="*/ 114830 h 3217160"/>
              <a:gd name="connsiteX7" fmla="*/ 2607418 w 3519543"/>
              <a:gd name="connsiteY7" fmla="*/ 1141942 h 3217160"/>
              <a:gd name="connsiteX8" fmla="*/ 3058270 w 3519543"/>
              <a:gd name="connsiteY8" fmla="*/ 1205443 h 3217160"/>
              <a:gd name="connsiteX9" fmla="*/ 2820145 w 3519543"/>
              <a:gd name="connsiteY9" fmla="*/ 1608668 h 3217160"/>
              <a:gd name="connsiteX10" fmla="*/ 3334495 w 3519543"/>
              <a:gd name="connsiteY10" fmla="*/ 1684868 h 3217160"/>
              <a:gd name="connsiteX11" fmla="*/ 3515471 w 3519543"/>
              <a:gd name="connsiteY11" fmla="*/ 1965855 h 3217160"/>
              <a:gd name="connsiteX12" fmla="*/ 3367831 w 3519543"/>
              <a:gd name="connsiteY12" fmla="*/ 2150005 h 3217160"/>
              <a:gd name="connsiteX13" fmla="*/ 2715372 w 3519543"/>
              <a:gd name="connsiteY13" fmla="*/ 2075393 h 3217160"/>
              <a:gd name="connsiteX14" fmla="*/ 3467847 w 3519543"/>
              <a:gd name="connsiteY14" fmla="*/ 3013605 h 3217160"/>
              <a:gd name="connsiteX15" fmla="*/ 2496297 w 3519543"/>
              <a:gd name="connsiteY15" fmla="*/ 2375429 h 3217160"/>
              <a:gd name="connsiteX16" fmla="*/ 2353422 w 3519543"/>
              <a:gd name="connsiteY16" fmla="*/ 2708804 h 3217160"/>
              <a:gd name="connsiteX17" fmla="*/ 1739056 w 3519543"/>
              <a:gd name="connsiteY17" fmla="*/ 2918355 h 3217160"/>
              <a:gd name="connsiteX18" fmla="*/ 1619997 w 3519543"/>
              <a:gd name="connsiteY18" fmla="*/ 2432579 h 3217160"/>
              <a:gd name="connsiteX19" fmla="*/ 848472 w 3519543"/>
              <a:gd name="connsiteY19" fmla="*/ 2842154 h 3217160"/>
              <a:gd name="connsiteX20" fmla="*/ 1315197 w 3519543"/>
              <a:gd name="connsiteY20" fmla="*/ 2051579 h 3217160"/>
              <a:gd name="connsiteX21" fmla="*/ 743 w 3519543"/>
              <a:gd name="connsiteY21" fmla="*/ 1778530 h 3217160"/>
              <a:gd name="connsiteX0" fmla="*/ 743 w 3519543"/>
              <a:gd name="connsiteY0" fmla="*/ 1778530 h 3217160"/>
              <a:gd name="connsiteX1" fmla="*/ 1524744 w 3519543"/>
              <a:gd name="connsiteY1" fmla="*/ 1029231 h 3217160"/>
              <a:gd name="connsiteX2" fmla="*/ 1067544 w 3519543"/>
              <a:gd name="connsiteY2" fmla="*/ 114830 h 3217160"/>
              <a:gd name="connsiteX3" fmla="*/ 1829544 w 3519543"/>
              <a:gd name="connsiteY3" fmla="*/ 813331 h 3217160"/>
              <a:gd name="connsiteX4" fmla="*/ 1974006 w 3519543"/>
              <a:gd name="connsiteY4" fmla="*/ 191030 h 3217160"/>
              <a:gd name="connsiteX5" fmla="*/ 2235944 w 3519543"/>
              <a:gd name="connsiteY5" fmla="*/ 826030 h 3217160"/>
              <a:gd name="connsiteX6" fmla="*/ 3099543 w 3519543"/>
              <a:gd name="connsiteY6" fmla="*/ 114830 h 3217160"/>
              <a:gd name="connsiteX7" fmla="*/ 2607418 w 3519543"/>
              <a:gd name="connsiteY7" fmla="*/ 1141942 h 3217160"/>
              <a:gd name="connsiteX8" fmla="*/ 3058270 w 3519543"/>
              <a:gd name="connsiteY8" fmla="*/ 1205443 h 3217160"/>
              <a:gd name="connsiteX9" fmla="*/ 2820145 w 3519543"/>
              <a:gd name="connsiteY9" fmla="*/ 1608668 h 3217160"/>
              <a:gd name="connsiteX10" fmla="*/ 3334495 w 3519543"/>
              <a:gd name="connsiteY10" fmla="*/ 1684868 h 3217160"/>
              <a:gd name="connsiteX11" fmla="*/ 3515471 w 3519543"/>
              <a:gd name="connsiteY11" fmla="*/ 1965855 h 3217160"/>
              <a:gd name="connsiteX12" fmla="*/ 3367831 w 3519543"/>
              <a:gd name="connsiteY12" fmla="*/ 2150005 h 3217160"/>
              <a:gd name="connsiteX13" fmla="*/ 2715372 w 3519543"/>
              <a:gd name="connsiteY13" fmla="*/ 2075393 h 3217160"/>
              <a:gd name="connsiteX14" fmla="*/ 3467847 w 3519543"/>
              <a:gd name="connsiteY14" fmla="*/ 3013605 h 3217160"/>
              <a:gd name="connsiteX15" fmla="*/ 2496297 w 3519543"/>
              <a:gd name="connsiteY15" fmla="*/ 2375429 h 3217160"/>
              <a:gd name="connsiteX16" fmla="*/ 2353422 w 3519543"/>
              <a:gd name="connsiteY16" fmla="*/ 2708804 h 3217160"/>
              <a:gd name="connsiteX17" fmla="*/ 1739056 w 3519543"/>
              <a:gd name="connsiteY17" fmla="*/ 2918355 h 3217160"/>
              <a:gd name="connsiteX18" fmla="*/ 1619997 w 3519543"/>
              <a:gd name="connsiteY18" fmla="*/ 2432579 h 3217160"/>
              <a:gd name="connsiteX19" fmla="*/ 848472 w 3519543"/>
              <a:gd name="connsiteY19" fmla="*/ 2842154 h 3217160"/>
              <a:gd name="connsiteX20" fmla="*/ 1315197 w 3519543"/>
              <a:gd name="connsiteY20" fmla="*/ 2051579 h 3217160"/>
              <a:gd name="connsiteX21" fmla="*/ 743 w 3519543"/>
              <a:gd name="connsiteY21" fmla="*/ 1778530 h 3217160"/>
              <a:gd name="connsiteX0" fmla="*/ 743 w 3519543"/>
              <a:gd name="connsiteY0" fmla="*/ 1778530 h 3217160"/>
              <a:gd name="connsiteX1" fmla="*/ 1524744 w 3519543"/>
              <a:gd name="connsiteY1" fmla="*/ 1029231 h 3217160"/>
              <a:gd name="connsiteX2" fmla="*/ 1067544 w 3519543"/>
              <a:gd name="connsiteY2" fmla="*/ 114830 h 3217160"/>
              <a:gd name="connsiteX3" fmla="*/ 1829544 w 3519543"/>
              <a:gd name="connsiteY3" fmla="*/ 813331 h 3217160"/>
              <a:gd name="connsiteX4" fmla="*/ 1974006 w 3519543"/>
              <a:gd name="connsiteY4" fmla="*/ 191030 h 3217160"/>
              <a:gd name="connsiteX5" fmla="*/ 2235944 w 3519543"/>
              <a:gd name="connsiteY5" fmla="*/ 826030 h 3217160"/>
              <a:gd name="connsiteX6" fmla="*/ 3099543 w 3519543"/>
              <a:gd name="connsiteY6" fmla="*/ 114830 h 3217160"/>
              <a:gd name="connsiteX7" fmla="*/ 2607418 w 3519543"/>
              <a:gd name="connsiteY7" fmla="*/ 1141942 h 3217160"/>
              <a:gd name="connsiteX8" fmla="*/ 3058270 w 3519543"/>
              <a:gd name="connsiteY8" fmla="*/ 1205443 h 3217160"/>
              <a:gd name="connsiteX9" fmla="*/ 2820145 w 3519543"/>
              <a:gd name="connsiteY9" fmla="*/ 1608668 h 3217160"/>
              <a:gd name="connsiteX10" fmla="*/ 3334495 w 3519543"/>
              <a:gd name="connsiteY10" fmla="*/ 1684868 h 3217160"/>
              <a:gd name="connsiteX11" fmla="*/ 3515471 w 3519543"/>
              <a:gd name="connsiteY11" fmla="*/ 1965855 h 3217160"/>
              <a:gd name="connsiteX12" fmla="*/ 3367831 w 3519543"/>
              <a:gd name="connsiteY12" fmla="*/ 2150005 h 3217160"/>
              <a:gd name="connsiteX13" fmla="*/ 2715372 w 3519543"/>
              <a:gd name="connsiteY13" fmla="*/ 2075393 h 3217160"/>
              <a:gd name="connsiteX14" fmla="*/ 3467847 w 3519543"/>
              <a:gd name="connsiteY14" fmla="*/ 3013605 h 3217160"/>
              <a:gd name="connsiteX15" fmla="*/ 2496297 w 3519543"/>
              <a:gd name="connsiteY15" fmla="*/ 2375429 h 3217160"/>
              <a:gd name="connsiteX16" fmla="*/ 2353422 w 3519543"/>
              <a:gd name="connsiteY16" fmla="*/ 2708804 h 3217160"/>
              <a:gd name="connsiteX17" fmla="*/ 1739056 w 3519543"/>
              <a:gd name="connsiteY17" fmla="*/ 2918355 h 3217160"/>
              <a:gd name="connsiteX18" fmla="*/ 1619997 w 3519543"/>
              <a:gd name="connsiteY18" fmla="*/ 2432579 h 3217160"/>
              <a:gd name="connsiteX19" fmla="*/ 848472 w 3519543"/>
              <a:gd name="connsiteY19" fmla="*/ 2842154 h 3217160"/>
              <a:gd name="connsiteX20" fmla="*/ 1315197 w 3519543"/>
              <a:gd name="connsiteY20" fmla="*/ 2051579 h 3217160"/>
              <a:gd name="connsiteX21" fmla="*/ 743 w 3519543"/>
              <a:gd name="connsiteY21" fmla="*/ 1778530 h 3217160"/>
              <a:gd name="connsiteX0" fmla="*/ 918 w 3519718"/>
              <a:gd name="connsiteY0" fmla="*/ 1778530 h 3217160"/>
              <a:gd name="connsiteX1" fmla="*/ 1524919 w 3519718"/>
              <a:gd name="connsiteY1" fmla="*/ 1029231 h 3217160"/>
              <a:gd name="connsiteX2" fmla="*/ 1067719 w 3519718"/>
              <a:gd name="connsiteY2" fmla="*/ 114830 h 3217160"/>
              <a:gd name="connsiteX3" fmla="*/ 1829719 w 3519718"/>
              <a:gd name="connsiteY3" fmla="*/ 813331 h 3217160"/>
              <a:gd name="connsiteX4" fmla="*/ 1974181 w 3519718"/>
              <a:gd name="connsiteY4" fmla="*/ 191030 h 3217160"/>
              <a:gd name="connsiteX5" fmla="*/ 2236119 w 3519718"/>
              <a:gd name="connsiteY5" fmla="*/ 826030 h 3217160"/>
              <a:gd name="connsiteX6" fmla="*/ 3099718 w 3519718"/>
              <a:gd name="connsiteY6" fmla="*/ 114830 h 3217160"/>
              <a:gd name="connsiteX7" fmla="*/ 2607593 w 3519718"/>
              <a:gd name="connsiteY7" fmla="*/ 1141942 h 3217160"/>
              <a:gd name="connsiteX8" fmla="*/ 3058445 w 3519718"/>
              <a:gd name="connsiteY8" fmla="*/ 1205443 h 3217160"/>
              <a:gd name="connsiteX9" fmla="*/ 2820320 w 3519718"/>
              <a:gd name="connsiteY9" fmla="*/ 1608668 h 3217160"/>
              <a:gd name="connsiteX10" fmla="*/ 3334670 w 3519718"/>
              <a:gd name="connsiteY10" fmla="*/ 1684868 h 3217160"/>
              <a:gd name="connsiteX11" fmla="*/ 3515646 w 3519718"/>
              <a:gd name="connsiteY11" fmla="*/ 1965855 h 3217160"/>
              <a:gd name="connsiteX12" fmla="*/ 3368006 w 3519718"/>
              <a:gd name="connsiteY12" fmla="*/ 2150005 h 3217160"/>
              <a:gd name="connsiteX13" fmla="*/ 2715547 w 3519718"/>
              <a:gd name="connsiteY13" fmla="*/ 2075393 h 3217160"/>
              <a:gd name="connsiteX14" fmla="*/ 3468022 w 3519718"/>
              <a:gd name="connsiteY14" fmla="*/ 3013605 h 3217160"/>
              <a:gd name="connsiteX15" fmla="*/ 2496472 w 3519718"/>
              <a:gd name="connsiteY15" fmla="*/ 2375429 h 3217160"/>
              <a:gd name="connsiteX16" fmla="*/ 2353597 w 3519718"/>
              <a:gd name="connsiteY16" fmla="*/ 2708804 h 3217160"/>
              <a:gd name="connsiteX17" fmla="*/ 1739231 w 3519718"/>
              <a:gd name="connsiteY17" fmla="*/ 2918355 h 3217160"/>
              <a:gd name="connsiteX18" fmla="*/ 1620172 w 3519718"/>
              <a:gd name="connsiteY18" fmla="*/ 2432579 h 3217160"/>
              <a:gd name="connsiteX19" fmla="*/ 848647 w 3519718"/>
              <a:gd name="connsiteY19" fmla="*/ 2842154 h 3217160"/>
              <a:gd name="connsiteX20" fmla="*/ 1315372 w 3519718"/>
              <a:gd name="connsiteY20" fmla="*/ 2051579 h 3217160"/>
              <a:gd name="connsiteX21" fmla="*/ 918 w 3519718"/>
              <a:gd name="connsiteY21" fmla="*/ 1778530 h 3217160"/>
              <a:gd name="connsiteX0" fmla="*/ 1049 w 3396024"/>
              <a:gd name="connsiteY0" fmla="*/ 1368955 h 3217160"/>
              <a:gd name="connsiteX1" fmla="*/ 1401225 w 3396024"/>
              <a:gd name="connsiteY1" fmla="*/ 1029231 h 3217160"/>
              <a:gd name="connsiteX2" fmla="*/ 944025 w 3396024"/>
              <a:gd name="connsiteY2" fmla="*/ 114830 h 3217160"/>
              <a:gd name="connsiteX3" fmla="*/ 1706025 w 3396024"/>
              <a:gd name="connsiteY3" fmla="*/ 813331 h 3217160"/>
              <a:gd name="connsiteX4" fmla="*/ 1850487 w 3396024"/>
              <a:gd name="connsiteY4" fmla="*/ 191030 h 3217160"/>
              <a:gd name="connsiteX5" fmla="*/ 2112425 w 3396024"/>
              <a:gd name="connsiteY5" fmla="*/ 826030 h 3217160"/>
              <a:gd name="connsiteX6" fmla="*/ 2976024 w 3396024"/>
              <a:gd name="connsiteY6" fmla="*/ 114830 h 3217160"/>
              <a:gd name="connsiteX7" fmla="*/ 2483899 w 3396024"/>
              <a:gd name="connsiteY7" fmla="*/ 1141942 h 3217160"/>
              <a:gd name="connsiteX8" fmla="*/ 2934751 w 3396024"/>
              <a:gd name="connsiteY8" fmla="*/ 1205443 h 3217160"/>
              <a:gd name="connsiteX9" fmla="*/ 2696626 w 3396024"/>
              <a:gd name="connsiteY9" fmla="*/ 1608668 h 3217160"/>
              <a:gd name="connsiteX10" fmla="*/ 3210976 w 3396024"/>
              <a:gd name="connsiteY10" fmla="*/ 1684868 h 3217160"/>
              <a:gd name="connsiteX11" fmla="*/ 3391952 w 3396024"/>
              <a:gd name="connsiteY11" fmla="*/ 1965855 h 3217160"/>
              <a:gd name="connsiteX12" fmla="*/ 3244312 w 3396024"/>
              <a:gd name="connsiteY12" fmla="*/ 2150005 h 3217160"/>
              <a:gd name="connsiteX13" fmla="*/ 2591853 w 3396024"/>
              <a:gd name="connsiteY13" fmla="*/ 2075393 h 3217160"/>
              <a:gd name="connsiteX14" fmla="*/ 3344328 w 3396024"/>
              <a:gd name="connsiteY14" fmla="*/ 3013605 h 3217160"/>
              <a:gd name="connsiteX15" fmla="*/ 2372778 w 3396024"/>
              <a:gd name="connsiteY15" fmla="*/ 2375429 h 3217160"/>
              <a:gd name="connsiteX16" fmla="*/ 2229903 w 3396024"/>
              <a:gd name="connsiteY16" fmla="*/ 2708804 h 3217160"/>
              <a:gd name="connsiteX17" fmla="*/ 1615537 w 3396024"/>
              <a:gd name="connsiteY17" fmla="*/ 2918355 h 3217160"/>
              <a:gd name="connsiteX18" fmla="*/ 1496478 w 3396024"/>
              <a:gd name="connsiteY18" fmla="*/ 2432579 h 3217160"/>
              <a:gd name="connsiteX19" fmla="*/ 724953 w 3396024"/>
              <a:gd name="connsiteY19" fmla="*/ 2842154 h 3217160"/>
              <a:gd name="connsiteX20" fmla="*/ 1191678 w 3396024"/>
              <a:gd name="connsiteY20" fmla="*/ 2051579 h 3217160"/>
              <a:gd name="connsiteX21" fmla="*/ 1049 w 3396024"/>
              <a:gd name="connsiteY21" fmla="*/ 1368955 h 3217160"/>
              <a:gd name="connsiteX0" fmla="*/ 25225 w 3420200"/>
              <a:gd name="connsiteY0" fmla="*/ 1368955 h 3217160"/>
              <a:gd name="connsiteX1" fmla="*/ 1425401 w 3420200"/>
              <a:gd name="connsiteY1" fmla="*/ 1029231 h 3217160"/>
              <a:gd name="connsiteX2" fmla="*/ 968201 w 3420200"/>
              <a:gd name="connsiteY2" fmla="*/ 114830 h 3217160"/>
              <a:gd name="connsiteX3" fmla="*/ 1730201 w 3420200"/>
              <a:gd name="connsiteY3" fmla="*/ 813331 h 3217160"/>
              <a:gd name="connsiteX4" fmla="*/ 1874663 w 3420200"/>
              <a:gd name="connsiteY4" fmla="*/ 191030 h 3217160"/>
              <a:gd name="connsiteX5" fmla="*/ 2136601 w 3420200"/>
              <a:gd name="connsiteY5" fmla="*/ 826030 h 3217160"/>
              <a:gd name="connsiteX6" fmla="*/ 3000200 w 3420200"/>
              <a:gd name="connsiteY6" fmla="*/ 114830 h 3217160"/>
              <a:gd name="connsiteX7" fmla="*/ 2508075 w 3420200"/>
              <a:gd name="connsiteY7" fmla="*/ 1141942 h 3217160"/>
              <a:gd name="connsiteX8" fmla="*/ 2958927 w 3420200"/>
              <a:gd name="connsiteY8" fmla="*/ 1205443 h 3217160"/>
              <a:gd name="connsiteX9" fmla="*/ 2720802 w 3420200"/>
              <a:gd name="connsiteY9" fmla="*/ 1608668 h 3217160"/>
              <a:gd name="connsiteX10" fmla="*/ 3235152 w 3420200"/>
              <a:gd name="connsiteY10" fmla="*/ 1684868 h 3217160"/>
              <a:gd name="connsiteX11" fmla="*/ 3416128 w 3420200"/>
              <a:gd name="connsiteY11" fmla="*/ 1965855 h 3217160"/>
              <a:gd name="connsiteX12" fmla="*/ 3268488 w 3420200"/>
              <a:gd name="connsiteY12" fmla="*/ 2150005 h 3217160"/>
              <a:gd name="connsiteX13" fmla="*/ 2616029 w 3420200"/>
              <a:gd name="connsiteY13" fmla="*/ 2075393 h 3217160"/>
              <a:gd name="connsiteX14" fmla="*/ 3368504 w 3420200"/>
              <a:gd name="connsiteY14" fmla="*/ 3013605 h 3217160"/>
              <a:gd name="connsiteX15" fmla="*/ 2396954 w 3420200"/>
              <a:gd name="connsiteY15" fmla="*/ 2375429 h 3217160"/>
              <a:gd name="connsiteX16" fmla="*/ 2254079 w 3420200"/>
              <a:gd name="connsiteY16" fmla="*/ 2708804 h 3217160"/>
              <a:gd name="connsiteX17" fmla="*/ 1639713 w 3420200"/>
              <a:gd name="connsiteY17" fmla="*/ 2918355 h 3217160"/>
              <a:gd name="connsiteX18" fmla="*/ 1520654 w 3420200"/>
              <a:gd name="connsiteY18" fmla="*/ 2432579 h 3217160"/>
              <a:gd name="connsiteX19" fmla="*/ 749129 w 3420200"/>
              <a:gd name="connsiteY19" fmla="*/ 2842154 h 3217160"/>
              <a:gd name="connsiteX20" fmla="*/ 1215854 w 3420200"/>
              <a:gd name="connsiteY20" fmla="*/ 2051579 h 3217160"/>
              <a:gd name="connsiteX21" fmla="*/ 25225 w 3420200"/>
              <a:gd name="connsiteY21" fmla="*/ 1368955 h 3217160"/>
              <a:gd name="connsiteX0" fmla="*/ 4277 w 3399252"/>
              <a:gd name="connsiteY0" fmla="*/ 1368955 h 3217160"/>
              <a:gd name="connsiteX1" fmla="*/ 1404453 w 3399252"/>
              <a:gd name="connsiteY1" fmla="*/ 1029231 h 3217160"/>
              <a:gd name="connsiteX2" fmla="*/ 947253 w 3399252"/>
              <a:gd name="connsiteY2" fmla="*/ 114830 h 3217160"/>
              <a:gd name="connsiteX3" fmla="*/ 1709253 w 3399252"/>
              <a:gd name="connsiteY3" fmla="*/ 813331 h 3217160"/>
              <a:gd name="connsiteX4" fmla="*/ 1853715 w 3399252"/>
              <a:gd name="connsiteY4" fmla="*/ 191030 h 3217160"/>
              <a:gd name="connsiteX5" fmla="*/ 2115653 w 3399252"/>
              <a:gd name="connsiteY5" fmla="*/ 826030 h 3217160"/>
              <a:gd name="connsiteX6" fmla="*/ 2979252 w 3399252"/>
              <a:gd name="connsiteY6" fmla="*/ 114830 h 3217160"/>
              <a:gd name="connsiteX7" fmla="*/ 2487127 w 3399252"/>
              <a:gd name="connsiteY7" fmla="*/ 1141942 h 3217160"/>
              <a:gd name="connsiteX8" fmla="*/ 2937979 w 3399252"/>
              <a:gd name="connsiteY8" fmla="*/ 1205443 h 3217160"/>
              <a:gd name="connsiteX9" fmla="*/ 2699854 w 3399252"/>
              <a:gd name="connsiteY9" fmla="*/ 1608668 h 3217160"/>
              <a:gd name="connsiteX10" fmla="*/ 3214204 w 3399252"/>
              <a:gd name="connsiteY10" fmla="*/ 1684868 h 3217160"/>
              <a:gd name="connsiteX11" fmla="*/ 3395180 w 3399252"/>
              <a:gd name="connsiteY11" fmla="*/ 1965855 h 3217160"/>
              <a:gd name="connsiteX12" fmla="*/ 3247540 w 3399252"/>
              <a:gd name="connsiteY12" fmla="*/ 2150005 h 3217160"/>
              <a:gd name="connsiteX13" fmla="*/ 2595081 w 3399252"/>
              <a:gd name="connsiteY13" fmla="*/ 2075393 h 3217160"/>
              <a:gd name="connsiteX14" fmla="*/ 3347556 w 3399252"/>
              <a:gd name="connsiteY14" fmla="*/ 3013605 h 3217160"/>
              <a:gd name="connsiteX15" fmla="*/ 2376006 w 3399252"/>
              <a:gd name="connsiteY15" fmla="*/ 2375429 h 3217160"/>
              <a:gd name="connsiteX16" fmla="*/ 2233131 w 3399252"/>
              <a:gd name="connsiteY16" fmla="*/ 2708804 h 3217160"/>
              <a:gd name="connsiteX17" fmla="*/ 1618765 w 3399252"/>
              <a:gd name="connsiteY17" fmla="*/ 2918355 h 3217160"/>
              <a:gd name="connsiteX18" fmla="*/ 1499706 w 3399252"/>
              <a:gd name="connsiteY18" fmla="*/ 2432579 h 3217160"/>
              <a:gd name="connsiteX19" fmla="*/ 728181 w 3399252"/>
              <a:gd name="connsiteY19" fmla="*/ 2842154 h 3217160"/>
              <a:gd name="connsiteX20" fmla="*/ 1194906 w 3399252"/>
              <a:gd name="connsiteY20" fmla="*/ 2051579 h 3217160"/>
              <a:gd name="connsiteX21" fmla="*/ 975831 w 3399252"/>
              <a:gd name="connsiteY21" fmla="*/ 1708679 h 3217160"/>
              <a:gd name="connsiteX22" fmla="*/ 4277 w 3399252"/>
              <a:gd name="connsiteY22" fmla="*/ 1368955 h 3217160"/>
              <a:gd name="connsiteX0" fmla="*/ 10890 w 3405865"/>
              <a:gd name="connsiteY0" fmla="*/ 1368955 h 3217160"/>
              <a:gd name="connsiteX1" fmla="*/ 1411066 w 3405865"/>
              <a:gd name="connsiteY1" fmla="*/ 1029231 h 3217160"/>
              <a:gd name="connsiteX2" fmla="*/ 953866 w 3405865"/>
              <a:gd name="connsiteY2" fmla="*/ 114830 h 3217160"/>
              <a:gd name="connsiteX3" fmla="*/ 1715866 w 3405865"/>
              <a:gd name="connsiteY3" fmla="*/ 813331 h 3217160"/>
              <a:gd name="connsiteX4" fmla="*/ 1860328 w 3405865"/>
              <a:gd name="connsiteY4" fmla="*/ 191030 h 3217160"/>
              <a:gd name="connsiteX5" fmla="*/ 2122266 w 3405865"/>
              <a:gd name="connsiteY5" fmla="*/ 826030 h 3217160"/>
              <a:gd name="connsiteX6" fmla="*/ 2985865 w 3405865"/>
              <a:gd name="connsiteY6" fmla="*/ 114830 h 3217160"/>
              <a:gd name="connsiteX7" fmla="*/ 2493740 w 3405865"/>
              <a:gd name="connsiteY7" fmla="*/ 1141942 h 3217160"/>
              <a:gd name="connsiteX8" fmla="*/ 2944592 w 3405865"/>
              <a:gd name="connsiteY8" fmla="*/ 1205443 h 3217160"/>
              <a:gd name="connsiteX9" fmla="*/ 2706467 w 3405865"/>
              <a:gd name="connsiteY9" fmla="*/ 1608668 h 3217160"/>
              <a:gd name="connsiteX10" fmla="*/ 3220817 w 3405865"/>
              <a:gd name="connsiteY10" fmla="*/ 1684868 h 3217160"/>
              <a:gd name="connsiteX11" fmla="*/ 3401793 w 3405865"/>
              <a:gd name="connsiteY11" fmla="*/ 1965855 h 3217160"/>
              <a:gd name="connsiteX12" fmla="*/ 3254153 w 3405865"/>
              <a:gd name="connsiteY12" fmla="*/ 2150005 h 3217160"/>
              <a:gd name="connsiteX13" fmla="*/ 2601694 w 3405865"/>
              <a:gd name="connsiteY13" fmla="*/ 2075393 h 3217160"/>
              <a:gd name="connsiteX14" fmla="*/ 3354169 w 3405865"/>
              <a:gd name="connsiteY14" fmla="*/ 3013605 h 3217160"/>
              <a:gd name="connsiteX15" fmla="*/ 2382619 w 3405865"/>
              <a:gd name="connsiteY15" fmla="*/ 2375429 h 3217160"/>
              <a:gd name="connsiteX16" fmla="*/ 2239744 w 3405865"/>
              <a:gd name="connsiteY16" fmla="*/ 2708804 h 3217160"/>
              <a:gd name="connsiteX17" fmla="*/ 1625378 w 3405865"/>
              <a:gd name="connsiteY17" fmla="*/ 2918355 h 3217160"/>
              <a:gd name="connsiteX18" fmla="*/ 1506319 w 3405865"/>
              <a:gd name="connsiteY18" fmla="*/ 2432579 h 3217160"/>
              <a:gd name="connsiteX19" fmla="*/ 734794 w 3405865"/>
              <a:gd name="connsiteY19" fmla="*/ 2842154 h 3217160"/>
              <a:gd name="connsiteX20" fmla="*/ 1201519 w 3405865"/>
              <a:gd name="connsiteY20" fmla="*/ 2051579 h 3217160"/>
              <a:gd name="connsiteX21" fmla="*/ 982444 w 3405865"/>
              <a:gd name="connsiteY21" fmla="*/ 1708679 h 3217160"/>
              <a:gd name="connsiteX22" fmla="*/ 10890 w 3405865"/>
              <a:gd name="connsiteY22" fmla="*/ 1368955 h 3217160"/>
              <a:gd name="connsiteX0" fmla="*/ 10788 w 3405763"/>
              <a:gd name="connsiteY0" fmla="*/ 1368955 h 3217160"/>
              <a:gd name="connsiteX1" fmla="*/ 1410964 w 3405763"/>
              <a:gd name="connsiteY1" fmla="*/ 1029231 h 3217160"/>
              <a:gd name="connsiteX2" fmla="*/ 953764 w 3405763"/>
              <a:gd name="connsiteY2" fmla="*/ 114830 h 3217160"/>
              <a:gd name="connsiteX3" fmla="*/ 1715764 w 3405763"/>
              <a:gd name="connsiteY3" fmla="*/ 813331 h 3217160"/>
              <a:gd name="connsiteX4" fmla="*/ 1860226 w 3405763"/>
              <a:gd name="connsiteY4" fmla="*/ 191030 h 3217160"/>
              <a:gd name="connsiteX5" fmla="*/ 2122164 w 3405763"/>
              <a:gd name="connsiteY5" fmla="*/ 826030 h 3217160"/>
              <a:gd name="connsiteX6" fmla="*/ 2985763 w 3405763"/>
              <a:gd name="connsiteY6" fmla="*/ 114830 h 3217160"/>
              <a:gd name="connsiteX7" fmla="*/ 2493638 w 3405763"/>
              <a:gd name="connsiteY7" fmla="*/ 1141942 h 3217160"/>
              <a:gd name="connsiteX8" fmla="*/ 2944490 w 3405763"/>
              <a:gd name="connsiteY8" fmla="*/ 1205443 h 3217160"/>
              <a:gd name="connsiteX9" fmla="*/ 2706365 w 3405763"/>
              <a:gd name="connsiteY9" fmla="*/ 1608668 h 3217160"/>
              <a:gd name="connsiteX10" fmla="*/ 3220715 w 3405763"/>
              <a:gd name="connsiteY10" fmla="*/ 1684868 h 3217160"/>
              <a:gd name="connsiteX11" fmla="*/ 3401691 w 3405763"/>
              <a:gd name="connsiteY11" fmla="*/ 1965855 h 3217160"/>
              <a:gd name="connsiteX12" fmla="*/ 3254051 w 3405763"/>
              <a:gd name="connsiteY12" fmla="*/ 2150005 h 3217160"/>
              <a:gd name="connsiteX13" fmla="*/ 2601592 w 3405763"/>
              <a:gd name="connsiteY13" fmla="*/ 2075393 h 3217160"/>
              <a:gd name="connsiteX14" fmla="*/ 3354067 w 3405763"/>
              <a:gd name="connsiteY14" fmla="*/ 3013605 h 3217160"/>
              <a:gd name="connsiteX15" fmla="*/ 2382517 w 3405763"/>
              <a:gd name="connsiteY15" fmla="*/ 2375429 h 3217160"/>
              <a:gd name="connsiteX16" fmla="*/ 2239642 w 3405763"/>
              <a:gd name="connsiteY16" fmla="*/ 2708804 h 3217160"/>
              <a:gd name="connsiteX17" fmla="*/ 1625276 w 3405763"/>
              <a:gd name="connsiteY17" fmla="*/ 2918355 h 3217160"/>
              <a:gd name="connsiteX18" fmla="*/ 1506217 w 3405763"/>
              <a:gd name="connsiteY18" fmla="*/ 2432579 h 3217160"/>
              <a:gd name="connsiteX19" fmla="*/ 734692 w 3405763"/>
              <a:gd name="connsiteY19" fmla="*/ 2842154 h 3217160"/>
              <a:gd name="connsiteX20" fmla="*/ 1201417 w 3405763"/>
              <a:gd name="connsiteY20" fmla="*/ 2051579 h 3217160"/>
              <a:gd name="connsiteX21" fmla="*/ 982342 w 3405763"/>
              <a:gd name="connsiteY21" fmla="*/ 1708679 h 3217160"/>
              <a:gd name="connsiteX22" fmla="*/ 10788 w 3405763"/>
              <a:gd name="connsiteY22" fmla="*/ 1368955 h 3217160"/>
              <a:gd name="connsiteX0" fmla="*/ 10788 w 3405763"/>
              <a:gd name="connsiteY0" fmla="*/ 1368955 h 3217160"/>
              <a:gd name="connsiteX1" fmla="*/ 1410964 w 3405763"/>
              <a:gd name="connsiteY1" fmla="*/ 1029231 h 3217160"/>
              <a:gd name="connsiteX2" fmla="*/ 953764 w 3405763"/>
              <a:gd name="connsiteY2" fmla="*/ 114830 h 3217160"/>
              <a:gd name="connsiteX3" fmla="*/ 1715764 w 3405763"/>
              <a:gd name="connsiteY3" fmla="*/ 813331 h 3217160"/>
              <a:gd name="connsiteX4" fmla="*/ 1860226 w 3405763"/>
              <a:gd name="connsiteY4" fmla="*/ 191030 h 3217160"/>
              <a:gd name="connsiteX5" fmla="*/ 2122164 w 3405763"/>
              <a:gd name="connsiteY5" fmla="*/ 826030 h 3217160"/>
              <a:gd name="connsiteX6" fmla="*/ 2985763 w 3405763"/>
              <a:gd name="connsiteY6" fmla="*/ 114830 h 3217160"/>
              <a:gd name="connsiteX7" fmla="*/ 2493638 w 3405763"/>
              <a:gd name="connsiteY7" fmla="*/ 1141942 h 3217160"/>
              <a:gd name="connsiteX8" fmla="*/ 2944490 w 3405763"/>
              <a:gd name="connsiteY8" fmla="*/ 1205443 h 3217160"/>
              <a:gd name="connsiteX9" fmla="*/ 2706365 w 3405763"/>
              <a:gd name="connsiteY9" fmla="*/ 1608668 h 3217160"/>
              <a:gd name="connsiteX10" fmla="*/ 3220715 w 3405763"/>
              <a:gd name="connsiteY10" fmla="*/ 1684868 h 3217160"/>
              <a:gd name="connsiteX11" fmla="*/ 3401691 w 3405763"/>
              <a:gd name="connsiteY11" fmla="*/ 1965855 h 3217160"/>
              <a:gd name="connsiteX12" fmla="*/ 3254051 w 3405763"/>
              <a:gd name="connsiteY12" fmla="*/ 2150005 h 3217160"/>
              <a:gd name="connsiteX13" fmla="*/ 2601592 w 3405763"/>
              <a:gd name="connsiteY13" fmla="*/ 2075393 h 3217160"/>
              <a:gd name="connsiteX14" fmla="*/ 3354067 w 3405763"/>
              <a:gd name="connsiteY14" fmla="*/ 3013605 h 3217160"/>
              <a:gd name="connsiteX15" fmla="*/ 2382517 w 3405763"/>
              <a:gd name="connsiteY15" fmla="*/ 2375429 h 3217160"/>
              <a:gd name="connsiteX16" fmla="*/ 2239642 w 3405763"/>
              <a:gd name="connsiteY16" fmla="*/ 2708804 h 3217160"/>
              <a:gd name="connsiteX17" fmla="*/ 1625276 w 3405763"/>
              <a:gd name="connsiteY17" fmla="*/ 2918355 h 3217160"/>
              <a:gd name="connsiteX18" fmla="*/ 1506217 w 3405763"/>
              <a:gd name="connsiteY18" fmla="*/ 2432579 h 3217160"/>
              <a:gd name="connsiteX19" fmla="*/ 734692 w 3405763"/>
              <a:gd name="connsiteY19" fmla="*/ 2842154 h 3217160"/>
              <a:gd name="connsiteX20" fmla="*/ 1201417 w 3405763"/>
              <a:gd name="connsiteY20" fmla="*/ 2051579 h 3217160"/>
              <a:gd name="connsiteX21" fmla="*/ 982342 w 3405763"/>
              <a:gd name="connsiteY21" fmla="*/ 1708679 h 3217160"/>
              <a:gd name="connsiteX22" fmla="*/ 10788 w 3405763"/>
              <a:gd name="connsiteY22" fmla="*/ 1368955 h 3217160"/>
              <a:gd name="connsiteX0" fmla="*/ 10788 w 3405763"/>
              <a:gd name="connsiteY0" fmla="*/ 1368955 h 3217160"/>
              <a:gd name="connsiteX1" fmla="*/ 1410964 w 3405763"/>
              <a:gd name="connsiteY1" fmla="*/ 1029231 h 3217160"/>
              <a:gd name="connsiteX2" fmla="*/ 953764 w 3405763"/>
              <a:gd name="connsiteY2" fmla="*/ 114830 h 3217160"/>
              <a:gd name="connsiteX3" fmla="*/ 1715764 w 3405763"/>
              <a:gd name="connsiteY3" fmla="*/ 813331 h 3217160"/>
              <a:gd name="connsiteX4" fmla="*/ 1860226 w 3405763"/>
              <a:gd name="connsiteY4" fmla="*/ 191030 h 3217160"/>
              <a:gd name="connsiteX5" fmla="*/ 2122164 w 3405763"/>
              <a:gd name="connsiteY5" fmla="*/ 826030 h 3217160"/>
              <a:gd name="connsiteX6" fmla="*/ 2985763 w 3405763"/>
              <a:gd name="connsiteY6" fmla="*/ 114830 h 3217160"/>
              <a:gd name="connsiteX7" fmla="*/ 2493638 w 3405763"/>
              <a:gd name="connsiteY7" fmla="*/ 1141942 h 3217160"/>
              <a:gd name="connsiteX8" fmla="*/ 2944490 w 3405763"/>
              <a:gd name="connsiteY8" fmla="*/ 1205443 h 3217160"/>
              <a:gd name="connsiteX9" fmla="*/ 2706365 w 3405763"/>
              <a:gd name="connsiteY9" fmla="*/ 1608668 h 3217160"/>
              <a:gd name="connsiteX10" fmla="*/ 3220715 w 3405763"/>
              <a:gd name="connsiteY10" fmla="*/ 1684868 h 3217160"/>
              <a:gd name="connsiteX11" fmla="*/ 3401691 w 3405763"/>
              <a:gd name="connsiteY11" fmla="*/ 1965855 h 3217160"/>
              <a:gd name="connsiteX12" fmla="*/ 3254051 w 3405763"/>
              <a:gd name="connsiteY12" fmla="*/ 2150005 h 3217160"/>
              <a:gd name="connsiteX13" fmla="*/ 2601592 w 3405763"/>
              <a:gd name="connsiteY13" fmla="*/ 2075393 h 3217160"/>
              <a:gd name="connsiteX14" fmla="*/ 3354067 w 3405763"/>
              <a:gd name="connsiteY14" fmla="*/ 3013605 h 3217160"/>
              <a:gd name="connsiteX15" fmla="*/ 2382517 w 3405763"/>
              <a:gd name="connsiteY15" fmla="*/ 2375429 h 3217160"/>
              <a:gd name="connsiteX16" fmla="*/ 2239642 w 3405763"/>
              <a:gd name="connsiteY16" fmla="*/ 2708804 h 3217160"/>
              <a:gd name="connsiteX17" fmla="*/ 1625276 w 3405763"/>
              <a:gd name="connsiteY17" fmla="*/ 2918355 h 3217160"/>
              <a:gd name="connsiteX18" fmla="*/ 1506217 w 3405763"/>
              <a:gd name="connsiteY18" fmla="*/ 2432579 h 3217160"/>
              <a:gd name="connsiteX19" fmla="*/ 734692 w 3405763"/>
              <a:gd name="connsiteY19" fmla="*/ 2842154 h 3217160"/>
              <a:gd name="connsiteX20" fmla="*/ 1201417 w 3405763"/>
              <a:gd name="connsiteY20" fmla="*/ 2051579 h 3217160"/>
              <a:gd name="connsiteX21" fmla="*/ 820418 w 3405763"/>
              <a:gd name="connsiteY21" fmla="*/ 2042054 h 3217160"/>
              <a:gd name="connsiteX22" fmla="*/ 982342 w 3405763"/>
              <a:gd name="connsiteY22" fmla="*/ 1708679 h 3217160"/>
              <a:gd name="connsiteX23" fmla="*/ 10788 w 3405763"/>
              <a:gd name="connsiteY23" fmla="*/ 1368955 h 3217160"/>
              <a:gd name="connsiteX0" fmla="*/ 10788 w 3405763"/>
              <a:gd name="connsiteY0" fmla="*/ 1368955 h 3217160"/>
              <a:gd name="connsiteX1" fmla="*/ 1410964 w 3405763"/>
              <a:gd name="connsiteY1" fmla="*/ 1029231 h 3217160"/>
              <a:gd name="connsiteX2" fmla="*/ 953764 w 3405763"/>
              <a:gd name="connsiteY2" fmla="*/ 114830 h 3217160"/>
              <a:gd name="connsiteX3" fmla="*/ 1715764 w 3405763"/>
              <a:gd name="connsiteY3" fmla="*/ 813331 h 3217160"/>
              <a:gd name="connsiteX4" fmla="*/ 1860226 w 3405763"/>
              <a:gd name="connsiteY4" fmla="*/ 191030 h 3217160"/>
              <a:gd name="connsiteX5" fmla="*/ 2122164 w 3405763"/>
              <a:gd name="connsiteY5" fmla="*/ 826030 h 3217160"/>
              <a:gd name="connsiteX6" fmla="*/ 2985763 w 3405763"/>
              <a:gd name="connsiteY6" fmla="*/ 114830 h 3217160"/>
              <a:gd name="connsiteX7" fmla="*/ 2493638 w 3405763"/>
              <a:gd name="connsiteY7" fmla="*/ 1141942 h 3217160"/>
              <a:gd name="connsiteX8" fmla="*/ 2944490 w 3405763"/>
              <a:gd name="connsiteY8" fmla="*/ 1205443 h 3217160"/>
              <a:gd name="connsiteX9" fmla="*/ 2706365 w 3405763"/>
              <a:gd name="connsiteY9" fmla="*/ 1608668 h 3217160"/>
              <a:gd name="connsiteX10" fmla="*/ 3220715 w 3405763"/>
              <a:gd name="connsiteY10" fmla="*/ 1684868 h 3217160"/>
              <a:gd name="connsiteX11" fmla="*/ 3401691 w 3405763"/>
              <a:gd name="connsiteY11" fmla="*/ 1965855 h 3217160"/>
              <a:gd name="connsiteX12" fmla="*/ 3254051 w 3405763"/>
              <a:gd name="connsiteY12" fmla="*/ 2150005 h 3217160"/>
              <a:gd name="connsiteX13" fmla="*/ 2601592 w 3405763"/>
              <a:gd name="connsiteY13" fmla="*/ 2075393 h 3217160"/>
              <a:gd name="connsiteX14" fmla="*/ 3354067 w 3405763"/>
              <a:gd name="connsiteY14" fmla="*/ 3013605 h 3217160"/>
              <a:gd name="connsiteX15" fmla="*/ 2382517 w 3405763"/>
              <a:gd name="connsiteY15" fmla="*/ 2375429 h 3217160"/>
              <a:gd name="connsiteX16" fmla="*/ 2239642 w 3405763"/>
              <a:gd name="connsiteY16" fmla="*/ 2708804 h 3217160"/>
              <a:gd name="connsiteX17" fmla="*/ 1625276 w 3405763"/>
              <a:gd name="connsiteY17" fmla="*/ 2918355 h 3217160"/>
              <a:gd name="connsiteX18" fmla="*/ 1506217 w 3405763"/>
              <a:gd name="connsiteY18" fmla="*/ 2432579 h 3217160"/>
              <a:gd name="connsiteX19" fmla="*/ 734692 w 3405763"/>
              <a:gd name="connsiteY19" fmla="*/ 2842154 h 3217160"/>
              <a:gd name="connsiteX20" fmla="*/ 1201417 w 3405763"/>
              <a:gd name="connsiteY20" fmla="*/ 2051579 h 3217160"/>
              <a:gd name="connsiteX21" fmla="*/ 820418 w 3405763"/>
              <a:gd name="connsiteY21" fmla="*/ 2042054 h 3217160"/>
              <a:gd name="connsiteX22" fmla="*/ 982342 w 3405763"/>
              <a:gd name="connsiteY22" fmla="*/ 1708679 h 3217160"/>
              <a:gd name="connsiteX23" fmla="*/ 10788 w 3405763"/>
              <a:gd name="connsiteY23" fmla="*/ 1368955 h 3217160"/>
              <a:gd name="connsiteX0" fmla="*/ 10788 w 3405763"/>
              <a:gd name="connsiteY0" fmla="*/ 1368955 h 3217160"/>
              <a:gd name="connsiteX1" fmla="*/ 1410964 w 3405763"/>
              <a:gd name="connsiteY1" fmla="*/ 1029231 h 3217160"/>
              <a:gd name="connsiteX2" fmla="*/ 953764 w 3405763"/>
              <a:gd name="connsiteY2" fmla="*/ 114830 h 3217160"/>
              <a:gd name="connsiteX3" fmla="*/ 1715764 w 3405763"/>
              <a:gd name="connsiteY3" fmla="*/ 813331 h 3217160"/>
              <a:gd name="connsiteX4" fmla="*/ 1860226 w 3405763"/>
              <a:gd name="connsiteY4" fmla="*/ 191030 h 3217160"/>
              <a:gd name="connsiteX5" fmla="*/ 2122164 w 3405763"/>
              <a:gd name="connsiteY5" fmla="*/ 826030 h 3217160"/>
              <a:gd name="connsiteX6" fmla="*/ 2985763 w 3405763"/>
              <a:gd name="connsiteY6" fmla="*/ 114830 h 3217160"/>
              <a:gd name="connsiteX7" fmla="*/ 2493638 w 3405763"/>
              <a:gd name="connsiteY7" fmla="*/ 1141942 h 3217160"/>
              <a:gd name="connsiteX8" fmla="*/ 2944490 w 3405763"/>
              <a:gd name="connsiteY8" fmla="*/ 1205443 h 3217160"/>
              <a:gd name="connsiteX9" fmla="*/ 2706365 w 3405763"/>
              <a:gd name="connsiteY9" fmla="*/ 1608668 h 3217160"/>
              <a:gd name="connsiteX10" fmla="*/ 3220715 w 3405763"/>
              <a:gd name="connsiteY10" fmla="*/ 1684868 h 3217160"/>
              <a:gd name="connsiteX11" fmla="*/ 3401691 w 3405763"/>
              <a:gd name="connsiteY11" fmla="*/ 1965855 h 3217160"/>
              <a:gd name="connsiteX12" fmla="*/ 3254051 w 3405763"/>
              <a:gd name="connsiteY12" fmla="*/ 2150005 h 3217160"/>
              <a:gd name="connsiteX13" fmla="*/ 2601592 w 3405763"/>
              <a:gd name="connsiteY13" fmla="*/ 2075393 h 3217160"/>
              <a:gd name="connsiteX14" fmla="*/ 3354067 w 3405763"/>
              <a:gd name="connsiteY14" fmla="*/ 3013605 h 3217160"/>
              <a:gd name="connsiteX15" fmla="*/ 2382517 w 3405763"/>
              <a:gd name="connsiteY15" fmla="*/ 2375429 h 3217160"/>
              <a:gd name="connsiteX16" fmla="*/ 2239642 w 3405763"/>
              <a:gd name="connsiteY16" fmla="*/ 2708804 h 3217160"/>
              <a:gd name="connsiteX17" fmla="*/ 1625276 w 3405763"/>
              <a:gd name="connsiteY17" fmla="*/ 2918355 h 3217160"/>
              <a:gd name="connsiteX18" fmla="*/ 1506217 w 3405763"/>
              <a:gd name="connsiteY18" fmla="*/ 2432579 h 3217160"/>
              <a:gd name="connsiteX19" fmla="*/ 734692 w 3405763"/>
              <a:gd name="connsiteY19" fmla="*/ 2842154 h 3217160"/>
              <a:gd name="connsiteX20" fmla="*/ 1201417 w 3405763"/>
              <a:gd name="connsiteY20" fmla="*/ 2051579 h 3217160"/>
              <a:gd name="connsiteX21" fmla="*/ 820418 w 3405763"/>
              <a:gd name="connsiteY21" fmla="*/ 2042054 h 3217160"/>
              <a:gd name="connsiteX22" fmla="*/ 982342 w 3405763"/>
              <a:gd name="connsiteY22" fmla="*/ 1708679 h 3217160"/>
              <a:gd name="connsiteX23" fmla="*/ 10788 w 3405763"/>
              <a:gd name="connsiteY23" fmla="*/ 1368955 h 3217160"/>
              <a:gd name="connsiteX0" fmla="*/ 5340 w 3400315"/>
              <a:gd name="connsiteY0" fmla="*/ 1368955 h 3217160"/>
              <a:gd name="connsiteX1" fmla="*/ 1405516 w 3400315"/>
              <a:gd name="connsiteY1" fmla="*/ 1029231 h 3217160"/>
              <a:gd name="connsiteX2" fmla="*/ 948316 w 3400315"/>
              <a:gd name="connsiteY2" fmla="*/ 114830 h 3217160"/>
              <a:gd name="connsiteX3" fmla="*/ 1710316 w 3400315"/>
              <a:gd name="connsiteY3" fmla="*/ 813331 h 3217160"/>
              <a:gd name="connsiteX4" fmla="*/ 1854778 w 3400315"/>
              <a:gd name="connsiteY4" fmla="*/ 191030 h 3217160"/>
              <a:gd name="connsiteX5" fmla="*/ 2116716 w 3400315"/>
              <a:gd name="connsiteY5" fmla="*/ 826030 h 3217160"/>
              <a:gd name="connsiteX6" fmla="*/ 2980315 w 3400315"/>
              <a:gd name="connsiteY6" fmla="*/ 114830 h 3217160"/>
              <a:gd name="connsiteX7" fmla="*/ 2488190 w 3400315"/>
              <a:gd name="connsiteY7" fmla="*/ 1141942 h 3217160"/>
              <a:gd name="connsiteX8" fmla="*/ 2939042 w 3400315"/>
              <a:gd name="connsiteY8" fmla="*/ 1205443 h 3217160"/>
              <a:gd name="connsiteX9" fmla="*/ 2700917 w 3400315"/>
              <a:gd name="connsiteY9" fmla="*/ 1608668 h 3217160"/>
              <a:gd name="connsiteX10" fmla="*/ 3215267 w 3400315"/>
              <a:gd name="connsiteY10" fmla="*/ 1684868 h 3217160"/>
              <a:gd name="connsiteX11" fmla="*/ 3396243 w 3400315"/>
              <a:gd name="connsiteY11" fmla="*/ 1965855 h 3217160"/>
              <a:gd name="connsiteX12" fmla="*/ 3248603 w 3400315"/>
              <a:gd name="connsiteY12" fmla="*/ 2150005 h 3217160"/>
              <a:gd name="connsiteX13" fmla="*/ 2596144 w 3400315"/>
              <a:gd name="connsiteY13" fmla="*/ 2075393 h 3217160"/>
              <a:gd name="connsiteX14" fmla="*/ 3348619 w 3400315"/>
              <a:gd name="connsiteY14" fmla="*/ 3013605 h 3217160"/>
              <a:gd name="connsiteX15" fmla="*/ 2377069 w 3400315"/>
              <a:gd name="connsiteY15" fmla="*/ 2375429 h 3217160"/>
              <a:gd name="connsiteX16" fmla="*/ 2234194 w 3400315"/>
              <a:gd name="connsiteY16" fmla="*/ 2708804 h 3217160"/>
              <a:gd name="connsiteX17" fmla="*/ 1619828 w 3400315"/>
              <a:gd name="connsiteY17" fmla="*/ 2918355 h 3217160"/>
              <a:gd name="connsiteX18" fmla="*/ 1500769 w 3400315"/>
              <a:gd name="connsiteY18" fmla="*/ 2432579 h 3217160"/>
              <a:gd name="connsiteX19" fmla="*/ 729244 w 3400315"/>
              <a:gd name="connsiteY19" fmla="*/ 2842154 h 3217160"/>
              <a:gd name="connsiteX20" fmla="*/ 1195969 w 3400315"/>
              <a:gd name="connsiteY20" fmla="*/ 2051579 h 3217160"/>
              <a:gd name="connsiteX21" fmla="*/ 814970 w 3400315"/>
              <a:gd name="connsiteY21" fmla="*/ 2042054 h 3217160"/>
              <a:gd name="connsiteX22" fmla="*/ 976894 w 3400315"/>
              <a:gd name="connsiteY22" fmla="*/ 1708679 h 3217160"/>
              <a:gd name="connsiteX23" fmla="*/ 5340 w 3400315"/>
              <a:gd name="connsiteY23" fmla="*/ 1368955 h 3217160"/>
              <a:gd name="connsiteX0" fmla="*/ 6148 w 3401123"/>
              <a:gd name="connsiteY0" fmla="*/ 1368955 h 3217160"/>
              <a:gd name="connsiteX1" fmla="*/ 1406324 w 3401123"/>
              <a:gd name="connsiteY1" fmla="*/ 1029231 h 3217160"/>
              <a:gd name="connsiteX2" fmla="*/ 949124 w 3401123"/>
              <a:gd name="connsiteY2" fmla="*/ 114830 h 3217160"/>
              <a:gd name="connsiteX3" fmla="*/ 1711124 w 3401123"/>
              <a:gd name="connsiteY3" fmla="*/ 813331 h 3217160"/>
              <a:gd name="connsiteX4" fmla="*/ 1855586 w 3401123"/>
              <a:gd name="connsiteY4" fmla="*/ 191030 h 3217160"/>
              <a:gd name="connsiteX5" fmla="*/ 2117524 w 3401123"/>
              <a:gd name="connsiteY5" fmla="*/ 826030 h 3217160"/>
              <a:gd name="connsiteX6" fmla="*/ 2981123 w 3401123"/>
              <a:gd name="connsiteY6" fmla="*/ 114830 h 3217160"/>
              <a:gd name="connsiteX7" fmla="*/ 2488998 w 3401123"/>
              <a:gd name="connsiteY7" fmla="*/ 1141942 h 3217160"/>
              <a:gd name="connsiteX8" fmla="*/ 2939850 w 3401123"/>
              <a:gd name="connsiteY8" fmla="*/ 1205443 h 3217160"/>
              <a:gd name="connsiteX9" fmla="*/ 2701725 w 3401123"/>
              <a:gd name="connsiteY9" fmla="*/ 1608668 h 3217160"/>
              <a:gd name="connsiteX10" fmla="*/ 3216075 w 3401123"/>
              <a:gd name="connsiteY10" fmla="*/ 1684868 h 3217160"/>
              <a:gd name="connsiteX11" fmla="*/ 3397051 w 3401123"/>
              <a:gd name="connsiteY11" fmla="*/ 1965855 h 3217160"/>
              <a:gd name="connsiteX12" fmla="*/ 3249411 w 3401123"/>
              <a:gd name="connsiteY12" fmla="*/ 2150005 h 3217160"/>
              <a:gd name="connsiteX13" fmla="*/ 2596952 w 3401123"/>
              <a:gd name="connsiteY13" fmla="*/ 2075393 h 3217160"/>
              <a:gd name="connsiteX14" fmla="*/ 3349427 w 3401123"/>
              <a:gd name="connsiteY14" fmla="*/ 3013605 h 3217160"/>
              <a:gd name="connsiteX15" fmla="*/ 2377877 w 3401123"/>
              <a:gd name="connsiteY15" fmla="*/ 2375429 h 3217160"/>
              <a:gd name="connsiteX16" fmla="*/ 2235002 w 3401123"/>
              <a:gd name="connsiteY16" fmla="*/ 2708804 h 3217160"/>
              <a:gd name="connsiteX17" fmla="*/ 1620636 w 3401123"/>
              <a:gd name="connsiteY17" fmla="*/ 2918355 h 3217160"/>
              <a:gd name="connsiteX18" fmla="*/ 1501577 w 3401123"/>
              <a:gd name="connsiteY18" fmla="*/ 2432579 h 3217160"/>
              <a:gd name="connsiteX19" fmla="*/ 730052 w 3401123"/>
              <a:gd name="connsiteY19" fmla="*/ 2842154 h 3217160"/>
              <a:gd name="connsiteX20" fmla="*/ 1196777 w 3401123"/>
              <a:gd name="connsiteY20" fmla="*/ 2051579 h 3217160"/>
              <a:gd name="connsiteX21" fmla="*/ 815778 w 3401123"/>
              <a:gd name="connsiteY21" fmla="*/ 2042054 h 3217160"/>
              <a:gd name="connsiteX22" fmla="*/ 977702 w 3401123"/>
              <a:gd name="connsiteY22" fmla="*/ 1708679 h 3217160"/>
              <a:gd name="connsiteX23" fmla="*/ 6148 w 3401123"/>
              <a:gd name="connsiteY23" fmla="*/ 1368955 h 3217160"/>
              <a:gd name="connsiteX0" fmla="*/ 1163 w 3396138"/>
              <a:gd name="connsiteY0" fmla="*/ 1368955 h 3217160"/>
              <a:gd name="connsiteX1" fmla="*/ 1401339 w 3396138"/>
              <a:gd name="connsiteY1" fmla="*/ 1029231 h 3217160"/>
              <a:gd name="connsiteX2" fmla="*/ 944139 w 3396138"/>
              <a:gd name="connsiteY2" fmla="*/ 114830 h 3217160"/>
              <a:gd name="connsiteX3" fmla="*/ 1706139 w 3396138"/>
              <a:gd name="connsiteY3" fmla="*/ 813331 h 3217160"/>
              <a:gd name="connsiteX4" fmla="*/ 1850601 w 3396138"/>
              <a:gd name="connsiteY4" fmla="*/ 191030 h 3217160"/>
              <a:gd name="connsiteX5" fmla="*/ 2112539 w 3396138"/>
              <a:gd name="connsiteY5" fmla="*/ 826030 h 3217160"/>
              <a:gd name="connsiteX6" fmla="*/ 2976138 w 3396138"/>
              <a:gd name="connsiteY6" fmla="*/ 114830 h 3217160"/>
              <a:gd name="connsiteX7" fmla="*/ 2484013 w 3396138"/>
              <a:gd name="connsiteY7" fmla="*/ 1141942 h 3217160"/>
              <a:gd name="connsiteX8" fmla="*/ 2934865 w 3396138"/>
              <a:gd name="connsiteY8" fmla="*/ 1205443 h 3217160"/>
              <a:gd name="connsiteX9" fmla="*/ 2696740 w 3396138"/>
              <a:gd name="connsiteY9" fmla="*/ 1608668 h 3217160"/>
              <a:gd name="connsiteX10" fmla="*/ 3211090 w 3396138"/>
              <a:gd name="connsiteY10" fmla="*/ 1684868 h 3217160"/>
              <a:gd name="connsiteX11" fmla="*/ 3392066 w 3396138"/>
              <a:gd name="connsiteY11" fmla="*/ 1965855 h 3217160"/>
              <a:gd name="connsiteX12" fmla="*/ 3244426 w 3396138"/>
              <a:gd name="connsiteY12" fmla="*/ 2150005 h 3217160"/>
              <a:gd name="connsiteX13" fmla="*/ 2591967 w 3396138"/>
              <a:gd name="connsiteY13" fmla="*/ 2075393 h 3217160"/>
              <a:gd name="connsiteX14" fmla="*/ 3344442 w 3396138"/>
              <a:gd name="connsiteY14" fmla="*/ 3013605 h 3217160"/>
              <a:gd name="connsiteX15" fmla="*/ 2372892 w 3396138"/>
              <a:gd name="connsiteY15" fmla="*/ 2375429 h 3217160"/>
              <a:gd name="connsiteX16" fmla="*/ 2230017 w 3396138"/>
              <a:gd name="connsiteY16" fmla="*/ 2708804 h 3217160"/>
              <a:gd name="connsiteX17" fmla="*/ 1615651 w 3396138"/>
              <a:gd name="connsiteY17" fmla="*/ 2918355 h 3217160"/>
              <a:gd name="connsiteX18" fmla="*/ 1496592 w 3396138"/>
              <a:gd name="connsiteY18" fmla="*/ 2432579 h 3217160"/>
              <a:gd name="connsiteX19" fmla="*/ 725067 w 3396138"/>
              <a:gd name="connsiteY19" fmla="*/ 2842154 h 3217160"/>
              <a:gd name="connsiteX20" fmla="*/ 1191792 w 3396138"/>
              <a:gd name="connsiteY20" fmla="*/ 2051579 h 3217160"/>
              <a:gd name="connsiteX21" fmla="*/ 810793 w 3396138"/>
              <a:gd name="connsiteY21" fmla="*/ 2042054 h 3217160"/>
              <a:gd name="connsiteX22" fmla="*/ 972717 w 3396138"/>
              <a:gd name="connsiteY22" fmla="*/ 1708679 h 3217160"/>
              <a:gd name="connsiteX23" fmla="*/ 1163 w 3396138"/>
              <a:gd name="connsiteY23" fmla="*/ 1368955 h 3217160"/>
              <a:gd name="connsiteX0" fmla="*/ 3 w 3394978"/>
              <a:gd name="connsiteY0" fmla="*/ 1368955 h 3217160"/>
              <a:gd name="connsiteX1" fmla="*/ 962032 w 3394978"/>
              <a:gd name="connsiteY1" fmla="*/ 860954 h 3217160"/>
              <a:gd name="connsiteX2" fmla="*/ 1400179 w 3394978"/>
              <a:gd name="connsiteY2" fmla="*/ 1029231 h 3217160"/>
              <a:gd name="connsiteX3" fmla="*/ 942979 w 3394978"/>
              <a:gd name="connsiteY3" fmla="*/ 114830 h 3217160"/>
              <a:gd name="connsiteX4" fmla="*/ 1704979 w 3394978"/>
              <a:gd name="connsiteY4" fmla="*/ 813331 h 3217160"/>
              <a:gd name="connsiteX5" fmla="*/ 1849441 w 3394978"/>
              <a:gd name="connsiteY5" fmla="*/ 191030 h 3217160"/>
              <a:gd name="connsiteX6" fmla="*/ 2111379 w 3394978"/>
              <a:gd name="connsiteY6" fmla="*/ 826030 h 3217160"/>
              <a:gd name="connsiteX7" fmla="*/ 2974978 w 3394978"/>
              <a:gd name="connsiteY7" fmla="*/ 114830 h 3217160"/>
              <a:gd name="connsiteX8" fmla="*/ 2482853 w 3394978"/>
              <a:gd name="connsiteY8" fmla="*/ 1141942 h 3217160"/>
              <a:gd name="connsiteX9" fmla="*/ 2933705 w 3394978"/>
              <a:gd name="connsiteY9" fmla="*/ 1205443 h 3217160"/>
              <a:gd name="connsiteX10" fmla="*/ 2695580 w 3394978"/>
              <a:gd name="connsiteY10" fmla="*/ 1608668 h 3217160"/>
              <a:gd name="connsiteX11" fmla="*/ 3209930 w 3394978"/>
              <a:gd name="connsiteY11" fmla="*/ 1684868 h 3217160"/>
              <a:gd name="connsiteX12" fmla="*/ 3390906 w 3394978"/>
              <a:gd name="connsiteY12" fmla="*/ 1965855 h 3217160"/>
              <a:gd name="connsiteX13" fmla="*/ 3243266 w 3394978"/>
              <a:gd name="connsiteY13" fmla="*/ 2150005 h 3217160"/>
              <a:gd name="connsiteX14" fmla="*/ 2590807 w 3394978"/>
              <a:gd name="connsiteY14" fmla="*/ 2075393 h 3217160"/>
              <a:gd name="connsiteX15" fmla="*/ 3343282 w 3394978"/>
              <a:gd name="connsiteY15" fmla="*/ 3013605 h 3217160"/>
              <a:gd name="connsiteX16" fmla="*/ 2371732 w 3394978"/>
              <a:gd name="connsiteY16" fmla="*/ 2375429 h 3217160"/>
              <a:gd name="connsiteX17" fmla="*/ 2228857 w 3394978"/>
              <a:gd name="connsiteY17" fmla="*/ 2708804 h 3217160"/>
              <a:gd name="connsiteX18" fmla="*/ 1614491 w 3394978"/>
              <a:gd name="connsiteY18" fmla="*/ 2918355 h 3217160"/>
              <a:gd name="connsiteX19" fmla="*/ 1495432 w 3394978"/>
              <a:gd name="connsiteY19" fmla="*/ 2432579 h 3217160"/>
              <a:gd name="connsiteX20" fmla="*/ 723907 w 3394978"/>
              <a:gd name="connsiteY20" fmla="*/ 2842154 h 3217160"/>
              <a:gd name="connsiteX21" fmla="*/ 1190632 w 3394978"/>
              <a:gd name="connsiteY21" fmla="*/ 2051579 h 3217160"/>
              <a:gd name="connsiteX22" fmla="*/ 809633 w 3394978"/>
              <a:gd name="connsiteY22" fmla="*/ 2042054 h 3217160"/>
              <a:gd name="connsiteX23" fmla="*/ 971557 w 3394978"/>
              <a:gd name="connsiteY23" fmla="*/ 1708679 h 3217160"/>
              <a:gd name="connsiteX24" fmla="*/ 3 w 3394978"/>
              <a:gd name="connsiteY24" fmla="*/ 1368955 h 3217160"/>
              <a:gd name="connsiteX0" fmla="*/ 0 w 3394975"/>
              <a:gd name="connsiteY0" fmla="*/ 1368955 h 3217160"/>
              <a:gd name="connsiteX1" fmla="*/ 971554 w 3394975"/>
              <a:gd name="connsiteY1" fmla="*/ 1327679 h 3217160"/>
              <a:gd name="connsiteX2" fmla="*/ 962029 w 3394975"/>
              <a:gd name="connsiteY2" fmla="*/ 860954 h 3217160"/>
              <a:gd name="connsiteX3" fmla="*/ 1400176 w 3394975"/>
              <a:gd name="connsiteY3" fmla="*/ 1029231 h 3217160"/>
              <a:gd name="connsiteX4" fmla="*/ 942976 w 3394975"/>
              <a:gd name="connsiteY4" fmla="*/ 114830 h 3217160"/>
              <a:gd name="connsiteX5" fmla="*/ 1704976 w 3394975"/>
              <a:gd name="connsiteY5" fmla="*/ 813331 h 3217160"/>
              <a:gd name="connsiteX6" fmla="*/ 1849438 w 3394975"/>
              <a:gd name="connsiteY6" fmla="*/ 191030 h 3217160"/>
              <a:gd name="connsiteX7" fmla="*/ 2111376 w 3394975"/>
              <a:gd name="connsiteY7" fmla="*/ 826030 h 3217160"/>
              <a:gd name="connsiteX8" fmla="*/ 2974975 w 3394975"/>
              <a:gd name="connsiteY8" fmla="*/ 114830 h 3217160"/>
              <a:gd name="connsiteX9" fmla="*/ 2482850 w 3394975"/>
              <a:gd name="connsiteY9" fmla="*/ 1141942 h 3217160"/>
              <a:gd name="connsiteX10" fmla="*/ 2933702 w 3394975"/>
              <a:gd name="connsiteY10" fmla="*/ 1205443 h 3217160"/>
              <a:gd name="connsiteX11" fmla="*/ 2695577 w 3394975"/>
              <a:gd name="connsiteY11" fmla="*/ 1608668 h 3217160"/>
              <a:gd name="connsiteX12" fmla="*/ 3209927 w 3394975"/>
              <a:gd name="connsiteY12" fmla="*/ 1684868 h 3217160"/>
              <a:gd name="connsiteX13" fmla="*/ 3390903 w 3394975"/>
              <a:gd name="connsiteY13" fmla="*/ 1965855 h 3217160"/>
              <a:gd name="connsiteX14" fmla="*/ 3243263 w 3394975"/>
              <a:gd name="connsiteY14" fmla="*/ 2150005 h 3217160"/>
              <a:gd name="connsiteX15" fmla="*/ 2590804 w 3394975"/>
              <a:gd name="connsiteY15" fmla="*/ 2075393 h 3217160"/>
              <a:gd name="connsiteX16" fmla="*/ 3343279 w 3394975"/>
              <a:gd name="connsiteY16" fmla="*/ 3013605 h 3217160"/>
              <a:gd name="connsiteX17" fmla="*/ 2371729 w 3394975"/>
              <a:gd name="connsiteY17" fmla="*/ 2375429 h 3217160"/>
              <a:gd name="connsiteX18" fmla="*/ 2228854 w 3394975"/>
              <a:gd name="connsiteY18" fmla="*/ 2708804 h 3217160"/>
              <a:gd name="connsiteX19" fmla="*/ 1614488 w 3394975"/>
              <a:gd name="connsiteY19" fmla="*/ 2918355 h 3217160"/>
              <a:gd name="connsiteX20" fmla="*/ 1495429 w 3394975"/>
              <a:gd name="connsiteY20" fmla="*/ 2432579 h 3217160"/>
              <a:gd name="connsiteX21" fmla="*/ 723904 w 3394975"/>
              <a:gd name="connsiteY21" fmla="*/ 2842154 h 3217160"/>
              <a:gd name="connsiteX22" fmla="*/ 1190629 w 3394975"/>
              <a:gd name="connsiteY22" fmla="*/ 2051579 h 3217160"/>
              <a:gd name="connsiteX23" fmla="*/ 809630 w 3394975"/>
              <a:gd name="connsiteY23" fmla="*/ 2042054 h 3217160"/>
              <a:gd name="connsiteX24" fmla="*/ 971554 w 3394975"/>
              <a:gd name="connsiteY24" fmla="*/ 1708679 h 3217160"/>
              <a:gd name="connsiteX25" fmla="*/ 0 w 3394975"/>
              <a:gd name="connsiteY25" fmla="*/ 1368955 h 3217160"/>
              <a:gd name="connsiteX0" fmla="*/ 29861 w 3424836"/>
              <a:gd name="connsiteY0" fmla="*/ 1368955 h 3217160"/>
              <a:gd name="connsiteX1" fmla="*/ 1001415 w 3424836"/>
              <a:gd name="connsiteY1" fmla="*/ 1327679 h 3217160"/>
              <a:gd name="connsiteX2" fmla="*/ 991890 w 3424836"/>
              <a:gd name="connsiteY2" fmla="*/ 860954 h 3217160"/>
              <a:gd name="connsiteX3" fmla="*/ 1430037 w 3424836"/>
              <a:gd name="connsiteY3" fmla="*/ 1029231 h 3217160"/>
              <a:gd name="connsiteX4" fmla="*/ 972837 w 3424836"/>
              <a:gd name="connsiteY4" fmla="*/ 114830 h 3217160"/>
              <a:gd name="connsiteX5" fmla="*/ 1734837 w 3424836"/>
              <a:gd name="connsiteY5" fmla="*/ 813331 h 3217160"/>
              <a:gd name="connsiteX6" fmla="*/ 1879299 w 3424836"/>
              <a:gd name="connsiteY6" fmla="*/ 191030 h 3217160"/>
              <a:gd name="connsiteX7" fmla="*/ 2141237 w 3424836"/>
              <a:gd name="connsiteY7" fmla="*/ 826030 h 3217160"/>
              <a:gd name="connsiteX8" fmla="*/ 3004836 w 3424836"/>
              <a:gd name="connsiteY8" fmla="*/ 114830 h 3217160"/>
              <a:gd name="connsiteX9" fmla="*/ 2512711 w 3424836"/>
              <a:gd name="connsiteY9" fmla="*/ 1141942 h 3217160"/>
              <a:gd name="connsiteX10" fmla="*/ 2963563 w 3424836"/>
              <a:gd name="connsiteY10" fmla="*/ 1205443 h 3217160"/>
              <a:gd name="connsiteX11" fmla="*/ 2725438 w 3424836"/>
              <a:gd name="connsiteY11" fmla="*/ 1608668 h 3217160"/>
              <a:gd name="connsiteX12" fmla="*/ 3239788 w 3424836"/>
              <a:gd name="connsiteY12" fmla="*/ 1684868 h 3217160"/>
              <a:gd name="connsiteX13" fmla="*/ 3420764 w 3424836"/>
              <a:gd name="connsiteY13" fmla="*/ 1965855 h 3217160"/>
              <a:gd name="connsiteX14" fmla="*/ 3273124 w 3424836"/>
              <a:gd name="connsiteY14" fmla="*/ 2150005 h 3217160"/>
              <a:gd name="connsiteX15" fmla="*/ 2620665 w 3424836"/>
              <a:gd name="connsiteY15" fmla="*/ 2075393 h 3217160"/>
              <a:gd name="connsiteX16" fmla="*/ 3373140 w 3424836"/>
              <a:gd name="connsiteY16" fmla="*/ 3013605 h 3217160"/>
              <a:gd name="connsiteX17" fmla="*/ 2401590 w 3424836"/>
              <a:gd name="connsiteY17" fmla="*/ 2375429 h 3217160"/>
              <a:gd name="connsiteX18" fmla="*/ 2258715 w 3424836"/>
              <a:gd name="connsiteY18" fmla="*/ 2708804 h 3217160"/>
              <a:gd name="connsiteX19" fmla="*/ 1644349 w 3424836"/>
              <a:gd name="connsiteY19" fmla="*/ 2918355 h 3217160"/>
              <a:gd name="connsiteX20" fmla="*/ 1525290 w 3424836"/>
              <a:gd name="connsiteY20" fmla="*/ 2432579 h 3217160"/>
              <a:gd name="connsiteX21" fmla="*/ 753765 w 3424836"/>
              <a:gd name="connsiteY21" fmla="*/ 2842154 h 3217160"/>
              <a:gd name="connsiteX22" fmla="*/ 1220490 w 3424836"/>
              <a:gd name="connsiteY22" fmla="*/ 2051579 h 3217160"/>
              <a:gd name="connsiteX23" fmla="*/ 839491 w 3424836"/>
              <a:gd name="connsiteY23" fmla="*/ 2042054 h 3217160"/>
              <a:gd name="connsiteX24" fmla="*/ 1001415 w 3424836"/>
              <a:gd name="connsiteY24" fmla="*/ 1708679 h 3217160"/>
              <a:gd name="connsiteX25" fmla="*/ 29861 w 3424836"/>
              <a:gd name="connsiteY25" fmla="*/ 1368955 h 3217160"/>
              <a:gd name="connsiteX0" fmla="*/ 27385 w 3422360"/>
              <a:gd name="connsiteY0" fmla="*/ 1368955 h 3217160"/>
              <a:gd name="connsiteX1" fmla="*/ 998939 w 3422360"/>
              <a:gd name="connsiteY1" fmla="*/ 1327679 h 3217160"/>
              <a:gd name="connsiteX2" fmla="*/ 989414 w 3422360"/>
              <a:gd name="connsiteY2" fmla="*/ 860954 h 3217160"/>
              <a:gd name="connsiteX3" fmla="*/ 1427561 w 3422360"/>
              <a:gd name="connsiteY3" fmla="*/ 1029231 h 3217160"/>
              <a:gd name="connsiteX4" fmla="*/ 970361 w 3422360"/>
              <a:gd name="connsiteY4" fmla="*/ 114830 h 3217160"/>
              <a:gd name="connsiteX5" fmla="*/ 1732361 w 3422360"/>
              <a:gd name="connsiteY5" fmla="*/ 813331 h 3217160"/>
              <a:gd name="connsiteX6" fmla="*/ 1876823 w 3422360"/>
              <a:gd name="connsiteY6" fmla="*/ 191030 h 3217160"/>
              <a:gd name="connsiteX7" fmla="*/ 2138761 w 3422360"/>
              <a:gd name="connsiteY7" fmla="*/ 826030 h 3217160"/>
              <a:gd name="connsiteX8" fmla="*/ 3002360 w 3422360"/>
              <a:gd name="connsiteY8" fmla="*/ 114830 h 3217160"/>
              <a:gd name="connsiteX9" fmla="*/ 2510235 w 3422360"/>
              <a:gd name="connsiteY9" fmla="*/ 1141942 h 3217160"/>
              <a:gd name="connsiteX10" fmla="*/ 2961087 w 3422360"/>
              <a:gd name="connsiteY10" fmla="*/ 1205443 h 3217160"/>
              <a:gd name="connsiteX11" fmla="*/ 2722962 w 3422360"/>
              <a:gd name="connsiteY11" fmla="*/ 1608668 h 3217160"/>
              <a:gd name="connsiteX12" fmla="*/ 3237312 w 3422360"/>
              <a:gd name="connsiteY12" fmla="*/ 1684868 h 3217160"/>
              <a:gd name="connsiteX13" fmla="*/ 3418288 w 3422360"/>
              <a:gd name="connsiteY13" fmla="*/ 1965855 h 3217160"/>
              <a:gd name="connsiteX14" fmla="*/ 3270648 w 3422360"/>
              <a:gd name="connsiteY14" fmla="*/ 2150005 h 3217160"/>
              <a:gd name="connsiteX15" fmla="*/ 2618189 w 3422360"/>
              <a:gd name="connsiteY15" fmla="*/ 2075393 h 3217160"/>
              <a:gd name="connsiteX16" fmla="*/ 3370664 w 3422360"/>
              <a:gd name="connsiteY16" fmla="*/ 3013605 h 3217160"/>
              <a:gd name="connsiteX17" fmla="*/ 2399114 w 3422360"/>
              <a:gd name="connsiteY17" fmla="*/ 2375429 h 3217160"/>
              <a:gd name="connsiteX18" fmla="*/ 2256239 w 3422360"/>
              <a:gd name="connsiteY18" fmla="*/ 2708804 h 3217160"/>
              <a:gd name="connsiteX19" fmla="*/ 1641873 w 3422360"/>
              <a:gd name="connsiteY19" fmla="*/ 2918355 h 3217160"/>
              <a:gd name="connsiteX20" fmla="*/ 1522814 w 3422360"/>
              <a:gd name="connsiteY20" fmla="*/ 2432579 h 3217160"/>
              <a:gd name="connsiteX21" fmla="*/ 751289 w 3422360"/>
              <a:gd name="connsiteY21" fmla="*/ 2842154 h 3217160"/>
              <a:gd name="connsiteX22" fmla="*/ 1218014 w 3422360"/>
              <a:gd name="connsiteY22" fmla="*/ 2051579 h 3217160"/>
              <a:gd name="connsiteX23" fmla="*/ 837015 w 3422360"/>
              <a:gd name="connsiteY23" fmla="*/ 2042054 h 3217160"/>
              <a:gd name="connsiteX24" fmla="*/ 998939 w 3422360"/>
              <a:gd name="connsiteY24" fmla="*/ 1708679 h 3217160"/>
              <a:gd name="connsiteX25" fmla="*/ 27385 w 3422360"/>
              <a:gd name="connsiteY25" fmla="*/ 1368955 h 3217160"/>
              <a:gd name="connsiteX0" fmla="*/ 8822 w 3403797"/>
              <a:gd name="connsiteY0" fmla="*/ 1368955 h 3217160"/>
              <a:gd name="connsiteX1" fmla="*/ 980376 w 3403797"/>
              <a:gd name="connsiteY1" fmla="*/ 1327679 h 3217160"/>
              <a:gd name="connsiteX2" fmla="*/ 970851 w 3403797"/>
              <a:gd name="connsiteY2" fmla="*/ 860954 h 3217160"/>
              <a:gd name="connsiteX3" fmla="*/ 1408998 w 3403797"/>
              <a:gd name="connsiteY3" fmla="*/ 1029231 h 3217160"/>
              <a:gd name="connsiteX4" fmla="*/ 951798 w 3403797"/>
              <a:gd name="connsiteY4" fmla="*/ 114830 h 3217160"/>
              <a:gd name="connsiteX5" fmla="*/ 1713798 w 3403797"/>
              <a:gd name="connsiteY5" fmla="*/ 813331 h 3217160"/>
              <a:gd name="connsiteX6" fmla="*/ 1858260 w 3403797"/>
              <a:gd name="connsiteY6" fmla="*/ 191030 h 3217160"/>
              <a:gd name="connsiteX7" fmla="*/ 2120198 w 3403797"/>
              <a:gd name="connsiteY7" fmla="*/ 826030 h 3217160"/>
              <a:gd name="connsiteX8" fmla="*/ 2983797 w 3403797"/>
              <a:gd name="connsiteY8" fmla="*/ 114830 h 3217160"/>
              <a:gd name="connsiteX9" fmla="*/ 2491672 w 3403797"/>
              <a:gd name="connsiteY9" fmla="*/ 1141942 h 3217160"/>
              <a:gd name="connsiteX10" fmla="*/ 2942524 w 3403797"/>
              <a:gd name="connsiteY10" fmla="*/ 1205443 h 3217160"/>
              <a:gd name="connsiteX11" fmla="*/ 2704399 w 3403797"/>
              <a:gd name="connsiteY11" fmla="*/ 1608668 h 3217160"/>
              <a:gd name="connsiteX12" fmla="*/ 3218749 w 3403797"/>
              <a:gd name="connsiteY12" fmla="*/ 1684868 h 3217160"/>
              <a:gd name="connsiteX13" fmla="*/ 3399725 w 3403797"/>
              <a:gd name="connsiteY13" fmla="*/ 1965855 h 3217160"/>
              <a:gd name="connsiteX14" fmla="*/ 3252085 w 3403797"/>
              <a:gd name="connsiteY14" fmla="*/ 2150005 h 3217160"/>
              <a:gd name="connsiteX15" fmla="*/ 2599626 w 3403797"/>
              <a:gd name="connsiteY15" fmla="*/ 2075393 h 3217160"/>
              <a:gd name="connsiteX16" fmla="*/ 3352101 w 3403797"/>
              <a:gd name="connsiteY16" fmla="*/ 3013605 h 3217160"/>
              <a:gd name="connsiteX17" fmla="*/ 2380551 w 3403797"/>
              <a:gd name="connsiteY17" fmla="*/ 2375429 h 3217160"/>
              <a:gd name="connsiteX18" fmla="*/ 2237676 w 3403797"/>
              <a:gd name="connsiteY18" fmla="*/ 2708804 h 3217160"/>
              <a:gd name="connsiteX19" fmla="*/ 1623310 w 3403797"/>
              <a:gd name="connsiteY19" fmla="*/ 2918355 h 3217160"/>
              <a:gd name="connsiteX20" fmla="*/ 1504251 w 3403797"/>
              <a:gd name="connsiteY20" fmla="*/ 2432579 h 3217160"/>
              <a:gd name="connsiteX21" fmla="*/ 732726 w 3403797"/>
              <a:gd name="connsiteY21" fmla="*/ 2842154 h 3217160"/>
              <a:gd name="connsiteX22" fmla="*/ 1199451 w 3403797"/>
              <a:gd name="connsiteY22" fmla="*/ 2051579 h 3217160"/>
              <a:gd name="connsiteX23" fmla="*/ 818452 w 3403797"/>
              <a:gd name="connsiteY23" fmla="*/ 2042054 h 3217160"/>
              <a:gd name="connsiteX24" fmla="*/ 980376 w 3403797"/>
              <a:gd name="connsiteY24" fmla="*/ 1708679 h 3217160"/>
              <a:gd name="connsiteX25" fmla="*/ 8822 w 3403797"/>
              <a:gd name="connsiteY25" fmla="*/ 1368955 h 3217160"/>
              <a:gd name="connsiteX0" fmla="*/ 8822 w 3403797"/>
              <a:gd name="connsiteY0" fmla="*/ 1368955 h 3217160"/>
              <a:gd name="connsiteX1" fmla="*/ 980376 w 3403797"/>
              <a:gd name="connsiteY1" fmla="*/ 1327679 h 3217160"/>
              <a:gd name="connsiteX2" fmla="*/ 970851 w 3403797"/>
              <a:gd name="connsiteY2" fmla="*/ 860954 h 3217160"/>
              <a:gd name="connsiteX3" fmla="*/ 1408998 w 3403797"/>
              <a:gd name="connsiteY3" fmla="*/ 1029231 h 3217160"/>
              <a:gd name="connsiteX4" fmla="*/ 951798 w 3403797"/>
              <a:gd name="connsiteY4" fmla="*/ 114830 h 3217160"/>
              <a:gd name="connsiteX5" fmla="*/ 1713798 w 3403797"/>
              <a:gd name="connsiteY5" fmla="*/ 813331 h 3217160"/>
              <a:gd name="connsiteX6" fmla="*/ 1858260 w 3403797"/>
              <a:gd name="connsiteY6" fmla="*/ 191030 h 3217160"/>
              <a:gd name="connsiteX7" fmla="*/ 2120198 w 3403797"/>
              <a:gd name="connsiteY7" fmla="*/ 826030 h 3217160"/>
              <a:gd name="connsiteX8" fmla="*/ 2983797 w 3403797"/>
              <a:gd name="connsiteY8" fmla="*/ 114830 h 3217160"/>
              <a:gd name="connsiteX9" fmla="*/ 2491672 w 3403797"/>
              <a:gd name="connsiteY9" fmla="*/ 1141942 h 3217160"/>
              <a:gd name="connsiteX10" fmla="*/ 2942524 w 3403797"/>
              <a:gd name="connsiteY10" fmla="*/ 1205443 h 3217160"/>
              <a:gd name="connsiteX11" fmla="*/ 2704399 w 3403797"/>
              <a:gd name="connsiteY11" fmla="*/ 1608668 h 3217160"/>
              <a:gd name="connsiteX12" fmla="*/ 3218749 w 3403797"/>
              <a:gd name="connsiteY12" fmla="*/ 1684868 h 3217160"/>
              <a:gd name="connsiteX13" fmla="*/ 3399725 w 3403797"/>
              <a:gd name="connsiteY13" fmla="*/ 1965855 h 3217160"/>
              <a:gd name="connsiteX14" fmla="*/ 3252085 w 3403797"/>
              <a:gd name="connsiteY14" fmla="*/ 2150005 h 3217160"/>
              <a:gd name="connsiteX15" fmla="*/ 2599626 w 3403797"/>
              <a:gd name="connsiteY15" fmla="*/ 2075393 h 3217160"/>
              <a:gd name="connsiteX16" fmla="*/ 3352101 w 3403797"/>
              <a:gd name="connsiteY16" fmla="*/ 3013605 h 3217160"/>
              <a:gd name="connsiteX17" fmla="*/ 2380551 w 3403797"/>
              <a:gd name="connsiteY17" fmla="*/ 2375429 h 3217160"/>
              <a:gd name="connsiteX18" fmla="*/ 2237676 w 3403797"/>
              <a:gd name="connsiteY18" fmla="*/ 2708804 h 3217160"/>
              <a:gd name="connsiteX19" fmla="*/ 1623310 w 3403797"/>
              <a:gd name="connsiteY19" fmla="*/ 2918355 h 3217160"/>
              <a:gd name="connsiteX20" fmla="*/ 1504251 w 3403797"/>
              <a:gd name="connsiteY20" fmla="*/ 2432579 h 3217160"/>
              <a:gd name="connsiteX21" fmla="*/ 732726 w 3403797"/>
              <a:gd name="connsiteY21" fmla="*/ 2842154 h 3217160"/>
              <a:gd name="connsiteX22" fmla="*/ 1199451 w 3403797"/>
              <a:gd name="connsiteY22" fmla="*/ 2051579 h 3217160"/>
              <a:gd name="connsiteX23" fmla="*/ 818452 w 3403797"/>
              <a:gd name="connsiteY23" fmla="*/ 2042054 h 3217160"/>
              <a:gd name="connsiteX24" fmla="*/ 980376 w 3403797"/>
              <a:gd name="connsiteY24" fmla="*/ 1708679 h 3217160"/>
              <a:gd name="connsiteX25" fmla="*/ 8822 w 3403797"/>
              <a:gd name="connsiteY25" fmla="*/ 1368955 h 3217160"/>
              <a:gd name="connsiteX0" fmla="*/ 8822 w 3403797"/>
              <a:gd name="connsiteY0" fmla="*/ 1368955 h 3217160"/>
              <a:gd name="connsiteX1" fmla="*/ 980376 w 3403797"/>
              <a:gd name="connsiteY1" fmla="*/ 1327679 h 3217160"/>
              <a:gd name="connsiteX2" fmla="*/ 970851 w 3403797"/>
              <a:gd name="connsiteY2" fmla="*/ 860954 h 3217160"/>
              <a:gd name="connsiteX3" fmla="*/ 1408998 w 3403797"/>
              <a:gd name="connsiteY3" fmla="*/ 1029231 h 3217160"/>
              <a:gd name="connsiteX4" fmla="*/ 951798 w 3403797"/>
              <a:gd name="connsiteY4" fmla="*/ 114830 h 3217160"/>
              <a:gd name="connsiteX5" fmla="*/ 1713798 w 3403797"/>
              <a:gd name="connsiteY5" fmla="*/ 813331 h 3217160"/>
              <a:gd name="connsiteX6" fmla="*/ 1858260 w 3403797"/>
              <a:gd name="connsiteY6" fmla="*/ 191030 h 3217160"/>
              <a:gd name="connsiteX7" fmla="*/ 2120198 w 3403797"/>
              <a:gd name="connsiteY7" fmla="*/ 826030 h 3217160"/>
              <a:gd name="connsiteX8" fmla="*/ 2983797 w 3403797"/>
              <a:gd name="connsiteY8" fmla="*/ 114830 h 3217160"/>
              <a:gd name="connsiteX9" fmla="*/ 2491672 w 3403797"/>
              <a:gd name="connsiteY9" fmla="*/ 1141942 h 3217160"/>
              <a:gd name="connsiteX10" fmla="*/ 2942524 w 3403797"/>
              <a:gd name="connsiteY10" fmla="*/ 1205443 h 3217160"/>
              <a:gd name="connsiteX11" fmla="*/ 2704399 w 3403797"/>
              <a:gd name="connsiteY11" fmla="*/ 1608668 h 3217160"/>
              <a:gd name="connsiteX12" fmla="*/ 3218749 w 3403797"/>
              <a:gd name="connsiteY12" fmla="*/ 1684868 h 3217160"/>
              <a:gd name="connsiteX13" fmla="*/ 3399725 w 3403797"/>
              <a:gd name="connsiteY13" fmla="*/ 1965855 h 3217160"/>
              <a:gd name="connsiteX14" fmla="*/ 3252085 w 3403797"/>
              <a:gd name="connsiteY14" fmla="*/ 2150005 h 3217160"/>
              <a:gd name="connsiteX15" fmla="*/ 2599626 w 3403797"/>
              <a:gd name="connsiteY15" fmla="*/ 2075393 h 3217160"/>
              <a:gd name="connsiteX16" fmla="*/ 3352101 w 3403797"/>
              <a:gd name="connsiteY16" fmla="*/ 3013605 h 3217160"/>
              <a:gd name="connsiteX17" fmla="*/ 2380551 w 3403797"/>
              <a:gd name="connsiteY17" fmla="*/ 2375429 h 3217160"/>
              <a:gd name="connsiteX18" fmla="*/ 2237676 w 3403797"/>
              <a:gd name="connsiteY18" fmla="*/ 2708804 h 3217160"/>
              <a:gd name="connsiteX19" fmla="*/ 1623310 w 3403797"/>
              <a:gd name="connsiteY19" fmla="*/ 2918355 h 3217160"/>
              <a:gd name="connsiteX20" fmla="*/ 1504251 w 3403797"/>
              <a:gd name="connsiteY20" fmla="*/ 2432579 h 3217160"/>
              <a:gd name="connsiteX21" fmla="*/ 732726 w 3403797"/>
              <a:gd name="connsiteY21" fmla="*/ 2842154 h 3217160"/>
              <a:gd name="connsiteX22" fmla="*/ 1199451 w 3403797"/>
              <a:gd name="connsiteY22" fmla="*/ 2051579 h 3217160"/>
              <a:gd name="connsiteX23" fmla="*/ 818452 w 3403797"/>
              <a:gd name="connsiteY23" fmla="*/ 2042054 h 3217160"/>
              <a:gd name="connsiteX24" fmla="*/ 980376 w 3403797"/>
              <a:gd name="connsiteY24" fmla="*/ 1708679 h 3217160"/>
              <a:gd name="connsiteX25" fmla="*/ 8822 w 3403797"/>
              <a:gd name="connsiteY25" fmla="*/ 1368955 h 3217160"/>
              <a:gd name="connsiteX0" fmla="*/ 8822 w 3403797"/>
              <a:gd name="connsiteY0" fmla="*/ 1368955 h 3217160"/>
              <a:gd name="connsiteX1" fmla="*/ 980376 w 3403797"/>
              <a:gd name="connsiteY1" fmla="*/ 1327679 h 3217160"/>
              <a:gd name="connsiteX2" fmla="*/ 970851 w 3403797"/>
              <a:gd name="connsiteY2" fmla="*/ 860954 h 3217160"/>
              <a:gd name="connsiteX3" fmla="*/ 1408998 w 3403797"/>
              <a:gd name="connsiteY3" fmla="*/ 1029231 h 3217160"/>
              <a:gd name="connsiteX4" fmla="*/ 951798 w 3403797"/>
              <a:gd name="connsiteY4" fmla="*/ 114830 h 3217160"/>
              <a:gd name="connsiteX5" fmla="*/ 1713798 w 3403797"/>
              <a:gd name="connsiteY5" fmla="*/ 813331 h 3217160"/>
              <a:gd name="connsiteX6" fmla="*/ 1858260 w 3403797"/>
              <a:gd name="connsiteY6" fmla="*/ 191030 h 3217160"/>
              <a:gd name="connsiteX7" fmla="*/ 2120198 w 3403797"/>
              <a:gd name="connsiteY7" fmla="*/ 826030 h 3217160"/>
              <a:gd name="connsiteX8" fmla="*/ 2983797 w 3403797"/>
              <a:gd name="connsiteY8" fmla="*/ 114830 h 3217160"/>
              <a:gd name="connsiteX9" fmla="*/ 2491672 w 3403797"/>
              <a:gd name="connsiteY9" fmla="*/ 1141942 h 3217160"/>
              <a:gd name="connsiteX10" fmla="*/ 2942524 w 3403797"/>
              <a:gd name="connsiteY10" fmla="*/ 1205443 h 3217160"/>
              <a:gd name="connsiteX11" fmla="*/ 2704399 w 3403797"/>
              <a:gd name="connsiteY11" fmla="*/ 1608668 h 3217160"/>
              <a:gd name="connsiteX12" fmla="*/ 3218749 w 3403797"/>
              <a:gd name="connsiteY12" fmla="*/ 1684868 h 3217160"/>
              <a:gd name="connsiteX13" fmla="*/ 3399725 w 3403797"/>
              <a:gd name="connsiteY13" fmla="*/ 1965855 h 3217160"/>
              <a:gd name="connsiteX14" fmla="*/ 3252085 w 3403797"/>
              <a:gd name="connsiteY14" fmla="*/ 2150005 h 3217160"/>
              <a:gd name="connsiteX15" fmla="*/ 2599626 w 3403797"/>
              <a:gd name="connsiteY15" fmla="*/ 2075393 h 3217160"/>
              <a:gd name="connsiteX16" fmla="*/ 3352101 w 3403797"/>
              <a:gd name="connsiteY16" fmla="*/ 3013605 h 3217160"/>
              <a:gd name="connsiteX17" fmla="*/ 2380551 w 3403797"/>
              <a:gd name="connsiteY17" fmla="*/ 2375429 h 3217160"/>
              <a:gd name="connsiteX18" fmla="*/ 2237676 w 3403797"/>
              <a:gd name="connsiteY18" fmla="*/ 2708804 h 3217160"/>
              <a:gd name="connsiteX19" fmla="*/ 1623310 w 3403797"/>
              <a:gd name="connsiteY19" fmla="*/ 2918355 h 3217160"/>
              <a:gd name="connsiteX20" fmla="*/ 1504251 w 3403797"/>
              <a:gd name="connsiteY20" fmla="*/ 2432579 h 3217160"/>
              <a:gd name="connsiteX21" fmla="*/ 732726 w 3403797"/>
              <a:gd name="connsiteY21" fmla="*/ 2842154 h 3217160"/>
              <a:gd name="connsiteX22" fmla="*/ 1199451 w 3403797"/>
              <a:gd name="connsiteY22" fmla="*/ 2051579 h 3217160"/>
              <a:gd name="connsiteX23" fmla="*/ 818452 w 3403797"/>
              <a:gd name="connsiteY23" fmla="*/ 2042054 h 3217160"/>
              <a:gd name="connsiteX24" fmla="*/ 980376 w 3403797"/>
              <a:gd name="connsiteY24" fmla="*/ 1708679 h 3217160"/>
              <a:gd name="connsiteX25" fmla="*/ 8822 w 3403797"/>
              <a:gd name="connsiteY25" fmla="*/ 1368955 h 3217160"/>
              <a:gd name="connsiteX0" fmla="*/ 8822 w 3403797"/>
              <a:gd name="connsiteY0" fmla="*/ 1368955 h 3217160"/>
              <a:gd name="connsiteX1" fmla="*/ 980376 w 3403797"/>
              <a:gd name="connsiteY1" fmla="*/ 1327679 h 3217160"/>
              <a:gd name="connsiteX2" fmla="*/ 970851 w 3403797"/>
              <a:gd name="connsiteY2" fmla="*/ 860954 h 3217160"/>
              <a:gd name="connsiteX3" fmla="*/ 1418523 w 3403797"/>
              <a:gd name="connsiteY3" fmla="*/ 953031 h 3217160"/>
              <a:gd name="connsiteX4" fmla="*/ 951798 w 3403797"/>
              <a:gd name="connsiteY4" fmla="*/ 114830 h 3217160"/>
              <a:gd name="connsiteX5" fmla="*/ 1713798 w 3403797"/>
              <a:gd name="connsiteY5" fmla="*/ 813331 h 3217160"/>
              <a:gd name="connsiteX6" fmla="*/ 1858260 w 3403797"/>
              <a:gd name="connsiteY6" fmla="*/ 191030 h 3217160"/>
              <a:gd name="connsiteX7" fmla="*/ 2120198 w 3403797"/>
              <a:gd name="connsiteY7" fmla="*/ 826030 h 3217160"/>
              <a:gd name="connsiteX8" fmla="*/ 2983797 w 3403797"/>
              <a:gd name="connsiteY8" fmla="*/ 114830 h 3217160"/>
              <a:gd name="connsiteX9" fmla="*/ 2491672 w 3403797"/>
              <a:gd name="connsiteY9" fmla="*/ 1141942 h 3217160"/>
              <a:gd name="connsiteX10" fmla="*/ 2942524 w 3403797"/>
              <a:gd name="connsiteY10" fmla="*/ 1205443 h 3217160"/>
              <a:gd name="connsiteX11" fmla="*/ 2704399 w 3403797"/>
              <a:gd name="connsiteY11" fmla="*/ 1608668 h 3217160"/>
              <a:gd name="connsiteX12" fmla="*/ 3218749 w 3403797"/>
              <a:gd name="connsiteY12" fmla="*/ 1684868 h 3217160"/>
              <a:gd name="connsiteX13" fmla="*/ 3399725 w 3403797"/>
              <a:gd name="connsiteY13" fmla="*/ 1965855 h 3217160"/>
              <a:gd name="connsiteX14" fmla="*/ 3252085 w 3403797"/>
              <a:gd name="connsiteY14" fmla="*/ 2150005 h 3217160"/>
              <a:gd name="connsiteX15" fmla="*/ 2599626 w 3403797"/>
              <a:gd name="connsiteY15" fmla="*/ 2075393 h 3217160"/>
              <a:gd name="connsiteX16" fmla="*/ 3352101 w 3403797"/>
              <a:gd name="connsiteY16" fmla="*/ 3013605 h 3217160"/>
              <a:gd name="connsiteX17" fmla="*/ 2380551 w 3403797"/>
              <a:gd name="connsiteY17" fmla="*/ 2375429 h 3217160"/>
              <a:gd name="connsiteX18" fmla="*/ 2237676 w 3403797"/>
              <a:gd name="connsiteY18" fmla="*/ 2708804 h 3217160"/>
              <a:gd name="connsiteX19" fmla="*/ 1623310 w 3403797"/>
              <a:gd name="connsiteY19" fmla="*/ 2918355 h 3217160"/>
              <a:gd name="connsiteX20" fmla="*/ 1504251 w 3403797"/>
              <a:gd name="connsiteY20" fmla="*/ 2432579 h 3217160"/>
              <a:gd name="connsiteX21" fmla="*/ 732726 w 3403797"/>
              <a:gd name="connsiteY21" fmla="*/ 2842154 h 3217160"/>
              <a:gd name="connsiteX22" fmla="*/ 1199451 w 3403797"/>
              <a:gd name="connsiteY22" fmla="*/ 2051579 h 3217160"/>
              <a:gd name="connsiteX23" fmla="*/ 818452 w 3403797"/>
              <a:gd name="connsiteY23" fmla="*/ 2042054 h 3217160"/>
              <a:gd name="connsiteX24" fmla="*/ 980376 w 3403797"/>
              <a:gd name="connsiteY24" fmla="*/ 1708679 h 3217160"/>
              <a:gd name="connsiteX25" fmla="*/ 8822 w 3403797"/>
              <a:gd name="connsiteY25" fmla="*/ 1368955 h 3217160"/>
              <a:gd name="connsiteX0" fmla="*/ 8822 w 3403797"/>
              <a:gd name="connsiteY0" fmla="*/ 1368955 h 3217160"/>
              <a:gd name="connsiteX1" fmla="*/ 980376 w 3403797"/>
              <a:gd name="connsiteY1" fmla="*/ 1327679 h 3217160"/>
              <a:gd name="connsiteX2" fmla="*/ 970851 w 3403797"/>
              <a:gd name="connsiteY2" fmla="*/ 860954 h 3217160"/>
              <a:gd name="connsiteX3" fmla="*/ 1418523 w 3403797"/>
              <a:gd name="connsiteY3" fmla="*/ 953031 h 3217160"/>
              <a:gd name="connsiteX4" fmla="*/ 951798 w 3403797"/>
              <a:gd name="connsiteY4" fmla="*/ 114830 h 3217160"/>
              <a:gd name="connsiteX5" fmla="*/ 1713798 w 3403797"/>
              <a:gd name="connsiteY5" fmla="*/ 813331 h 3217160"/>
              <a:gd name="connsiteX6" fmla="*/ 1858260 w 3403797"/>
              <a:gd name="connsiteY6" fmla="*/ 191030 h 3217160"/>
              <a:gd name="connsiteX7" fmla="*/ 2120198 w 3403797"/>
              <a:gd name="connsiteY7" fmla="*/ 826030 h 3217160"/>
              <a:gd name="connsiteX8" fmla="*/ 2983797 w 3403797"/>
              <a:gd name="connsiteY8" fmla="*/ 114830 h 3217160"/>
              <a:gd name="connsiteX9" fmla="*/ 2491672 w 3403797"/>
              <a:gd name="connsiteY9" fmla="*/ 1141942 h 3217160"/>
              <a:gd name="connsiteX10" fmla="*/ 2942524 w 3403797"/>
              <a:gd name="connsiteY10" fmla="*/ 1205443 h 3217160"/>
              <a:gd name="connsiteX11" fmla="*/ 2704399 w 3403797"/>
              <a:gd name="connsiteY11" fmla="*/ 1608668 h 3217160"/>
              <a:gd name="connsiteX12" fmla="*/ 3218749 w 3403797"/>
              <a:gd name="connsiteY12" fmla="*/ 1684868 h 3217160"/>
              <a:gd name="connsiteX13" fmla="*/ 3399725 w 3403797"/>
              <a:gd name="connsiteY13" fmla="*/ 1965855 h 3217160"/>
              <a:gd name="connsiteX14" fmla="*/ 3252085 w 3403797"/>
              <a:gd name="connsiteY14" fmla="*/ 2150005 h 3217160"/>
              <a:gd name="connsiteX15" fmla="*/ 2599626 w 3403797"/>
              <a:gd name="connsiteY15" fmla="*/ 2075393 h 3217160"/>
              <a:gd name="connsiteX16" fmla="*/ 3352101 w 3403797"/>
              <a:gd name="connsiteY16" fmla="*/ 3013605 h 3217160"/>
              <a:gd name="connsiteX17" fmla="*/ 2380551 w 3403797"/>
              <a:gd name="connsiteY17" fmla="*/ 2375429 h 3217160"/>
              <a:gd name="connsiteX18" fmla="*/ 2237676 w 3403797"/>
              <a:gd name="connsiteY18" fmla="*/ 2708804 h 3217160"/>
              <a:gd name="connsiteX19" fmla="*/ 1623310 w 3403797"/>
              <a:gd name="connsiteY19" fmla="*/ 2918355 h 3217160"/>
              <a:gd name="connsiteX20" fmla="*/ 1504251 w 3403797"/>
              <a:gd name="connsiteY20" fmla="*/ 2432579 h 3217160"/>
              <a:gd name="connsiteX21" fmla="*/ 732726 w 3403797"/>
              <a:gd name="connsiteY21" fmla="*/ 2842154 h 3217160"/>
              <a:gd name="connsiteX22" fmla="*/ 1199451 w 3403797"/>
              <a:gd name="connsiteY22" fmla="*/ 2051579 h 3217160"/>
              <a:gd name="connsiteX23" fmla="*/ 818452 w 3403797"/>
              <a:gd name="connsiteY23" fmla="*/ 2042054 h 3217160"/>
              <a:gd name="connsiteX24" fmla="*/ 980376 w 3403797"/>
              <a:gd name="connsiteY24" fmla="*/ 1708679 h 3217160"/>
              <a:gd name="connsiteX25" fmla="*/ 8822 w 3403797"/>
              <a:gd name="connsiteY25" fmla="*/ 1368955 h 3217160"/>
              <a:gd name="connsiteX0" fmla="*/ 8822 w 3403797"/>
              <a:gd name="connsiteY0" fmla="*/ 1368955 h 3217160"/>
              <a:gd name="connsiteX1" fmla="*/ 980376 w 3403797"/>
              <a:gd name="connsiteY1" fmla="*/ 1327679 h 3217160"/>
              <a:gd name="connsiteX2" fmla="*/ 970851 w 3403797"/>
              <a:gd name="connsiteY2" fmla="*/ 860954 h 3217160"/>
              <a:gd name="connsiteX3" fmla="*/ 1418523 w 3403797"/>
              <a:gd name="connsiteY3" fmla="*/ 953031 h 3217160"/>
              <a:gd name="connsiteX4" fmla="*/ 951798 w 3403797"/>
              <a:gd name="connsiteY4" fmla="*/ 114830 h 3217160"/>
              <a:gd name="connsiteX5" fmla="*/ 1713798 w 3403797"/>
              <a:gd name="connsiteY5" fmla="*/ 813331 h 3217160"/>
              <a:gd name="connsiteX6" fmla="*/ 1858260 w 3403797"/>
              <a:gd name="connsiteY6" fmla="*/ 191030 h 3217160"/>
              <a:gd name="connsiteX7" fmla="*/ 2120198 w 3403797"/>
              <a:gd name="connsiteY7" fmla="*/ 826030 h 3217160"/>
              <a:gd name="connsiteX8" fmla="*/ 2983797 w 3403797"/>
              <a:gd name="connsiteY8" fmla="*/ 114830 h 3217160"/>
              <a:gd name="connsiteX9" fmla="*/ 2491672 w 3403797"/>
              <a:gd name="connsiteY9" fmla="*/ 1141942 h 3217160"/>
              <a:gd name="connsiteX10" fmla="*/ 2942524 w 3403797"/>
              <a:gd name="connsiteY10" fmla="*/ 1205443 h 3217160"/>
              <a:gd name="connsiteX11" fmla="*/ 2704399 w 3403797"/>
              <a:gd name="connsiteY11" fmla="*/ 1608668 h 3217160"/>
              <a:gd name="connsiteX12" fmla="*/ 3218749 w 3403797"/>
              <a:gd name="connsiteY12" fmla="*/ 1684868 h 3217160"/>
              <a:gd name="connsiteX13" fmla="*/ 3399725 w 3403797"/>
              <a:gd name="connsiteY13" fmla="*/ 1965855 h 3217160"/>
              <a:gd name="connsiteX14" fmla="*/ 3252085 w 3403797"/>
              <a:gd name="connsiteY14" fmla="*/ 2150005 h 3217160"/>
              <a:gd name="connsiteX15" fmla="*/ 2599626 w 3403797"/>
              <a:gd name="connsiteY15" fmla="*/ 2075393 h 3217160"/>
              <a:gd name="connsiteX16" fmla="*/ 3352101 w 3403797"/>
              <a:gd name="connsiteY16" fmla="*/ 3013605 h 3217160"/>
              <a:gd name="connsiteX17" fmla="*/ 2380551 w 3403797"/>
              <a:gd name="connsiteY17" fmla="*/ 2375429 h 3217160"/>
              <a:gd name="connsiteX18" fmla="*/ 2237676 w 3403797"/>
              <a:gd name="connsiteY18" fmla="*/ 2708804 h 3217160"/>
              <a:gd name="connsiteX19" fmla="*/ 1623310 w 3403797"/>
              <a:gd name="connsiteY19" fmla="*/ 2918355 h 3217160"/>
              <a:gd name="connsiteX20" fmla="*/ 1504251 w 3403797"/>
              <a:gd name="connsiteY20" fmla="*/ 2432579 h 3217160"/>
              <a:gd name="connsiteX21" fmla="*/ 732726 w 3403797"/>
              <a:gd name="connsiteY21" fmla="*/ 2842154 h 3217160"/>
              <a:gd name="connsiteX22" fmla="*/ 1199451 w 3403797"/>
              <a:gd name="connsiteY22" fmla="*/ 2051579 h 3217160"/>
              <a:gd name="connsiteX23" fmla="*/ 818452 w 3403797"/>
              <a:gd name="connsiteY23" fmla="*/ 2042054 h 3217160"/>
              <a:gd name="connsiteX24" fmla="*/ 980376 w 3403797"/>
              <a:gd name="connsiteY24" fmla="*/ 1708679 h 3217160"/>
              <a:gd name="connsiteX25" fmla="*/ 8822 w 3403797"/>
              <a:gd name="connsiteY25" fmla="*/ 1368955 h 3217160"/>
              <a:gd name="connsiteX0" fmla="*/ 13266 w 3408241"/>
              <a:gd name="connsiteY0" fmla="*/ 1368955 h 3217160"/>
              <a:gd name="connsiteX1" fmla="*/ 984820 w 3408241"/>
              <a:gd name="connsiteY1" fmla="*/ 1327679 h 3217160"/>
              <a:gd name="connsiteX2" fmla="*/ 975295 w 3408241"/>
              <a:gd name="connsiteY2" fmla="*/ 860954 h 3217160"/>
              <a:gd name="connsiteX3" fmla="*/ 1422967 w 3408241"/>
              <a:gd name="connsiteY3" fmla="*/ 953031 h 3217160"/>
              <a:gd name="connsiteX4" fmla="*/ 956242 w 3408241"/>
              <a:gd name="connsiteY4" fmla="*/ 114830 h 3217160"/>
              <a:gd name="connsiteX5" fmla="*/ 1718242 w 3408241"/>
              <a:gd name="connsiteY5" fmla="*/ 813331 h 3217160"/>
              <a:gd name="connsiteX6" fmla="*/ 1862704 w 3408241"/>
              <a:gd name="connsiteY6" fmla="*/ 191030 h 3217160"/>
              <a:gd name="connsiteX7" fmla="*/ 2124642 w 3408241"/>
              <a:gd name="connsiteY7" fmla="*/ 826030 h 3217160"/>
              <a:gd name="connsiteX8" fmla="*/ 2988241 w 3408241"/>
              <a:gd name="connsiteY8" fmla="*/ 114830 h 3217160"/>
              <a:gd name="connsiteX9" fmla="*/ 2496116 w 3408241"/>
              <a:gd name="connsiteY9" fmla="*/ 1141942 h 3217160"/>
              <a:gd name="connsiteX10" fmla="*/ 2946968 w 3408241"/>
              <a:gd name="connsiteY10" fmla="*/ 1205443 h 3217160"/>
              <a:gd name="connsiteX11" fmla="*/ 2708843 w 3408241"/>
              <a:gd name="connsiteY11" fmla="*/ 1608668 h 3217160"/>
              <a:gd name="connsiteX12" fmla="*/ 3223193 w 3408241"/>
              <a:gd name="connsiteY12" fmla="*/ 1684868 h 3217160"/>
              <a:gd name="connsiteX13" fmla="*/ 3404169 w 3408241"/>
              <a:gd name="connsiteY13" fmla="*/ 1965855 h 3217160"/>
              <a:gd name="connsiteX14" fmla="*/ 3256529 w 3408241"/>
              <a:gd name="connsiteY14" fmla="*/ 2150005 h 3217160"/>
              <a:gd name="connsiteX15" fmla="*/ 2604070 w 3408241"/>
              <a:gd name="connsiteY15" fmla="*/ 2075393 h 3217160"/>
              <a:gd name="connsiteX16" fmla="*/ 3356545 w 3408241"/>
              <a:gd name="connsiteY16" fmla="*/ 3013605 h 3217160"/>
              <a:gd name="connsiteX17" fmla="*/ 2384995 w 3408241"/>
              <a:gd name="connsiteY17" fmla="*/ 2375429 h 3217160"/>
              <a:gd name="connsiteX18" fmla="*/ 2242120 w 3408241"/>
              <a:gd name="connsiteY18" fmla="*/ 2708804 h 3217160"/>
              <a:gd name="connsiteX19" fmla="*/ 1627754 w 3408241"/>
              <a:gd name="connsiteY19" fmla="*/ 2918355 h 3217160"/>
              <a:gd name="connsiteX20" fmla="*/ 1508695 w 3408241"/>
              <a:gd name="connsiteY20" fmla="*/ 2432579 h 3217160"/>
              <a:gd name="connsiteX21" fmla="*/ 737170 w 3408241"/>
              <a:gd name="connsiteY21" fmla="*/ 2842154 h 3217160"/>
              <a:gd name="connsiteX22" fmla="*/ 1203895 w 3408241"/>
              <a:gd name="connsiteY22" fmla="*/ 2051579 h 3217160"/>
              <a:gd name="connsiteX23" fmla="*/ 822896 w 3408241"/>
              <a:gd name="connsiteY23" fmla="*/ 2042054 h 3217160"/>
              <a:gd name="connsiteX24" fmla="*/ 984820 w 3408241"/>
              <a:gd name="connsiteY24" fmla="*/ 1708679 h 3217160"/>
              <a:gd name="connsiteX25" fmla="*/ 13266 w 3408241"/>
              <a:gd name="connsiteY25" fmla="*/ 1368955 h 3217160"/>
              <a:gd name="connsiteX0" fmla="*/ 13266 w 3408241"/>
              <a:gd name="connsiteY0" fmla="*/ 1368955 h 3217160"/>
              <a:gd name="connsiteX1" fmla="*/ 984820 w 3408241"/>
              <a:gd name="connsiteY1" fmla="*/ 1327679 h 3217160"/>
              <a:gd name="connsiteX2" fmla="*/ 975295 w 3408241"/>
              <a:gd name="connsiteY2" fmla="*/ 860954 h 3217160"/>
              <a:gd name="connsiteX3" fmla="*/ 1422967 w 3408241"/>
              <a:gd name="connsiteY3" fmla="*/ 953031 h 3217160"/>
              <a:gd name="connsiteX4" fmla="*/ 956242 w 3408241"/>
              <a:gd name="connsiteY4" fmla="*/ 114830 h 3217160"/>
              <a:gd name="connsiteX5" fmla="*/ 1718242 w 3408241"/>
              <a:gd name="connsiteY5" fmla="*/ 813331 h 3217160"/>
              <a:gd name="connsiteX6" fmla="*/ 1862704 w 3408241"/>
              <a:gd name="connsiteY6" fmla="*/ 191030 h 3217160"/>
              <a:gd name="connsiteX7" fmla="*/ 2124642 w 3408241"/>
              <a:gd name="connsiteY7" fmla="*/ 826030 h 3217160"/>
              <a:gd name="connsiteX8" fmla="*/ 2988241 w 3408241"/>
              <a:gd name="connsiteY8" fmla="*/ 114830 h 3217160"/>
              <a:gd name="connsiteX9" fmla="*/ 2496116 w 3408241"/>
              <a:gd name="connsiteY9" fmla="*/ 1141942 h 3217160"/>
              <a:gd name="connsiteX10" fmla="*/ 2946968 w 3408241"/>
              <a:gd name="connsiteY10" fmla="*/ 1205443 h 3217160"/>
              <a:gd name="connsiteX11" fmla="*/ 2708843 w 3408241"/>
              <a:gd name="connsiteY11" fmla="*/ 1608668 h 3217160"/>
              <a:gd name="connsiteX12" fmla="*/ 3223193 w 3408241"/>
              <a:gd name="connsiteY12" fmla="*/ 1684868 h 3217160"/>
              <a:gd name="connsiteX13" fmla="*/ 3404169 w 3408241"/>
              <a:gd name="connsiteY13" fmla="*/ 1965855 h 3217160"/>
              <a:gd name="connsiteX14" fmla="*/ 3256529 w 3408241"/>
              <a:gd name="connsiteY14" fmla="*/ 2150005 h 3217160"/>
              <a:gd name="connsiteX15" fmla="*/ 2604070 w 3408241"/>
              <a:gd name="connsiteY15" fmla="*/ 2075393 h 3217160"/>
              <a:gd name="connsiteX16" fmla="*/ 3356545 w 3408241"/>
              <a:gd name="connsiteY16" fmla="*/ 3013605 h 3217160"/>
              <a:gd name="connsiteX17" fmla="*/ 2384995 w 3408241"/>
              <a:gd name="connsiteY17" fmla="*/ 2375429 h 3217160"/>
              <a:gd name="connsiteX18" fmla="*/ 2218307 w 3408241"/>
              <a:gd name="connsiteY18" fmla="*/ 2656417 h 3217160"/>
              <a:gd name="connsiteX19" fmla="*/ 1627754 w 3408241"/>
              <a:gd name="connsiteY19" fmla="*/ 2918355 h 3217160"/>
              <a:gd name="connsiteX20" fmla="*/ 1508695 w 3408241"/>
              <a:gd name="connsiteY20" fmla="*/ 2432579 h 3217160"/>
              <a:gd name="connsiteX21" fmla="*/ 737170 w 3408241"/>
              <a:gd name="connsiteY21" fmla="*/ 2842154 h 3217160"/>
              <a:gd name="connsiteX22" fmla="*/ 1203895 w 3408241"/>
              <a:gd name="connsiteY22" fmla="*/ 2051579 h 3217160"/>
              <a:gd name="connsiteX23" fmla="*/ 822896 w 3408241"/>
              <a:gd name="connsiteY23" fmla="*/ 2042054 h 3217160"/>
              <a:gd name="connsiteX24" fmla="*/ 984820 w 3408241"/>
              <a:gd name="connsiteY24" fmla="*/ 1708679 h 3217160"/>
              <a:gd name="connsiteX25" fmla="*/ 13266 w 3408241"/>
              <a:gd name="connsiteY25" fmla="*/ 1368955 h 3217160"/>
              <a:gd name="connsiteX0" fmla="*/ 13266 w 3408241"/>
              <a:gd name="connsiteY0" fmla="*/ 1368955 h 3217160"/>
              <a:gd name="connsiteX1" fmla="*/ 984820 w 3408241"/>
              <a:gd name="connsiteY1" fmla="*/ 1327679 h 3217160"/>
              <a:gd name="connsiteX2" fmla="*/ 975295 w 3408241"/>
              <a:gd name="connsiteY2" fmla="*/ 860954 h 3217160"/>
              <a:gd name="connsiteX3" fmla="*/ 1422967 w 3408241"/>
              <a:gd name="connsiteY3" fmla="*/ 953031 h 3217160"/>
              <a:gd name="connsiteX4" fmla="*/ 956242 w 3408241"/>
              <a:gd name="connsiteY4" fmla="*/ 114830 h 3217160"/>
              <a:gd name="connsiteX5" fmla="*/ 1718242 w 3408241"/>
              <a:gd name="connsiteY5" fmla="*/ 813331 h 3217160"/>
              <a:gd name="connsiteX6" fmla="*/ 1862704 w 3408241"/>
              <a:gd name="connsiteY6" fmla="*/ 191030 h 3217160"/>
              <a:gd name="connsiteX7" fmla="*/ 2124642 w 3408241"/>
              <a:gd name="connsiteY7" fmla="*/ 826030 h 3217160"/>
              <a:gd name="connsiteX8" fmla="*/ 2988241 w 3408241"/>
              <a:gd name="connsiteY8" fmla="*/ 114830 h 3217160"/>
              <a:gd name="connsiteX9" fmla="*/ 2496116 w 3408241"/>
              <a:gd name="connsiteY9" fmla="*/ 1141942 h 3217160"/>
              <a:gd name="connsiteX10" fmla="*/ 2946968 w 3408241"/>
              <a:gd name="connsiteY10" fmla="*/ 1205443 h 3217160"/>
              <a:gd name="connsiteX11" fmla="*/ 2708843 w 3408241"/>
              <a:gd name="connsiteY11" fmla="*/ 1608668 h 3217160"/>
              <a:gd name="connsiteX12" fmla="*/ 3223193 w 3408241"/>
              <a:gd name="connsiteY12" fmla="*/ 1684868 h 3217160"/>
              <a:gd name="connsiteX13" fmla="*/ 3404169 w 3408241"/>
              <a:gd name="connsiteY13" fmla="*/ 1965855 h 3217160"/>
              <a:gd name="connsiteX14" fmla="*/ 3256529 w 3408241"/>
              <a:gd name="connsiteY14" fmla="*/ 2150005 h 3217160"/>
              <a:gd name="connsiteX15" fmla="*/ 2604070 w 3408241"/>
              <a:gd name="connsiteY15" fmla="*/ 2075393 h 3217160"/>
              <a:gd name="connsiteX16" fmla="*/ 3356545 w 3408241"/>
              <a:gd name="connsiteY16" fmla="*/ 3013605 h 3217160"/>
              <a:gd name="connsiteX17" fmla="*/ 2384995 w 3408241"/>
              <a:gd name="connsiteY17" fmla="*/ 2375429 h 3217160"/>
              <a:gd name="connsiteX18" fmla="*/ 2218307 w 3408241"/>
              <a:gd name="connsiteY18" fmla="*/ 2656417 h 3217160"/>
              <a:gd name="connsiteX19" fmla="*/ 1627754 w 3408241"/>
              <a:gd name="connsiteY19" fmla="*/ 2918355 h 3217160"/>
              <a:gd name="connsiteX20" fmla="*/ 1508695 w 3408241"/>
              <a:gd name="connsiteY20" fmla="*/ 2432579 h 3217160"/>
              <a:gd name="connsiteX21" fmla="*/ 737170 w 3408241"/>
              <a:gd name="connsiteY21" fmla="*/ 2842154 h 3217160"/>
              <a:gd name="connsiteX22" fmla="*/ 1203895 w 3408241"/>
              <a:gd name="connsiteY22" fmla="*/ 2051579 h 3217160"/>
              <a:gd name="connsiteX23" fmla="*/ 822896 w 3408241"/>
              <a:gd name="connsiteY23" fmla="*/ 2042054 h 3217160"/>
              <a:gd name="connsiteX24" fmla="*/ 984820 w 3408241"/>
              <a:gd name="connsiteY24" fmla="*/ 1708679 h 3217160"/>
              <a:gd name="connsiteX25" fmla="*/ 13266 w 3408241"/>
              <a:gd name="connsiteY25" fmla="*/ 1368955 h 3217160"/>
              <a:gd name="connsiteX0" fmla="*/ 13266 w 3408241"/>
              <a:gd name="connsiteY0" fmla="*/ 1368955 h 3217160"/>
              <a:gd name="connsiteX1" fmla="*/ 984820 w 3408241"/>
              <a:gd name="connsiteY1" fmla="*/ 1327679 h 3217160"/>
              <a:gd name="connsiteX2" fmla="*/ 975295 w 3408241"/>
              <a:gd name="connsiteY2" fmla="*/ 860954 h 3217160"/>
              <a:gd name="connsiteX3" fmla="*/ 1422967 w 3408241"/>
              <a:gd name="connsiteY3" fmla="*/ 953031 h 3217160"/>
              <a:gd name="connsiteX4" fmla="*/ 956242 w 3408241"/>
              <a:gd name="connsiteY4" fmla="*/ 114830 h 3217160"/>
              <a:gd name="connsiteX5" fmla="*/ 1718242 w 3408241"/>
              <a:gd name="connsiteY5" fmla="*/ 813331 h 3217160"/>
              <a:gd name="connsiteX6" fmla="*/ 1862704 w 3408241"/>
              <a:gd name="connsiteY6" fmla="*/ 191030 h 3217160"/>
              <a:gd name="connsiteX7" fmla="*/ 2124642 w 3408241"/>
              <a:gd name="connsiteY7" fmla="*/ 826030 h 3217160"/>
              <a:gd name="connsiteX8" fmla="*/ 2988241 w 3408241"/>
              <a:gd name="connsiteY8" fmla="*/ 114830 h 3217160"/>
              <a:gd name="connsiteX9" fmla="*/ 2496116 w 3408241"/>
              <a:gd name="connsiteY9" fmla="*/ 1141942 h 3217160"/>
              <a:gd name="connsiteX10" fmla="*/ 2946968 w 3408241"/>
              <a:gd name="connsiteY10" fmla="*/ 1205443 h 3217160"/>
              <a:gd name="connsiteX11" fmla="*/ 2708843 w 3408241"/>
              <a:gd name="connsiteY11" fmla="*/ 1608668 h 3217160"/>
              <a:gd name="connsiteX12" fmla="*/ 3223193 w 3408241"/>
              <a:gd name="connsiteY12" fmla="*/ 1684868 h 3217160"/>
              <a:gd name="connsiteX13" fmla="*/ 3404169 w 3408241"/>
              <a:gd name="connsiteY13" fmla="*/ 1965855 h 3217160"/>
              <a:gd name="connsiteX14" fmla="*/ 3256529 w 3408241"/>
              <a:gd name="connsiteY14" fmla="*/ 2150005 h 3217160"/>
              <a:gd name="connsiteX15" fmla="*/ 2604070 w 3408241"/>
              <a:gd name="connsiteY15" fmla="*/ 2075393 h 3217160"/>
              <a:gd name="connsiteX16" fmla="*/ 3356545 w 3408241"/>
              <a:gd name="connsiteY16" fmla="*/ 3013605 h 3217160"/>
              <a:gd name="connsiteX17" fmla="*/ 2384995 w 3408241"/>
              <a:gd name="connsiteY17" fmla="*/ 2375429 h 3217160"/>
              <a:gd name="connsiteX18" fmla="*/ 2218307 w 3408241"/>
              <a:gd name="connsiteY18" fmla="*/ 2656417 h 3217160"/>
              <a:gd name="connsiteX19" fmla="*/ 1627754 w 3408241"/>
              <a:gd name="connsiteY19" fmla="*/ 2918355 h 3217160"/>
              <a:gd name="connsiteX20" fmla="*/ 1508695 w 3408241"/>
              <a:gd name="connsiteY20" fmla="*/ 2432579 h 3217160"/>
              <a:gd name="connsiteX21" fmla="*/ 737170 w 3408241"/>
              <a:gd name="connsiteY21" fmla="*/ 2842154 h 3217160"/>
              <a:gd name="connsiteX22" fmla="*/ 1203895 w 3408241"/>
              <a:gd name="connsiteY22" fmla="*/ 2051579 h 3217160"/>
              <a:gd name="connsiteX23" fmla="*/ 822896 w 3408241"/>
              <a:gd name="connsiteY23" fmla="*/ 2042054 h 3217160"/>
              <a:gd name="connsiteX24" fmla="*/ 984820 w 3408241"/>
              <a:gd name="connsiteY24" fmla="*/ 1708679 h 3217160"/>
              <a:gd name="connsiteX25" fmla="*/ 13266 w 3408241"/>
              <a:gd name="connsiteY25" fmla="*/ 1368955 h 3217160"/>
              <a:gd name="connsiteX0" fmla="*/ 13266 w 3408241"/>
              <a:gd name="connsiteY0" fmla="*/ 1368955 h 3217160"/>
              <a:gd name="connsiteX1" fmla="*/ 984820 w 3408241"/>
              <a:gd name="connsiteY1" fmla="*/ 1327679 h 3217160"/>
              <a:gd name="connsiteX2" fmla="*/ 975295 w 3408241"/>
              <a:gd name="connsiteY2" fmla="*/ 860954 h 3217160"/>
              <a:gd name="connsiteX3" fmla="*/ 1422967 w 3408241"/>
              <a:gd name="connsiteY3" fmla="*/ 953031 h 3217160"/>
              <a:gd name="connsiteX4" fmla="*/ 956242 w 3408241"/>
              <a:gd name="connsiteY4" fmla="*/ 114830 h 3217160"/>
              <a:gd name="connsiteX5" fmla="*/ 1718242 w 3408241"/>
              <a:gd name="connsiteY5" fmla="*/ 813331 h 3217160"/>
              <a:gd name="connsiteX6" fmla="*/ 1862704 w 3408241"/>
              <a:gd name="connsiteY6" fmla="*/ 191030 h 3217160"/>
              <a:gd name="connsiteX7" fmla="*/ 2124642 w 3408241"/>
              <a:gd name="connsiteY7" fmla="*/ 826030 h 3217160"/>
              <a:gd name="connsiteX8" fmla="*/ 2988241 w 3408241"/>
              <a:gd name="connsiteY8" fmla="*/ 114830 h 3217160"/>
              <a:gd name="connsiteX9" fmla="*/ 2496116 w 3408241"/>
              <a:gd name="connsiteY9" fmla="*/ 1141942 h 3217160"/>
              <a:gd name="connsiteX10" fmla="*/ 2946968 w 3408241"/>
              <a:gd name="connsiteY10" fmla="*/ 1205443 h 3217160"/>
              <a:gd name="connsiteX11" fmla="*/ 2708843 w 3408241"/>
              <a:gd name="connsiteY11" fmla="*/ 1608668 h 3217160"/>
              <a:gd name="connsiteX12" fmla="*/ 3223193 w 3408241"/>
              <a:gd name="connsiteY12" fmla="*/ 1684868 h 3217160"/>
              <a:gd name="connsiteX13" fmla="*/ 3404169 w 3408241"/>
              <a:gd name="connsiteY13" fmla="*/ 1965855 h 3217160"/>
              <a:gd name="connsiteX14" fmla="*/ 3256529 w 3408241"/>
              <a:gd name="connsiteY14" fmla="*/ 2150005 h 3217160"/>
              <a:gd name="connsiteX15" fmla="*/ 2604070 w 3408241"/>
              <a:gd name="connsiteY15" fmla="*/ 2075393 h 3217160"/>
              <a:gd name="connsiteX16" fmla="*/ 3356545 w 3408241"/>
              <a:gd name="connsiteY16" fmla="*/ 3013605 h 3217160"/>
              <a:gd name="connsiteX17" fmla="*/ 2384995 w 3408241"/>
              <a:gd name="connsiteY17" fmla="*/ 2375429 h 3217160"/>
              <a:gd name="connsiteX18" fmla="*/ 2218307 w 3408241"/>
              <a:gd name="connsiteY18" fmla="*/ 2656417 h 3217160"/>
              <a:gd name="connsiteX19" fmla="*/ 1627754 w 3408241"/>
              <a:gd name="connsiteY19" fmla="*/ 2918355 h 3217160"/>
              <a:gd name="connsiteX20" fmla="*/ 1508695 w 3408241"/>
              <a:gd name="connsiteY20" fmla="*/ 2432579 h 3217160"/>
              <a:gd name="connsiteX21" fmla="*/ 737170 w 3408241"/>
              <a:gd name="connsiteY21" fmla="*/ 2842154 h 3217160"/>
              <a:gd name="connsiteX22" fmla="*/ 1203895 w 3408241"/>
              <a:gd name="connsiteY22" fmla="*/ 2051579 h 3217160"/>
              <a:gd name="connsiteX23" fmla="*/ 822896 w 3408241"/>
              <a:gd name="connsiteY23" fmla="*/ 2042054 h 3217160"/>
              <a:gd name="connsiteX24" fmla="*/ 984820 w 3408241"/>
              <a:gd name="connsiteY24" fmla="*/ 1708679 h 3217160"/>
              <a:gd name="connsiteX25" fmla="*/ 13266 w 3408241"/>
              <a:gd name="connsiteY25" fmla="*/ 1368955 h 3217160"/>
              <a:gd name="connsiteX0" fmla="*/ 13266 w 3408241"/>
              <a:gd name="connsiteY0" fmla="*/ 1368955 h 3217160"/>
              <a:gd name="connsiteX1" fmla="*/ 984820 w 3408241"/>
              <a:gd name="connsiteY1" fmla="*/ 1327679 h 3217160"/>
              <a:gd name="connsiteX2" fmla="*/ 975295 w 3408241"/>
              <a:gd name="connsiteY2" fmla="*/ 860954 h 3217160"/>
              <a:gd name="connsiteX3" fmla="*/ 1422967 w 3408241"/>
              <a:gd name="connsiteY3" fmla="*/ 953031 h 3217160"/>
              <a:gd name="connsiteX4" fmla="*/ 956242 w 3408241"/>
              <a:gd name="connsiteY4" fmla="*/ 114830 h 3217160"/>
              <a:gd name="connsiteX5" fmla="*/ 1718242 w 3408241"/>
              <a:gd name="connsiteY5" fmla="*/ 813331 h 3217160"/>
              <a:gd name="connsiteX6" fmla="*/ 1862704 w 3408241"/>
              <a:gd name="connsiteY6" fmla="*/ 191030 h 3217160"/>
              <a:gd name="connsiteX7" fmla="*/ 2124642 w 3408241"/>
              <a:gd name="connsiteY7" fmla="*/ 826030 h 3217160"/>
              <a:gd name="connsiteX8" fmla="*/ 2988241 w 3408241"/>
              <a:gd name="connsiteY8" fmla="*/ 114830 h 3217160"/>
              <a:gd name="connsiteX9" fmla="*/ 2496116 w 3408241"/>
              <a:gd name="connsiteY9" fmla="*/ 1141942 h 3217160"/>
              <a:gd name="connsiteX10" fmla="*/ 2946968 w 3408241"/>
              <a:gd name="connsiteY10" fmla="*/ 1205443 h 3217160"/>
              <a:gd name="connsiteX11" fmla="*/ 2708843 w 3408241"/>
              <a:gd name="connsiteY11" fmla="*/ 1608668 h 3217160"/>
              <a:gd name="connsiteX12" fmla="*/ 3223193 w 3408241"/>
              <a:gd name="connsiteY12" fmla="*/ 1684868 h 3217160"/>
              <a:gd name="connsiteX13" fmla="*/ 3404169 w 3408241"/>
              <a:gd name="connsiteY13" fmla="*/ 1965855 h 3217160"/>
              <a:gd name="connsiteX14" fmla="*/ 3256529 w 3408241"/>
              <a:gd name="connsiteY14" fmla="*/ 2150005 h 3217160"/>
              <a:gd name="connsiteX15" fmla="*/ 2604070 w 3408241"/>
              <a:gd name="connsiteY15" fmla="*/ 2075393 h 3217160"/>
              <a:gd name="connsiteX16" fmla="*/ 3356545 w 3408241"/>
              <a:gd name="connsiteY16" fmla="*/ 3013605 h 3217160"/>
              <a:gd name="connsiteX17" fmla="*/ 2384995 w 3408241"/>
              <a:gd name="connsiteY17" fmla="*/ 2375429 h 3217160"/>
              <a:gd name="connsiteX18" fmla="*/ 2218307 w 3408241"/>
              <a:gd name="connsiteY18" fmla="*/ 2656417 h 3217160"/>
              <a:gd name="connsiteX19" fmla="*/ 1627754 w 3408241"/>
              <a:gd name="connsiteY19" fmla="*/ 2918355 h 3217160"/>
              <a:gd name="connsiteX20" fmla="*/ 1508695 w 3408241"/>
              <a:gd name="connsiteY20" fmla="*/ 2432579 h 3217160"/>
              <a:gd name="connsiteX21" fmla="*/ 737170 w 3408241"/>
              <a:gd name="connsiteY21" fmla="*/ 2842154 h 3217160"/>
              <a:gd name="connsiteX22" fmla="*/ 1203895 w 3408241"/>
              <a:gd name="connsiteY22" fmla="*/ 2051579 h 3217160"/>
              <a:gd name="connsiteX23" fmla="*/ 822896 w 3408241"/>
              <a:gd name="connsiteY23" fmla="*/ 2042054 h 3217160"/>
              <a:gd name="connsiteX24" fmla="*/ 984820 w 3408241"/>
              <a:gd name="connsiteY24" fmla="*/ 1708679 h 3217160"/>
              <a:gd name="connsiteX25" fmla="*/ 13266 w 3408241"/>
              <a:gd name="connsiteY25" fmla="*/ 1368955 h 3217160"/>
              <a:gd name="connsiteX0" fmla="*/ 13266 w 3408241"/>
              <a:gd name="connsiteY0" fmla="*/ 1368955 h 3217160"/>
              <a:gd name="connsiteX1" fmla="*/ 984820 w 3408241"/>
              <a:gd name="connsiteY1" fmla="*/ 1327679 h 3217160"/>
              <a:gd name="connsiteX2" fmla="*/ 975295 w 3408241"/>
              <a:gd name="connsiteY2" fmla="*/ 860954 h 3217160"/>
              <a:gd name="connsiteX3" fmla="*/ 1422967 w 3408241"/>
              <a:gd name="connsiteY3" fmla="*/ 953031 h 3217160"/>
              <a:gd name="connsiteX4" fmla="*/ 956242 w 3408241"/>
              <a:gd name="connsiteY4" fmla="*/ 114830 h 3217160"/>
              <a:gd name="connsiteX5" fmla="*/ 1718242 w 3408241"/>
              <a:gd name="connsiteY5" fmla="*/ 813331 h 3217160"/>
              <a:gd name="connsiteX6" fmla="*/ 1862704 w 3408241"/>
              <a:gd name="connsiteY6" fmla="*/ 191030 h 3217160"/>
              <a:gd name="connsiteX7" fmla="*/ 2124642 w 3408241"/>
              <a:gd name="connsiteY7" fmla="*/ 826030 h 3217160"/>
              <a:gd name="connsiteX8" fmla="*/ 2988241 w 3408241"/>
              <a:gd name="connsiteY8" fmla="*/ 114830 h 3217160"/>
              <a:gd name="connsiteX9" fmla="*/ 2496116 w 3408241"/>
              <a:gd name="connsiteY9" fmla="*/ 1141942 h 3217160"/>
              <a:gd name="connsiteX10" fmla="*/ 2946968 w 3408241"/>
              <a:gd name="connsiteY10" fmla="*/ 1205443 h 3217160"/>
              <a:gd name="connsiteX11" fmla="*/ 2708843 w 3408241"/>
              <a:gd name="connsiteY11" fmla="*/ 1608668 h 3217160"/>
              <a:gd name="connsiteX12" fmla="*/ 3223193 w 3408241"/>
              <a:gd name="connsiteY12" fmla="*/ 1684868 h 3217160"/>
              <a:gd name="connsiteX13" fmla="*/ 3404169 w 3408241"/>
              <a:gd name="connsiteY13" fmla="*/ 1965855 h 3217160"/>
              <a:gd name="connsiteX14" fmla="*/ 3256529 w 3408241"/>
              <a:gd name="connsiteY14" fmla="*/ 2150005 h 3217160"/>
              <a:gd name="connsiteX15" fmla="*/ 2604070 w 3408241"/>
              <a:gd name="connsiteY15" fmla="*/ 2075393 h 3217160"/>
              <a:gd name="connsiteX16" fmla="*/ 3356545 w 3408241"/>
              <a:gd name="connsiteY16" fmla="*/ 3013605 h 3217160"/>
              <a:gd name="connsiteX17" fmla="*/ 2384995 w 3408241"/>
              <a:gd name="connsiteY17" fmla="*/ 2375429 h 3217160"/>
              <a:gd name="connsiteX18" fmla="*/ 2218307 w 3408241"/>
              <a:gd name="connsiteY18" fmla="*/ 2656417 h 3217160"/>
              <a:gd name="connsiteX19" fmla="*/ 1627754 w 3408241"/>
              <a:gd name="connsiteY19" fmla="*/ 2918355 h 3217160"/>
              <a:gd name="connsiteX20" fmla="*/ 1508695 w 3408241"/>
              <a:gd name="connsiteY20" fmla="*/ 2432579 h 3217160"/>
              <a:gd name="connsiteX21" fmla="*/ 737170 w 3408241"/>
              <a:gd name="connsiteY21" fmla="*/ 2842154 h 3217160"/>
              <a:gd name="connsiteX22" fmla="*/ 1203895 w 3408241"/>
              <a:gd name="connsiteY22" fmla="*/ 2051579 h 3217160"/>
              <a:gd name="connsiteX23" fmla="*/ 822896 w 3408241"/>
              <a:gd name="connsiteY23" fmla="*/ 2042054 h 3217160"/>
              <a:gd name="connsiteX24" fmla="*/ 984820 w 3408241"/>
              <a:gd name="connsiteY24" fmla="*/ 1708679 h 3217160"/>
              <a:gd name="connsiteX25" fmla="*/ 13266 w 3408241"/>
              <a:gd name="connsiteY25" fmla="*/ 1368955 h 3217160"/>
              <a:gd name="connsiteX0" fmla="*/ 13266 w 3408241"/>
              <a:gd name="connsiteY0" fmla="*/ 1368955 h 3217160"/>
              <a:gd name="connsiteX1" fmla="*/ 984820 w 3408241"/>
              <a:gd name="connsiteY1" fmla="*/ 1327679 h 3217160"/>
              <a:gd name="connsiteX2" fmla="*/ 975295 w 3408241"/>
              <a:gd name="connsiteY2" fmla="*/ 860954 h 3217160"/>
              <a:gd name="connsiteX3" fmla="*/ 1422967 w 3408241"/>
              <a:gd name="connsiteY3" fmla="*/ 953031 h 3217160"/>
              <a:gd name="connsiteX4" fmla="*/ 956242 w 3408241"/>
              <a:gd name="connsiteY4" fmla="*/ 114830 h 3217160"/>
              <a:gd name="connsiteX5" fmla="*/ 1718242 w 3408241"/>
              <a:gd name="connsiteY5" fmla="*/ 813331 h 3217160"/>
              <a:gd name="connsiteX6" fmla="*/ 1862704 w 3408241"/>
              <a:gd name="connsiteY6" fmla="*/ 191030 h 3217160"/>
              <a:gd name="connsiteX7" fmla="*/ 2124642 w 3408241"/>
              <a:gd name="connsiteY7" fmla="*/ 826030 h 3217160"/>
              <a:gd name="connsiteX8" fmla="*/ 2988241 w 3408241"/>
              <a:gd name="connsiteY8" fmla="*/ 114830 h 3217160"/>
              <a:gd name="connsiteX9" fmla="*/ 2496116 w 3408241"/>
              <a:gd name="connsiteY9" fmla="*/ 1141942 h 3217160"/>
              <a:gd name="connsiteX10" fmla="*/ 2946968 w 3408241"/>
              <a:gd name="connsiteY10" fmla="*/ 1205443 h 3217160"/>
              <a:gd name="connsiteX11" fmla="*/ 2708843 w 3408241"/>
              <a:gd name="connsiteY11" fmla="*/ 1608668 h 3217160"/>
              <a:gd name="connsiteX12" fmla="*/ 3223193 w 3408241"/>
              <a:gd name="connsiteY12" fmla="*/ 1684868 h 3217160"/>
              <a:gd name="connsiteX13" fmla="*/ 3404169 w 3408241"/>
              <a:gd name="connsiteY13" fmla="*/ 1965855 h 3217160"/>
              <a:gd name="connsiteX14" fmla="*/ 3256529 w 3408241"/>
              <a:gd name="connsiteY14" fmla="*/ 2150005 h 3217160"/>
              <a:gd name="connsiteX15" fmla="*/ 2604070 w 3408241"/>
              <a:gd name="connsiteY15" fmla="*/ 2075393 h 3217160"/>
              <a:gd name="connsiteX16" fmla="*/ 3356545 w 3408241"/>
              <a:gd name="connsiteY16" fmla="*/ 3013605 h 3217160"/>
              <a:gd name="connsiteX17" fmla="*/ 2384995 w 3408241"/>
              <a:gd name="connsiteY17" fmla="*/ 2375429 h 3217160"/>
              <a:gd name="connsiteX18" fmla="*/ 2218307 w 3408241"/>
              <a:gd name="connsiteY18" fmla="*/ 2656417 h 3217160"/>
              <a:gd name="connsiteX19" fmla="*/ 1627754 w 3408241"/>
              <a:gd name="connsiteY19" fmla="*/ 2918355 h 3217160"/>
              <a:gd name="connsiteX20" fmla="*/ 1508695 w 3408241"/>
              <a:gd name="connsiteY20" fmla="*/ 2432579 h 3217160"/>
              <a:gd name="connsiteX21" fmla="*/ 737170 w 3408241"/>
              <a:gd name="connsiteY21" fmla="*/ 2842154 h 3217160"/>
              <a:gd name="connsiteX22" fmla="*/ 1203895 w 3408241"/>
              <a:gd name="connsiteY22" fmla="*/ 2051579 h 3217160"/>
              <a:gd name="connsiteX23" fmla="*/ 822896 w 3408241"/>
              <a:gd name="connsiteY23" fmla="*/ 2042054 h 3217160"/>
              <a:gd name="connsiteX24" fmla="*/ 984820 w 3408241"/>
              <a:gd name="connsiteY24" fmla="*/ 1708679 h 3217160"/>
              <a:gd name="connsiteX25" fmla="*/ 13266 w 3408241"/>
              <a:gd name="connsiteY25" fmla="*/ 1368955 h 3217160"/>
              <a:gd name="connsiteX0" fmla="*/ 13266 w 3408241"/>
              <a:gd name="connsiteY0" fmla="*/ 1368955 h 3217160"/>
              <a:gd name="connsiteX1" fmla="*/ 984820 w 3408241"/>
              <a:gd name="connsiteY1" fmla="*/ 1327679 h 3217160"/>
              <a:gd name="connsiteX2" fmla="*/ 975295 w 3408241"/>
              <a:gd name="connsiteY2" fmla="*/ 860954 h 3217160"/>
              <a:gd name="connsiteX3" fmla="*/ 1422967 w 3408241"/>
              <a:gd name="connsiteY3" fmla="*/ 953031 h 3217160"/>
              <a:gd name="connsiteX4" fmla="*/ 956242 w 3408241"/>
              <a:gd name="connsiteY4" fmla="*/ 114830 h 3217160"/>
              <a:gd name="connsiteX5" fmla="*/ 1718242 w 3408241"/>
              <a:gd name="connsiteY5" fmla="*/ 813331 h 3217160"/>
              <a:gd name="connsiteX6" fmla="*/ 1862704 w 3408241"/>
              <a:gd name="connsiteY6" fmla="*/ 191030 h 3217160"/>
              <a:gd name="connsiteX7" fmla="*/ 2124642 w 3408241"/>
              <a:gd name="connsiteY7" fmla="*/ 826030 h 3217160"/>
              <a:gd name="connsiteX8" fmla="*/ 2988241 w 3408241"/>
              <a:gd name="connsiteY8" fmla="*/ 114830 h 3217160"/>
              <a:gd name="connsiteX9" fmla="*/ 2496116 w 3408241"/>
              <a:gd name="connsiteY9" fmla="*/ 1141942 h 3217160"/>
              <a:gd name="connsiteX10" fmla="*/ 2946968 w 3408241"/>
              <a:gd name="connsiteY10" fmla="*/ 1205443 h 3217160"/>
              <a:gd name="connsiteX11" fmla="*/ 2708843 w 3408241"/>
              <a:gd name="connsiteY11" fmla="*/ 1608668 h 3217160"/>
              <a:gd name="connsiteX12" fmla="*/ 3223193 w 3408241"/>
              <a:gd name="connsiteY12" fmla="*/ 1684868 h 3217160"/>
              <a:gd name="connsiteX13" fmla="*/ 3404169 w 3408241"/>
              <a:gd name="connsiteY13" fmla="*/ 1965855 h 3217160"/>
              <a:gd name="connsiteX14" fmla="*/ 3256529 w 3408241"/>
              <a:gd name="connsiteY14" fmla="*/ 2150005 h 3217160"/>
              <a:gd name="connsiteX15" fmla="*/ 2604070 w 3408241"/>
              <a:gd name="connsiteY15" fmla="*/ 2075393 h 3217160"/>
              <a:gd name="connsiteX16" fmla="*/ 3356545 w 3408241"/>
              <a:gd name="connsiteY16" fmla="*/ 3013605 h 3217160"/>
              <a:gd name="connsiteX17" fmla="*/ 2384995 w 3408241"/>
              <a:gd name="connsiteY17" fmla="*/ 2375429 h 3217160"/>
              <a:gd name="connsiteX18" fmla="*/ 2218307 w 3408241"/>
              <a:gd name="connsiteY18" fmla="*/ 2688167 h 3217160"/>
              <a:gd name="connsiteX19" fmla="*/ 1627754 w 3408241"/>
              <a:gd name="connsiteY19" fmla="*/ 2918355 h 3217160"/>
              <a:gd name="connsiteX20" fmla="*/ 1508695 w 3408241"/>
              <a:gd name="connsiteY20" fmla="*/ 2432579 h 3217160"/>
              <a:gd name="connsiteX21" fmla="*/ 737170 w 3408241"/>
              <a:gd name="connsiteY21" fmla="*/ 2842154 h 3217160"/>
              <a:gd name="connsiteX22" fmla="*/ 1203895 w 3408241"/>
              <a:gd name="connsiteY22" fmla="*/ 2051579 h 3217160"/>
              <a:gd name="connsiteX23" fmla="*/ 822896 w 3408241"/>
              <a:gd name="connsiteY23" fmla="*/ 2042054 h 3217160"/>
              <a:gd name="connsiteX24" fmla="*/ 984820 w 3408241"/>
              <a:gd name="connsiteY24" fmla="*/ 1708679 h 3217160"/>
              <a:gd name="connsiteX25" fmla="*/ 13266 w 3408241"/>
              <a:gd name="connsiteY25" fmla="*/ 1368955 h 3217160"/>
              <a:gd name="connsiteX0" fmla="*/ 13266 w 3408241"/>
              <a:gd name="connsiteY0" fmla="*/ 1368955 h 3217160"/>
              <a:gd name="connsiteX1" fmla="*/ 984820 w 3408241"/>
              <a:gd name="connsiteY1" fmla="*/ 1327679 h 3217160"/>
              <a:gd name="connsiteX2" fmla="*/ 975295 w 3408241"/>
              <a:gd name="connsiteY2" fmla="*/ 860954 h 3217160"/>
              <a:gd name="connsiteX3" fmla="*/ 1422967 w 3408241"/>
              <a:gd name="connsiteY3" fmla="*/ 953031 h 3217160"/>
              <a:gd name="connsiteX4" fmla="*/ 956242 w 3408241"/>
              <a:gd name="connsiteY4" fmla="*/ 114830 h 3217160"/>
              <a:gd name="connsiteX5" fmla="*/ 1718242 w 3408241"/>
              <a:gd name="connsiteY5" fmla="*/ 813331 h 3217160"/>
              <a:gd name="connsiteX6" fmla="*/ 1862704 w 3408241"/>
              <a:gd name="connsiteY6" fmla="*/ 191030 h 3217160"/>
              <a:gd name="connsiteX7" fmla="*/ 2124642 w 3408241"/>
              <a:gd name="connsiteY7" fmla="*/ 826030 h 3217160"/>
              <a:gd name="connsiteX8" fmla="*/ 2988241 w 3408241"/>
              <a:gd name="connsiteY8" fmla="*/ 114830 h 3217160"/>
              <a:gd name="connsiteX9" fmla="*/ 2496116 w 3408241"/>
              <a:gd name="connsiteY9" fmla="*/ 1141942 h 3217160"/>
              <a:gd name="connsiteX10" fmla="*/ 2946968 w 3408241"/>
              <a:gd name="connsiteY10" fmla="*/ 1205443 h 3217160"/>
              <a:gd name="connsiteX11" fmla="*/ 2708843 w 3408241"/>
              <a:gd name="connsiteY11" fmla="*/ 1608668 h 3217160"/>
              <a:gd name="connsiteX12" fmla="*/ 3223193 w 3408241"/>
              <a:gd name="connsiteY12" fmla="*/ 1684868 h 3217160"/>
              <a:gd name="connsiteX13" fmla="*/ 3404169 w 3408241"/>
              <a:gd name="connsiteY13" fmla="*/ 1965855 h 3217160"/>
              <a:gd name="connsiteX14" fmla="*/ 3256529 w 3408241"/>
              <a:gd name="connsiteY14" fmla="*/ 2150005 h 3217160"/>
              <a:gd name="connsiteX15" fmla="*/ 2604070 w 3408241"/>
              <a:gd name="connsiteY15" fmla="*/ 2075393 h 3217160"/>
              <a:gd name="connsiteX16" fmla="*/ 3356545 w 3408241"/>
              <a:gd name="connsiteY16" fmla="*/ 3013605 h 3217160"/>
              <a:gd name="connsiteX17" fmla="*/ 2384995 w 3408241"/>
              <a:gd name="connsiteY17" fmla="*/ 2375429 h 3217160"/>
              <a:gd name="connsiteX18" fmla="*/ 2218307 w 3408241"/>
              <a:gd name="connsiteY18" fmla="*/ 2688167 h 3217160"/>
              <a:gd name="connsiteX19" fmla="*/ 1627754 w 3408241"/>
              <a:gd name="connsiteY19" fmla="*/ 2918355 h 3217160"/>
              <a:gd name="connsiteX20" fmla="*/ 1508695 w 3408241"/>
              <a:gd name="connsiteY20" fmla="*/ 2432579 h 3217160"/>
              <a:gd name="connsiteX21" fmla="*/ 737170 w 3408241"/>
              <a:gd name="connsiteY21" fmla="*/ 2842154 h 3217160"/>
              <a:gd name="connsiteX22" fmla="*/ 1203895 w 3408241"/>
              <a:gd name="connsiteY22" fmla="*/ 2051579 h 3217160"/>
              <a:gd name="connsiteX23" fmla="*/ 822896 w 3408241"/>
              <a:gd name="connsiteY23" fmla="*/ 2042054 h 3217160"/>
              <a:gd name="connsiteX24" fmla="*/ 984820 w 3408241"/>
              <a:gd name="connsiteY24" fmla="*/ 1708679 h 3217160"/>
              <a:gd name="connsiteX25" fmla="*/ 13266 w 3408241"/>
              <a:gd name="connsiteY25" fmla="*/ 1368955 h 3217160"/>
              <a:gd name="connsiteX0" fmla="*/ 13266 w 3408241"/>
              <a:gd name="connsiteY0" fmla="*/ 1368955 h 3217160"/>
              <a:gd name="connsiteX1" fmla="*/ 984820 w 3408241"/>
              <a:gd name="connsiteY1" fmla="*/ 1327679 h 3217160"/>
              <a:gd name="connsiteX2" fmla="*/ 975295 w 3408241"/>
              <a:gd name="connsiteY2" fmla="*/ 860954 h 3217160"/>
              <a:gd name="connsiteX3" fmla="*/ 1422967 w 3408241"/>
              <a:gd name="connsiteY3" fmla="*/ 953031 h 3217160"/>
              <a:gd name="connsiteX4" fmla="*/ 956242 w 3408241"/>
              <a:gd name="connsiteY4" fmla="*/ 114830 h 3217160"/>
              <a:gd name="connsiteX5" fmla="*/ 1718242 w 3408241"/>
              <a:gd name="connsiteY5" fmla="*/ 813331 h 3217160"/>
              <a:gd name="connsiteX6" fmla="*/ 1862704 w 3408241"/>
              <a:gd name="connsiteY6" fmla="*/ 191030 h 3217160"/>
              <a:gd name="connsiteX7" fmla="*/ 2124642 w 3408241"/>
              <a:gd name="connsiteY7" fmla="*/ 826030 h 3217160"/>
              <a:gd name="connsiteX8" fmla="*/ 2988241 w 3408241"/>
              <a:gd name="connsiteY8" fmla="*/ 114830 h 3217160"/>
              <a:gd name="connsiteX9" fmla="*/ 2496116 w 3408241"/>
              <a:gd name="connsiteY9" fmla="*/ 1141942 h 3217160"/>
              <a:gd name="connsiteX10" fmla="*/ 2946968 w 3408241"/>
              <a:gd name="connsiteY10" fmla="*/ 1205443 h 3217160"/>
              <a:gd name="connsiteX11" fmla="*/ 2708843 w 3408241"/>
              <a:gd name="connsiteY11" fmla="*/ 1608668 h 3217160"/>
              <a:gd name="connsiteX12" fmla="*/ 3223193 w 3408241"/>
              <a:gd name="connsiteY12" fmla="*/ 1684868 h 3217160"/>
              <a:gd name="connsiteX13" fmla="*/ 3404169 w 3408241"/>
              <a:gd name="connsiteY13" fmla="*/ 1965855 h 3217160"/>
              <a:gd name="connsiteX14" fmla="*/ 3256529 w 3408241"/>
              <a:gd name="connsiteY14" fmla="*/ 2150005 h 3217160"/>
              <a:gd name="connsiteX15" fmla="*/ 2604070 w 3408241"/>
              <a:gd name="connsiteY15" fmla="*/ 2075393 h 3217160"/>
              <a:gd name="connsiteX16" fmla="*/ 3356545 w 3408241"/>
              <a:gd name="connsiteY16" fmla="*/ 3013605 h 3217160"/>
              <a:gd name="connsiteX17" fmla="*/ 2384995 w 3408241"/>
              <a:gd name="connsiteY17" fmla="*/ 2375429 h 3217160"/>
              <a:gd name="connsiteX18" fmla="*/ 2218307 w 3408241"/>
              <a:gd name="connsiteY18" fmla="*/ 2688167 h 3217160"/>
              <a:gd name="connsiteX19" fmla="*/ 1627754 w 3408241"/>
              <a:gd name="connsiteY19" fmla="*/ 2918355 h 3217160"/>
              <a:gd name="connsiteX20" fmla="*/ 1508695 w 3408241"/>
              <a:gd name="connsiteY20" fmla="*/ 2432579 h 3217160"/>
              <a:gd name="connsiteX21" fmla="*/ 737170 w 3408241"/>
              <a:gd name="connsiteY21" fmla="*/ 2842154 h 3217160"/>
              <a:gd name="connsiteX22" fmla="*/ 1203895 w 3408241"/>
              <a:gd name="connsiteY22" fmla="*/ 2051579 h 3217160"/>
              <a:gd name="connsiteX23" fmla="*/ 822896 w 3408241"/>
              <a:gd name="connsiteY23" fmla="*/ 2042054 h 3217160"/>
              <a:gd name="connsiteX24" fmla="*/ 984820 w 3408241"/>
              <a:gd name="connsiteY24" fmla="*/ 1708679 h 3217160"/>
              <a:gd name="connsiteX25" fmla="*/ 13266 w 3408241"/>
              <a:gd name="connsiteY25" fmla="*/ 1368955 h 3217160"/>
              <a:gd name="connsiteX0" fmla="*/ 13266 w 3408241"/>
              <a:gd name="connsiteY0" fmla="*/ 1368955 h 3217160"/>
              <a:gd name="connsiteX1" fmla="*/ 984820 w 3408241"/>
              <a:gd name="connsiteY1" fmla="*/ 1327679 h 3217160"/>
              <a:gd name="connsiteX2" fmla="*/ 975295 w 3408241"/>
              <a:gd name="connsiteY2" fmla="*/ 860954 h 3217160"/>
              <a:gd name="connsiteX3" fmla="*/ 1422967 w 3408241"/>
              <a:gd name="connsiteY3" fmla="*/ 953031 h 3217160"/>
              <a:gd name="connsiteX4" fmla="*/ 956242 w 3408241"/>
              <a:gd name="connsiteY4" fmla="*/ 114830 h 3217160"/>
              <a:gd name="connsiteX5" fmla="*/ 1718242 w 3408241"/>
              <a:gd name="connsiteY5" fmla="*/ 813331 h 3217160"/>
              <a:gd name="connsiteX6" fmla="*/ 1862704 w 3408241"/>
              <a:gd name="connsiteY6" fmla="*/ 191030 h 3217160"/>
              <a:gd name="connsiteX7" fmla="*/ 2124642 w 3408241"/>
              <a:gd name="connsiteY7" fmla="*/ 826030 h 3217160"/>
              <a:gd name="connsiteX8" fmla="*/ 2988241 w 3408241"/>
              <a:gd name="connsiteY8" fmla="*/ 114830 h 3217160"/>
              <a:gd name="connsiteX9" fmla="*/ 2496116 w 3408241"/>
              <a:gd name="connsiteY9" fmla="*/ 1141942 h 3217160"/>
              <a:gd name="connsiteX10" fmla="*/ 2946968 w 3408241"/>
              <a:gd name="connsiteY10" fmla="*/ 1205443 h 3217160"/>
              <a:gd name="connsiteX11" fmla="*/ 2708843 w 3408241"/>
              <a:gd name="connsiteY11" fmla="*/ 1608668 h 3217160"/>
              <a:gd name="connsiteX12" fmla="*/ 3223193 w 3408241"/>
              <a:gd name="connsiteY12" fmla="*/ 1684868 h 3217160"/>
              <a:gd name="connsiteX13" fmla="*/ 3404169 w 3408241"/>
              <a:gd name="connsiteY13" fmla="*/ 1965855 h 3217160"/>
              <a:gd name="connsiteX14" fmla="*/ 3256529 w 3408241"/>
              <a:gd name="connsiteY14" fmla="*/ 2150005 h 3217160"/>
              <a:gd name="connsiteX15" fmla="*/ 2604070 w 3408241"/>
              <a:gd name="connsiteY15" fmla="*/ 2075393 h 3217160"/>
              <a:gd name="connsiteX16" fmla="*/ 3356545 w 3408241"/>
              <a:gd name="connsiteY16" fmla="*/ 3013605 h 3217160"/>
              <a:gd name="connsiteX17" fmla="*/ 2384995 w 3408241"/>
              <a:gd name="connsiteY17" fmla="*/ 2375429 h 3217160"/>
              <a:gd name="connsiteX18" fmla="*/ 2218307 w 3408241"/>
              <a:gd name="connsiteY18" fmla="*/ 2688167 h 3217160"/>
              <a:gd name="connsiteX19" fmla="*/ 1627754 w 3408241"/>
              <a:gd name="connsiteY19" fmla="*/ 2918355 h 3217160"/>
              <a:gd name="connsiteX20" fmla="*/ 1508695 w 3408241"/>
              <a:gd name="connsiteY20" fmla="*/ 2432579 h 3217160"/>
              <a:gd name="connsiteX21" fmla="*/ 737170 w 3408241"/>
              <a:gd name="connsiteY21" fmla="*/ 2842154 h 3217160"/>
              <a:gd name="connsiteX22" fmla="*/ 1203895 w 3408241"/>
              <a:gd name="connsiteY22" fmla="*/ 2051579 h 3217160"/>
              <a:gd name="connsiteX23" fmla="*/ 822896 w 3408241"/>
              <a:gd name="connsiteY23" fmla="*/ 2042054 h 3217160"/>
              <a:gd name="connsiteX24" fmla="*/ 984820 w 3408241"/>
              <a:gd name="connsiteY24" fmla="*/ 1708679 h 3217160"/>
              <a:gd name="connsiteX25" fmla="*/ 13266 w 3408241"/>
              <a:gd name="connsiteY25" fmla="*/ 1368955 h 3217160"/>
              <a:gd name="connsiteX0" fmla="*/ 13266 w 3408241"/>
              <a:gd name="connsiteY0" fmla="*/ 1368955 h 3217160"/>
              <a:gd name="connsiteX1" fmla="*/ 984820 w 3408241"/>
              <a:gd name="connsiteY1" fmla="*/ 1327679 h 3217160"/>
              <a:gd name="connsiteX2" fmla="*/ 975295 w 3408241"/>
              <a:gd name="connsiteY2" fmla="*/ 860954 h 3217160"/>
              <a:gd name="connsiteX3" fmla="*/ 1422967 w 3408241"/>
              <a:gd name="connsiteY3" fmla="*/ 953031 h 3217160"/>
              <a:gd name="connsiteX4" fmla="*/ 956242 w 3408241"/>
              <a:gd name="connsiteY4" fmla="*/ 114830 h 3217160"/>
              <a:gd name="connsiteX5" fmla="*/ 1718242 w 3408241"/>
              <a:gd name="connsiteY5" fmla="*/ 813331 h 3217160"/>
              <a:gd name="connsiteX6" fmla="*/ 1862704 w 3408241"/>
              <a:gd name="connsiteY6" fmla="*/ 191030 h 3217160"/>
              <a:gd name="connsiteX7" fmla="*/ 2124642 w 3408241"/>
              <a:gd name="connsiteY7" fmla="*/ 826030 h 3217160"/>
              <a:gd name="connsiteX8" fmla="*/ 2988241 w 3408241"/>
              <a:gd name="connsiteY8" fmla="*/ 114830 h 3217160"/>
              <a:gd name="connsiteX9" fmla="*/ 2496116 w 3408241"/>
              <a:gd name="connsiteY9" fmla="*/ 1141942 h 3217160"/>
              <a:gd name="connsiteX10" fmla="*/ 2946968 w 3408241"/>
              <a:gd name="connsiteY10" fmla="*/ 1205443 h 3217160"/>
              <a:gd name="connsiteX11" fmla="*/ 2708843 w 3408241"/>
              <a:gd name="connsiteY11" fmla="*/ 1608668 h 3217160"/>
              <a:gd name="connsiteX12" fmla="*/ 3223193 w 3408241"/>
              <a:gd name="connsiteY12" fmla="*/ 1684868 h 3217160"/>
              <a:gd name="connsiteX13" fmla="*/ 3404169 w 3408241"/>
              <a:gd name="connsiteY13" fmla="*/ 1965855 h 3217160"/>
              <a:gd name="connsiteX14" fmla="*/ 3256529 w 3408241"/>
              <a:gd name="connsiteY14" fmla="*/ 2150005 h 3217160"/>
              <a:gd name="connsiteX15" fmla="*/ 2604070 w 3408241"/>
              <a:gd name="connsiteY15" fmla="*/ 2075393 h 3217160"/>
              <a:gd name="connsiteX16" fmla="*/ 3356545 w 3408241"/>
              <a:gd name="connsiteY16" fmla="*/ 3013605 h 3217160"/>
              <a:gd name="connsiteX17" fmla="*/ 2384995 w 3408241"/>
              <a:gd name="connsiteY17" fmla="*/ 2375429 h 3217160"/>
              <a:gd name="connsiteX18" fmla="*/ 2218307 w 3408241"/>
              <a:gd name="connsiteY18" fmla="*/ 2688167 h 3217160"/>
              <a:gd name="connsiteX19" fmla="*/ 1627754 w 3408241"/>
              <a:gd name="connsiteY19" fmla="*/ 2918355 h 3217160"/>
              <a:gd name="connsiteX20" fmla="*/ 1508695 w 3408241"/>
              <a:gd name="connsiteY20" fmla="*/ 2432579 h 3217160"/>
              <a:gd name="connsiteX21" fmla="*/ 737170 w 3408241"/>
              <a:gd name="connsiteY21" fmla="*/ 2842154 h 3217160"/>
              <a:gd name="connsiteX22" fmla="*/ 1203895 w 3408241"/>
              <a:gd name="connsiteY22" fmla="*/ 2051579 h 3217160"/>
              <a:gd name="connsiteX23" fmla="*/ 822896 w 3408241"/>
              <a:gd name="connsiteY23" fmla="*/ 2042054 h 3217160"/>
              <a:gd name="connsiteX24" fmla="*/ 984820 w 3408241"/>
              <a:gd name="connsiteY24" fmla="*/ 1708679 h 3217160"/>
              <a:gd name="connsiteX25" fmla="*/ 13266 w 3408241"/>
              <a:gd name="connsiteY25" fmla="*/ 1368955 h 3217160"/>
              <a:gd name="connsiteX0" fmla="*/ 13266 w 3408241"/>
              <a:gd name="connsiteY0" fmla="*/ 1368955 h 3217160"/>
              <a:gd name="connsiteX1" fmla="*/ 984820 w 3408241"/>
              <a:gd name="connsiteY1" fmla="*/ 1327679 h 3217160"/>
              <a:gd name="connsiteX2" fmla="*/ 975295 w 3408241"/>
              <a:gd name="connsiteY2" fmla="*/ 860954 h 3217160"/>
              <a:gd name="connsiteX3" fmla="*/ 1422967 w 3408241"/>
              <a:gd name="connsiteY3" fmla="*/ 953031 h 3217160"/>
              <a:gd name="connsiteX4" fmla="*/ 956242 w 3408241"/>
              <a:gd name="connsiteY4" fmla="*/ 114830 h 3217160"/>
              <a:gd name="connsiteX5" fmla="*/ 1718242 w 3408241"/>
              <a:gd name="connsiteY5" fmla="*/ 813331 h 3217160"/>
              <a:gd name="connsiteX6" fmla="*/ 1862704 w 3408241"/>
              <a:gd name="connsiteY6" fmla="*/ 191030 h 3217160"/>
              <a:gd name="connsiteX7" fmla="*/ 2124642 w 3408241"/>
              <a:gd name="connsiteY7" fmla="*/ 826030 h 3217160"/>
              <a:gd name="connsiteX8" fmla="*/ 2988241 w 3408241"/>
              <a:gd name="connsiteY8" fmla="*/ 114830 h 3217160"/>
              <a:gd name="connsiteX9" fmla="*/ 2496116 w 3408241"/>
              <a:gd name="connsiteY9" fmla="*/ 1141942 h 3217160"/>
              <a:gd name="connsiteX10" fmla="*/ 2946968 w 3408241"/>
              <a:gd name="connsiteY10" fmla="*/ 1205443 h 3217160"/>
              <a:gd name="connsiteX11" fmla="*/ 2708843 w 3408241"/>
              <a:gd name="connsiteY11" fmla="*/ 1608668 h 3217160"/>
              <a:gd name="connsiteX12" fmla="*/ 3223193 w 3408241"/>
              <a:gd name="connsiteY12" fmla="*/ 1684868 h 3217160"/>
              <a:gd name="connsiteX13" fmla="*/ 3404169 w 3408241"/>
              <a:gd name="connsiteY13" fmla="*/ 1965855 h 3217160"/>
              <a:gd name="connsiteX14" fmla="*/ 3256529 w 3408241"/>
              <a:gd name="connsiteY14" fmla="*/ 2150005 h 3217160"/>
              <a:gd name="connsiteX15" fmla="*/ 2604070 w 3408241"/>
              <a:gd name="connsiteY15" fmla="*/ 2075393 h 3217160"/>
              <a:gd name="connsiteX16" fmla="*/ 3356545 w 3408241"/>
              <a:gd name="connsiteY16" fmla="*/ 3013605 h 3217160"/>
              <a:gd name="connsiteX17" fmla="*/ 2384995 w 3408241"/>
              <a:gd name="connsiteY17" fmla="*/ 2375429 h 3217160"/>
              <a:gd name="connsiteX18" fmla="*/ 2218307 w 3408241"/>
              <a:gd name="connsiteY18" fmla="*/ 2688167 h 3217160"/>
              <a:gd name="connsiteX19" fmla="*/ 1984945 w 3408241"/>
              <a:gd name="connsiteY19" fmla="*/ 2623079 h 3217160"/>
              <a:gd name="connsiteX20" fmla="*/ 1627754 w 3408241"/>
              <a:gd name="connsiteY20" fmla="*/ 2918355 h 3217160"/>
              <a:gd name="connsiteX21" fmla="*/ 1508695 w 3408241"/>
              <a:gd name="connsiteY21" fmla="*/ 2432579 h 3217160"/>
              <a:gd name="connsiteX22" fmla="*/ 737170 w 3408241"/>
              <a:gd name="connsiteY22" fmla="*/ 2842154 h 3217160"/>
              <a:gd name="connsiteX23" fmla="*/ 1203895 w 3408241"/>
              <a:gd name="connsiteY23" fmla="*/ 2051579 h 3217160"/>
              <a:gd name="connsiteX24" fmla="*/ 822896 w 3408241"/>
              <a:gd name="connsiteY24" fmla="*/ 2042054 h 3217160"/>
              <a:gd name="connsiteX25" fmla="*/ 984820 w 3408241"/>
              <a:gd name="connsiteY25" fmla="*/ 1708679 h 3217160"/>
              <a:gd name="connsiteX26" fmla="*/ 13266 w 3408241"/>
              <a:gd name="connsiteY26" fmla="*/ 1368955 h 3217160"/>
              <a:gd name="connsiteX0" fmla="*/ 13266 w 3408241"/>
              <a:gd name="connsiteY0" fmla="*/ 1368955 h 3217160"/>
              <a:gd name="connsiteX1" fmla="*/ 984820 w 3408241"/>
              <a:gd name="connsiteY1" fmla="*/ 1327679 h 3217160"/>
              <a:gd name="connsiteX2" fmla="*/ 975295 w 3408241"/>
              <a:gd name="connsiteY2" fmla="*/ 860954 h 3217160"/>
              <a:gd name="connsiteX3" fmla="*/ 1422967 w 3408241"/>
              <a:gd name="connsiteY3" fmla="*/ 953031 h 3217160"/>
              <a:gd name="connsiteX4" fmla="*/ 956242 w 3408241"/>
              <a:gd name="connsiteY4" fmla="*/ 114830 h 3217160"/>
              <a:gd name="connsiteX5" fmla="*/ 1718242 w 3408241"/>
              <a:gd name="connsiteY5" fmla="*/ 813331 h 3217160"/>
              <a:gd name="connsiteX6" fmla="*/ 1862704 w 3408241"/>
              <a:gd name="connsiteY6" fmla="*/ 191030 h 3217160"/>
              <a:gd name="connsiteX7" fmla="*/ 2124642 w 3408241"/>
              <a:gd name="connsiteY7" fmla="*/ 826030 h 3217160"/>
              <a:gd name="connsiteX8" fmla="*/ 2988241 w 3408241"/>
              <a:gd name="connsiteY8" fmla="*/ 114830 h 3217160"/>
              <a:gd name="connsiteX9" fmla="*/ 2496116 w 3408241"/>
              <a:gd name="connsiteY9" fmla="*/ 1141942 h 3217160"/>
              <a:gd name="connsiteX10" fmla="*/ 2946968 w 3408241"/>
              <a:gd name="connsiteY10" fmla="*/ 1205443 h 3217160"/>
              <a:gd name="connsiteX11" fmla="*/ 2708843 w 3408241"/>
              <a:gd name="connsiteY11" fmla="*/ 1608668 h 3217160"/>
              <a:gd name="connsiteX12" fmla="*/ 3223193 w 3408241"/>
              <a:gd name="connsiteY12" fmla="*/ 1684868 h 3217160"/>
              <a:gd name="connsiteX13" fmla="*/ 3404169 w 3408241"/>
              <a:gd name="connsiteY13" fmla="*/ 1965855 h 3217160"/>
              <a:gd name="connsiteX14" fmla="*/ 3256529 w 3408241"/>
              <a:gd name="connsiteY14" fmla="*/ 2150005 h 3217160"/>
              <a:gd name="connsiteX15" fmla="*/ 2604070 w 3408241"/>
              <a:gd name="connsiteY15" fmla="*/ 2075393 h 3217160"/>
              <a:gd name="connsiteX16" fmla="*/ 3356545 w 3408241"/>
              <a:gd name="connsiteY16" fmla="*/ 3013605 h 3217160"/>
              <a:gd name="connsiteX17" fmla="*/ 2384995 w 3408241"/>
              <a:gd name="connsiteY17" fmla="*/ 2375429 h 3217160"/>
              <a:gd name="connsiteX18" fmla="*/ 2218307 w 3408241"/>
              <a:gd name="connsiteY18" fmla="*/ 2688167 h 3217160"/>
              <a:gd name="connsiteX19" fmla="*/ 1984945 w 3408241"/>
              <a:gd name="connsiteY19" fmla="*/ 2623079 h 3217160"/>
              <a:gd name="connsiteX20" fmla="*/ 1627754 w 3408241"/>
              <a:gd name="connsiteY20" fmla="*/ 2918355 h 3217160"/>
              <a:gd name="connsiteX21" fmla="*/ 1508695 w 3408241"/>
              <a:gd name="connsiteY21" fmla="*/ 2432579 h 3217160"/>
              <a:gd name="connsiteX22" fmla="*/ 737170 w 3408241"/>
              <a:gd name="connsiteY22" fmla="*/ 2842154 h 3217160"/>
              <a:gd name="connsiteX23" fmla="*/ 1203895 w 3408241"/>
              <a:gd name="connsiteY23" fmla="*/ 2051579 h 3217160"/>
              <a:gd name="connsiteX24" fmla="*/ 822896 w 3408241"/>
              <a:gd name="connsiteY24" fmla="*/ 2042054 h 3217160"/>
              <a:gd name="connsiteX25" fmla="*/ 984820 w 3408241"/>
              <a:gd name="connsiteY25" fmla="*/ 1708679 h 3217160"/>
              <a:gd name="connsiteX26" fmla="*/ 13266 w 3408241"/>
              <a:gd name="connsiteY26" fmla="*/ 1368955 h 3217160"/>
              <a:gd name="connsiteX0" fmla="*/ 13266 w 3408241"/>
              <a:gd name="connsiteY0" fmla="*/ 1368955 h 3217160"/>
              <a:gd name="connsiteX1" fmla="*/ 984820 w 3408241"/>
              <a:gd name="connsiteY1" fmla="*/ 1327679 h 3217160"/>
              <a:gd name="connsiteX2" fmla="*/ 975295 w 3408241"/>
              <a:gd name="connsiteY2" fmla="*/ 860954 h 3217160"/>
              <a:gd name="connsiteX3" fmla="*/ 1422967 w 3408241"/>
              <a:gd name="connsiteY3" fmla="*/ 953031 h 3217160"/>
              <a:gd name="connsiteX4" fmla="*/ 956242 w 3408241"/>
              <a:gd name="connsiteY4" fmla="*/ 114830 h 3217160"/>
              <a:gd name="connsiteX5" fmla="*/ 1718242 w 3408241"/>
              <a:gd name="connsiteY5" fmla="*/ 813331 h 3217160"/>
              <a:gd name="connsiteX6" fmla="*/ 1862704 w 3408241"/>
              <a:gd name="connsiteY6" fmla="*/ 191030 h 3217160"/>
              <a:gd name="connsiteX7" fmla="*/ 2124642 w 3408241"/>
              <a:gd name="connsiteY7" fmla="*/ 826030 h 3217160"/>
              <a:gd name="connsiteX8" fmla="*/ 2988241 w 3408241"/>
              <a:gd name="connsiteY8" fmla="*/ 114830 h 3217160"/>
              <a:gd name="connsiteX9" fmla="*/ 2496116 w 3408241"/>
              <a:gd name="connsiteY9" fmla="*/ 1141942 h 3217160"/>
              <a:gd name="connsiteX10" fmla="*/ 2946968 w 3408241"/>
              <a:gd name="connsiteY10" fmla="*/ 1205443 h 3217160"/>
              <a:gd name="connsiteX11" fmla="*/ 2708843 w 3408241"/>
              <a:gd name="connsiteY11" fmla="*/ 1608668 h 3217160"/>
              <a:gd name="connsiteX12" fmla="*/ 3223193 w 3408241"/>
              <a:gd name="connsiteY12" fmla="*/ 1684868 h 3217160"/>
              <a:gd name="connsiteX13" fmla="*/ 3404169 w 3408241"/>
              <a:gd name="connsiteY13" fmla="*/ 1965855 h 3217160"/>
              <a:gd name="connsiteX14" fmla="*/ 3256529 w 3408241"/>
              <a:gd name="connsiteY14" fmla="*/ 2150005 h 3217160"/>
              <a:gd name="connsiteX15" fmla="*/ 2604070 w 3408241"/>
              <a:gd name="connsiteY15" fmla="*/ 2075393 h 3217160"/>
              <a:gd name="connsiteX16" fmla="*/ 3356545 w 3408241"/>
              <a:gd name="connsiteY16" fmla="*/ 3013605 h 3217160"/>
              <a:gd name="connsiteX17" fmla="*/ 2384995 w 3408241"/>
              <a:gd name="connsiteY17" fmla="*/ 2375429 h 3217160"/>
              <a:gd name="connsiteX18" fmla="*/ 2218307 w 3408241"/>
              <a:gd name="connsiteY18" fmla="*/ 2688167 h 3217160"/>
              <a:gd name="connsiteX19" fmla="*/ 1984945 w 3408241"/>
              <a:gd name="connsiteY19" fmla="*/ 2623079 h 3217160"/>
              <a:gd name="connsiteX20" fmla="*/ 1627754 w 3408241"/>
              <a:gd name="connsiteY20" fmla="*/ 2918355 h 3217160"/>
              <a:gd name="connsiteX21" fmla="*/ 1508695 w 3408241"/>
              <a:gd name="connsiteY21" fmla="*/ 2432579 h 3217160"/>
              <a:gd name="connsiteX22" fmla="*/ 737170 w 3408241"/>
              <a:gd name="connsiteY22" fmla="*/ 2842154 h 3217160"/>
              <a:gd name="connsiteX23" fmla="*/ 1203895 w 3408241"/>
              <a:gd name="connsiteY23" fmla="*/ 2051579 h 3217160"/>
              <a:gd name="connsiteX24" fmla="*/ 822896 w 3408241"/>
              <a:gd name="connsiteY24" fmla="*/ 2042054 h 3217160"/>
              <a:gd name="connsiteX25" fmla="*/ 984820 w 3408241"/>
              <a:gd name="connsiteY25" fmla="*/ 1708679 h 3217160"/>
              <a:gd name="connsiteX26" fmla="*/ 13266 w 3408241"/>
              <a:gd name="connsiteY26" fmla="*/ 1368955 h 3217160"/>
              <a:gd name="connsiteX0" fmla="*/ 13266 w 3408241"/>
              <a:gd name="connsiteY0" fmla="*/ 1368955 h 3217160"/>
              <a:gd name="connsiteX1" fmla="*/ 984820 w 3408241"/>
              <a:gd name="connsiteY1" fmla="*/ 1327679 h 3217160"/>
              <a:gd name="connsiteX2" fmla="*/ 975295 w 3408241"/>
              <a:gd name="connsiteY2" fmla="*/ 860954 h 3217160"/>
              <a:gd name="connsiteX3" fmla="*/ 1422967 w 3408241"/>
              <a:gd name="connsiteY3" fmla="*/ 953031 h 3217160"/>
              <a:gd name="connsiteX4" fmla="*/ 956242 w 3408241"/>
              <a:gd name="connsiteY4" fmla="*/ 114830 h 3217160"/>
              <a:gd name="connsiteX5" fmla="*/ 1718242 w 3408241"/>
              <a:gd name="connsiteY5" fmla="*/ 813331 h 3217160"/>
              <a:gd name="connsiteX6" fmla="*/ 1862704 w 3408241"/>
              <a:gd name="connsiteY6" fmla="*/ 191030 h 3217160"/>
              <a:gd name="connsiteX7" fmla="*/ 2124642 w 3408241"/>
              <a:gd name="connsiteY7" fmla="*/ 826030 h 3217160"/>
              <a:gd name="connsiteX8" fmla="*/ 2988241 w 3408241"/>
              <a:gd name="connsiteY8" fmla="*/ 114830 h 3217160"/>
              <a:gd name="connsiteX9" fmla="*/ 2496116 w 3408241"/>
              <a:gd name="connsiteY9" fmla="*/ 1141942 h 3217160"/>
              <a:gd name="connsiteX10" fmla="*/ 2946968 w 3408241"/>
              <a:gd name="connsiteY10" fmla="*/ 1205443 h 3217160"/>
              <a:gd name="connsiteX11" fmla="*/ 2708843 w 3408241"/>
              <a:gd name="connsiteY11" fmla="*/ 1608668 h 3217160"/>
              <a:gd name="connsiteX12" fmla="*/ 3223193 w 3408241"/>
              <a:gd name="connsiteY12" fmla="*/ 1684868 h 3217160"/>
              <a:gd name="connsiteX13" fmla="*/ 3404169 w 3408241"/>
              <a:gd name="connsiteY13" fmla="*/ 1965855 h 3217160"/>
              <a:gd name="connsiteX14" fmla="*/ 3256529 w 3408241"/>
              <a:gd name="connsiteY14" fmla="*/ 2150005 h 3217160"/>
              <a:gd name="connsiteX15" fmla="*/ 2604070 w 3408241"/>
              <a:gd name="connsiteY15" fmla="*/ 2075393 h 3217160"/>
              <a:gd name="connsiteX16" fmla="*/ 3356545 w 3408241"/>
              <a:gd name="connsiteY16" fmla="*/ 3013605 h 3217160"/>
              <a:gd name="connsiteX17" fmla="*/ 2384995 w 3408241"/>
              <a:gd name="connsiteY17" fmla="*/ 2375429 h 3217160"/>
              <a:gd name="connsiteX18" fmla="*/ 2218307 w 3408241"/>
              <a:gd name="connsiteY18" fmla="*/ 2688167 h 3217160"/>
              <a:gd name="connsiteX19" fmla="*/ 1984945 w 3408241"/>
              <a:gd name="connsiteY19" fmla="*/ 2623079 h 3217160"/>
              <a:gd name="connsiteX20" fmla="*/ 1627754 w 3408241"/>
              <a:gd name="connsiteY20" fmla="*/ 2918355 h 3217160"/>
              <a:gd name="connsiteX21" fmla="*/ 1508695 w 3408241"/>
              <a:gd name="connsiteY21" fmla="*/ 2432579 h 3217160"/>
              <a:gd name="connsiteX22" fmla="*/ 737170 w 3408241"/>
              <a:gd name="connsiteY22" fmla="*/ 2842154 h 3217160"/>
              <a:gd name="connsiteX23" fmla="*/ 1203895 w 3408241"/>
              <a:gd name="connsiteY23" fmla="*/ 2051579 h 3217160"/>
              <a:gd name="connsiteX24" fmla="*/ 822896 w 3408241"/>
              <a:gd name="connsiteY24" fmla="*/ 2042054 h 3217160"/>
              <a:gd name="connsiteX25" fmla="*/ 984820 w 3408241"/>
              <a:gd name="connsiteY25" fmla="*/ 1708679 h 3217160"/>
              <a:gd name="connsiteX26" fmla="*/ 13266 w 3408241"/>
              <a:gd name="connsiteY26" fmla="*/ 1368955 h 3217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3408241" h="3217160">
                <a:moveTo>
                  <a:pt x="13266" y="1368955"/>
                </a:moveTo>
                <a:cubicBezTo>
                  <a:pt x="118041" y="829205"/>
                  <a:pt x="586357" y="1459971"/>
                  <a:pt x="984820" y="1327679"/>
                </a:cubicBezTo>
                <a:cubicBezTo>
                  <a:pt x="1145158" y="1243012"/>
                  <a:pt x="729233" y="1045633"/>
                  <a:pt x="975295" y="860954"/>
                </a:cubicBezTo>
                <a:cubicBezTo>
                  <a:pt x="1202307" y="790575"/>
                  <a:pt x="1249930" y="1069447"/>
                  <a:pt x="1422967" y="953031"/>
                </a:cubicBezTo>
                <a:cubicBezTo>
                  <a:pt x="1505517" y="637648"/>
                  <a:pt x="592175" y="521230"/>
                  <a:pt x="956242" y="114830"/>
                </a:cubicBezTo>
                <a:cubicBezTo>
                  <a:pt x="1508692" y="-363536"/>
                  <a:pt x="1431698" y="806981"/>
                  <a:pt x="1718242" y="813331"/>
                </a:cubicBezTo>
                <a:cubicBezTo>
                  <a:pt x="1699986" y="629181"/>
                  <a:pt x="1579071" y="138113"/>
                  <a:pt x="1862704" y="191030"/>
                </a:cubicBezTo>
                <a:cubicBezTo>
                  <a:pt x="2146337" y="243947"/>
                  <a:pt x="1833336" y="800630"/>
                  <a:pt x="2124642" y="826030"/>
                </a:cubicBezTo>
                <a:cubicBezTo>
                  <a:pt x="2339748" y="787930"/>
                  <a:pt x="2345304" y="-158220"/>
                  <a:pt x="2988241" y="114830"/>
                </a:cubicBezTo>
                <a:cubicBezTo>
                  <a:pt x="3620066" y="697972"/>
                  <a:pt x="2444257" y="778934"/>
                  <a:pt x="2496116" y="1141942"/>
                </a:cubicBezTo>
                <a:cubicBezTo>
                  <a:pt x="2588191" y="1364192"/>
                  <a:pt x="2790864" y="1036639"/>
                  <a:pt x="2946968" y="1205443"/>
                </a:cubicBezTo>
                <a:cubicBezTo>
                  <a:pt x="3105454" y="1502305"/>
                  <a:pt x="2535013" y="1350435"/>
                  <a:pt x="2708843" y="1608668"/>
                </a:cubicBezTo>
                <a:cubicBezTo>
                  <a:pt x="2818380" y="1667935"/>
                  <a:pt x="3019993" y="1685133"/>
                  <a:pt x="3223193" y="1684868"/>
                </a:cubicBezTo>
                <a:cubicBezTo>
                  <a:pt x="3395437" y="1744399"/>
                  <a:pt x="3420044" y="1845470"/>
                  <a:pt x="3404169" y="1965855"/>
                </a:cubicBezTo>
                <a:cubicBezTo>
                  <a:pt x="3364481" y="2105290"/>
                  <a:pt x="3345429" y="2092855"/>
                  <a:pt x="3256529" y="2150005"/>
                </a:cubicBezTo>
                <a:cubicBezTo>
                  <a:pt x="3093811" y="2255574"/>
                  <a:pt x="2804889" y="1821923"/>
                  <a:pt x="2604070" y="2075393"/>
                </a:cubicBezTo>
                <a:cubicBezTo>
                  <a:pt x="2649314" y="2376489"/>
                  <a:pt x="3551014" y="2569899"/>
                  <a:pt x="3356545" y="3013605"/>
                </a:cubicBezTo>
                <a:cubicBezTo>
                  <a:pt x="2810445" y="3698611"/>
                  <a:pt x="2714402" y="2440517"/>
                  <a:pt x="2384995" y="2375429"/>
                </a:cubicBezTo>
                <a:cubicBezTo>
                  <a:pt x="2237358" y="2443691"/>
                  <a:pt x="2336576" y="2618317"/>
                  <a:pt x="2218307" y="2688167"/>
                </a:cubicBezTo>
                <a:cubicBezTo>
                  <a:pt x="2161157" y="2750609"/>
                  <a:pt x="2083370" y="2584714"/>
                  <a:pt x="1984945" y="2623079"/>
                </a:cubicBezTo>
                <a:cubicBezTo>
                  <a:pt x="1886520" y="2661444"/>
                  <a:pt x="1840479" y="2988205"/>
                  <a:pt x="1627754" y="2918355"/>
                </a:cubicBezTo>
                <a:cubicBezTo>
                  <a:pt x="1415029" y="2848505"/>
                  <a:pt x="1657126" y="2445279"/>
                  <a:pt x="1508695" y="2432579"/>
                </a:cubicBezTo>
                <a:cubicBezTo>
                  <a:pt x="1303114" y="2410354"/>
                  <a:pt x="1078483" y="3152775"/>
                  <a:pt x="737170" y="2842154"/>
                </a:cubicBezTo>
                <a:cubicBezTo>
                  <a:pt x="286320" y="2299229"/>
                  <a:pt x="1411858" y="2286000"/>
                  <a:pt x="1203895" y="2051579"/>
                </a:cubicBezTo>
                <a:cubicBezTo>
                  <a:pt x="1218183" y="1918229"/>
                  <a:pt x="907034" y="2242079"/>
                  <a:pt x="822896" y="2042054"/>
                </a:cubicBezTo>
                <a:cubicBezTo>
                  <a:pt x="700659" y="1870604"/>
                  <a:pt x="1119758" y="1820862"/>
                  <a:pt x="984820" y="1708679"/>
                </a:cubicBezTo>
                <a:cubicBezTo>
                  <a:pt x="767332" y="1528233"/>
                  <a:pt x="-118339" y="2046919"/>
                  <a:pt x="13266" y="1368955"/>
                </a:cubicBezTo>
                <a:close/>
              </a:path>
            </a:pathLst>
          </a:custGeom>
          <a:solidFill>
            <a:srgbClr val="FFC000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6"/>
          <p:cNvSpPr/>
          <p:nvPr/>
        </p:nvSpPr>
        <p:spPr>
          <a:xfrm>
            <a:off x="7443588" y="3931135"/>
            <a:ext cx="1566913" cy="1479065"/>
          </a:xfrm>
          <a:custGeom>
            <a:avLst/>
            <a:gdLst>
              <a:gd name="connsiteX0" fmla="*/ 0 w 3895725"/>
              <a:gd name="connsiteY0" fmla="*/ 2159000 h 4318000"/>
              <a:gd name="connsiteX1" fmla="*/ 1947863 w 3895725"/>
              <a:gd name="connsiteY1" fmla="*/ 0 h 4318000"/>
              <a:gd name="connsiteX2" fmla="*/ 3895726 w 3895725"/>
              <a:gd name="connsiteY2" fmla="*/ 2159000 h 4318000"/>
              <a:gd name="connsiteX3" fmla="*/ 1947863 w 3895725"/>
              <a:gd name="connsiteY3" fmla="*/ 4318000 h 4318000"/>
              <a:gd name="connsiteX4" fmla="*/ 0 w 3895725"/>
              <a:gd name="connsiteY4" fmla="*/ 2159000 h 4318000"/>
              <a:gd name="connsiteX0" fmla="*/ 16235 w 3911961"/>
              <a:gd name="connsiteY0" fmla="*/ 2249857 h 4408857"/>
              <a:gd name="connsiteX1" fmla="*/ 1083036 w 3911961"/>
              <a:gd name="connsiteY1" fmla="*/ 586157 h 4408857"/>
              <a:gd name="connsiteX2" fmla="*/ 1964098 w 3911961"/>
              <a:gd name="connsiteY2" fmla="*/ 90857 h 4408857"/>
              <a:gd name="connsiteX3" fmla="*/ 3911961 w 3911961"/>
              <a:gd name="connsiteY3" fmla="*/ 2249857 h 4408857"/>
              <a:gd name="connsiteX4" fmla="*/ 1964098 w 3911961"/>
              <a:gd name="connsiteY4" fmla="*/ 4408857 h 4408857"/>
              <a:gd name="connsiteX5" fmla="*/ 16235 w 3911961"/>
              <a:gd name="connsiteY5" fmla="*/ 2249857 h 4408857"/>
              <a:gd name="connsiteX0" fmla="*/ 16235 w 3911961"/>
              <a:gd name="connsiteY0" fmla="*/ 2219517 h 4378517"/>
              <a:gd name="connsiteX1" fmla="*/ 1083036 w 3911961"/>
              <a:gd name="connsiteY1" fmla="*/ 555817 h 4378517"/>
              <a:gd name="connsiteX2" fmla="*/ 1705336 w 3911961"/>
              <a:gd name="connsiteY2" fmla="*/ 593918 h 4378517"/>
              <a:gd name="connsiteX3" fmla="*/ 1964098 w 3911961"/>
              <a:gd name="connsiteY3" fmla="*/ 60517 h 4378517"/>
              <a:gd name="connsiteX4" fmla="*/ 3911961 w 3911961"/>
              <a:gd name="connsiteY4" fmla="*/ 2219517 h 4378517"/>
              <a:gd name="connsiteX5" fmla="*/ 1964098 w 3911961"/>
              <a:gd name="connsiteY5" fmla="*/ 4378517 h 4378517"/>
              <a:gd name="connsiteX6" fmla="*/ 16235 w 3911961"/>
              <a:gd name="connsiteY6" fmla="*/ 2219517 h 4378517"/>
              <a:gd name="connsiteX0" fmla="*/ 20201 w 3915927"/>
              <a:gd name="connsiteY0" fmla="*/ 2219517 h 4378517"/>
              <a:gd name="connsiteX1" fmla="*/ 960002 w 3915927"/>
              <a:gd name="connsiteY1" fmla="*/ 987618 h 4378517"/>
              <a:gd name="connsiteX2" fmla="*/ 1087002 w 3915927"/>
              <a:gd name="connsiteY2" fmla="*/ 555817 h 4378517"/>
              <a:gd name="connsiteX3" fmla="*/ 1709302 w 3915927"/>
              <a:gd name="connsiteY3" fmla="*/ 593918 h 4378517"/>
              <a:gd name="connsiteX4" fmla="*/ 1968064 w 3915927"/>
              <a:gd name="connsiteY4" fmla="*/ 60517 h 4378517"/>
              <a:gd name="connsiteX5" fmla="*/ 3915927 w 3915927"/>
              <a:gd name="connsiteY5" fmla="*/ 2219517 h 4378517"/>
              <a:gd name="connsiteX6" fmla="*/ 1968064 w 3915927"/>
              <a:gd name="connsiteY6" fmla="*/ 4378517 h 4378517"/>
              <a:gd name="connsiteX7" fmla="*/ 20201 w 3915927"/>
              <a:gd name="connsiteY7" fmla="*/ 2219517 h 4378517"/>
              <a:gd name="connsiteX0" fmla="*/ 2555 w 3898281"/>
              <a:gd name="connsiteY0" fmla="*/ 2219517 h 4378517"/>
              <a:gd name="connsiteX1" fmla="*/ 1526556 w 3898281"/>
              <a:gd name="connsiteY1" fmla="*/ 1470218 h 4378517"/>
              <a:gd name="connsiteX2" fmla="*/ 1069356 w 3898281"/>
              <a:gd name="connsiteY2" fmla="*/ 555817 h 4378517"/>
              <a:gd name="connsiteX3" fmla="*/ 1691656 w 3898281"/>
              <a:gd name="connsiteY3" fmla="*/ 593918 h 4378517"/>
              <a:gd name="connsiteX4" fmla="*/ 1950418 w 3898281"/>
              <a:gd name="connsiteY4" fmla="*/ 60517 h 4378517"/>
              <a:gd name="connsiteX5" fmla="*/ 3898281 w 3898281"/>
              <a:gd name="connsiteY5" fmla="*/ 2219517 h 4378517"/>
              <a:gd name="connsiteX6" fmla="*/ 1950418 w 3898281"/>
              <a:gd name="connsiteY6" fmla="*/ 4378517 h 4378517"/>
              <a:gd name="connsiteX7" fmla="*/ 2555 w 3898281"/>
              <a:gd name="connsiteY7" fmla="*/ 2219517 h 4378517"/>
              <a:gd name="connsiteX0" fmla="*/ 2555 w 3898281"/>
              <a:gd name="connsiteY0" fmla="*/ 2219517 h 4378517"/>
              <a:gd name="connsiteX1" fmla="*/ 1526556 w 3898281"/>
              <a:gd name="connsiteY1" fmla="*/ 1470218 h 4378517"/>
              <a:gd name="connsiteX2" fmla="*/ 1069356 w 3898281"/>
              <a:gd name="connsiteY2" fmla="*/ 555817 h 4378517"/>
              <a:gd name="connsiteX3" fmla="*/ 1691656 w 3898281"/>
              <a:gd name="connsiteY3" fmla="*/ 593918 h 4378517"/>
              <a:gd name="connsiteX4" fmla="*/ 1950418 w 3898281"/>
              <a:gd name="connsiteY4" fmla="*/ 60517 h 4378517"/>
              <a:gd name="connsiteX5" fmla="*/ 3898281 w 3898281"/>
              <a:gd name="connsiteY5" fmla="*/ 2219517 h 4378517"/>
              <a:gd name="connsiteX6" fmla="*/ 1950418 w 3898281"/>
              <a:gd name="connsiteY6" fmla="*/ 4378517 h 4378517"/>
              <a:gd name="connsiteX7" fmla="*/ 2555 w 3898281"/>
              <a:gd name="connsiteY7" fmla="*/ 2219517 h 4378517"/>
              <a:gd name="connsiteX0" fmla="*/ 2555 w 3898281"/>
              <a:gd name="connsiteY0" fmla="*/ 2219517 h 4378517"/>
              <a:gd name="connsiteX1" fmla="*/ 1526556 w 3898281"/>
              <a:gd name="connsiteY1" fmla="*/ 1470218 h 4378517"/>
              <a:gd name="connsiteX2" fmla="*/ 1069356 w 3898281"/>
              <a:gd name="connsiteY2" fmla="*/ 555817 h 4378517"/>
              <a:gd name="connsiteX3" fmla="*/ 1691656 w 3898281"/>
              <a:gd name="connsiteY3" fmla="*/ 593918 h 4378517"/>
              <a:gd name="connsiteX4" fmla="*/ 1950418 w 3898281"/>
              <a:gd name="connsiteY4" fmla="*/ 60517 h 4378517"/>
              <a:gd name="connsiteX5" fmla="*/ 3898281 w 3898281"/>
              <a:gd name="connsiteY5" fmla="*/ 2219517 h 4378517"/>
              <a:gd name="connsiteX6" fmla="*/ 1950418 w 3898281"/>
              <a:gd name="connsiteY6" fmla="*/ 4378517 h 4378517"/>
              <a:gd name="connsiteX7" fmla="*/ 2555 w 3898281"/>
              <a:gd name="connsiteY7" fmla="*/ 2219517 h 4378517"/>
              <a:gd name="connsiteX0" fmla="*/ 2555 w 3898281"/>
              <a:gd name="connsiteY0" fmla="*/ 2219517 h 4378517"/>
              <a:gd name="connsiteX1" fmla="*/ 1526556 w 3898281"/>
              <a:gd name="connsiteY1" fmla="*/ 1470218 h 4378517"/>
              <a:gd name="connsiteX2" fmla="*/ 1069356 w 3898281"/>
              <a:gd name="connsiteY2" fmla="*/ 555817 h 4378517"/>
              <a:gd name="connsiteX3" fmla="*/ 1691656 w 3898281"/>
              <a:gd name="connsiteY3" fmla="*/ 593918 h 4378517"/>
              <a:gd name="connsiteX4" fmla="*/ 1950418 w 3898281"/>
              <a:gd name="connsiteY4" fmla="*/ 60517 h 4378517"/>
              <a:gd name="connsiteX5" fmla="*/ 3898281 w 3898281"/>
              <a:gd name="connsiteY5" fmla="*/ 2219517 h 4378517"/>
              <a:gd name="connsiteX6" fmla="*/ 1950418 w 3898281"/>
              <a:gd name="connsiteY6" fmla="*/ 4378517 h 4378517"/>
              <a:gd name="connsiteX7" fmla="*/ 2555 w 3898281"/>
              <a:gd name="connsiteY7" fmla="*/ 2219517 h 4378517"/>
              <a:gd name="connsiteX0" fmla="*/ 2555 w 3898281"/>
              <a:gd name="connsiteY0" fmla="*/ 2173048 h 4332048"/>
              <a:gd name="connsiteX1" fmla="*/ 1526556 w 3898281"/>
              <a:gd name="connsiteY1" fmla="*/ 1423749 h 4332048"/>
              <a:gd name="connsiteX2" fmla="*/ 1069356 w 3898281"/>
              <a:gd name="connsiteY2" fmla="*/ 509348 h 4332048"/>
              <a:gd name="connsiteX3" fmla="*/ 1831356 w 3898281"/>
              <a:gd name="connsiteY3" fmla="*/ 1207849 h 4332048"/>
              <a:gd name="connsiteX4" fmla="*/ 1950418 w 3898281"/>
              <a:gd name="connsiteY4" fmla="*/ 14048 h 4332048"/>
              <a:gd name="connsiteX5" fmla="*/ 3898281 w 3898281"/>
              <a:gd name="connsiteY5" fmla="*/ 2173048 h 4332048"/>
              <a:gd name="connsiteX6" fmla="*/ 1950418 w 3898281"/>
              <a:gd name="connsiteY6" fmla="*/ 4332048 h 4332048"/>
              <a:gd name="connsiteX7" fmla="*/ 2555 w 3898281"/>
              <a:gd name="connsiteY7" fmla="*/ 2173048 h 4332048"/>
              <a:gd name="connsiteX0" fmla="*/ 2555 w 3898281"/>
              <a:gd name="connsiteY0" fmla="*/ 2173048 h 4332048"/>
              <a:gd name="connsiteX1" fmla="*/ 1526556 w 3898281"/>
              <a:gd name="connsiteY1" fmla="*/ 1423749 h 4332048"/>
              <a:gd name="connsiteX2" fmla="*/ 1069356 w 3898281"/>
              <a:gd name="connsiteY2" fmla="*/ 509348 h 4332048"/>
              <a:gd name="connsiteX3" fmla="*/ 1831356 w 3898281"/>
              <a:gd name="connsiteY3" fmla="*/ 1207849 h 4332048"/>
              <a:gd name="connsiteX4" fmla="*/ 1950418 w 3898281"/>
              <a:gd name="connsiteY4" fmla="*/ 14048 h 4332048"/>
              <a:gd name="connsiteX5" fmla="*/ 3898281 w 3898281"/>
              <a:gd name="connsiteY5" fmla="*/ 2173048 h 4332048"/>
              <a:gd name="connsiteX6" fmla="*/ 1950418 w 3898281"/>
              <a:gd name="connsiteY6" fmla="*/ 4332048 h 4332048"/>
              <a:gd name="connsiteX7" fmla="*/ 2555 w 3898281"/>
              <a:gd name="connsiteY7" fmla="*/ 2173048 h 4332048"/>
              <a:gd name="connsiteX0" fmla="*/ 2555 w 3898281"/>
              <a:gd name="connsiteY0" fmla="*/ 2173048 h 4332048"/>
              <a:gd name="connsiteX1" fmla="*/ 1526556 w 3898281"/>
              <a:gd name="connsiteY1" fmla="*/ 1423749 h 4332048"/>
              <a:gd name="connsiteX2" fmla="*/ 1069356 w 3898281"/>
              <a:gd name="connsiteY2" fmla="*/ 509348 h 4332048"/>
              <a:gd name="connsiteX3" fmla="*/ 1831356 w 3898281"/>
              <a:gd name="connsiteY3" fmla="*/ 1207849 h 4332048"/>
              <a:gd name="connsiteX4" fmla="*/ 1950418 w 3898281"/>
              <a:gd name="connsiteY4" fmla="*/ 14048 h 4332048"/>
              <a:gd name="connsiteX5" fmla="*/ 3898281 w 3898281"/>
              <a:gd name="connsiteY5" fmla="*/ 2173048 h 4332048"/>
              <a:gd name="connsiteX6" fmla="*/ 1950418 w 3898281"/>
              <a:gd name="connsiteY6" fmla="*/ 4332048 h 4332048"/>
              <a:gd name="connsiteX7" fmla="*/ 2555 w 3898281"/>
              <a:gd name="connsiteY7" fmla="*/ 2173048 h 4332048"/>
              <a:gd name="connsiteX0" fmla="*/ 2555 w 3898281"/>
              <a:gd name="connsiteY0" fmla="*/ 2173048 h 4332048"/>
              <a:gd name="connsiteX1" fmla="*/ 1526556 w 3898281"/>
              <a:gd name="connsiteY1" fmla="*/ 1423749 h 4332048"/>
              <a:gd name="connsiteX2" fmla="*/ 1069356 w 3898281"/>
              <a:gd name="connsiteY2" fmla="*/ 509348 h 4332048"/>
              <a:gd name="connsiteX3" fmla="*/ 1831356 w 3898281"/>
              <a:gd name="connsiteY3" fmla="*/ 1207849 h 4332048"/>
              <a:gd name="connsiteX4" fmla="*/ 1950418 w 3898281"/>
              <a:gd name="connsiteY4" fmla="*/ 14048 h 4332048"/>
              <a:gd name="connsiteX5" fmla="*/ 3898281 w 3898281"/>
              <a:gd name="connsiteY5" fmla="*/ 2173048 h 4332048"/>
              <a:gd name="connsiteX6" fmla="*/ 1950418 w 3898281"/>
              <a:gd name="connsiteY6" fmla="*/ 4332048 h 4332048"/>
              <a:gd name="connsiteX7" fmla="*/ 2555 w 3898281"/>
              <a:gd name="connsiteY7" fmla="*/ 2173048 h 4332048"/>
              <a:gd name="connsiteX0" fmla="*/ 2555 w 3898281"/>
              <a:gd name="connsiteY0" fmla="*/ 2174133 h 4333133"/>
              <a:gd name="connsiteX1" fmla="*/ 1526556 w 3898281"/>
              <a:gd name="connsiteY1" fmla="*/ 1424834 h 4333133"/>
              <a:gd name="connsiteX2" fmla="*/ 1069356 w 3898281"/>
              <a:gd name="connsiteY2" fmla="*/ 510433 h 4333133"/>
              <a:gd name="connsiteX3" fmla="*/ 1831356 w 3898281"/>
              <a:gd name="connsiteY3" fmla="*/ 1208934 h 4333133"/>
              <a:gd name="connsiteX4" fmla="*/ 1950418 w 3898281"/>
              <a:gd name="connsiteY4" fmla="*/ 15133 h 4333133"/>
              <a:gd name="connsiteX5" fmla="*/ 3898281 w 3898281"/>
              <a:gd name="connsiteY5" fmla="*/ 2174133 h 4333133"/>
              <a:gd name="connsiteX6" fmla="*/ 1950418 w 3898281"/>
              <a:gd name="connsiteY6" fmla="*/ 4333133 h 4333133"/>
              <a:gd name="connsiteX7" fmla="*/ 2555 w 3898281"/>
              <a:gd name="connsiteY7" fmla="*/ 2174133 h 4333133"/>
              <a:gd name="connsiteX0" fmla="*/ 2555 w 3898281"/>
              <a:gd name="connsiteY0" fmla="*/ 1778530 h 3937530"/>
              <a:gd name="connsiteX1" fmla="*/ 1526556 w 3898281"/>
              <a:gd name="connsiteY1" fmla="*/ 1029231 h 3937530"/>
              <a:gd name="connsiteX2" fmla="*/ 1069356 w 3898281"/>
              <a:gd name="connsiteY2" fmla="*/ 114830 h 3937530"/>
              <a:gd name="connsiteX3" fmla="*/ 1831356 w 3898281"/>
              <a:gd name="connsiteY3" fmla="*/ 813331 h 3937530"/>
              <a:gd name="connsiteX4" fmla="*/ 2026618 w 3898281"/>
              <a:gd name="connsiteY4" fmla="*/ 191030 h 3937530"/>
              <a:gd name="connsiteX5" fmla="*/ 3898281 w 3898281"/>
              <a:gd name="connsiteY5" fmla="*/ 1778530 h 3937530"/>
              <a:gd name="connsiteX6" fmla="*/ 1950418 w 3898281"/>
              <a:gd name="connsiteY6" fmla="*/ 3937530 h 3937530"/>
              <a:gd name="connsiteX7" fmla="*/ 2555 w 3898281"/>
              <a:gd name="connsiteY7" fmla="*/ 1778530 h 3937530"/>
              <a:gd name="connsiteX0" fmla="*/ 2555 w 3898281"/>
              <a:gd name="connsiteY0" fmla="*/ 1778530 h 3937530"/>
              <a:gd name="connsiteX1" fmla="*/ 1526556 w 3898281"/>
              <a:gd name="connsiteY1" fmla="*/ 1029231 h 3937530"/>
              <a:gd name="connsiteX2" fmla="*/ 1069356 w 3898281"/>
              <a:gd name="connsiteY2" fmla="*/ 114830 h 3937530"/>
              <a:gd name="connsiteX3" fmla="*/ 1831356 w 3898281"/>
              <a:gd name="connsiteY3" fmla="*/ 813331 h 3937530"/>
              <a:gd name="connsiteX4" fmla="*/ 2026618 w 3898281"/>
              <a:gd name="connsiteY4" fmla="*/ 191030 h 3937530"/>
              <a:gd name="connsiteX5" fmla="*/ 3898281 w 3898281"/>
              <a:gd name="connsiteY5" fmla="*/ 1778530 h 3937530"/>
              <a:gd name="connsiteX6" fmla="*/ 1950418 w 3898281"/>
              <a:gd name="connsiteY6" fmla="*/ 3937530 h 3937530"/>
              <a:gd name="connsiteX7" fmla="*/ 2555 w 3898281"/>
              <a:gd name="connsiteY7" fmla="*/ 1778530 h 3937530"/>
              <a:gd name="connsiteX0" fmla="*/ 2555 w 3900324"/>
              <a:gd name="connsiteY0" fmla="*/ 1778530 h 3937530"/>
              <a:gd name="connsiteX1" fmla="*/ 1526556 w 3900324"/>
              <a:gd name="connsiteY1" fmla="*/ 1029231 h 3937530"/>
              <a:gd name="connsiteX2" fmla="*/ 1069356 w 3900324"/>
              <a:gd name="connsiteY2" fmla="*/ 114830 h 3937530"/>
              <a:gd name="connsiteX3" fmla="*/ 1831356 w 3900324"/>
              <a:gd name="connsiteY3" fmla="*/ 813331 h 3937530"/>
              <a:gd name="connsiteX4" fmla="*/ 2026618 w 3900324"/>
              <a:gd name="connsiteY4" fmla="*/ 191030 h 3937530"/>
              <a:gd name="connsiteX5" fmla="*/ 2250456 w 3900324"/>
              <a:gd name="connsiteY5" fmla="*/ 864130 h 3937530"/>
              <a:gd name="connsiteX6" fmla="*/ 3898281 w 3900324"/>
              <a:gd name="connsiteY6" fmla="*/ 1778530 h 3937530"/>
              <a:gd name="connsiteX7" fmla="*/ 1950418 w 3900324"/>
              <a:gd name="connsiteY7" fmla="*/ 3937530 h 3937530"/>
              <a:gd name="connsiteX8" fmla="*/ 2555 w 3900324"/>
              <a:gd name="connsiteY8" fmla="*/ 1778530 h 3937530"/>
              <a:gd name="connsiteX0" fmla="*/ 2555 w 3900324"/>
              <a:gd name="connsiteY0" fmla="*/ 1778530 h 3937530"/>
              <a:gd name="connsiteX1" fmla="*/ 1526556 w 3900324"/>
              <a:gd name="connsiteY1" fmla="*/ 1029231 h 3937530"/>
              <a:gd name="connsiteX2" fmla="*/ 1069356 w 3900324"/>
              <a:gd name="connsiteY2" fmla="*/ 114830 h 3937530"/>
              <a:gd name="connsiteX3" fmla="*/ 1831356 w 3900324"/>
              <a:gd name="connsiteY3" fmla="*/ 813331 h 3937530"/>
              <a:gd name="connsiteX4" fmla="*/ 2026618 w 3900324"/>
              <a:gd name="connsiteY4" fmla="*/ 191030 h 3937530"/>
              <a:gd name="connsiteX5" fmla="*/ 2250456 w 3900324"/>
              <a:gd name="connsiteY5" fmla="*/ 864130 h 3937530"/>
              <a:gd name="connsiteX6" fmla="*/ 3898281 w 3900324"/>
              <a:gd name="connsiteY6" fmla="*/ 1778530 h 3937530"/>
              <a:gd name="connsiteX7" fmla="*/ 1950418 w 3900324"/>
              <a:gd name="connsiteY7" fmla="*/ 3937530 h 3937530"/>
              <a:gd name="connsiteX8" fmla="*/ 2555 w 3900324"/>
              <a:gd name="connsiteY8" fmla="*/ 1778530 h 3937530"/>
              <a:gd name="connsiteX0" fmla="*/ 2555 w 3900324"/>
              <a:gd name="connsiteY0" fmla="*/ 1778530 h 3937530"/>
              <a:gd name="connsiteX1" fmla="*/ 1526556 w 3900324"/>
              <a:gd name="connsiteY1" fmla="*/ 1029231 h 3937530"/>
              <a:gd name="connsiteX2" fmla="*/ 1069356 w 3900324"/>
              <a:gd name="connsiteY2" fmla="*/ 114830 h 3937530"/>
              <a:gd name="connsiteX3" fmla="*/ 1831356 w 3900324"/>
              <a:gd name="connsiteY3" fmla="*/ 813331 h 3937530"/>
              <a:gd name="connsiteX4" fmla="*/ 2026618 w 3900324"/>
              <a:gd name="connsiteY4" fmla="*/ 191030 h 3937530"/>
              <a:gd name="connsiteX5" fmla="*/ 2250456 w 3900324"/>
              <a:gd name="connsiteY5" fmla="*/ 864130 h 3937530"/>
              <a:gd name="connsiteX6" fmla="*/ 3898281 w 3900324"/>
              <a:gd name="connsiteY6" fmla="*/ 1778530 h 3937530"/>
              <a:gd name="connsiteX7" fmla="*/ 1950418 w 3900324"/>
              <a:gd name="connsiteY7" fmla="*/ 3937530 h 3937530"/>
              <a:gd name="connsiteX8" fmla="*/ 2555 w 3900324"/>
              <a:gd name="connsiteY8" fmla="*/ 1778530 h 3937530"/>
              <a:gd name="connsiteX0" fmla="*/ 2555 w 3900324"/>
              <a:gd name="connsiteY0" fmla="*/ 1778530 h 3937530"/>
              <a:gd name="connsiteX1" fmla="*/ 1526556 w 3900324"/>
              <a:gd name="connsiteY1" fmla="*/ 1029231 h 3937530"/>
              <a:gd name="connsiteX2" fmla="*/ 1069356 w 3900324"/>
              <a:gd name="connsiteY2" fmla="*/ 114830 h 3937530"/>
              <a:gd name="connsiteX3" fmla="*/ 1831356 w 3900324"/>
              <a:gd name="connsiteY3" fmla="*/ 813331 h 3937530"/>
              <a:gd name="connsiteX4" fmla="*/ 2026618 w 3900324"/>
              <a:gd name="connsiteY4" fmla="*/ 191030 h 3937530"/>
              <a:gd name="connsiteX5" fmla="*/ 2250456 w 3900324"/>
              <a:gd name="connsiteY5" fmla="*/ 864130 h 3937530"/>
              <a:gd name="connsiteX6" fmla="*/ 3898281 w 3900324"/>
              <a:gd name="connsiteY6" fmla="*/ 1778530 h 3937530"/>
              <a:gd name="connsiteX7" fmla="*/ 1950418 w 3900324"/>
              <a:gd name="connsiteY7" fmla="*/ 3937530 h 3937530"/>
              <a:gd name="connsiteX8" fmla="*/ 2555 w 3900324"/>
              <a:gd name="connsiteY8" fmla="*/ 1778530 h 3937530"/>
              <a:gd name="connsiteX0" fmla="*/ 2555 w 3900324"/>
              <a:gd name="connsiteY0" fmla="*/ 1778530 h 3937530"/>
              <a:gd name="connsiteX1" fmla="*/ 1526556 w 3900324"/>
              <a:gd name="connsiteY1" fmla="*/ 1029231 h 3937530"/>
              <a:gd name="connsiteX2" fmla="*/ 1069356 w 3900324"/>
              <a:gd name="connsiteY2" fmla="*/ 114830 h 3937530"/>
              <a:gd name="connsiteX3" fmla="*/ 1831356 w 3900324"/>
              <a:gd name="connsiteY3" fmla="*/ 813331 h 3937530"/>
              <a:gd name="connsiteX4" fmla="*/ 2026618 w 3900324"/>
              <a:gd name="connsiteY4" fmla="*/ 191030 h 3937530"/>
              <a:gd name="connsiteX5" fmla="*/ 2250456 w 3900324"/>
              <a:gd name="connsiteY5" fmla="*/ 864130 h 3937530"/>
              <a:gd name="connsiteX6" fmla="*/ 3898281 w 3900324"/>
              <a:gd name="connsiteY6" fmla="*/ 1778530 h 3937530"/>
              <a:gd name="connsiteX7" fmla="*/ 1950418 w 3900324"/>
              <a:gd name="connsiteY7" fmla="*/ 3937530 h 3937530"/>
              <a:gd name="connsiteX8" fmla="*/ 2555 w 3900324"/>
              <a:gd name="connsiteY8" fmla="*/ 1778530 h 3937530"/>
              <a:gd name="connsiteX0" fmla="*/ 2555 w 3900324"/>
              <a:gd name="connsiteY0" fmla="*/ 1778530 h 3937530"/>
              <a:gd name="connsiteX1" fmla="*/ 1526556 w 3900324"/>
              <a:gd name="connsiteY1" fmla="*/ 1029231 h 3937530"/>
              <a:gd name="connsiteX2" fmla="*/ 1069356 w 3900324"/>
              <a:gd name="connsiteY2" fmla="*/ 114830 h 3937530"/>
              <a:gd name="connsiteX3" fmla="*/ 1831356 w 3900324"/>
              <a:gd name="connsiteY3" fmla="*/ 813331 h 3937530"/>
              <a:gd name="connsiteX4" fmla="*/ 1975818 w 3900324"/>
              <a:gd name="connsiteY4" fmla="*/ 191030 h 3937530"/>
              <a:gd name="connsiteX5" fmla="*/ 2250456 w 3900324"/>
              <a:gd name="connsiteY5" fmla="*/ 864130 h 3937530"/>
              <a:gd name="connsiteX6" fmla="*/ 3898281 w 3900324"/>
              <a:gd name="connsiteY6" fmla="*/ 1778530 h 3937530"/>
              <a:gd name="connsiteX7" fmla="*/ 1950418 w 3900324"/>
              <a:gd name="connsiteY7" fmla="*/ 3937530 h 3937530"/>
              <a:gd name="connsiteX8" fmla="*/ 2555 w 3900324"/>
              <a:gd name="connsiteY8" fmla="*/ 1778530 h 3937530"/>
              <a:gd name="connsiteX0" fmla="*/ 2555 w 3900324"/>
              <a:gd name="connsiteY0" fmla="*/ 1778530 h 3937530"/>
              <a:gd name="connsiteX1" fmla="*/ 1526556 w 3900324"/>
              <a:gd name="connsiteY1" fmla="*/ 1029231 h 3937530"/>
              <a:gd name="connsiteX2" fmla="*/ 1069356 w 3900324"/>
              <a:gd name="connsiteY2" fmla="*/ 114830 h 3937530"/>
              <a:gd name="connsiteX3" fmla="*/ 1831356 w 3900324"/>
              <a:gd name="connsiteY3" fmla="*/ 813331 h 3937530"/>
              <a:gd name="connsiteX4" fmla="*/ 1975818 w 3900324"/>
              <a:gd name="connsiteY4" fmla="*/ 191030 h 3937530"/>
              <a:gd name="connsiteX5" fmla="*/ 2250456 w 3900324"/>
              <a:gd name="connsiteY5" fmla="*/ 864130 h 3937530"/>
              <a:gd name="connsiteX6" fmla="*/ 3898281 w 3900324"/>
              <a:gd name="connsiteY6" fmla="*/ 1778530 h 3937530"/>
              <a:gd name="connsiteX7" fmla="*/ 1950418 w 3900324"/>
              <a:gd name="connsiteY7" fmla="*/ 3937530 h 3937530"/>
              <a:gd name="connsiteX8" fmla="*/ 2555 w 3900324"/>
              <a:gd name="connsiteY8" fmla="*/ 1778530 h 3937530"/>
              <a:gd name="connsiteX0" fmla="*/ 2555 w 3900398"/>
              <a:gd name="connsiteY0" fmla="*/ 1778530 h 3937530"/>
              <a:gd name="connsiteX1" fmla="*/ 1526556 w 3900398"/>
              <a:gd name="connsiteY1" fmla="*/ 1029231 h 3937530"/>
              <a:gd name="connsiteX2" fmla="*/ 1069356 w 3900398"/>
              <a:gd name="connsiteY2" fmla="*/ 114830 h 3937530"/>
              <a:gd name="connsiteX3" fmla="*/ 1831356 w 3900398"/>
              <a:gd name="connsiteY3" fmla="*/ 813331 h 3937530"/>
              <a:gd name="connsiteX4" fmla="*/ 1975818 w 3900398"/>
              <a:gd name="connsiteY4" fmla="*/ 191030 h 3937530"/>
              <a:gd name="connsiteX5" fmla="*/ 2250456 w 3900398"/>
              <a:gd name="connsiteY5" fmla="*/ 864130 h 3937530"/>
              <a:gd name="connsiteX6" fmla="*/ 3898281 w 3900398"/>
              <a:gd name="connsiteY6" fmla="*/ 1778530 h 3937530"/>
              <a:gd name="connsiteX7" fmla="*/ 1950418 w 3900398"/>
              <a:gd name="connsiteY7" fmla="*/ 3937530 h 3937530"/>
              <a:gd name="connsiteX8" fmla="*/ 2555 w 3900398"/>
              <a:gd name="connsiteY8" fmla="*/ 1778530 h 3937530"/>
              <a:gd name="connsiteX0" fmla="*/ 2555 w 3934660"/>
              <a:gd name="connsiteY0" fmla="*/ 1778530 h 3937530"/>
              <a:gd name="connsiteX1" fmla="*/ 1526556 w 3934660"/>
              <a:gd name="connsiteY1" fmla="*/ 1029231 h 3937530"/>
              <a:gd name="connsiteX2" fmla="*/ 1069356 w 3934660"/>
              <a:gd name="connsiteY2" fmla="*/ 114830 h 3937530"/>
              <a:gd name="connsiteX3" fmla="*/ 1831356 w 3934660"/>
              <a:gd name="connsiteY3" fmla="*/ 813331 h 3937530"/>
              <a:gd name="connsiteX4" fmla="*/ 1975818 w 3934660"/>
              <a:gd name="connsiteY4" fmla="*/ 191030 h 3937530"/>
              <a:gd name="connsiteX5" fmla="*/ 2250456 w 3934660"/>
              <a:gd name="connsiteY5" fmla="*/ 864130 h 3937530"/>
              <a:gd name="connsiteX6" fmla="*/ 3101355 w 3934660"/>
              <a:gd name="connsiteY6" fmla="*/ 114830 h 3937530"/>
              <a:gd name="connsiteX7" fmla="*/ 3898281 w 3934660"/>
              <a:gd name="connsiteY7" fmla="*/ 1778530 h 3937530"/>
              <a:gd name="connsiteX8" fmla="*/ 1950418 w 3934660"/>
              <a:gd name="connsiteY8" fmla="*/ 3937530 h 3937530"/>
              <a:gd name="connsiteX9" fmla="*/ 2555 w 3934660"/>
              <a:gd name="connsiteY9" fmla="*/ 1778530 h 3937530"/>
              <a:gd name="connsiteX0" fmla="*/ 2555 w 3934660"/>
              <a:gd name="connsiteY0" fmla="*/ 1778530 h 3937530"/>
              <a:gd name="connsiteX1" fmla="*/ 1526556 w 3934660"/>
              <a:gd name="connsiteY1" fmla="*/ 1029231 h 3937530"/>
              <a:gd name="connsiteX2" fmla="*/ 1069356 w 3934660"/>
              <a:gd name="connsiteY2" fmla="*/ 114830 h 3937530"/>
              <a:gd name="connsiteX3" fmla="*/ 1831356 w 3934660"/>
              <a:gd name="connsiteY3" fmla="*/ 813331 h 3937530"/>
              <a:gd name="connsiteX4" fmla="*/ 1975818 w 3934660"/>
              <a:gd name="connsiteY4" fmla="*/ 191030 h 3937530"/>
              <a:gd name="connsiteX5" fmla="*/ 2250456 w 3934660"/>
              <a:gd name="connsiteY5" fmla="*/ 864130 h 3937530"/>
              <a:gd name="connsiteX6" fmla="*/ 3101355 w 3934660"/>
              <a:gd name="connsiteY6" fmla="*/ 114830 h 3937530"/>
              <a:gd name="connsiteX7" fmla="*/ 3898281 w 3934660"/>
              <a:gd name="connsiteY7" fmla="*/ 1778530 h 3937530"/>
              <a:gd name="connsiteX8" fmla="*/ 1950418 w 3934660"/>
              <a:gd name="connsiteY8" fmla="*/ 3937530 h 3937530"/>
              <a:gd name="connsiteX9" fmla="*/ 2555 w 3934660"/>
              <a:gd name="connsiteY9" fmla="*/ 1778530 h 3937530"/>
              <a:gd name="connsiteX0" fmla="*/ 2555 w 3934660"/>
              <a:gd name="connsiteY0" fmla="*/ 1778530 h 3937530"/>
              <a:gd name="connsiteX1" fmla="*/ 1526556 w 3934660"/>
              <a:gd name="connsiteY1" fmla="*/ 1029231 h 3937530"/>
              <a:gd name="connsiteX2" fmla="*/ 1069356 w 3934660"/>
              <a:gd name="connsiteY2" fmla="*/ 114830 h 3937530"/>
              <a:gd name="connsiteX3" fmla="*/ 1831356 w 3934660"/>
              <a:gd name="connsiteY3" fmla="*/ 813331 h 3937530"/>
              <a:gd name="connsiteX4" fmla="*/ 1975818 w 3934660"/>
              <a:gd name="connsiteY4" fmla="*/ 191030 h 3937530"/>
              <a:gd name="connsiteX5" fmla="*/ 2237756 w 3934660"/>
              <a:gd name="connsiteY5" fmla="*/ 826030 h 3937530"/>
              <a:gd name="connsiteX6" fmla="*/ 3101355 w 3934660"/>
              <a:gd name="connsiteY6" fmla="*/ 114830 h 3937530"/>
              <a:gd name="connsiteX7" fmla="*/ 3898281 w 3934660"/>
              <a:gd name="connsiteY7" fmla="*/ 1778530 h 3937530"/>
              <a:gd name="connsiteX8" fmla="*/ 1950418 w 3934660"/>
              <a:gd name="connsiteY8" fmla="*/ 3937530 h 3937530"/>
              <a:gd name="connsiteX9" fmla="*/ 2555 w 3934660"/>
              <a:gd name="connsiteY9" fmla="*/ 1778530 h 3937530"/>
              <a:gd name="connsiteX0" fmla="*/ 2555 w 3934660"/>
              <a:gd name="connsiteY0" fmla="*/ 1778530 h 3937530"/>
              <a:gd name="connsiteX1" fmla="*/ 1526556 w 3934660"/>
              <a:gd name="connsiteY1" fmla="*/ 1029231 h 3937530"/>
              <a:gd name="connsiteX2" fmla="*/ 1069356 w 3934660"/>
              <a:gd name="connsiteY2" fmla="*/ 114830 h 3937530"/>
              <a:gd name="connsiteX3" fmla="*/ 1831356 w 3934660"/>
              <a:gd name="connsiteY3" fmla="*/ 813331 h 3937530"/>
              <a:gd name="connsiteX4" fmla="*/ 1975818 w 3934660"/>
              <a:gd name="connsiteY4" fmla="*/ 191030 h 3937530"/>
              <a:gd name="connsiteX5" fmla="*/ 2237756 w 3934660"/>
              <a:gd name="connsiteY5" fmla="*/ 826030 h 3937530"/>
              <a:gd name="connsiteX6" fmla="*/ 3101355 w 3934660"/>
              <a:gd name="connsiteY6" fmla="*/ 114830 h 3937530"/>
              <a:gd name="connsiteX7" fmla="*/ 3898281 w 3934660"/>
              <a:gd name="connsiteY7" fmla="*/ 1778530 h 3937530"/>
              <a:gd name="connsiteX8" fmla="*/ 1950418 w 3934660"/>
              <a:gd name="connsiteY8" fmla="*/ 3937530 h 3937530"/>
              <a:gd name="connsiteX9" fmla="*/ 2555 w 3934660"/>
              <a:gd name="connsiteY9" fmla="*/ 1778530 h 3937530"/>
              <a:gd name="connsiteX0" fmla="*/ 2555 w 3934660"/>
              <a:gd name="connsiteY0" fmla="*/ 1778530 h 3937530"/>
              <a:gd name="connsiteX1" fmla="*/ 1526556 w 3934660"/>
              <a:gd name="connsiteY1" fmla="*/ 1029231 h 3937530"/>
              <a:gd name="connsiteX2" fmla="*/ 1069356 w 3934660"/>
              <a:gd name="connsiteY2" fmla="*/ 114830 h 3937530"/>
              <a:gd name="connsiteX3" fmla="*/ 1831356 w 3934660"/>
              <a:gd name="connsiteY3" fmla="*/ 813331 h 3937530"/>
              <a:gd name="connsiteX4" fmla="*/ 1975818 w 3934660"/>
              <a:gd name="connsiteY4" fmla="*/ 191030 h 3937530"/>
              <a:gd name="connsiteX5" fmla="*/ 2237756 w 3934660"/>
              <a:gd name="connsiteY5" fmla="*/ 826030 h 3937530"/>
              <a:gd name="connsiteX6" fmla="*/ 3101355 w 3934660"/>
              <a:gd name="connsiteY6" fmla="*/ 114830 h 3937530"/>
              <a:gd name="connsiteX7" fmla="*/ 3898281 w 3934660"/>
              <a:gd name="connsiteY7" fmla="*/ 1778530 h 3937530"/>
              <a:gd name="connsiteX8" fmla="*/ 1950418 w 3934660"/>
              <a:gd name="connsiteY8" fmla="*/ 3937530 h 3937530"/>
              <a:gd name="connsiteX9" fmla="*/ 2555 w 3934660"/>
              <a:gd name="connsiteY9" fmla="*/ 1778530 h 3937530"/>
              <a:gd name="connsiteX0" fmla="*/ 2555 w 3934660"/>
              <a:gd name="connsiteY0" fmla="*/ 1778530 h 3937530"/>
              <a:gd name="connsiteX1" fmla="*/ 1526556 w 3934660"/>
              <a:gd name="connsiteY1" fmla="*/ 1029231 h 3937530"/>
              <a:gd name="connsiteX2" fmla="*/ 1069356 w 3934660"/>
              <a:gd name="connsiteY2" fmla="*/ 114830 h 3937530"/>
              <a:gd name="connsiteX3" fmla="*/ 1831356 w 3934660"/>
              <a:gd name="connsiteY3" fmla="*/ 813331 h 3937530"/>
              <a:gd name="connsiteX4" fmla="*/ 1975818 w 3934660"/>
              <a:gd name="connsiteY4" fmla="*/ 191030 h 3937530"/>
              <a:gd name="connsiteX5" fmla="*/ 2237756 w 3934660"/>
              <a:gd name="connsiteY5" fmla="*/ 826030 h 3937530"/>
              <a:gd name="connsiteX6" fmla="*/ 3101355 w 3934660"/>
              <a:gd name="connsiteY6" fmla="*/ 114830 h 3937530"/>
              <a:gd name="connsiteX7" fmla="*/ 3898281 w 3934660"/>
              <a:gd name="connsiteY7" fmla="*/ 1778530 h 3937530"/>
              <a:gd name="connsiteX8" fmla="*/ 1950418 w 3934660"/>
              <a:gd name="connsiteY8" fmla="*/ 3937530 h 3937530"/>
              <a:gd name="connsiteX9" fmla="*/ 2555 w 3934660"/>
              <a:gd name="connsiteY9" fmla="*/ 1778530 h 3937530"/>
              <a:gd name="connsiteX0" fmla="*/ 2555 w 3934660"/>
              <a:gd name="connsiteY0" fmla="*/ 1778530 h 3937530"/>
              <a:gd name="connsiteX1" fmla="*/ 1526556 w 3934660"/>
              <a:gd name="connsiteY1" fmla="*/ 1029231 h 3937530"/>
              <a:gd name="connsiteX2" fmla="*/ 1069356 w 3934660"/>
              <a:gd name="connsiteY2" fmla="*/ 114830 h 3937530"/>
              <a:gd name="connsiteX3" fmla="*/ 1831356 w 3934660"/>
              <a:gd name="connsiteY3" fmla="*/ 813331 h 3937530"/>
              <a:gd name="connsiteX4" fmla="*/ 1975818 w 3934660"/>
              <a:gd name="connsiteY4" fmla="*/ 191030 h 3937530"/>
              <a:gd name="connsiteX5" fmla="*/ 2237756 w 3934660"/>
              <a:gd name="connsiteY5" fmla="*/ 826030 h 3937530"/>
              <a:gd name="connsiteX6" fmla="*/ 3101355 w 3934660"/>
              <a:gd name="connsiteY6" fmla="*/ 114830 h 3937530"/>
              <a:gd name="connsiteX7" fmla="*/ 3898281 w 3934660"/>
              <a:gd name="connsiteY7" fmla="*/ 1778530 h 3937530"/>
              <a:gd name="connsiteX8" fmla="*/ 1950418 w 3934660"/>
              <a:gd name="connsiteY8" fmla="*/ 3937530 h 3937530"/>
              <a:gd name="connsiteX9" fmla="*/ 2555 w 3934660"/>
              <a:gd name="connsiteY9" fmla="*/ 1778530 h 3937530"/>
              <a:gd name="connsiteX0" fmla="*/ 2555 w 3934660"/>
              <a:gd name="connsiteY0" fmla="*/ 1778530 h 3937530"/>
              <a:gd name="connsiteX1" fmla="*/ 1526556 w 3934660"/>
              <a:gd name="connsiteY1" fmla="*/ 1029231 h 3937530"/>
              <a:gd name="connsiteX2" fmla="*/ 1069356 w 3934660"/>
              <a:gd name="connsiteY2" fmla="*/ 114830 h 3937530"/>
              <a:gd name="connsiteX3" fmla="*/ 1831356 w 3934660"/>
              <a:gd name="connsiteY3" fmla="*/ 813331 h 3937530"/>
              <a:gd name="connsiteX4" fmla="*/ 1975818 w 3934660"/>
              <a:gd name="connsiteY4" fmla="*/ 191030 h 3937530"/>
              <a:gd name="connsiteX5" fmla="*/ 2237756 w 3934660"/>
              <a:gd name="connsiteY5" fmla="*/ 826030 h 3937530"/>
              <a:gd name="connsiteX6" fmla="*/ 3101355 w 3934660"/>
              <a:gd name="connsiteY6" fmla="*/ 114830 h 3937530"/>
              <a:gd name="connsiteX7" fmla="*/ 3898281 w 3934660"/>
              <a:gd name="connsiteY7" fmla="*/ 1778530 h 3937530"/>
              <a:gd name="connsiteX8" fmla="*/ 1950418 w 3934660"/>
              <a:gd name="connsiteY8" fmla="*/ 3937530 h 3937530"/>
              <a:gd name="connsiteX9" fmla="*/ 2555 w 3934660"/>
              <a:gd name="connsiteY9" fmla="*/ 1778530 h 3937530"/>
              <a:gd name="connsiteX0" fmla="*/ 2555 w 3939660"/>
              <a:gd name="connsiteY0" fmla="*/ 1778530 h 3937530"/>
              <a:gd name="connsiteX1" fmla="*/ 1526556 w 3939660"/>
              <a:gd name="connsiteY1" fmla="*/ 1029231 h 3937530"/>
              <a:gd name="connsiteX2" fmla="*/ 1069356 w 3939660"/>
              <a:gd name="connsiteY2" fmla="*/ 114830 h 3937530"/>
              <a:gd name="connsiteX3" fmla="*/ 1831356 w 3939660"/>
              <a:gd name="connsiteY3" fmla="*/ 813331 h 3937530"/>
              <a:gd name="connsiteX4" fmla="*/ 1975818 w 3939660"/>
              <a:gd name="connsiteY4" fmla="*/ 191030 h 3937530"/>
              <a:gd name="connsiteX5" fmla="*/ 2237756 w 3939660"/>
              <a:gd name="connsiteY5" fmla="*/ 826030 h 3937530"/>
              <a:gd name="connsiteX6" fmla="*/ 3101355 w 3939660"/>
              <a:gd name="connsiteY6" fmla="*/ 114830 h 3937530"/>
              <a:gd name="connsiteX7" fmla="*/ 3898281 w 3939660"/>
              <a:gd name="connsiteY7" fmla="*/ 1778530 h 3937530"/>
              <a:gd name="connsiteX8" fmla="*/ 1950418 w 3939660"/>
              <a:gd name="connsiteY8" fmla="*/ 3937530 h 3937530"/>
              <a:gd name="connsiteX9" fmla="*/ 2555 w 3939660"/>
              <a:gd name="connsiteY9" fmla="*/ 1778530 h 3937530"/>
              <a:gd name="connsiteX0" fmla="*/ 2555 w 3936115"/>
              <a:gd name="connsiteY0" fmla="*/ 1778530 h 3937530"/>
              <a:gd name="connsiteX1" fmla="*/ 1526556 w 3936115"/>
              <a:gd name="connsiteY1" fmla="*/ 1029231 h 3937530"/>
              <a:gd name="connsiteX2" fmla="*/ 1069356 w 3936115"/>
              <a:gd name="connsiteY2" fmla="*/ 114830 h 3937530"/>
              <a:gd name="connsiteX3" fmla="*/ 1831356 w 3936115"/>
              <a:gd name="connsiteY3" fmla="*/ 813331 h 3937530"/>
              <a:gd name="connsiteX4" fmla="*/ 1975818 w 3936115"/>
              <a:gd name="connsiteY4" fmla="*/ 191030 h 3937530"/>
              <a:gd name="connsiteX5" fmla="*/ 2237756 w 3936115"/>
              <a:gd name="connsiteY5" fmla="*/ 826030 h 3937530"/>
              <a:gd name="connsiteX6" fmla="*/ 3101355 w 3936115"/>
              <a:gd name="connsiteY6" fmla="*/ 114830 h 3937530"/>
              <a:gd name="connsiteX7" fmla="*/ 2656855 w 3936115"/>
              <a:gd name="connsiteY7" fmla="*/ 1168930 h 3937530"/>
              <a:gd name="connsiteX8" fmla="*/ 3898281 w 3936115"/>
              <a:gd name="connsiteY8" fmla="*/ 1778530 h 3937530"/>
              <a:gd name="connsiteX9" fmla="*/ 1950418 w 3936115"/>
              <a:gd name="connsiteY9" fmla="*/ 3937530 h 3937530"/>
              <a:gd name="connsiteX10" fmla="*/ 2555 w 3936115"/>
              <a:gd name="connsiteY10" fmla="*/ 1778530 h 3937530"/>
              <a:gd name="connsiteX0" fmla="*/ 2555 w 3936115"/>
              <a:gd name="connsiteY0" fmla="*/ 1778530 h 3937530"/>
              <a:gd name="connsiteX1" fmla="*/ 1526556 w 3936115"/>
              <a:gd name="connsiteY1" fmla="*/ 1029231 h 3937530"/>
              <a:gd name="connsiteX2" fmla="*/ 1069356 w 3936115"/>
              <a:gd name="connsiteY2" fmla="*/ 114830 h 3937530"/>
              <a:gd name="connsiteX3" fmla="*/ 1831356 w 3936115"/>
              <a:gd name="connsiteY3" fmla="*/ 813331 h 3937530"/>
              <a:gd name="connsiteX4" fmla="*/ 1975818 w 3936115"/>
              <a:gd name="connsiteY4" fmla="*/ 191030 h 3937530"/>
              <a:gd name="connsiteX5" fmla="*/ 2237756 w 3936115"/>
              <a:gd name="connsiteY5" fmla="*/ 826030 h 3937530"/>
              <a:gd name="connsiteX6" fmla="*/ 3101355 w 3936115"/>
              <a:gd name="connsiteY6" fmla="*/ 114830 h 3937530"/>
              <a:gd name="connsiteX7" fmla="*/ 2656855 w 3936115"/>
              <a:gd name="connsiteY7" fmla="*/ 1168930 h 3937530"/>
              <a:gd name="connsiteX8" fmla="*/ 3898281 w 3936115"/>
              <a:gd name="connsiteY8" fmla="*/ 1778530 h 3937530"/>
              <a:gd name="connsiteX9" fmla="*/ 1950418 w 3936115"/>
              <a:gd name="connsiteY9" fmla="*/ 3937530 h 3937530"/>
              <a:gd name="connsiteX10" fmla="*/ 2555 w 3936115"/>
              <a:gd name="connsiteY10" fmla="*/ 1778530 h 3937530"/>
              <a:gd name="connsiteX0" fmla="*/ 2555 w 3935230"/>
              <a:gd name="connsiteY0" fmla="*/ 1778530 h 3937530"/>
              <a:gd name="connsiteX1" fmla="*/ 1526556 w 3935230"/>
              <a:gd name="connsiteY1" fmla="*/ 1029231 h 3937530"/>
              <a:gd name="connsiteX2" fmla="*/ 1069356 w 3935230"/>
              <a:gd name="connsiteY2" fmla="*/ 114830 h 3937530"/>
              <a:gd name="connsiteX3" fmla="*/ 1831356 w 3935230"/>
              <a:gd name="connsiteY3" fmla="*/ 813331 h 3937530"/>
              <a:gd name="connsiteX4" fmla="*/ 1975818 w 3935230"/>
              <a:gd name="connsiteY4" fmla="*/ 191030 h 3937530"/>
              <a:gd name="connsiteX5" fmla="*/ 2237756 w 3935230"/>
              <a:gd name="connsiteY5" fmla="*/ 826030 h 3937530"/>
              <a:gd name="connsiteX6" fmla="*/ 3101355 w 3935230"/>
              <a:gd name="connsiteY6" fmla="*/ 114830 h 3937530"/>
              <a:gd name="connsiteX7" fmla="*/ 2618755 w 3935230"/>
              <a:gd name="connsiteY7" fmla="*/ 1118130 h 3937530"/>
              <a:gd name="connsiteX8" fmla="*/ 3898281 w 3935230"/>
              <a:gd name="connsiteY8" fmla="*/ 1778530 h 3937530"/>
              <a:gd name="connsiteX9" fmla="*/ 1950418 w 3935230"/>
              <a:gd name="connsiteY9" fmla="*/ 3937530 h 3937530"/>
              <a:gd name="connsiteX10" fmla="*/ 2555 w 3935230"/>
              <a:gd name="connsiteY10" fmla="*/ 1778530 h 3937530"/>
              <a:gd name="connsiteX0" fmla="*/ 2555 w 3932391"/>
              <a:gd name="connsiteY0" fmla="*/ 1778530 h 3937530"/>
              <a:gd name="connsiteX1" fmla="*/ 1526556 w 3932391"/>
              <a:gd name="connsiteY1" fmla="*/ 1029231 h 3937530"/>
              <a:gd name="connsiteX2" fmla="*/ 1069356 w 3932391"/>
              <a:gd name="connsiteY2" fmla="*/ 114830 h 3937530"/>
              <a:gd name="connsiteX3" fmla="*/ 1831356 w 3932391"/>
              <a:gd name="connsiteY3" fmla="*/ 813331 h 3937530"/>
              <a:gd name="connsiteX4" fmla="*/ 1975818 w 3932391"/>
              <a:gd name="connsiteY4" fmla="*/ 191030 h 3937530"/>
              <a:gd name="connsiteX5" fmla="*/ 2237756 w 3932391"/>
              <a:gd name="connsiteY5" fmla="*/ 826030 h 3937530"/>
              <a:gd name="connsiteX6" fmla="*/ 3101355 w 3932391"/>
              <a:gd name="connsiteY6" fmla="*/ 114830 h 3937530"/>
              <a:gd name="connsiteX7" fmla="*/ 2618755 w 3932391"/>
              <a:gd name="connsiteY7" fmla="*/ 1118130 h 3937530"/>
              <a:gd name="connsiteX8" fmla="*/ 3898281 w 3932391"/>
              <a:gd name="connsiteY8" fmla="*/ 1778530 h 3937530"/>
              <a:gd name="connsiteX9" fmla="*/ 1950418 w 3932391"/>
              <a:gd name="connsiteY9" fmla="*/ 3937530 h 3937530"/>
              <a:gd name="connsiteX10" fmla="*/ 2555 w 3932391"/>
              <a:gd name="connsiteY10" fmla="*/ 1778530 h 3937530"/>
              <a:gd name="connsiteX0" fmla="*/ 2555 w 3934808"/>
              <a:gd name="connsiteY0" fmla="*/ 1778530 h 3937530"/>
              <a:gd name="connsiteX1" fmla="*/ 1526556 w 3934808"/>
              <a:gd name="connsiteY1" fmla="*/ 1029231 h 3937530"/>
              <a:gd name="connsiteX2" fmla="*/ 1069356 w 3934808"/>
              <a:gd name="connsiteY2" fmla="*/ 114830 h 3937530"/>
              <a:gd name="connsiteX3" fmla="*/ 1831356 w 3934808"/>
              <a:gd name="connsiteY3" fmla="*/ 813331 h 3937530"/>
              <a:gd name="connsiteX4" fmla="*/ 1975818 w 3934808"/>
              <a:gd name="connsiteY4" fmla="*/ 191030 h 3937530"/>
              <a:gd name="connsiteX5" fmla="*/ 2237756 w 3934808"/>
              <a:gd name="connsiteY5" fmla="*/ 826030 h 3937530"/>
              <a:gd name="connsiteX6" fmla="*/ 3101355 w 3934808"/>
              <a:gd name="connsiteY6" fmla="*/ 114830 h 3937530"/>
              <a:gd name="connsiteX7" fmla="*/ 2618755 w 3934808"/>
              <a:gd name="connsiteY7" fmla="*/ 1118130 h 3937530"/>
              <a:gd name="connsiteX8" fmla="*/ 3088657 w 3934808"/>
              <a:gd name="connsiteY8" fmla="*/ 1168930 h 3937530"/>
              <a:gd name="connsiteX9" fmla="*/ 3898281 w 3934808"/>
              <a:gd name="connsiteY9" fmla="*/ 1778530 h 3937530"/>
              <a:gd name="connsiteX10" fmla="*/ 1950418 w 3934808"/>
              <a:gd name="connsiteY10" fmla="*/ 3937530 h 3937530"/>
              <a:gd name="connsiteX11" fmla="*/ 2555 w 3934808"/>
              <a:gd name="connsiteY11" fmla="*/ 1778530 h 3937530"/>
              <a:gd name="connsiteX0" fmla="*/ 2555 w 3934808"/>
              <a:gd name="connsiteY0" fmla="*/ 1778530 h 3937530"/>
              <a:gd name="connsiteX1" fmla="*/ 1526556 w 3934808"/>
              <a:gd name="connsiteY1" fmla="*/ 1029231 h 3937530"/>
              <a:gd name="connsiteX2" fmla="*/ 1069356 w 3934808"/>
              <a:gd name="connsiteY2" fmla="*/ 114830 h 3937530"/>
              <a:gd name="connsiteX3" fmla="*/ 1831356 w 3934808"/>
              <a:gd name="connsiteY3" fmla="*/ 813331 h 3937530"/>
              <a:gd name="connsiteX4" fmla="*/ 1975818 w 3934808"/>
              <a:gd name="connsiteY4" fmla="*/ 191030 h 3937530"/>
              <a:gd name="connsiteX5" fmla="*/ 2237756 w 3934808"/>
              <a:gd name="connsiteY5" fmla="*/ 826030 h 3937530"/>
              <a:gd name="connsiteX6" fmla="*/ 3101355 w 3934808"/>
              <a:gd name="connsiteY6" fmla="*/ 114830 h 3937530"/>
              <a:gd name="connsiteX7" fmla="*/ 2618755 w 3934808"/>
              <a:gd name="connsiteY7" fmla="*/ 1118130 h 3937530"/>
              <a:gd name="connsiteX8" fmla="*/ 3088657 w 3934808"/>
              <a:gd name="connsiteY8" fmla="*/ 1168930 h 3937530"/>
              <a:gd name="connsiteX9" fmla="*/ 3898281 w 3934808"/>
              <a:gd name="connsiteY9" fmla="*/ 1778530 h 3937530"/>
              <a:gd name="connsiteX10" fmla="*/ 1950418 w 3934808"/>
              <a:gd name="connsiteY10" fmla="*/ 3937530 h 3937530"/>
              <a:gd name="connsiteX11" fmla="*/ 2555 w 3934808"/>
              <a:gd name="connsiteY11" fmla="*/ 1778530 h 3937530"/>
              <a:gd name="connsiteX0" fmla="*/ 2555 w 3933441"/>
              <a:gd name="connsiteY0" fmla="*/ 1778530 h 3937530"/>
              <a:gd name="connsiteX1" fmla="*/ 1526556 w 3933441"/>
              <a:gd name="connsiteY1" fmla="*/ 1029231 h 3937530"/>
              <a:gd name="connsiteX2" fmla="*/ 1069356 w 3933441"/>
              <a:gd name="connsiteY2" fmla="*/ 114830 h 3937530"/>
              <a:gd name="connsiteX3" fmla="*/ 1831356 w 3933441"/>
              <a:gd name="connsiteY3" fmla="*/ 813331 h 3937530"/>
              <a:gd name="connsiteX4" fmla="*/ 1975818 w 3933441"/>
              <a:gd name="connsiteY4" fmla="*/ 191030 h 3937530"/>
              <a:gd name="connsiteX5" fmla="*/ 2237756 w 3933441"/>
              <a:gd name="connsiteY5" fmla="*/ 826030 h 3937530"/>
              <a:gd name="connsiteX6" fmla="*/ 3101355 w 3933441"/>
              <a:gd name="connsiteY6" fmla="*/ 114830 h 3937530"/>
              <a:gd name="connsiteX7" fmla="*/ 2618755 w 3933441"/>
              <a:gd name="connsiteY7" fmla="*/ 1118130 h 3937530"/>
              <a:gd name="connsiteX8" fmla="*/ 3050557 w 3933441"/>
              <a:gd name="connsiteY8" fmla="*/ 1143530 h 3937530"/>
              <a:gd name="connsiteX9" fmla="*/ 3898281 w 3933441"/>
              <a:gd name="connsiteY9" fmla="*/ 1778530 h 3937530"/>
              <a:gd name="connsiteX10" fmla="*/ 1950418 w 3933441"/>
              <a:gd name="connsiteY10" fmla="*/ 3937530 h 3937530"/>
              <a:gd name="connsiteX11" fmla="*/ 2555 w 3933441"/>
              <a:gd name="connsiteY11" fmla="*/ 1778530 h 3937530"/>
              <a:gd name="connsiteX0" fmla="*/ 2555 w 3930002"/>
              <a:gd name="connsiteY0" fmla="*/ 1778530 h 3937530"/>
              <a:gd name="connsiteX1" fmla="*/ 1526556 w 3930002"/>
              <a:gd name="connsiteY1" fmla="*/ 1029231 h 3937530"/>
              <a:gd name="connsiteX2" fmla="*/ 1069356 w 3930002"/>
              <a:gd name="connsiteY2" fmla="*/ 114830 h 3937530"/>
              <a:gd name="connsiteX3" fmla="*/ 1831356 w 3930002"/>
              <a:gd name="connsiteY3" fmla="*/ 813331 h 3937530"/>
              <a:gd name="connsiteX4" fmla="*/ 1975818 w 3930002"/>
              <a:gd name="connsiteY4" fmla="*/ 191030 h 3937530"/>
              <a:gd name="connsiteX5" fmla="*/ 2237756 w 3930002"/>
              <a:gd name="connsiteY5" fmla="*/ 826030 h 3937530"/>
              <a:gd name="connsiteX6" fmla="*/ 3101355 w 3930002"/>
              <a:gd name="connsiteY6" fmla="*/ 114830 h 3937530"/>
              <a:gd name="connsiteX7" fmla="*/ 2618755 w 3930002"/>
              <a:gd name="connsiteY7" fmla="*/ 1118130 h 3937530"/>
              <a:gd name="connsiteX8" fmla="*/ 3050557 w 3930002"/>
              <a:gd name="connsiteY8" fmla="*/ 1143530 h 3937530"/>
              <a:gd name="connsiteX9" fmla="*/ 3898281 w 3930002"/>
              <a:gd name="connsiteY9" fmla="*/ 1778530 h 3937530"/>
              <a:gd name="connsiteX10" fmla="*/ 1950418 w 3930002"/>
              <a:gd name="connsiteY10" fmla="*/ 3937530 h 3937530"/>
              <a:gd name="connsiteX11" fmla="*/ 2555 w 3930002"/>
              <a:gd name="connsiteY11" fmla="*/ 1778530 h 3937530"/>
              <a:gd name="connsiteX0" fmla="*/ 2555 w 3928585"/>
              <a:gd name="connsiteY0" fmla="*/ 1778530 h 3937530"/>
              <a:gd name="connsiteX1" fmla="*/ 1526556 w 3928585"/>
              <a:gd name="connsiteY1" fmla="*/ 1029231 h 3937530"/>
              <a:gd name="connsiteX2" fmla="*/ 1069356 w 3928585"/>
              <a:gd name="connsiteY2" fmla="*/ 114830 h 3937530"/>
              <a:gd name="connsiteX3" fmla="*/ 1831356 w 3928585"/>
              <a:gd name="connsiteY3" fmla="*/ 813331 h 3937530"/>
              <a:gd name="connsiteX4" fmla="*/ 1975818 w 3928585"/>
              <a:gd name="connsiteY4" fmla="*/ 191030 h 3937530"/>
              <a:gd name="connsiteX5" fmla="*/ 2237756 w 3928585"/>
              <a:gd name="connsiteY5" fmla="*/ 826030 h 3937530"/>
              <a:gd name="connsiteX6" fmla="*/ 3101355 w 3928585"/>
              <a:gd name="connsiteY6" fmla="*/ 114830 h 3937530"/>
              <a:gd name="connsiteX7" fmla="*/ 2618755 w 3928585"/>
              <a:gd name="connsiteY7" fmla="*/ 1118130 h 3937530"/>
              <a:gd name="connsiteX8" fmla="*/ 2998170 w 3928585"/>
              <a:gd name="connsiteY8" fmla="*/ 1143530 h 3937530"/>
              <a:gd name="connsiteX9" fmla="*/ 3898281 w 3928585"/>
              <a:gd name="connsiteY9" fmla="*/ 1778530 h 3937530"/>
              <a:gd name="connsiteX10" fmla="*/ 1950418 w 3928585"/>
              <a:gd name="connsiteY10" fmla="*/ 3937530 h 3937530"/>
              <a:gd name="connsiteX11" fmla="*/ 2555 w 3928585"/>
              <a:gd name="connsiteY11" fmla="*/ 1778530 h 3937530"/>
              <a:gd name="connsiteX0" fmla="*/ 2555 w 3928585"/>
              <a:gd name="connsiteY0" fmla="*/ 1778530 h 3937530"/>
              <a:gd name="connsiteX1" fmla="*/ 1526556 w 3928585"/>
              <a:gd name="connsiteY1" fmla="*/ 1029231 h 3937530"/>
              <a:gd name="connsiteX2" fmla="*/ 1069356 w 3928585"/>
              <a:gd name="connsiteY2" fmla="*/ 114830 h 3937530"/>
              <a:gd name="connsiteX3" fmla="*/ 1831356 w 3928585"/>
              <a:gd name="connsiteY3" fmla="*/ 813331 h 3937530"/>
              <a:gd name="connsiteX4" fmla="*/ 1975818 w 3928585"/>
              <a:gd name="connsiteY4" fmla="*/ 191030 h 3937530"/>
              <a:gd name="connsiteX5" fmla="*/ 2237756 w 3928585"/>
              <a:gd name="connsiteY5" fmla="*/ 826030 h 3937530"/>
              <a:gd name="connsiteX6" fmla="*/ 3101355 w 3928585"/>
              <a:gd name="connsiteY6" fmla="*/ 114830 h 3937530"/>
              <a:gd name="connsiteX7" fmla="*/ 2618755 w 3928585"/>
              <a:gd name="connsiteY7" fmla="*/ 1118130 h 3937530"/>
              <a:gd name="connsiteX8" fmla="*/ 2998170 w 3928585"/>
              <a:gd name="connsiteY8" fmla="*/ 1143530 h 3937530"/>
              <a:gd name="connsiteX9" fmla="*/ 3898281 w 3928585"/>
              <a:gd name="connsiteY9" fmla="*/ 1778530 h 3937530"/>
              <a:gd name="connsiteX10" fmla="*/ 1950418 w 3928585"/>
              <a:gd name="connsiteY10" fmla="*/ 3937530 h 3937530"/>
              <a:gd name="connsiteX11" fmla="*/ 2555 w 3928585"/>
              <a:gd name="connsiteY11" fmla="*/ 1778530 h 3937530"/>
              <a:gd name="connsiteX0" fmla="*/ 2555 w 3929566"/>
              <a:gd name="connsiteY0" fmla="*/ 1778530 h 3937530"/>
              <a:gd name="connsiteX1" fmla="*/ 1526556 w 3929566"/>
              <a:gd name="connsiteY1" fmla="*/ 1029231 h 3937530"/>
              <a:gd name="connsiteX2" fmla="*/ 1069356 w 3929566"/>
              <a:gd name="connsiteY2" fmla="*/ 114830 h 3937530"/>
              <a:gd name="connsiteX3" fmla="*/ 1831356 w 3929566"/>
              <a:gd name="connsiteY3" fmla="*/ 813331 h 3937530"/>
              <a:gd name="connsiteX4" fmla="*/ 1975818 w 3929566"/>
              <a:gd name="connsiteY4" fmla="*/ 191030 h 3937530"/>
              <a:gd name="connsiteX5" fmla="*/ 2237756 w 3929566"/>
              <a:gd name="connsiteY5" fmla="*/ 826030 h 3937530"/>
              <a:gd name="connsiteX6" fmla="*/ 3101355 w 3929566"/>
              <a:gd name="connsiteY6" fmla="*/ 114830 h 3937530"/>
              <a:gd name="connsiteX7" fmla="*/ 2618755 w 3929566"/>
              <a:gd name="connsiteY7" fmla="*/ 1118130 h 3937530"/>
              <a:gd name="connsiteX8" fmla="*/ 2998170 w 3929566"/>
              <a:gd name="connsiteY8" fmla="*/ 1143530 h 3937530"/>
              <a:gd name="connsiteX9" fmla="*/ 3898281 w 3929566"/>
              <a:gd name="connsiteY9" fmla="*/ 1778530 h 3937530"/>
              <a:gd name="connsiteX10" fmla="*/ 1950418 w 3929566"/>
              <a:gd name="connsiteY10" fmla="*/ 3937530 h 3937530"/>
              <a:gd name="connsiteX11" fmla="*/ 2555 w 3929566"/>
              <a:gd name="connsiteY11" fmla="*/ 1778530 h 3937530"/>
              <a:gd name="connsiteX0" fmla="*/ 2555 w 3935470"/>
              <a:gd name="connsiteY0" fmla="*/ 1778530 h 3937530"/>
              <a:gd name="connsiteX1" fmla="*/ 1526556 w 3935470"/>
              <a:gd name="connsiteY1" fmla="*/ 1029231 h 3937530"/>
              <a:gd name="connsiteX2" fmla="*/ 1069356 w 3935470"/>
              <a:gd name="connsiteY2" fmla="*/ 114830 h 3937530"/>
              <a:gd name="connsiteX3" fmla="*/ 1831356 w 3935470"/>
              <a:gd name="connsiteY3" fmla="*/ 813331 h 3937530"/>
              <a:gd name="connsiteX4" fmla="*/ 1975818 w 3935470"/>
              <a:gd name="connsiteY4" fmla="*/ 191030 h 3937530"/>
              <a:gd name="connsiteX5" fmla="*/ 2237756 w 3935470"/>
              <a:gd name="connsiteY5" fmla="*/ 826030 h 3937530"/>
              <a:gd name="connsiteX6" fmla="*/ 3101355 w 3935470"/>
              <a:gd name="connsiteY6" fmla="*/ 114830 h 3937530"/>
              <a:gd name="connsiteX7" fmla="*/ 2618755 w 3935470"/>
              <a:gd name="connsiteY7" fmla="*/ 1118130 h 3937530"/>
              <a:gd name="connsiteX8" fmla="*/ 2998170 w 3935470"/>
              <a:gd name="connsiteY8" fmla="*/ 1143530 h 3937530"/>
              <a:gd name="connsiteX9" fmla="*/ 2821957 w 3935470"/>
              <a:gd name="connsiteY9" fmla="*/ 1608668 h 3937530"/>
              <a:gd name="connsiteX10" fmla="*/ 3898281 w 3935470"/>
              <a:gd name="connsiteY10" fmla="*/ 1778530 h 3937530"/>
              <a:gd name="connsiteX11" fmla="*/ 1950418 w 3935470"/>
              <a:gd name="connsiteY11" fmla="*/ 3937530 h 3937530"/>
              <a:gd name="connsiteX12" fmla="*/ 2555 w 3935470"/>
              <a:gd name="connsiteY12" fmla="*/ 1778530 h 3937530"/>
              <a:gd name="connsiteX0" fmla="*/ 2555 w 3935470"/>
              <a:gd name="connsiteY0" fmla="*/ 1778530 h 3937530"/>
              <a:gd name="connsiteX1" fmla="*/ 1526556 w 3935470"/>
              <a:gd name="connsiteY1" fmla="*/ 1029231 h 3937530"/>
              <a:gd name="connsiteX2" fmla="*/ 1069356 w 3935470"/>
              <a:gd name="connsiteY2" fmla="*/ 114830 h 3937530"/>
              <a:gd name="connsiteX3" fmla="*/ 1831356 w 3935470"/>
              <a:gd name="connsiteY3" fmla="*/ 813331 h 3937530"/>
              <a:gd name="connsiteX4" fmla="*/ 1975818 w 3935470"/>
              <a:gd name="connsiteY4" fmla="*/ 191030 h 3937530"/>
              <a:gd name="connsiteX5" fmla="*/ 2237756 w 3935470"/>
              <a:gd name="connsiteY5" fmla="*/ 826030 h 3937530"/>
              <a:gd name="connsiteX6" fmla="*/ 3101355 w 3935470"/>
              <a:gd name="connsiteY6" fmla="*/ 114830 h 3937530"/>
              <a:gd name="connsiteX7" fmla="*/ 2618755 w 3935470"/>
              <a:gd name="connsiteY7" fmla="*/ 1118130 h 3937530"/>
              <a:gd name="connsiteX8" fmla="*/ 3060082 w 3935470"/>
              <a:gd name="connsiteY8" fmla="*/ 1205443 h 3937530"/>
              <a:gd name="connsiteX9" fmla="*/ 2821957 w 3935470"/>
              <a:gd name="connsiteY9" fmla="*/ 1608668 h 3937530"/>
              <a:gd name="connsiteX10" fmla="*/ 3898281 w 3935470"/>
              <a:gd name="connsiteY10" fmla="*/ 1778530 h 3937530"/>
              <a:gd name="connsiteX11" fmla="*/ 1950418 w 3935470"/>
              <a:gd name="connsiteY11" fmla="*/ 3937530 h 3937530"/>
              <a:gd name="connsiteX12" fmla="*/ 2555 w 3935470"/>
              <a:gd name="connsiteY12" fmla="*/ 1778530 h 3937530"/>
              <a:gd name="connsiteX0" fmla="*/ 2555 w 3935470"/>
              <a:gd name="connsiteY0" fmla="*/ 1778530 h 3937530"/>
              <a:gd name="connsiteX1" fmla="*/ 1526556 w 3935470"/>
              <a:gd name="connsiteY1" fmla="*/ 1029231 h 3937530"/>
              <a:gd name="connsiteX2" fmla="*/ 1069356 w 3935470"/>
              <a:gd name="connsiteY2" fmla="*/ 114830 h 3937530"/>
              <a:gd name="connsiteX3" fmla="*/ 1831356 w 3935470"/>
              <a:gd name="connsiteY3" fmla="*/ 813331 h 3937530"/>
              <a:gd name="connsiteX4" fmla="*/ 1975818 w 3935470"/>
              <a:gd name="connsiteY4" fmla="*/ 191030 h 3937530"/>
              <a:gd name="connsiteX5" fmla="*/ 2237756 w 3935470"/>
              <a:gd name="connsiteY5" fmla="*/ 826030 h 3937530"/>
              <a:gd name="connsiteX6" fmla="*/ 3101355 w 3935470"/>
              <a:gd name="connsiteY6" fmla="*/ 114830 h 3937530"/>
              <a:gd name="connsiteX7" fmla="*/ 2618755 w 3935470"/>
              <a:gd name="connsiteY7" fmla="*/ 1118130 h 3937530"/>
              <a:gd name="connsiteX8" fmla="*/ 3060082 w 3935470"/>
              <a:gd name="connsiteY8" fmla="*/ 1205443 h 3937530"/>
              <a:gd name="connsiteX9" fmla="*/ 2821957 w 3935470"/>
              <a:gd name="connsiteY9" fmla="*/ 1608668 h 3937530"/>
              <a:gd name="connsiteX10" fmla="*/ 3898281 w 3935470"/>
              <a:gd name="connsiteY10" fmla="*/ 1778530 h 3937530"/>
              <a:gd name="connsiteX11" fmla="*/ 1950418 w 3935470"/>
              <a:gd name="connsiteY11" fmla="*/ 3937530 h 3937530"/>
              <a:gd name="connsiteX12" fmla="*/ 2555 w 3935470"/>
              <a:gd name="connsiteY12" fmla="*/ 1778530 h 3937530"/>
              <a:gd name="connsiteX0" fmla="*/ 2555 w 3935470"/>
              <a:gd name="connsiteY0" fmla="*/ 1778530 h 3937530"/>
              <a:gd name="connsiteX1" fmla="*/ 1526556 w 3935470"/>
              <a:gd name="connsiteY1" fmla="*/ 1029231 h 3937530"/>
              <a:gd name="connsiteX2" fmla="*/ 1069356 w 3935470"/>
              <a:gd name="connsiteY2" fmla="*/ 114830 h 3937530"/>
              <a:gd name="connsiteX3" fmla="*/ 1831356 w 3935470"/>
              <a:gd name="connsiteY3" fmla="*/ 813331 h 3937530"/>
              <a:gd name="connsiteX4" fmla="*/ 1975818 w 3935470"/>
              <a:gd name="connsiteY4" fmla="*/ 191030 h 3937530"/>
              <a:gd name="connsiteX5" fmla="*/ 2237756 w 3935470"/>
              <a:gd name="connsiteY5" fmla="*/ 826030 h 3937530"/>
              <a:gd name="connsiteX6" fmla="*/ 3101355 w 3935470"/>
              <a:gd name="connsiteY6" fmla="*/ 114830 h 3937530"/>
              <a:gd name="connsiteX7" fmla="*/ 2618755 w 3935470"/>
              <a:gd name="connsiteY7" fmla="*/ 1118130 h 3937530"/>
              <a:gd name="connsiteX8" fmla="*/ 3060082 w 3935470"/>
              <a:gd name="connsiteY8" fmla="*/ 1205443 h 3937530"/>
              <a:gd name="connsiteX9" fmla="*/ 2821957 w 3935470"/>
              <a:gd name="connsiteY9" fmla="*/ 1608668 h 3937530"/>
              <a:gd name="connsiteX10" fmla="*/ 3898281 w 3935470"/>
              <a:gd name="connsiteY10" fmla="*/ 1778530 h 3937530"/>
              <a:gd name="connsiteX11" fmla="*/ 1950418 w 3935470"/>
              <a:gd name="connsiteY11" fmla="*/ 3937530 h 3937530"/>
              <a:gd name="connsiteX12" fmla="*/ 2555 w 3935470"/>
              <a:gd name="connsiteY12" fmla="*/ 1778530 h 3937530"/>
              <a:gd name="connsiteX0" fmla="*/ 2555 w 3935470"/>
              <a:gd name="connsiteY0" fmla="*/ 1778530 h 3937530"/>
              <a:gd name="connsiteX1" fmla="*/ 1526556 w 3935470"/>
              <a:gd name="connsiteY1" fmla="*/ 1029231 h 3937530"/>
              <a:gd name="connsiteX2" fmla="*/ 1069356 w 3935470"/>
              <a:gd name="connsiteY2" fmla="*/ 114830 h 3937530"/>
              <a:gd name="connsiteX3" fmla="*/ 1831356 w 3935470"/>
              <a:gd name="connsiteY3" fmla="*/ 813331 h 3937530"/>
              <a:gd name="connsiteX4" fmla="*/ 1975818 w 3935470"/>
              <a:gd name="connsiteY4" fmla="*/ 191030 h 3937530"/>
              <a:gd name="connsiteX5" fmla="*/ 2237756 w 3935470"/>
              <a:gd name="connsiteY5" fmla="*/ 826030 h 3937530"/>
              <a:gd name="connsiteX6" fmla="*/ 3101355 w 3935470"/>
              <a:gd name="connsiteY6" fmla="*/ 114830 h 3937530"/>
              <a:gd name="connsiteX7" fmla="*/ 2609230 w 3935470"/>
              <a:gd name="connsiteY7" fmla="*/ 1141942 h 3937530"/>
              <a:gd name="connsiteX8" fmla="*/ 3060082 w 3935470"/>
              <a:gd name="connsiteY8" fmla="*/ 1205443 h 3937530"/>
              <a:gd name="connsiteX9" fmla="*/ 2821957 w 3935470"/>
              <a:gd name="connsiteY9" fmla="*/ 1608668 h 3937530"/>
              <a:gd name="connsiteX10" fmla="*/ 3898281 w 3935470"/>
              <a:gd name="connsiteY10" fmla="*/ 1778530 h 3937530"/>
              <a:gd name="connsiteX11" fmla="*/ 1950418 w 3935470"/>
              <a:gd name="connsiteY11" fmla="*/ 3937530 h 3937530"/>
              <a:gd name="connsiteX12" fmla="*/ 2555 w 3935470"/>
              <a:gd name="connsiteY12" fmla="*/ 1778530 h 3937530"/>
              <a:gd name="connsiteX0" fmla="*/ 2555 w 3935470"/>
              <a:gd name="connsiteY0" fmla="*/ 1778530 h 3937530"/>
              <a:gd name="connsiteX1" fmla="*/ 1526556 w 3935470"/>
              <a:gd name="connsiteY1" fmla="*/ 1029231 h 3937530"/>
              <a:gd name="connsiteX2" fmla="*/ 1069356 w 3935470"/>
              <a:gd name="connsiteY2" fmla="*/ 114830 h 3937530"/>
              <a:gd name="connsiteX3" fmla="*/ 1831356 w 3935470"/>
              <a:gd name="connsiteY3" fmla="*/ 813331 h 3937530"/>
              <a:gd name="connsiteX4" fmla="*/ 1975818 w 3935470"/>
              <a:gd name="connsiteY4" fmla="*/ 191030 h 3937530"/>
              <a:gd name="connsiteX5" fmla="*/ 2237756 w 3935470"/>
              <a:gd name="connsiteY5" fmla="*/ 826030 h 3937530"/>
              <a:gd name="connsiteX6" fmla="*/ 3101355 w 3935470"/>
              <a:gd name="connsiteY6" fmla="*/ 114830 h 3937530"/>
              <a:gd name="connsiteX7" fmla="*/ 2609230 w 3935470"/>
              <a:gd name="connsiteY7" fmla="*/ 1141942 h 3937530"/>
              <a:gd name="connsiteX8" fmla="*/ 3060082 w 3935470"/>
              <a:gd name="connsiteY8" fmla="*/ 1205443 h 3937530"/>
              <a:gd name="connsiteX9" fmla="*/ 2821957 w 3935470"/>
              <a:gd name="connsiteY9" fmla="*/ 1608668 h 3937530"/>
              <a:gd name="connsiteX10" fmla="*/ 3898281 w 3935470"/>
              <a:gd name="connsiteY10" fmla="*/ 1778530 h 3937530"/>
              <a:gd name="connsiteX11" fmla="*/ 1950418 w 3935470"/>
              <a:gd name="connsiteY11" fmla="*/ 3937530 h 3937530"/>
              <a:gd name="connsiteX12" fmla="*/ 2555 w 3935470"/>
              <a:gd name="connsiteY12" fmla="*/ 1778530 h 3937530"/>
              <a:gd name="connsiteX0" fmla="*/ 2555 w 3935470"/>
              <a:gd name="connsiteY0" fmla="*/ 1778530 h 3937530"/>
              <a:gd name="connsiteX1" fmla="*/ 1526556 w 3935470"/>
              <a:gd name="connsiteY1" fmla="*/ 1029231 h 3937530"/>
              <a:gd name="connsiteX2" fmla="*/ 1069356 w 3935470"/>
              <a:gd name="connsiteY2" fmla="*/ 114830 h 3937530"/>
              <a:gd name="connsiteX3" fmla="*/ 1831356 w 3935470"/>
              <a:gd name="connsiteY3" fmla="*/ 813331 h 3937530"/>
              <a:gd name="connsiteX4" fmla="*/ 1975818 w 3935470"/>
              <a:gd name="connsiteY4" fmla="*/ 191030 h 3937530"/>
              <a:gd name="connsiteX5" fmla="*/ 2237756 w 3935470"/>
              <a:gd name="connsiteY5" fmla="*/ 826030 h 3937530"/>
              <a:gd name="connsiteX6" fmla="*/ 3101355 w 3935470"/>
              <a:gd name="connsiteY6" fmla="*/ 114830 h 3937530"/>
              <a:gd name="connsiteX7" fmla="*/ 2609230 w 3935470"/>
              <a:gd name="connsiteY7" fmla="*/ 1141942 h 3937530"/>
              <a:gd name="connsiteX8" fmla="*/ 3060082 w 3935470"/>
              <a:gd name="connsiteY8" fmla="*/ 1205443 h 3937530"/>
              <a:gd name="connsiteX9" fmla="*/ 2821957 w 3935470"/>
              <a:gd name="connsiteY9" fmla="*/ 1608668 h 3937530"/>
              <a:gd name="connsiteX10" fmla="*/ 3898281 w 3935470"/>
              <a:gd name="connsiteY10" fmla="*/ 1778530 h 3937530"/>
              <a:gd name="connsiteX11" fmla="*/ 1950418 w 3935470"/>
              <a:gd name="connsiteY11" fmla="*/ 3937530 h 3937530"/>
              <a:gd name="connsiteX12" fmla="*/ 2555 w 3935470"/>
              <a:gd name="connsiteY12" fmla="*/ 1778530 h 3937530"/>
              <a:gd name="connsiteX0" fmla="*/ 2555 w 3935470"/>
              <a:gd name="connsiteY0" fmla="*/ 1778530 h 3937530"/>
              <a:gd name="connsiteX1" fmla="*/ 1526556 w 3935470"/>
              <a:gd name="connsiteY1" fmla="*/ 1029231 h 3937530"/>
              <a:gd name="connsiteX2" fmla="*/ 1069356 w 3935470"/>
              <a:gd name="connsiteY2" fmla="*/ 114830 h 3937530"/>
              <a:gd name="connsiteX3" fmla="*/ 1831356 w 3935470"/>
              <a:gd name="connsiteY3" fmla="*/ 813331 h 3937530"/>
              <a:gd name="connsiteX4" fmla="*/ 1975818 w 3935470"/>
              <a:gd name="connsiteY4" fmla="*/ 191030 h 3937530"/>
              <a:gd name="connsiteX5" fmla="*/ 2237756 w 3935470"/>
              <a:gd name="connsiteY5" fmla="*/ 826030 h 3937530"/>
              <a:gd name="connsiteX6" fmla="*/ 3101355 w 3935470"/>
              <a:gd name="connsiteY6" fmla="*/ 114830 h 3937530"/>
              <a:gd name="connsiteX7" fmla="*/ 2609230 w 3935470"/>
              <a:gd name="connsiteY7" fmla="*/ 1141942 h 3937530"/>
              <a:gd name="connsiteX8" fmla="*/ 3060082 w 3935470"/>
              <a:gd name="connsiteY8" fmla="*/ 1205443 h 3937530"/>
              <a:gd name="connsiteX9" fmla="*/ 2821957 w 3935470"/>
              <a:gd name="connsiteY9" fmla="*/ 1608668 h 3937530"/>
              <a:gd name="connsiteX10" fmla="*/ 3898281 w 3935470"/>
              <a:gd name="connsiteY10" fmla="*/ 1778530 h 3937530"/>
              <a:gd name="connsiteX11" fmla="*/ 1950418 w 3935470"/>
              <a:gd name="connsiteY11" fmla="*/ 3937530 h 3937530"/>
              <a:gd name="connsiteX12" fmla="*/ 2555 w 3935470"/>
              <a:gd name="connsiteY12" fmla="*/ 1778530 h 3937530"/>
              <a:gd name="connsiteX0" fmla="*/ 2555 w 3935470"/>
              <a:gd name="connsiteY0" fmla="*/ 1778530 h 3937530"/>
              <a:gd name="connsiteX1" fmla="*/ 1526556 w 3935470"/>
              <a:gd name="connsiteY1" fmla="*/ 1029231 h 3937530"/>
              <a:gd name="connsiteX2" fmla="*/ 1069356 w 3935470"/>
              <a:gd name="connsiteY2" fmla="*/ 114830 h 3937530"/>
              <a:gd name="connsiteX3" fmla="*/ 1831356 w 3935470"/>
              <a:gd name="connsiteY3" fmla="*/ 813331 h 3937530"/>
              <a:gd name="connsiteX4" fmla="*/ 1975818 w 3935470"/>
              <a:gd name="connsiteY4" fmla="*/ 191030 h 3937530"/>
              <a:gd name="connsiteX5" fmla="*/ 2237756 w 3935470"/>
              <a:gd name="connsiteY5" fmla="*/ 826030 h 3937530"/>
              <a:gd name="connsiteX6" fmla="*/ 3101355 w 3935470"/>
              <a:gd name="connsiteY6" fmla="*/ 114830 h 3937530"/>
              <a:gd name="connsiteX7" fmla="*/ 2609230 w 3935470"/>
              <a:gd name="connsiteY7" fmla="*/ 1141942 h 3937530"/>
              <a:gd name="connsiteX8" fmla="*/ 3060082 w 3935470"/>
              <a:gd name="connsiteY8" fmla="*/ 1205443 h 3937530"/>
              <a:gd name="connsiteX9" fmla="*/ 2821957 w 3935470"/>
              <a:gd name="connsiteY9" fmla="*/ 1608668 h 3937530"/>
              <a:gd name="connsiteX10" fmla="*/ 3898281 w 3935470"/>
              <a:gd name="connsiteY10" fmla="*/ 1778530 h 3937530"/>
              <a:gd name="connsiteX11" fmla="*/ 1950418 w 3935470"/>
              <a:gd name="connsiteY11" fmla="*/ 3937530 h 3937530"/>
              <a:gd name="connsiteX12" fmla="*/ 2555 w 3935470"/>
              <a:gd name="connsiteY12" fmla="*/ 1778530 h 3937530"/>
              <a:gd name="connsiteX0" fmla="*/ 2555 w 3935470"/>
              <a:gd name="connsiteY0" fmla="*/ 1778530 h 3937530"/>
              <a:gd name="connsiteX1" fmla="*/ 1526556 w 3935470"/>
              <a:gd name="connsiteY1" fmla="*/ 1029231 h 3937530"/>
              <a:gd name="connsiteX2" fmla="*/ 1069356 w 3935470"/>
              <a:gd name="connsiteY2" fmla="*/ 114830 h 3937530"/>
              <a:gd name="connsiteX3" fmla="*/ 1831356 w 3935470"/>
              <a:gd name="connsiteY3" fmla="*/ 813331 h 3937530"/>
              <a:gd name="connsiteX4" fmla="*/ 1975818 w 3935470"/>
              <a:gd name="connsiteY4" fmla="*/ 191030 h 3937530"/>
              <a:gd name="connsiteX5" fmla="*/ 2237756 w 3935470"/>
              <a:gd name="connsiteY5" fmla="*/ 826030 h 3937530"/>
              <a:gd name="connsiteX6" fmla="*/ 3101355 w 3935470"/>
              <a:gd name="connsiteY6" fmla="*/ 114830 h 3937530"/>
              <a:gd name="connsiteX7" fmla="*/ 2609230 w 3935470"/>
              <a:gd name="connsiteY7" fmla="*/ 1141942 h 3937530"/>
              <a:gd name="connsiteX8" fmla="*/ 3060082 w 3935470"/>
              <a:gd name="connsiteY8" fmla="*/ 1205443 h 3937530"/>
              <a:gd name="connsiteX9" fmla="*/ 2821957 w 3935470"/>
              <a:gd name="connsiteY9" fmla="*/ 1608668 h 3937530"/>
              <a:gd name="connsiteX10" fmla="*/ 3898281 w 3935470"/>
              <a:gd name="connsiteY10" fmla="*/ 1778530 h 3937530"/>
              <a:gd name="connsiteX11" fmla="*/ 1950418 w 3935470"/>
              <a:gd name="connsiteY11" fmla="*/ 3937530 h 3937530"/>
              <a:gd name="connsiteX12" fmla="*/ 2555 w 3935470"/>
              <a:gd name="connsiteY12" fmla="*/ 1778530 h 3937530"/>
              <a:gd name="connsiteX0" fmla="*/ 2555 w 3935470"/>
              <a:gd name="connsiteY0" fmla="*/ 1778530 h 3937530"/>
              <a:gd name="connsiteX1" fmla="*/ 1526556 w 3935470"/>
              <a:gd name="connsiteY1" fmla="*/ 1029231 h 3937530"/>
              <a:gd name="connsiteX2" fmla="*/ 1069356 w 3935470"/>
              <a:gd name="connsiteY2" fmla="*/ 114830 h 3937530"/>
              <a:gd name="connsiteX3" fmla="*/ 1831356 w 3935470"/>
              <a:gd name="connsiteY3" fmla="*/ 813331 h 3937530"/>
              <a:gd name="connsiteX4" fmla="*/ 1975818 w 3935470"/>
              <a:gd name="connsiteY4" fmla="*/ 191030 h 3937530"/>
              <a:gd name="connsiteX5" fmla="*/ 2237756 w 3935470"/>
              <a:gd name="connsiteY5" fmla="*/ 826030 h 3937530"/>
              <a:gd name="connsiteX6" fmla="*/ 3101355 w 3935470"/>
              <a:gd name="connsiteY6" fmla="*/ 114830 h 3937530"/>
              <a:gd name="connsiteX7" fmla="*/ 2609230 w 3935470"/>
              <a:gd name="connsiteY7" fmla="*/ 1141942 h 3937530"/>
              <a:gd name="connsiteX8" fmla="*/ 3060082 w 3935470"/>
              <a:gd name="connsiteY8" fmla="*/ 1205443 h 3937530"/>
              <a:gd name="connsiteX9" fmla="*/ 2821957 w 3935470"/>
              <a:gd name="connsiteY9" fmla="*/ 1608668 h 3937530"/>
              <a:gd name="connsiteX10" fmla="*/ 3898281 w 3935470"/>
              <a:gd name="connsiteY10" fmla="*/ 1778530 h 3937530"/>
              <a:gd name="connsiteX11" fmla="*/ 1950418 w 3935470"/>
              <a:gd name="connsiteY11" fmla="*/ 3937530 h 3937530"/>
              <a:gd name="connsiteX12" fmla="*/ 2555 w 3935470"/>
              <a:gd name="connsiteY12" fmla="*/ 1778530 h 3937530"/>
              <a:gd name="connsiteX0" fmla="*/ 2555 w 3971496"/>
              <a:gd name="connsiteY0" fmla="*/ 1778530 h 3937530"/>
              <a:gd name="connsiteX1" fmla="*/ 1526556 w 3971496"/>
              <a:gd name="connsiteY1" fmla="*/ 1029231 h 3937530"/>
              <a:gd name="connsiteX2" fmla="*/ 1069356 w 3971496"/>
              <a:gd name="connsiteY2" fmla="*/ 114830 h 3937530"/>
              <a:gd name="connsiteX3" fmla="*/ 1831356 w 3971496"/>
              <a:gd name="connsiteY3" fmla="*/ 813331 h 3937530"/>
              <a:gd name="connsiteX4" fmla="*/ 1975818 w 3971496"/>
              <a:gd name="connsiteY4" fmla="*/ 191030 h 3937530"/>
              <a:gd name="connsiteX5" fmla="*/ 2237756 w 3971496"/>
              <a:gd name="connsiteY5" fmla="*/ 826030 h 3937530"/>
              <a:gd name="connsiteX6" fmla="*/ 3101355 w 3971496"/>
              <a:gd name="connsiteY6" fmla="*/ 114830 h 3937530"/>
              <a:gd name="connsiteX7" fmla="*/ 2609230 w 3971496"/>
              <a:gd name="connsiteY7" fmla="*/ 1141942 h 3937530"/>
              <a:gd name="connsiteX8" fmla="*/ 3060082 w 3971496"/>
              <a:gd name="connsiteY8" fmla="*/ 1205443 h 3937530"/>
              <a:gd name="connsiteX9" fmla="*/ 2821957 w 3971496"/>
              <a:gd name="connsiteY9" fmla="*/ 1608668 h 3937530"/>
              <a:gd name="connsiteX10" fmla="*/ 3336307 w 3971496"/>
              <a:gd name="connsiteY10" fmla="*/ 1684868 h 3937530"/>
              <a:gd name="connsiteX11" fmla="*/ 3898281 w 3971496"/>
              <a:gd name="connsiteY11" fmla="*/ 1778530 h 3937530"/>
              <a:gd name="connsiteX12" fmla="*/ 1950418 w 3971496"/>
              <a:gd name="connsiteY12" fmla="*/ 3937530 h 3937530"/>
              <a:gd name="connsiteX13" fmla="*/ 2555 w 3971496"/>
              <a:gd name="connsiteY13" fmla="*/ 1778530 h 3937530"/>
              <a:gd name="connsiteX0" fmla="*/ 2555 w 3971496"/>
              <a:gd name="connsiteY0" fmla="*/ 1778530 h 3937530"/>
              <a:gd name="connsiteX1" fmla="*/ 1526556 w 3971496"/>
              <a:gd name="connsiteY1" fmla="*/ 1029231 h 3937530"/>
              <a:gd name="connsiteX2" fmla="*/ 1069356 w 3971496"/>
              <a:gd name="connsiteY2" fmla="*/ 114830 h 3937530"/>
              <a:gd name="connsiteX3" fmla="*/ 1831356 w 3971496"/>
              <a:gd name="connsiteY3" fmla="*/ 813331 h 3937530"/>
              <a:gd name="connsiteX4" fmla="*/ 1975818 w 3971496"/>
              <a:gd name="connsiteY4" fmla="*/ 191030 h 3937530"/>
              <a:gd name="connsiteX5" fmla="*/ 2237756 w 3971496"/>
              <a:gd name="connsiteY5" fmla="*/ 826030 h 3937530"/>
              <a:gd name="connsiteX6" fmla="*/ 3101355 w 3971496"/>
              <a:gd name="connsiteY6" fmla="*/ 114830 h 3937530"/>
              <a:gd name="connsiteX7" fmla="*/ 2609230 w 3971496"/>
              <a:gd name="connsiteY7" fmla="*/ 1141942 h 3937530"/>
              <a:gd name="connsiteX8" fmla="*/ 3060082 w 3971496"/>
              <a:gd name="connsiteY8" fmla="*/ 1205443 h 3937530"/>
              <a:gd name="connsiteX9" fmla="*/ 2821957 w 3971496"/>
              <a:gd name="connsiteY9" fmla="*/ 1608668 h 3937530"/>
              <a:gd name="connsiteX10" fmla="*/ 3336307 w 3971496"/>
              <a:gd name="connsiteY10" fmla="*/ 1684868 h 3937530"/>
              <a:gd name="connsiteX11" fmla="*/ 3898281 w 3971496"/>
              <a:gd name="connsiteY11" fmla="*/ 1778530 h 3937530"/>
              <a:gd name="connsiteX12" fmla="*/ 1950418 w 3971496"/>
              <a:gd name="connsiteY12" fmla="*/ 3937530 h 3937530"/>
              <a:gd name="connsiteX13" fmla="*/ 2555 w 3971496"/>
              <a:gd name="connsiteY13" fmla="*/ 1778530 h 3937530"/>
              <a:gd name="connsiteX0" fmla="*/ 2555 w 4003228"/>
              <a:gd name="connsiteY0" fmla="*/ 1778530 h 3937530"/>
              <a:gd name="connsiteX1" fmla="*/ 1526556 w 4003228"/>
              <a:gd name="connsiteY1" fmla="*/ 1029231 h 3937530"/>
              <a:gd name="connsiteX2" fmla="*/ 1069356 w 4003228"/>
              <a:gd name="connsiteY2" fmla="*/ 114830 h 3937530"/>
              <a:gd name="connsiteX3" fmla="*/ 1831356 w 4003228"/>
              <a:gd name="connsiteY3" fmla="*/ 813331 h 3937530"/>
              <a:gd name="connsiteX4" fmla="*/ 1975818 w 4003228"/>
              <a:gd name="connsiteY4" fmla="*/ 191030 h 3937530"/>
              <a:gd name="connsiteX5" fmla="*/ 2237756 w 4003228"/>
              <a:gd name="connsiteY5" fmla="*/ 826030 h 3937530"/>
              <a:gd name="connsiteX6" fmla="*/ 3101355 w 4003228"/>
              <a:gd name="connsiteY6" fmla="*/ 114830 h 3937530"/>
              <a:gd name="connsiteX7" fmla="*/ 2609230 w 4003228"/>
              <a:gd name="connsiteY7" fmla="*/ 1141942 h 3937530"/>
              <a:gd name="connsiteX8" fmla="*/ 3060082 w 4003228"/>
              <a:gd name="connsiteY8" fmla="*/ 1205443 h 3937530"/>
              <a:gd name="connsiteX9" fmla="*/ 2821957 w 4003228"/>
              <a:gd name="connsiteY9" fmla="*/ 1608668 h 3937530"/>
              <a:gd name="connsiteX10" fmla="*/ 3336307 w 4003228"/>
              <a:gd name="connsiteY10" fmla="*/ 1684868 h 3937530"/>
              <a:gd name="connsiteX11" fmla="*/ 3626820 w 4003228"/>
              <a:gd name="connsiteY11" fmla="*/ 2013480 h 3937530"/>
              <a:gd name="connsiteX12" fmla="*/ 3898281 w 4003228"/>
              <a:gd name="connsiteY12" fmla="*/ 1778530 h 3937530"/>
              <a:gd name="connsiteX13" fmla="*/ 1950418 w 4003228"/>
              <a:gd name="connsiteY13" fmla="*/ 3937530 h 3937530"/>
              <a:gd name="connsiteX14" fmla="*/ 2555 w 4003228"/>
              <a:gd name="connsiteY14" fmla="*/ 1778530 h 3937530"/>
              <a:gd name="connsiteX0" fmla="*/ 2555 w 4003228"/>
              <a:gd name="connsiteY0" fmla="*/ 1778530 h 3937530"/>
              <a:gd name="connsiteX1" fmla="*/ 1526556 w 4003228"/>
              <a:gd name="connsiteY1" fmla="*/ 1029231 h 3937530"/>
              <a:gd name="connsiteX2" fmla="*/ 1069356 w 4003228"/>
              <a:gd name="connsiteY2" fmla="*/ 114830 h 3937530"/>
              <a:gd name="connsiteX3" fmla="*/ 1831356 w 4003228"/>
              <a:gd name="connsiteY3" fmla="*/ 813331 h 3937530"/>
              <a:gd name="connsiteX4" fmla="*/ 1975818 w 4003228"/>
              <a:gd name="connsiteY4" fmla="*/ 191030 h 3937530"/>
              <a:gd name="connsiteX5" fmla="*/ 2237756 w 4003228"/>
              <a:gd name="connsiteY5" fmla="*/ 826030 h 3937530"/>
              <a:gd name="connsiteX6" fmla="*/ 3101355 w 4003228"/>
              <a:gd name="connsiteY6" fmla="*/ 114830 h 3937530"/>
              <a:gd name="connsiteX7" fmla="*/ 2609230 w 4003228"/>
              <a:gd name="connsiteY7" fmla="*/ 1141942 h 3937530"/>
              <a:gd name="connsiteX8" fmla="*/ 3060082 w 4003228"/>
              <a:gd name="connsiteY8" fmla="*/ 1205443 h 3937530"/>
              <a:gd name="connsiteX9" fmla="*/ 2821957 w 4003228"/>
              <a:gd name="connsiteY9" fmla="*/ 1608668 h 3937530"/>
              <a:gd name="connsiteX10" fmla="*/ 3336307 w 4003228"/>
              <a:gd name="connsiteY10" fmla="*/ 1684868 h 3937530"/>
              <a:gd name="connsiteX11" fmla="*/ 3626820 w 4003228"/>
              <a:gd name="connsiteY11" fmla="*/ 2013480 h 3937530"/>
              <a:gd name="connsiteX12" fmla="*/ 3898281 w 4003228"/>
              <a:gd name="connsiteY12" fmla="*/ 1778530 h 3937530"/>
              <a:gd name="connsiteX13" fmla="*/ 1950418 w 4003228"/>
              <a:gd name="connsiteY13" fmla="*/ 3937530 h 3937530"/>
              <a:gd name="connsiteX14" fmla="*/ 2555 w 4003228"/>
              <a:gd name="connsiteY14" fmla="*/ 1778530 h 3937530"/>
              <a:gd name="connsiteX0" fmla="*/ 2555 w 3676051"/>
              <a:gd name="connsiteY0" fmla="*/ 1778530 h 3939551"/>
              <a:gd name="connsiteX1" fmla="*/ 1526556 w 3676051"/>
              <a:gd name="connsiteY1" fmla="*/ 1029231 h 3939551"/>
              <a:gd name="connsiteX2" fmla="*/ 1069356 w 3676051"/>
              <a:gd name="connsiteY2" fmla="*/ 114830 h 3939551"/>
              <a:gd name="connsiteX3" fmla="*/ 1831356 w 3676051"/>
              <a:gd name="connsiteY3" fmla="*/ 813331 h 3939551"/>
              <a:gd name="connsiteX4" fmla="*/ 1975818 w 3676051"/>
              <a:gd name="connsiteY4" fmla="*/ 191030 h 3939551"/>
              <a:gd name="connsiteX5" fmla="*/ 2237756 w 3676051"/>
              <a:gd name="connsiteY5" fmla="*/ 826030 h 3939551"/>
              <a:gd name="connsiteX6" fmla="*/ 3101355 w 3676051"/>
              <a:gd name="connsiteY6" fmla="*/ 114830 h 3939551"/>
              <a:gd name="connsiteX7" fmla="*/ 2609230 w 3676051"/>
              <a:gd name="connsiteY7" fmla="*/ 1141942 h 3939551"/>
              <a:gd name="connsiteX8" fmla="*/ 3060082 w 3676051"/>
              <a:gd name="connsiteY8" fmla="*/ 1205443 h 3939551"/>
              <a:gd name="connsiteX9" fmla="*/ 2821957 w 3676051"/>
              <a:gd name="connsiteY9" fmla="*/ 1608668 h 3939551"/>
              <a:gd name="connsiteX10" fmla="*/ 3336307 w 3676051"/>
              <a:gd name="connsiteY10" fmla="*/ 1684868 h 3939551"/>
              <a:gd name="connsiteX11" fmla="*/ 3626820 w 3676051"/>
              <a:gd name="connsiteY11" fmla="*/ 2013480 h 3939551"/>
              <a:gd name="connsiteX12" fmla="*/ 3383931 w 3676051"/>
              <a:gd name="connsiteY12" fmla="*/ 2159530 h 3939551"/>
              <a:gd name="connsiteX13" fmla="*/ 1950418 w 3676051"/>
              <a:gd name="connsiteY13" fmla="*/ 3937530 h 3939551"/>
              <a:gd name="connsiteX14" fmla="*/ 2555 w 3676051"/>
              <a:gd name="connsiteY14" fmla="*/ 1778530 h 3939551"/>
              <a:gd name="connsiteX0" fmla="*/ 2555 w 3648852"/>
              <a:gd name="connsiteY0" fmla="*/ 1778530 h 3939551"/>
              <a:gd name="connsiteX1" fmla="*/ 1526556 w 3648852"/>
              <a:gd name="connsiteY1" fmla="*/ 1029231 h 3939551"/>
              <a:gd name="connsiteX2" fmla="*/ 1069356 w 3648852"/>
              <a:gd name="connsiteY2" fmla="*/ 114830 h 3939551"/>
              <a:gd name="connsiteX3" fmla="*/ 1831356 w 3648852"/>
              <a:gd name="connsiteY3" fmla="*/ 813331 h 3939551"/>
              <a:gd name="connsiteX4" fmla="*/ 1975818 w 3648852"/>
              <a:gd name="connsiteY4" fmla="*/ 191030 h 3939551"/>
              <a:gd name="connsiteX5" fmla="*/ 2237756 w 3648852"/>
              <a:gd name="connsiteY5" fmla="*/ 826030 h 3939551"/>
              <a:gd name="connsiteX6" fmla="*/ 3101355 w 3648852"/>
              <a:gd name="connsiteY6" fmla="*/ 114830 h 3939551"/>
              <a:gd name="connsiteX7" fmla="*/ 2609230 w 3648852"/>
              <a:gd name="connsiteY7" fmla="*/ 1141942 h 3939551"/>
              <a:gd name="connsiteX8" fmla="*/ 3060082 w 3648852"/>
              <a:gd name="connsiteY8" fmla="*/ 1205443 h 3939551"/>
              <a:gd name="connsiteX9" fmla="*/ 2821957 w 3648852"/>
              <a:gd name="connsiteY9" fmla="*/ 1608668 h 3939551"/>
              <a:gd name="connsiteX10" fmla="*/ 3336307 w 3648852"/>
              <a:gd name="connsiteY10" fmla="*/ 1684868 h 3939551"/>
              <a:gd name="connsiteX11" fmla="*/ 3626820 w 3648852"/>
              <a:gd name="connsiteY11" fmla="*/ 2013480 h 3939551"/>
              <a:gd name="connsiteX12" fmla="*/ 3383931 w 3648852"/>
              <a:gd name="connsiteY12" fmla="*/ 2159530 h 3939551"/>
              <a:gd name="connsiteX13" fmla="*/ 1950418 w 3648852"/>
              <a:gd name="connsiteY13" fmla="*/ 3937530 h 3939551"/>
              <a:gd name="connsiteX14" fmla="*/ 2555 w 3648852"/>
              <a:gd name="connsiteY14" fmla="*/ 1778530 h 3939551"/>
              <a:gd name="connsiteX0" fmla="*/ 2555 w 3551148"/>
              <a:gd name="connsiteY0" fmla="*/ 1778530 h 3939551"/>
              <a:gd name="connsiteX1" fmla="*/ 1526556 w 3551148"/>
              <a:gd name="connsiteY1" fmla="*/ 1029231 h 3939551"/>
              <a:gd name="connsiteX2" fmla="*/ 1069356 w 3551148"/>
              <a:gd name="connsiteY2" fmla="*/ 114830 h 3939551"/>
              <a:gd name="connsiteX3" fmla="*/ 1831356 w 3551148"/>
              <a:gd name="connsiteY3" fmla="*/ 813331 h 3939551"/>
              <a:gd name="connsiteX4" fmla="*/ 1975818 w 3551148"/>
              <a:gd name="connsiteY4" fmla="*/ 191030 h 3939551"/>
              <a:gd name="connsiteX5" fmla="*/ 2237756 w 3551148"/>
              <a:gd name="connsiteY5" fmla="*/ 826030 h 3939551"/>
              <a:gd name="connsiteX6" fmla="*/ 3101355 w 3551148"/>
              <a:gd name="connsiteY6" fmla="*/ 114830 h 3939551"/>
              <a:gd name="connsiteX7" fmla="*/ 2609230 w 3551148"/>
              <a:gd name="connsiteY7" fmla="*/ 1141942 h 3939551"/>
              <a:gd name="connsiteX8" fmla="*/ 3060082 w 3551148"/>
              <a:gd name="connsiteY8" fmla="*/ 1205443 h 3939551"/>
              <a:gd name="connsiteX9" fmla="*/ 2821957 w 3551148"/>
              <a:gd name="connsiteY9" fmla="*/ 1608668 h 3939551"/>
              <a:gd name="connsiteX10" fmla="*/ 3336307 w 3551148"/>
              <a:gd name="connsiteY10" fmla="*/ 1684868 h 3939551"/>
              <a:gd name="connsiteX11" fmla="*/ 3517283 w 3551148"/>
              <a:gd name="connsiteY11" fmla="*/ 1965855 h 3939551"/>
              <a:gd name="connsiteX12" fmla="*/ 3383931 w 3551148"/>
              <a:gd name="connsiteY12" fmla="*/ 2159530 h 3939551"/>
              <a:gd name="connsiteX13" fmla="*/ 1950418 w 3551148"/>
              <a:gd name="connsiteY13" fmla="*/ 3937530 h 3939551"/>
              <a:gd name="connsiteX14" fmla="*/ 2555 w 3551148"/>
              <a:gd name="connsiteY14" fmla="*/ 1778530 h 3939551"/>
              <a:gd name="connsiteX0" fmla="*/ 2555 w 3517283"/>
              <a:gd name="connsiteY0" fmla="*/ 1778530 h 3939551"/>
              <a:gd name="connsiteX1" fmla="*/ 1526556 w 3517283"/>
              <a:gd name="connsiteY1" fmla="*/ 1029231 h 3939551"/>
              <a:gd name="connsiteX2" fmla="*/ 1069356 w 3517283"/>
              <a:gd name="connsiteY2" fmla="*/ 114830 h 3939551"/>
              <a:gd name="connsiteX3" fmla="*/ 1831356 w 3517283"/>
              <a:gd name="connsiteY3" fmla="*/ 813331 h 3939551"/>
              <a:gd name="connsiteX4" fmla="*/ 1975818 w 3517283"/>
              <a:gd name="connsiteY4" fmla="*/ 191030 h 3939551"/>
              <a:gd name="connsiteX5" fmla="*/ 2237756 w 3517283"/>
              <a:gd name="connsiteY5" fmla="*/ 826030 h 3939551"/>
              <a:gd name="connsiteX6" fmla="*/ 3101355 w 3517283"/>
              <a:gd name="connsiteY6" fmla="*/ 114830 h 3939551"/>
              <a:gd name="connsiteX7" fmla="*/ 2609230 w 3517283"/>
              <a:gd name="connsiteY7" fmla="*/ 1141942 h 3939551"/>
              <a:gd name="connsiteX8" fmla="*/ 3060082 w 3517283"/>
              <a:gd name="connsiteY8" fmla="*/ 1205443 h 3939551"/>
              <a:gd name="connsiteX9" fmla="*/ 2821957 w 3517283"/>
              <a:gd name="connsiteY9" fmla="*/ 1608668 h 3939551"/>
              <a:gd name="connsiteX10" fmla="*/ 3336307 w 3517283"/>
              <a:gd name="connsiteY10" fmla="*/ 1684868 h 3939551"/>
              <a:gd name="connsiteX11" fmla="*/ 3517283 w 3517283"/>
              <a:gd name="connsiteY11" fmla="*/ 1965855 h 3939551"/>
              <a:gd name="connsiteX12" fmla="*/ 3383931 w 3517283"/>
              <a:gd name="connsiteY12" fmla="*/ 2159530 h 3939551"/>
              <a:gd name="connsiteX13" fmla="*/ 1950418 w 3517283"/>
              <a:gd name="connsiteY13" fmla="*/ 3937530 h 3939551"/>
              <a:gd name="connsiteX14" fmla="*/ 2555 w 3517283"/>
              <a:gd name="connsiteY14" fmla="*/ 1778530 h 3939551"/>
              <a:gd name="connsiteX0" fmla="*/ 2555 w 3521355"/>
              <a:gd name="connsiteY0" fmla="*/ 1778530 h 3939551"/>
              <a:gd name="connsiteX1" fmla="*/ 1526556 w 3521355"/>
              <a:gd name="connsiteY1" fmla="*/ 1029231 h 3939551"/>
              <a:gd name="connsiteX2" fmla="*/ 1069356 w 3521355"/>
              <a:gd name="connsiteY2" fmla="*/ 114830 h 3939551"/>
              <a:gd name="connsiteX3" fmla="*/ 1831356 w 3521355"/>
              <a:gd name="connsiteY3" fmla="*/ 813331 h 3939551"/>
              <a:gd name="connsiteX4" fmla="*/ 1975818 w 3521355"/>
              <a:gd name="connsiteY4" fmla="*/ 191030 h 3939551"/>
              <a:gd name="connsiteX5" fmla="*/ 2237756 w 3521355"/>
              <a:gd name="connsiteY5" fmla="*/ 826030 h 3939551"/>
              <a:gd name="connsiteX6" fmla="*/ 3101355 w 3521355"/>
              <a:gd name="connsiteY6" fmla="*/ 114830 h 3939551"/>
              <a:gd name="connsiteX7" fmla="*/ 2609230 w 3521355"/>
              <a:gd name="connsiteY7" fmla="*/ 1141942 h 3939551"/>
              <a:gd name="connsiteX8" fmla="*/ 3060082 w 3521355"/>
              <a:gd name="connsiteY8" fmla="*/ 1205443 h 3939551"/>
              <a:gd name="connsiteX9" fmla="*/ 2821957 w 3521355"/>
              <a:gd name="connsiteY9" fmla="*/ 1608668 h 3939551"/>
              <a:gd name="connsiteX10" fmla="*/ 3336307 w 3521355"/>
              <a:gd name="connsiteY10" fmla="*/ 1684868 h 3939551"/>
              <a:gd name="connsiteX11" fmla="*/ 3517283 w 3521355"/>
              <a:gd name="connsiteY11" fmla="*/ 1965855 h 3939551"/>
              <a:gd name="connsiteX12" fmla="*/ 3383931 w 3521355"/>
              <a:gd name="connsiteY12" fmla="*/ 2159530 h 3939551"/>
              <a:gd name="connsiteX13" fmla="*/ 1950418 w 3521355"/>
              <a:gd name="connsiteY13" fmla="*/ 3937530 h 3939551"/>
              <a:gd name="connsiteX14" fmla="*/ 2555 w 3521355"/>
              <a:gd name="connsiteY14" fmla="*/ 1778530 h 3939551"/>
              <a:gd name="connsiteX0" fmla="*/ 2555 w 3521355"/>
              <a:gd name="connsiteY0" fmla="*/ 1778530 h 3939551"/>
              <a:gd name="connsiteX1" fmla="*/ 1526556 w 3521355"/>
              <a:gd name="connsiteY1" fmla="*/ 1029231 h 3939551"/>
              <a:gd name="connsiteX2" fmla="*/ 1069356 w 3521355"/>
              <a:gd name="connsiteY2" fmla="*/ 114830 h 3939551"/>
              <a:gd name="connsiteX3" fmla="*/ 1831356 w 3521355"/>
              <a:gd name="connsiteY3" fmla="*/ 813331 h 3939551"/>
              <a:gd name="connsiteX4" fmla="*/ 1975818 w 3521355"/>
              <a:gd name="connsiteY4" fmla="*/ 191030 h 3939551"/>
              <a:gd name="connsiteX5" fmla="*/ 2237756 w 3521355"/>
              <a:gd name="connsiteY5" fmla="*/ 826030 h 3939551"/>
              <a:gd name="connsiteX6" fmla="*/ 3101355 w 3521355"/>
              <a:gd name="connsiteY6" fmla="*/ 114830 h 3939551"/>
              <a:gd name="connsiteX7" fmla="*/ 2609230 w 3521355"/>
              <a:gd name="connsiteY7" fmla="*/ 1141942 h 3939551"/>
              <a:gd name="connsiteX8" fmla="*/ 3060082 w 3521355"/>
              <a:gd name="connsiteY8" fmla="*/ 1205443 h 3939551"/>
              <a:gd name="connsiteX9" fmla="*/ 2821957 w 3521355"/>
              <a:gd name="connsiteY9" fmla="*/ 1608668 h 3939551"/>
              <a:gd name="connsiteX10" fmla="*/ 3336307 w 3521355"/>
              <a:gd name="connsiteY10" fmla="*/ 1684868 h 3939551"/>
              <a:gd name="connsiteX11" fmla="*/ 3517283 w 3521355"/>
              <a:gd name="connsiteY11" fmla="*/ 1965855 h 3939551"/>
              <a:gd name="connsiteX12" fmla="*/ 3383931 w 3521355"/>
              <a:gd name="connsiteY12" fmla="*/ 2159530 h 3939551"/>
              <a:gd name="connsiteX13" fmla="*/ 1950418 w 3521355"/>
              <a:gd name="connsiteY13" fmla="*/ 3937530 h 3939551"/>
              <a:gd name="connsiteX14" fmla="*/ 2555 w 3521355"/>
              <a:gd name="connsiteY14" fmla="*/ 1778530 h 3939551"/>
              <a:gd name="connsiteX0" fmla="*/ 2555 w 3521355"/>
              <a:gd name="connsiteY0" fmla="*/ 1778530 h 3939551"/>
              <a:gd name="connsiteX1" fmla="*/ 1526556 w 3521355"/>
              <a:gd name="connsiteY1" fmla="*/ 1029231 h 3939551"/>
              <a:gd name="connsiteX2" fmla="*/ 1069356 w 3521355"/>
              <a:gd name="connsiteY2" fmla="*/ 114830 h 3939551"/>
              <a:gd name="connsiteX3" fmla="*/ 1831356 w 3521355"/>
              <a:gd name="connsiteY3" fmla="*/ 813331 h 3939551"/>
              <a:gd name="connsiteX4" fmla="*/ 1975818 w 3521355"/>
              <a:gd name="connsiteY4" fmla="*/ 191030 h 3939551"/>
              <a:gd name="connsiteX5" fmla="*/ 2237756 w 3521355"/>
              <a:gd name="connsiteY5" fmla="*/ 826030 h 3939551"/>
              <a:gd name="connsiteX6" fmla="*/ 3101355 w 3521355"/>
              <a:gd name="connsiteY6" fmla="*/ 114830 h 3939551"/>
              <a:gd name="connsiteX7" fmla="*/ 2609230 w 3521355"/>
              <a:gd name="connsiteY7" fmla="*/ 1141942 h 3939551"/>
              <a:gd name="connsiteX8" fmla="*/ 3060082 w 3521355"/>
              <a:gd name="connsiteY8" fmla="*/ 1205443 h 3939551"/>
              <a:gd name="connsiteX9" fmla="*/ 2821957 w 3521355"/>
              <a:gd name="connsiteY9" fmla="*/ 1608668 h 3939551"/>
              <a:gd name="connsiteX10" fmla="*/ 3336307 w 3521355"/>
              <a:gd name="connsiteY10" fmla="*/ 1684868 h 3939551"/>
              <a:gd name="connsiteX11" fmla="*/ 3517283 w 3521355"/>
              <a:gd name="connsiteY11" fmla="*/ 1965855 h 3939551"/>
              <a:gd name="connsiteX12" fmla="*/ 3383931 w 3521355"/>
              <a:gd name="connsiteY12" fmla="*/ 2159530 h 3939551"/>
              <a:gd name="connsiteX13" fmla="*/ 1950418 w 3521355"/>
              <a:gd name="connsiteY13" fmla="*/ 3937530 h 3939551"/>
              <a:gd name="connsiteX14" fmla="*/ 2555 w 3521355"/>
              <a:gd name="connsiteY14" fmla="*/ 1778530 h 3939551"/>
              <a:gd name="connsiteX0" fmla="*/ 2555 w 3521355"/>
              <a:gd name="connsiteY0" fmla="*/ 1778530 h 3939551"/>
              <a:gd name="connsiteX1" fmla="*/ 1526556 w 3521355"/>
              <a:gd name="connsiteY1" fmla="*/ 1029231 h 3939551"/>
              <a:gd name="connsiteX2" fmla="*/ 1069356 w 3521355"/>
              <a:gd name="connsiteY2" fmla="*/ 114830 h 3939551"/>
              <a:gd name="connsiteX3" fmla="*/ 1831356 w 3521355"/>
              <a:gd name="connsiteY3" fmla="*/ 813331 h 3939551"/>
              <a:gd name="connsiteX4" fmla="*/ 1975818 w 3521355"/>
              <a:gd name="connsiteY4" fmla="*/ 191030 h 3939551"/>
              <a:gd name="connsiteX5" fmla="*/ 2237756 w 3521355"/>
              <a:gd name="connsiteY5" fmla="*/ 826030 h 3939551"/>
              <a:gd name="connsiteX6" fmla="*/ 3101355 w 3521355"/>
              <a:gd name="connsiteY6" fmla="*/ 114830 h 3939551"/>
              <a:gd name="connsiteX7" fmla="*/ 2609230 w 3521355"/>
              <a:gd name="connsiteY7" fmla="*/ 1141942 h 3939551"/>
              <a:gd name="connsiteX8" fmla="*/ 3060082 w 3521355"/>
              <a:gd name="connsiteY8" fmla="*/ 1205443 h 3939551"/>
              <a:gd name="connsiteX9" fmla="*/ 2821957 w 3521355"/>
              <a:gd name="connsiteY9" fmla="*/ 1608668 h 3939551"/>
              <a:gd name="connsiteX10" fmla="*/ 3336307 w 3521355"/>
              <a:gd name="connsiteY10" fmla="*/ 1684868 h 3939551"/>
              <a:gd name="connsiteX11" fmla="*/ 3517283 w 3521355"/>
              <a:gd name="connsiteY11" fmla="*/ 1965855 h 3939551"/>
              <a:gd name="connsiteX12" fmla="*/ 3383931 w 3521355"/>
              <a:gd name="connsiteY12" fmla="*/ 2159530 h 3939551"/>
              <a:gd name="connsiteX13" fmla="*/ 1950418 w 3521355"/>
              <a:gd name="connsiteY13" fmla="*/ 3937530 h 3939551"/>
              <a:gd name="connsiteX14" fmla="*/ 2555 w 3521355"/>
              <a:gd name="connsiteY14" fmla="*/ 1778530 h 3939551"/>
              <a:gd name="connsiteX0" fmla="*/ 2555 w 3521355"/>
              <a:gd name="connsiteY0" fmla="*/ 1778530 h 3939111"/>
              <a:gd name="connsiteX1" fmla="*/ 1526556 w 3521355"/>
              <a:gd name="connsiteY1" fmla="*/ 1029231 h 3939111"/>
              <a:gd name="connsiteX2" fmla="*/ 1069356 w 3521355"/>
              <a:gd name="connsiteY2" fmla="*/ 114830 h 3939111"/>
              <a:gd name="connsiteX3" fmla="*/ 1831356 w 3521355"/>
              <a:gd name="connsiteY3" fmla="*/ 813331 h 3939111"/>
              <a:gd name="connsiteX4" fmla="*/ 1975818 w 3521355"/>
              <a:gd name="connsiteY4" fmla="*/ 191030 h 3939111"/>
              <a:gd name="connsiteX5" fmla="*/ 2237756 w 3521355"/>
              <a:gd name="connsiteY5" fmla="*/ 826030 h 3939111"/>
              <a:gd name="connsiteX6" fmla="*/ 3101355 w 3521355"/>
              <a:gd name="connsiteY6" fmla="*/ 114830 h 3939111"/>
              <a:gd name="connsiteX7" fmla="*/ 2609230 w 3521355"/>
              <a:gd name="connsiteY7" fmla="*/ 1141942 h 3939111"/>
              <a:gd name="connsiteX8" fmla="*/ 3060082 w 3521355"/>
              <a:gd name="connsiteY8" fmla="*/ 1205443 h 3939111"/>
              <a:gd name="connsiteX9" fmla="*/ 2821957 w 3521355"/>
              <a:gd name="connsiteY9" fmla="*/ 1608668 h 3939111"/>
              <a:gd name="connsiteX10" fmla="*/ 3336307 w 3521355"/>
              <a:gd name="connsiteY10" fmla="*/ 1684868 h 3939111"/>
              <a:gd name="connsiteX11" fmla="*/ 3517283 w 3521355"/>
              <a:gd name="connsiteY11" fmla="*/ 1965855 h 3939111"/>
              <a:gd name="connsiteX12" fmla="*/ 3383931 w 3521355"/>
              <a:gd name="connsiteY12" fmla="*/ 2159530 h 3939111"/>
              <a:gd name="connsiteX13" fmla="*/ 1950418 w 3521355"/>
              <a:gd name="connsiteY13" fmla="*/ 3937530 h 3939111"/>
              <a:gd name="connsiteX14" fmla="*/ 2555 w 3521355"/>
              <a:gd name="connsiteY14" fmla="*/ 1778530 h 3939111"/>
              <a:gd name="connsiteX0" fmla="*/ 2555 w 3521355"/>
              <a:gd name="connsiteY0" fmla="*/ 1778530 h 3938642"/>
              <a:gd name="connsiteX1" fmla="*/ 1526556 w 3521355"/>
              <a:gd name="connsiteY1" fmla="*/ 1029231 h 3938642"/>
              <a:gd name="connsiteX2" fmla="*/ 1069356 w 3521355"/>
              <a:gd name="connsiteY2" fmla="*/ 114830 h 3938642"/>
              <a:gd name="connsiteX3" fmla="*/ 1831356 w 3521355"/>
              <a:gd name="connsiteY3" fmla="*/ 813331 h 3938642"/>
              <a:gd name="connsiteX4" fmla="*/ 1975818 w 3521355"/>
              <a:gd name="connsiteY4" fmla="*/ 191030 h 3938642"/>
              <a:gd name="connsiteX5" fmla="*/ 2237756 w 3521355"/>
              <a:gd name="connsiteY5" fmla="*/ 826030 h 3938642"/>
              <a:gd name="connsiteX6" fmla="*/ 3101355 w 3521355"/>
              <a:gd name="connsiteY6" fmla="*/ 114830 h 3938642"/>
              <a:gd name="connsiteX7" fmla="*/ 2609230 w 3521355"/>
              <a:gd name="connsiteY7" fmla="*/ 1141942 h 3938642"/>
              <a:gd name="connsiteX8" fmla="*/ 3060082 w 3521355"/>
              <a:gd name="connsiteY8" fmla="*/ 1205443 h 3938642"/>
              <a:gd name="connsiteX9" fmla="*/ 2821957 w 3521355"/>
              <a:gd name="connsiteY9" fmla="*/ 1608668 h 3938642"/>
              <a:gd name="connsiteX10" fmla="*/ 3336307 w 3521355"/>
              <a:gd name="connsiteY10" fmla="*/ 1684868 h 3938642"/>
              <a:gd name="connsiteX11" fmla="*/ 3517283 w 3521355"/>
              <a:gd name="connsiteY11" fmla="*/ 1965855 h 3938642"/>
              <a:gd name="connsiteX12" fmla="*/ 3383931 w 3521355"/>
              <a:gd name="connsiteY12" fmla="*/ 2159530 h 3938642"/>
              <a:gd name="connsiteX13" fmla="*/ 2717184 w 3521355"/>
              <a:gd name="connsiteY13" fmla="*/ 2075393 h 3938642"/>
              <a:gd name="connsiteX14" fmla="*/ 1950418 w 3521355"/>
              <a:gd name="connsiteY14" fmla="*/ 3937530 h 3938642"/>
              <a:gd name="connsiteX15" fmla="*/ 2555 w 3521355"/>
              <a:gd name="connsiteY15" fmla="*/ 1778530 h 3938642"/>
              <a:gd name="connsiteX0" fmla="*/ 2555 w 3521355"/>
              <a:gd name="connsiteY0" fmla="*/ 1778530 h 3938642"/>
              <a:gd name="connsiteX1" fmla="*/ 1526556 w 3521355"/>
              <a:gd name="connsiteY1" fmla="*/ 1029231 h 3938642"/>
              <a:gd name="connsiteX2" fmla="*/ 1069356 w 3521355"/>
              <a:gd name="connsiteY2" fmla="*/ 114830 h 3938642"/>
              <a:gd name="connsiteX3" fmla="*/ 1831356 w 3521355"/>
              <a:gd name="connsiteY3" fmla="*/ 813331 h 3938642"/>
              <a:gd name="connsiteX4" fmla="*/ 1975818 w 3521355"/>
              <a:gd name="connsiteY4" fmla="*/ 191030 h 3938642"/>
              <a:gd name="connsiteX5" fmla="*/ 2237756 w 3521355"/>
              <a:gd name="connsiteY5" fmla="*/ 826030 h 3938642"/>
              <a:gd name="connsiteX6" fmla="*/ 3101355 w 3521355"/>
              <a:gd name="connsiteY6" fmla="*/ 114830 h 3938642"/>
              <a:gd name="connsiteX7" fmla="*/ 2609230 w 3521355"/>
              <a:gd name="connsiteY7" fmla="*/ 1141942 h 3938642"/>
              <a:gd name="connsiteX8" fmla="*/ 3060082 w 3521355"/>
              <a:gd name="connsiteY8" fmla="*/ 1205443 h 3938642"/>
              <a:gd name="connsiteX9" fmla="*/ 2821957 w 3521355"/>
              <a:gd name="connsiteY9" fmla="*/ 1608668 h 3938642"/>
              <a:gd name="connsiteX10" fmla="*/ 3336307 w 3521355"/>
              <a:gd name="connsiteY10" fmla="*/ 1684868 h 3938642"/>
              <a:gd name="connsiteX11" fmla="*/ 3517283 w 3521355"/>
              <a:gd name="connsiteY11" fmla="*/ 1965855 h 3938642"/>
              <a:gd name="connsiteX12" fmla="*/ 3369643 w 3521355"/>
              <a:gd name="connsiteY12" fmla="*/ 2150005 h 3938642"/>
              <a:gd name="connsiteX13" fmla="*/ 2717184 w 3521355"/>
              <a:gd name="connsiteY13" fmla="*/ 2075393 h 3938642"/>
              <a:gd name="connsiteX14" fmla="*/ 1950418 w 3521355"/>
              <a:gd name="connsiteY14" fmla="*/ 3937530 h 3938642"/>
              <a:gd name="connsiteX15" fmla="*/ 2555 w 3521355"/>
              <a:gd name="connsiteY15" fmla="*/ 1778530 h 3938642"/>
              <a:gd name="connsiteX0" fmla="*/ 2555 w 3521355"/>
              <a:gd name="connsiteY0" fmla="*/ 1778530 h 3938642"/>
              <a:gd name="connsiteX1" fmla="*/ 1526556 w 3521355"/>
              <a:gd name="connsiteY1" fmla="*/ 1029231 h 3938642"/>
              <a:gd name="connsiteX2" fmla="*/ 1069356 w 3521355"/>
              <a:gd name="connsiteY2" fmla="*/ 114830 h 3938642"/>
              <a:gd name="connsiteX3" fmla="*/ 1831356 w 3521355"/>
              <a:gd name="connsiteY3" fmla="*/ 813331 h 3938642"/>
              <a:gd name="connsiteX4" fmla="*/ 1975818 w 3521355"/>
              <a:gd name="connsiteY4" fmla="*/ 191030 h 3938642"/>
              <a:gd name="connsiteX5" fmla="*/ 2237756 w 3521355"/>
              <a:gd name="connsiteY5" fmla="*/ 826030 h 3938642"/>
              <a:gd name="connsiteX6" fmla="*/ 3101355 w 3521355"/>
              <a:gd name="connsiteY6" fmla="*/ 114830 h 3938642"/>
              <a:gd name="connsiteX7" fmla="*/ 2609230 w 3521355"/>
              <a:gd name="connsiteY7" fmla="*/ 1141942 h 3938642"/>
              <a:gd name="connsiteX8" fmla="*/ 3060082 w 3521355"/>
              <a:gd name="connsiteY8" fmla="*/ 1205443 h 3938642"/>
              <a:gd name="connsiteX9" fmla="*/ 2821957 w 3521355"/>
              <a:gd name="connsiteY9" fmla="*/ 1608668 h 3938642"/>
              <a:gd name="connsiteX10" fmla="*/ 3336307 w 3521355"/>
              <a:gd name="connsiteY10" fmla="*/ 1684868 h 3938642"/>
              <a:gd name="connsiteX11" fmla="*/ 3517283 w 3521355"/>
              <a:gd name="connsiteY11" fmla="*/ 1965855 h 3938642"/>
              <a:gd name="connsiteX12" fmla="*/ 3369643 w 3521355"/>
              <a:gd name="connsiteY12" fmla="*/ 2150005 h 3938642"/>
              <a:gd name="connsiteX13" fmla="*/ 2717184 w 3521355"/>
              <a:gd name="connsiteY13" fmla="*/ 2075393 h 3938642"/>
              <a:gd name="connsiteX14" fmla="*/ 1950418 w 3521355"/>
              <a:gd name="connsiteY14" fmla="*/ 3937530 h 3938642"/>
              <a:gd name="connsiteX15" fmla="*/ 2555 w 3521355"/>
              <a:gd name="connsiteY15" fmla="*/ 1778530 h 3938642"/>
              <a:gd name="connsiteX0" fmla="*/ 2555 w 3521355"/>
              <a:gd name="connsiteY0" fmla="*/ 1778530 h 3938642"/>
              <a:gd name="connsiteX1" fmla="*/ 1526556 w 3521355"/>
              <a:gd name="connsiteY1" fmla="*/ 1029231 h 3938642"/>
              <a:gd name="connsiteX2" fmla="*/ 1069356 w 3521355"/>
              <a:gd name="connsiteY2" fmla="*/ 114830 h 3938642"/>
              <a:gd name="connsiteX3" fmla="*/ 1831356 w 3521355"/>
              <a:gd name="connsiteY3" fmla="*/ 813331 h 3938642"/>
              <a:gd name="connsiteX4" fmla="*/ 1975818 w 3521355"/>
              <a:gd name="connsiteY4" fmla="*/ 191030 h 3938642"/>
              <a:gd name="connsiteX5" fmla="*/ 2237756 w 3521355"/>
              <a:gd name="connsiteY5" fmla="*/ 826030 h 3938642"/>
              <a:gd name="connsiteX6" fmla="*/ 3101355 w 3521355"/>
              <a:gd name="connsiteY6" fmla="*/ 114830 h 3938642"/>
              <a:gd name="connsiteX7" fmla="*/ 2609230 w 3521355"/>
              <a:gd name="connsiteY7" fmla="*/ 1141942 h 3938642"/>
              <a:gd name="connsiteX8" fmla="*/ 3060082 w 3521355"/>
              <a:gd name="connsiteY8" fmla="*/ 1205443 h 3938642"/>
              <a:gd name="connsiteX9" fmla="*/ 2821957 w 3521355"/>
              <a:gd name="connsiteY9" fmla="*/ 1608668 h 3938642"/>
              <a:gd name="connsiteX10" fmla="*/ 3336307 w 3521355"/>
              <a:gd name="connsiteY10" fmla="*/ 1684868 h 3938642"/>
              <a:gd name="connsiteX11" fmla="*/ 3517283 w 3521355"/>
              <a:gd name="connsiteY11" fmla="*/ 1965855 h 3938642"/>
              <a:gd name="connsiteX12" fmla="*/ 3369643 w 3521355"/>
              <a:gd name="connsiteY12" fmla="*/ 2150005 h 3938642"/>
              <a:gd name="connsiteX13" fmla="*/ 2717184 w 3521355"/>
              <a:gd name="connsiteY13" fmla="*/ 2075393 h 3938642"/>
              <a:gd name="connsiteX14" fmla="*/ 1950418 w 3521355"/>
              <a:gd name="connsiteY14" fmla="*/ 3937530 h 3938642"/>
              <a:gd name="connsiteX15" fmla="*/ 2555 w 3521355"/>
              <a:gd name="connsiteY15" fmla="*/ 1778530 h 3938642"/>
              <a:gd name="connsiteX0" fmla="*/ 2555 w 3521355"/>
              <a:gd name="connsiteY0" fmla="*/ 1778530 h 3970285"/>
              <a:gd name="connsiteX1" fmla="*/ 1526556 w 3521355"/>
              <a:gd name="connsiteY1" fmla="*/ 1029231 h 3970285"/>
              <a:gd name="connsiteX2" fmla="*/ 1069356 w 3521355"/>
              <a:gd name="connsiteY2" fmla="*/ 114830 h 3970285"/>
              <a:gd name="connsiteX3" fmla="*/ 1831356 w 3521355"/>
              <a:gd name="connsiteY3" fmla="*/ 813331 h 3970285"/>
              <a:gd name="connsiteX4" fmla="*/ 1975818 w 3521355"/>
              <a:gd name="connsiteY4" fmla="*/ 191030 h 3970285"/>
              <a:gd name="connsiteX5" fmla="*/ 2237756 w 3521355"/>
              <a:gd name="connsiteY5" fmla="*/ 826030 h 3970285"/>
              <a:gd name="connsiteX6" fmla="*/ 3101355 w 3521355"/>
              <a:gd name="connsiteY6" fmla="*/ 114830 h 3970285"/>
              <a:gd name="connsiteX7" fmla="*/ 2609230 w 3521355"/>
              <a:gd name="connsiteY7" fmla="*/ 1141942 h 3970285"/>
              <a:gd name="connsiteX8" fmla="*/ 3060082 w 3521355"/>
              <a:gd name="connsiteY8" fmla="*/ 1205443 h 3970285"/>
              <a:gd name="connsiteX9" fmla="*/ 2821957 w 3521355"/>
              <a:gd name="connsiteY9" fmla="*/ 1608668 h 3970285"/>
              <a:gd name="connsiteX10" fmla="*/ 3336307 w 3521355"/>
              <a:gd name="connsiteY10" fmla="*/ 1684868 h 3970285"/>
              <a:gd name="connsiteX11" fmla="*/ 3517283 w 3521355"/>
              <a:gd name="connsiteY11" fmla="*/ 1965855 h 3970285"/>
              <a:gd name="connsiteX12" fmla="*/ 3369643 w 3521355"/>
              <a:gd name="connsiteY12" fmla="*/ 2150005 h 3970285"/>
              <a:gd name="connsiteX13" fmla="*/ 2717184 w 3521355"/>
              <a:gd name="connsiteY13" fmla="*/ 2075393 h 3970285"/>
              <a:gd name="connsiteX14" fmla="*/ 3469659 w 3521355"/>
              <a:gd name="connsiteY14" fmla="*/ 3013605 h 3970285"/>
              <a:gd name="connsiteX15" fmla="*/ 1950418 w 3521355"/>
              <a:gd name="connsiteY15" fmla="*/ 3937530 h 3970285"/>
              <a:gd name="connsiteX16" fmla="*/ 2555 w 3521355"/>
              <a:gd name="connsiteY16" fmla="*/ 1778530 h 3970285"/>
              <a:gd name="connsiteX0" fmla="*/ 2555 w 3521355"/>
              <a:gd name="connsiteY0" fmla="*/ 1778530 h 3970285"/>
              <a:gd name="connsiteX1" fmla="*/ 1526556 w 3521355"/>
              <a:gd name="connsiteY1" fmla="*/ 1029231 h 3970285"/>
              <a:gd name="connsiteX2" fmla="*/ 1069356 w 3521355"/>
              <a:gd name="connsiteY2" fmla="*/ 114830 h 3970285"/>
              <a:gd name="connsiteX3" fmla="*/ 1831356 w 3521355"/>
              <a:gd name="connsiteY3" fmla="*/ 813331 h 3970285"/>
              <a:gd name="connsiteX4" fmla="*/ 1975818 w 3521355"/>
              <a:gd name="connsiteY4" fmla="*/ 191030 h 3970285"/>
              <a:gd name="connsiteX5" fmla="*/ 2237756 w 3521355"/>
              <a:gd name="connsiteY5" fmla="*/ 826030 h 3970285"/>
              <a:gd name="connsiteX6" fmla="*/ 3101355 w 3521355"/>
              <a:gd name="connsiteY6" fmla="*/ 114830 h 3970285"/>
              <a:gd name="connsiteX7" fmla="*/ 2609230 w 3521355"/>
              <a:gd name="connsiteY7" fmla="*/ 1141942 h 3970285"/>
              <a:gd name="connsiteX8" fmla="*/ 3060082 w 3521355"/>
              <a:gd name="connsiteY8" fmla="*/ 1205443 h 3970285"/>
              <a:gd name="connsiteX9" fmla="*/ 2821957 w 3521355"/>
              <a:gd name="connsiteY9" fmla="*/ 1608668 h 3970285"/>
              <a:gd name="connsiteX10" fmla="*/ 3336307 w 3521355"/>
              <a:gd name="connsiteY10" fmla="*/ 1684868 h 3970285"/>
              <a:gd name="connsiteX11" fmla="*/ 3517283 w 3521355"/>
              <a:gd name="connsiteY11" fmla="*/ 1965855 h 3970285"/>
              <a:gd name="connsiteX12" fmla="*/ 3369643 w 3521355"/>
              <a:gd name="connsiteY12" fmla="*/ 2150005 h 3970285"/>
              <a:gd name="connsiteX13" fmla="*/ 2717184 w 3521355"/>
              <a:gd name="connsiteY13" fmla="*/ 2075393 h 3970285"/>
              <a:gd name="connsiteX14" fmla="*/ 3469659 w 3521355"/>
              <a:gd name="connsiteY14" fmla="*/ 3013605 h 3970285"/>
              <a:gd name="connsiteX15" fmla="*/ 1950418 w 3521355"/>
              <a:gd name="connsiteY15" fmla="*/ 3937530 h 3970285"/>
              <a:gd name="connsiteX16" fmla="*/ 2555 w 3521355"/>
              <a:gd name="connsiteY16" fmla="*/ 1778530 h 3970285"/>
              <a:gd name="connsiteX0" fmla="*/ 2555 w 3521355"/>
              <a:gd name="connsiteY0" fmla="*/ 1778530 h 3970285"/>
              <a:gd name="connsiteX1" fmla="*/ 1526556 w 3521355"/>
              <a:gd name="connsiteY1" fmla="*/ 1029231 h 3970285"/>
              <a:gd name="connsiteX2" fmla="*/ 1069356 w 3521355"/>
              <a:gd name="connsiteY2" fmla="*/ 114830 h 3970285"/>
              <a:gd name="connsiteX3" fmla="*/ 1831356 w 3521355"/>
              <a:gd name="connsiteY3" fmla="*/ 813331 h 3970285"/>
              <a:gd name="connsiteX4" fmla="*/ 1975818 w 3521355"/>
              <a:gd name="connsiteY4" fmla="*/ 191030 h 3970285"/>
              <a:gd name="connsiteX5" fmla="*/ 2237756 w 3521355"/>
              <a:gd name="connsiteY5" fmla="*/ 826030 h 3970285"/>
              <a:gd name="connsiteX6" fmla="*/ 3101355 w 3521355"/>
              <a:gd name="connsiteY6" fmla="*/ 114830 h 3970285"/>
              <a:gd name="connsiteX7" fmla="*/ 2609230 w 3521355"/>
              <a:gd name="connsiteY7" fmla="*/ 1141942 h 3970285"/>
              <a:gd name="connsiteX8" fmla="*/ 3060082 w 3521355"/>
              <a:gd name="connsiteY8" fmla="*/ 1205443 h 3970285"/>
              <a:gd name="connsiteX9" fmla="*/ 2821957 w 3521355"/>
              <a:gd name="connsiteY9" fmla="*/ 1608668 h 3970285"/>
              <a:gd name="connsiteX10" fmla="*/ 3336307 w 3521355"/>
              <a:gd name="connsiteY10" fmla="*/ 1684868 h 3970285"/>
              <a:gd name="connsiteX11" fmla="*/ 3517283 w 3521355"/>
              <a:gd name="connsiteY11" fmla="*/ 1965855 h 3970285"/>
              <a:gd name="connsiteX12" fmla="*/ 3369643 w 3521355"/>
              <a:gd name="connsiteY12" fmla="*/ 2150005 h 3970285"/>
              <a:gd name="connsiteX13" fmla="*/ 2717184 w 3521355"/>
              <a:gd name="connsiteY13" fmla="*/ 2075393 h 3970285"/>
              <a:gd name="connsiteX14" fmla="*/ 3469659 w 3521355"/>
              <a:gd name="connsiteY14" fmla="*/ 3013605 h 3970285"/>
              <a:gd name="connsiteX15" fmla="*/ 1950418 w 3521355"/>
              <a:gd name="connsiteY15" fmla="*/ 3937530 h 3970285"/>
              <a:gd name="connsiteX16" fmla="*/ 2555 w 3521355"/>
              <a:gd name="connsiteY16" fmla="*/ 1778530 h 3970285"/>
              <a:gd name="connsiteX0" fmla="*/ 2555 w 3521355"/>
              <a:gd name="connsiteY0" fmla="*/ 1778530 h 3971546"/>
              <a:gd name="connsiteX1" fmla="*/ 1526556 w 3521355"/>
              <a:gd name="connsiteY1" fmla="*/ 1029231 h 3971546"/>
              <a:gd name="connsiteX2" fmla="*/ 1069356 w 3521355"/>
              <a:gd name="connsiteY2" fmla="*/ 114830 h 3971546"/>
              <a:gd name="connsiteX3" fmla="*/ 1831356 w 3521355"/>
              <a:gd name="connsiteY3" fmla="*/ 813331 h 3971546"/>
              <a:gd name="connsiteX4" fmla="*/ 1975818 w 3521355"/>
              <a:gd name="connsiteY4" fmla="*/ 191030 h 3971546"/>
              <a:gd name="connsiteX5" fmla="*/ 2237756 w 3521355"/>
              <a:gd name="connsiteY5" fmla="*/ 826030 h 3971546"/>
              <a:gd name="connsiteX6" fmla="*/ 3101355 w 3521355"/>
              <a:gd name="connsiteY6" fmla="*/ 114830 h 3971546"/>
              <a:gd name="connsiteX7" fmla="*/ 2609230 w 3521355"/>
              <a:gd name="connsiteY7" fmla="*/ 1141942 h 3971546"/>
              <a:gd name="connsiteX8" fmla="*/ 3060082 w 3521355"/>
              <a:gd name="connsiteY8" fmla="*/ 1205443 h 3971546"/>
              <a:gd name="connsiteX9" fmla="*/ 2821957 w 3521355"/>
              <a:gd name="connsiteY9" fmla="*/ 1608668 h 3971546"/>
              <a:gd name="connsiteX10" fmla="*/ 3336307 w 3521355"/>
              <a:gd name="connsiteY10" fmla="*/ 1684868 h 3971546"/>
              <a:gd name="connsiteX11" fmla="*/ 3517283 w 3521355"/>
              <a:gd name="connsiteY11" fmla="*/ 1965855 h 3971546"/>
              <a:gd name="connsiteX12" fmla="*/ 3369643 w 3521355"/>
              <a:gd name="connsiteY12" fmla="*/ 2150005 h 3971546"/>
              <a:gd name="connsiteX13" fmla="*/ 2717184 w 3521355"/>
              <a:gd name="connsiteY13" fmla="*/ 2075393 h 3971546"/>
              <a:gd name="connsiteX14" fmla="*/ 3469659 w 3521355"/>
              <a:gd name="connsiteY14" fmla="*/ 3013605 h 3971546"/>
              <a:gd name="connsiteX15" fmla="*/ 1950418 w 3521355"/>
              <a:gd name="connsiteY15" fmla="*/ 3937530 h 3971546"/>
              <a:gd name="connsiteX16" fmla="*/ 2555 w 3521355"/>
              <a:gd name="connsiteY16" fmla="*/ 1778530 h 3971546"/>
              <a:gd name="connsiteX0" fmla="*/ 2555 w 3521355"/>
              <a:gd name="connsiteY0" fmla="*/ 1778530 h 3942240"/>
              <a:gd name="connsiteX1" fmla="*/ 1526556 w 3521355"/>
              <a:gd name="connsiteY1" fmla="*/ 1029231 h 3942240"/>
              <a:gd name="connsiteX2" fmla="*/ 1069356 w 3521355"/>
              <a:gd name="connsiteY2" fmla="*/ 114830 h 3942240"/>
              <a:gd name="connsiteX3" fmla="*/ 1831356 w 3521355"/>
              <a:gd name="connsiteY3" fmla="*/ 813331 h 3942240"/>
              <a:gd name="connsiteX4" fmla="*/ 1975818 w 3521355"/>
              <a:gd name="connsiteY4" fmla="*/ 191030 h 3942240"/>
              <a:gd name="connsiteX5" fmla="*/ 2237756 w 3521355"/>
              <a:gd name="connsiteY5" fmla="*/ 826030 h 3942240"/>
              <a:gd name="connsiteX6" fmla="*/ 3101355 w 3521355"/>
              <a:gd name="connsiteY6" fmla="*/ 114830 h 3942240"/>
              <a:gd name="connsiteX7" fmla="*/ 2609230 w 3521355"/>
              <a:gd name="connsiteY7" fmla="*/ 1141942 h 3942240"/>
              <a:gd name="connsiteX8" fmla="*/ 3060082 w 3521355"/>
              <a:gd name="connsiteY8" fmla="*/ 1205443 h 3942240"/>
              <a:gd name="connsiteX9" fmla="*/ 2821957 w 3521355"/>
              <a:gd name="connsiteY9" fmla="*/ 1608668 h 3942240"/>
              <a:gd name="connsiteX10" fmla="*/ 3336307 w 3521355"/>
              <a:gd name="connsiteY10" fmla="*/ 1684868 h 3942240"/>
              <a:gd name="connsiteX11" fmla="*/ 3517283 w 3521355"/>
              <a:gd name="connsiteY11" fmla="*/ 1965855 h 3942240"/>
              <a:gd name="connsiteX12" fmla="*/ 3369643 w 3521355"/>
              <a:gd name="connsiteY12" fmla="*/ 2150005 h 3942240"/>
              <a:gd name="connsiteX13" fmla="*/ 2717184 w 3521355"/>
              <a:gd name="connsiteY13" fmla="*/ 2075393 h 3942240"/>
              <a:gd name="connsiteX14" fmla="*/ 3469659 w 3521355"/>
              <a:gd name="connsiteY14" fmla="*/ 3013605 h 3942240"/>
              <a:gd name="connsiteX15" fmla="*/ 2498109 w 3521355"/>
              <a:gd name="connsiteY15" fmla="*/ 2375429 h 3942240"/>
              <a:gd name="connsiteX16" fmla="*/ 1950418 w 3521355"/>
              <a:gd name="connsiteY16" fmla="*/ 3937530 h 3942240"/>
              <a:gd name="connsiteX17" fmla="*/ 2555 w 3521355"/>
              <a:gd name="connsiteY17" fmla="*/ 1778530 h 3942240"/>
              <a:gd name="connsiteX0" fmla="*/ 2555 w 3521355"/>
              <a:gd name="connsiteY0" fmla="*/ 1778530 h 3942240"/>
              <a:gd name="connsiteX1" fmla="*/ 1526556 w 3521355"/>
              <a:gd name="connsiteY1" fmla="*/ 1029231 h 3942240"/>
              <a:gd name="connsiteX2" fmla="*/ 1069356 w 3521355"/>
              <a:gd name="connsiteY2" fmla="*/ 114830 h 3942240"/>
              <a:gd name="connsiteX3" fmla="*/ 1831356 w 3521355"/>
              <a:gd name="connsiteY3" fmla="*/ 813331 h 3942240"/>
              <a:gd name="connsiteX4" fmla="*/ 1975818 w 3521355"/>
              <a:gd name="connsiteY4" fmla="*/ 191030 h 3942240"/>
              <a:gd name="connsiteX5" fmla="*/ 2237756 w 3521355"/>
              <a:gd name="connsiteY5" fmla="*/ 826030 h 3942240"/>
              <a:gd name="connsiteX6" fmla="*/ 3101355 w 3521355"/>
              <a:gd name="connsiteY6" fmla="*/ 114830 h 3942240"/>
              <a:gd name="connsiteX7" fmla="*/ 2609230 w 3521355"/>
              <a:gd name="connsiteY7" fmla="*/ 1141942 h 3942240"/>
              <a:gd name="connsiteX8" fmla="*/ 3060082 w 3521355"/>
              <a:gd name="connsiteY8" fmla="*/ 1205443 h 3942240"/>
              <a:gd name="connsiteX9" fmla="*/ 2821957 w 3521355"/>
              <a:gd name="connsiteY9" fmla="*/ 1608668 h 3942240"/>
              <a:gd name="connsiteX10" fmla="*/ 3336307 w 3521355"/>
              <a:gd name="connsiteY10" fmla="*/ 1684868 h 3942240"/>
              <a:gd name="connsiteX11" fmla="*/ 3517283 w 3521355"/>
              <a:gd name="connsiteY11" fmla="*/ 1965855 h 3942240"/>
              <a:gd name="connsiteX12" fmla="*/ 3369643 w 3521355"/>
              <a:gd name="connsiteY12" fmla="*/ 2150005 h 3942240"/>
              <a:gd name="connsiteX13" fmla="*/ 2717184 w 3521355"/>
              <a:gd name="connsiteY13" fmla="*/ 2075393 h 3942240"/>
              <a:gd name="connsiteX14" fmla="*/ 3469659 w 3521355"/>
              <a:gd name="connsiteY14" fmla="*/ 3013605 h 3942240"/>
              <a:gd name="connsiteX15" fmla="*/ 2498109 w 3521355"/>
              <a:gd name="connsiteY15" fmla="*/ 2375429 h 3942240"/>
              <a:gd name="connsiteX16" fmla="*/ 1950418 w 3521355"/>
              <a:gd name="connsiteY16" fmla="*/ 3937530 h 3942240"/>
              <a:gd name="connsiteX17" fmla="*/ 2555 w 3521355"/>
              <a:gd name="connsiteY17" fmla="*/ 1778530 h 3942240"/>
              <a:gd name="connsiteX0" fmla="*/ 2555 w 3521355"/>
              <a:gd name="connsiteY0" fmla="*/ 1778530 h 3942240"/>
              <a:gd name="connsiteX1" fmla="*/ 1526556 w 3521355"/>
              <a:gd name="connsiteY1" fmla="*/ 1029231 h 3942240"/>
              <a:gd name="connsiteX2" fmla="*/ 1069356 w 3521355"/>
              <a:gd name="connsiteY2" fmla="*/ 114830 h 3942240"/>
              <a:gd name="connsiteX3" fmla="*/ 1831356 w 3521355"/>
              <a:gd name="connsiteY3" fmla="*/ 813331 h 3942240"/>
              <a:gd name="connsiteX4" fmla="*/ 1975818 w 3521355"/>
              <a:gd name="connsiteY4" fmla="*/ 191030 h 3942240"/>
              <a:gd name="connsiteX5" fmla="*/ 2237756 w 3521355"/>
              <a:gd name="connsiteY5" fmla="*/ 826030 h 3942240"/>
              <a:gd name="connsiteX6" fmla="*/ 3101355 w 3521355"/>
              <a:gd name="connsiteY6" fmla="*/ 114830 h 3942240"/>
              <a:gd name="connsiteX7" fmla="*/ 2609230 w 3521355"/>
              <a:gd name="connsiteY7" fmla="*/ 1141942 h 3942240"/>
              <a:gd name="connsiteX8" fmla="*/ 3060082 w 3521355"/>
              <a:gd name="connsiteY8" fmla="*/ 1205443 h 3942240"/>
              <a:gd name="connsiteX9" fmla="*/ 2821957 w 3521355"/>
              <a:gd name="connsiteY9" fmla="*/ 1608668 h 3942240"/>
              <a:gd name="connsiteX10" fmla="*/ 3336307 w 3521355"/>
              <a:gd name="connsiteY10" fmla="*/ 1684868 h 3942240"/>
              <a:gd name="connsiteX11" fmla="*/ 3517283 w 3521355"/>
              <a:gd name="connsiteY11" fmla="*/ 1965855 h 3942240"/>
              <a:gd name="connsiteX12" fmla="*/ 3369643 w 3521355"/>
              <a:gd name="connsiteY12" fmla="*/ 2150005 h 3942240"/>
              <a:gd name="connsiteX13" fmla="*/ 2717184 w 3521355"/>
              <a:gd name="connsiteY13" fmla="*/ 2075393 h 3942240"/>
              <a:gd name="connsiteX14" fmla="*/ 3469659 w 3521355"/>
              <a:gd name="connsiteY14" fmla="*/ 3013605 h 3942240"/>
              <a:gd name="connsiteX15" fmla="*/ 2498109 w 3521355"/>
              <a:gd name="connsiteY15" fmla="*/ 2375429 h 3942240"/>
              <a:gd name="connsiteX16" fmla="*/ 1950418 w 3521355"/>
              <a:gd name="connsiteY16" fmla="*/ 3937530 h 3942240"/>
              <a:gd name="connsiteX17" fmla="*/ 2555 w 3521355"/>
              <a:gd name="connsiteY17" fmla="*/ 1778530 h 3942240"/>
              <a:gd name="connsiteX0" fmla="*/ 2555 w 3521355"/>
              <a:gd name="connsiteY0" fmla="*/ 1778530 h 3942240"/>
              <a:gd name="connsiteX1" fmla="*/ 1526556 w 3521355"/>
              <a:gd name="connsiteY1" fmla="*/ 1029231 h 3942240"/>
              <a:gd name="connsiteX2" fmla="*/ 1069356 w 3521355"/>
              <a:gd name="connsiteY2" fmla="*/ 114830 h 3942240"/>
              <a:gd name="connsiteX3" fmla="*/ 1831356 w 3521355"/>
              <a:gd name="connsiteY3" fmla="*/ 813331 h 3942240"/>
              <a:gd name="connsiteX4" fmla="*/ 1975818 w 3521355"/>
              <a:gd name="connsiteY4" fmla="*/ 191030 h 3942240"/>
              <a:gd name="connsiteX5" fmla="*/ 2237756 w 3521355"/>
              <a:gd name="connsiteY5" fmla="*/ 826030 h 3942240"/>
              <a:gd name="connsiteX6" fmla="*/ 3101355 w 3521355"/>
              <a:gd name="connsiteY6" fmla="*/ 114830 h 3942240"/>
              <a:gd name="connsiteX7" fmla="*/ 2609230 w 3521355"/>
              <a:gd name="connsiteY7" fmla="*/ 1141942 h 3942240"/>
              <a:gd name="connsiteX8" fmla="*/ 3060082 w 3521355"/>
              <a:gd name="connsiteY8" fmla="*/ 1205443 h 3942240"/>
              <a:gd name="connsiteX9" fmla="*/ 2821957 w 3521355"/>
              <a:gd name="connsiteY9" fmla="*/ 1608668 h 3942240"/>
              <a:gd name="connsiteX10" fmla="*/ 3336307 w 3521355"/>
              <a:gd name="connsiteY10" fmla="*/ 1684868 h 3942240"/>
              <a:gd name="connsiteX11" fmla="*/ 3517283 w 3521355"/>
              <a:gd name="connsiteY11" fmla="*/ 1965855 h 3942240"/>
              <a:gd name="connsiteX12" fmla="*/ 3369643 w 3521355"/>
              <a:gd name="connsiteY12" fmla="*/ 2150005 h 3942240"/>
              <a:gd name="connsiteX13" fmla="*/ 2717184 w 3521355"/>
              <a:gd name="connsiteY13" fmla="*/ 2075393 h 3942240"/>
              <a:gd name="connsiteX14" fmla="*/ 3469659 w 3521355"/>
              <a:gd name="connsiteY14" fmla="*/ 3013605 h 3942240"/>
              <a:gd name="connsiteX15" fmla="*/ 2498109 w 3521355"/>
              <a:gd name="connsiteY15" fmla="*/ 2375429 h 3942240"/>
              <a:gd name="connsiteX16" fmla="*/ 1950418 w 3521355"/>
              <a:gd name="connsiteY16" fmla="*/ 3937530 h 3942240"/>
              <a:gd name="connsiteX17" fmla="*/ 2555 w 3521355"/>
              <a:gd name="connsiteY17" fmla="*/ 1778530 h 3942240"/>
              <a:gd name="connsiteX0" fmla="*/ 2555 w 3521355"/>
              <a:gd name="connsiteY0" fmla="*/ 1778530 h 3942240"/>
              <a:gd name="connsiteX1" fmla="*/ 1526556 w 3521355"/>
              <a:gd name="connsiteY1" fmla="*/ 1029231 h 3942240"/>
              <a:gd name="connsiteX2" fmla="*/ 1069356 w 3521355"/>
              <a:gd name="connsiteY2" fmla="*/ 114830 h 3942240"/>
              <a:gd name="connsiteX3" fmla="*/ 1831356 w 3521355"/>
              <a:gd name="connsiteY3" fmla="*/ 813331 h 3942240"/>
              <a:gd name="connsiteX4" fmla="*/ 1975818 w 3521355"/>
              <a:gd name="connsiteY4" fmla="*/ 191030 h 3942240"/>
              <a:gd name="connsiteX5" fmla="*/ 2237756 w 3521355"/>
              <a:gd name="connsiteY5" fmla="*/ 826030 h 3942240"/>
              <a:gd name="connsiteX6" fmla="*/ 3101355 w 3521355"/>
              <a:gd name="connsiteY6" fmla="*/ 114830 h 3942240"/>
              <a:gd name="connsiteX7" fmla="*/ 2609230 w 3521355"/>
              <a:gd name="connsiteY7" fmla="*/ 1141942 h 3942240"/>
              <a:gd name="connsiteX8" fmla="*/ 3060082 w 3521355"/>
              <a:gd name="connsiteY8" fmla="*/ 1205443 h 3942240"/>
              <a:gd name="connsiteX9" fmla="*/ 2821957 w 3521355"/>
              <a:gd name="connsiteY9" fmla="*/ 1608668 h 3942240"/>
              <a:gd name="connsiteX10" fmla="*/ 3336307 w 3521355"/>
              <a:gd name="connsiteY10" fmla="*/ 1684868 h 3942240"/>
              <a:gd name="connsiteX11" fmla="*/ 3517283 w 3521355"/>
              <a:gd name="connsiteY11" fmla="*/ 1965855 h 3942240"/>
              <a:gd name="connsiteX12" fmla="*/ 3369643 w 3521355"/>
              <a:gd name="connsiteY12" fmla="*/ 2150005 h 3942240"/>
              <a:gd name="connsiteX13" fmla="*/ 2717184 w 3521355"/>
              <a:gd name="connsiteY13" fmla="*/ 2075393 h 3942240"/>
              <a:gd name="connsiteX14" fmla="*/ 3469659 w 3521355"/>
              <a:gd name="connsiteY14" fmla="*/ 3013605 h 3942240"/>
              <a:gd name="connsiteX15" fmla="*/ 2498109 w 3521355"/>
              <a:gd name="connsiteY15" fmla="*/ 2375429 h 3942240"/>
              <a:gd name="connsiteX16" fmla="*/ 1950418 w 3521355"/>
              <a:gd name="connsiteY16" fmla="*/ 3937530 h 3942240"/>
              <a:gd name="connsiteX17" fmla="*/ 2555 w 3521355"/>
              <a:gd name="connsiteY17" fmla="*/ 1778530 h 3942240"/>
              <a:gd name="connsiteX0" fmla="*/ 681 w 3519481"/>
              <a:gd name="connsiteY0" fmla="*/ 1778530 h 3217160"/>
              <a:gd name="connsiteX1" fmla="*/ 1524682 w 3519481"/>
              <a:gd name="connsiteY1" fmla="*/ 1029231 h 3217160"/>
              <a:gd name="connsiteX2" fmla="*/ 1067482 w 3519481"/>
              <a:gd name="connsiteY2" fmla="*/ 114830 h 3217160"/>
              <a:gd name="connsiteX3" fmla="*/ 1829482 w 3519481"/>
              <a:gd name="connsiteY3" fmla="*/ 813331 h 3217160"/>
              <a:gd name="connsiteX4" fmla="*/ 1973944 w 3519481"/>
              <a:gd name="connsiteY4" fmla="*/ 191030 h 3217160"/>
              <a:gd name="connsiteX5" fmla="*/ 2235882 w 3519481"/>
              <a:gd name="connsiteY5" fmla="*/ 826030 h 3217160"/>
              <a:gd name="connsiteX6" fmla="*/ 3099481 w 3519481"/>
              <a:gd name="connsiteY6" fmla="*/ 114830 h 3217160"/>
              <a:gd name="connsiteX7" fmla="*/ 2607356 w 3519481"/>
              <a:gd name="connsiteY7" fmla="*/ 1141942 h 3217160"/>
              <a:gd name="connsiteX8" fmla="*/ 3058208 w 3519481"/>
              <a:gd name="connsiteY8" fmla="*/ 1205443 h 3217160"/>
              <a:gd name="connsiteX9" fmla="*/ 2820083 w 3519481"/>
              <a:gd name="connsiteY9" fmla="*/ 1608668 h 3217160"/>
              <a:gd name="connsiteX10" fmla="*/ 3334433 w 3519481"/>
              <a:gd name="connsiteY10" fmla="*/ 1684868 h 3217160"/>
              <a:gd name="connsiteX11" fmla="*/ 3515409 w 3519481"/>
              <a:gd name="connsiteY11" fmla="*/ 1965855 h 3217160"/>
              <a:gd name="connsiteX12" fmla="*/ 3367769 w 3519481"/>
              <a:gd name="connsiteY12" fmla="*/ 2150005 h 3217160"/>
              <a:gd name="connsiteX13" fmla="*/ 2715310 w 3519481"/>
              <a:gd name="connsiteY13" fmla="*/ 2075393 h 3217160"/>
              <a:gd name="connsiteX14" fmla="*/ 3467785 w 3519481"/>
              <a:gd name="connsiteY14" fmla="*/ 3013605 h 3217160"/>
              <a:gd name="connsiteX15" fmla="*/ 2496235 w 3519481"/>
              <a:gd name="connsiteY15" fmla="*/ 2375429 h 3217160"/>
              <a:gd name="connsiteX16" fmla="*/ 1738994 w 3519481"/>
              <a:gd name="connsiteY16" fmla="*/ 2918355 h 3217160"/>
              <a:gd name="connsiteX17" fmla="*/ 681 w 3519481"/>
              <a:gd name="connsiteY17" fmla="*/ 1778530 h 3217160"/>
              <a:gd name="connsiteX0" fmla="*/ 681 w 3519481"/>
              <a:gd name="connsiteY0" fmla="*/ 1778530 h 3217160"/>
              <a:gd name="connsiteX1" fmla="*/ 1524682 w 3519481"/>
              <a:gd name="connsiteY1" fmla="*/ 1029231 h 3217160"/>
              <a:gd name="connsiteX2" fmla="*/ 1067482 w 3519481"/>
              <a:gd name="connsiteY2" fmla="*/ 114830 h 3217160"/>
              <a:gd name="connsiteX3" fmla="*/ 1829482 w 3519481"/>
              <a:gd name="connsiteY3" fmla="*/ 813331 h 3217160"/>
              <a:gd name="connsiteX4" fmla="*/ 1973944 w 3519481"/>
              <a:gd name="connsiteY4" fmla="*/ 191030 h 3217160"/>
              <a:gd name="connsiteX5" fmla="*/ 2235882 w 3519481"/>
              <a:gd name="connsiteY5" fmla="*/ 826030 h 3217160"/>
              <a:gd name="connsiteX6" fmla="*/ 3099481 w 3519481"/>
              <a:gd name="connsiteY6" fmla="*/ 114830 h 3217160"/>
              <a:gd name="connsiteX7" fmla="*/ 2607356 w 3519481"/>
              <a:gd name="connsiteY7" fmla="*/ 1141942 h 3217160"/>
              <a:gd name="connsiteX8" fmla="*/ 3058208 w 3519481"/>
              <a:gd name="connsiteY8" fmla="*/ 1205443 h 3217160"/>
              <a:gd name="connsiteX9" fmla="*/ 2820083 w 3519481"/>
              <a:gd name="connsiteY9" fmla="*/ 1608668 h 3217160"/>
              <a:gd name="connsiteX10" fmla="*/ 3334433 w 3519481"/>
              <a:gd name="connsiteY10" fmla="*/ 1684868 h 3217160"/>
              <a:gd name="connsiteX11" fmla="*/ 3515409 w 3519481"/>
              <a:gd name="connsiteY11" fmla="*/ 1965855 h 3217160"/>
              <a:gd name="connsiteX12" fmla="*/ 3367769 w 3519481"/>
              <a:gd name="connsiteY12" fmla="*/ 2150005 h 3217160"/>
              <a:gd name="connsiteX13" fmla="*/ 2715310 w 3519481"/>
              <a:gd name="connsiteY13" fmla="*/ 2075393 h 3217160"/>
              <a:gd name="connsiteX14" fmla="*/ 3467785 w 3519481"/>
              <a:gd name="connsiteY14" fmla="*/ 3013605 h 3217160"/>
              <a:gd name="connsiteX15" fmla="*/ 2496235 w 3519481"/>
              <a:gd name="connsiteY15" fmla="*/ 2375429 h 3217160"/>
              <a:gd name="connsiteX16" fmla="*/ 1738994 w 3519481"/>
              <a:gd name="connsiteY16" fmla="*/ 2918355 h 3217160"/>
              <a:gd name="connsiteX17" fmla="*/ 681 w 3519481"/>
              <a:gd name="connsiteY17" fmla="*/ 1778530 h 3217160"/>
              <a:gd name="connsiteX0" fmla="*/ 681 w 3519481"/>
              <a:gd name="connsiteY0" fmla="*/ 1778530 h 3217160"/>
              <a:gd name="connsiteX1" fmla="*/ 1524682 w 3519481"/>
              <a:gd name="connsiteY1" fmla="*/ 1029231 h 3217160"/>
              <a:gd name="connsiteX2" fmla="*/ 1067482 w 3519481"/>
              <a:gd name="connsiteY2" fmla="*/ 114830 h 3217160"/>
              <a:gd name="connsiteX3" fmla="*/ 1829482 w 3519481"/>
              <a:gd name="connsiteY3" fmla="*/ 813331 h 3217160"/>
              <a:gd name="connsiteX4" fmla="*/ 1973944 w 3519481"/>
              <a:gd name="connsiteY4" fmla="*/ 191030 h 3217160"/>
              <a:gd name="connsiteX5" fmla="*/ 2235882 w 3519481"/>
              <a:gd name="connsiteY5" fmla="*/ 826030 h 3217160"/>
              <a:gd name="connsiteX6" fmla="*/ 3099481 w 3519481"/>
              <a:gd name="connsiteY6" fmla="*/ 114830 h 3217160"/>
              <a:gd name="connsiteX7" fmla="*/ 2607356 w 3519481"/>
              <a:gd name="connsiteY7" fmla="*/ 1141942 h 3217160"/>
              <a:gd name="connsiteX8" fmla="*/ 3058208 w 3519481"/>
              <a:gd name="connsiteY8" fmla="*/ 1205443 h 3217160"/>
              <a:gd name="connsiteX9" fmla="*/ 2820083 w 3519481"/>
              <a:gd name="connsiteY9" fmla="*/ 1608668 h 3217160"/>
              <a:gd name="connsiteX10" fmla="*/ 3334433 w 3519481"/>
              <a:gd name="connsiteY10" fmla="*/ 1684868 h 3217160"/>
              <a:gd name="connsiteX11" fmla="*/ 3515409 w 3519481"/>
              <a:gd name="connsiteY11" fmla="*/ 1965855 h 3217160"/>
              <a:gd name="connsiteX12" fmla="*/ 3367769 w 3519481"/>
              <a:gd name="connsiteY12" fmla="*/ 2150005 h 3217160"/>
              <a:gd name="connsiteX13" fmla="*/ 2715310 w 3519481"/>
              <a:gd name="connsiteY13" fmla="*/ 2075393 h 3217160"/>
              <a:gd name="connsiteX14" fmla="*/ 3467785 w 3519481"/>
              <a:gd name="connsiteY14" fmla="*/ 3013605 h 3217160"/>
              <a:gd name="connsiteX15" fmla="*/ 2496235 w 3519481"/>
              <a:gd name="connsiteY15" fmla="*/ 2375429 h 3217160"/>
              <a:gd name="connsiteX16" fmla="*/ 2362885 w 3519481"/>
              <a:gd name="connsiteY16" fmla="*/ 2642129 h 3217160"/>
              <a:gd name="connsiteX17" fmla="*/ 1738994 w 3519481"/>
              <a:gd name="connsiteY17" fmla="*/ 2918355 h 3217160"/>
              <a:gd name="connsiteX18" fmla="*/ 681 w 3519481"/>
              <a:gd name="connsiteY18" fmla="*/ 1778530 h 3217160"/>
              <a:gd name="connsiteX0" fmla="*/ 681 w 3519481"/>
              <a:gd name="connsiteY0" fmla="*/ 1778530 h 3217160"/>
              <a:gd name="connsiteX1" fmla="*/ 1524682 w 3519481"/>
              <a:gd name="connsiteY1" fmla="*/ 1029231 h 3217160"/>
              <a:gd name="connsiteX2" fmla="*/ 1067482 w 3519481"/>
              <a:gd name="connsiteY2" fmla="*/ 114830 h 3217160"/>
              <a:gd name="connsiteX3" fmla="*/ 1829482 w 3519481"/>
              <a:gd name="connsiteY3" fmla="*/ 813331 h 3217160"/>
              <a:gd name="connsiteX4" fmla="*/ 1973944 w 3519481"/>
              <a:gd name="connsiteY4" fmla="*/ 191030 h 3217160"/>
              <a:gd name="connsiteX5" fmla="*/ 2235882 w 3519481"/>
              <a:gd name="connsiteY5" fmla="*/ 826030 h 3217160"/>
              <a:gd name="connsiteX6" fmla="*/ 3099481 w 3519481"/>
              <a:gd name="connsiteY6" fmla="*/ 114830 h 3217160"/>
              <a:gd name="connsiteX7" fmla="*/ 2607356 w 3519481"/>
              <a:gd name="connsiteY7" fmla="*/ 1141942 h 3217160"/>
              <a:gd name="connsiteX8" fmla="*/ 3058208 w 3519481"/>
              <a:gd name="connsiteY8" fmla="*/ 1205443 h 3217160"/>
              <a:gd name="connsiteX9" fmla="*/ 2820083 w 3519481"/>
              <a:gd name="connsiteY9" fmla="*/ 1608668 h 3217160"/>
              <a:gd name="connsiteX10" fmla="*/ 3334433 w 3519481"/>
              <a:gd name="connsiteY10" fmla="*/ 1684868 h 3217160"/>
              <a:gd name="connsiteX11" fmla="*/ 3515409 w 3519481"/>
              <a:gd name="connsiteY11" fmla="*/ 1965855 h 3217160"/>
              <a:gd name="connsiteX12" fmla="*/ 3367769 w 3519481"/>
              <a:gd name="connsiteY12" fmla="*/ 2150005 h 3217160"/>
              <a:gd name="connsiteX13" fmla="*/ 2715310 w 3519481"/>
              <a:gd name="connsiteY13" fmla="*/ 2075393 h 3217160"/>
              <a:gd name="connsiteX14" fmla="*/ 3467785 w 3519481"/>
              <a:gd name="connsiteY14" fmla="*/ 3013605 h 3217160"/>
              <a:gd name="connsiteX15" fmla="*/ 2496235 w 3519481"/>
              <a:gd name="connsiteY15" fmla="*/ 2375429 h 3217160"/>
              <a:gd name="connsiteX16" fmla="*/ 2362885 w 3519481"/>
              <a:gd name="connsiteY16" fmla="*/ 2642129 h 3217160"/>
              <a:gd name="connsiteX17" fmla="*/ 1738994 w 3519481"/>
              <a:gd name="connsiteY17" fmla="*/ 2918355 h 3217160"/>
              <a:gd name="connsiteX18" fmla="*/ 681 w 3519481"/>
              <a:gd name="connsiteY18" fmla="*/ 1778530 h 3217160"/>
              <a:gd name="connsiteX0" fmla="*/ 681 w 3519481"/>
              <a:gd name="connsiteY0" fmla="*/ 1778530 h 3217160"/>
              <a:gd name="connsiteX1" fmla="*/ 1524682 w 3519481"/>
              <a:gd name="connsiteY1" fmla="*/ 1029231 h 3217160"/>
              <a:gd name="connsiteX2" fmla="*/ 1067482 w 3519481"/>
              <a:gd name="connsiteY2" fmla="*/ 114830 h 3217160"/>
              <a:gd name="connsiteX3" fmla="*/ 1829482 w 3519481"/>
              <a:gd name="connsiteY3" fmla="*/ 813331 h 3217160"/>
              <a:gd name="connsiteX4" fmla="*/ 1973944 w 3519481"/>
              <a:gd name="connsiteY4" fmla="*/ 191030 h 3217160"/>
              <a:gd name="connsiteX5" fmla="*/ 2235882 w 3519481"/>
              <a:gd name="connsiteY5" fmla="*/ 826030 h 3217160"/>
              <a:gd name="connsiteX6" fmla="*/ 3099481 w 3519481"/>
              <a:gd name="connsiteY6" fmla="*/ 114830 h 3217160"/>
              <a:gd name="connsiteX7" fmla="*/ 2607356 w 3519481"/>
              <a:gd name="connsiteY7" fmla="*/ 1141942 h 3217160"/>
              <a:gd name="connsiteX8" fmla="*/ 3058208 w 3519481"/>
              <a:gd name="connsiteY8" fmla="*/ 1205443 h 3217160"/>
              <a:gd name="connsiteX9" fmla="*/ 2820083 w 3519481"/>
              <a:gd name="connsiteY9" fmla="*/ 1608668 h 3217160"/>
              <a:gd name="connsiteX10" fmla="*/ 3334433 w 3519481"/>
              <a:gd name="connsiteY10" fmla="*/ 1684868 h 3217160"/>
              <a:gd name="connsiteX11" fmla="*/ 3515409 w 3519481"/>
              <a:gd name="connsiteY11" fmla="*/ 1965855 h 3217160"/>
              <a:gd name="connsiteX12" fmla="*/ 3367769 w 3519481"/>
              <a:gd name="connsiteY12" fmla="*/ 2150005 h 3217160"/>
              <a:gd name="connsiteX13" fmla="*/ 2715310 w 3519481"/>
              <a:gd name="connsiteY13" fmla="*/ 2075393 h 3217160"/>
              <a:gd name="connsiteX14" fmla="*/ 3467785 w 3519481"/>
              <a:gd name="connsiteY14" fmla="*/ 3013605 h 3217160"/>
              <a:gd name="connsiteX15" fmla="*/ 2496235 w 3519481"/>
              <a:gd name="connsiteY15" fmla="*/ 2375429 h 3217160"/>
              <a:gd name="connsiteX16" fmla="*/ 2362885 w 3519481"/>
              <a:gd name="connsiteY16" fmla="*/ 2642129 h 3217160"/>
              <a:gd name="connsiteX17" fmla="*/ 1738994 w 3519481"/>
              <a:gd name="connsiteY17" fmla="*/ 2918355 h 3217160"/>
              <a:gd name="connsiteX18" fmla="*/ 681 w 3519481"/>
              <a:gd name="connsiteY18" fmla="*/ 1778530 h 3217160"/>
              <a:gd name="connsiteX0" fmla="*/ 681 w 3519481"/>
              <a:gd name="connsiteY0" fmla="*/ 1778530 h 3217160"/>
              <a:gd name="connsiteX1" fmla="*/ 1524682 w 3519481"/>
              <a:gd name="connsiteY1" fmla="*/ 1029231 h 3217160"/>
              <a:gd name="connsiteX2" fmla="*/ 1067482 w 3519481"/>
              <a:gd name="connsiteY2" fmla="*/ 114830 h 3217160"/>
              <a:gd name="connsiteX3" fmla="*/ 1829482 w 3519481"/>
              <a:gd name="connsiteY3" fmla="*/ 813331 h 3217160"/>
              <a:gd name="connsiteX4" fmla="*/ 1973944 w 3519481"/>
              <a:gd name="connsiteY4" fmla="*/ 191030 h 3217160"/>
              <a:gd name="connsiteX5" fmla="*/ 2235882 w 3519481"/>
              <a:gd name="connsiteY5" fmla="*/ 826030 h 3217160"/>
              <a:gd name="connsiteX6" fmla="*/ 3099481 w 3519481"/>
              <a:gd name="connsiteY6" fmla="*/ 114830 h 3217160"/>
              <a:gd name="connsiteX7" fmla="*/ 2607356 w 3519481"/>
              <a:gd name="connsiteY7" fmla="*/ 1141942 h 3217160"/>
              <a:gd name="connsiteX8" fmla="*/ 3058208 w 3519481"/>
              <a:gd name="connsiteY8" fmla="*/ 1205443 h 3217160"/>
              <a:gd name="connsiteX9" fmla="*/ 2820083 w 3519481"/>
              <a:gd name="connsiteY9" fmla="*/ 1608668 h 3217160"/>
              <a:gd name="connsiteX10" fmla="*/ 3334433 w 3519481"/>
              <a:gd name="connsiteY10" fmla="*/ 1684868 h 3217160"/>
              <a:gd name="connsiteX11" fmla="*/ 3515409 w 3519481"/>
              <a:gd name="connsiteY11" fmla="*/ 1965855 h 3217160"/>
              <a:gd name="connsiteX12" fmla="*/ 3367769 w 3519481"/>
              <a:gd name="connsiteY12" fmla="*/ 2150005 h 3217160"/>
              <a:gd name="connsiteX13" fmla="*/ 2715310 w 3519481"/>
              <a:gd name="connsiteY13" fmla="*/ 2075393 h 3217160"/>
              <a:gd name="connsiteX14" fmla="*/ 3467785 w 3519481"/>
              <a:gd name="connsiteY14" fmla="*/ 3013605 h 3217160"/>
              <a:gd name="connsiteX15" fmla="*/ 2496235 w 3519481"/>
              <a:gd name="connsiteY15" fmla="*/ 2375429 h 3217160"/>
              <a:gd name="connsiteX16" fmla="*/ 2353360 w 3519481"/>
              <a:gd name="connsiteY16" fmla="*/ 2708804 h 3217160"/>
              <a:gd name="connsiteX17" fmla="*/ 1738994 w 3519481"/>
              <a:gd name="connsiteY17" fmla="*/ 2918355 h 3217160"/>
              <a:gd name="connsiteX18" fmla="*/ 681 w 3519481"/>
              <a:gd name="connsiteY18" fmla="*/ 1778530 h 3217160"/>
              <a:gd name="connsiteX0" fmla="*/ 681 w 3519481"/>
              <a:gd name="connsiteY0" fmla="*/ 1778530 h 3217160"/>
              <a:gd name="connsiteX1" fmla="*/ 1524682 w 3519481"/>
              <a:gd name="connsiteY1" fmla="*/ 1029231 h 3217160"/>
              <a:gd name="connsiteX2" fmla="*/ 1067482 w 3519481"/>
              <a:gd name="connsiteY2" fmla="*/ 114830 h 3217160"/>
              <a:gd name="connsiteX3" fmla="*/ 1829482 w 3519481"/>
              <a:gd name="connsiteY3" fmla="*/ 813331 h 3217160"/>
              <a:gd name="connsiteX4" fmla="*/ 1973944 w 3519481"/>
              <a:gd name="connsiteY4" fmla="*/ 191030 h 3217160"/>
              <a:gd name="connsiteX5" fmla="*/ 2235882 w 3519481"/>
              <a:gd name="connsiteY5" fmla="*/ 826030 h 3217160"/>
              <a:gd name="connsiteX6" fmla="*/ 3099481 w 3519481"/>
              <a:gd name="connsiteY6" fmla="*/ 114830 h 3217160"/>
              <a:gd name="connsiteX7" fmla="*/ 2607356 w 3519481"/>
              <a:gd name="connsiteY7" fmla="*/ 1141942 h 3217160"/>
              <a:gd name="connsiteX8" fmla="*/ 3058208 w 3519481"/>
              <a:gd name="connsiteY8" fmla="*/ 1205443 h 3217160"/>
              <a:gd name="connsiteX9" fmla="*/ 2820083 w 3519481"/>
              <a:gd name="connsiteY9" fmla="*/ 1608668 h 3217160"/>
              <a:gd name="connsiteX10" fmla="*/ 3334433 w 3519481"/>
              <a:gd name="connsiteY10" fmla="*/ 1684868 h 3217160"/>
              <a:gd name="connsiteX11" fmla="*/ 3515409 w 3519481"/>
              <a:gd name="connsiteY11" fmla="*/ 1965855 h 3217160"/>
              <a:gd name="connsiteX12" fmla="*/ 3367769 w 3519481"/>
              <a:gd name="connsiteY12" fmla="*/ 2150005 h 3217160"/>
              <a:gd name="connsiteX13" fmla="*/ 2715310 w 3519481"/>
              <a:gd name="connsiteY13" fmla="*/ 2075393 h 3217160"/>
              <a:gd name="connsiteX14" fmla="*/ 3467785 w 3519481"/>
              <a:gd name="connsiteY14" fmla="*/ 3013605 h 3217160"/>
              <a:gd name="connsiteX15" fmla="*/ 2496235 w 3519481"/>
              <a:gd name="connsiteY15" fmla="*/ 2375429 h 3217160"/>
              <a:gd name="connsiteX16" fmla="*/ 2353360 w 3519481"/>
              <a:gd name="connsiteY16" fmla="*/ 2708804 h 3217160"/>
              <a:gd name="connsiteX17" fmla="*/ 1738994 w 3519481"/>
              <a:gd name="connsiteY17" fmla="*/ 2918355 h 3217160"/>
              <a:gd name="connsiteX18" fmla="*/ 681 w 3519481"/>
              <a:gd name="connsiteY18" fmla="*/ 1778530 h 3217160"/>
              <a:gd name="connsiteX0" fmla="*/ 12634 w 3531434"/>
              <a:gd name="connsiteY0" fmla="*/ 1778530 h 3217160"/>
              <a:gd name="connsiteX1" fmla="*/ 1536635 w 3531434"/>
              <a:gd name="connsiteY1" fmla="*/ 1029231 h 3217160"/>
              <a:gd name="connsiteX2" fmla="*/ 1079435 w 3531434"/>
              <a:gd name="connsiteY2" fmla="*/ 114830 h 3217160"/>
              <a:gd name="connsiteX3" fmla="*/ 1841435 w 3531434"/>
              <a:gd name="connsiteY3" fmla="*/ 813331 h 3217160"/>
              <a:gd name="connsiteX4" fmla="*/ 1985897 w 3531434"/>
              <a:gd name="connsiteY4" fmla="*/ 191030 h 3217160"/>
              <a:gd name="connsiteX5" fmla="*/ 2247835 w 3531434"/>
              <a:gd name="connsiteY5" fmla="*/ 826030 h 3217160"/>
              <a:gd name="connsiteX6" fmla="*/ 3111434 w 3531434"/>
              <a:gd name="connsiteY6" fmla="*/ 114830 h 3217160"/>
              <a:gd name="connsiteX7" fmla="*/ 2619309 w 3531434"/>
              <a:gd name="connsiteY7" fmla="*/ 1141942 h 3217160"/>
              <a:gd name="connsiteX8" fmla="*/ 3070161 w 3531434"/>
              <a:gd name="connsiteY8" fmla="*/ 1205443 h 3217160"/>
              <a:gd name="connsiteX9" fmla="*/ 2832036 w 3531434"/>
              <a:gd name="connsiteY9" fmla="*/ 1608668 h 3217160"/>
              <a:gd name="connsiteX10" fmla="*/ 3346386 w 3531434"/>
              <a:gd name="connsiteY10" fmla="*/ 1684868 h 3217160"/>
              <a:gd name="connsiteX11" fmla="*/ 3527362 w 3531434"/>
              <a:gd name="connsiteY11" fmla="*/ 1965855 h 3217160"/>
              <a:gd name="connsiteX12" fmla="*/ 3379722 w 3531434"/>
              <a:gd name="connsiteY12" fmla="*/ 2150005 h 3217160"/>
              <a:gd name="connsiteX13" fmla="*/ 2727263 w 3531434"/>
              <a:gd name="connsiteY13" fmla="*/ 2075393 h 3217160"/>
              <a:gd name="connsiteX14" fmla="*/ 3479738 w 3531434"/>
              <a:gd name="connsiteY14" fmla="*/ 3013605 h 3217160"/>
              <a:gd name="connsiteX15" fmla="*/ 2508188 w 3531434"/>
              <a:gd name="connsiteY15" fmla="*/ 2375429 h 3217160"/>
              <a:gd name="connsiteX16" fmla="*/ 2365313 w 3531434"/>
              <a:gd name="connsiteY16" fmla="*/ 2708804 h 3217160"/>
              <a:gd name="connsiteX17" fmla="*/ 1750947 w 3531434"/>
              <a:gd name="connsiteY17" fmla="*/ 2918355 h 3217160"/>
              <a:gd name="connsiteX18" fmla="*/ 860363 w 3531434"/>
              <a:gd name="connsiteY18" fmla="*/ 2842154 h 3217160"/>
              <a:gd name="connsiteX19" fmla="*/ 12634 w 3531434"/>
              <a:gd name="connsiteY19" fmla="*/ 1778530 h 3217160"/>
              <a:gd name="connsiteX0" fmla="*/ 12634 w 3531434"/>
              <a:gd name="connsiteY0" fmla="*/ 1778530 h 3217160"/>
              <a:gd name="connsiteX1" fmla="*/ 1536635 w 3531434"/>
              <a:gd name="connsiteY1" fmla="*/ 1029231 h 3217160"/>
              <a:gd name="connsiteX2" fmla="*/ 1079435 w 3531434"/>
              <a:gd name="connsiteY2" fmla="*/ 114830 h 3217160"/>
              <a:gd name="connsiteX3" fmla="*/ 1841435 w 3531434"/>
              <a:gd name="connsiteY3" fmla="*/ 813331 h 3217160"/>
              <a:gd name="connsiteX4" fmla="*/ 1985897 w 3531434"/>
              <a:gd name="connsiteY4" fmla="*/ 191030 h 3217160"/>
              <a:gd name="connsiteX5" fmla="*/ 2247835 w 3531434"/>
              <a:gd name="connsiteY5" fmla="*/ 826030 h 3217160"/>
              <a:gd name="connsiteX6" fmla="*/ 3111434 w 3531434"/>
              <a:gd name="connsiteY6" fmla="*/ 114830 h 3217160"/>
              <a:gd name="connsiteX7" fmla="*/ 2619309 w 3531434"/>
              <a:gd name="connsiteY7" fmla="*/ 1141942 h 3217160"/>
              <a:gd name="connsiteX8" fmla="*/ 3070161 w 3531434"/>
              <a:gd name="connsiteY8" fmla="*/ 1205443 h 3217160"/>
              <a:gd name="connsiteX9" fmla="*/ 2832036 w 3531434"/>
              <a:gd name="connsiteY9" fmla="*/ 1608668 h 3217160"/>
              <a:gd name="connsiteX10" fmla="*/ 3346386 w 3531434"/>
              <a:gd name="connsiteY10" fmla="*/ 1684868 h 3217160"/>
              <a:gd name="connsiteX11" fmla="*/ 3527362 w 3531434"/>
              <a:gd name="connsiteY11" fmla="*/ 1965855 h 3217160"/>
              <a:gd name="connsiteX12" fmla="*/ 3379722 w 3531434"/>
              <a:gd name="connsiteY12" fmla="*/ 2150005 h 3217160"/>
              <a:gd name="connsiteX13" fmla="*/ 2727263 w 3531434"/>
              <a:gd name="connsiteY13" fmla="*/ 2075393 h 3217160"/>
              <a:gd name="connsiteX14" fmla="*/ 3479738 w 3531434"/>
              <a:gd name="connsiteY14" fmla="*/ 3013605 h 3217160"/>
              <a:gd name="connsiteX15" fmla="*/ 2508188 w 3531434"/>
              <a:gd name="connsiteY15" fmla="*/ 2375429 h 3217160"/>
              <a:gd name="connsiteX16" fmla="*/ 2365313 w 3531434"/>
              <a:gd name="connsiteY16" fmla="*/ 2708804 h 3217160"/>
              <a:gd name="connsiteX17" fmla="*/ 1750947 w 3531434"/>
              <a:gd name="connsiteY17" fmla="*/ 2918355 h 3217160"/>
              <a:gd name="connsiteX18" fmla="*/ 1631888 w 3531434"/>
              <a:gd name="connsiteY18" fmla="*/ 2432579 h 3217160"/>
              <a:gd name="connsiteX19" fmla="*/ 860363 w 3531434"/>
              <a:gd name="connsiteY19" fmla="*/ 2842154 h 3217160"/>
              <a:gd name="connsiteX20" fmla="*/ 12634 w 3531434"/>
              <a:gd name="connsiteY20" fmla="*/ 1778530 h 3217160"/>
              <a:gd name="connsiteX0" fmla="*/ 12634 w 3531434"/>
              <a:gd name="connsiteY0" fmla="*/ 1778530 h 3217160"/>
              <a:gd name="connsiteX1" fmla="*/ 1536635 w 3531434"/>
              <a:gd name="connsiteY1" fmla="*/ 1029231 h 3217160"/>
              <a:gd name="connsiteX2" fmla="*/ 1079435 w 3531434"/>
              <a:gd name="connsiteY2" fmla="*/ 114830 h 3217160"/>
              <a:gd name="connsiteX3" fmla="*/ 1841435 w 3531434"/>
              <a:gd name="connsiteY3" fmla="*/ 813331 h 3217160"/>
              <a:gd name="connsiteX4" fmla="*/ 1985897 w 3531434"/>
              <a:gd name="connsiteY4" fmla="*/ 191030 h 3217160"/>
              <a:gd name="connsiteX5" fmla="*/ 2247835 w 3531434"/>
              <a:gd name="connsiteY5" fmla="*/ 826030 h 3217160"/>
              <a:gd name="connsiteX6" fmla="*/ 3111434 w 3531434"/>
              <a:gd name="connsiteY6" fmla="*/ 114830 h 3217160"/>
              <a:gd name="connsiteX7" fmla="*/ 2619309 w 3531434"/>
              <a:gd name="connsiteY7" fmla="*/ 1141942 h 3217160"/>
              <a:gd name="connsiteX8" fmla="*/ 3070161 w 3531434"/>
              <a:gd name="connsiteY8" fmla="*/ 1205443 h 3217160"/>
              <a:gd name="connsiteX9" fmla="*/ 2832036 w 3531434"/>
              <a:gd name="connsiteY9" fmla="*/ 1608668 h 3217160"/>
              <a:gd name="connsiteX10" fmla="*/ 3346386 w 3531434"/>
              <a:gd name="connsiteY10" fmla="*/ 1684868 h 3217160"/>
              <a:gd name="connsiteX11" fmla="*/ 3527362 w 3531434"/>
              <a:gd name="connsiteY11" fmla="*/ 1965855 h 3217160"/>
              <a:gd name="connsiteX12" fmla="*/ 3379722 w 3531434"/>
              <a:gd name="connsiteY12" fmla="*/ 2150005 h 3217160"/>
              <a:gd name="connsiteX13" fmla="*/ 2727263 w 3531434"/>
              <a:gd name="connsiteY13" fmla="*/ 2075393 h 3217160"/>
              <a:gd name="connsiteX14" fmla="*/ 3479738 w 3531434"/>
              <a:gd name="connsiteY14" fmla="*/ 3013605 h 3217160"/>
              <a:gd name="connsiteX15" fmla="*/ 2508188 w 3531434"/>
              <a:gd name="connsiteY15" fmla="*/ 2375429 h 3217160"/>
              <a:gd name="connsiteX16" fmla="*/ 2365313 w 3531434"/>
              <a:gd name="connsiteY16" fmla="*/ 2708804 h 3217160"/>
              <a:gd name="connsiteX17" fmla="*/ 1750947 w 3531434"/>
              <a:gd name="connsiteY17" fmla="*/ 2918355 h 3217160"/>
              <a:gd name="connsiteX18" fmla="*/ 1631888 w 3531434"/>
              <a:gd name="connsiteY18" fmla="*/ 2432579 h 3217160"/>
              <a:gd name="connsiteX19" fmla="*/ 860363 w 3531434"/>
              <a:gd name="connsiteY19" fmla="*/ 2842154 h 3217160"/>
              <a:gd name="connsiteX20" fmla="*/ 12634 w 3531434"/>
              <a:gd name="connsiteY20" fmla="*/ 1778530 h 3217160"/>
              <a:gd name="connsiteX0" fmla="*/ 12634 w 3531434"/>
              <a:gd name="connsiteY0" fmla="*/ 1778530 h 3217160"/>
              <a:gd name="connsiteX1" fmla="*/ 1536635 w 3531434"/>
              <a:gd name="connsiteY1" fmla="*/ 1029231 h 3217160"/>
              <a:gd name="connsiteX2" fmla="*/ 1079435 w 3531434"/>
              <a:gd name="connsiteY2" fmla="*/ 114830 h 3217160"/>
              <a:gd name="connsiteX3" fmla="*/ 1841435 w 3531434"/>
              <a:gd name="connsiteY3" fmla="*/ 813331 h 3217160"/>
              <a:gd name="connsiteX4" fmla="*/ 1985897 w 3531434"/>
              <a:gd name="connsiteY4" fmla="*/ 191030 h 3217160"/>
              <a:gd name="connsiteX5" fmla="*/ 2247835 w 3531434"/>
              <a:gd name="connsiteY5" fmla="*/ 826030 h 3217160"/>
              <a:gd name="connsiteX6" fmla="*/ 3111434 w 3531434"/>
              <a:gd name="connsiteY6" fmla="*/ 114830 h 3217160"/>
              <a:gd name="connsiteX7" fmla="*/ 2619309 w 3531434"/>
              <a:gd name="connsiteY7" fmla="*/ 1141942 h 3217160"/>
              <a:gd name="connsiteX8" fmla="*/ 3070161 w 3531434"/>
              <a:gd name="connsiteY8" fmla="*/ 1205443 h 3217160"/>
              <a:gd name="connsiteX9" fmla="*/ 2832036 w 3531434"/>
              <a:gd name="connsiteY9" fmla="*/ 1608668 h 3217160"/>
              <a:gd name="connsiteX10" fmla="*/ 3346386 w 3531434"/>
              <a:gd name="connsiteY10" fmla="*/ 1684868 h 3217160"/>
              <a:gd name="connsiteX11" fmla="*/ 3527362 w 3531434"/>
              <a:gd name="connsiteY11" fmla="*/ 1965855 h 3217160"/>
              <a:gd name="connsiteX12" fmla="*/ 3379722 w 3531434"/>
              <a:gd name="connsiteY12" fmla="*/ 2150005 h 3217160"/>
              <a:gd name="connsiteX13" fmla="*/ 2727263 w 3531434"/>
              <a:gd name="connsiteY13" fmla="*/ 2075393 h 3217160"/>
              <a:gd name="connsiteX14" fmla="*/ 3479738 w 3531434"/>
              <a:gd name="connsiteY14" fmla="*/ 3013605 h 3217160"/>
              <a:gd name="connsiteX15" fmla="*/ 2508188 w 3531434"/>
              <a:gd name="connsiteY15" fmla="*/ 2375429 h 3217160"/>
              <a:gd name="connsiteX16" fmla="*/ 2365313 w 3531434"/>
              <a:gd name="connsiteY16" fmla="*/ 2708804 h 3217160"/>
              <a:gd name="connsiteX17" fmla="*/ 1750947 w 3531434"/>
              <a:gd name="connsiteY17" fmla="*/ 2918355 h 3217160"/>
              <a:gd name="connsiteX18" fmla="*/ 1631888 w 3531434"/>
              <a:gd name="connsiteY18" fmla="*/ 2432579 h 3217160"/>
              <a:gd name="connsiteX19" fmla="*/ 860363 w 3531434"/>
              <a:gd name="connsiteY19" fmla="*/ 2842154 h 3217160"/>
              <a:gd name="connsiteX20" fmla="*/ 12634 w 3531434"/>
              <a:gd name="connsiteY20" fmla="*/ 1778530 h 3217160"/>
              <a:gd name="connsiteX0" fmla="*/ 12634 w 3531434"/>
              <a:gd name="connsiteY0" fmla="*/ 1778530 h 3217160"/>
              <a:gd name="connsiteX1" fmla="*/ 1536635 w 3531434"/>
              <a:gd name="connsiteY1" fmla="*/ 1029231 h 3217160"/>
              <a:gd name="connsiteX2" fmla="*/ 1079435 w 3531434"/>
              <a:gd name="connsiteY2" fmla="*/ 114830 h 3217160"/>
              <a:gd name="connsiteX3" fmla="*/ 1841435 w 3531434"/>
              <a:gd name="connsiteY3" fmla="*/ 813331 h 3217160"/>
              <a:gd name="connsiteX4" fmla="*/ 1985897 w 3531434"/>
              <a:gd name="connsiteY4" fmla="*/ 191030 h 3217160"/>
              <a:gd name="connsiteX5" fmla="*/ 2247835 w 3531434"/>
              <a:gd name="connsiteY5" fmla="*/ 826030 h 3217160"/>
              <a:gd name="connsiteX6" fmla="*/ 3111434 w 3531434"/>
              <a:gd name="connsiteY6" fmla="*/ 114830 h 3217160"/>
              <a:gd name="connsiteX7" fmla="*/ 2619309 w 3531434"/>
              <a:gd name="connsiteY7" fmla="*/ 1141942 h 3217160"/>
              <a:gd name="connsiteX8" fmla="*/ 3070161 w 3531434"/>
              <a:gd name="connsiteY8" fmla="*/ 1205443 h 3217160"/>
              <a:gd name="connsiteX9" fmla="*/ 2832036 w 3531434"/>
              <a:gd name="connsiteY9" fmla="*/ 1608668 h 3217160"/>
              <a:gd name="connsiteX10" fmla="*/ 3346386 w 3531434"/>
              <a:gd name="connsiteY10" fmla="*/ 1684868 h 3217160"/>
              <a:gd name="connsiteX11" fmla="*/ 3527362 w 3531434"/>
              <a:gd name="connsiteY11" fmla="*/ 1965855 h 3217160"/>
              <a:gd name="connsiteX12" fmla="*/ 3379722 w 3531434"/>
              <a:gd name="connsiteY12" fmla="*/ 2150005 h 3217160"/>
              <a:gd name="connsiteX13" fmla="*/ 2727263 w 3531434"/>
              <a:gd name="connsiteY13" fmla="*/ 2075393 h 3217160"/>
              <a:gd name="connsiteX14" fmla="*/ 3479738 w 3531434"/>
              <a:gd name="connsiteY14" fmla="*/ 3013605 h 3217160"/>
              <a:gd name="connsiteX15" fmla="*/ 2508188 w 3531434"/>
              <a:gd name="connsiteY15" fmla="*/ 2375429 h 3217160"/>
              <a:gd name="connsiteX16" fmla="*/ 2365313 w 3531434"/>
              <a:gd name="connsiteY16" fmla="*/ 2708804 h 3217160"/>
              <a:gd name="connsiteX17" fmla="*/ 1750947 w 3531434"/>
              <a:gd name="connsiteY17" fmla="*/ 2918355 h 3217160"/>
              <a:gd name="connsiteX18" fmla="*/ 1631888 w 3531434"/>
              <a:gd name="connsiteY18" fmla="*/ 2432579 h 3217160"/>
              <a:gd name="connsiteX19" fmla="*/ 860363 w 3531434"/>
              <a:gd name="connsiteY19" fmla="*/ 2842154 h 3217160"/>
              <a:gd name="connsiteX20" fmla="*/ 12634 w 3531434"/>
              <a:gd name="connsiteY20" fmla="*/ 1778530 h 3217160"/>
              <a:gd name="connsiteX0" fmla="*/ 12634 w 3531434"/>
              <a:gd name="connsiteY0" fmla="*/ 1778530 h 3217160"/>
              <a:gd name="connsiteX1" fmla="*/ 1536635 w 3531434"/>
              <a:gd name="connsiteY1" fmla="*/ 1029231 h 3217160"/>
              <a:gd name="connsiteX2" fmla="*/ 1079435 w 3531434"/>
              <a:gd name="connsiteY2" fmla="*/ 114830 h 3217160"/>
              <a:gd name="connsiteX3" fmla="*/ 1841435 w 3531434"/>
              <a:gd name="connsiteY3" fmla="*/ 813331 h 3217160"/>
              <a:gd name="connsiteX4" fmla="*/ 1985897 w 3531434"/>
              <a:gd name="connsiteY4" fmla="*/ 191030 h 3217160"/>
              <a:gd name="connsiteX5" fmla="*/ 2247835 w 3531434"/>
              <a:gd name="connsiteY5" fmla="*/ 826030 h 3217160"/>
              <a:gd name="connsiteX6" fmla="*/ 3111434 w 3531434"/>
              <a:gd name="connsiteY6" fmla="*/ 114830 h 3217160"/>
              <a:gd name="connsiteX7" fmla="*/ 2619309 w 3531434"/>
              <a:gd name="connsiteY7" fmla="*/ 1141942 h 3217160"/>
              <a:gd name="connsiteX8" fmla="*/ 3070161 w 3531434"/>
              <a:gd name="connsiteY8" fmla="*/ 1205443 h 3217160"/>
              <a:gd name="connsiteX9" fmla="*/ 2832036 w 3531434"/>
              <a:gd name="connsiteY9" fmla="*/ 1608668 h 3217160"/>
              <a:gd name="connsiteX10" fmla="*/ 3346386 w 3531434"/>
              <a:gd name="connsiteY10" fmla="*/ 1684868 h 3217160"/>
              <a:gd name="connsiteX11" fmla="*/ 3527362 w 3531434"/>
              <a:gd name="connsiteY11" fmla="*/ 1965855 h 3217160"/>
              <a:gd name="connsiteX12" fmla="*/ 3379722 w 3531434"/>
              <a:gd name="connsiteY12" fmla="*/ 2150005 h 3217160"/>
              <a:gd name="connsiteX13" fmla="*/ 2727263 w 3531434"/>
              <a:gd name="connsiteY13" fmla="*/ 2075393 h 3217160"/>
              <a:gd name="connsiteX14" fmla="*/ 3479738 w 3531434"/>
              <a:gd name="connsiteY14" fmla="*/ 3013605 h 3217160"/>
              <a:gd name="connsiteX15" fmla="*/ 2508188 w 3531434"/>
              <a:gd name="connsiteY15" fmla="*/ 2375429 h 3217160"/>
              <a:gd name="connsiteX16" fmla="*/ 2365313 w 3531434"/>
              <a:gd name="connsiteY16" fmla="*/ 2708804 h 3217160"/>
              <a:gd name="connsiteX17" fmla="*/ 1750947 w 3531434"/>
              <a:gd name="connsiteY17" fmla="*/ 2918355 h 3217160"/>
              <a:gd name="connsiteX18" fmla="*/ 1631888 w 3531434"/>
              <a:gd name="connsiteY18" fmla="*/ 2432579 h 3217160"/>
              <a:gd name="connsiteX19" fmla="*/ 860363 w 3531434"/>
              <a:gd name="connsiteY19" fmla="*/ 2842154 h 3217160"/>
              <a:gd name="connsiteX20" fmla="*/ 12634 w 3531434"/>
              <a:gd name="connsiteY20" fmla="*/ 1778530 h 3217160"/>
              <a:gd name="connsiteX0" fmla="*/ 12634 w 3531434"/>
              <a:gd name="connsiteY0" fmla="*/ 1778530 h 3217160"/>
              <a:gd name="connsiteX1" fmla="*/ 1536635 w 3531434"/>
              <a:gd name="connsiteY1" fmla="*/ 1029231 h 3217160"/>
              <a:gd name="connsiteX2" fmla="*/ 1079435 w 3531434"/>
              <a:gd name="connsiteY2" fmla="*/ 114830 h 3217160"/>
              <a:gd name="connsiteX3" fmla="*/ 1841435 w 3531434"/>
              <a:gd name="connsiteY3" fmla="*/ 813331 h 3217160"/>
              <a:gd name="connsiteX4" fmla="*/ 1985897 w 3531434"/>
              <a:gd name="connsiteY4" fmla="*/ 191030 h 3217160"/>
              <a:gd name="connsiteX5" fmla="*/ 2247835 w 3531434"/>
              <a:gd name="connsiteY5" fmla="*/ 826030 h 3217160"/>
              <a:gd name="connsiteX6" fmla="*/ 3111434 w 3531434"/>
              <a:gd name="connsiteY6" fmla="*/ 114830 h 3217160"/>
              <a:gd name="connsiteX7" fmla="*/ 2619309 w 3531434"/>
              <a:gd name="connsiteY7" fmla="*/ 1141942 h 3217160"/>
              <a:gd name="connsiteX8" fmla="*/ 3070161 w 3531434"/>
              <a:gd name="connsiteY8" fmla="*/ 1205443 h 3217160"/>
              <a:gd name="connsiteX9" fmla="*/ 2832036 w 3531434"/>
              <a:gd name="connsiteY9" fmla="*/ 1608668 h 3217160"/>
              <a:gd name="connsiteX10" fmla="*/ 3346386 w 3531434"/>
              <a:gd name="connsiteY10" fmla="*/ 1684868 h 3217160"/>
              <a:gd name="connsiteX11" fmla="*/ 3527362 w 3531434"/>
              <a:gd name="connsiteY11" fmla="*/ 1965855 h 3217160"/>
              <a:gd name="connsiteX12" fmla="*/ 3379722 w 3531434"/>
              <a:gd name="connsiteY12" fmla="*/ 2150005 h 3217160"/>
              <a:gd name="connsiteX13" fmla="*/ 2727263 w 3531434"/>
              <a:gd name="connsiteY13" fmla="*/ 2075393 h 3217160"/>
              <a:gd name="connsiteX14" fmla="*/ 3479738 w 3531434"/>
              <a:gd name="connsiteY14" fmla="*/ 3013605 h 3217160"/>
              <a:gd name="connsiteX15" fmla="*/ 2508188 w 3531434"/>
              <a:gd name="connsiteY15" fmla="*/ 2375429 h 3217160"/>
              <a:gd name="connsiteX16" fmla="*/ 2365313 w 3531434"/>
              <a:gd name="connsiteY16" fmla="*/ 2708804 h 3217160"/>
              <a:gd name="connsiteX17" fmla="*/ 1750947 w 3531434"/>
              <a:gd name="connsiteY17" fmla="*/ 2918355 h 3217160"/>
              <a:gd name="connsiteX18" fmla="*/ 1631888 w 3531434"/>
              <a:gd name="connsiteY18" fmla="*/ 2432579 h 3217160"/>
              <a:gd name="connsiteX19" fmla="*/ 860363 w 3531434"/>
              <a:gd name="connsiteY19" fmla="*/ 2842154 h 3217160"/>
              <a:gd name="connsiteX20" fmla="*/ 12634 w 3531434"/>
              <a:gd name="connsiteY20" fmla="*/ 1778530 h 3217160"/>
              <a:gd name="connsiteX0" fmla="*/ 743 w 3519543"/>
              <a:gd name="connsiteY0" fmla="*/ 1778530 h 3217160"/>
              <a:gd name="connsiteX1" fmla="*/ 1524744 w 3519543"/>
              <a:gd name="connsiteY1" fmla="*/ 1029231 h 3217160"/>
              <a:gd name="connsiteX2" fmla="*/ 1067544 w 3519543"/>
              <a:gd name="connsiteY2" fmla="*/ 114830 h 3217160"/>
              <a:gd name="connsiteX3" fmla="*/ 1829544 w 3519543"/>
              <a:gd name="connsiteY3" fmla="*/ 813331 h 3217160"/>
              <a:gd name="connsiteX4" fmla="*/ 1974006 w 3519543"/>
              <a:gd name="connsiteY4" fmla="*/ 191030 h 3217160"/>
              <a:gd name="connsiteX5" fmla="*/ 2235944 w 3519543"/>
              <a:gd name="connsiteY5" fmla="*/ 826030 h 3217160"/>
              <a:gd name="connsiteX6" fmla="*/ 3099543 w 3519543"/>
              <a:gd name="connsiteY6" fmla="*/ 114830 h 3217160"/>
              <a:gd name="connsiteX7" fmla="*/ 2607418 w 3519543"/>
              <a:gd name="connsiteY7" fmla="*/ 1141942 h 3217160"/>
              <a:gd name="connsiteX8" fmla="*/ 3058270 w 3519543"/>
              <a:gd name="connsiteY8" fmla="*/ 1205443 h 3217160"/>
              <a:gd name="connsiteX9" fmla="*/ 2820145 w 3519543"/>
              <a:gd name="connsiteY9" fmla="*/ 1608668 h 3217160"/>
              <a:gd name="connsiteX10" fmla="*/ 3334495 w 3519543"/>
              <a:gd name="connsiteY10" fmla="*/ 1684868 h 3217160"/>
              <a:gd name="connsiteX11" fmla="*/ 3515471 w 3519543"/>
              <a:gd name="connsiteY11" fmla="*/ 1965855 h 3217160"/>
              <a:gd name="connsiteX12" fmla="*/ 3367831 w 3519543"/>
              <a:gd name="connsiteY12" fmla="*/ 2150005 h 3217160"/>
              <a:gd name="connsiteX13" fmla="*/ 2715372 w 3519543"/>
              <a:gd name="connsiteY13" fmla="*/ 2075393 h 3217160"/>
              <a:gd name="connsiteX14" fmla="*/ 3467847 w 3519543"/>
              <a:gd name="connsiteY14" fmla="*/ 3013605 h 3217160"/>
              <a:gd name="connsiteX15" fmla="*/ 2496297 w 3519543"/>
              <a:gd name="connsiteY15" fmla="*/ 2375429 h 3217160"/>
              <a:gd name="connsiteX16" fmla="*/ 2353422 w 3519543"/>
              <a:gd name="connsiteY16" fmla="*/ 2708804 h 3217160"/>
              <a:gd name="connsiteX17" fmla="*/ 1739056 w 3519543"/>
              <a:gd name="connsiteY17" fmla="*/ 2918355 h 3217160"/>
              <a:gd name="connsiteX18" fmla="*/ 1619997 w 3519543"/>
              <a:gd name="connsiteY18" fmla="*/ 2432579 h 3217160"/>
              <a:gd name="connsiteX19" fmla="*/ 848472 w 3519543"/>
              <a:gd name="connsiteY19" fmla="*/ 2842154 h 3217160"/>
              <a:gd name="connsiteX20" fmla="*/ 1315197 w 3519543"/>
              <a:gd name="connsiteY20" fmla="*/ 2051579 h 3217160"/>
              <a:gd name="connsiteX21" fmla="*/ 743 w 3519543"/>
              <a:gd name="connsiteY21" fmla="*/ 1778530 h 3217160"/>
              <a:gd name="connsiteX0" fmla="*/ 743 w 3519543"/>
              <a:gd name="connsiteY0" fmla="*/ 1778530 h 3217160"/>
              <a:gd name="connsiteX1" fmla="*/ 1524744 w 3519543"/>
              <a:gd name="connsiteY1" fmla="*/ 1029231 h 3217160"/>
              <a:gd name="connsiteX2" fmla="*/ 1067544 w 3519543"/>
              <a:gd name="connsiteY2" fmla="*/ 114830 h 3217160"/>
              <a:gd name="connsiteX3" fmla="*/ 1829544 w 3519543"/>
              <a:gd name="connsiteY3" fmla="*/ 813331 h 3217160"/>
              <a:gd name="connsiteX4" fmla="*/ 1974006 w 3519543"/>
              <a:gd name="connsiteY4" fmla="*/ 191030 h 3217160"/>
              <a:gd name="connsiteX5" fmla="*/ 2235944 w 3519543"/>
              <a:gd name="connsiteY5" fmla="*/ 826030 h 3217160"/>
              <a:gd name="connsiteX6" fmla="*/ 3099543 w 3519543"/>
              <a:gd name="connsiteY6" fmla="*/ 114830 h 3217160"/>
              <a:gd name="connsiteX7" fmla="*/ 2607418 w 3519543"/>
              <a:gd name="connsiteY7" fmla="*/ 1141942 h 3217160"/>
              <a:gd name="connsiteX8" fmla="*/ 3058270 w 3519543"/>
              <a:gd name="connsiteY8" fmla="*/ 1205443 h 3217160"/>
              <a:gd name="connsiteX9" fmla="*/ 2820145 w 3519543"/>
              <a:gd name="connsiteY9" fmla="*/ 1608668 h 3217160"/>
              <a:gd name="connsiteX10" fmla="*/ 3334495 w 3519543"/>
              <a:gd name="connsiteY10" fmla="*/ 1684868 h 3217160"/>
              <a:gd name="connsiteX11" fmla="*/ 3515471 w 3519543"/>
              <a:gd name="connsiteY11" fmla="*/ 1965855 h 3217160"/>
              <a:gd name="connsiteX12" fmla="*/ 3367831 w 3519543"/>
              <a:gd name="connsiteY12" fmla="*/ 2150005 h 3217160"/>
              <a:gd name="connsiteX13" fmla="*/ 2715372 w 3519543"/>
              <a:gd name="connsiteY13" fmla="*/ 2075393 h 3217160"/>
              <a:gd name="connsiteX14" fmla="*/ 3467847 w 3519543"/>
              <a:gd name="connsiteY14" fmla="*/ 3013605 h 3217160"/>
              <a:gd name="connsiteX15" fmla="*/ 2496297 w 3519543"/>
              <a:gd name="connsiteY15" fmla="*/ 2375429 h 3217160"/>
              <a:gd name="connsiteX16" fmla="*/ 2353422 w 3519543"/>
              <a:gd name="connsiteY16" fmla="*/ 2708804 h 3217160"/>
              <a:gd name="connsiteX17" fmla="*/ 1739056 w 3519543"/>
              <a:gd name="connsiteY17" fmla="*/ 2918355 h 3217160"/>
              <a:gd name="connsiteX18" fmla="*/ 1619997 w 3519543"/>
              <a:gd name="connsiteY18" fmla="*/ 2432579 h 3217160"/>
              <a:gd name="connsiteX19" fmla="*/ 848472 w 3519543"/>
              <a:gd name="connsiteY19" fmla="*/ 2842154 h 3217160"/>
              <a:gd name="connsiteX20" fmla="*/ 1315197 w 3519543"/>
              <a:gd name="connsiteY20" fmla="*/ 2051579 h 3217160"/>
              <a:gd name="connsiteX21" fmla="*/ 743 w 3519543"/>
              <a:gd name="connsiteY21" fmla="*/ 1778530 h 3217160"/>
              <a:gd name="connsiteX0" fmla="*/ 743 w 3519543"/>
              <a:gd name="connsiteY0" fmla="*/ 1778530 h 3217160"/>
              <a:gd name="connsiteX1" fmla="*/ 1524744 w 3519543"/>
              <a:gd name="connsiteY1" fmla="*/ 1029231 h 3217160"/>
              <a:gd name="connsiteX2" fmla="*/ 1067544 w 3519543"/>
              <a:gd name="connsiteY2" fmla="*/ 114830 h 3217160"/>
              <a:gd name="connsiteX3" fmla="*/ 1829544 w 3519543"/>
              <a:gd name="connsiteY3" fmla="*/ 813331 h 3217160"/>
              <a:gd name="connsiteX4" fmla="*/ 1974006 w 3519543"/>
              <a:gd name="connsiteY4" fmla="*/ 191030 h 3217160"/>
              <a:gd name="connsiteX5" fmla="*/ 2235944 w 3519543"/>
              <a:gd name="connsiteY5" fmla="*/ 826030 h 3217160"/>
              <a:gd name="connsiteX6" fmla="*/ 3099543 w 3519543"/>
              <a:gd name="connsiteY6" fmla="*/ 114830 h 3217160"/>
              <a:gd name="connsiteX7" fmla="*/ 2607418 w 3519543"/>
              <a:gd name="connsiteY7" fmla="*/ 1141942 h 3217160"/>
              <a:gd name="connsiteX8" fmla="*/ 3058270 w 3519543"/>
              <a:gd name="connsiteY8" fmla="*/ 1205443 h 3217160"/>
              <a:gd name="connsiteX9" fmla="*/ 2820145 w 3519543"/>
              <a:gd name="connsiteY9" fmla="*/ 1608668 h 3217160"/>
              <a:gd name="connsiteX10" fmla="*/ 3334495 w 3519543"/>
              <a:gd name="connsiteY10" fmla="*/ 1684868 h 3217160"/>
              <a:gd name="connsiteX11" fmla="*/ 3515471 w 3519543"/>
              <a:gd name="connsiteY11" fmla="*/ 1965855 h 3217160"/>
              <a:gd name="connsiteX12" fmla="*/ 3367831 w 3519543"/>
              <a:gd name="connsiteY12" fmla="*/ 2150005 h 3217160"/>
              <a:gd name="connsiteX13" fmla="*/ 2715372 w 3519543"/>
              <a:gd name="connsiteY13" fmla="*/ 2075393 h 3217160"/>
              <a:gd name="connsiteX14" fmla="*/ 3467847 w 3519543"/>
              <a:gd name="connsiteY14" fmla="*/ 3013605 h 3217160"/>
              <a:gd name="connsiteX15" fmla="*/ 2496297 w 3519543"/>
              <a:gd name="connsiteY15" fmla="*/ 2375429 h 3217160"/>
              <a:gd name="connsiteX16" fmla="*/ 2353422 w 3519543"/>
              <a:gd name="connsiteY16" fmla="*/ 2708804 h 3217160"/>
              <a:gd name="connsiteX17" fmla="*/ 1739056 w 3519543"/>
              <a:gd name="connsiteY17" fmla="*/ 2918355 h 3217160"/>
              <a:gd name="connsiteX18" fmla="*/ 1619997 w 3519543"/>
              <a:gd name="connsiteY18" fmla="*/ 2432579 h 3217160"/>
              <a:gd name="connsiteX19" fmla="*/ 848472 w 3519543"/>
              <a:gd name="connsiteY19" fmla="*/ 2842154 h 3217160"/>
              <a:gd name="connsiteX20" fmla="*/ 1315197 w 3519543"/>
              <a:gd name="connsiteY20" fmla="*/ 2051579 h 3217160"/>
              <a:gd name="connsiteX21" fmla="*/ 743 w 3519543"/>
              <a:gd name="connsiteY21" fmla="*/ 1778530 h 3217160"/>
              <a:gd name="connsiteX0" fmla="*/ 743 w 3519543"/>
              <a:gd name="connsiteY0" fmla="*/ 1778530 h 3217160"/>
              <a:gd name="connsiteX1" fmla="*/ 1524744 w 3519543"/>
              <a:gd name="connsiteY1" fmla="*/ 1029231 h 3217160"/>
              <a:gd name="connsiteX2" fmla="*/ 1067544 w 3519543"/>
              <a:gd name="connsiteY2" fmla="*/ 114830 h 3217160"/>
              <a:gd name="connsiteX3" fmla="*/ 1829544 w 3519543"/>
              <a:gd name="connsiteY3" fmla="*/ 813331 h 3217160"/>
              <a:gd name="connsiteX4" fmla="*/ 1974006 w 3519543"/>
              <a:gd name="connsiteY4" fmla="*/ 191030 h 3217160"/>
              <a:gd name="connsiteX5" fmla="*/ 2235944 w 3519543"/>
              <a:gd name="connsiteY5" fmla="*/ 826030 h 3217160"/>
              <a:gd name="connsiteX6" fmla="*/ 3099543 w 3519543"/>
              <a:gd name="connsiteY6" fmla="*/ 114830 h 3217160"/>
              <a:gd name="connsiteX7" fmla="*/ 2607418 w 3519543"/>
              <a:gd name="connsiteY7" fmla="*/ 1141942 h 3217160"/>
              <a:gd name="connsiteX8" fmla="*/ 3058270 w 3519543"/>
              <a:gd name="connsiteY8" fmla="*/ 1205443 h 3217160"/>
              <a:gd name="connsiteX9" fmla="*/ 2820145 w 3519543"/>
              <a:gd name="connsiteY9" fmla="*/ 1608668 h 3217160"/>
              <a:gd name="connsiteX10" fmla="*/ 3334495 w 3519543"/>
              <a:gd name="connsiteY10" fmla="*/ 1684868 h 3217160"/>
              <a:gd name="connsiteX11" fmla="*/ 3515471 w 3519543"/>
              <a:gd name="connsiteY11" fmla="*/ 1965855 h 3217160"/>
              <a:gd name="connsiteX12" fmla="*/ 3367831 w 3519543"/>
              <a:gd name="connsiteY12" fmla="*/ 2150005 h 3217160"/>
              <a:gd name="connsiteX13" fmla="*/ 2715372 w 3519543"/>
              <a:gd name="connsiteY13" fmla="*/ 2075393 h 3217160"/>
              <a:gd name="connsiteX14" fmla="*/ 3467847 w 3519543"/>
              <a:gd name="connsiteY14" fmla="*/ 3013605 h 3217160"/>
              <a:gd name="connsiteX15" fmla="*/ 2496297 w 3519543"/>
              <a:gd name="connsiteY15" fmla="*/ 2375429 h 3217160"/>
              <a:gd name="connsiteX16" fmla="*/ 2353422 w 3519543"/>
              <a:gd name="connsiteY16" fmla="*/ 2708804 h 3217160"/>
              <a:gd name="connsiteX17" fmla="*/ 1739056 w 3519543"/>
              <a:gd name="connsiteY17" fmla="*/ 2918355 h 3217160"/>
              <a:gd name="connsiteX18" fmla="*/ 1619997 w 3519543"/>
              <a:gd name="connsiteY18" fmla="*/ 2432579 h 3217160"/>
              <a:gd name="connsiteX19" fmla="*/ 848472 w 3519543"/>
              <a:gd name="connsiteY19" fmla="*/ 2842154 h 3217160"/>
              <a:gd name="connsiteX20" fmla="*/ 1315197 w 3519543"/>
              <a:gd name="connsiteY20" fmla="*/ 2051579 h 3217160"/>
              <a:gd name="connsiteX21" fmla="*/ 743 w 3519543"/>
              <a:gd name="connsiteY21" fmla="*/ 1778530 h 3217160"/>
              <a:gd name="connsiteX0" fmla="*/ 918 w 3519718"/>
              <a:gd name="connsiteY0" fmla="*/ 1778530 h 3217160"/>
              <a:gd name="connsiteX1" fmla="*/ 1524919 w 3519718"/>
              <a:gd name="connsiteY1" fmla="*/ 1029231 h 3217160"/>
              <a:gd name="connsiteX2" fmla="*/ 1067719 w 3519718"/>
              <a:gd name="connsiteY2" fmla="*/ 114830 h 3217160"/>
              <a:gd name="connsiteX3" fmla="*/ 1829719 w 3519718"/>
              <a:gd name="connsiteY3" fmla="*/ 813331 h 3217160"/>
              <a:gd name="connsiteX4" fmla="*/ 1974181 w 3519718"/>
              <a:gd name="connsiteY4" fmla="*/ 191030 h 3217160"/>
              <a:gd name="connsiteX5" fmla="*/ 2236119 w 3519718"/>
              <a:gd name="connsiteY5" fmla="*/ 826030 h 3217160"/>
              <a:gd name="connsiteX6" fmla="*/ 3099718 w 3519718"/>
              <a:gd name="connsiteY6" fmla="*/ 114830 h 3217160"/>
              <a:gd name="connsiteX7" fmla="*/ 2607593 w 3519718"/>
              <a:gd name="connsiteY7" fmla="*/ 1141942 h 3217160"/>
              <a:gd name="connsiteX8" fmla="*/ 3058445 w 3519718"/>
              <a:gd name="connsiteY8" fmla="*/ 1205443 h 3217160"/>
              <a:gd name="connsiteX9" fmla="*/ 2820320 w 3519718"/>
              <a:gd name="connsiteY9" fmla="*/ 1608668 h 3217160"/>
              <a:gd name="connsiteX10" fmla="*/ 3334670 w 3519718"/>
              <a:gd name="connsiteY10" fmla="*/ 1684868 h 3217160"/>
              <a:gd name="connsiteX11" fmla="*/ 3515646 w 3519718"/>
              <a:gd name="connsiteY11" fmla="*/ 1965855 h 3217160"/>
              <a:gd name="connsiteX12" fmla="*/ 3368006 w 3519718"/>
              <a:gd name="connsiteY12" fmla="*/ 2150005 h 3217160"/>
              <a:gd name="connsiteX13" fmla="*/ 2715547 w 3519718"/>
              <a:gd name="connsiteY13" fmla="*/ 2075393 h 3217160"/>
              <a:gd name="connsiteX14" fmla="*/ 3468022 w 3519718"/>
              <a:gd name="connsiteY14" fmla="*/ 3013605 h 3217160"/>
              <a:gd name="connsiteX15" fmla="*/ 2496472 w 3519718"/>
              <a:gd name="connsiteY15" fmla="*/ 2375429 h 3217160"/>
              <a:gd name="connsiteX16" fmla="*/ 2353597 w 3519718"/>
              <a:gd name="connsiteY16" fmla="*/ 2708804 h 3217160"/>
              <a:gd name="connsiteX17" fmla="*/ 1739231 w 3519718"/>
              <a:gd name="connsiteY17" fmla="*/ 2918355 h 3217160"/>
              <a:gd name="connsiteX18" fmla="*/ 1620172 w 3519718"/>
              <a:gd name="connsiteY18" fmla="*/ 2432579 h 3217160"/>
              <a:gd name="connsiteX19" fmla="*/ 848647 w 3519718"/>
              <a:gd name="connsiteY19" fmla="*/ 2842154 h 3217160"/>
              <a:gd name="connsiteX20" fmla="*/ 1315372 w 3519718"/>
              <a:gd name="connsiteY20" fmla="*/ 2051579 h 3217160"/>
              <a:gd name="connsiteX21" fmla="*/ 918 w 3519718"/>
              <a:gd name="connsiteY21" fmla="*/ 1778530 h 3217160"/>
              <a:gd name="connsiteX0" fmla="*/ 1049 w 3396024"/>
              <a:gd name="connsiteY0" fmla="*/ 1368955 h 3217160"/>
              <a:gd name="connsiteX1" fmla="*/ 1401225 w 3396024"/>
              <a:gd name="connsiteY1" fmla="*/ 1029231 h 3217160"/>
              <a:gd name="connsiteX2" fmla="*/ 944025 w 3396024"/>
              <a:gd name="connsiteY2" fmla="*/ 114830 h 3217160"/>
              <a:gd name="connsiteX3" fmla="*/ 1706025 w 3396024"/>
              <a:gd name="connsiteY3" fmla="*/ 813331 h 3217160"/>
              <a:gd name="connsiteX4" fmla="*/ 1850487 w 3396024"/>
              <a:gd name="connsiteY4" fmla="*/ 191030 h 3217160"/>
              <a:gd name="connsiteX5" fmla="*/ 2112425 w 3396024"/>
              <a:gd name="connsiteY5" fmla="*/ 826030 h 3217160"/>
              <a:gd name="connsiteX6" fmla="*/ 2976024 w 3396024"/>
              <a:gd name="connsiteY6" fmla="*/ 114830 h 3217160"/>
              <a:gd name="connsiteX7" fmla="*/ 2483899 w 3396024"/>
              <a:gd name="connsiteY7" fmla="*/ 1141942 h 3217160"/>
              <a:gd name="connsiteX8" fmla="*/ 2934751 w 3396024"/>
              <a:gd name="connsiteY8" fmla="*/ 1205443 h 3217160"/>
              <a:gd name="connsiteX9" fmla="*/ 2696626 w 3396024"/>
              <a:gd name="connsiteY9" fmla="*/ 1608668 h 3217160"/>
              <a:gd name="connsiteX10" fmla="*/ 3210976 w 3396024"/>
              <a:gd name="connsiteY10" fmla="*/ 1684868 h 3217160"/>
              <a:gd name="connsiteX11" fmla="*/ 3391952 w 3396024"/>
              <a:gd name="connsiteY11" fmla="*/ 1965855 h 3217160"/>
              <a:gd name="connsiteX12" fmla="*/ 3244312 w 3396024"/>
              <a:gd name="connsiteY12" fmla="*/ 2150005 h 3217160"/>
              <a:gd name="connsiteX13" fmla="*/ 2591853 w 3396024"/>
              <a:gd name="connsiteY13" fmla="*/ 2075393 h 3217160"/>
              <a:gd name="connsiteX14" fmla="*/ 3344328 w 3396024"/>
              <a:gd name="connsiteY14" fmla="*/ 3013605 h 3217160"/>
              <a:gd name="connsiteX15" fmla="*/ 2372778 w 3396024"/>
              <a:gd name="connsiteY15" fmla="*/ 2375429 h 3217160"/>
              <a:gd name="connsiteX16" fmla="*/ 2229903 w 3396024"/>
              <a:gd name="connsiteY16" fmla="*/ 2708804 h 3217160"/>
              <a:gd name="connsiteX17" fmla="*/ 1615537 w 3396024"/>
              <a:gd name="connsiteY17" fmla="*/ 2918355 h 3217160"/>
              <a:gd name="connsiteX18" fmla="*/ 1496478 w 3396024"/>
              <a:gd name="connsiteY18" fmla="*/ 2432579 h 3217160"/>
              <a:gd name="connsiteX19" fmla="*/ 724953 w 3396024"/>
              <a:gd name="connsiteY19" fmla="*/ 2842154 h 3217160"/>
              <a:gd name="connsiteX20" fmla="*/ 1191678 w 3396024"/>
              <a:gd name="connsiteY20" fmla="*/ 2051579 h 3217160"/>
              <a:gd name="connsiteX21" fmla="*/ 1049 w 3396024"/>
              <a:gd name="connsiteY21" fmla="*/ 1368955 h 3217160"/>
              <a:gd name="connsiteX0" fmla="*/ 25225 w 3420200"/>
              <a:gd name="connsiteY0" fmla="*/ 1368955 h 3217160"/>
              <a:gd name="connsiteX1" fmla="*/ 1425401 w 3420200"/>
              <a:gd name="connsiteY1" fmla="*/ 1029231 h 3217160"/>
              <a:gd name="connsiteX2" fmla="*/ 968201 w 3420200"/>
              <a:gd name="connsiteY2" fmla="*/ 114830 h 3217160"/>
              <a:gd name="connsiteX3" fmla="*/ 1730201 w 3420200"/>
              <a:gd name="connsiteY3" fmla="*/ 813331 h 3217160"/>
              <a:gd name="connsiteX4" fmla="*/ 1874663 w 3420200"/>
              <a:gd name="connsiteY4" fmla="*/ 191030 h 3217160"/>
              <a:gd name="connsiteX5" fmla="*/ 2136601 w 3420200"/>
              <a:gd name="connsiteY5" fmla="*/ 826030 h 3217160"/>
              <a:gd name="connsiteX6" fmla="*/ 3000200 w 3420200"/>
              <a:gd name="connsiteY6" fmla="*/ 114830 h 3217160"/>
              <a:gd name="connsiteX7" fmla="*/ 2508075 w 3420200"/>
              <a:gd name="connsiteY7" fmla="*/ 1141942 h 3217160"/>
              <a:gd name="connsiteX8" fmla="*/ 2958927 w 3420200"/>
              <a:gd name="connsiteY8" fmla="*/ 1205443 h 3217160"/>
              <a:gd name="connsiteX9" fmla="*/ 2720802 w 3420200"/>
              <a:gd name="connsiteY9" fmla="*/ 1608668 h 3217160"/>
              <a:gd name="connsiteX10" fmla="*/ 3235152 w 3420200"/>
              <a:gd name="connsiteY10" fmla="*/ 1684868 h 3217160"/>
              <a:gd name="connsiteX11" fmla="*/ 3416128 w 3420200"/>
              <a:gd name="connsiteY11" fmla="*/ 1965855 h 3217160"/>
              <a:gd name="connsiteX12" fmla="*/ 3268488 w 3420200"/>
              <a:gd name="connsiteY12" fmla="*/ 2150005 h 3217160"/>
              <a:gd name="connsiteX13" fmla="*/ 2616029 w 3420200"/>
              <a:gd name="connsiteY13" fmla="*/ 2075393 h 3217160"/>
              <a:gd name="connsiteX14" fmla="*/ 3368504 w 3420200"/>
              <a:gd name="connsiteY14" fmla="*/ 3013605 h 3217160"/>
              <a:gd name="connsiteX15" fmla="*/ 2396954 w 3420200"/>
              <a:gd name="connsiteY15" fmla="*/ 2375429 h 3217160"/>
              <a:gd name="connsiteX16" fmla="*/ 2254079 w 3420200"/>
              <a:gd name="connsiteY16" fmla="*/ 2708804 h 3217160"/>
              <a:gd name="connsiteX17" fmla="*/ 1639713 w 3420200"/>
              <a:gd name="connsiteY17" fmla="*/ 2918355 h 3217160"/>
              <a:gd name="connsiteX18" fmla="*/ 1520654 w 3420200"/>
              <a:gd name="connsiteY18" fmla="*/ 2432579 h 3217160"/>
              <a:gd name="connsiteX19" fmla="*/ 749129 w 3420200"/>
              <a:gd name="connsiteY19" fmla="*/ 2842154 h 3217160"/>
              <a:gd name="connsiteX20" fmla="*/ 1215854 w 3420200"/>
              <a:gd name="connsiteY20" fmla="*/ 2051579 h 3217160"/>
              <a:gd name="connsiteX21" fmla="*/ 25225 w 3420200"/>
              <a:gd name="connsiteY21" fmla="*/ 1368955 h 3217160"/>
              <a:gd name="connsiteX0" fmla="*/ 4277 w 3399252"/>
              <a:gd name="connsiteY0" fmla="*/ 1368955 h 3217160"/>
              <a:gd name="connsiteX1" fmla="*/ 1404453 w 3399252"/>
              <a:gd name="connsiteY1" fmla="*/ 1029231 h 3217160"/>
              <a:gd name="connsiteX2" fmla="*/ 947253 w 3399252"/>
              <a:gd name="connsiteY2" fmla="*/ 114830 h 3217160"/>
              <a:gd name="connsiteX3" fmla="*/ 1709253 w 3399252"/>
              <a:gd name="connsiteY3" fmla="*/ 813331 h 3217160"/>
              <a:gd name="connsiteX4" fmla="*/ 1853715 w 3399252"/>
              <a:gd name="connsiteY4" fmla="*/ 191030 h 3217160"/>
              <a:gd name="connsiteX5" fmla="*/ 2115653 w 3399252"/>
              <a:gd name="connsiteY5" fmla="*/ 826030 h 3217160"/>
              <a:gd name="connsiteX6" fmla="*/ 2979252 w 3399252"/>
              <a:gd name="connsiteY6" fmla="*/ 114830 h 3217160"/>
              <a:gd name="connsiteX7" fmla="*/ 2487127 w 3399252"/>
              <a:gd name="connsiteY7" fmla="*/ 1141942 h 3217160"/>
              <a:gd name="connsiteX8" fmla="*/ 2937979 w 3399252"/>
              <a:gd name="connsiteY8" fmla="*/ 1205443 h 3217160"/>
              <a:gd name="connsiteX9" fmla="*/ 2699854 w 3399252"/>
              <a:gd name="connsiteY9" fmla="*/ 1608668 h 3217160"/>
              <a:gd name="connsiteX10" fmla="*/ 3214204 w 3399252"/>
              <a:gd name="connsiteY10" fmla="*/ 1684868 h 3217160"/>
              <a:gd name="connsiteX11" fmla="*/ 3395180 w 3399252"/>
              <a:gd name="connsiteY11" fmla="*/ 1965855 h 3217160"/>
              <a:gd name="connsiteX12" fmla="*/ 3247540 w 3399252"/>
              <a:gd name="connsiteY12" fmla="*/ 2150005 h 3217160"/>
              <a:gd name="connsiteX13" fmla="*/ 2595081 w 3399252"/>
              <a:gd name="connsiteY13" fmla="*/ 2075393 h 3217160"/>
              <a:gd name="connsiteX14" fmla="*/ 3347556 w 3399252"/>
              <a:gd name="connsiteY14" fmla="*/ 3013605 h 3217160"/>
              <a:gd name="connsiteX15" fmla="*/ 2376006 w 3399252"/>
              <a:gd name="connsiteY15" fmla="*/ 2375429 h 3217160"/>
              <a:gd name="connsiteX16" fmla="*/ 2233131 w 3399252"/>
              <a:gd name="connsiteY16" fmla="*/ 2708804 h 3217160"/>
              <a:gd name="connsiteX17" fmla="*/ 1618765 w 3399252"/>
              <a:gd name="connsiteY17" fmla="*/ 2918355 h 3217160"/>
              <a:gd name="connsiteX18" fmla="*/ 1499706 w 3399252"/>
              <a:gd name="connsiteY18" fmla="*/ 2432579 h 3217160"/>
              <a:gd name="connsiteX19" fmla="*/ 728181 w 3399252"/>
              <a:gd name="connsiteY19" fmla="*/ 2842154 h 3217160"/>
              <a:gd name="connsiteX20" fmla="*/ 1194906 w 3399252"/>
              <a:gd name="connsiteY20" fmla="*/ 2051579 h 3217160"/>
              <a:gd name="connsiteX21" fmla="*/ 975831 w 3399252"/>
              <a:gd name="connsiteY21" fmla="*/ 1708679 h 3217160"/>
              <a:gd name="connsiteX22" fmla="*/ 4277 w 3399252"/>
              <a:gd name="connsiteY22" fmla="*/ 1368955 h 3217160"/>
              <a:gd name="connsiteX0" fmla="*/ 10890 w 3405865"/>
              <a:gd name="connsiteY0" fmla="*/ 1368955 h 3217160"/>
              <a:gd name="connsiteX1" fmla="*/ 1411066 w 3405865"/>
              <a:gd name="connsiteY1" fmla="*/ 1029231 h 3217160"/>
              <a:gd name="connsiteX2" fmla="*/ 953866 w 3405865"/>
              <a:gd name="connsiteY2" fmla="*/ 114830 h 3217160"/>
              <a:gd name="connsiteX3" fmla="*/ 1715866 w 3405865"/>
              <a:gd name="connsiteY3" fmla="*/ 813331 h 3217160"/>
              <a:gd name="connsiteX4" fmla="*/ 1860328 w 3405865"/>
              <a:gd name="connsiteY4" fmla="*/ 191030 h 3217160"/>
              <a:gd name="connsiteX5" fmla="*/ 2122266 w 3405865"/>
              <a:gd name="connsiteY5" fmla="*/ 826030 h 3217160"/>
              <a:gd name="connsiteX6" fmla="*/ 2985865 w 3405865"/>
              <a:gd name="connsiteY6" fmla="*/ 114830 h 3217160"/>
              <a:gd name="connsiteX7" fmla="*/ 2493740 w 3405865"/>
              <a:gd name="connsiteY7" fmla="*/ 1141942 h 3217160"/>
              <a:gd name="connsiteX8" fmla="*/ 2944592 w 3405865"/>
              <a:gd name="connsiteY8" fmla="*/ 1205443 h 3217160"/>
              <a:gd name="connsiteX9" fmla="*/ 2706467 w 3405865"/>
              <a:gd name="connsiteY9" fmla="*/ 1608668 h 3217160"/>
              <a:gd name="connsiteX10" fmla="*/ 3220817 w 3405865"/>
              <a:gd name="connsiteY10" fmla="*/ 1684868 h 3217160"/>
              <a:gd name="connsiteX11" fmla="*/ 3401793 w 3405865"/>
              <a:gd name="connsiteY11" fmla="*/ 1965855 h 3217160"/>
              <a:gd name="connsiteX12" fmla="*/ 3254153 w 3405865"/>
              <a:gd name="connsiteY12" fmla="*/ 2150005 h 3217160"/>
              <a:gd name="connsiteX13" fmla="*/ 2601694 w 3405865"/>
              <a:gd name="connsiteY13" fmla="*/ 2075393 h 3217160"/>
              <a:gd name="connsiteX14" fmla="*/ 3354169 w 3405865"/>
              <a:gd name="connsiteY14" fmla="*/ 3013605 h 3217160"/>
              <a:gd name="connsiteX15" fmla="*/ 2382619 w 3405865"/>
              <a:gd name="connsiteY15" fmla="*/ 2375429 h 3217160"/>
              <a:gd name="connsiteX16" fmla="*/ 2239744 w 3405865"/>
              <a:gd name="connsiteY16" fmla="*/ 2708804 h 3217160"/>
              <a:gd name="connsiteX17" fmla="*/ 1625378 w 3405865"/>
              <a:gd name="connsiteY17" fmla="*/ 2918355 h 3217160"/>
              <a:gd name="connsiteX18" fmla="*/ 1506319 w 3405865"/>
              <a:gd name="connsiteY18" fmla="*/ 2432579 h 3217160"/>
              <a:gd name="connsiteX19" fmla="*/ 734794 w 3405865"/>
              <a:gd name="connsiteY19" fmla="*/ 2842154 h 3217160"/>
              <a:gd name="connsiteX20" fmla="*/ 1201519 w 3405865"/>
              <a:gd name="connsiteY20" fmla="*/ 2051579 h 3217160"/>
              <a:gd name="connsiteX21" fmla="*/ 982444 w 3405865"/>
              <a:gd name="connsiteY21" fmla="*/ 1708679 h 3217160"/>
              <a:gd name="connsiteX22" fmla="*/ 10890 w 3405865"/>
              <a:gd name="connsiteY22" fmla="*/ 1368955 h 3217160"/>
              <a:gd name="connsiteX0" fmla="*/ 10788 w 3405763"/>
              <a:gd name="connsiteY0" fmla="*/ 1368955 h 3217160"/>
              <a:gd name="connsiteX1" fmla="*/ 1410964 w 3405763"/>
              <a:gd name="connsiteY1" fmla="*/ 1029231 h 3217160"/>
              <a:gd name="connsiteX2" fmla="*/ 953764 w 3405763"/>
              <a:gd name="connsiteY2" fmla="*/ 114830 h 3217160"/>
              <a:gd name="connsiteX3" fmla="*/ 1715764 w 3405763"/>
              <a:gd name="connsiteY3" fmla="*/ 813331 h 3217160"/>
              <a:gd name="connsiteX4" fmla="*/ 1860226 w 3405763"/>
              <a:gd name="connsiteY4" fmla="*/ 191030 h 3217160"/>
              <a:gd name="connsiteX5" fmla="*/ 2122164 w 3405763"/>
              <a:gd name="connsiteY5" fmla="*/ 826030 h 3217160"/>
              <a:gd name="connsiteX6" fmla="*/ 2985763 w 3405763"/>
              <a:gd name="connsiteY6" fmla="*/ 114830 h 3217160"/>
              <a:gd name="connsiteX7" fmla="*/ 2493638 w 3405763"/>
              <a:gd name="connsiteY7" fmla="*/ 1141942 h 3217160"/>
              <a:gd name="connsiteX8" fmla="*/ 2944490 w 3405763"/>
              <a:gd name="connsiteY8" fmla="*/ 1205443 h 3217160"/>
              <a:gd name="connsiteX9" fmla="*/ 2706365 w 3405763"/>
              <a:gd name="connsiteY9" fmla="*/ 1608668 h 3217160"/>
              <a:gd name="connsiteX10" fmla="*/ 3220715 w 3405763"/>
              <a:gd name="connsiteY10" fmla="*/ 1684868 h 3217160"/>
              <a:gd name="connsiteX11" fmla="*/ 3401691 w 3405763"/>
              <a:gd name="connsiteY11" fmla="*/ 1965855 h 3217160"/>
              <a:gd name="connsiteX12" fmla="*/ 3254051 w 3405763"/>
              <a:gd name="connsiteY12" fmla="*/ 2150005 h 3217160"/>
              <a:gd name="connsiteX13" fmla="*/ 2601592 w 3405763"/>
              <a:gd name="connsiteY13" fmla="*/ 2075393 h 3217160"/>
              <a:gd name="connsiteX14" fmla="*/ 3354067 w 3405763"/>
              <a:gd name="connsiteY14" fmla="*/ 3013605 h 3217160"/>
              <a:gd name="connsiteX15" fmla="*/ 2382517 w 3405763"/>
              <a:gd name="connsiteY15" fmla="*/ 2375429 h 3217160"/>
              <a:gd name="connsiteX16" fmla="*/ 2239642 w 3405763"/>
              <a:gd name="connsiteY16" fmla="*/ 2708804 h 3217160"/>
              <a:gd name="connsiteX17" fmla="*/ 1625276 w 3405763"/>
              <a:gd name="connsiteY17" fmla="*/ 2918355 h 3217160"/>
              <a:gd name="connsiteX18" fmla="*/ 1506217 w 3405763"/>
              <a:gd name="connsiteY18" fmla="*/ 2432579 h 3217160"/>
              <a:gd name="connsiteX19" fmla="*/ 734692 w 3405763"/>
              <a:gd name="connsiteY19" fmla="*/ 2842154 h 3217160"/>
              <a:gd name="connsiteX20" fmla="*/ 1201417 w 3405763"/>
              <a:gd name="connsiteY20" fmla="*/ 2051579 h 3217160"/>
              <a:gd name="connsiteX21" fmla="*/ 982342 w 3405763"/>
              <a:gd name="connsiteY21" fmla="*/ 1708679 h 3217160"/>
              <a:gd name="connsiteX22" fmla="*/ 10788 w 3405763"/>
              <a:gd name="connsiteY22" fmla="*/ 1368955 h 3217160"/>
              <a:gd name="connsiteX0" fmla="*/ 10788 w 3405763"/>
              <a:gd name="connsiteY0" fmla="*/ 1368955 h 3217160"/>
              <a:gd name="connsiteX1" fmla="*/ 1410964 w 3405763"/>
              <a:gd name="connsiteY1" fmla="*/ 1029231 h 3217160"/>
              <a:gd name="connsiteX2" fmla="*/ 953764 w 3405763"/>
              <a:gd name="connsiteY2" fmla="*/ 114830 h 3217160"/>
              <a:gd name="connsiteX3" fmla="*/ 1715764 w 3405763"/>
              <a:gd name="connsiteY3" fmla="*/ 813331 h 3217160"/>
              <a:gd name="connsiteX4" fmla="*/ 1860226 w 3405763"/>
              <a:gd name="connsiteY4" fmla="*/ 191030 h 3217160"/>
              <a:gd name="connsiteX5" fmla="*/ 2122164 w 3405763"/>
              <a:gd name="connsiteY5" fmla="*/ 826030 h 3217160"/>
              <a:gd name="connsiteX6" fmla="*/ 2985763 w 3405763"/>
              <a:gd name="connsiteY6" fmla="*/ 114830 h 3217160"/>
              <a:gd name="connsiteX7" fmla="*/ 2493638 w 3405763"/>
              <a:gd name="connsiteY7" fmla="*/ 1141942 h 3217160"/>
              <a:gd name="connsiteX8" fmla="*/ 2944490 w 3405763"/>
              <a:gd name="connsiteY8" fmla="*/ 1205443 h 3217160"/>
              <a:gd name="connsiteX9" fmla="*/ 2706365 w 3405763"/>
              <a:gd name="connsiteY9" fmla="*/ 1608668 h 3217160"/>
              <a:gd name="connsiteX10" fmla="*/ 3220715 w 3405763"/>
              <a:gd name="connsiteY10" fmla="*/ 1684868 h 3217160"/>
              <a:gd name="connsiteX11" fmla="*/ 3401691 w 3405763"/>
              <a:gd name="connsiteY11" fmla="*/ 1965855 h 3217160"/>
              <a:gd name="connsiteX12" fmla="*/ 3254051 w 3405763"/>
              <a:gd name="connsiteY12" fmla="*/ 2150005 h 3217160"/>
              <a:gd name="connsiteX13" fmla="*/ 2601592 w 3405763"/>
              <a:gd name="connsiteY13" fmla="*/ 2075393 h 3217160"/>
              <a:gd name="connsiteX14" fmla="*/ 3354067 w 3405763"/>
              <a:gd name="connsiteY14" fmla="*/ 3013605 h 3217160"/>
              <a:gd name="connsiteX15" fmla="*/ 2382517 w 3405763"/>
              <a:gd name="connsiteY15" fmla="*/ 2375429 h 3217160"/>
              <a:gd name="connsiteX16" fmla="*/ 2239642 w 3405763"/>
              <a:gd name="connsiteY16" fmla="*/ 2708804 h 3217160"/>
              <a:gd name="connsiteX17" fmla="*/ 1625276 w 3405763"/>
              <a:gd name="connsiteY17" fmla="*/ 2918355 h 3217160"/>
              <a:gd name="connsiteX18" fmla="*/ 1506217 w 3405763"/>
              <a:gd name="connsiteY18" fmla="*/ 2432579 h 3217160"/>
              <a:gd name="connsiteX19" fmla="*/ 734692 w 3405763"/>
              <a:gd name="connsiteY19" fmla="*/ 2842154 h 3217160"/>
              <a:gd name="connsiteX20" fmla="*/ 1201417 w 3405763"/>
              <a:gd name="connsiteY20" fmla="*/ 2051579 h 3217160"/>
              <a:gd name="connsiteX21" fmla="*/ 982342 w 3405763"/>
              <a:gd name="connsiteY21" fmla="*/ 1708679 h 3217160"/>
              <a:gd name="connsiteX22" fmla="*/ 10788 w 3405763"/>
              <a:gd name="connsiteY22" fmla="*/ 1368955 h 3217160"/>
              <a:gd name="connsiteX0" fmla="*/ 10788 w 3405763"/>
              <a:gd name="connsiteY0" fmla="*/ 1368955 h 3217160"/>
              <a:gd name="connsiteX1" fmla="*/ 1410964 w 3405763"/>
              <a:gd name="connsiteY1" fmla="*/ 1029231 h 3217160"/>
              <a:gd name="connsiteX2" fmla="*/ 953764 w 3405763"/>
              <a:gd name="connsiteY2" fmla="*/ 114830 h 3217160"/>
              <a:gd name="connsiteX3" fmla="*/ 1715764 w 3405763"/>
              <a:gd name="connsiteY3" fmla="*/ 813331 h 3217160"/>
              <a:gd name="connsiteX4" fmla="*/ 1860226 w 3405763"/>
              <a:gd name="connsiteY4" fmla="*/ 191030 h 3217160"/>
              <a:gd name="connsiteX5" fmla="*/ 2122164 w 3405763"/>
              <a:gd name="connsiteY5" fmla="*/ 826030 h 3217160"/>
              <a:gd name="connsiteX6" fmla="*/ 2985763 w 3405763"/>
              <a:gd name="connsiteY6" fmla="*/ 114830 h 3217160"/>
              <a:gd name="connsiteX7" fmla="*/ 2493638 w 3405763"/>
              <a:gd name="connsiteY7" fmla="*/ 1141942 h 3217160"/>
              <a:gd name="connsiteX8" fmla="*/ 2944490 w 3405763"/>
              <a:gd name="connsiteY8" fmla="*/ 1205443 h 3217160"/>
              <a:gd name="connsiteX9" fmla="*/ 2706365 w 3405763"/>
              <a:gd name="connsiteY9" fmla="*/ 1608668 h 3217160"/>
              <a:gd name="connsiteX10" fmla="*/ 3220715 w 3405763"/>
              <a:gd name="connsiteY10" fmla="*/ 1684868 h 3217160"/>
              <a:gd name="connsiteX11" fmla="*/ 3401691 w 3405763"/>
              <a:gd name="connsiteY11" fmla="*/ 1965855 h 3217160"/>
              <a:gd name="connsiteX12" fmla="*/ 3254051 w 3405763"/>
              <a:gd name="connsiteY12" fmla="*/ 2150005 h 3217160"/>
              <a:gd name="connsiteX13" fmla="*/ 2601592 w 3405763"/>
              <a:gd name="connsiteY13" fmla="*/ 2075393 h 3217160"/>
              <a:gd name="connsiteX14" fmla="*/ 3354067 w 3405763"/>
              <a:gd name="connsiteY14" fmla="*/ 3013605 h 3217160"/>
              <a:gd name="connsiteX15" fmla="*/ 2382517 w 3405763"/>
              <a:gd name="connsiteY15" fmla="*/ 2375429 h 3217160"/>
              <a:gd name="connsiteX16" fmla="*/ 2239642 w 3405763"/>
              <a:gd name="connsiteY16" fmla="*/ 2708804 h 3217160"/>
              <a:gd name="connsiteX17" fmla="*/ 1625276 w 3405763"/>
              <a:gd name="connsiteY17" fmla="*/ 2918355 h 3217160"/>
              <a:gd name="connsiteX18" fmla="*/ 1506217 w 3405763"/>
              <a:gd name="connsiteY18" fmla="*/ 2432579 h 3217160"/>
              <a:gd name="connsiteX19" fmla="*/ 734692 w 3405763"/>
              <a:gd name="connsiteY19" fmla="*/ 2842154 h 3217160"/>
              <a:gd name="connsiteX20" fmla="*/ 1201417 w 3405763"/>
              <a:gd name="connsiteY20" fmla="*/ 2051579 h 3217160"/>
              <a:gd name="connsiteX21" fmla="*/ 820418 w 3405763"/>
              <a:gd name="connsiteY21" fmla="*/ 2042054 h 3217160"/>
              <a:gd name="connsiteX22" fmla="*/ 982342 w 3405763"/>
              <a:gd name="connsiteY22" fmla="*/ 1708679 h 3217160"/>
              <a:gd name="connsiteX23" fmla="*/ 10788 w 3405763"/>
              <a:gd name="connsiteY23" fmla="*/ 1368955 h 3217160"/>
              <a:gd name="connsiteX0" fmla="*/ 10788 w 3405763"/>
              <a:gd name="connsiteY0" fmla="*/ 1368955 h 3217160"/>
              <a:gd name="connsiteX1" fmla="*/ 1410964 w 3405763"/>
              <a:gd name="connsiteY1" fmla="*/ 1029231 h 3217160"/>
              <a:gd name="connsiteX2" fmla="*/ 953764 w 3405763"/>
              <a:gd name="connsiteY2" fmla="*/ 114830 h 3217160"/>
              <a:gd name="connsiteX3" fmla="*/ 1715764 w 3405763"/>
              <a:gd name="connsiteY3" fmla="*/ 813331 h 3217160"/>
              <a:gd name="connsiteX4" fmla="*/ 1860226 w 3405763"/>
              <a:gd name="connsiteY4" fmla="*/ 191030 h 3217160"/>
              <a:gd name="connsiteX5" fmla="*/ 2122164 w 3405763"/>
              <a:gd name="connsiteY5" fmla="*/ 826030 h 3217160"/>
              <a:gd name="connsiteX6" fmla="*/ 2985763 w 3405763"/>
              <a:gd name="connsiteY6" fmla="*/ 114830 h 3217160"/>
              <a:gd name="connsiteX7" fmla="*/ 2493638 w 3405763"/>
              <a:gd name="connsiteY7" fmla="*/ 1141942 h 3217160"/>
              <a:gd name="connsiteX8" fmla="*/ 2944490 w 3405763"/>
              <a:gd name="connsiteY8" fmla="*/ 1205443 h 3217160"/>
              <a:gd name="connsiteX9" fmla="*/ 2706365 w 3405763"/>
              <a:gd name="connsiteY9" fmla="*/ 1608668 h 3217160"/>
              <a:gd name="connsiteX10" fmla="*/ 3220715 w 3405763"/>
              <a:gd name="connsiteY10" fmla="*/ 1684868 h 3217160"/>
              <a:gd name="connsiteX11" fmla="*/ 3401691 w 3405763"/>
              <a:gd name="connsiteY11" fmla="*/ 1965855 h 3217160"/>
              <a:gd name="connsiteX12" fmla="*/ 3254051 w 3405763"/>
              <a:gd name="connsiteY12" fmla="*/ 2150005 h 3217160"/>
              <a:gd name="connsiteX13" fmla="*/ 2601592 w 3405763"/>
              <a:gd name="connsiteY13" fmla="*/ 2075393 h 3217160"/>
              <a:gd name="connsiteX14" fmla="*/ 3354067 w 3405763"/>
              <a:gd name="connsiteY14" fmla="*/ 3013605 h 3217160"/>
              <a:gd name="connsiteX15" fmla="*/ 2382517 w 3405763"/>
              <a:gd name="connsiteY15" fmla="*/ 2375429 h 3217160"/>
              <a:gd name="connsiteX16" fmla="*/ 2239642 w 3405763"/>
              <a:gd name="connsiteY16" fmla="*/ 2708804 h 3217160"/>
              <a:gd name="connsiteX17" fmla="*/ 1625276 w 3405763"/>
              <a:gd name="connsiteY17" fmla="*/ 2918355 h 3217160"/>
              <a:gd name="connsiteX18" fmla="*/ 1506217 w 3405763"/>
              <a:gd name="connsiteY18" fmla="*/ 2432579 h 3217160"/>
              <a:gd name="connsiteX19" fmla="*/ 734692 w 3405763"/>
              <a:gd name="connsiteY19" fmla="*/ 2842154 h 3217160"/>
              <a:gd name="connsiteX20" fmla="*/ 1201417 w 3405763"/>
              <a:gd name="connsiteY20" fmla="*/ 2051579 h 3217160"/>
              <a:gd name="connsiteX21" fmla="*/ 820418 w 3405763"/>
              <a:gd name="connsiteY21" fmla="*/ 2042054 h 3217160"/>
              <a:gd name="connsiteX22" fmla="*/ 982342 w 3405763"/>
              <a:gd name="connsiteY22" fmla="*/ 1708679 h 3217160"/>
              <a:gd name="connsiteX23" fmla="*/ 10788 w 3405763"/>
              <a:gd name="connsiteY23" fmla="*/ 1368955 h 3217160"/>
              <a:gd name="connsiteX0" fmla="*/ 10788 w 3405763"/>
              <a:gd name="connsiteY0" fmla="*/ 1368955 h 3217160"/>
              <a:gd name="connsiteX1" fmla="*/ 1410964 w 3405763"/>
              <a:gd name="connsiteY1" fmla="*/ 1029231 h 3217160"/>
              <a:gd name="connsiteX2" fmla="*/ 953764 w 3405763"/>
              <a:gd name="connsiteY2" fmla="*/ 114830 h 3217160"/>
              <a:gd name="connsiteX3" fmla="*/ 1715764 w 3405763"/>
              <a:gd name="connsiteY3" fmla="*/ 813331 h 3217160"/>
              <a:gd name="connsiteX4" fmla="*/ 1860226 w 3405763"/>
              <a:gd name="connsiteY4" fmla="*/ 191030 h 3217160"/>
              <a:gd name="connsiteX5" fmla="*/ 2122164 w 3405763"/>
              <a:gd name="connsiteY5" fmla="*/ 826030 h 3217160"/>
              <a:gd name="connsiteX6" fmla="*/ 2985763 w 3405763"/>
              <a:gd name="connsiteY6" fmla="*/ 114830 h 3217160"/>
              <a:gd name="connsiteX7" fmla="*/ 2493638 w 3405763"/>
              <a:gd name="connsiteY7" fmla="*/ 1141942 h 3217160"/>
              <a:gd name="connsiteX8" fmla="*/ 2944490 w 3405763"/>
              <a:gd name="connsiteY8" fmla="*/ 1205443 h 3217160"/>
              <a:gd name="connsiteX9" fmla="*/ 2706365 w 3405763"/>
              <a:gd name="connsiteY9" fmla="*/ 1608668 h 3217160"/>
              <a:gd name="connsiteX10" fmla="*/ 3220715 w 3405763"/>
              <a:gd name="connsiteY10" fmla="*/ 1684868 h 3217160"/>
              <a:gd name="connsiteX11" fmla="*/ 3401691 w 3405763"/>
              <a:gd name="connsiteY11" fmla="*/ 1965855 h 3217160"/>
              <a:gd name="connsiteX12" fmla="*/ 3254051 w 3405763"/>
              <a:gd name="connsiteY12" fmla="*/ 2150005 h 3217160"/>
              <a:gd name="connsiteX13" fmla="*/ 2601592 w 3405763"/>
              <a:gd name="connsiteY13" fmla="*/ 2075393 h 3217160"/>
              <a:gd name="connsiteX14" fmla="*/ 3354067 w 3405763"/>
              <a:gd name="connsiteY14" fmla="*/ 3013605 h 3217160"/>
              <a:gd name="connsiteX15" fmla="*/ 2382517 w 3405763"/>
              <a:gd name="connsiteY15" fmla="*/ 2375429 h 3217160"/>
              <a:gd name="connsiteX16" fmla="*/ 2239642 w 3405763"/>
              <a:gd name="connsiteY16" fmla="*/ 2708804 h 3217160"/>
              <a:gd name="connsiteX17" fmla="*/ 1625276 w 3405763"/>
              <a:gd name="connsiteY17" fmla="*/ 2918355 h 3217160"/>
              <a:gd name="connsiteX18" fmla="*/ 1506217 w 3405763"/>
              <a:gd name="connsiteY18" fmla="*/ 2432579 h 3217160"/>
              <a:gd name="connsiteX19" fmla="*/ 734692 w 3405763"/>
              <a:gd name="connsiteY19" fmla="*/ 2842154 h 3217160"/>
              <a:gd name="connsiteX20" fmla="*/ 1201417 w 3405763"/>
              <a:gd name="connsiteY20" fmla="*/ 2051579 h 3217160"/>
              <a:gd name="connsiteX21" fmla="*/ 820418 w 3405763"/>
              <a:gd name="connsiteY21" fmla="*/ 2042054 h 3217160"/>
              <a:gd name="connsiteX22" fmla="*/ 982342 w 3405763"/>
              <a:gd name="connsiteY22" fmla="*/ 1708679 h 3217160"/>
              <a:gd name="connsiteX23" fmla="*/ 10788 w 3405763"/>
              <a:gd name="connsiteY23" fmla="*/ 1368955 h 3217160"/>
              <a:gd name="connsiteX0" fmla="*/ 5340 w 3400315"/>
              <a:gd name="connsiteY0" fmla="*/ 1368955 h 3217160"/>
              <a:gd name="connsiteX1" fmla="*/ 1405516 w 3400315"/>
              <a:gd name="connsiteY1" fmla="*/ 1029231 h 3217160"/>
              <a:gd name="connsiteX2" fmla="*/ 948316 w 3400315"/>
              <a:gd name="connsiteY2" fmla="*/ 114830 h 3217160"/>
              <a:gd name="connsiteX3" fmla="*/ 1710316 w 3400315"/>
              <a:gd name="connsiteY3" fmla="*/ 813331 h 3217160"/>
              <a:gd name="connsiteX4" fmla="*/ 1854778 w 3400315"/>
              <a:gd name="connsiteY4" fmla="*/ 191030 h 3217160"/>
              <a:gd name="connsiteX5" fmla="*/ 2116716 w 3400315"/>
              <a:gd name="connsiteY5" fmla="*/ 826030 h 3217160"/>
              <a:gd name="connsiteX6" fmla="*/ 2980315 w 3400315"/>
              <a:gd name="connsiteY6" fmla="*/ 114830 h 3217160"/>
              <a:gd name="connsiteX7" fmla="*/ 2488190 w 3400315"/>
              <a:gd name="connsiteY7" fmla="*/ 1141942 h 3217160"/>
              <a:gd name="connsiteX8" fmla="*/ 2939042 w 3400315"/>
              <a:gd name="connsiteY8" fmla="*/ 1205443 h 3217160"/>
              <a:gd name="connsiteX9" fmla="*/ 2700917 w 3400315"/>
              <a:gd name="connsiteY9" fmla="*/ 1608668 h 3217160"/>
              <a:gd name="connsiteX10" fmla="*/ 3215267 w 3400315"/>
              <a:gd name="connsiteY10" fmla="*/ 1684868 h 3217160"/>
              <a:gd name="connsiteX11" fmla="*/ 3396243 w 3400315"/>
              <a:gd name="connsiteY11" fmla="*/ 1965855 h 3217160"/>
              <a:gd name="connsiteX12" fmla="*/ 3248603 w 3400315"/>
              <a:gd name="connsiteY12" fmla="*/ 2150005 h 3217160"/>
              <a:gd name="connsiteX13" fmla="*/ 2596144 w 3400315"/>
              <a:gd name="connsiteY13" fmla="*/ 2075393 h 3217160"/>
              <a:gd name="connsiteX14" fmla="*/ 3348619 w 3400315"/>
              <a:gd name="connsiteY14" fmla="*/ 3013605 h 3217160"/>
              <a:gd name="connsiteX15" fmla="*/ 2377069 w 3400315"/>
              <a:gd name="connsiteY15" fmla="*/ 2375429 h 3217160"/>
              <a:gd name="connsiteX16" fmla="*/ 2234194 w 3400315"/>
              <a:gd name="connsiteY16" fmla="*/ 2708804 h 3217160"/>
              <a:gd name="connsiteX17" fmla="*/ 1619828 w 3400315"/>
              <a:gd name="connsiteY17" fmla="*/ 2918355 h 3217160"/>
              <a:gd name="connsiteX18" fmla="*/ 1500769 w 3400315"/>
              <a:gd name="connsiteY18" fmla="*/ 2432579 h 3217160"/>
              <a:gd name="connsiteX19" fmla="*/ 729244 w 3400315"/>
              <a:gd name="connsiteY19" fmla="*/ 2842154 h 3217160"/>
              <a:gd name="connsiteX20" fmla="*/ 1195969 w 3400315"/>
              <a:gd name="connsiteY20" fmla="*/ 2051579 h 3217160"/>
              <a:gd name="connsiteX21" fmla="*/ 814970 w 3400315"/>
              <a:gd name="connsiteY21" fmla="*/ 2042054 h 3217160"/>
              <a:gd name="connsiteX22" fmla="*/ 976894 w 3400315"/>
              <a:gd name="connsiteY22" fmla="*/ 1708679 h 3217160"/>
              <a:gd name="connsiteX23" fmla="*/ 5340 w 3400315"/>
              <a:gd name="connsiteY23" fmla="*/ 1368955 h 3217160"/>
              <a:gd name="connsiteX0" fmla="*/ 6148 w 3401123"/>
              <a:gd name="connsiteY0" fmla="*/ 1368955 h 3217160"/>
              <a:gd name="connsiteX1" fmla="*/ 1406324 w 3401123"/>
              <a:gd name="connsiteY1" fmla="*/ 1029231 h 3217160"/>
              <a:gd name="connsiteX2" fmla="*/ 949124 w 3401123"/>
              <a:gd name="connsiteY2" fmla="*/ 114830 h 3217160"/>
              <a:gd name="connsiteX3" fmla="*/ 1711124 w 3401123"/>
              <a:gd name="connsiteY3" fmla="*/ 813331 h 3217160"/>
              <a:gd name="connsiteX4" fmla="*/ 1855586 w 3401123"/>
              <a:gd name="connsiteY4" fmla="*/ 191030 h 3217160"/>
              <a:gd name="connsiteX5" fmla="*/ 2117524 w 3401123"/>
              <a:gd name="connsiteY5" fmla="*/ 826030 h 3217160"/>
              <a:gd name="connsiteX6" fmla="*/ 2981123 w 3401123"/>
              <a:gd name="connsiteY6" fmla="*/ 114830 h 3217160"/>
              <a:gd name="connsiteX7" fmla="*/ 2488998 w 3401123"/>
              <a:gd name="connsiteY7" fmla="*/ 1141942 h 3217160"/>
              <a:gd name="connsiteX8" fmla="*/ 2939850 w 3401123"/>
              <a:gd name="connsiteY8" fmla="*/ 1205443 h 3217160"/>
              <a:gd name="connsiteX9" fmla="*/ 2701725 w 3401123"/>
              <a:gd name="connsiteY9" fmla="*/ 1608668 h 3217160"/>
              <a:gd name="connsiteX10" fmla="*/ 3216075 w 3401123"/>
              <a:gd name="connsiteY10" fmla="*/ 1684868 h 3217160"/>
              <a:gd name="connsiteX11" fmla="*/ 3397051 w 3401123"/>
              <a:gd name="connsiteY11" fmla="*/ 1965855 h 3217160"/>
              <a:gd name="connsiteX12" fmla="*/ 3249411 w 3401123"/>
              <a:gd name="connsiteY12" fmla="*/ 2150005 h 3217160"/>
              <a:gd name="connsiteX13" fmla="*/ 2596952 w 3401123"/>
              <a:gd name="connsiteY13" fmla="*/ 2075393 h 3217160"/>
              <a:gd name="connsiteX14" fmla="*/ 3349427 w 3401123"/>
              <a:gd name="connsiteY14" fmla="*/ 3013605 h 3217160"/>
              <a:gd name="connsiteX15" fmla="*/ 2377877 w 3401123"/>
              <a:gd name="connsiteY15" fmla="*/ 2375429 h 3217160"/>
              <a:gd name="connsiteX16" fmla="*/ 2235002 w 3401123"/>
              <a:gd name="connsiteY16" fmla="*/ 2708804 h 3217160"/>
              <a:gd name="connsiteX17" fmla="*/ 1620636 w 3401123"/>
              <a:gd name="connsiteY17" fmla="*/ 2918355 h 3217160"/>
              <a:gd name="connsiteX18" fmla="*/ 1501577 w 3401123"/>
              <a:gd name="connsiteY18" fmla="*/ 2432579 h 3217160"/>
              <a:gd name="connsiteX19" fmla="*/ 730052 w 3401123"/>
              <a:gd name="connsiteY19" fmla="*/ 2842154 h 3217160"/>
              <a:gd name="connsiteX20" fmla="*/ 1196777 w 3401123"/>
              <a:gd name="connsiteY20" fmla="*/ 2051579 h 3217160"/>
              <a:gd name="connsiteX21" fmla="*/ 815778 w 3401123"/>
              <a:gd name="connsiteY21" fmla="*/ 2042054 h 3217160"/>
              <a:gd name="connsiteX22" fmla="*/ 977702 w 3401123"/>
              <a:gd name="connsiteY22" fmla="*/ 1708679 h 3217160"/>
              <a:gd name="connsiteX23" fmla="*/ 6148 w 3401123"/>
              <a:gd name="connsiteY23" fmla="*/ 1368955 h 3217160"/>
              <a:gd name="connsiteX0" fmla="*/ 1163 w 3396138"/>
              <a:gd name="connsiteY0" fmla="*/ 1368955 h 3217160"/>
              <a:gd name="connsiteX1" fmla="*/ 1401339 w 3396138"/>
              <a:gd name="connsiteY1" fmla="*/ 1029231 h 3217160"/>
              <a:gd name="connsiteX2" fmla="*/ 944139 w 3396138"/>
              <a:gd name="connsiteY2" fmla="*/ 114830 h 3217160"/>
              <a:gd name="connsiteX3" fmla="*/ 1706139 w 3396138"/>
              <a:gd name="connsiteY3" fmla="*/ 813331 h 3217160"/>
              <a:gd name="connsiteX4" fmla="*/ 1850601 w 3396138"/>
              <a:gd name="connsiteY4" fmla="*/ 191030 h 3217160"/>
              <a:gd name="connsiteX5" fmla="*/ 2112539 w 3396138"/>
              <a:gd name="connsiteY5" fmla="*/ 826030 h 3217160"/>
              <a:gd name="connsiteX6" fmla="*/ 2976138 w 3396138"/>
              <a:gd name="connsiteY6" fmla="*/ 114830 h 3217160"/>
              <a:gd name="connsiteX7" fmla="*/ 2484013 w 3396138"/>
              <a:gd name="connsiteY7" fmla="*/ 1141942 h 3217160"/>
              <a:gd name="connsiteX8" fmla="*/ 2934865 w 3396138"/>
              <a:gd name="connsiteY8" fmla="*/ 1205443 h 3217160"/>
              <a:gd name="connsiteX9" fmla="*/ 2696740 w 3396138"/>
              <a:gd name="connsiteY9" fmla="*/ 1608668 h 3217160"/>
              <a:gd name="connsiteX10" fmla="*/ 3211090 w 3396138"/>
              <a:gd name="connsiteY10" fmla="*/ 1684868 h 3217160"/>
              <a:gd name="connsiteX11" fmla="*/ 3392066 w 3396138"/>
              <a:gd name="connsiteY11" fmla="*/ 1965855 h 3217160"/>
              <a:gd name="connsiteX12" fmla="*/ 3244426 w 3396138"/>
              <a:gd name="connsiteY12" fmla="*/ 2150005 h 3217160"/>
              <a:gd name="connsiteX13" fmla="*/ 2591967 w 3396138"/>
              <a:gd name="connsiteY13" fmla="*/ 2075393 h 3217160"/>
              <a:gd name="connsiteX14" fmla="*/ 3344442 w 3396138"/>
              <a:gd name="connsiteY14" fmla="*/ 3013605 h 3217160"/>
              <a:gd name="connsiteX15" fmla="*/ 2372892 w 3396138"/>
              <a:gd name="connsiteY15" fmla="*/ 2375429 h 3217160"/>
              <a:gd name="connsiteX16" fmla="*/ 2230017 w 3396138"/>
              <a:gd name="connsiteY16" fmla="*/ 2708804 h 3217160"/>
              <a:gd name="connsiteX17" fmla="*/ 1615651 w 3396138"/>
              <a:gd name="connsiteY17" fmla="*/ 2918355 h 3217160"/>
              <a:gd name="connsiteX18" fmla="*/ 1496592 w 3396138"/>
              <a:gd name="connsiteY18" fmla="*/ 2432579 h 3217160"/>
              <a:gd name="connsiteX19" fmla="*/ 725067 w 3396138"/>
              <a:gd name="connsiteY19" fmla="*/ 2842154 h 3217160"/>
              <a:gd name="connsiteX20" fmla="*/ 1191792 w 3396138"/>
              <a:gd name="connsiteY20" fmla="*/ 2051579 h 3217160"/>
              <a:gd name="connsiteX21" fmla="*/ 810793 w 3396138"/>
              <a:gd name="connsiteY21" fmla="*/ 2042054 h 3217160"/>
              <a:gd name="connsiteX22" fmla="*/ 972717 w 3396138"/>
              <a:gd name="connsiteY22" fmla="*/ 1708679 h 3217160"/>
              <a:gd name="connsiteX23" fmla="*/ 1163 w 3396138"/>
              <a:gd name="connsiteY23" fmla="*/ 1368955 h 3217160"/>
              <a:gd name="connsiteX0" fmla="*/ 3 w 3394978"/>
              <a:gd name="connsiteY0" fmla="*/ 1368955 h 3217160"/>
              <a:gd name="connsiteX1" fmla="*/ 962032 w 3394978"/>
              <a:gd name="connsiteY1" fmla="*/ 860954 h 3217160"/>
              <a:gd name="connsiteX2" fmla="*/ 1400179 w 3394978"/>
              <a:gd name="connsiteY2" fmla="*/ 1029231 h 3217160"/>
              <a:gd name="connsiteX3" fmla="*/ 942979 w 3394978"/>
              <a:gd name="connsiteY3" fmla="*/ 114830 h 3217160"/>
              <a:gd name="connsiteX4" fmla="*/ 1704979 w 3394978"/>
              <a:gd name="connsiteY4" fmla="*/ 813331 h 3217160"/>
              <a:gd name="connsiteX5" fmla="*/ 1849441 w 3394978"/>
              <a:gd name="connsiteY5" fmla="*/ 191030 h 3217160"/>
              <a:gd name="connsiteX6" fmla="*/ 2111379 w 3394978"/>
              <a:gd name="connsiteY6" fmla="*/ 826030 h 3217160"/>
              <a:gd name="connsiteX7" fmla="*/ 2974978 w 3394978"/>
              <a:gd name="connsiteY7" fmla="*/ 114830 h 3217160"/>
              <a:gd name="connsiteX8" fmla="*/ 2482853 w 3394978"/>
              <a:gd name="connsiteY8" fmla="*/ 1141942 h 3217160"/>
              <a:gd name="connsiteX9" fmla="*/ 2933705 w 3394978"/>
              <a:gd name="connsiteY9" fmla="*/ 1205443 h 3217160"/>
              <a:gd name="connsiteX10" fmla="*/ 2695580 w 3394978"/>
              <a:gd name="connsiteY10" fmla="*/ 1608668 h 3217160"/>
              <a:gd name="connsiteX11" fmla="*/ 3209930 w 3394978"/>
              <a:gd name="connsiteY11" fmla="*/ 1684868 h 3217160"/>
              <a:gd name="connsiteX12" fmla="*/ 3390906 w 3394978"/>
              <a:gd name="connsiteY12" fmla="*/ 1965855 h 3217160"/>
              <a:gd name="connsiteX13" fmla="*/ 3243266 w 3394978"/>
              <a:gd name="connsiteY13" fmla="*/ 2150005 h 3217160"/>
              <a:gd name="connsiteX14" fmla="*/ 2590807 w 3394978"/>
              <a:gd name="connsiteY14" fmla="*/ 2075393 h 3217160"/>
              <a:gd name="connsiteX15" fmla="*/ 3343282 w 3394978"/>
              <a:gd name="connsiteY15" fmla="*/ 3013605 h 3217160"/>
              <a:gd name="connsiteX16" fmla="*/ 2371732 w 3394978"/>
              <a:gd name="connsiteY16" fmla="*/ 2375429 h 3217160"/>
              <a:gd name="connsiteX17" fmla="*/ 2228857 w 3394978"/>
              <a:gd name="connsiteY17" fmla="*/ 2708804 h 3217160"/>
              <a:gd name="connsiteX18" fmla="*/ 1614491 w 3394978"/>
              <a:gd name="connsiteY18" fmla="*/ 2918355 h 3217160"/>
              <a:gd name="connsiteX19" fmla="*/ 1495432 w 3394978"/>
              <a:gd name="connsiteY19" fmla="*/ 2432579 h 3217160"/>
              <a:gd name="connsiteX20" fmla="*/ 723907 w 3394978"/>
              <a:gd name="connsiteY20" fmla="*/ 2842154 h 3217160"/>
              <a:gd name="connsiteX21" fmla="*/ 1190632 w 3394978"/>
              <a:gd name="connsiteY21" fmla="*/ 2051579 h 3217160"/>
              <a:gd name="connsiteX22" fmla="*/ 809633 w 3394978"/>
              <a:gd name="connsiteY22" fmla="*/ 2042054 h 3217160"/>
              <a:gd name="connsiteX23" fmla="*/ 971557 w 3394978"/>
              <a:gd name="connsiteY23" fmla="*/ 1708679 h 3217160"/>
              <a:gd name="connsiteX24" fmla="*/ 3 w 3394978"/>
              <a:gd name="connsiteY24" fmla="*/ 1368955 h 3217160"/>
              <a:gd name="connsiteX0" fmla="*/ 0 w 3394975"/>
              <a:gd name="connsiteY0" fmla="*/ 1368955 h 3217160"/>
              <a:gd name="connsiteX1" fmla="*/ 971554 w 3394975"/>
              <a:gd name="connsiteY1" fmla="*/ 1327679 h 3217160"/>
              <a:gd name="connsiteX2" fmla="*/ 962029 w 3394975"/>
              <a:gd name="connsiteY2" fmla="*/ 860954 h 3217160"/>
              <a:gd name="connsiteX3" fmla="*/ 1400176 w 3394975"/>
              <a:gd name="connsiteY3" fmla="*/ 1029231 h 3217160"/>
              <a:gd name="connsiteX4" fmla="*/ 942976 w 3394975"/>
              <a:gd name="connsiteY4" fmla="*/ 114830 h 3217160"/>
              <a:gd name="connsiteX5" fmla="*/ 1704976 w 3394975"/>
              <a:gd name="connsiteY5" fmla="*/ 813331 h 3217160"/>
              <a:gd name="connsiteX6" fmla="*/ 1849438 w 3394975"/>
              <a:gd name="connsiteY6" fmla="*/ 191030 h 3217160"/>
              <a:gd name="connsiteX7" fmla="*/ 2111376 w 3394975"/>
              <a:gd name="connsiteY7" fmla="*/ 826030 h 3217160"/>
              <a:gd name="connsiteX8" fmla="*/ 2974975 w 3394975"/>
              <a:gd name="connsiteY8" fmla="*/ 114830 h 3217160"/>
              <a:gd name="connsiteX9" fmla="*/ 2482850 w 3394975"/>
              <a:gd name="connsiteY9" fmla="*/ 1141942 h 3217160"/>
              <a:gd name="connsiteX10" fmla="*/ 2933702 w 3394975"/>
              <a:gd name="connsiteY10" fmla="*/ 1205443 h 3217160"/>
              <a:gd name="connsiteX11" fmla="*/ 2695577 w 3394975"/>
              <a:gd name="connsiteY11" fmla="*/ 1608668 h 3217160"/>
              <a:gd name="connsiteX12" fmla="*/ 3209927 w 3394975"/>
              <a:gd name="connsiteY12" fmla="*/ 1684868 h 3217160"/>
              <a:gd name="connsiteX13" fmla="*/ 3390903 w 3394975"/>
              <a:gd name="connsiteY13" fmla="*/ 1965855 h 3217160"/>
              <a:gd name="connsiteX14" fmla="*/ 3243263 w 3394975"/>
              <a:gd name="connsiteY14" fmla="*/ 2150005 h 3217160"/>
              <a:gd name="connsiteX15" fmla="*/ 2590804 w 3394975"/>
              <a:gd name="connsiteY15" fmla="*/ 2075393 h 3217160"/>
              <a:gd name="connsiteX16" fmla="*/ 3343279 w 3394975"/>
              <a:gd name="connsiteY16" fmla="*/ 3013605 h 3217160"/>
              <a:gd name="connsiteX17" fmla="*/ 2371729 w 3394975"/>
              <a:gd name="connsiteY17" fmla="*/ 2375429 h 3217160"/>
              <a:gd name="connsiteX18" fmla="*/ 2228854 w 3394975"/>
              <a:gd name="connsiteY18" fmla="*/ 2708804 h 3217160"/>
              <a:gd name="connsiteX19" fmla="*/ 1614488 w 3394975"/>
              <a:gd name="connsiteY19" fmla="*/ 2918355 h 3217160"/>
              <a:gd name="connsiteX20" fmla="*/ 1495429 w 3394975"/>
              <a:gd name="connsiteY20" fmla="*/ 2432579 h 3217160"/>
              <a:gd name="connsiteX21" fmla="*/ 723904 w 3394975"/>
              <a:gd name="connsiteY21" fmla="*/ 2842154 h 3217160"/>
              <a:gd name="connsiteX22" fmla="*/ 1190629 w 3394975"/>
              <a:gd name="connsiteY22" fmla="*/ 2051579 h 3217160"/>
              <a:gd name="connsiteX23" fmla="*/ 809630 w 3394975"/>
              <a:gd name="connsiteY23" fmla="*/ 2042054 h 3217160"/>
              <a:gd name="connsiteX24" fmla="*/ 971554 w 3394975"/>
              <a:gd name="connsiteY24" fmla="*/ 1708679 h 3217160"/>
              <a:gd name="connsiteX25" fmla="*/ 0 w 3394975"/>
              <a:gd name="connsiteY25" fmla="*/ 1368955 h 3217160"/>
              <a:gd name="connsiteX0" fmla="*/ 29861 w 3424836"/>
              <a:gd name="connsiteY0" fmla="*/ 1368955 h 3217160"/>
              <a:gd name="connsiteX1" fmla="*/ 1001415 w 3424836"/>
              <a:gd name="connsiteY1" fmla="*/ 1327679 h 3217160"/>
              <a:gd name="connsiteX2" fmla="*/ 991890 w 3424836"/>
              <a:gd name="connsiteY2" fmla="*/ 860954 h 3217160"/>
              <a:gd name="connsiteX3" fmla="*/ 1430037 w 3424836"/>
              <a:gd name="connsiteY3" fmla="*/ 1029231 h 3217160"/>
              <a:gd name="connsiteX4" fmla="*/ 972837 w 3424836"/>
              <a:gd name="connsiteY4" fmla="*/ 114830 h 3217160"/>
              <a:gd name="connsiteX5" fmla="*/ 1734837 w 3424836"/>
              <a:gd name="connsiteY5" fmla="*/ 813331 h 3217160"/>
              <a:gd name="connsiteX6" fmla="*/ 1879299 w 3424836"/>
              <a:gd name="connsiteY6" fmla="*/ 191030 h 3217160"/>
              <a:gd name="connsiteX7" fmla="*/ 2141237 w 3424836"/>
              <a:gd name="connsiteY7" fmla="*/ 826030 h 3217160"/>
              <a:gd name="connsiteX8" fmla="*/ 3004836 w 3424836"/>
              <a:gd name="connsiteY8" fmla="*/ 114830 h 3217160"/>
              <a:gd name="connsiteX9" fmla="*/ 2512711 w 3424836"/>
              <a:gd name="connsiteY9" fmla="*/ 1141942 h 3217160"/>
              <a:gd name="connsiteX10" fmla="*/ 2963563 w 3424836"/>
              <a:gd name="connsiteY10" fmla="*/ 1205443 h 3217160"/>
              <a:gd name="connsiteX11" fmla="*/ 2725438 w 3424836"/>
              <a:gd name="connsiteY11" fmla="*/ 1608668 h 3217160"/>
              <a:gd name="connsiteX12" fmla="*/ 3239788 w 3424836"/>
              <a:gd name="connsiteY12" fmla="*/ 1684868 h 3217160"/>
              <a:gd name="connsiteX13" fmla="*/ 3420764 w 3424836"/>
              <a:gd name="connsiteY13" fmla="*/ 1965855 h 3217160"/>
              <a:gd name="connsiteX14" fmla="*/ 3273124 w 3424836"/>
              <a:gd name="connsiteY14" fmla="*/ 2150005 h 3217160"/>
              <a:gd name="connsiteX15" fmla="*/ 2620665 w 3424836"/>
              <a:gd name="connsiteY15" fmla="*/ 2075393 h 3217160"/>
              <a:gd name="connsiteX16" fmla="*/ 3373140 w 3424836"/>
              <a:gd name="connsiteY16" fmla="*/ 3013605 h 3217160"/>
              <a:gd name="connsiteX17" fmla="*/ 2401590 w 3424836"/>
              <a:gd name="connsiteY17" fmla="*/ 2375429 h 3217160"/>
              <a:gd name="connsiteX18" fmla="*/ 2258715 w 3424836"/>
              <a:gd name="connsiteY18" fmla="*/ 2708804 h 3217160"/>
              <a:gd name="connsiteX19" fmla="*/ 1644349 w 3424836"/>
              <a:gd name="connsiteY19" fmla="*/ 2918355 h 3217160"/>
              <a:gd name="connsiteX20" fmla="*/ 1525290 w 3424836"/>
              <a:gd name="connsiteY20" fmla="*/ 2432579 h 3217160"/>
              <a:gd name="connsiteX21" fmla="*/ 753765 w 3424836"/>
              <a:gd name="connsiteY21" fmla="*/ 2842154 h 3217160"/>
              <a:gd name="connsiteX22" fmla="*/ 1220490 w 3424836"/>
              <a:gd name="connsiteY22" fmla="*/ 2051579 h 3217160"/>
              <a:gd name="connsiteX23" fmla="*/ 839491 w 3424836"/>
              <a:gd name="connsiteY23" fmla="*/ 2042054 h 3217160"/>
              <a:gd name="connsiteX24" fmla="*/ 1001415 w 3424836"/>
              <a:gd name="connsiteY24" fmla="*/ 1708679 h 3217160"/>
              <a:gd name="connsiteX25" fmla="*/ 29861 w 3424836"/>
              <a:gd name="connsiteY25" fmla="*/ 1368955 h 3217160"/>
              <a:gd name="connsiteX0" fmla="*/ 27385 w 3422360"/>
              <a:gd name="connsiteY0" fmla="*/ 1368955 h 3217160"/>
              <a:gd name="connsiteX1" fmla="*/ 998939 w 3422360"/>
              <a:gd name="connsiteY1" fmla="*/ 1327679 h 3217160"/>
              <a:gd name="connsiteX2" fmla="*/ 989414 w 3422360"/>
              <a:gd name="connsiteY2" fmla="*/ 860954 h 3217160"/>
              <a:gd name="connsiteX3" fmla="*/ 1427561 w 3422360"/>
              <a:gd name="connsiteY3" fmla="*/ 1029231 h 3217160"/>
              <a:gd name="connsiteX4" fmla="*/ 970361 w 3422360"/>
              <a:gd name="connsiteY4" fmla="*/ 114830 h 3217160"/>
              <a:gd name="connsiteX5" fmla="*/ 1732361 w 3422360"/>
              <a:gd name="connsiteY5" fmla="*/ 813331 h 3217160"/>
              <a:gd name="connsiteX6" fmla="*/ 1876823 w 3422360"/>
              <a:gd name="connsiteY6" fmla="*/ 191030 h 3217160"/>
              <a:gd name="connsiteX7" fmla="*/ 2138761 w 3422360"/>
              <a:gd name="connsiteY7" fmla="*/ 826030 h 3217160"/>
              <a:gd name="connsiteX8" fmla="*/ 3002360 w 3422360"/>
              <a:gd name="connsiteY8" fmla="*/ 114830 h 3217160"/>
              <a:gd name="connsiteX9" fmla="*/ 2510235 w 3422360"/>
              <a:gd name="connsiteY9" fmla="*/ 1141942 h 3217160"/>
              <a:gd name="connsiteX10" fmla="*/ 2961087 w 3422360"/>
              <a:gd name="connsiteY10" fmla="*/ 1205443 h 3217160"/>
              <a:gd name="connsiteX11" fmla="*/ 2722962 w 3422360"/>
              <a:gd name="connsiteY11" fmla="*/ 1608668 h 3217160"/>
              <a:gd name="connsiteX12" fmla="*/ 3237312 w 3422360"/>
              <a:gd name="connsiteY12" fmla="*/ 1684868 h 3217160"/>
              <a:gd name="connsiteX13" fmla="*/ 3418288 w 3422360"/>
              <a:gd name="connsiteY13" fmla="*/ 1965855 h 3217160"/>
              <a:gd name="connsiteX14" fmla="*/ 3270648 w 3422360"/>
              <a:gd name="connsiteY14" fmla="*/ 2150005 h 3217160"/>
              <a:gd name="connsiteX15" fmla="*/ 2618189 w 3422360"/>
              <a:gd name="connsiteY15" fmla="*/ 2075393 h 3217160"/>
              <a:gd name="connsiteX16" fmla="*/ 3370664 w 3422360"/>
              <a:gd name="connsiteY16" fmla="*/ 3013605 h 3217160"/>
              <a:gd name="connsiteX17" fmla="*/ 2399114 w 3422360"/>
              <a:gd name="connsiteY17" fmla="*/ 2375429 h 3217160"/>
              <a:gd name="connsiteX18" fmla="*/ 2256239 w 3422360"/>
              <a:gd name="connsiteY18" fmla="*/ 2708804 h 3217160"/>
              <a:gd name="connsiteX19" fmla="*/ 1641873 w 3422360"/>
              <a:gd name="connsiteY19" fmla="*/ 2918355 h 3217160"/>
              <a:gd name="connsiteX20" fmla="*/ 1522814 w 3422360"/>
              <a:gd name="connsiteY20" fmla="*/ 2432579 h 3217160"/>
              <a:gd name="connsiteX21" fmla="*/ 751289 w 3422360"/>
              <a:gd name="connsiteY21" fmla="*/ 2842154 h 3217160"/>
              <a:gd name="connsiteX22" fmla="*/ 1218014 w 3422360"/>
              <a:gd name="connsiteY22" fmla="*/ 2051579 h 3217160"/>
              <a:gd name="connsiteX23" fmla="*/ 837015 w 3422360"/>
              <a:gd name="connsiteY23" fmla="*/ 2042054 h 3217160"/>
              <a:gd name="connsiteX24" fmla="*/ 998939 w 3422360"/>
              <a:gd name="connsiteY24" fmla="*/ 1708679 h 3217160"/>
              <a:gd name="connsiteX25" fmla="*/ 27385 w 3422360"/>
              <a:gd name="connsiteY25" fmla="*/ 1368955 h 3217160"/>
              <a:gd name="connsiteX0" fmla="*/ 8822 w 3403797"/>
              <a:gd name="connsiteY0" fmla="*/ 1368955 h 3217160"/>
              <a:gd name="connsiteX1" fmla="*/ 980376 w 3403797"/>
              <a:gd name="connsiteY1" fmla="*/ 1327679 h 3217160"/>
              <a:gd name="connsiteX2" fmla="*/ 970851 w 3403797"/>
              <a:gd name="connsiteY2" fmla="*/ 860954 h 3217160"/>
              <a:gd name="connsiteX3" fmla="*/ 1408998 w 3403797"/>
              <a:gd name="connsiteY3" fmla="*/ 1029231 h 3217160"/>
              <a:gd name="connsiteX4" fmla="*/ 951798 w 3403797"/>
              <a:gd name="connsiteY4" fmla="*/ 114830 h 3217160"/>
              <a:gd name="connsiteX5" fmla="*/ 1713798 w 3403797"/>
              <a:gd name="connsiteY5" fmla="*/ 813331 h 3217160"/>
              <a:gd name="connsiteX6" fmla="*/ 1858260 w 3403797"/>
              <a:gd name="connsiteY6" fmla="*/ 191030 h 3217160"/>
              <a:gd name="connsiteX7" fmla="*/ 2120198 w 3403797"/>
              <a:gd name="connsiteY7" fmla="*/ 826030 h 3217160"/>
              <a:gd name="connsiteX8" fmla="*/ 2983797 w 3403797"/>
              <a:gd name="connsiteY8" fmla="*/ 114830 h 3217160"/>
              <a:gd name="connsiteX9" fmla="*/ 2491672 w 3403797"/>
              <a:gd name="connsiteY9" fmla="*/ 1141942 h 3217160"/>
              <a:gd name="connsiteX10" fmla="*/ 2942524 w 3403797"/>
              <a:gd name="connsiteY10" fmla="*/ 1205443 h 3217160"/>
              <a:gd name="connsiteX11" fmla="*/ 2704399 w 3403797"/>
              <a:gd name="connsiteY11" fmla="*/ 1608668 h 3217160"/>
              <a:gd name="connsiteX12" fmla="*/ 3218749 w 3403797"/>
              <a:gd name="connsiteY12" fmla="*/ 1684868 h 3217160"/>
              <a:gd name="connsiteX13" fmla="*/ 3399725 w 3403797"/>
              <a:gd name="connsiteY13" fmla="*/ 1965855 h 3217160"/>
              <a:gd name="connsiteX14" fmla="*/ 3252085 w 3403797"/>
              <a:gd name="connsiteY14" fmla="*/ 2150005 h 3217160"/>
              <a:gd name="connsiteX15" fmla="*/ 2599626 w 3403797"/>
              <a:gd name="connsiteY15" fmla="*/ 2075393 h 3217160"/>
              <a:gd name="connsiteX16" fmla="*/ 3352101 w 3403797"/>
              <a:gd name="connsiteY16" fmla="*/ 3013605 h 3217160"/>
              <a:gd name="connsiteX17" fmla="*/ 2380551 w 3403797"/>
              <a:gd name="connsiteY17" fmla="*/ 2375429 h 3217160"/>
              <a:gd name="connsiteX18" fmla="*/ 2237676 w 3403797"/>
              <a:gd name="connsiteY18" fmla="*/ 2708804 h 3217160"/>
              <a:gd name="connsiteX19" fmla="*/ 1623310 w 3403797"/>
              <a:gd name="connsiteY19" fmla="*/ 2918355 h 3217160"/>
              <a:gd name="connsiteX20" fmla="*/ 1504251 w 3403797"/>
              <a:gd name="connsiteY20" fmla="*/ 2432579 h 3217160"/>
              <a:gd name="connsiteX21" fmla="*/ 732726 w 3403797"/>
              <a:gd name="connsiteY21" fmla="*/ 2842154 h 3217160"/>
              <a:gd name="connsiteX22" fmla="*/ 1199451 w 3403797"/>
              <a:gd name="connsiteY22" fmla="*/ 2051579 h 3217160"/>
              <a:gd name="connsiteX23" fmla="*/ 818452 w 3403797"/>
              <a:gd name="connsiteY23" fmla="*/ 2042054 h 3217160"/>
              <a:gd name="connsiteX24" fmla="*/ 980376 w 3403797"/>
              <a:gd name="connsiteY24" fmla="*/ 1708679 h 3217160"/>
              <a:gd name="connsiteX25" fmla="*/ 8822 w 3403797"/>
              <a:gd name="connsiteY25" fmla="*/ 1368955 h 3217160"/>
              <a:gd name="connsiteX0" fmla="*/ 8822 w 3403797"/>
              <a:gd name="connsiteY0" fmla="*/ 1368955 h 3217160"/>
              <a:gd name="connsiteX1" fmla="*/ 980376 w 3403797"/>
              <a:gd name="connsiteY1" fmla="*/ 1327679 h 3217160"/>
              <a:gd name="connsiteX2" fmla="*/ 970851 w 3403797"/>
              <a:gd name="connsiteY2" fmla="*/ 860954 h 3217160"/>
              <a:gd name="connsiteX3" fmla="*/ 1408998 w 3403797"/>
              <a:gd name="connsiteY3" fmla="*/ 1029231 h 3217160"/>
              <a:gd name="connsiteX4" fmla="*/ 951798 w 3403797"/>
              <a:gd name="connsiteY4" fmla="*/ 114830 h 3217160"/>
              <a:gd name="connsiteX5" fmla="*/ 1713798 w 3403797"/>
              <a:gd name="connsiteY5" fmla="*/ 813331 h 3217160"/>
              <a:gd name="connsiteX6" fmla="*/ 1858260 w 3403797"/>
              <a:gd name="connsiteY6" fmla="*/ 191030 h 3217160"/>
              <a:gd name="connsiteX7" fmla="*/ 2120198 w 3403797"/>
              <a:gd name="connsiteY7" fmla="*/ 826030 h 3217160"/>
              <a:gd name="connsiteX8" fmla="*/ 2983797 w 3403797"/>
              <a:gd name="connsiteY8" fmla="*/ 114830 h 3217160"/>
              <a:gd name="connsiteX9" fmla="*/ 2491672 w 3403797"/>
              <a:gd name="connsiteY9" fmla="*/ 1141942 h 3217160"/>
              <a:gd name="connsiteX10" fmla="*/ 2942524 w 3403797"/>
              <a:gd name="connsiteY10" fmla="*/ 1205443 h 3217160"/>
              <a:gd name="connsiteX11" fmla="*/ 2704399 w 3403797"/>
              <a:gd name="connsiteY11" fmla="*/ 1608668 h 3217160"/>
              <a:gd name="connsiteX12" fmla="*/ 3218749 w 3403797"/>
              <a:gd name="connsiteY12" fmla="*/ 1684868 h 3217160"/>
              <a:gd name="connsiteX13" fmla="*/ 3399725 w 3403797"/>
              <a:gd name="connsiteY13" fmla="*/ 1965855 h 3217160"/>
              <a:gd name="connsiteX14" fmla="*/ 3252085 w 3403797"/>
              <a:gd name="connsiteY14" fmla="*/ 2150005 h 3217160"/>
              <a:gd name="connsiteX15" fmla="*/ 2599626 w 3403797"/>
              <a:gd name="connsiteY15" fmla="*/ 2075393 h 3217160"/>
              <a:gd name="connsiteX16" fmla="*/ 3352101 w 3403797"/>
              <a:gd name="connsiteY16" fmla="*/ 3013605 h 3217160"/>
              <a:gd name="connsiteX17" fmla="*/ 2380551 w 3403797"/>
              <a:gd name="connsiteY17" fmla="*/ 2375429 h 3217160"/>
              <a:gd name="connsiteX18" fmla="*/ 2237676 w 3403797"/>
              <a:gd name="connsiteY18" fmla="*/ 2708804 h 3217160"/>
              <a:gd name="connsiteX19" fmla="*/ 1623310 w 3403797"/>
              <a:gd name="connsiteY19" fmla="*/ 2918355 h 3217160"/>
              <a:gd name="connsiteX20" fmla="*/ 1504251 w 3403797"/>
              <a:gd name="connsiteY20" fmla="*/ 2432579 h 3217160"/>
              <a:gd name="connsiteX21" fmla="*/ 732726 w 3403797"/>
              <a:gd name="connsiteY21" fmla="*/ 2842154 h 3217160"/>
              <a:gd name="connsiteX22" fmla="*/ 1199451 w 3403797"/>
              <a:gd name="connsiteY22" fmla="*/ 2051579 h 3217160"/>
              <a:gd name="connsiteX23" fmla="*/ 818452 w 3403797"/>
              <a:gd name="connsiteY23" fmla="*/ 2042054 h 3217160"/>
              <a:gd name="connsiteX24" fmla="*/ 980376 w 3403797"/>
              <a:gd name="connsiteY24" fmla="*/ 1708679 h 3217160"/>
              <a:gd name="connsiteX25" fmla="*/ 8822 w 3403797"/>
              <a:gd name="connsiteY25" fmla="*/ 1368955 h 3217160"/>
              <a:gd name="connsiteX0" fmla="*/ 8822 w 3403797"/>
              <a:gd name="connsiteY0" fmla="*/ 1368955 h 3217160"/>
              <a:gd name="connsiteX1" fmla="*/ 980376 w 3403797"/>
              <a:gd name="connsiteY1" fmla="*/ 1327679 h 3217160"/>
              <a:gd name="connsiteX2" fmla="*/ 970851 w 3403797"/>
              <a:gd name="connsiteY2" fmla="*/ 860954 h 3217160"/>
              <a:gd name="connsiteX3" fmla="*/ 1408998 w 3403797"/>
              <a:gd name="connsiteY3" fmla="*/ 1029231 h 3217160"/>
              <a:gd name="connsiteX4" fmla="*/ 951798 w 3403797"/>
              <a:gd name="connsiteY4" fmla="*/ 114830 h 3217160"/>
              <a:gd name="connsiteX5" fmla="*/ 1713798 w 3403797"/>
              <a:gd name="connsiteY5" fmla="*/ 813331 h 3217160"/>
              <a:gd name="connsiteX6" fmla="*/ 1858260 w 3403797"/>
              <a:gd name="connsiteY6" fmla="*/ 191030 h 3217160"/>
              <a:gd name="connsiteX7" fmla="*/ 2120198 w 3403797"/>
              <a:gd name="connsiteY7" fmla="*/ 826030 h 3217160"/>
              <a:gd name="connsiteX8" fmla="*/ 2983797 w 3403797"/>
              <a:gd name="connsiteY8" fmla="*/ 114830 h 3217160"/>
              <a:gd name="connsiteX9" fmla="*/ 2491672 w 3403797"/>
              <a:gd name="connsiteY9" fmla="*/ 1141942 h 3217160"/>
              <a:gd name="connsiteX10" fmla="*/ 2942524 w 3403797"/>
              <a:gd name="connsiteY10" fmla="*/ 1205443 h 3217160"/>
              <a:gd name="connsiteX11" fmla="*/ 2704399 w 3403797"/>
              <a:gd name="connsiteY11" fmla="*/ 1608668 h 3217160"/>
              <a:gd name="connsiteX12" fmla="*/ 3218749 w 3403797"/>
              <a:gd name="connsiteY12" fmla="*/ 1684868 h 3217160"/>
              <a:gd name="connsiteX13" fmla="*/ 3399725 w 3403797"/>
              <a:gd name="connsiteY13" fmla="*/ 1965855 h 3217160"/>
              <a:gd name="connsiteX14" fmla="*/ 3252085 w 3403797"/>
              <a:gd name="connsiteY14" fmla="*/ 2150005 h 3217160"/>
              <a:gd name="connsiteX15" fmla="*/ 2599626 w 3403797"/>
              <a:gd name="connsiteY15" fmla="*/ 2075393 h 3217160"/>
              <a:gd name="connsiteX16" fmla="*/ 3352101 w 3403797"/>
              <a:gd name="connsiteY16" fmla="*/ 3013605 h 3217160"/>
              <a:gd name="connsiteX17" fmla="*/ 2380551 w 3403797"/>
              <a:gd name="connsiteY17" fmla="*/ 2375429 h 3217160"/>
              <a:gd name="connsiteX18" fmla="*/ 2237676 w 3403797"/>
              <a:gd name="connsiteY18" fmla="*/ 2708804 h 3217160"/>
              <a:gd name="connsiteX19" fmla="*/ 1623310 w 3403797"/>
              <a:gd name="connsiteY19" fmla="*/ 2918355 h 3217160"/>
              <a:gd name="connsiteX20" fmla="*/ 1504251 w 3403797"/>
              <a:gd name="connsiteY20" fmla="*/ 2432579 h 3217160"/>
              <a:gd name="connsiteX21" fmla="*/ 732726 w 3403797"/>
              <a:gd name="connsiteY21" fmla="*/ 2842154 h 3217160"/>
              <a:gd name="connsiteX22" fmla="*/ 1199451 w 3403797"/>
              <a:gd name="connsiteY22" fmla="*/ 2051579 h 3217160"/>
              <a:gd name="connsiteX23" fmla="*/ 818452 w 3403797"/>
              <a:gd name="connsiteY23" fmla="*/ 2042054 h 3217160"/>
              <a:gd name="connsiteX24" fmla="*/ 980376 w 3403797"/>
              <a:gd name="connsiteY24" fmla="*/ 1708679 h 3217160"/>
              <a:gd name="connsiteX25" fmla="*/ 8822 w 3403797"/>
              <a:gd name="connsiteY25" fmla="*/ 1368955 h 3217160"/>
              <a:gd name="connsiteX0" fmla="*/ 8822 w 3403797"/>
              <a:gd name="connsiteY0" fmla="*/ 1368955 h 3217160"/>
              <a:gd name="connsiteX1" fmla="*/ 980376 w 3403797"/>
              <a:gd name="connsiteY1" fmla="*/ 1327679 h 3217160"/>
              <a:gd name="connsiteX2" fmla="*/ 970851 w 3403797"/>
              <a:gd name="connsiteY2" fmla="*/ 860954 h 3217160"/>
              <a:gd name="connsiteX3" fmla="*/ 1408998 w 3403797"/>
              <a:gd name="connsiteY3" fmla="*/ 1029231 h 3217160"/>
              <a:gd name="connsiteX4" fmla="*/ 951798 w 3403797"/>
              <a:gd name="connsiteY4" fmla="*/ 114830 h 3217160"/>
              <a:gd name="connsiteX5" fmla="*/ 1713798 w 3403797"/>
              <a:gd name="connsiteY5" fmla="*/ 813331 h 3217160"/>
              <a:gd name="connsiteX6" fmla="*/ 1858260 w 3403797"/>
              <a:gd name="connsiteY6" fmla="*/ 191030 h 3217160"/>
              <a:gd name="connsiteX7" fmla="*/ 2120198 w 3403797"/>
              <a:gd name="connsiteY7" fmla="*/ 826030 h 3217160"/>
              <a:gd name="connsiteX8" fmla="*/ 2983797 w 3403797"/>
              <a:gd name="connsiteY8" fmla="*/ 114830 h 3217160"/>
              <a:gd name="connsiteX9" fmla="*/ 2491672 w 3403797"/>
              <a:gd name="connsiteY9" fmla="*/ 1141942 h 3217160"/>
              <a:gd name="connsiteX10" fmla="*/ 2942524 w 3403797"/>
              <a:gd name="connsiteY10" fmla="*/ 1205443 h 3217160"/>
              <a:gd name="connsiteX11" fmla="*/ 2704399 w 3403797"/>
              <a:gd name="connsiteY11" fmla="*/ 1608668 h 3217160"/>
              <a:gd name="connsiteX12" fmla="*/ 3218749 w 3403797"/>
              <a:gd name="connsiteY12" fmla="*/ 1684868 h 3217160"/>
              <a:gd name="connsiteX13" fmla="*/ 3399725 w 3403797"/>
              <a:gd name="connsiteY13" fmla="*/ 1965855 h 3217160"/>
              <a:gd name="connsiteX14" fmla="*/ 3252085 w 3403797"/>
              <a:gd name="connsiteY14" fmla="*/ 2150005 h 3217160"/>
              <a:gd name="connsiteX15" fmla="*/ 2599626 w 3403797"/>
              <a:gd name="connsiteY15" fmla="*/ 2075393 h 3217160"/>
              <a:gd name="connsiteX16" fmla="*/ 3352101 w 3403797"/>
              <a:gd name="connsiteY16" fmla="*/ 3013605 h 3217160"/>
              <a:gd name="connsiteX17" fmla="*/ 2380551 w 3403797"/>
              <a:gd name="connsiteY17" fmla="*/ 2375429 h 3217160"/>
              <a:gd name="connsiteX18" fmla="*/ 2237676 w 3403797"/>
              <a:gd name="connsiteY18" fmla="*/ 2708804 h 3217160"/>
              <a:gd name="connsiteX19" fmla="*/ 1623310 w 3403797"/>
              <a:gd name="connsiteY19" fmla="*/ 2918355 h 3217160"/>
              <a:gd name="connsiteX20" fmla="*/ 1504251 w 3403797"/>
              <a:gd name="connsiteY20" fmla="*/ 2432579 h 3217160"/>
              <a:gd name="connsiteX21" fmla="*/ 732726 w 3403797"/>
              <a:gd name="connsiteY21" fmla="*/ 2842154 h 3217160"/>
              <a:gd name="connsiteX22" fmla="*/ 1199451 w 3403797"/>
              <a:gd name="connsiteY22" fmla="*/ 2051579 h 3217160"/>
              <a:gd name="connsiteX23" fmla="*/ 818452 w 3403797"/>
              <a:gd name="connsiteY23" fmla="*/ 2042054 h 3217160"/>
              <a:gd name="connsiteX24" fmla="*/ 980376 w 3403797"/>
              <a:gd name="connsiteY24" fmla="*/ 1708679 h 3217160"/>
              <a:gd name="connsiteX25" fmla="*/ 8822 w 3403797"/>
              <a:gd name="connsiteY25" fmla="*/ 1368955 h 3217160"/>
              <a:gd name="connsiteX0" fmla="*/ 8822 w 3403797"/>
              <a:gd name="connsiteY0" fmla="*/ 1368955 h 3217160"/>
              <a:gd name="connsiteX1" fmla="*/ 980376 w 3403797"/>
              <a:gd name="connsiteY1" fmla="*/ 1327679 h 3217160"/>
              <a:gd name="connsiteX2" fmla="*/ 970851 w 3403797"/>
              <a:gd name="connsiteY2" fmla="*/ 860954 h 3217160"/>
              <a:gd name="connsiteX3" fmla="*/ 1418523 w 3403797"/>
              <a:gd name="connsiteY3" fmla="*/ 953031 h 3217160"/>
              <a:gd name="connsiteX4" fmla="*/ 951798 w 3403797"/>
              <a:gd name="connsiteY4" fmla="*/ 114830 h 3217160"/>
              <a:gd name="connsiteX5" fmla="*/ 1713798 w 3403797"/>
              <a:gd name="connsiteY5" fmla="*/ 813331 h 3217160"/>
              <a:gd name="connsiteX6" fmla="*/ 1858260 w 3403797"/>
              <a:gd name="connsiteY6" fmla="*/ 191030 h 3217160"/>
              <a:gd name="connsiteX7" fmla="*/ 2120198 w 3403797"/>
              <a:gd name="connsiteY7" fmla="*/ 826030 h 3217160"/>
              <a:gd name="connsiteX8" fmla="*/ 2983797 w 3403797"/>
              <a:gd name="connsiteY8" fmla="*/ 114830 h 3217160"/>
              <a:gd name="connsiteX9" fmla="*/ 2491672 w 3403797"/>
              <a:gd name="connsiteY9" fmla="*/ 1141942 h 3217160"/>
              <a:gd name="connsiteX10" fmla="*/ 2942524 w 3403797"/>
              <a:gd name="connsiteY10" fmla="*/ 1205443 h 3217160"/>
              <a:gd name="connsiteX11" fmla="*/ 2704399 w 3403797"/>
              <a:gd name="connsiteY11" fmla="*/ 1608668 h 3217160"/>
              <a:gd name="connsiteX12" fmla="*/ 3218749 w 3403797"/>
              <a:gd name="connsiteY12" fmla="*/ 1684868 h 3217160"/>
              <a:gd name="connsiteX13" fmla="*/ 3399725 w 3403797"/>
              <a:gd name="connsiteY13" fmla="*/ 1965855 h 3217160"/>
              <a:gd name="connsiteX14" fmla="*/ 3252085 w 3403797"/>
              <a:gd name="connsiteY14" fmla="*/ 2150005 h 3217160"/>
              <a:gd name="connsiteX15" fmla="*/ 2599626 w 3403797"/>
              <a:gd name="connsiteY15" fmla="*/ 2075393 h 3217160"/>
              <a:gd name="connsiteX16" fmla="*/ 3352101 w 3403797"/>
              <a:gd name="connsiteY16" fmla="*/ 3013605 h 3217160"/>
              <a:gd name="connsiteX17" fmla="*/ 2380551 w 3403797"/>
              <a:gd name="connsiteY17" fmla="*/ 2375429 h 3217160"/>
              <a:gd name="connsiteX18" fmla="*/ 2237676 w 3403797"/>
              <a:gd name="connsiteY18" fmla="*/ 2708804 h 3217160"/>
              <a:gd name="connsiteX19" fmla="*/ 1623310 w 3403797"/>
              <a:gd name="connsiteY19" fmla="*/ 2918355 h 3217160"/>
              <a:gd name="connsiteX20" fmla="*/ 1504251 w 3403797"/>
              <a:gd name="connsiteY20" fmla="*/ 2432579 h 3217160"/>
              <a:gd name="connsiteX21" fmla="*/ 732726 w 3403797"/>
              <a:gd name="connsiteY21" fmla="*/ 2842154 h 3217160"/>
              <a:gd name="connsiteX22" fmla="*/ 1199451 w 3403797"/>
              <a:gd name="connsiteY22" fmla="*/ 2051579 h 3217160"/>
              <a:gd name="connsiteX23" fmla="*/ 818452 w 3403797"/>
              <a:gd name="connsiteY23" fmla="*/ 2042054 h 3217160"/>
              <a:gd name="connsiteX24" fmla="*/ 980376 w 3403797"/>
              <a:gd name="connsiteY24" fmla="*/ 1708679 h 3217160"/>
              <a:gd name="connsiteX25" fmla="*/ 8822 w 3403797"/>
              <a:gd name="connsiteY25" fmla="*/ 1368955 h 3217160"/>
              <a:gd name="connsiteX0" fmla="*/ 8822 w 3403797"/>
              <a:gd name="connsiteY0" fmla="*/ 1368955 h 3217160"/>
              <a:gd name="connsiteX1" fmla="*/ 980376 w 3403797"/>
              <a:gd name="connsiteY1" fmla="*/ 1327679 h 3217160"/>
              <a:gd name="connsiteX2" fmla="*/ 970851 w 3403797"/>
              <a:gd name="connsiteY2" fmla="*/ 860954 h 3217160"/>
              <a:gd name="connsiteX3" fmla="*/ 1418523 w 3403797"/>
              <a:gd name="connsiteY3" fmla="*/ 953031 h 3217160"/>
              <a:gd name="connsiteX4" fmla="*/ 951798 w 3403797"/>
              <a:gd name="connsiteY4" fmla="*/ 114830 h 3217160"/>
              <a:gd name="connsiteX5" fmla="*/ 1713798 w 3403797"/>
              <a:gd name="connsiteY5" fmla="*/ 813331 h 3217160"/>
              <a:gd name="connsiteX6" fmla="*/ 1858260 w 3403797"/>
              <a:gd name="connsiteY6" fmla="*/ 191030 h 3217160"/>
              <a:gd name="connsiteX7" fmla="*/ 2120198 w 3403797"/>
              <a:gd name="connsiteY7" fmla="*/ 826030 h 3217160"/>
              <a:gd name="connsiteX8" fmla="*/ 2983797 w 3403797"/>
              <a:gd name="connsiteY8" fmla="*/ 114830 h 3217160"/>
              <a:gd name="connsiteX9" fmla="*/ 2491672 w 3403797"/>
              <a:gd name="connsiteY9" fmla="*/ 1141942 h 3217160"/>
              <a:gd name="connsiteX10" fmla="*/ 2942524 w 3403797"/>
              <a:gd name="connsiteY10" fmla="*/ 1205443 h 3217160"/>
              <a:gd name="connsiteX11" fmla="*/ 2704399 w 3403797"/>
              <a:gd name="connsiteY11" fmla="*/ 1608668 h 3217160"/>
              <a:gd name="connsiteX12" fmla="*/ 3218749 w 3403797"/>
              <a:gd name="connsiteY12" fmla="*/ 1684868 h 3217160"/>
              <a:gd name="connsiteX13" fmla="*/ 3399725 w 3403797"/>
              <a:gd name="connsiteY13" fmla="*/ 1965855 h 3217160"/>
              <a:gd name="connsiteX14" fmla="*/ 3252085 w 3403797"/>
              <a:gd name="connsiteY14" fmla="*/ 2150005 h 3217160"/>
              <a:gd name="connsiteX15" fmla="*/ 2599626 w 3403797"/>
              <a:gd name="connsiteY15" fmla="*/ 2075393 h 3217160"/>
              <a:gd name="connsiteX16" fmla="*/ 3352101 w 3403797"/>
              <a:gd name="connsiteY16" fmla="*/ 3013605 h 3217160"/>
              <a:gd name="connsiteX17" fmla="*/ 2380551 w 3403797"/>
              <a:gd name="connsiteY17" fmla="*/ 2375429 h 3217160"/>
              <a:gd name="connsiteX18" fmla="*/ 2237676 w 3403797"/>
              <a:gd name="connsiteY18" fmla="*/ 2708804 h 3217160"/>
              <a:gd name="connsiteX19" fmla="*/ 1623310 w 3403797"/>
              <a:gd name="connsiteY19" fmla="*/ 2918355 h 3217160"/>
              <a:gd name="connsiteX20" fmla="*/ 1504251 w 3403797"/>
              <a:gd name="connsiteY20" fmla="*/ 2432579 h 3217160"/>
              <a:gd name="connsiteX21" fmla="*/ 732726 w 3403797"/>
              <a:gd name="connsiteY21" fmla="*/ 2842154 h 3217160"/>
              <a:gd name="connsiteX22" fmla="*/ 1199451 w 3403797"/>
              <a:gd name="connsiteY22" fmla="*/ 2051579 h 3217160"/>
              <a:gd name="connsiteX23" fmla="*/ 818452 w 3403797"/>
              <a:gd name="connsiteY23" fmla="*/ 2042054 h 3217160"/>
              <a:gd name="connsiteX24" fmla="*/ 980376 w 3403797"/>
              <a:gd name="connsiteY24" fmla="*/ 1708679 h 3217160"/>
              <a:gd name="connsiteX25" fmla="*/ 8822 w 3403797"/>
              <a:gd name="connsiteY25" fmla="*/ 1368955 h 3217160"/>
              <a:gd name="connsiteX0" fmla="*/ 8822 w 3403797"/>
              <a:gd name="connsiteY0" fmla="*/ 1368955 h 3217160"/>
              <a:gd name="connsiteX1" fmla="*/ 980376 w 3403797"/>
              <a:gd name="connsiteY1" fmla="*/ 1327679 h 3217160"/>
              <a:gd name="connsiteX2" fmla="*/ 970851 w 3403797"/>
              <a:gd name="connsiteY2" fmla="*/ 860954 h 3217160"/>
              <a:gd name="connsiteX3" fmla="*/ 1418523 w 3403797"/>
              <a:gd name="connsiteY3" fmla="*/ 953031 h 3217160"/>
              <a:gd name="connsiteX4" fmla="*/ 951798 w 3403797"/>
              <a:gd name="connsiteY4" fmla="*/ 114830 h 3217160"/>
              <a:gd name="connsiteX5" fmla="*/ 1713798 w 3403797"/>
              <a:gd name="connsiteY5" fmla="*/ 813331 h 3217160"/>
              <a:gd name="connsiteX6" fmla="*/ 1858260 w 3403797"/>
              <a:gd name="connsiteY6" fmla="*/ 191030 h 3217160"/>
              <a:gd name="connsiteX7" fmla="*/ 2120198 w 3403797"/>
              <a:gd name="connsiteY7" fmla="*/ 826030 h 3217160"/>
              <a:gd name="connsiteX8" fmla="*/ 2983797 w 3403797"/>
              <a:gd name="connsiteY8" fmla="*/ 114830 h 3217160"/>
              <a:gd name="connsiteX9" fmla="*/ 2491672 w 3403797"/>
              <a:gd name="connsiteY9" fmla="*/ 1141942 h 3217160"/>
              <a:gd name="connsiteX10" fmla="*/ 2942524 w 3403797"/>
              <a:gd name="connsiteY10" fmla="*/ 1205443 h 3217160"/>
              <a:gd name="connsiteX11" fmla="*/ 2704399 w 3403797"/>
              <a:gd name="connsiteY11" fmla="*/ 1608668 h 3217160"/>
              <a:gd name="connsiteX12" fmla="*/ 3218749 w 3403797"/>
              <a:gd name="connsiteY12" fmla="*/ 1684868 h 3217160"/>
              <a:gd name="connsiteX13" fmla="*/ 3399725 w 3403797"/>
              <a:gd name="connsiteY13" fmla="*/ 1965855 h 3217160"/>
              <a:gd name="connsiteX14" fmla="*/ 3252085 w 3403797"/>
              <a:gd name="connsiteY14" fmla="*/ 2150005 h 3217160"/>
              <a:gd name="connsiteX15" fmla="*/ 2599626 w 3403797"/>
              <a:gd name="connsiteY15" fmla="*/ 2075393 h 3217160"/>
              <a:gd name="connsiteX16" fmla="*/ 3352101 w 3403797"/>
              <a:gd name="connsiteY16" fmla="*/ 3013605 h 3217160"/>
              <a:gd name="connsiteX17" fmla="*/ 2380551 w 3403797"/>
              <a:gd name="connsiteY17" fmla="*/ 2375429 h 3217160"/>
              <a:gd name="connsiteX18" fmla="*/ 2237676 w 3403797"/>
              <a:gd name="connsiteY18" fmla="*/ 2708804 h 3217160"/>
              <a:gd name="connsiteX19" fmla="*/ 1623310 w 3403797"/>
              <a:gd name="connsiteY19" fmla="*/ 2918355 h 3217160"/>
              <a:gd name="connsiteX20" fmla="*/ 1504251 w 3403797"/>
              <a:gd name="connsiteY20" fmla="*/ 2432579 h 3217160"/>
              <a:gd name="connsiteX21" fmla="*/ 732726 w 3403797"/>
              <a:gd name="connsiteY21" fmla="*/ 2842154 h 3217160"/>
              <a:gd name="connsiteX22" fmla="*/ 1199451 w 3403797"/>
              <a:gd name="connsiteY22" fmla="*/ 2051579 h 3217160"/>
              <a:gd name="connsiteX23" fmla="*/ 818452 w 3403797"/>
              <a:gd name="connsiteY23" fmla="*/ 2042054 h 3217160"/>
              <a:gd name="connsiteX24" fmla="*/ 980376 w 3403797"/>
              <a:gd name="connsiteY24" fmla="*/ 1708679 h 3217160"/>
              <a:gd name="connsiteX25" fmla="*/ 8822 w 3403797"/>
              <a:gd name="connsiteY25" fmla="*/ 1368955 h 3217160"/>
              <a:gd name="connsiteX0" fmla="*/ 13266 w 3408241"/>
              <a:gd name="connsiteY0" fmla="*/ 1368955 h 3217160"/>
              <a:gd name="connsiteX1" fmla="*/ 984820 w 3408241"/>
              <a:gd name="connsiteY1" fmla="*/ 1327679 h 3217160"/>
              <a:gd name="connsiteX2" fmla="*/ 975295 w 3408241"/>
              <a:gd name="connsiteY2" fmla="*/ 860954 h 3217160"/>
              <a:gd name="connsiteX3" fmla="*/ 1422967 w 3408241"/>
              <a:gd name="connsiteY3" fmla="*/ 953031 h 3217160"/>
              <a:gd name="connsiteX4" fmla="*/ 956242 w 3408241"/>
              <a:gd name="connsiteY4" fmla="*/ 114830 h 3217160"/>
              <a:gd name="connsiteX5" fmla="*/ 1718242 w 3408241"/>
              <a:gd name="connsiteY5" fmla="*/ 813331 h 3217160"/>
              <a:gd name="connsiteX6" fmla="*/ 1862704 w 3408241"/>
              <a:gd name="connsiteY6" fmla="*/ 191030 h 3217160"/>
              <a:gd name="connsiteX7" fmla="*/ 2124642 w 3408241"/>
              <a:gd name="connsiteY7" fmla="*/ 826030 h 3217160"/>
              <a:gd name="connsiteX8" fmla="*/ 2988241 w 3408241"/>
              <a:gd name="connsiteY8" fmla="*/ 114830 h 3217160"/>
              <a:gd name="connsiteX9" fmla="*/ 2496116 w 3408241"/>
              <a:gd name="connsiteY9" fmla="*/ 1141942 h 3217160"/>
              <a:gd name="connsiteX10" fmla="*/ 2946968 w 3408241"/>
              <a:gd name="connsiteY10" fmla="*/ 1205443 h 3217160"/>
              <a:gd name="connsiteX11" fmla="*/ 2708843 w 3408241"/>
              <a:gd name="connsiteY11" fmla="*/ 1608668 h 3217160"/>
              <a:gd name="connsiteX12" fmla="*/ 3223193 w 3408241"/>
              <a:gd name="connsiteY12" fmla="*/ 1684868 h 3217160"/>
              <a:gd name="connsiteX13" fmla="*/ 3404169 w 3408241"/>
              <a:gd name="connsiteY13" fmla="*/ 1965855 h 3217160"/>
              <a:gd name="connsiteX14" fmla="*/ 3256529 w 3408241"/>
              <a:gd name="connsiteY14" fmla="*/ 2150005 h 3217160"/>
              <a:gd name="connsiteX15" fmla="*/ 2604070 w 3408241"/>
              <a:gd name="connsiteY15" fmla="*/ 2075393 h 3217160"/>
              <a:gd name="connsiteX16" fmla="*/ 3356545 w 3408241"/>
              <a:gd name="connsiteY16" fmla="*/ 3013605 h 3217160"/>
              <a:gd name="connsiteX17" fmla="*/ 2384995 w 3408241"/>
              <a:gd name="connsiteY17" fmla="*/ 2375429 h 3217160"/>
              <a:gd name="connsiteX18" fmla="*/ 2242120 w 3408241"/>
              <a:gd name="connsiteY18" fmla="*/ 2708804 h 3217160"/>
              <a:gd name="connsiteX19" fmla="*/ 1627754 w 3408241"/>
              <a:gd name="connsiteY19" fmla="*/ 2918355 h 3217160"/>
              <a:gd name="connsiteX20" fmla="*/ 1508695 w 3408241"/>
              <a:gd name="connsiteY20" fmla="*/ 2432579 h 3217160"/>
              <a:gd name="connsiteX21" fmla="*/ 737170 w 3408241"/>
              <a:gd name="connsiteY21" fmla="*/ 2842154 h 3217160"/>
              <a:gd name="connsiteX22" fmla="*/ 1203895 w 3408241"/>
              <a:gd name="connsiteY22" fmla="*/ 2051579 h 3217160"/>
              <a:gd name="connsiteX23" fmla="*/ 822896 w 3408241"/>
              <a:gd name="connsiteY23" fmla="*/ 2042054 h 3217160"/>
              <a:gd name="connsiteX24" fmla="*/ 984820 w 3408241"/>
              <a:gd name="connsiteY24" fmla="*/ 1708679 h 3217160"/>
              <a:gd name="connsiteX25" fmla="*/ 13266 w 3408241"/>
              <a:gd name="connsiteY25" fmla="*/ 1368955 h 3217160"/>
              <a:gd name="connsiteX0" fmla="*/ 13266 w 3408241"/>
              <a:gd name="connsiteY0" fmla="*/ 1368955 h 3217160"/>
              <a:gd name="connsiteX1" fmla="*/ 984820 w 3408241"/>
              <a:gd name="connsiteY1" fmla="*/ 1327679 h 3217160"/>
              <a:gd name="connsiteX2" fmla="*/ 975295 w 3408241"/>
              <a:gd name="connsiteY2" fmla="*/ 860954 h 3217160"/>
              <a:gd name="connsiteX3" fmla="*/ 1422967 w 3408241"/>
              <a:gd name="connsiteY3" fmla="*/ 953031 h 3217160"/>
              <a:gd name="connsiteX4" fmla="*/ 956242 w 3408241"/>
              <a:gd name="connsiteY4" fmla="*/ 114830 h 3217160"/>
              <a:gd name="connsiteX5" fmla="*/ 1718242 w 3408241"/>
              <a:gd name="connsiteY5" fmla="*/ 813331 h 3217160"/>
              <a:gd name="connsiteX6" fmla="*/ 1862704 w 3408241"/>
              <a:gd name="connsiteY6" fmla="*/ 191030 h 3217160"/>
              <a:gd name="connsiteX7" fmla="*/ 2124642 w 3408241"/>
              <a:gd name="connsiteY7" fmla="*/ 826030 h 3217160"/>
              <a:gd name="connsiteX8" fmla="*/ 2988241 w 3408241"/>
              <a:gd name="connsiteY8" fmla="*/ 114830 h 3217160"/>
              <a:gd name="connsiteX9" fmla="*/ 2496116 w 3408241"/>
              <a:gd name="connsiteY9" fmla="*/ 1141942 h 3217160"/>
              <a:gd name="connsiteX10" fmla="*/ 2946968 w 3408241"/>
              <a:gd name="connsiteY10" fmla="*/ 1205443 h 3217160"/>
              <a:gd name="connsiteX11" fmla="*/ 2708843 w 3408241"/>
              <a:gd name="connsiteY11" fmla="*/ 1608668 h 3217160"/>
              <a:gd name="connsiteX12" fmla="*/ 3223193 w 3408241"/>
              <a:gd name="connsiteY12" fmla="*/ 1684868 h 3217160"/>
              <a:gd name="connsiteX13" fmla="*/ 3404169 w 3408241"/>
              <a:gd name="connsiteY13" fmla="*/ 1965855 h 3217160"/>
              <a:gd name="connsiteX14" fmla="*/ 3256529 w 3408241"/>
              <a:gd name="connsiteY14" fmla="*/ 2150005 h 3217160"/>
              <a:gd name="connsiteX15" fmla="*/ 2604070 w 3408241"/>
              <a:gd name="connsiteY15" fmla="*/ 2075393 h 3217160"/>
              <a:gd name="connsiteX16" fmla="*/ 3356545 w 3408241"/>
              <a:gd name="connsiteY16" fmla="*/ 3013605 h 3217160"/>
              <a:gd name="connsiteX17" fmla="*/ 2384995 w 3408241"/>
              <a:gd name="connsiteY17" fmla="*/ 2375429 h 3217160"/>
              <a:gd name="connsiteX18" fmla="*/ 2218307 w 3408241"/>
              <a:gd name="connsiteY18" fmla="*/ 2656417 h 3217160"/>
              <a:gd name="connsiteX19" fmla="*/ 1627754 w 3408241"/>
              <a:gd name="connsiteY19" fmla="*/ 2918355 h 3217160"/>
              <a:gd name="connsiteX20" fmla="*/ 1508695 w 3408241"/>
              <a:gd name="connsiteY20" fmla="*/ 2432579 h 3217160"/>
              <a:gd name="connsiteX21" fmla="*/ 737170 w 3408241"/>
              <a:gd name="connsiteY21" fmla="*/ 2842154 h 3217160"/>
              <a:gd name="connsiteX22" fmla="*/ 1203895 w 3408241"/>
              <a:gd name="connsiteY22" fmla="*/ 2051579 h 3217160"/>
              <a:gd name="connsiteX23" fmla="*/ 822896 w 3408241"/>
              <a:gd name="connsiteY23" fmla="*/ 2042054 h 3217160"/>
              <a:gd name="connsiteX24" fmla="*/ 984820 w 3408241"/>
              <a:gd name="connsiteY24" fmla="*/ 1708679 h 3217160"/>
              <a:gd name="connsiteX25" fmla="*/ 13266 w 3408241"/>
              <a:gd name="connsiteY25" fmla="*/ 1368955 h 3217160"/>
              <a:gd name="connsiteX0" fmla="*/ 13266 w 3408241"/>
              <a:gd name="connsiteY0" fmla="*/ 1368955 h 3217160"/>
              <a:gd name="connsiteX1" fmla="*/ 984820 w 3408241"/>
              <a:gd name="connsiteY1" fmla="*/ 1327679 h 3217160"/>
              <a:gd name="connsiteX2" fmla="*/ 975295 w 3408241"/>
              <a:gd name="connsiteY2" fmla="*/ 860954 h 3217160"/>
              <a:gd name="connsiteX3" fmla="*/ 1422967 w 3408241"/>
              <a:gd name="connsiteY3" fmla="*/ 953031 h 3217160"/>
              <a:gd name="connsiteX4" fmla="*/ 956242 w 3408241"/>
              <a:gd name="connsiteY4" fmla="*/ 114830 h 3217160"/>
              <a:gd name="connsiteX5" fmla="*/ 1718242 w 3408241"/>
              <a:gd name="connsiteY5" fmla="*/ 813331 h 3217160"/>
              <a:gd name="connsiteX6" fmla="*/ 1862704 w 3408241"/>
              <a:gd name="connsiteY6" fmla="*/ 191030 h 3217160"/>
              <a:gd name="connsiteX7" fmla="*/ 2124642 w 3408241"/>
              <a:gd name="connsiteY7" fmla="*/ 826030 h 3217160"/>
              <a:gd name="connsiteX8" fmla="*/ 2988241 w 3408241"/>
              <a:gd name="connsiteY8" fmla="*/ 114830 h 3217160"/>
              <a:gd name="connsiteX9" fmla="*/ 2496116 w 3408241"/>
              <a:gd name="connsiteY9" fmla="*/ 1141942 h 3217160"/>
              <a:gd name="connsiteX10" fmla="*/ 2946968 w 3408241"/>
              <a:gd name="connsiteY10" fmla="*/ 1205443 h 3217160"/>
              <a:gd name="connsiteX11" fmla="*/ 2708843 w 3408241"/>
              <a:gd name="connsiteY11" fmla="*/ 1608668 h 3217160"/>
              <a:gd name="connsiteX12" fmla="*/ 3223193 w 3408241"/>
              <a:gd name="connsiteY12" fmla="*/ 1684868 h 3217160"/>
              <a:gd name="connsiteX13" fmla="*/ 3404169 w 3408241"/>
              <a:gd name="connsiteY13" fmla="*/ 1965855 h 3217160"/>
              <a:gd name="connsiteX14" fmla="*/ 3256529 w 3408241"/>
              <a:gd name="connsiteY14" fmla="*/ 2150005 h 3217160"/>
              <a:gd name="connsiteX15" fmla="*/ 2604070 w 3408241"/>
              <a:gd name="connsiteY15" fmla="*/ 2075393 h 3217160"/>
              <a:gd name="connsiteX16" fmla="*/ 3356545 w 3408241"/>
              <a:gd name="connsiteY16" fmla="*/ 3013605 h 3217160"/>
              <a:gd name="connsiteX17" fmla="*/ 2384995 w 3408241"/>
              <a:gd name="connsiteY17" fmla="*/ 2375429 h 3217160"/>
              <a:gd name="connsiteX18" fmla="*/ 2218307 w 3408241"/>
              <a:gd name="connsiteY18" fmla="*/ 2656417 h 3217160"/>
              <a:gd name="connsiteX19" fmla="*/ 1627754 w 3408241"/>
              <a:gd name="connsiteY19" fmla="*/ 2918355 h 3217160"/>
              <a:gd name="connsiteX20" fmla="*/ 1508695 w 3408241"/>
              <a:gd name="connsiteY20" fmla="*/ 2432579 h 3217160"/>
              <a:gd name="connsiteX21" fmla="*/ 737170 w 3408241"/>
              <a:gd name="connsiteY21" fmla="*/ 2842154 h 3217160"/>
              <a:gd name="connsiteX22" fmla="*/ 1203895 w 3408241"/>
              <a:gd name="connsiteY22" fmla="*/ 2051579 h 3217160"/>
              <a:gd name="connsiteX23" fmla="*/ 822896 w 3408241"/>
              <a:gd name="connsiteY23" fmla="*/ 2042054 h 3217160"/>
              <a:gd name="connsiteX24" fmla="*/ 984820 w 3408241"/>
              <a:gd name="connsiteY24" fmla="*/ 1708679 h 3217160"/>
              <a:gd name="connsiteX25" fmla="*/ 13266 w 3408241"/>
              <a:gd name="connsiteY25" fmla="*/ 1368955 h 3217160"/>
              <a:gd name="connsiteX0" fmla="*/ 13266 w 3408241"/>
              <a:gd name="connsiteY0" fmla="*/ 1368955 h 3217160"/>
              <a:gd name="connsiteX1" fmla="*/ 984820 w 3408241"/>
              <a:gd name="connsiteY1" fmla="*/ 1327679 h 3217160"/>
              <a:gd name="connsiteX2" fmla="*/ 975295 w 3408241"/>
              <a:gd name="connsiteY2" fmla="*/ 860954 h 3217160"/>
              <a:gd name="connsiteX3" fmla="*/ 1422967 w 3408241"/>
              <a:gd name="connsiteY3" fmla="*/ 953031 h 3217160"/>
              <a:gd name="connsiteX4" fmla="*/ 956242 w 3408241"/>
              <a:gd name="connsiteY4" fmla="*/ 114830 h 3217160"/>
              <a:gd name="connsiteX5" fmla="*/ 1718242 w 3408241"/>
              <a:gd name="connsiteY5" fmla="*/ 813331 h 3217160"/>
              <a:gd name="connsiteX6" fmla="*/ 1862704 w 3408241"/>
              <a:gd name="connsiteY6" fmla="*/ 191030 h 3217160"/>
              <a:gd name="connsiteX7" fmla="*/ 2124642 w 3408241"/>
              <a:gd name="connsiteY7" fmla="*/ 826030 h 3217160"/>
              <a:gd name="connsiteX8" fmla="*/ 2988241 w 3408241"/>
              <a:gd name="connsiteY8" fmla="*/ 114830 h 3217160"/>
              <a:gd name="connsiteX9" fmla="*/ 2496116 w 3408241"/>
              <a:gd name="connsiteY9" fmla="*/ 1141942 h 3217160"/>
              <a:gd name="connsiteX10" fmla="*/ 2946968 w 3408241"/>
              <a:gd name="connsiteY10" fmla="*/ 1205443 h 3217160"/>
              <a:gd name="connsiteX11" fmla="*/ 2708843 w 3408241"/>
              <a:gd name="connsiteY11" fmla="*/ 1608668 h 3217160"/>
              <a:gd name="connsiteX12" fmla="*/ 3223193 w 3408241"/>
              <a:gd name="connsiteY12" fmla="*/ 1684868 h 3217160"/>
              <a:gd name="connsiteX13" fmla="*/ 3404169 w 3408241"/>
              <a:gd name="connsiteY13" fmla="*/ 1965855 h 3217160"/>
              <a:gd name="connsiteX14" fmla="*/ 3256529 w 3408241"/>
              <a:gd name="connsiteY14" fmla="*/ 2150005 h 3217160"/>
              <a:gd name="connsiteX15" fmla="*/ 2604070 w 3408241"/>
              <a:gd name="connsiteY15" fmla="*/ 2075393 h 3217160"/>
              <a:gd name="connsiteX16" fmla="*/ 3356545 w 3408241"/>
              <a:gd name="connsiteY16" fmla="*/ 3013605 h 3217160"/>
              <a:gd name="connsiteX17" fmla="*/ 2384995 w 3408241"/>
              <a:gd name="connsiteY17" fmla="*/ 2375429 h 3217160"/>
              <a:gd name="connsiteX18" fmla="*/ 2218307 w 3408241"/>
              <a:gd name="connsiteY18" fmla="*/ 2656417 h 3217160"/>
              <a:gd name="connsiteX19" fmla="*/ 1627754 w 3408241"/>
              <a:gd name="connsiteY19" fmla="*/ 2918355 h 3217160"/>
              <a:gd name="connsiteX20" fmla="*/ 1508695 w 3408241"/>
              <a:gd name="connsiteY20" fmla="*/ 2432579 h 3217160"/>
              <a:gd name="connsiteX21" fmla="*/ 737170 w 3408241"/>
              <a:gd name="connsiteY21" fmla="*/ 2842154 h 3217160"/>
              <a:gd name="connsiteX22" fmla="*/ 1203895 w 3408241"/>
              <a:gd name="connsiteY22" fmla="*/ 2051579 h 3217160"/>
              <a:gd name="connsiteX23" fmla="*/ 822896 w 3408241"/>
              <a:gd name="connsiteY23" fmla="*/ 2042054 h 3217160"/>
              <a:gd name="connsiteX24" fmla="*/ 984820 w 3408241"/>
              <a:gd name="connsiteY24" fmla="*/ 1708679 h 3217160"/>
              <a:gd name="connsiteX25" fmla="*/ 13266 w 3408241"/>
              <a:gd name="connsiteY25" fmla="*/ 1368955 h 3217160"/>
              <a:gd name="connsiteX0" fmla="*/ 13266 w 3408241"/>
              <a:gd name="connsiteY0" fmla="*/ 1368955 h 3217160"/>
              <a:gd name="connsiteX1" fmla="*/ 984820 w 3408241"/>
              <a:gd name="connsiteY1" fmla="*/ 1327679 h 3217160"/>
              <a:gd name="connsiteX2" fmla="*/ 975295 w 3408241"/>
              <a:gd name="connsiteY2" fmla="*/ 860954 h 3217160"/>
              <a:gd name="connsiteX3" fmla="*/ 1422967 w 3408241"/>
              <a:gd name="connsiteY3" fmla="*/ 953031 h 3217160"/>
              <a:gd name="connsiteX4" fmla="*/ 956242 w 3408241"/>
              <a:gd name="connsiteY4" fmla="*/ 114830 h 3217160"/>
              <a:gd name="connsiteX5" fmla="*/ 1718242 w 3408241"/>
              <a:gd name="connsiteY5" fmla="*/ 813331 h 3217160"/>
              <a:gd name="connsiteX6" fmla="*/ 1862704 w 3408241"/>
              <a:gd name="connsiteY6" fmla="*/ 191030 h 3217160"/>
              <a:gd name="connsiteX7" fmla="*/ 2124642 w 3408241"/>
              <a:gd name="connsiteY7" fmla="*/ 826030 h 3217160"/>
              <a:gd name="connsiteX8" fmla="*/ 2988241 w 3408241"/>
              <a:gd name="connsiteY8" fmla="*/ 114830 h 3217160"/>
              <a:gd name="connsiteX9" fmla="*/ 2496116 w 3408241"/>
              <a:gd name="connsiteY9" fmla="*/ 1141942 h 3217160"/>
              <a:gd name="connsiteX10" fmla="*/ 2946968 w 3408241"/>
              <a:gd name="connsiteY10" fmla="*/ 1205443 h 3217160"/>
              <a:gd name="connsiteX11" fmla="*/ 2708843 w 3408241"/>
              <a:gd name="connsiteY11" fmla="*/ 1608668 h 3217160"/>
              <a:gd name="connsiteX12" fmla="*/ 3223193 w 3408241"/>
              <a:gd name="connsiteY12" fmla="*/ 1684868 h 3217160"/>
              <a:gd name="connsiteX13" fmla="*/ 3404169 w 3408241"/>
              <a:gd name="connsiteY13" fmla="*/ 1965855 h 3217160"/>
              <a:gd name="connsiteX14" fmla="*/ 3256529 w 3408241"/>
              <a:gd name="connsiteY14" fmla="*/ 2150005 h 3217160"/>
              <a:gd name="connsiteX15" fmla="*/ 2604070 w 3408241"/>
              <a:gd name="connsiteY15" fmla="*/ 2075393 h 3217160"/>
              <a:gd name="connsiteX16" fmla="*/ 3356545 w 3408241"/>
              <a:gd name="connsiteY16" fmla="*/ 3013605 h 3217160"/>
              <a:gd name="connsiteX17" fmla="*/ 2384995 w 3408241"/>
              <a:gd name="connsiteY17" fmla="*/ 2375429 h 3217160"/>
              <a:gd name="connsiteX18" fmla="*/ 2218307 w 3408241"/>
              <a:gd name="connsiteY18" fmla="*/ 2656417 h 3217160"/>
              <a:gd name="connsiteX19" fmla="*/ 1627754 w 3408241"/>
              <a:gd name="connsiteY19" fmla="*/ 2918355 h 3217160"/>
              <a:gd name="connsiteX20" fmla="*/ 1508695 w 3408241"/>
              <a:gd name="connsiteY20" fmla="*/ 2432579 h 3217160"/>
              <a:gd name="connsiteX21" fmla="*/ 737170 w 3408241"/>
              <a:gd name="connsiteY21" fmla="*/ 2842154 h 3217160"/>
              <a:gd name="connsiteX22" fmla="*/ 1203895 w 3408241"/>
              <a:gd name="connsiteY22" fmla="*/ 2051579 h 3217160"/>
              <a:gd name="connsiteX23" fmla="*/ 822896 w 3408241"/>
              <a:gd name="connsiteY23" fmla="*/ 2042054 h 3217160"/>
              <a:gd name="connsiteX24" fmla="*/ 984820 w 3408241"/>
              <a:gd name="connsiteY24" fmla="*/ 1708679 h 3217160"/>
              <a:gd name="connsiteX25" fmla="*/ 13266 w 3408241"/>
              <a:gd name="connsiteY25" fmla="*/ 1368955 h 3217160"/>
              <a:gd name="connsiteX0" fmla="*/ 13266 w 3408241"/>
              <a:gd name="connsiteY0" fmla="*/ 1368955 h 3217160"/>
              <a:gd name="connsiteX1" fmla="*/ 984820 w 3408241"/>
              <a:gd name="connsiteY1" fmla="*/ 1327679 h 3217160"/>
              <a:gd name="connsiteX2" fmla="*/ 975295 w 3408241"/>
              <a:gd name="connsiteY2" fmla="*/ 860954 h 3217160"/>
              <a:gd name="connsiteX3" fmla="*/ 1422967 w 3408241"/>
              <a:gd name="connsiteY3" fmla="*/ 953031 h 3217160"/>
              <a:gd name="connsiteX4" fmla="*/ 956242 w 3408241"/>
              <a:gd name="connsiteY4" fmla="*/ 114830 h 3217160"/>
              <a:gd name="connsiteX5" fmla="*/ 1718242 w 3408241"/>
              <a:gd name="connsiteY5" fmla="*/ 813331 h 3217160"/>
              <a:gd name="connsiteX6" fmla="*/ 1862704 w 3408241"/>
              <a:gd name="connsiteY6" fmla="*/ 191030 h 3217160"/>
              <a:gd name="connsiteX7" fmla="*/ 2124642 w 3408241"/>
              <a:gd name="connsiteY7" fmla="*/ 826030 h 3217160"/>
              <a:gd name="connsiteX8" fmla="*/ 2988241 w 3408241"/>
              <a:gd name="connsiteY8" fmla="*/ 114830 h 3217160"/>
              <a:gd name="connsiteX9" fmla="*/ 2496116 w 3408241"/>
              <a:gd name="connsiteY9" fmla="*/ 1141942 h 3217160"/>
              <a:gd name="connsiteX10" fmla="*/ 2946968 w 3408241"/>
              <a:gd name="connsiteY10" fmla="*/ 1205443 h 3217160"/>
              <a:gd name="connsiteX11" fmla="*/ 2708843 w 3408241"/>
              <a:gd name="connsiteY11" fmla="*/ 1608668 h 3217160"/>
              <a:gd name="connsiteX12" fmla="*/ 3223193 w 3408241"/>
              <a:gd name="connsiteY12" fmla="*/ 1684868 h 3217160"/>
              <a:gd name="connsiteX13" fmla="*/ 3404169 w 3408241"/>
              <a:gd name="connsiteY13" fmla="*/ 1965855 h 3217160"/>
              <a:gd name="connsiteX14" fmla="*/ 3256529 w 3408241"/>
              <a:gd name="connsiteY14" fmla="*/ 2150005 h 3217160"/>
              <a:gd name="connsiteX15" fmla="*/ 2604070 w 3408241"/>
              <a:gd name="connsiteY15" fmla="*/ 2075393 h 3217160"/>
              <a:gd name="connsiteX16" fmla="*/ 3356545 w 3408241"/>
              <a:gd name="connsiteY16" fmla="*/ 3013605 h 3217160"/>
              <a:gd name="connsiteX17" fmla="*/ 2384995 w 3408241"/>
              <a:gd name="connsiteY17" fmla="*/ 2375429 h 3217160"/>
              <a:gd name="connsiteX18" fmla="*/ 2218307 w 3408241"/>
              <a:gd name="connsiteY18" fmla="*/ 2656417 h 3217160"/>
              <a:gd name="connsiteX19" fmla="*/ 1627754 w 3408241"/>
              <a:gd name="connsiteY19" fmla="*/ 2918355 h 3217160"/>
              <a:gd name="connsiteX20" fmla="*/ 1508695 w 3408241"/>
              <a:gd name="connsiteY20" fmla="*/ 2432579 h 3217160"/>
              <a:gd name="connsiteX21" fmla="*/ 737170 w 3408241"/>
              <a:gd name="connsiteY21" fmla="*/ 2842154 h 3217160"/>
              <a:gd name="connsiteX22" fmla="*/ 1203895 w 3408241"/>
              <a:gd name="connsiteY22" fmla="*/ 2051579 h 3217160"/>
              <a:gd name="connsiteX23" fmla="*/ 822896 w 3408241"/>
              <a:gd name="connsiteY23" fmla="*/ 2042054 h 3217160"/>
              <a:gd name="connsiteX24" fmla="*/ 984820 w 3408241"/>
              <a:gd name="connsiteY24" fmla="*/ 1708679 h 3217160"/>
              <a:gd name="connsiteX25" fmla="*/ 13266 w 3408241"/>
              <a:gd name="connsiteY25" fmla="*/ 1368955 h 3217160"/>
              <a:gd name="connsiteX0" fmla="*/ 13266 w 3408241"/>
              <a:gd name="connsiteY0" fmla="*/ 1368955 h 3217160"/>
              <a:gd name="connsiteX1" fmla="*/ 984820 w 3408241"/>
              <a:gd name="connsiteY1" fmla="*/ 1327679 h 3217160"/>
              <a:gd name="connsiteX2" fmla="*/ 975295 w 3408241"/>
              <a:gd name="connsiteY2" fmla="*/ 860954 h 3217160"/>
              <a:gd name="connsiteX3" fmla="*/ 1422967 w 3408241"/>
              <a:gd name="connsiteY3" fmla="*/ 953031 h 3217160"/>
              <a:gd name="connsiteX4" fmla="*/ 956242 w 3408241"/>
              <a:gd name="connsiteY4" fmla="*/ 114830 h 3217160"/>
              <a:gd name="connsiteX5" fmla="*/ 1718242 w 3408241"/>
              <a:gd name="connsiteY5" fmla="*/ 813331 h 3217160"/>
              <a:gd name="connsiteX6" fmla="*/ 1862704 w 3408241"/>
              <a:gd name="connsiteY6" fmla="*/ 191030 h 3217160"/>
              <a:gd name="connsiteX7" fmla="*/ 2124642 w 3408241"/>
              <a:gd name="connsiteY7" fmla="*/ 826030 h 3217160"/>
              <a:gd name="connsiteX8" fmla="*/ 2988241 w 3408241"/>
              <a:gd name="connsiteY8" fmla="*/ 114830 h 3217160"/>
              <a:gd name="connsiteX9" fmla="*/ 2496116 w 3408241"/>
              <a:gd name="connsiteY9" fmla="*/ 1141942 h 3217160"/>
              <a:gd name="connsiteX10" fmla="*/ 2946968 w 3408241"/>
              <a:gd name="connsiteY10" fmla="*/ 1205443 h 3217160"/>
              <a:gd name="connsiteX11" fmla="*/ 2708843 w 3408241"/>
              <a:gd name="connsiteY11" fmla="*/ 1608668 h 3217160"/>
              <a:gd name="connsiteX12" fmla="*/ 3223193 w 3408241"/>
              <a:gd name="connsiteY12" fmla="*/ 1684868 h 3217160"/>
              <a:gd name="connsiteX13" fmla="*/ 3404169 w 3408241"/>
              <a:gd name="connsiteY13" fmla="*/ 1965855 h 3217160"/>
              <a:gd name="connsiteX14" fmla="*/ 3256529 w 3408241"/>
              <a:gd name="connsiteY14" fmla="*/ 2150005 h 3217160"/>
              <a:gd name="connsiteX15" fmla="*/ 2604070 w 3408241"/>
              <a:gd name="connsiteY15" fmla="*/ 2075393 h 3217160"/>
              <a:gd name="connsiteX16" fmla="*/ 3356545 w 3408241"/>
              <a:gd name="connsiteY16" fmla="*/ 3013605 h 3217160"/>
              <a:gd name="connsiteX17" fmla="*/ 2384995 w 3408241"/>
              <a:gd name="connsiteY17" fmla="*/ 2375429 h 3217160"/>
              <a:gd name="connsiteX18" fmla="*/ 2218307 w 3408241"/>
              <a:gd name="connsiteY18" fmla="*/ 2656417 h 3217160"/>
              <a:gd name="connsiteX19" fmla="*/ 1627754 w 3408241"/>
              <a:gd name="connsiteY19" fmla="*/ 2918355 h 3217160"/>
              <a:gd name="connsiteX20" fmla="*/ 1508695 w 3408241"/>
              <a:gd name="connsiteY20" fmla="*/ 2432579 h 3217160"/>
              <a:gd name="connsiteX21" fmla="*/ 737170 w 3408241"/>
              <a:gd name="connsiteY21" fmla="*/ 2842154 h 3217160"/>
              <a:gd name="connsiteX22" fmla="*/ 1203895 w 3408241"/>
              <a:gd name="connsiteY22" fmla="*/ 2051579 h 3217160"/>
              <a:gd name="connsiteX23" fmla="*/ 822896 w 3408241"/>
              <a:gd name="connsiteY23" fmla="*/ 2042054 h 3217160"/>
              <a:gd name="connsiteX24" fmla="*/ 984820 w 3408241"/>
              <a:gd name="connsiteY24" fmla="*/ 1708679 h 3217160"/>
              <a:gd name="connsiteX25" fmla="*/ 13266 w 3408241"/>
              <a:gd name="connsiteY25" fmla="*/ 1368955 h 3217160"/>
              <a:gd name="connsiteX0" fmla="*/ 13266 w 3408241"/>
              <a:gd name="connsiteY0" fmla="*/ 1368955 h 3217160"/>
              <a:gd name="connsiteX1" fmla="*/ 984820 w 3408241"/>
              <a:gd name="connsiteY1" fmla="*/ 1327679 h 3217160"/>
              <a:gd name="connsiteX2" fmla="*/ 975295 w 3408241"/>
              <a:gd name="connsiteY2" fmla="*/ 860954 h 3217160"/>
              <a:gd name="connsiteX3" fmla="*/ 1422967 w 3408241"/>
              <a:gd name="connsiteY3" fmla="*/ 953031 h 3217160"/>
              <a:gd name="connsiteX4" fmla="*/ 956242 w 3408241"/>
              <a:gd name="connsiteY4" fmla="*/ 114830 h 3217160"/>
              <a:gd name="connsiteX5" fmla="*/ 1718242 w 3408241"/>
              <a:gd name="connsiteY5" fmla="*/ 813331 h 3217160"/>
              <a:gd name="connsiteX6" fmla="*/ 1862704 w 3408241"/>
              <a:gd name="connsiteY6" fmla="*/ 191030 h 3217160"/>
              <a:gd name="connsiteX7" fmla="*/ 2124642 w 3408241"/>
              <a:gd name="connsiteY7" fmla="*/ 826030 h 3217160"/>
              <a:gd name="connsiteX8" fmla="*/ 2988241 w 3408241"/>
              <a:gd name="connsiteY8" fmla="*/ 114830 h 3217160"/>
              <a:gd name="connsiteX9" fmla="*/ 2496116 w 3408241"/>
              <a:gd name="connsiteY9" fmla="*/ 1141942 h 3217160"/>
              <a:gd name="connsiteX10" fmla="*/ 2946968 w 3408241"/>
              <a:gd name="connsiteY10" fmla="*/ 1205443 h 3217160"/>
              <a:gd name="connsiteX11" fmla="*/ 2708843 w 3408241"/>
              <a:gd name="connsiteY11" fmla="*/ 1608668 h 3217160"/>
              <a:gd name="connsiteX12" fmla="*/ 3223193 w 3408241"/>
              <a:gd name="connsiteY12" fmla="*/ 1684868 h 3217160"/>
              <a:gd name="connsiteX13" fmla="*/ 3404169 w 3408241"/>
              <a:gd name="connsiteY13" fmla="*/ 1965855 h 3217160"/>
              <a:gd name="connsiteX14" fmla="*/ 3256529 w 3408241"/>
              <a:gd name="connsiteY14" fmla="*/ 2150005 h 3217160"/>
              <a:gd name="connsiteX15" fmla="*/ 2604070 w 3408241"/>
              <a:gd name="connsiteY15" fmla="*/ 2075393 h 3217160"/>
              <a:gd name="connsiteX16" fmla="*/ 3356545 w 3408241"/>
              <a:gd name="connsiteY16" fmla="*/ 3013605 h 3217160"/>
              <a:gd name="connsiteX17" fmla="*/ 2384995 w 3408241"/>
              <a:gd name="connsiteY17" fmla="*/ 2375429 h 3217160"/>
              <a:gd name="connsiteX18" fmla="*/ 2218307 w 3408241"/>
              <a:gd name="connsiteY18" fmla="*/ 2656417 h 3217160"/>
              <a:gd name="connsiteX19" fmla="*/ 1627754 w 3408241"/>
              <a:gd name="connsiteY19" fmla="*/ 2918355 h 3217160"/>
              <a:gd name="connsiteX20" fmla="*/ 1508695 w 3408241"/>
              <a:gd name="connsiteY20" fmla="*/ 2432579 h 3217160"/>
              <a:gd name="connsiteX21" fmla="*/ 737170 w 3408241"/>
              <a:gd name="connsiteY21" fmla="*/ 2842154 h 3217160"/>
              <a:gd name="connsiteX22" fmla="*/ 1203895 w 3408241"/>
              <a:gd name="connsiteY22" fmla="*/ 2051579 h 3217160"/>
              <a:gd name="connsiteX23" fmla="*/ 822896 w 3408241"/>
              <a:gd name="connsiteY23" fmla="*/ 2042054 h 3217160"/>
              <a:gd name="connsiteX24" fmla="*/ 984820 w 3408241"/>
              <a:gd name="connsiteY24" fmla="*/ 1708679 h 3217160"/>
              <a:gd name="connsiteX25" fmla="*/ 13266 w 3408241"/>
              <a:gd name="connsiteY25" fmla="*/ 1368955 h 3217160"/>
              <a:gd name="connsiteX0" fmla="*/ 13266 w 3408241"/>
              <a:gd name="connsiteY0" fmla="*/ 1368955 h 3217160"/>
              <a:gd name="connsiteX1" fmla="*/ 984820 w 3408241"/>
              <a:gd name="connsiteY1" fmla="*/ 1327679 h 3217160"/>
              <a:gd name="connsiteX2" fmla="*/ 975295 w 3408241"/>
              <a:gd name="connsiteY2" fmla="*/ 860954 h 3217160"/>
              <a:gd name="connsiteX3" fmla="*/ 1422967 w 3408241"/>
              <a:gd name="connsiteY3" fmla="*/ 953031 h 3217160"/>
              <a:gd name="connsiteX4" fmla="*/ 956242 w 3408241"/>
              <a:gd name="connsiteY4" fmla="*/ 114830 h 3217160"/>
              <a:gd name="connsiteX5" fmla="*/ 1718242 w 3408241"/>
              <a:gd name="connsiteY5" fmla="*/ 813331 h 3217160"/>
              <a:gd name="connsiteX6" fmla="*/ 1862704 w 3408241"/>
              <a:gd name="connsiteY6" fmla="*/ 191030 h 3217160"/>
              <a:gd name="connsiteX7" fmla="*/ 2124642 w 3408241"/>
              <a:gd name="connsiteY7" fmla="*/ 826030 h 3217160"/>
              <a:gd name="connsiteX8" fmla="*/ 2988241 w 3408241"/>
              <a:gd name="connsiteY8" fmla="*/ 114830 h 3217160"/>
              <a:gd name="connsiteX9" fmla="*/ 2496116 w 3408241"/>
              <a:gd name="connsiteY9" fmla="*/ 1141942 h 3217160"/>
              <a:gd name="connsiteX10" fmla="*/ 2946968 w 3408241"/>
              <a:gd name="connsiteY10" fmla="*/ 1205443 h 3217160"/>
              <a:gd name="connsiteX11" fmla="*/ 2708843 w 3408241"/>
              <a:gd name="connsiteY11" fmla="*/ 1608668 h 3217160"/>
              <a:gd name="connsiteX12" fmla="*/ 3223193 w 3408241"/>
              <a:gd name="connsiteY12" fmla="*/ 1684868 h 3217160"/>
              <a:gd name="connsiteX13" fmla="*/ 3404169 w 3408241"/>
              <a:gd name="connsiteY13" fmla="*/ 1965855 h 3217160"/>
              <a:gd name="connsiteX14" fmla="*/ 3256529 w 3408241"/>
              <a:gd name="connsiteY14" fmla="*/ 2150005 h 3217160"/>
              <a:gd name="connsiteX15" fmla="*/ 2604070 w 3408241"/>
              <a:gd name="connsiteY15" fmla="*/ 2075393 h 3217160"/>
              <a:gd name="connsiteX16" fmla="*/ 3356545 w 3408241"/>
              <a:gd name="connsiteY16" fmla="*/ 3013605 h 3217160"/>
              <a:gd name="connsiteX17" fmla="*/ 2384995 w 3408241"/>
              <a:gd name="connsiteY17" fmla="*/ 2375429 h 3217160"/>
              <a:gd name="connsiteX18" fmla="*/ 2218307 w 3408241"/>
              <a:gd name="connsiteY18" fmla="*/ 2688167 h 3217160"/>
              <a:gd name="connsiteX19" fmla="*/ 1627754 w 3408241"/>
              <a:gd name="connsiteY19" fmla="*/ 2918355 h 3217160"/>
              <a:gd name="connsiteX20" fmla="*/ 1508695 w 3408241"/>
              <a:gd name="connsiteY20" fmla="*/ 2432579 h 3217160"/>
              <a:gd name="connsiteX21" fmla="*/ 737170 w 3408241"/>
              <a:gd name="connsiteY21" fmla="*/ 2842154 h 3217160"/>
              <a:gd name="connsiteX22" fmla="*/ 1203895 w 3408241"/>
              <a:gd name="connsiteY22" fmla="*/ 2051579 h 3217160"/>
              <a:gd name="connsiteX23" fmla="*/ 822896 w 3408241"/>
              <a:gd name="connsiteY23" fmla="*/ 2042054 h 3217160"/>
              <a:gd name="connsiteX24" fmla="*/ 984820 w 3408241"/>
              <a:gd name="connsiteY24" fmla="*/ 1708679 h 3217160"/>
              <a:gd name="connsiteX25" fmla="*/ 13266 w 3408241"/>
              <a:gd name="connsiteY25" fmla="*/ 1368955 h 3217160"/>
              <a:gd name="connsiteX0" fmla="*/ 13266 w 3408241"/>
              <a:gd name="connsiteY0" fmla="*/ 1368955 h 3217160"/>
              <a:gd name="connsiteX1" fmla="*/ 984820 w 3408241"/>
              <a:gd name="connsiteY1" fmla="*/ 1327679 h 3217160"/>
              <a:gd name="connsiteX2" fmla="*/ 975295 w 3408241"/>
              <a:gd name="connsiteY2" fmla="*/ 860954 h 3217160"/>
              <a:gd name="connsiteX3" fmla="*/ 1422967 w 3408241"/>
              <a:gd name="connsiteY3" fmla="*/ 953031 h 3217160"/>
              <a:gd name="connsiteX4" fmla="*/ 956242 w 3408241"/>
              <a:gd name="connsiteY4" fmla="*/ 114830 h 3217160"/>
              <a:gd name="connsiteX5" fmla="*/ 1718242 w 3408241"/>
              <a:gd name="connsiteY5" fmla="*/ 813331 h 3217160"/>
              <a:gd name="connsiteX6" fmla="*/ 1862704 w 3408241"/>
              <a:gd name="connsiteY6" fmla="*/ 191030 h 3217160"/>
              <a:gd name="connsiteX7" fmla="*/ 2124642 w 3408241"/>
              <a:gd name="connsiteY7" fmla="*/ 826030 h 3217160"/>
              <a:gd name="connsiteX8" fmla="*/ 2988241 w 3408241"/>
              <a:gd name="connsiteY8" fmla="*/ 114830 h 3217160"/>
              <a:gd name="connsiteX9" fmla="*/ 2496116 w 3408241"/>
              <a:gd name="connsiteY9" fmla="*/ 1141942 h 3217160"/>
              <a:gd name="connsiteX10" fmla="*/ 2946968 w 3408241"/>
              <a:gd name="connsiteY10" fmla="*/ 1205443 h 3217160"/>
              <a:gd name="connsiteX11" fmla="*/ 2708843 w 3408241"/>
              <a:gd name="connsiteY11" fmla="*/ 1608668 h 3217160"/>
              <a:gd name="connsiteX12" fmla="*/ 3223193 w 3408241"/>
              <a:gd name="connsiteY12" fmla="*/ 1684868 h 3217160"/>
              <a:gd name="connsiteX13" fmla="*/ 3404169 w 3408241"/>
              <a:gd name="connsiteY13" fmla="*/ 1965855 h 3217160"/>
              <a:gd name="connsiteX14" fmla="*/ 3256529 w 3408241"/>
              <a:gd name="connsiteY14" fmla="*/ 2150005 h 3217160"/>
              <a:gd name="connsiteX15" fmla="*/ 2604070 w 3408241"/>
              <a:gd name="connsiteY15" fmla="*/ 2075393 h 3217160"/>
              <a:gd name="connsiteX16" fmla="*/ 3356545 w 3408241"/>
              <a:gd name="connsiteY16" fmla="*/ 3013605 h 3217160"/>
              <a:gd name="connsiteX17" fmla="*/ 2384995 w 3408241"/>
              <a:gd name="connsiteY17" fmla="*/ 2375429 h 3217160"/>
              <a:gd name="connsiteX18" fmla="*/ 2218307 w 3408241"/>
              <a:gd name="connsiteY18" fmla="*/ 2688167 h 3217160"/>
              <a:gd name="connsiteX19" fmla="*/ 1627754 w 3408241"/>
              <a:gd name="connsiteY19" fmla="*/ 2918355 h 3217160"/>
              <a:gd name="connsiteX20" fmla="*/ 1508695 w 3408241"/>
              <a:gd name="connsiteY20" fmla="*/ 2432579 h 3217160"/>
              <a:gd name="connsiteX21" fmla="*/ 737170 w 3408241"/>
              <a:gd name="connsiteY21" fmla="*/ 2842154 h 3217160"/>
              <a:gd name="connsiteX22" fmla="*/ 1203895 w 3408241"/>
              <a:gd name="connsiteY22" fmla="*/ 2051579 h 3217160"/>
              <a:gd name="connsiteX23" fmla="*/ 822896 w 3408241"/>
              <a:gd name="connsiteY23" fmla="*/ 2042054 h 3217160"/>
              <a:gd name="connsiteX24" fmla="*/ 984820 w 3408241"/>
              <a:gd name="connsiteY24" fmla="*/ 1708679 h 3217160"/>
              <a:gd name="connsiteX25" fmla="*/ 13266 w 3408241"/>
              <a:gd name="connsiteY25" fmla="*/ 1368955 h 3217160"/>
              <a:gd name="connsiteX0" fmla="*/ 13266 w 3408241"/>
              <a:gd name="connsiteY0" fmla="*/ 1368955 h 3217160"/>
              <a:gd name="connsiteX1" fmla="*/ 984820 w 3408241"/>
              <a:gd name="connsiteY1" fmla="*/ 1327679 h 3217160"/>
              <a:gd name="connsiteX2" fmla="*/ 975295 w 3408241"/>
              <a:gd name="connsiteY2" fmla="*/ 860954 h 3217160"/>
              <a:gd name="connsiteX3" fmla="*/ 1422967 w 3408241"/>
              <a:gd name="connsiteY3" fmla="*/ 953031 h 3217160"/>
              <a:gd name="connsiteX4" fmla="*/ 956242 w 3408241"/>
              <a:gd name="connsiteY4" fmla="*/ 114830 h 3217160"/>
              <a:gd name="connsiteX5" fmla="*/ 1718242 w 3408241"/>
              <a:gd name="connsiteY5" fmla="*/ 813331 h 3217160"/>
              <a:gd name="connsiteX6" fmla="*/ 1862704 w 3408241"/>
              <a:gd name="connsiteY6" fmla="*/ 191030 h 3217160"/>
              <a:gd name="connsiteX7" fmla="*/ 2124642 w 3408241"/>
              <a:gd name="connsiteY7" fmla="*/ 826030 h 3217160"/>
              <a:gd name="connsiteX8" fmla="*/ 2988241 w 3408241"/>
              <a:gd name="connsiteY8" fmla="*/ 114830 h 3217160"/>
              <a:gd name="connsiteX9" fmla="*/ 2496116 w 3408241"/>
              <a:gd name="connsiteY9" fmla="*/ 1141942 h 3217160"/>
              <a:gd name="connsiteX10" fmla="*/ 2946968 w 3408241"/>
              <a:gd name="connsiteY10" fmla="*/ 1205443 h 3217160"/>
              <a:gd name="connsiteX11" fmla="*/ 2708843 w 3408241"/>
              <a:gd name="connsiteY11" fmla="*/ 1608668 h 3217160"/>
              <a:gd name="connsiteX12" fmla="*/ 3223193 w 3408241"/>
              <a:gd name="connsiteY12" fmla="*/ 1684868 h 3217160"/>
              <a:gd name="connsiteX13" fmla="*/ 3404169 w 3408241"/>
              <a:gd name="connsiteY13" fmla="*/ 1965855 h 3217160"/>
              <a:gd name="connsiteX14" fmla="*/ 3256529 w 3408241"/>
              <a:gd name="connsiteY14" fmla="*/ 2150005 h 3217160"/>
              <a:gd name="connsiteX15" fmla="*/ 2604070 w 3408241"/>
              <a:gd name="connsiteY15" fmla="*/ 2075393 h 3217160"/>
              <a:gd name="connsiteX16" fmla="*/ 3356545 w 3408241"/>
              <a:gd name="connsiteY16" fmla="*/ 3013605 h 3217160"/>
              <a:gd name="connsiteX17" fmla="*/ 2384995 w 3408241"/>
              <a:gd name="connsiteY17" fmla="*/ 2375429 h 3217160"/>
              <a:gd name="connsiteX18" fmla="*/ 2218307 w 3408241"/>
              <a:gd name="connsiteY18" fmla="*/ 2688167 h 3217160"/>
              <a:gd name="connsiteX19" fmla="*/ 1627754 w 3408241"/>
              <a:gd name="connsiteY19" fmla="*/ 2918355 h 3217160"/>
              <a:gd name="connsiteX20" fmla="*/ 1508695 w 3408241"/>
              <a:gd name="connsiteY20" fmla="*/ 2432579 h 3217160"/>
              <a:gd name="connsiteX21" fmla="*/ 737170 w 3408241"/>
              <a:gd name="connsiteY21" fmla="*/ 2842154 h 3217160"/>
              <a:gd name="connsiteX22" fmla="*/ 1203895 w 3408241"/>
              <a:gd name="connsiteY22" fmla="*/ 2051579 h 3217160"/>
              <a:gd name="connsiteX23" fmla="*/ 822896 w 3408241"/>
              <a:gd name="connsiteY23" fmla="*/ 2042054 h 3217160"/>
              <a:gd name="connsiteX24" fmla="*/ 984820 w 3408241"/>
              <a:gd name="connsiteY24" fmla="*/ 1708679 h 3217160"/>
              <a:gd name="connsiteX25" fmla="*/ 13266 w 3408241"/>
              <a:gd name="connsiteY25" fmla="*/ 1368955 h 3217160"/>
              <a:gd name="connsiteX0" fmla="*/ 13266 w 3408241"/>
              <a:gd name="connsiteY0" fmla="*/ 1368955 h 3217160"/>
              <a:gd name="connsiteX1" fmla="*/ 984820 w 3408241"/>
              <a:gd name="connsiteY1" fmla="*/ 1327679 h 3217160"/>
              <a:gd name="connsiteX2" fmla="*/ 975295 w 3408241"/>
              <a:gd name="connsiteY2" fmla="*/ 860954 h 3217160"/>
              <a:gd name="connsiteX3" fmla="*/ 1422967 w 3408241"/>
              <a:gd name="connsiteY3" fmla="*/ 953031 h 3217160"/>
              <a:gd name="connsiteX4" fmla="*/ 956242 w 3408241"/>
              <a:gd name="connsiteY4" fmla="*/ 114830 h 3217160"/>
              <a:gd name="connsiteX5" fmla="*/ 1718242 w 3408241"/>
              <a:gd name="connsiteY5" fmla="*/ 813331 h 3217160"/>
              <a:gd name="connsiteX6" fmla="*/ 1862704 w 3408241"/>
              <a:gd name="connsiteY6" fmla="*/ 191030 h 3217160"/>
              <a:gd name="connsiteX7" fmla="*/ 2124642 w 3408241"/>
              <a:gd name="connsiteY7" fmla="*/ 826030 h 3217160"/>
              <a:gd name="connsiteX8" fmla="*/ 2988241 w 3408241"/>
              <a:gd name="connsiteY8" fmla="*/ 114830 h 3217160"/>
              <a:gd name="connsiteX9" fmla="*/ 2496116 w 3408241"/>
              <a:gd name="connsiteY9" fmla="*/ 1141942 h 3217160"/>
              <a:gd name="connsiteX10" fmla="*/ 2946968 w 3408241"/>
              <a:gd name="connsiteY10" fmla="*/ 1205443 h 3217160"/>
              <a:gd name="connsiteX11" fmla="*/ 2708843 w 3408241"/>
              <a:gd name="connsiteY11" fmla="*/ 1608668 h 3217160"/>
              <a:gd name="connsiteX12" fmla="*/ 3223193 w 3408241"/>
              <a:gd name="connsiteY12" fmla="*/ 1684868 h 3217160"/>
              <a:gd name="connsiteX13" fmla="*/ 3404169 w 3408241"/>
              <a:gd name="connsiteY13" fmla="*/ 1965855 h 3217160"/>
              <a:gd name="connsiteX14" fmla="*/ 3256529 w 3408241"/>
              <a:gd name="connsiteY14" fmla="*/ 2150005 h 3217160"/>
              <a:gd name="connsiteX15" fmla="*/ 2604070 w 3408241"/>
              <a:gd name="connsiteY15" fmla="*/ 2075393 h 3217160"/>
              <a:gd name="connsiteX16" fmla="*/ 3356545 w 3408241"/>
              <a:gd name="connsiteY16" fmla="*/ 3013605 h 3217160"/>
              <a:gd name="connsiteX17" fmla="*/ 2384995 w 3408241"/>
              <a:gd name="connsiteY17" fmla="*/ 2375429 h 3217160"/>
              <a:gd name="connsiteX18" fmla="*/ 2218307 w 3408241"/>
              <a:gd name="connsiteY18" fmla="*/ 2688167 h 3217160"/>
              <a:gd name="connsiteX19" fmla="*/ 1627754 w 3408241"/>
              <a:gd name="connsiteY19" fmla="*/ 2918355 h 3217160"/>
              <a:gd name="connsiteX20" fmla="*/ 1508695 w 3408241"/>
              <a:gd name="connsiteY20" fmla="*/ 2432579 h 3217160"/>
              <a:gd name="connsiteX21" fmla="*/ 737170 w 3408241"/>
              <a:gd name="connsiteY21" fmla="*/ 2842154 h 3217160"/>
              <a:gd name="connsiteX22" fmla="*/ 1203895 w 3408241"/>
              <a:gd name="connsiteY22" fmla="*/ 2051579 h 3217160"/>
              <a:gd name="connsiteX23" fmla="*/ 822896 w 3408241"/>
              <a:gd name="connsiteY23" fmla="*/ 2042054 h 3217160"/>
              <a:gd name="connsiteX24" fmla="*/ 984820 w 3408241"/>
              <a:gd name="connsiteY24" fmla="*/ 1708679 h 3217160"/>
              <a:gd name="connsiteX25" fmla="*/ 13266 w 3408241"/>
              <a:gd name="connsiteY25" fmla="*/ 1368955 h 3217160"/>
              <a:gd name="connsiteX0" fmla="*/ 13266 w 3408241"/>
              <a:gd name="connsiteY0" fmla="*/ 1368955 h 3217160"/>
              <a:gd name="connsiteX1" fmla="*/ 984820 w 3408241"/>
              <a:gd name="connsiteY1" fmla="*/ 1327679 h 3217160"/>
              <a:gd name="connsiteX2" fmla="*/ 975295 w 3408241"/>
              <a:gd name="connsiteY2" fmla="*/ 860954 h 3217160"/>
              <a:gd name="connsiteX3" fmla="*/ 1422967 w 3408241"/>
              <a:gd name="connsiteY3" fmla="*/ 953031 h 3217160"/>
              <a:gd name="connsiteX4" fmla="*/ 956242 w 3408241"/>
              <a:gd name="connsiteY4" fmla="*/ 114830 h 3217160"/>
              <a:gd name="connsiteX5" fmla="*/ 1718242 w 3408241"/>
              <a:gd name="connsiteY5" fmla="*/ 813331 h 3217160"/>
              <a:gd name="connsiteX6" fmla="*/ 1862704 w 3408241"/>
              <a:gd name="connsiteY6" fmla="*/ 191030 h 3217160"/>
              <a:gd name="connsiteX7" fmla="*/ 2124642 w 3408241"/>
              <a:gd name="connsiteY7" fmla="*/ 826030 h 3217160"/>
              <a:gd name="connsiteX8" fmla="*/ 2988241 w 3408241"/>
              <a:gd name="connsiteY8" fmla="*/ 114830 h 3217160"/>
              <a:gd name="connsiteX9" fmla="*/ 2496116 w 3408241"/>
              <a:gd name="connsiteY9" fmla="*/ 1141942 h 3217160"/>
              <a:gd name="connsiteX10" fmla="*/ 2946968 w 3408241"/>
              <a:gd name="connsiteY10" fmla="*/ 1205443 h 3217160"/>
              <a:gd name="connsiteX11" fmla="*/ 2708843 w 3408241"/>
              <a:gd name="connsiteY11" fmla="*/ 1608668 h 3217160"/>
              <a:gd name="connsiteX12" fmla="*/ 3223193 w 3408241"/>
              <a:gd name="connsiteY12" fmla="*/ 1684868 h 3217160"/>
              <a:gd name="connsiteX13" fmla="*/ 3404169 w 3408241"/>
              <a:gd name="connsiteY13" fmla="*/ 1965855 h 3217160"/>
              <a:gd name="connsiteX14" fmla="*/ 3256529 w 3408241"/>
              <a:gd name="connsiteY14" fmla="*/ 2150005 h 3217160"/>
              <a:gd name="connsiteX15" fmla="*/ 2604070 w 3408241"/>
              <a:gd name="connsiteY15" fmla="*/ 2075393 h 3217160"/>
              <a:gd name="connsiteX16" fmla="*/ 3356545 w 3408241"/>
              <a:gd name="connsiteY16" fmla="*/ 3013605 h 3217160"/>
              <a:gd name="connsiteX17" fmla="*/ 2384995 w 3408241"/>
              <a:gd name="connsiteY17" fmla="*/ 2375429 h 3217160"/>
              <a:gd name="connsiteX18" fmla="*/ 2218307 w 3408241"/>
              <a:gd name="connsiteY18" fmla="*/ 2688167 h 3217160"/>
              <a:gd name="connsiteX19" fmla="*/ 1627754 w 3408241"/>
              <a:gd name="connsiteY19" fmla="*/ 2918355 h 3217160"/>
              <a:gd name="connsiteX20" fmla="*/ 1508695 w 3408241"/>
              <a:gd name="connsiteY20" fmla="*/ 2432579 h 3217160"/>
              <a:gd name="connsiteX21" fmla="*/ 737170 w 3408241"/>
              <a:gd name="connsiteY21" fmla="*/ 2842154 h 3217160"/>
              <a:gd name="connsiteX22" fmla="*/ 1203895 w 3408241"/>
              <a:gd name="connsiteY22" fmla="*/ 2051579 h 3217160"/>
              <a:gd name="connsiteX23" fmla="*/ 822896 w 3408241"/>
              <a:gd name="connsiteY23" fmla="*/ 2042054 h 3217160"/>
              <a:gd name="connsiteX24" fmla="*/ 984820 w 3408241"/>
              <a:gd name="connsiteY24" fmla="*/ 1708679 h 3217160"/>
              <a:gd name="connsiteX25" fmla="*/ 13266 w 3408241"/>
              <a:gd name="connsiteY25" fmla="*/ 1368955 h 3217160"/>
              <a:gd name="connsiteX0" fmla="*/ 13266 w 3408241"/>
              <a:gd name="connsiteY0" fmla="*/ 1368955 h 3217160"/>
              <a:gd name="connsiteX1" fmla="*/ 984820 w 3408241"/>
              <a:gd name="connsiteY1" fmla="*/ 1327679 h 3217160"/>
              <a:gd name="connsiteX2" fmla="*/ 975295 w 3408241"/>
              <a:gd name="connsiteY2" fmla="*/ 860954 h 3217160"/>
              <a:gd name="connsiteX3" fmla="*/ 1422967 w 3408241"/>
              <a:gd name="connsiteY3" fmla="*/ 953031 h 3217160"/>
              <a:gd name="connsiteX4" fmla="*/ 956242 w 3408241"/>
              <a:gd name="connsiteY4" fmla="*/ 114830 h 3217160"/>
              <a:gd name="connsiteX5" fmla="*/ 1718242 w 3408241"/>
              <a:gd name="connsiteY5" fmla="*/ 813331 h 3217160"/>
              <a:gd name="connsiteX6" fmla="*/ 1862704 w 3408241"/>
              <a:gd name="connsiteY6" fmla="*/ 191030 h 3217160"/>
              <a:gd name="connsiteX7" fmla="*/ 2124642 w 3408241"/>
              <a:gd name="connsiteY7" fmla="*/ 826030 h 3217160"/>
              <a:gd name="connsiteX8" fmla="*/ 2988241 w 3408241"/>
              <a:gd name="connsiteY8" fmla="*/ 114830 h 3217160"/>
              <a:gd name="connsiteX9" fmla="*/ 2496116 w 3408241"/>
              <a:gd name="connsiteY9" fmla="*/ 1141942 h 3217160"/>
              <a:gd name="connsiteX10" fmla="*/ 2946968 w 3408241"/>
              <a:gd name="connsiteY10" fmla="*/ 1205443 h 3217160"/>
              <a:gd name="connsiteX11" fmla="*/ 2708843 w 3408241"/>
              <a:gd name="connsiteY11" fmla="*/ 1608668 h 3217160"/>
              <a:gd name="connsiteX12" fmla="*/ 3223193 w 3408241"/>
              <a:gd name="connsiteY12" fmla="*/ 1684868 h 3217160"/>
              <a:gd name="connsiteX13" fmla="*/ 3404169 w 3408241"/>
              <a:gd name="connsiteY13" fmla="*/ 1965855 h 3217160"/>
              <a:gd name="connsiteX14" fmla="*/ 3256529 w 3408241"/>
              <a:gd name="connsiteY14" fmla="*/ 2150005 h 3217160"/>
              <a:gd name="connsiteX15" fmla="*/ 2604070 w 3408241"/>
              <a:gd name="connsiteY15" fmla="*/ 2075393 h 3217160"/>
              <a:gd name="connsiteX16" fmla="*/ 3356545 w 3408241"/>
              <a:gd name="connsiteY16" fmla="*/ 3013605 h 3217160"/>
              <a:gd name="connsiteX17" fmla="*/ 2384995 w 3408241"/>
              <a:gd name="connsiteY17" fmla="*/ 2375429 h 3217160"/>
              <a:gd name="connsiteX18" fmla="*/ 2218307 w 3408241"/>
              <a:gd name="connsiteY18" fmla="*/ 2688167 h 3217160"/>
              <a:gd name="connsiteX19" fmla="*/ 1984945 w 3408241"/>
              <a:gd name="connsiteY19" fmla="*/ 2623079 h 3217160"/>
              <a:gd name="connsiteX20" fmla="*/ 1627754 w 3408241"/>
              <a:gd name="connsiteY20" fmla="*/ 2918355 h 3217160"/>
              <a:gd name="connsiteX21" fmla="*/ 1508695 w 3408241"/>
              <a:gd name="connsiteY21" fmla="*/ 2432579 h 3217160"/>
              <a:gd name="connsiteX22" fmla="*/ 737170 w 3408241"/>
              <a:gd name="connsiteY22" fmla="*/ 2842154 h 3217160"/>
              <a:gd name="connsiteX23" fmla="*/ 1203895 w 3408241"/>
              <a:gd name="connsiteY23" fmla="*/ 2051579 h 3217160"/>
              <a:gd name="connsiteX24" fmla="*/ 822896 w 3408241"/>
              <a:gd name="connsiteY24" fmla="*/ 2042054 h 3217160"/>
              <a:gd name="connsiteX25" fmla="*/ 984820 w 3408241"/>
              <a:gd name="connsiteY25" fmla="*/ 1708679 h 3217160"/>
              <a:gd name="connsiteX26" fmla="*/ 13266 w 3408241"/>
              <a:gd name="connsiteY26" fmla="*/ 1368955 h 3217160"/>
              <a:gd name="connsiteX0" fmla="*/ 13266 w 3408241"/>
              <a:gd name="connsiteY0" fmla="*/ 1368955 h 3217160"/>
              <a:gd name="connsiteX1" fmla="*/ 984820 w 3408241"/>
              <a:gd name="connsiteY1" fmla="*/ 1327679 h 3217160"/>
              <a:gd name="connsiteX2" fmla="*/ 975295 w 3408241"/>
              <a:gd name="connsiteY2" fmla="*/ 860954 h 3217160"/>
              <a:gd name="connsiteX3" fmla="*/ 1422967 w 3408241"/>
              <a:gd name="connsiteY3" fmla="*/ 953031 h 3217160"/>
              <a:gd name="connsiteX4" fmla="*/ 956242 w 3408241"/>
              <a:gd name="connsiteY4" fmla="*/ 114830 h 3217160"/>
              <a:gd name="connsiteX5" fmla="*/ 1718242 w 3408241"/>
              <a:gd name="connsiteY5" fmla="*/ 813331 h 3217160"/>
              <a:gd name="connsiteX6" fmla="*/ 1862704 w 3408241"/>
              <a:gd name="connsiteY6" fmla="*/ 191030 h 3217160"/>
              <a:gd name="connsiteX7" fmla="*/ 2124642 w 3408241"/>
              <a:gd name="connsiteY7" fmla="*/ 826030 h 3217160"/>
              <a:gd name="connsiteX8" fmla="*/ 2988241 w 3408241"/>
              <a:gd name="connsiteY8" fmla="*/ 114830 h 3217160"/>
              <a:gd name="connsiteX9" fmla="*/ 2496116 w 3408241"/>
              <a:gd name="connsiteY9" fmla="*/ 1141942 h 3217160"/>
              <a:gd name="connsiteX10" fmla="*/ 2946968 w 3408241"/>
              <a:gd name="connsiteY10" fmla="*/ 1205443 h 3217160"/>
              <a:gd name="connsiteX11" fmla="*/ 2708843 w 3408241"/>
              <a:gd name="connsiteY11" fmla="*/ 1608668 h 3217160"/>
              <a:gd name="connsiteX12" fmla="*/ 3223193 w 3408241"/>
              <a:gd name="connsiteY12" fmla="*/ 1684868 h 3217160"/>
              <a:gd name="connsiteX13" fmla="*/ 3404169 w 3408241"/>
              <a:gd name="connsiteY13" fmla="*/ 1965855 h 3217160"/>
              <a:gd name="connsiteX14" fmla="*/ 3256529 w 3408241"/>
              <a:gd name="connsiteY14" fmla="*/ 2150005 h 3217160"/>
              <a:gd name="connsiteX15" fmla="*/ 2604070 w 3408241"/>
              <a:gd name="connsiteY15" fmla="*/ 2075393 h 3217160"/>
              <a:gd name="connsiteX16" fmla="*/ 3356545 w 3408241"/>
              <a:gd name="connsiteY16" fmla="*/ 3013605 h 3217160"/>
              <a:gd name="connsiteX17" fmla="*/ 2384995 w 3408241"/>
              <a:gd name="connsiteY17" fmla="*/ 2375429 h 3217160"/>
              <a:gd name="connsiteX18" fmla="*/ 2218307 w 3408241"/>
              <a:gd name="connsiteY18" fmla="*/ 2688167 h 3217160"/>
              <a:gd name="connsiteX19" fmla="*/ 1984945 w 3408241"/>
              <a:gd name="connsiteY19" fmla="*/ 2623079 h 3217160"/>
              <a:gd name="connsiteX20" fmla="*/ 1627754 w 3408241"/>
              <a:gd name="connsiteY20" fmla="*/ 2918355 h 3217160"/>
              <a:gd name="connsiteX21" fmla="*/ 1508695 w 3408241"/>
              <a:gd name="connsiteY21" fmla="*/ 2432579 h 3217160"/>
              <a:gd name="connsiteX22" fmla="*/ 737170 w 3408241"/>
              <a:gd name="connsiteY22" fmla="*/ 2842154 h 3217160"/>
              <a:gd name="connsiteX23" fmla="*/ 1203895 w 3408241"/>
              <a:gd name="connsiteY23" fmla="*/ 2051579 h 3217160"/>
              <a:gd name="connsiteX24" fmla="*/ 822896 w 3408241"/>
              <a:gd name="connsiteY24" fmla="*/ 2042054 h 3217160"/>
              <a:gd name="connsiteX25" fmla="*/ 984820 w 3408241"/>
              <a:gd name="connsiteY25" fmla="*/ 1708679 h 3217160"/>
              <a:gd name="connsiteX26" fmla="*/ 13266 w 3408241"/>
              <a:gd name="connsiteY26" fmla="*/ 1368955 h 3217160"/>
              <a:gd name="connsiteX0" fmla="*/ 13266 w 3408241"/>
              <a:gd name="connsiteY0" fmla="*/ 1368955 h 3217160"/>
              <a:gd name="connsiteX1" fmla="*/ 984820 w 3408241"/>
              <a:gd name="connsiteY1" fmla="*/ 1327679 h 3217160"/>
              <a:gd name="connsiteX2" fmla="*/ 975295 w 3408241"/>
              <a:gd name="connsiteY2" fmla="*/ 860954 h 3217160"/>
              <a:gd name="connsiteX3" fmla="*/ 1422967 w 3408241"/>
              <a:gd name="connsiteY3" fmla="*/ 953031 h 3217160"/>
              <a:gd name="connsiteX4" fmla="*/ 956242 w 3408241"/>
              <a:gd name="connsiteY4" fmla="*/ 114830 h 3217160"/>
              <a:gd name="connsiteX5" fmla="*/ 1718242 w 3408241"/>
              <a:gd name="connsiteY5" fmla="*/ 813331 h 3217160"/>
              <a:gd name="connsiteX6" fmla="*/ 1862704 w 3408241"/>
              <a:gd name="connsiteY6" fmla="*/ 191030 h 3217160"/>
              <a:gd name="connsiteX7" fmla="*/ 2124642 w 3408241"/>
              <a:gd name="connsiteY7" fmla="*/ 826030 h 3217160"/>
              <a:gd name="connsiteX8" fmla="*/ 2988241 w 3408241"/>
              <a:gd name="connsiteY8" fmla="*/ 114830 h 3217160"/>
              <a:gd name="connsiteX9" fmla="*/ 2496116 w 3408241"/>
              <a:gd name="connsiteY9" fmla="*/ 1141942 h 3217160"/>
              <a:gd name="connsiteX10" fmla="*/ 2946968 w 3408241"/>
              <a:gd name="connsiteY10" fmla="*/ 1205443 h 3217160"/>
              <a:gd name="connsiteX11" fmla="*/ 2708843 w 3408241"/>
              <a:gd name="connsiteY11" fmla="*/ 1608668 h 3217160"/>
              <a:gd name="connsiteX12" fmla="*/ 3223193 w 3408241"/>
              <a:gd name="connsiteY12" fmla="*/ 1684868 h 3217160"/>
              <a:gd name="connsiteX13" fmla="*/ 3404169 w 3408241"/>
              <a:gd name="connsiteY13" fmla="*/ 1965855 h 3217160"/>
              <a:gd name="connsiteX14" fmla="*/ 3256529 w 3408241"/>
              <a:gd name="connsiteY14" fmla="*/ 2150005 h 3217160"/>
              <a:gd name="connsiteX15" fmla="*/ 2604070 w 3408241"/>
              <a:gd name="connsiteY15" fmla="*/ 2075393 h 3217160"/>
              <a:gd name="connsiteX16" fmla="*/ 3356545 w 3408241"/>
              <a:gd name="connsiteY16" fmla="*/ 3013605 h 3217160"/>
              <a:gd name="connsiteX17" fmla="*/ 2384995 w 3408241"/>
              <a:gd name="connsiteY17" fmla="*/ 2375429 h 3217160"/>
              <a:gd name="connsiteX18" fmla="*/ 2218307 w 3408241"/>
              <a:gd name="connsiteY18" fmla="*/ 2688167 h 3217160"/>
              <a:gd name="connsiteX19" fmla="*/ 1984945 w 3408241"/>
              <a:gd name="connsiteY19" fmla="*/ 2623079 h 3217160"/>
              <a:gd name="connsiteX20" fmla="*/ 1627754 w 3408241"/>
              <a:gd name="connsiteY20" fmla="*/ 2918355 h 3217160"/>
              <a:gd name="connsiteX21" fmla="*/ 1508695 w 3408241"/>
              <a:gd name="connsiteY21" fmla="*/ 2432579 h 3217160"/>
              <a:gd name="connsiteX22" fmla="*/ 737170 w 3408241"/>
              <a:gd name="connsiteY22" fmla="*/ 2842154 h 3217160"/>
              <a:gd name="connsiteX23" fmla="*/ 1203895 w 3408241"/>
              <a:gd name="connsiteY23" fmla="*/ 2051579 h 3217160"/>
              <a:gd name="connsiteX24" fmla="*/ 822896 w 3408241"/>
              <a:gd name="connsiteY24" fmla="*/ 2042054 h 3217160"/>
              <a:gd name="connsiteX25" fmla="*/ 984820 w 3408241"/>
              <a:gd name="connsiteY25" fmla="*/ 1708679 h 3217160"/>
              <a:gd name="connsiteX26" fmla="*/ 13266 w 3408241"/>
              <a:gd name="connsiteY26" fmla="*/ 1368955 h 3217160"/>
              <a:gd name="connsiteX0" fmla="*/ 13266 w 3408241"/>
              <a:gd name="connsiteY0" fmla="*/ 1368955 h 3217160"/>
              <a:gd name="connsiteX1" fmla="*/ 984820 w 3408241"/>
              <a:gd name="connsiteY1" fmla="*/ 1327679 h 3217160"/>
              <a:gd name="connsiteX2" fmla="*/ 975295 w 3408241"/>
              <a:gd name="connsiteY2" fmla="*/ 860954 h 3217160"/>
              <a:gd name="connsiteX3" fmla="*/ 1422967 w 3408241"/>
              <a:gd name="connsiteY3" fmla="*/ 953031 h 3217160"/>
              <a:gd name="connsiteX4" fmla="*/ 956242 w 3408241"/>
              <a:gd name="connsiteY4" fmla="*/ 114830 h 3217160"/>
              <a:gd name="connsiteX5" fmla="*/ 1718242 w 3408241"/>
              <a:gd name="connsiteY5" fmla="*/ 813331 h 3217160"/>
              <a:gd name="connsiteX6" fmla="*/ 1862704 w 3408241"/>
              <a:gd name="connsiteY6" fmla="*/ 191030 h 3217160"/>
              <a:gd name="connsiteX7" fmla="*/ 2124642 w 3408241"/>
              <a:gd name="connsiteY7" fmla="*/ 826030 h 3217160"/>
              <a:gd name="connsiteX8" fmla="*/ 2988241 w 3408241"/>
              <a:gd name="connsiteY8" fmla="*/ 114830 h 3217160"/>
              <a:gd name="connsiteX9" fmla="*/ 2496116 w 3408241"/>
              <a:gd name="connsiteY9" fmla="*/ 1141942 h 3217160"/>
              <a:gd name="connsiteX10" fmla="*/ 2946968 w 3408241"/>
              <a:gd name="connsiteY10" fmla="*/ 1205443 h 3217160"/>
              <a:gd name="connsiteX11" fmla="*/ 2708843 w 3408241"/>
              <a:gd name="connsiteY11" fmla="*/ 1608668 h 3217160"/>
              <a:gd name="connsiteX12" fmla="*/ 3223193 w 3408241"/>
              <a:gd name="connsiteY12" fmla="*/ 1684868 h 3217160"/>
              <a:gd name="connsiteX13" fmla="*/ 3404169 w 3408241"/>
              <a:gd name="connsiteY13" fmla="*/ 1965855 h 3217160"/>
              <a:gd name="connsiteX14" fmla="*/ 3256529 w 3408241"/>
              <a:gd name="connsiteY14" fmla="*/ 2150005 h 3217160"/>
              <a:gd name="connsiteX15" fmla="*/ 2604070 w 3408241"/>
              <a:gd name="connsiteY15" fmla="*/ 2075393 h 3217160"/>
              <a:gd name="connsiteX16" fmla="*/ 3356545 w 3408241"/>
              <a:gd name="connsiteY16" fmla="*/ 3013605 h 3217160"/>
              <a:gd name="connsiteX17" fmla="*/ 2384995 w 3408241"/>
              <a:gd name="connsiteY17" fmla="*/ 2375429 h 3217160"/>
              <a:gd name="connsiteX18" fmla="*/ 2218307 w 3408241"/>
              <a:gd name="connsiteY18" fmla="*/ 2688167 h 3217160"/>
              <a:gd name="connsiteX19" fmla="*/ 1984945 w 3408241"/>
              <a:gd name="connsiteY19" fmla="*/ 2623079 h 3217160"/>
              <a:gd name="connsiteX20" fmla="*/ 1627754 w 3408241"/>
              <a:gd name="connsiteY20" fmla="*/ 2918355 h 3217160"/>
              <a:gd name="connsiteX21" fmla="*/ 1508695 w 3408241"/>
              <a:gd name="connsiteY21" fmla="*/ 2432579 h 3217160"/>
              <a:gd name="connsiteX22" fmla="*/ 737170 w 3408241"/>
              <a:gd name="connsiteY22" fmla="*/ 2842154 h 3217160"/>
              <a:gd name="connsiteX23" fmla="*/ 1203895 w 3408241"/>
              <a:gd name="connsiteY23" fmla="*/ 2051579 h 3217160"/>
              <a:gd name="connsiteX24" fmla="*/ 822896 w 3408241"/>
              <a:gd name="connsiteY24" fmla="*/ 2042054 h 3217160"/>
              <a:gd name="connsiteX25" fmla="*/ 984820 w 3408241"/>
              <a:gd name="connsiteY25" fmla="*/ 1708679 h 3217160"/>
              <a:gd name="connsiteX26" fmla="*/ 13266 w 3408241"/>
              <a:gd name="connsiteY26" fmla="*/ 1368955 h 3217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3408241" h="3217160">
                <a:moveTo>
                  <a:pt x="13266" y="1368955"/>
                </a:moveTo>
                <a:cubicBezTo>
                  <a:pt x="118041" y="829205"/>
                  <a:pt x="586357" y="1459971"/>
                  <a:pt x="984820" y="1327679"/>
                </a:cubicBezTo>
                <a:cubicBezTo>
                  <a:pt x="1145158" y="1243012"/>
                  <a:pt x="729233" y="1045633"/>
                  <a:pt x="975295" y="860954"/>
                </a:cubicBezTo>
                <a:cubicBezTo>
                  <a:pt x="1202307" y="790575"/>
                  <a:pt x="1249930" y="1069447"/>
                  <a:pt x="1422967" y="953031"/>
                </a:cubicBezTo>
                <a:cubicBezTo>
                  <a:pt x="1505517" y="637648"/>
                  <a:pt x="592175" y="521230"/>
                  <a:pt x="956242" y="114830"/>
                </a:cubicBezTo>
                <a:cubicBezTo>
                  <a:pt x="1508692" y="-363536"/>
                  <a:pt x="1431698" y="806981"/>
                  <a:pt x="1718242" y="813331"/>
                </a:cubicBezTo>
                <a:cubicBezTo>
                  <a:pt x="1699986" y="629181"/>
                  <a:pt x="1579071" y="138113"/>
                  <a:pt x="1862704" y="191030"/>
                </a:cubicBezTo>
                <a:cubicBezTo>
                  <a:pt x="2146337" y="243947"/>
                  <a:pt x="1833336" y="800630"/>
                  <a:pt x="2124642" y="826030"/>
                </a:cubicBezTo>
                <a:cubicBezTo>
                  <a:pt x="2339748" y="787930"/>
                  <a:pt x="2345304" y="-158220"/>
                  <a:pt x="2988241" y="114830"/>
                </a:cubicBezTo>
                <a:cubicBezTo>
                  <a:pt x="3620066" y="697972"/>
                  <a:pt x="2444257" y="778934"/>
                  <a:pt x="2496116" y="1141942"/>
                </a:cubicBezTo>
                <a:cubicBezTo>
                  <a:pt x="2588191" y="1364192"/>
                  <a:pt x="2790864" y="1036639"/>
                  <a:pt x="2946968" y="1205443"/>
                </a:cubicBezTo>
                <a:cubicBezTo>
                  <a:pt x="3105454" y="1502305"/>
                  <a:pt x="2535013" y="1350435"/>
                  <a:pt x="2708843" y="1608668"/>
                </a:cubicBezTo>
                <a:cubicBezTo>
                  <a:pt x="2818380" y="1667935"/>
                  <a:pt x="3019993" y="1685133"/>
                  <a:pt x="3223193" y="1684868"/>
                </a:cubicBezTo>
                <a:cubicBezTo>
                  <a:pt x="3395437" y="1744399"/>
                  <a:pt x="3420044" y="1845470"/>
                  <a:pt x="3404169" y="1965855"/>
                </a:cubicBezTo>
                <a:cubicBezTo>
                  <a:pt x="3364481" y="2105290"/>
                  <a:pt x="3345429" y="2092855"/>
                  <a:pt x="3256529" y="2150005"/>
                </a:cubicBezTo>
                <a:cubicBezTo>
                  <a:pt x="3093811" y="2255574"/>
                  <a:pt x="2804889" y="1821923"/>
                  <a:pt x="2604070" y="2075393"/>
                </a:cubicBezTo>
                <a:cubicBezTo>
                  <a:pt x="2649314" y="2376489"/>
                  <a:pt x="3551014" y="2569899"/>
                  <a:pt x="3356545" y="3013605"/>
                </a:cubicBezTo>
                <a:cubicBezTo>
                  <a:pt x="2810445" y="3698611"/>
                  <a:pt x="2714402" y="2440517"/>
                  <a:pt x="2384995" y="2375429"/>
                </a:cubicBezTo>
                <a:cubicBezTo>
                  <a:pt x="2237358" y="2443691"/>
                  <a:pt x="2336576" y="2618317"/>
                  <a:pt x="2218307" y="2688167"/>
                </a:cubicBezTo>
                <a:cubicBezTo>
                  <a:pt x="2161157" y="2750609"/>
                  <a:pt x="2083370" y="2584714"/>
                  <a:pt x="1984945" y="2623079"/>
                </a:cubicBezTo>
                <a:cubicBezTo>
                  <a:pt x="1886520" y="2661444"/>
                  <a:pt x="1840479" y="2988205"/>
                  <a:pt x="1627754" y="2918355"/>
                </a:cubicBezTo>
                <a:cubicBezTo>
                  <a:pt x="1415029" y="2848505"/>
                  <a:pt x="1657126" y="2445279"/>
                  <a:pt x="1508695" y="2432579"/>
                </a:cubicBezTo>
                <a:cubicBezTo>
                  <a:pt x="1303114" y="2410354"/>
                  <a:pt x="1078483" y="3152775"/>
                  <a:pt x="737170" y="2842154"/>
                </a:cubicBezTo>
                <a:cubicBezTo>
                  <a:pt x="286320" y="2299229"/>
                  <a:pt x="1411858" y="2286000"/>
                  <a:pt x="1203895" y="2051579"/>
                </a:cubicBezTo>
                <a:cubicBezTo>
                  <a:pt x="1218183" y="1918229"/>
                  <a:pt x="907034" y="2242079"/>
                  <a:pt x="822896" y="2042054"/>
                </a:cubicBezTo>
                <a:cubicBezTo>
                  <a:pt x="700659" y="1870604"/>
                  <a:pt x="1119758" y="1820862"/>
                  <a:pt x="984820" y="1708679"/>
                </a:cubicBezTo>
                <a:cubicBezTo>
                  <a:pt x="767332" y="1528233"/>
                  <a:pt x="-118339" y="2046919"/>
                  <a:pt x="13266" y="1368955"/>
                </a:cubicBezTo>
                <a:close/>
              </a:path>
            </a:pathLst>
          </a:custGeom>
          <a:solidFill>
            <a:srgbClr val="7030A0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6"/>
          <p:cNvSpPr/>
          <p:nvPr/>
        </p:nvSpPr>
        <p:spPr>
          <a:xfrm>
            <a:off x="9379610" y="3931135"/>
            <a:ext cx="1566913" cy="1479065"/>
          </a:xfrm>
          <a:custGeom>
            <a:avLst/>
            <a:gdLst>
              <a:gd name="connsiteX0" fmla="*/ 0 w 3895725"/>
              <a:gd name="connsiteY0" fmla="*/ 2159000 h 4318000"/>
              <a:gd name="connsiteX1" fmla="*/ 1947863 w 3895725"/>
              <a:gd name="connsiteY1" fmla="*/ 0 h 4318000"/>
              <a:gd name="connsiteX2" fmla="*/ 3895726 w 3895725"/>
              <a:gd name="connsiteY2" fmla="*/ 2159000 h 4318000"/>
              <a:gd name="connsiteX3" fmla="*/ 1947863 w 3895725"/>
              <a:gd name="connsiteY3" fmla="*/ 4318000 h 4318000"/>
              <a:gd name="connsiteX4" fmla="*/ 0 w 3895725"/>
              <a:gd name="connsiteY4" fmla="*/ 2159000 h 4318000"/>
              <a:gd name="connsiteX0" fmla="*/ 16235 w 3911961"/>
              <a:gd name="connsiteY0" fmla="*/ 2249857 h 4408857"/>
              <a:gd name="connsiteX1" fmla="*/ 1083036 w 3911961"/>
              <a:gd name="connsiteY1" fmla="*/ 586157 h 4408857"/>
              <a:gd name="connsiteX2" fmla="*/ 1964098 w 3911961"/>
              <a:gd name="connsiteY2" fmla="*/ 90857 h 4408857"/>
              <a:gd name="connsiteX3" fmla="*/ 3911961 w 3911961"/>
              <a:gd name="connsiteY3" fmla="*/ 2249857 h 4408857"/>
              <a:gd name="connsiteX4" fmla="*/ 1964098 w 3911961"/>
              <a:gd name="connsiteY4" fmla="*/ 4408857 h 4408857"/>
              <a:gd name="connsiteX5" fmla="*/ 16235 w 3911961"/>
              <a:gd name="connsiteY5" fmla="*/ 2249857 h 4408857"/>
              <a:gd name="connsiteX0" fmla="*/ 16235 w 3911961"/>
              <a:gd name="connsiteY0" fmla="*/ 2219517 h 4378517"/>
              <a:gd name="connsiteX1" fmla="*/ 1083036 w 3911961"/>
              <a:gd name="connsiteY1" fmla="*/ 555817 h 4378517"/>
              <a:gd name="connsiteX2" fmla="*/ 1705336 w 3911961"/>
              <a:gd name="connsiteY2" fmla="*/ 593918 h 4378517"/>
              <a:gd name="connsiteX3" fmla="*/ 1964098 w 3911961"/>
              <a:gd name="connsiteY3" fmla="*/ 60517 h 4378517"/>
              <a:gd name="connsiteX4" fmla="*/ 3911961 w 3911961"/>
              <a:gd name="connsiteY4" fmla="*/ 2219517 h 4378517"/>
              <a:gd name="connsiteX5" fmla="*/ 1964098 w 3911961"/>
              <a:gd name="connsiteY5" fmla="*/ 4378517 h 4378517"/>
              <a:gd name="connsiteX6" fmla="*/ 16235 w 3911961"/>
              <a:gd name="connsiteY6" fmla="*/ 2219517 h 4378517"/>
              <a:gd name="connsiteX0" fmla="*/ 20201 w 3915927"/>
              <a:gd name="connsiteY0" fmla="*/ 2219517 h 4378517"/>
              <a:gd name="connsiteX1" fmla="*/ 960002 w 3915927"/>
              <a:gd name="connsiteY1" fmla="*/ 987618 h 4378517"/>
              <a:gd name="connsiteX2" fmla="*/ 1087002 w 3915927"/>
              <a:gd name="connsiteY2" fmla="*/ 555817 h 4378517"/>
              <a:gd name="connsiteX3" fmla="*/ 1709302 w 3915927"/>
              <a:gd name="connsiteY3" fmla="*/ 593918 h 4378517"/>
              <a:gd name="connsiteX4" fmla="*/ 1968064 w 3915927"/>
              <a:gd name="connsiteY4" fmla="*/ 60517 h 4378517"/>
              <a:gd name="connsiteX5" fmla="*/ 3915927 w 3915927"/>
              <a:gd name="connsiteY5" fmla="*/ 2219517 h 4378517"/>
              <a:gd name="connsiteX6" fmla="*/ 1968064 w 3915927"/>
              <a:gd name="connsiteY6" fmla="*/ 4378517 h 4378517"/>
              <a:gd name="connsiteX7" fmla="*/ 20201 w 3915927"/>
              <a:gd name="connsiteY7" fmla="*/ 2219517 h 4378517"/>
              <a:gd name="connsiteX0" fmla="*/ 2555 w 3898281"/>
              <a:gd name="connsiteY0" fmla="*/ 2219517 h 4378517"/>
              <a:gd name="connsiteX1" fmla="*/ 1526556 w 3898281"/>
              <a:gd name="connsiteY1" fmla="*/ 1470218 h 4378517"/>
              <a:gd name="connsiteX2" fmla="*/ 1069356 w 3898281"/>
              <a:gd name="connsiteY2" fmla="*/ 555817 h 4378517"/>
              <a:gd name="connsiteX3" fmla="*/ 1691656 w 3898281"/>
              <a:gd name="connsiteY3" fmla="*/ 593918 h 4378517"/>
              <a:gd name="connsiteX4" fmla="*/ 1950418 w 3898281"/>
              <a:gd name="connsiteY4" fmla="*/ 60517 h 4378517"/>
              <a:gd name="connsiteX5" fmla="*/ 3898281 w 3898281"/>
              <a:gd name="connsiteY5" fmla="*/ 2219517 h 4378517"/>
              <a:gd name="connsiteX6" fmla="*/ 1950418 w 3898281"/>
              <a:gd name="connsiteY6" fmla="*/ 4378517 h 4378517"/>
              <a:gd name="connsiteX7" fmla="*/ 2555 w 3898281"/>
              <a:gd name="connsiteY7" fmla="*/ 2219517 h 4378517"/>
              <a:gd name="connsiteX0" fmla="*/ 2555 w 3898281"/>
              <a:gd name="connsiteY0" fmla="*/ 2219517 h 4378517"/>
              <a:gd name="connsiteX1" fmla="*/ 1526556 w 3898281"/>
              <a:gd name="connsiteY1" fmla="*/ 1470218 h 4378517"/>
              <a:gd name="connsiteX2" fmla="*/ 1069356 w 3898281"/>
              <a:gd name="connsiteY2" fmla="*/ 555817 h 4378517"/>
              <a:gd name="connsiteX3" fmla="*/ 1691656 w 3898281"/>
              <a:gd name="connsiteY3" fmla="*/ 593918 h 4378517"/>
              <a:gd name="connsiteX4" fmla="*/ 1950418 w 3898281"/>
              <a:gd name="connsiteY4" fmla="*/ 60517 h 4378517"/>
              <a:gd name="connsiteX5" fmla="*/ 3898281 w 3898281"/>
              <a:gd name="connsiteY5" fmla="*/ 2219517 h 4378517"/>
              <a:gd name="connsiteX6" fmla="*/ 1950418 w 3898281"/>
              <a:gd name="connsiteY6" fmla="*/ 4378517 h 4378517"/>
              <a:gd name="connsiteX7" fmla="*/ 2555 w 3898281"/>
              <a:gd name="connsiteY7" fmla="*/ 2219517 h 4378517"/>
              <a:gd name="connsiteX0" fmla="*/ 2555 w 3898281"/>
              <a:gd name="connsiteY0" fmla="*/ 2219517 h 4378517"/>
              <a:gd name="connsiteX1" fmla="*/ 1526556 w 3898281"/>
              <a:gd name="connsiteY1" fmla="*/ 1470218 h 4378517"/>
              <a:gd name="connsiteX2" fmla="*/ 1069356 w 3898281"/>
              <a:gd name="connsiteY2" fmla="*/ 555817 h 4378517"/>
              <a:gd name="connsiteX3" fmla="*/ 1691656 w 3898281"/>
              <a:gd name="connsiteY3" fmla="*/ 593918 h 4378517"/>
              <a:gd name="connsiteX4" fmla="*/ 1950418 w 3898281"/>
              <a:gd name="connsiteY4" fmla="*/ 60517 h 4378517"/>
              <a:gd name="connsiteX5" fmla="*/ 3898281 w 3898281"/>
              <a:gd name="connsiteY5" fmla="*/ 2219517 h 4378517"/>
              <a:gd name="connsiteX6" fmla="*/ 1950418 w 3898281"/>
              <a:gd name="connsiteY6" fmla="*/ 4378517 h 4378517"/>
              <a:gd name="connsiteX7" fmla="*/ 2555 w 3898281"/>
              <a:gd name="connsiteY7" fmla="*/ 2219517 h 4378517"/>
              <a:gd name="connsiteX0" fmla="*/ 2555 w 3898281"/>
              <a:gd name="connsiteY0" fmla="*/ 2219517 h 4378517"/>
              <a:gd name="connsiteX1" fmla="*/ 1526556 w 3898281"/>
              <a:gd name="connsiteY1" fmla="*/ 1470218 h 4378517"/>
              <a:gd name="connsiteX2" fmla="*/ 1069356 w 3898281"/>
              <a:gd name="connsiteY2" fmla="*/ 555817 h 4378517"/>
              <a:gd name="connsiteX3" fmla="*/ 1691656 w 3898281"/>
              <a:gd name="connsiteY3" fmla="*/ 593918 h 4378517"/>
              <a:gd name="connsiteX4" fmla="*/ 1950418 w 3898281"/>
              <a:gd name="connsiteY4" fmla="*/ 60517 h 4378517"/>
              <a:gd name="connsiteX5" fmla="*/ 3898281 w 3898281"/>
              <a:gd name="connsiteY5" fmla="*/ 2219517 h 4378517"/>
              <a:gd name="connsiteX6" fmla="*/ 1950418 w 3898281"/>
              <a:gd name="connsiteY6" fmla="*/ 4378517 h 4378517"/>
              <a:gd name="connsiteX7" fmla="*/ 2555 w 3898281"/>
              <a:gd name="connsiteY7" fmla="*/ 2219517 h 4378517"/>
              <a:gd name="connsiteX0" fmla="*/ 2555 w 3898281"/>
              <a:gd name="connsiteY0" fmla="*/ 2173048 h 4332048"/>
              <a:gd name="connsiteX1" fmla="*/ 1526556 w 3898281"/>
              <a:gd name="connsiteY1" fmla="*/ 1423749 h 4332048"/>
              <a:gd name="connsiteX2" fmla="*/ 1069356 w 3898281"/>
              <a:gd name="connsiteY2" fmla="*/ 509348 h 4332048"/>
              <a:gd name="connsiteX3" fmla="*/ 1831356 w 3898281"/>
              <a:gd name="connsiteY3" fmla="*/ 1207849 h 4332048"/>
              <a:gd name="connsiteX4" fmla="*/ 1950418 w 3898281"/>
              <a:gd name="connsiteY4" fmla="*/ 14048 h 4332048"/>
              <a:gd name="connsiteX5" fmla="*/ 3898281 w 3898281"/>
              <a:gd name="connsiteY5" fmla="*/ 2173048 h 4332048"/>
              <a:gd name="connsiteX6" fmla="*/ 1950418 w 3898281"/>
              <a:gd name="connsiteY6" fmla="*/ 4332048 h 4332048"/>
              <a:gd name="connsiteX7" fmla="*/ 2555 w 3898281"/>
              <a:gd name="connsiteY7" fmla="*/ 2173048 h 4332048"/>
              <a:gd name="connsiteX0" fmla="*/ 2555 w 3898281"/>
              <a:gd name="connsiteY0" fmla="*/ 2173048 h 4332048"/>
              <a:gd name="connsiteX1" fmla="*/ 1526556 w 3898281"/>
              <a:gd name="connsiteY1" fmla="*/ 1423749 h 4332048"/>
              <a:gd name="connsiteX2" fmla="*/ 1069356 w 3898281"/>
              <a:gd name="connsiteY2" fmla="*/ 509348 h 4332048"/>
              <a:gd name="connsiteX3" fmla="*/ 1831356 w 3898281"/>
              <a:gd name="connsiteY3" fmla="*/ 1207849 h 4332048"/>
              <a:gd name="connsiteX4" fmla="*/ 1950418 w 3898281"/>
              <a:gd name="connsiteY4" fmla="*/ 14048 h 4332048"/>
              <a:gd name="connsiteX5" fmla="*/ 3898281 w 3898281"/>
              <a:gd name="connsiteY5" fmla="*/ 2173048 h 4332048"/>
              <a:gd name="connsiteX6" fmla="*/ 1950418 w 3898281"/>
              <a:gd name="connsiteY6" fmla="*/ 4332048 h 4332048"/>
              <a:gd name="connsiteX7" fmla="*/ 2555 w 3898281"/>
              <a:gd name="connsiteY7" fmla="*/ 2173048 h 4332048"/>
              <a:gd name="connsiteX0" fmla="*/ 2555 w 3898281"/>
              <a:gd name="connsiteY0" fmla="*/ 2173048 h 4332048"/>
              <a:gd name="connsiteX1" fmla="*/ 1526556 w 3898281"/>
              <a:gd name="connsiteY1" fmla="*/ 1423749 h 4332048"/>
              <a:gd name="connsiteX2" fmla="*/ 1069356 w 3898281"/>
              <a:gd name="connsiteY2" fmla="*/ 509348 h 4332048"/>
              <a:gd name="connsiteX3" fmla="*/ 1831356 w 3898281"/>
              <a:gd name="connsiteY3" fmla="*/ 1207849 h 4332048"/>
              <a:gd name="connsiteX4" fmla="*/ 1950418 w 3898281"/>
              <a:gd name="connsiteY4" fmla="*/ 14048 h 4332048"/>
              <a:gd name="connsiteX5" fmla="*/ 3898281 w 3898281"/>
              <a:gd name="connsiteY5" fmla="*/ 2173048 h 4332048"/>
              <a:gd name="connsiteX6" fmla="*/ 1950418 w 3898281"/>
              <a:gd name="connsiteY6" fmla="*/ 4332048 h 4332048"/>
              <a:gd name="connsiteX7" fmla="*/ 2555 w 3898281"/>
              <a:gd name="connsiteY7" fmla="*/ 2173048 h 4332048"/>
              <a:gd name="connsiteX0" fmla="*/ 2555 w 3898281"/>
              <a:gd name="connsiteY0" fmla="*/ 2173048 h 4332048"/>
              <a:gd name="connsiteX1" fmla="*/ 1526556 w 3898281"/>
              <a:gd name="connsiteY1" fmla="*/ 1423749 h 4332048"/>
              <a:gd name="connsiteX2" fmla="*/ 1069356 w 3898281"/>
              <a:gd name="connsiteY2" fmla="*/ 509348 h 4332048"/>
              <a:gd name="connsiteX3" fmla="*/ 1831356 w 3898281"/>
              <a:gd name="connsiteY3" fmla="*/ 1207849 h 4332048"/>
              <a:gd name="connsiteX4" fmla="*/ 1950418 w 3898281"/>
              <a:gd name="connsiteY4" fmla="*/ 14048 h 4332048"/>
              <a:gd name="connsiteX5" fmla="*/ 3898281 w 3898281"/>
              <a:gd name="connsiteY5" fmla="*/ 2173048 h 4332048"/>
              <a:gd name="connsiteX6" fmla="*/ 1950418 w 3898281"/>
              <a:gd name="connsiteY6" fmla="*/ 4332048 h 4332048"/>
              <a:gd name="connsiteX7" fmla="*/ 2555 w 3898281"/>
              <a:gd name="connsiteY7" fmla="*/ 2173048 h 4332048"/>
              <a:gd name="connsiteX0" fmla="*/ 2555 w 3898281"/>
              <a:gd name="connsiteY0" fmla="*/ 2174133 h 4333133"/>
              <a:gd name="connsiteX1" fmla="*/ 1526556 w 3898281"/>
              <a:gd name="connsiteY1" fmla="*/ 1424834 h 4333133"/>
              <a:gd name="connsiteX2" fmla="*/ 1069356 w 3898281"/>
              <a:gd name="connsiteY2" fmla="*/ 510433 h 4333133"/>
              <a:gd name="connsiteX3" fmla="*/ 1831356 w 3898281"/>
              <a:gd name="connsiteY3" fmla="*/ 1208934 h 4333133"/>
              <a:gd name="connsiteX4" fmla="*/ 1950418 w 3898281"/>
              <a:gd name="connsiteY4" fmla="*/ 15133 h 4333133"/>
              <a:gd name="connsiteX5" fmla="*/ 3898281 w 3898281"/>
              <a:gd name="connsiteY5" fmla="*/ 2174133 h 4333133"/>
              <a:gd name="connsiteX6" fmla="*/ 1950418 w 3898281"/>
              <a:gd name="connsiteY6" fmla="*/ 4333133 h 4333133"/>
              <a:gd name="connsiteX7" fmla="*/ 2555 w 3898281"/>
              <a:gd name="connsiteY7" fmla="*/ 2174133 h 4333133"/>
              <a:gd name="connsiteX0" fmla="*/ 2555 w 3898281"/>
              <a:gd name="connsiteY0" fmla="*/ 1778530 h 3937530"/>
              <a:gd name="connsiteX1" fmla="*/ 1526556 w 3898281"/>
              <a:gd name="connsiteY1" fmla="*/ 1029231 h 3937530"/>
              <a:gd name="connsiteX2" fmla="*/ 1069356 w 3898281"/>
              <a:gd name="connsiteY2" fmla="*/ 114830 h 3937530"/>
              <a:gd name="connsiteX3" fmla="*/ 1831356 w 3898281"/>
              <a:gd name="connsiteY3" fmla="*/ 813331 h 3937530"/>
              <a:gd name="connsiteX4" fmla="*/ 2026618 w 3898281"/>
              <a:gd name="connsiteY4" fmla="*/ 191030 h 3937530"/>
              <a:gd name="connsiteX5" fmla="*/ 3898281 w 3898281"/>
              <a:gd name="connsiteY5" fmla="*/ 1778530 h 3937530"/>
              <a:gd name="connsiteX6" fmla="*/ 1950418 w 3898281"/>
              <a:gd name="connsiteY6" fmla="*/ 3937530 h 3937530"/>
              <a:gd name="connsiteX7" fmla="*/ 2555 w 3898281"/>
              <a:gd name="connsiteY7" fmla="*/ 1778530 h 3937530"/>
              <a:gd name="connsiteX0" fmla="*/ 2555 w 3898281"/>
              <a:gd name="connsiteY0" fmla="*/ 1778530 h 3937530"/>
              <a:gd name="connsiteX1" fmla="*/ 1526556 w 3898281"/>
              <a:gd name="connsiteY1" fmla="*/ 1029231 h 3937530"/>
              <a:gd name="connsiteX2" fmla="*/ 1069356 w 3898281"/>
              <a:gd name="connsiteY2" fmla="*/ 114830 h 3937530"/>
              <a:gd name="connsiteX3" fmla="*/ 1831356 w 3898281"/>
              <a:gd name="connsiteY3" fmla="*/ 813331 h 3937530"/>
              <a:gd name="connsiteX4" fmla="*/ 2026618 w 3898281"/>
              <a:gd name="connsiteY4" fmla="*/ 191030 h 3937530"/>
              <a:gd name="connsiteX5" fmla="*/ 3898281 w 3898281"/>
              <a:gd name="connsiteY5" fmla="*/ 1778530 h 3937530"/>
              <a:gd name="connsiteX6" fmla="*/ 1950418 w 3898281"/>
              <a:gd name="connsiteY6" fmla="*/ 3937530 h 3937530"/>
              <a:gd name="connsiteX7" fmla="*/ 2555 w 3898281"/>
              <a:gd name="connsiteY7" fmla="*/ 1778530 h 3937530"/>
              <a:gd name="connsiteX0" fmla="*/ 2555 w 3900324"/>
              <a:gd name="connsiteY0" fmla="*/ 1778530 h 3937530"/>
              <a:gd name="connsiteX1" fmla="*/ 1526556 w 3900324"/>
              <a:gd name="connsiteY1" fmla="*/ 1029231 h 3937530"/>
              <a:gd name="connsiteX2" fmla="*/ 1069356 w 3900324"/>
              <a:gd name="connsiteY2" fmla="*/ 114830 h 3937530"/>
              <a:gd name="connsiteX3" fmla="*/ 1831356 w 3900324"/>
              <a:gd name="connsiteY3" fmla="*/ 813331 h 3937530"/>
              <a:gd name="connsiteX4" fmla="*/ 2026618 w 3900324"/>
              <a:gd name="connsiteY4" fmla="*/ 191030 h 3937530"/>
              <a:gd name="connsiteX5" fmla="*/ 2250456 w 3900324"/>
              <a:gd name="connsiteY5" fmla="*/ 864130 h 3937530"/>
              <a:gd name="connsiteX6" fmla="*/ 3898281 w 3900324"/>
              <a:gd name="connsiteY6" fmla="*/ 1778530 h 3937530"/>
              <a:gd name="connsiteX7" fmla="*/ 1950418 w 3900324"/>
              <a:gd name="connsiteY7" fmla="*/ 3937530 h 3937530"/>
              <a:gd name="connsiteX8" fmla="*/ 2555 w 3900324"/>
              <a:gd name="connsiteY8" fmla="*/ 1778530 h 3937530"/>
              <a:gd name="connsiteX0" fmla="*/ 2555 w 3900324"/>
              <a:gd name="connsiteY0" fmla="*/ 1778530 h 3937530"/>
              <a:gd name="connsiteX1" fmla="*/ 1526556 w 3900324"/>
              <a:gd name="connsiteY1" fmla="*/ 1029231 h 3937530"/>
              <a:gd name="connsiteX2" fmla="*/ 1069356 w 3900324"/>
              <a:gd name="connsiteY2" fmla="*/ 114830 h 3937530"/>
              <a:gd name="connsiteX3" fmla="*/ 1831356 w 3900324"/>
              <a:gd name="connsiteY3" fmla="*/ 813331 h 3937530"/>
              <a:gd name="connsiteX4" fmla="*/ 2026618 w 3900324"/>
              <a:gd name="connsiteY4" fmla="*/ 191030 h 3937530"/>
              <a:gd name="connsiteX5" fmla="*/ 2250456 w 3900324"/>
              <a:gd name="connsiteY5" fmla="*/ 864130 h 3937530"/>
              <a:gd name="connsiteX6" fmla="*/ 3898281 w 3900324"/>
              <a:gd name="connsiteY6" fmla="*/ 1778530 h 3937530"/>
              <a:gd name="connsiteX7" fmla="*/ 1950418 w 3900324"/>
              <a:gd name="connsiteY7" fmla="*/ 3937530 h 3937530"/>
              <a:gd name="connsiteX8" fmla="*/ 2555 w 3900324"/>
              <a:gd name="connsiteY8" fmla="*/ 1778530 h 3937530"/>
              <a:gd name="connsiteX0" fmla="*/ 2555 w 3900324"/>
              <a:gd name="connsiteY0" fmla="*/ 1778530 h 3937530"/>
              <a:gd name="connsiteX1" fmla="*/ 1526556 w 3900324"/>
              <a:gd name="connsiteY1" fmla="*/ 1029231 h 3937530"/>
              <a:gd name="connsiteX2" fmla="*/ 1069356 w 3900324"/>
              <a:gd name="connsiteY2" fmla="*/ 114830 h 3937530"/>
              <a:gd name="connsiteX3" fmla="*/ 1831356 w 3900324"/>
              <a:gd name="connsiteY3" fmla="*/ 813331 h 3937530"/>
              <a:gd name="connsiteX4" fmla="*/ 2026618 w 3900324"/>
              <a:gd name="connsiteY4" fmla="*/ 191030 h 3937530"/>
              <a:gd name="connsiteX5" fmla="*/ 2250456 w 3900324"/>
              <a:gd name="connsiteY5" fmla="*/ 864130 h 3937530"/>
              <a:gd name="connsiteX6" fmla="*/ 3898281 w 3900324"/>
              <a:gd name="connsiteY6" fmla="*/ 1778530 h 3937530"/>
              <a:gd name="connsiteX7" fmla="*/ 1950418 w 3900324"/>
              <a:gd name="connsiteY7" fmla="*/ 3937530 h 3937530"/>
              <a:gd name="connsiteX8" fmla="*/ 2555 w 3900324"/>
              <a:gd name="connsiteY8" fmla="*/ 1778530 h 3937530"/>
              <a:gd name="connsiteX0" fmla="*/ 2555 w 3900324"/>
              <a:gd name="connsiteY0" fmla="*/ 1778530 h 3937530"/>
              <a:gd name="connsiteX1" fmla="*/ 1526556 w 3900324"/>
              <a:gd name="connsiteY1" fmla="*/ 1029231 h 3937530"/>
              <a:gd name="connsiteX2" fmla="*/ 1069356 w 3900324"/>
              <a:gd name="connsiteY2" fmla="*/ 114830 h 3937530"/>
              <a:gd name="connsiteX3" fmla="*/ 1831356 w 3900324"/>
              <a:gd name="connsiteY3" fmla="*/ 813331 h 3937530"/>
              <a:gd name="connsiteX4" fmla="*/ 2026618 w 3900324"/>
              <a:gd name="connsiteY4" fmla="*/ 191030 h 3937530"/>
              <a:gd name="connsiteX5" fmla="*/ 2250456 w 3900324"/>
              <a:gd name="connsiteY5" fmla="*/ 864130 h 3937530"/>
              <a:gd name="connsiteX6" fmla="*/ 3898281 w 3900324"/>
              <a:gd name="connsiteY6" fmla="*/ 1778530 h 3937530"/>
              <a:gd name="connsiteX7" fmla="*/ 1950418 w 3900324"/>
              <a:gd name="connsiteY7" fmla="*/ 3937530 h 3937530"/>
              <a:gd name="connsiteX8" fmla="*/ 2555 w 3900324"/>
              <a:gd name="connsiteY8" fmla="*/ 1778530 h 3937530"/>
              <a:gd name="connsiteX0" fmla="*/ 2555 w 3900324"/>
              <a:gd name="connsiteY0" fmla="*/ 1778530 h 3937530"/>
              <a:gd name="connsiteX1" fmla="*/ 1526556 w 3900324"/>
              <a:gd name="connsiteY1" fmla="*/ 1029231 h 3937530"/>
              <a:gd name="connsiteX2" fmla="*/ 1069356 w 3900324"/>
              <a:gd name="connsiteY2" fmla="*/ 114830 h 3937530"/>
              <a:gd name="connsiteX3" fmla="*/ 1831356 w 3900324"/>
              <a:gd name="connsiteY3" fmla="*/ 813331 h 3937530"/>
              <a:gd name="connsiteX4" fmla="*/ 2026618 w 3900324"/>
              <a:gd name="connsiteY4" fmla="*/ 191030 h 3937530"/>
              <a:gd name="connsiteX5" fmla="*/ 2250456 w 3900324"/>
              <a:gd name="connsiteY5" fmla="*/ 864130 h 3937530"/>
              <a:gd name="connsiteX6" fmla="*/ 3898281 w 3900324"/>
              <a:gd name="connsiteY6" fmla="*/ 1778530 h 3937530"/>
              <a:gd name="connsiteX7" fmla="*/ 1950418 w 3900324"/>
              <a:gd name="connsiteY7" fmla="*/ 3937530 h 3937530"/>
              <a:gd name="connsiteX8" fmla="*/ 2555 w 3900324"/>
              <a:gd name="connsiteY8" fmla="*/ 1778530 h 3937530"/>
              <a:gd name="connsiteX0" fmla="*/ 2555 w 3900324"/>
              <a:gd name="connsiteY0" fmla="*/ 1778530 h 3937530"/>
              <a:gd name="connsiteX1" fmla="*/ 1526556 w 3900324"/>
              <a:gd name="connsiteY1" fmla="*/ 1029231 h 3937530"/>
              <a:gd name="connsiteX2" fmla="*/ 1069356 w 3900324"/>
              <a:gd name="connsiteY2" fmla="*/ 114830 h 3937530"/>
              <a:gd name="connsiteX3" fmla="*/ 1831356 w 3900324"/>
              <a:gd name="connsiteY3" fmla="*/ 813331 h 3937530"/>
              <a:gd name="connsiteX4" fmla="*/ 1975818 w 3900324"/>
              <a:gd name="connsiteY4" fmla="*/ 191030 h 3937530"/>
              <a:gd name="connsiteX5" fmla="*/ 2250456 w 3900324"/>
              <a:gd name="connsiteY5" fmla="*/ 864130 h 3937530"/>
              <a:gd name="connsiteX6" fmla="*/ 3898281 w 3900324"/>
              <a:gd name="connsiteY6" fmla="*/ 1778530 h 3937530"/>
              <a:gd name="connsiteX7" fmla="*/ 1950418 w 3900324"/>
              <a:gd name="connsiteY7" fmla="*/ 3937530 h 3937530"/>
              <a:gd name="connsiteX8" fmla="*/ 2555 w 3900324"/>
              <a:gd name="connsiteY8" fmla="*/ 1778530 h 3937530"/>
              <a:gd name="connsiteX0" fmla="*/ 2555 w 3900324"/>
              <a:gd name="connsiteY0" fmla="*/ 1778530 h 3937530"/>
              <a:gd name="connsiteX1" fmla="*/ 1526556 w 3900324"/>
              <a:gd name="connsiteY1" fmla="*/ 1029231 h 3937530"/>
              <a:gd name="connsiteX2" fmla="*/ 1069356 w 3900324"/>
              <a:gd name="connsiteY2" fmla="*/ 114830 h 3937530"/>
              <a:gd name="connsiteX3" fmla="*/ 1831356 w 3900324"/>
              <a:gd name="connsiteY3" fmla="*/ 813331 h 3937530"/>
              <a:gd name="connsiteX4" fmla="*/ 1975818 w 3900324"/>
              <a:gd name="connsiteY4" fmla="*/ 191030 h 3937530"/>
              <a:gd name="connsiteX5" fmla="*/ 2250456 w 3900324"/>
              <a:gd name="connsiteY5" fmla="*/ 864130 h 3937530"/>
              <a:gd name="connsiteX6" fmla="*/ 3898281 w 3900324"/>
              <a:gd name="connsiteY6" fmla="*/ 1778530 h 3937530"/>
              <a:gd name="connsiteX7" fmla="*/ 1950418 w 3900324"/>
              <a:gd name="connsiteY7" fmla="*/ 3937530 h 3937530"/>
              <a:gd name="connsiteX8" fmla="*/ 2555 w 3900324"/>
              <a:gd name="connsiteY8" fmla="*/ 1778530 h 3937530"/>
              <a:gd name="connsiteX0" fmla="*/ 2555 w 3900398"/>
              <a:gd name="connsiteY0" fmla="*/ 1778530 h 3937530"/>
              <a:gd name="connsiteX1" fmla="*/ 1526556 w 3900398"/>
              <a:gd name="connsiteY1" fmla="*/ 1029231 h 3937530"/>
              <a:gd name="connsiteX2" fmla="*/ 1069356 w 3900398"/>
              <a:gd name="connsiteY2" fmla="*/ 114830 h 3937530"/>
              <a:gd name="connsiteX3" fmla="*/ 1831356 w 3900398"/>
              <a:gd name="connsiteY3" fmla="*/ 813331 h 3937530"/>
              <a:gd name="connsiteX4" fmla="*/ 1975818 w 3900398"/>
              <a:gd name="connsiteY4" fmla="*/ 191030 h 3937530"/>
              <a:gd name="connsiteX5" fmla="*/ 2250456 w 3900398"/>
              <a:gd name="connsiteY5" fmla="*/ 864130 h 3937530"/>
              <a:gd name="connsiteX6" fmla="*/ 3898281 w 3900398"/>
              <a:gd name="connsiteY6" fmla="*/ 1778530 h 3937530"/>
              <a:gd name="connsiteX7" fmla="*/ 1950418 w 3900398"/>
              <a:gd name="connsiteY7" fmla="*/ 3937530 h 3937530"/>
              <a:gd name="connsiteX8" fmla="*/ 2555 w 3900398"/>
              <a:gd name="connsiteY8" fmla="*/ 1778530 h 3937530"/>
              <a:gd name="connsiteX0" fmla="*/ 2555 w 3934660"/>
              <a:gd name="connsiteY0" fmla="*/ 1778530 h 3937530"/>
              <a:gd name="connsiteX1" fmla="*/ 1526556 w 3934660"/>
              <a:gd name="connsiteY1" fmla="*/ 1029231 h 3937530"/>
              <a:gd name="connsiteX2" fmla="*/ 1069356 w 3934660"/>
              <a:gd name="connsiteY2" fmla="*/ 114830 h 3937530"/>
              <a:gd name="connsiteX3" fmla="*/ 1831356 w 3934660"/>
              <a:gd name="connsiteY3" fmla="*/ 813331 h 3937530"/>
              <a:gd name="connsiteX4" fmla="*/ 1975818 w 3934660"/>
              <a:gd name="connsiteY4" fmla="*/ 191030 h 3937530"/>
              <a:gd name="connsiteX5" fmla="*/ 2250456 w 3934660"/>
              <a:gd name="connsiteY5" fmla="*/ 864130 h 3937530"/>
              <a:gd name="connsiteX6" fmla="*/ 3101355 w 3934660"/>
              <a:gd name="connsiteY6" fmla="*/ 114830 h 3937530"/>
              <a:gd name="connsiteX7" fmla="*/ 3898281 w 3934660"/>
              <a:gd name="connsiteY7" fmla="*/ 1778530 h 3937530"/>
              <a:gd name="connsiteX8" fmla="*/ 1950418 w 3934660"/>
              <a:gd name="connsiteY8" fmla="*/ 3937530 h 3937530"/>
              <a:gd name="connsiteX9" fmla="*/ 2555 w 3934660"/>
              <a:gd name="connsiteY9" fmla="*/ 1778530 h 3937530"/>
              <a:gd name="connsiteX0" fmla="*/ 2555 w 3934660"/>
              <a:gd name="connsiteY0" fmla="*/ 1778530 h 3937530"/>
              <a:gd name="connsiteX1" fmla="*/ 1526556 w 3934660"/>
              <a:gd name="connsiteY1" fmla="*/ 1029231 h 3937530"/>
              <a:gd name="connsiteX2" fmla="*/ 1069356 w 3934660"/>
              <a:gd name="connsiteY2" fmla="*/ 114830 h 3937530"/>
              <a:gd name="connsiteX3" fmla="*/ 1831356 w 3934660"/>
              <a:gd name="connsiteY3" fmla="*/ 813331 h 3937530"/>
              <a:gd name="connsiteX4" fmla="*/ 1975818 w 3934660"/>
              <a:gd name="connsiteY4" fmla="*/ 191030 h 3937530"/>
              <a:gd name="connsiteX5" fmla="*/ 2250456 w 3934660"/>
              <a:gd name="connsiteY5" fmla="*/ 864130 h 3937530"/>
              <a:gd name="connsiteX6" fmla="*/ 3101355 w 3934660"/>
              <a:gd name="connsiteY6" fmla="*/ 114830 h 3937530"/>
              <a:gd name="connsiteX7" fmla="*/ 3898281 w 3934660"/>
              <a:gd name="connsiteY7" fmla="*/ 1778530 h 3937530"/>
              <a:gd name="connsiteX8" fmla="*/ 1950418 w 3934660"/>
              <a:gd name="connsiteY8" fmla="*/ 3937530 h 3937530"/>
              <a:gd name="connsiteX9" fmla="*/ 2555 w 3934660"/>
              <a:gd name="connsiteY9" fmla="*/ 1778530 h 3937530"/>
              <a:gd name="connsiteX0" fmla="*/ 2555 w 3934660"/>
              <a:gd name="connsiteY0" fmla="*/ 1778530 h 3937530"/>
              <a:gd name="connsiteX1" fmla="*/ 1526556 w 3934660"/>
              <a:gd name="connsiteY1" fmla="*/ 1029231 h 3937530"/>
              <a:gd name="connsiteX2" fmla="*/ 1069356 w 3934660"/>
              <a:gd name="connsiteY2" fmla="*/ 114830 h 3937530"/>
              <a:gd name="connsiteX3" fmla="*/ 1831356 w 3934660"/>
              <a:gd name="connsiteY3" fmla="*/ 813331 h 3937530"/>
              <a:gd name="connsiteX4" fmla="*/ 1975818 w 3934660"/>
              <a:gd name="connsiteY4" fmla="*/ 191030 h 3937530"/>
              <a:gd name="connsiteX5" fmla="*/ 2237756 w 3934660"/>
              <a:gd name="connsiteY5" fmla="*/ 826030 h 3937530"/>
              <a:gd name="connsiteX6" fmla="*/ 3101355 w 3934660"/>
              <a:gd name="connsiteY6" fmla="*/ 114830 h 3937530"/>
              <a:gd name="connsiteX7" fmla="*/ 3898281 w 3934660"/>
              <a:gd name="connsiteY7" fmla="*/ 1778530 h 3937530"/>
              <a:gd name="connsiteX8" fmla="*/ 1950418 w 3934660"/>
              <a:gd name="connsiteY8" fmla="*/ 3937530 h 3937530"/>
              <a:gd name="connsiteX9" fmla="*/ 2555 w 3934660"/>
              <a:gd name="connsiteY9" fmla="*/ 1778530 h 3937530"/>
              <a:gd name="connsiteX0" fmla="*/ 2555 w 3934660"/>
              <a:gd name="connsiteY0" fmla="*/ 1778530 h 3937530"/>
              <a:gd name="connsiteX1" fmla="*/ 1526556 w 3934660"/>
              <a:gd name="connsiteY1" fmla="*/ 1029231 h 3937530"/>
              <a:gd name="connsiteX2" fmla="*/ 1069356 w 3934660"/>
              <a:gd name="connsiteY2" fmla="*/ 114830 h 3937530"/>
              <a:gd name="connsiteX3" fmla="*/ 1831356 w 3934660"/>
              <a:gd name="connsiteY3" fmla="*/ 813331 h 3937530"/>
              <a:gd name="connsiteX4" fmla="*/ 1975818 w 3934660"/>
              <a:gd name="connsiteY4" fmla="*/ 191030 h 3937530"/>
              <a:gd name="connsiteX5" fmla="*/ 2237756 w 3934660"/>
              <a:gd name="connsiteY5" fmla="*/ 826030 h 3937530"/>
              <a:gd name="connsiteX6" fmla="*/ 3101355 w 3934660"/>
              <a:gd name="connsiteY6" fmla="*/ 114830 h 3937530"/>
              <a:gd name="connsiteX7" fmla="*/ 3898281 w 3934660"/>
              <a:gd name="connsiteY7" fmla="*/ 1778530 h 3937530"/>
              <a:gd name="connsiteX8" fmla="*/ 1950418 w 3934660"/>
              <a:gd name="connsiteY8" fmla="*/ 3937530 h 3937530"/>
              <a:gd name="connsiteX9" fmla="*/ 2555 w 3934660"/>
              <a:gd name="connsiteY9" fmla="*/ 1778530 h 3937530"/>
              <a:gd name="connsiteX0" fmla="*/ 2555 w 3934660"/>
              <a:gd name="connsiteY0" fmla="*/ 1778530 h 3937530"/>
              <a:gd name="connsiteX1" fmla="*/ 1526556 w 3934660"/>
              <a:gd name="connsiteY1" fmla="*/ 1029231 h 3937530"/>
              <a:gd name="connsiteX2" fmla="*/ 1069356 w 3934660"/>
              <a:gd name="connsiteY2" fmla="*/ 114830 h 3937530"/>
              <a:gd name="connsiteX3" fmla="*/ 1831356 w 3934660"/>
              <a:gd name="connsiteY3" fmla="*/ 813331 h 3937530"/>
              <a:gd name="connsiteX4" fmla="*/ 1975818 w 3934660"/>
              <a:gd name="connsiteY4" fmla="*/ 191030 h 3937530"/>
              <a:gd name="connsiteX5" fmla="*/ 2237756 w 3934660"/>
              <a:gd name="connsiteY5" fmla="*/ 826030 h 3937530"/>
              <a:gd name="connsiteX6" fmla="*/ 3101355 w 3934660"/>
              <a:gd name="connsiteY6" fmla="*/ 114830 h 3937530"/>
              <a:gd name="connsiteX7" fmla="*/ 3898281 w 3934660"/>
              <a:gd name="connsiteY7" fmla="*/ 1778530 h 3937530"/>
              <a:gd name="connsiteX8" fmla="*/ 1950418 w 3934660"/>
              <a:gd name="connsiteY8" fmla="*/ 3937530 h 3937530"/>
              <a:gd name="connsiteX9" fmla="*/ 2555 w 3934660"/>
              <a:gd name="connsiteY9" fmla="*/ 1778530 h 3937530"/>
              <a:gd name="connsiteX0" fmla="*/ 2555 w 3934660"/>
              <a:gd name="connsiteY0" fmla="*/ 1778530 h 3937530"/>
              <a:gd name="connsiteX1" fmla="*/ 1526556 w 3934660"/>
              <a:gd name="connsiteY1" fmla="*/ 1029231 h 3937530"/>
              <a:gd name="connsiteX2" fmla="*/ 1069356 w 3934660"/>
              <a:gd name="connsiteY2" fmla="*/ 114830 h 3937530"/>
              <a:gd name="connsiteX3" fmla="*/ 1831356 w 3934660"/>
              <a:gd name="connsiteY3" fmla="*/ 813331 h 3937530"/>
              <a:gd name="connsiteX4" fmla="*/ 1975818 w 3934660"/>
              <a:gd name="connsiteY4" fmla="*/ 191030 h 3937530"/>
              <a:gd name="connsiteX5" fmla="*/ 2237756 w 3934660"/>
              <a:gd name="connsiteY5" fmla="*/ 826030 h 3937530"/>
              <a:gd name="connsiteX6" fmla="*/ 3101355 w 3934660"/>
              <a:gd name="connsiteY6" fmla="*/ 114830 h 3937530"/>
              <a:gd name="connsiteX7" fmla="*/ 3898281 w 3934660"/>
              <a:gd name="connsiteY7" fmla="*/ 1778530 h 3937530"/>
              <a:gd name="connsiteX8" fmla="*/ 1950418 w 3934660"/>
              <a:gd name="connsiteY8" fmla="*/ 3937530 h 3937530"/>
              <a:gd name="connsiteX9" fmla="*/ 2555 w 3934660"/>
              <a:gd name="connsiteY9" fmla="*/ 1778530 h 3937530"/>
              <a:gd name="connsiteX0" fmla="*/ 2555 w 3934660"/>
              <a:gd name="connsiteY0" fmla="*/ 1778530 h 3937530"/>
              <a:gd name="connsiteX1" fmla="*/ 1526556 w 3934660"/>
              <a:gd name="connsiteY1" fmla="*/ 1029231 h 3937530"/>
              <a:gd name="connsiteX2" fmla="*/ 1069356 w 3934660"/>
              <a:gd name="connsiteY2" fmla="*/ 114830 h 3937530"/>
              <a:gd name="connsiteX3" fmla="*/ 1831356 w 3934660"/>
              <a:gd name="connsiteY3" fmla="*/ 813331 h 3937530"/>
              <a:gd name="connsiteX4" fmla="*/ 1975818 w 3934660"/>
              <a:gd name="connsiteY4" fmla="*/ 191030 h 3937530"/>
              <a:gd name="connsiteX5" fmla="*/ 2237756 w 3934660"/>
              <a:gd name="connsiteY5" fmla="*/ 826030 h 3937530"/>
              <a:gd name="connsiteX6" fmla="*/ 3101355 w 3934660"/>
              <a:gd name="connsiteY6" fmla="*/ 114830 h 3937530"/>
              <a:gd name="connsiteX7" fmla="*/ 3898281 w 3934660"/>
              <a:gd name="connsiteY7" fmla="*/ 1778530 h 3937530"/>
              <a:gd name="connsiteX8" fmla="*/ 1950418 w 3934660"/>
              <a:gd name="connsiteY8" fmla="*/ 3937530 h 3937530"/>
              <a:gd name="connsiteX9" fmla="*/ 2555 w 3934660"/>
              <a:gd name="connsiteY9" fmla="*/ 1778530 h 3937530"/>
              <a:gd name="connsiteX0" fmla="*/ 2555 w 3934660"/>
              <a:gd name="connsiteY0" fmla="*/ 1778530 h 3937530"/>
              <a:gd name="connsiteX1" fmla="*/ 1526556 w 3934660"/>
              <a:gd name="connsiteY1" fmla="*/ 1029231 h 3937530"/>
              <a:gd name="connsiteX2" fmla="*/ 1069356 w 3934660"/>
              <a:gd name="connsiteY2" fmla="*/ 114830 h 3937530"/>
              <a:gd name="connsiteX3" fmla="*/ 1831356 w 3934660"/>
              <a:gd name="connsiteY3" fmla="*/ 813331 h 3937530"/>
              <a:gd name="connsiteX4" fmla="*/ 1975818 w 3934660"/>
              <a:gd name="connsiteY4" fmla="*/ 191030 h 3937530"/>
              <a:gd name="connsiteX5" fmla="*/ 2237756 w 3934660"/>
              <a:gd name="connsiteY5" fmla="*/ 826030 h 3937530"/>
              <a:gd name="connsiteX6" fmla="*/ 3101355 w 3934660"/>
              <a:gd name="connsiteY6" fmla="*/ 114830 h 3937530"/>
              <a:gd name="connsiteX7" fmla="*/ 3898281 w 3934660"/>
              <a:gd name="connsiteY7" fmla="*/ 1778530 h 3937530"/>
              <a:gd name="connsiteX8" fmla="*/ 1950418 w 3934660"/>
              <a:gd name="connsiteY8" fmla="*/ 3937530 h 3937530"/>
              <a:gd name="connsiteX9" fmla="*/ 2555 w 3934660"/>
              <a:gd name="connsiteY9" fmla="*/ 1778530 h 3937530"/>
              <a:gd name="connsiteX0" fmla="*/ 2555 w 3939660"/>
              <a:gd name="connsiteY0" fmla="*/ 1778530 h 3937530"/>
              <a:gd name="connsiteX1" fmla="*/ 1526556 w 3939660"/>
              <a:gd name="connsiteY1" fmla="*/ 1029231 h 3937530"/>
              <a:gd name="connsiteX2" fmla="*/ 1069356 w 3939660"/>
              <a:gd name="connsiteY2" fmla="*/ 114830 h 3937530"/>
              <a:gd name="connsiteX3" fmla="*/ 1831356 w 3939660"/>
              <a:gd name="connsiteY3" fmla="*/ 813331 h 3937530"/>
              <a:gd name="connsiteX4" fmla="*/ 1975818 w 3939660"/>
              <a:gd name="connsiteY4" fmla="*/ 191030 h 3937530"/>
              <a:gd name="connsiteX5" fmla="*/ 2237756 w 3939660"/>
              <a:gd name="connsiteY5" fmla="*/ 826030 h 3937530"/>
              <a:gd name="connsiteX6" fmla="*/ 3101355 w 3939660"/>
              <a:gd name="connsiteY6" fmla="*/ 114830 h 3937530"/>
              <a:gd name="connsiteX7" fmla="*/ 3898281 w 3939660"/>
              <a:gd name="connsiteY7" fmla="*/ 1778530 h 3937530"/>
              <a:gd name="connsiteX8" fmla="*/ 1950418 w 3939660"/>
              <a:gd name="connsiteY8" fmla="*/ 3937530 h 3937530"/>
              <a:gd name="connsiteX9" fmla="*/ 2555 w 3939660"/>
              <a:gd name="connsiteY9" fmla="*/ 1778530 h 3937530"/>
              <a:gd name="connsiteX0" fmla="*/ 2555 w 3936115"/>
              <a:gd name="connsiteY0" fmla="*/ 1778530 h 3937530"/>
              <a:gd name="connsiteX1" fmla="*/ 1526556 w 3936115"/>
              <a:gd name="connsiteY1" fmla="*/ 1029231 h 3937530"/>
              <a:gd name="connsiteX2" fmla="*/ 1069356 w 3936115"/>
              <a:gd name="connsiteY2" fmla="*/ 114830 h 3937530"/>
              <a:gd name="connsiteX3" fmla="*/ 1831356 w 3936115"/>
              <a:gd name="connsiteY3" fmla="*/ 813331 h 3937530"/>
              <a:gd name="connsiteX4" fmla="*/ 1975818 w 3936115"/>
              <a:gd name="connsiteY4" fmla="*/ 191030 h 3937530"/>
              <a:gd name="connsiteX5" fmla="*/ 2237756 w 3936115"/>
              <a:gd name="connsiteY5" fmla="*/ 826030 h 3937530"/>
              <a:gd name="connsiteX6" fmla="*/ 3101355 w 3936115"/>
              <a:gd name="connsiteY6" fmla="*/ 114830 h 3937530"/>
              <a:gd name="connsiteX7" fmla="*/ 2656855 w 3936115"/>
              <a:gd name="connsiteY7" fmla="*/ 1168930 h 3937530"/>
              <a:gd name="connsiteX8" fmla="*/ 3898281 w 3936115"/>
              <a:gd name="connsiteY8" fmla="*/ 1778530 h 3937530"/>
              <a:gd name="connsiteX9" fmla="*/ 1950418 w 3936115"/>
              <a:gd name="connsiteY9" fmla="*/ 3937530 h 3937530"/>
              <a:gd name="connsiteX10" fmla="*/ 2555 w 3936115"/>
              <a:gd name="connsiteY10" fmla="*/ 1778530 h 3937530"/>
              <a:gd name="connsiteX0" fmla="*/ 2555 w 3936115"/>
              <a:gd name="connsiteY0" fmla="*/ 1778530 h 3937530"/>
              <a:gd name="connsiteX1" fmla="*/ 1526556 w 3936115"/>
              <a:gd name="connsiteY1" fmla="*/ 1029231 h 3937530"/>
              <a:gd name="connsiteX2" fmla="*/ 1069356 w 3936115"/>
              <a:gd name="connsiteY2" fmla="*/ 114830 h 3937530"/>
              <a:gd name="connsiteX3" fmla="*/ 1831356 w 3936115"/>
              <a:gd name="connsiteY3" fmla="*/ 813331 h 3937530"/>
              <a:gd name="connsiteX4" fmla="*/ 1975818 w 3936115"/>
              <a:gd name="connsiteY4" fmla="*/ 191030 h 3937530"/>
              <a:gd name="connsiteX5" fmla="*/ 2237756 w 3936115"/>
              <a:gd name="connsiteY5" fmla="*/ 826030 h 3937530"/>
              <a:gd name="connsiteX6" fmla="*/ 3101355 w 3936115"/>
              <a:gd name="connsiteY6" fmla="*/ 114830 h 3937530"/>
              <a:gd name="connsiteX7" fmla="*/ 2656855 w 3936115"/>
              <a:gd name="connsiteY7" fmla="*/ 1168930 h 3937530"/>
              <a:gd name="connsiteX8" fmla="*/ 3898281 w 3936115"/>
              <a:gd name="connsiteY8" fmla="*/ 1778530 h 3937530"/>
              <a:gd name="connsiteX9" fmla="*/ 1950418 w 3936115"/>
              <a:gd name="connsiteY9" fmla="*/ 3937530 h 3937530"/>
              <a:gd name="connsiteX10" fmla="*/ 2555 w 3936115"/>
              <a:gd name="connsiteY10" fmla="*/ 1778530 h 3937530"/>
              <a:gd name="connsiteX0" fmla="*/ 2555 w 3935230"/>
              <a:gd name="connsiteY0" fmla="*/ 1778530 h 3937530"/>
              <a:gd name="connsiteX1" fmla="*/ 1526556 w 3935230"/>
              <a:gd name="connsiteY1" fmla="*/ 1029231 h 3937530"/>
              <a:gd name="connsiteX2" fmla="*/ 1069356 w 3935230"/>
              <a:gd name="connsiteY2" fmla="*/ 114830 h 3937530"/>
              <a:gd name="connsiteX3" fmla="*/ 1831356 w 3935230"/>
              <a:gd name="connsiteY3" fmla="*/ 813331 h 3937530"/>
              <a:gd name="connsiteX4" fmla="*/ 1975818 w 3935230"/>
              <a:gd name="connsiteY4" fmla="*/ 191030 h 3937530"/>
              <a:gd name="connsiteX5" fmla="*/ 2237756 w 3935230"/>
              <a:gd name="connsiteY5" fmla="*/ 826030 h 3937530"/>
              <a:gd name="connsiteX6" fmla="*/ 3101355 w 3935230"/>
              <a:gd name="connsiteY6" fmla="*/ 114830 h 3937530"/>
              <a:gd name="connsiteX7" fmla="*/ 2618755 w 3935230"/>
              <a:gd name="connsiteY7" fmla="*/ 1118130 h 3937530"/>
              <a:gd name="connsiteX8" fmla="*/ 3898281 w 3935230"/>
              <a:gd name="connsiteY8" fmla="*/ 1778530 h 3937530"/>
              <a:gd name="connsiteX9" fmla="*/ 1950418 w 3935230"/>
              <a:gd name="connsiteY9" fmla="*/ 3937530 h 3937530"/>
              <a:gd name="connsiteX10" fmla="*/ 2555 w 3935230"/>
              <a:gd name="connsiteY10" fmla="*/ 1778530 h 3937530"/>
              <a:gd name="connsiteX0" fmla="*/ 2555 w 3932391"/>
              <a:gd name="connsiteY0" fmla="*/ 1778530 h 3937530"/>
              <a:gd name="connsiteX1" fmla="*/ 1526556 w 3932391"/>
              <a:gd name="connsiteY1" fmla="*/ 1029231 h 3937530"/>
              <a:gd name="connsiteX2" fmla="*/ 1069356 w 3932391"/>
              <a:gd name="connsiteY2" fmla="*/ 114830 h 3937530"/>
              <a:gd name="connsiteX3" fmla="*/ 1831356 w 3932391"/>
              <a:gd name="connsiteY3" fmla="*/ 813331 h 3937530"/>
              <a:gd name="connsiteX4" fmla="*/ 1975818 w 3932391"/>
              <a:gd name="connsiteY4" fmla="*/ 191030 h 3937530"/>
              <a:gd name="connsiteX5" fmla="*/ 2237756 w 3932391"/>
              <a:gd name="connsiteY5" fmla="*/ 826030 h 3937530"/>
              <a:gd name="connsiteX6" fmla="*/ 3101355 w 3932391"/>
              <a:gd name="connsiteY6" fmla="*/ 114830 h 3937530"/>
              <a:gd name="connsiteX7" fmla="*/ 2618755 w 3932391"/>
              <a:gd name="connsiteY7" fmla="*/ 1118130 h 3937530"/>
              <a:gd name="connsiteX8" fmla="*/ 3898281 w 3932391"/>
              <a:gd name="connsiteY8" fmla="*/ 1778530 h 3937530"/>
              <a:gd name="connsiteX9" fmla="*/ 1950418 w 3932391"/>
              <a:gd name="connsiteY9" fmla="*/ 3937530 h 3937530"/>
              <a:gd name="connsiteX10" fmla="*/ 2555 w 3932391"/>
              <a:gd name="connsiteY10" fmla="*/ 1778530 h 3937530"/>
              <a:gd name="connsiteX0" fmla="*/ 2555 w 3934808"/>
              <a:gd name="connsiteY0" fmla="*/ 1778530 h 3937530"/>
              <a:gd name="connsiteX1" fmla="*/ 1526556 w 3934808"/>
              <a:gd name="connsiteY1" fmla="*/ 1029231 h 3937530"/>
              <a:gd name="connsiteX2" fmla="*/ 1069356 w 3934808"/>
              <a:gd name="connsiteY2" fmla="*/ 114830 h 3937530"/>
              <a:gd name="connsiteX3" fmla="*/ 1831356 w 3934808"/>
              <a:gd name="connsiteY3" fmla="*/ 813331 h 3937530"/>
              <a:gd name="connsiteX4" fmla="*/ 1975818 w 3934808"/>
              <a:gd name="connsiteY4" fmla="*/ 191030 h 3937530"/>
              <a:gd name="connsiteX5" fmla="*/ 2237756 w 3934808"/>
              <a:gd name="connsiteY5" fmla="*/ 826030 h 3937530"/>
              <a:gd name="connsiteX6" fmla="*/ 3101355 w 3934808"/>
              <a:gd name="connsiteY6" fmla="*/ 114830 h 3937530"/>
              <a:gd name="connsiteX7" fmla="*/ 2618755 w 3934808"/>
              <a:gd name="connsiteY7" fmla="*/ 1118130 h 3937530"/>
              <a:gd name="connsiteX8" fmla="*/ 3088657 w 3934808"/>
              <a:gd name="connsiteY8" fmla="*/ 1168930 h 3937530"/>
              <a:gd name="connsiteX9" fmla="*/ 3898281 w 3934808"/>
              <a:gd name="connsiteY9" fmla="*/ 1778530 h 3937530"/>
              <a:gd name="connsiteX10" fmla="*/ 1950418 w 3934808"/>
              <a:gd name="connsiteY10" fmla="*/ 3937530 h 3937530"/>
              <a:gd name="connsiteX11" fmla="*/ 2555 w 3934808"/>
              <a:gd name="connsiteY11" fmla="*/ 1778530 h 3937530"/>
              <a:gd name="connsiteX0" fmla="*/ 2555 w 3934808"/>
              <a:gd name="connsiteY0" fmla="*/ 1778530 h 3937530"/>
              <a:gd name="connsiteX1" fmla="*/ 1526556 w 3934808"/>
              <a:gd name="connsiteY1" fmla="*/ 1029231 h 3937530"/>
              <a:gd name="connsiteX2" fmla="*/ 1069356 w 3934808"/>
              <a:gd name="connsiteY2" fmla="*/ 114830 h 3937530"/>
              <a:gd name="connsiteX3" fmla="*/ 1831356 w 3934808"/>
              <a:gd name="connsiteY3" fmla="*/ 813331 h 3937530"/>
              <a:gd name="connsiteX4" fmla="*/ 1975818 w 3934808"/>
              <a:gd name="connsiteY4" fmla="*/ 191030 h 3937530"/>
              <a:gd name="connsiteX5" fmla="*/ 2237756 w 3934808"/>
              <a:gd name="connsiteY5" fmla="*/ 826030 h 3937530"/>
              <a:gd name="connsiteX6" fmla="*/ 3101355 w 3934808"/>
              <a:gd name="connsiteY6" fmla="*/ 114830 h 3937530"/>
              <a:gd name="connsiteX7" fmla="*/ 2618755 w 3934808"/>
              <a:gd name="connsiteY7" fmla="*/ 1118130 h 3937530"/>
              <a:gd name="connsiteX8" fmla="*/ 3088657 w 3934808"/>
              <a:gd name="connsiteY8" fmla="*/ 1168930 h 3937530"/>
              <a:gd name="connsiteX9" fmla="*/ 3898281 w 3934808"/>
              <a:gd name="connsiteY9" fmla="*/ 1778530 h 3937530"/>
              <a:gd name="connsiteX10" fmla="*/ 1950418 w 3934808"/>
              <a:gd name="connsiteY10" fmla="*/ 3937530 h 3937530"/>
              <a:gd name="connsiteX11" fmla="*/ 2555 w 3934808"/>
              <a:gd name="connsiteY11" fmla="*/ 1778530 h 3937530"/>
              <a:gd name="connsiteX0" fmla="*/ 2555 w 3933441"/>
              <a:gd name="connsiteY0" fmla="*/ 1778530 h 3937530"/>
              <a:gd name="connsiteX1" fmla="*/ 1526556 w 3933441"/>
              <a:gd name="connsiteY1" fmla="*/ 1029231 h 3937530"/>
              <a:gd name="connsiteX2" fmla="*/ 1069356 w 3933441"/>
              <a:gd name="connsiteY2" fmla="*/ 114830 h 3937530"/>
              <a:gd name="connsiteX3" fmla="*/ 1831356 w 3933441"/>
              <a:gd name="connsiteY3" fmla="*/ 813331 h 3937530"/>
              <a:gd name="connsiteX4" fmla="*/ 1975818 w 3933441"/>
              <a:gd name="connsiteY4" fmla="*/ 191030 h 3937530"/>
              <a:gd name="connsiteX5" fmla="*/ 2237756 w 3933441"/>
              <a:gd name="connsiteY5" fmla="*/ 826030 h 3937530"/>
              <a:gd name="connsiteX6" fmla="*/ 3101355 w 3933441"/>
              <a:gd name="connsiteY6" fmla="*/ 114830 h 3937530"/>
              <a:gd name="connsiteX7" fmla="*/ 2618755 w 3933441"/>
              <a:gd name="connsiteY7" fmla="*/ 1118130 h 3937530"/>
              <a:gd name="connsiteX8" fmla="*/ 3050557 w 3933441"/>
              <a:gd name="connsiteY8" fmla="*/ 1143530 h 3937530"/>
              <a:gd name="connsiteX9" fmla="*/ 3898281 w 3933441"/>
              <a:gd name="connsiteY9" fmla="*/ 1778530 h 3937530"/>
              <a:gd name="connsiteX10" fmla="*/ 1950418 w 3933441"/>
              <a:gd name="connsiteY10" fmla="*/ 3937530 h 3937530"/>
              <a:gd name="connsiteX11" fmla="*/ 2555 w 3933441"/>
              <a:gd name="connsiteY11" fmla="*/ 1778530 h 3937530"/>
              <a:gd name="connsiteX0" fmla="*/ 2555 w 3930002"/>
              <a:gd name="connsiteY0" fmla="*/ 1778530 h 3937530"/>
              <a:gd name="connsiteX1" fmla="*/ 1526556 w 3930002"/>
              <a:gd name="connsiteY1" fmla="*/ 1029231 h 3937530"/>
              <a:gd name="connsiteX2" fmla="*/ 1069356 w 3930002"/>
              <a:gd name="connsiteY2" fmla="*/ 114830 h 3937530"/>
              <a:gd name="connsiteX3" fmla="*/ 1831356 w 3930002"/>
              <a:gd name="connsiteY3" fmla="*/ 813331 h 3937530"/>
              <a:gd name="connsiteX4" fmla="*/ 1975818 w 3930002"/>
              <a:gd name="connsiteY4" fmla="*/ 191030 h 3937530"/>
              <a:gd name="connsiteX5" fmla="*/ 2237756 w 3930002"/>
              <a:gd name="connsiteY5" fmla="*/ 826030 h 3937530"/>
              <a:gd name="connsiteX6" fmla="*/ 3101355 w 3930002"/>
              <a:gd name="connsiteY6" fmla="*/ 114830 h 3937530"/>
              <a:gd name="connsiteX7" fmla="*/ 2618755 w 3930002"/>
              <a:gd name="connsiteY7" fmla="*/ 1118130 h 3937530"/>
              <a:gd name="connsiteX8" fmla="*/ 3050557 w 3930002"/>
              <a:gd name="connsiteY8" fmla="*/ 1143530 h 3937530"/>
              <a:gd name="connsiteX9" fmla="*/ 3898281 w 3930002"/>
              <a:gd name="connsiteY9" fmla="*/ 1778530 h 3937530"/>
              <a:gd name="connsiteX10" fmla="*/ 1950418 w 3930002"/>
              <a:gd name="connsiteY10" fmla="*/ 3937530 h 3937530"/>
              <a:gd name="connsiteX11" fmla="*/ 2555 w 3930002"/>
              <a:gd name="connsiteY11" fmla="*/ 1778530 h 3937530"/>
              <a:gd name="connsiteX0" fmla="*/ 2555 w 3928585"/>
              <a:gd name="connsiteY0" fmla="*/ 1778530 h 3937530"/>
              <a:gd name="connsiteX1" fmla="*/ 1526556 w 3928585"/>
              <a:gd name="connsiteY1" fmla="*/ 1029231 h 3937530"/>
              <a:gd name="connsiteX2" fmla="*/ 1069356 w 3928585"/>
              <a:gd name="connsiteY2" fmla="*/ 114830 h 3937530"/>
              <a:gd name="connsiteX3" fmla="*/ 1831356 w 3928585"/>
              <a:gd name="connsiteY3" fmla="*/ 813331 h 3937530"/>
              <a:gd name="connsiteX4" fmla="*/ 1975818 w 3928585"/>
              <a:gd name="connsiteY4" fmla="*/ 191030 h 3937530"/>
              <a:gd name="connsiteX5" fmla="*/ 2237756 w 3928585"/>
              <a:gd name="connsiteY5" fmla="*/ 826030 h 3937530"/>
              <a:gd name="connsiteX6" fmla="*/ 3101355 w 3928585"/>
              <a:gd name="connsiteY6" fmla="*/ 114830 h 3937530"/>
              <a:gd name="connsiteX7" fmla="*/ 2618755 w 3928585"/>
              <a:gd name="connsiteY7" fmla="*/ 1118130 h 3937530"/>
              <a:gd name="connsiteX8" fmla="*/ 2998170 w 3928585"/>
              <a:gd name="connsiteY8" fmla="*/ 1143530 h 3937530"/>
              <a:gd name="connsiteX9" fmla="*/ 3898281 w 3928585"/>
              <a:gd name="connsiteY9" fmla="*/ 1778530 h 3937530"/>
              <a:gd name="connsiteX10" fmla="*/ 1950418 w 3928585"/>
              <a:gd name="connsiteY10" fmla="*/ 3937530 h 3937530"/>
              <a:gd name="connsiteX11" fmla="*/ 2555 w 3928585"/>
              <a:gd name="connsiteY11" fmla="*/ 1778530 h 3937530"/>
              <a:gd name="connsiteX0" fmla="*/ 2555 w 3928585"/>
              <a:gd name="connsiteY0" fmla="*/ 1778530 h 3937530"/>
              <a:gd name="connsiteX1" fmla="*/ 1526556 w 3928585"/>
              <a:gd name="connsiteY1" fmla="*/ 1029231 h 3937530"/>
              <a:gd name="connsiteX2" fmla="*/ 1069356 w 3928585"/>
              <a:gd name="connsiteY2" fmla="*/ 114830 h 3937530"/>
              <a:gd name="connsiteX3" fmla="*/ 1831356 w 3928585"/>
              <a:gd name="connsiteY3" fmla="*/ 813331 h 3937530"/>
              <a:gd name="connsiteX4" fmla="*/ 1975818 w 3928585"/>
              <a:gd name="connsiteY4" fmla="*/ 191030 h 3937530"/>
              <a:gd name="connsiteX5" fmla="*/ 2237756 w 3928585"/>
              <a:gd name="connsiteY5" fmla="*/ 826030 h 3937530"/>
              <a:gd name="connsiteX6" fmla="*/ 3101355 w 3928585"/>
              <a:gd name="connsiteY6" fmla="*/ 114830 h 3937530"/>
              <a:gd name="connsiteX7" fmla="*/ 2618755 w 3928585"/>
              <a:gd name="connsiteY7" fmla="*/ 1118130 h 3937530"/>
              <a:gd name="connsiteX8" fmla="*/ 2998170 w 3928585"/>
              <a:gd name="connsiteY8" fmla="*/ 1143530 h 3937530"/>
              <a:gd name="connsiteX9" fmla="*/ 3898281 w 3928585"/>
              <a:gd name="connsiteY9" fmla="*/ 1778530 h 3937530"/>
              <a:gd name="connsiteX10" fmla="*/ 1950418 w 3928585"/>
              <a:gd name="connsiteY10" fmla="*/ 3937530 h 3937530"/>
              <a:gd name="connsiteX11" fmla="*/ 2555 w 3928585"/>
              <a:gd name="connsiteY11" fmla="*/ 1778530 h 3937530"/>
              <a:gd name="connsiteX0" fmla="*/ 2555 w 3929566"/>
              <a:gd name="connsiteY0" fmla="*/ 1778530 h 3937530"/>
              <a:gd name="connsiteX1" fmla="*/ 1526556 w 3929566"/>
              <a:gd name="connsiteY1" fmla="*/ 1029231 h 3937530"/>
              <a:gd name="connsiteX2" fmla="*/ 1069356 w 3929566"/>
              <a:gd name="connsiteY2" fmla="*/ 114830 h 3937530"/>
              <a:gd name="connsiteX3" fmla="*/ 1831356 w 3929566"/>
              <a:gd name="connsiteY3" fmla="*/ 813331 h 3937530"/>
              <a:gd name="connsiteX4" fmla="*/ 1975818 w 3929566"/>
              <a:gd name="connsiteY4" fmla="*/ 191030 h 3937530"/>
              <a:gd name="connsiteX5" fmla="*/ 2237756 w 3929566"/>
              <a:gd name="connsiteY5" fmla="*/ 826030 h 3937530"/>
              <a:gd name="connsiteX6" fmla="*/ 3101355 w 3929566"/>
              <a:gd name="connsiteY6" fmla="*/ 114830 h 3937530"/>
              <a:gd name="connsiteX7" fmla="*/ 2618755 w 3929566"/>
              <a:gd name="connsiteY7" fmla="*/ 1118130 h 3937530"/>
              <a:gd name="connsiteX8" fmla="*/ 2998170 w 3929566"/>
              <a:gd name="connsiteY8" fmla="*/ 1143530 h 3937530"/>
              <a:gd name="connsiteX9" fmla="*/ 3898281 w 3929566"/>
              <a:gd name="connsiteY9" fmla="*/ 1778530 h 3937530"/>
              <a:gd name="connsiteX10" fmla="*/ 1950418 w 3929566"/>
              <a:gd name="connsiteY10" fmla="*/ 3937530 h 3937530"/>
              <a:gd name="connsiteX11" fmla="*/ 2555 w 3929566"/>
              <a:gd name="connsiteY11" fmla="*/ 1778530 h 3937530"/>
              <a:gd name="connsiteX0" fmla="*/ 2555 w 3935470"/>
              <a:gd name="connsiteY0" fmla="*/ 1778530 h 3937530"/>
              <a:gd name="connsiteX1" fmla="*/ 1526556 w 3935470"/>
              <a:gd name="connsiteY1" fmla="*/ 1029231 h 3937530"/>
              <a:gd name="connsiteX2" fmla="*/ 1069356 w 3935470"/>
              <a:gd name="connsiteY2" fmla="*/ 114830 h 3937530"/>
              <a:gd name="connsiteX3" fmla="*/ 1831356 w 3935470"/>
              <a:gd name="connsiteY3" fmla="*/ 813331 h 3937530"/>
              <a:gd name="connsiteX4" fmla="*/ 1975818 w 3935470"/>
              <a:gd name="connsiteY4" fmla="*/ 191030 h 3937530"/>
              <a:gd name="connsiteX5" fmla="*/ 2237756 w 3935470"/>
              <a:gd name="connsiteY5" fmla="*/ 826030 h 3937530"/>
              <a:gd name="connsiteX6" fmla="*/ 3101355 w 3935470"/>
              <a:gd name="connsiteY6" fmla="*/ 114830 h 3937530"/>
              <a:gd name="connsiteX7" fmla="*/ 2618755 w 3935470"/>
              <a:gd name="connsiteY7" fmla="*/ 1118130 h 3937530"/>
              <a:gd name="connsiteX8" fmla="*/ 2998170 w 3935470"/>
              <a:gd name="connsiteY8" fmla="*/ 1143530 h 3937530"/>
              <a:gd name="connsiteX9" fmla="*/ 2821957 w 3935470"/>
              <a:gd name="connsiteY9" fmla="*/ 1608668 h 3937530"/>
              <a:gd name="connsiteX10" fmla="*/ 3898281 w 3935470"/>
              <a:gd name="connsiteY10" fmla="*/ 1778530 h 3937530"/>
              <a:gd name="connsiteX11" fmla="*/ 1950418 w 3935470"/>
              <a:gd name="connsiteY11" fmla="*/ 3937530 h 3937530"/>
              <a:gd name="connsiteX12" fmla="*/ 2555 w 3935470"/>
              <a:gd name="connsiteY12" fmla="*/ 1778530 h 3937530"/>
              <a:gd name="connsiteX0" fmla="*/ 2555 w 3935470"/>
              <a:gd name="connsiteY0" fmla="*/ 1778530 h 3937530"/>
              <a:gd name="connsiteX1" fmla="*/ 1526556 w 3935470"/>
              <a:gd name="connsiteY1" fmla="*/ 1029231 h 3937530"/>
              <a:gd name="connsiteX2" fmla="*/ 1069356 w 3935470"/>
              <a:gd name="connsiteY2" fmla="*/ 114830 h 3937530"/>
              <a:gd name="connsiteX3" fmla="*/ 1831356 w 3935470"/>
              <a:gd name="connsiteY3" fmla="*/ 813331 h 3937530"/>
              <a:gd name="connsiteX4" fmla="*/ 1975818 w 3935470"/>
              <a:gd name="connsiteY4" fmla="*/ 191030 h 3937530"/>
              <a:gd name="connsiteX5" fmla="*/ 2237756 w 3935470"/>
              <a:gd name="connsiteY5" fmla="*/ 826030 h 3937530"/>
              <a:gd name="connsiteX6" fmla="*/ 3101355 w 3935470"/>
              <a:gd name="connsiteY6" fmla="*/ 114830 h 3937530"/>
              <a:gd name="connsiteX7" fmla="*/ 2618755 w 3935470"/>
              <a:gd name="connsiteY7" fmla="*/ 1118130 h 3937530"/>
              <a:gd name="connsiteX8" fmla="*/ 3060082 w 3935470"/>
              <a:gd name="connsiteY8" fmla="*/ 1205443 h 3937530"/>
              <a:gd name="connsiteX9" fmla="*/ 2821957 w 3935470"/>
              <a:gd name="connsiteY9" fmla="*/ 1608668 h 3937530"/>
              <a:gd name="connsiteX10" fmla="*/ 3898281 w 3935470"/>
              <a:gd name="connsiteY10" fmla="*/ 1778530 h 3937530"/>
              <a:gd name="connsiteX11" fmla="*/ 1950418 w 3935470"/>
              <a:gd name="connsiteY11" fmla="*/ 3937530 h 3937530"/>
              <a:gd name="connsiteX12" fmla="*/ 2555 w 3935470"/>
              <a:gd name="connsiteY12" fmla="*/ 1778530 h 3937530"/>
              <a:gd name="connsiteX0" fmla="*/ 2555 w 3935470"/>
              <a:gd name="connsiteY0" fmla="*/ 1778530 h 3937530"/>
              <a:gd name="connsiteX1" fmla="*/ 1526556 w 3935470"/>
              <a:gd name="connsiteY1" fmla="*/ 1029231 h 3937530"/>
              <a:gd name="connsiteX2" fmla="*/ 1069356 w 3935470"/>
              <a:gd name="connsiteY2" fmla="*/ 114830 h 3937530"/>
              <a:gd name="connsiteX3" fmla="*/ 1831356 w 3935470"/>
              <a:gd name="connsiteY3" fmla="*/ 813331 h 3937530"/>
              <a:gd name="connsiteX4" fmla="*/ 1975818 w 3935470"/>
              <a:gd name="connsiteY4" fmla="*/ 191030 h 3937530"/>
              <a:gd name="connsiteX5" fmla="*/ 2237756 w 3935470"/>
              <a:gd name="connsiteY5" fmla="*/ 826030 h 3937530"/>
              <a:gd name="connsiteX6" fmla="*/ 3101355 w 3935470"/>
              <a:gd name="connsiteY6" fmla="*/ 114830 h 3937530"/>
              <a:gd name="connsiteX7" fmla="*/ 2618755 w 3935470"/>
              <a:gd name="connsiteY7" fmla="*/ 1118130 h 3937530"/>
              <a:gd name="connsiteX8" fmla="*/ 3060082 w 3935470"/>
              <a:gd name="connsiteY8" fmla="*/ 1205443 h 3937530"/>
              <a:gd name="connsiteX9" fmla="*/ 2821957 w 3935470"/>
              <a:gd name="connsiteY9" fmla="*/ 1608668 h 3937530"/>
              <a:gd name="connsiteX10" fmla="*/ 3898281 w 3935470"/>
              <a:gd name="connsiteY10" fmla="*/ 1778530 h 3937530"/>
              <a:gd name="connsiteX11" fmla="*/ 1950418 w 3935470"/>
              <a:gd name="connsiteY11" fmla="*/ 3937530 h 3937530"/>
              <a:gd name="connsiteX12" fmla="*/ 2555 w 3935470"/>
              <a:gd name="connsiteY12" fmla="*/ 1778530 h 3937530"/>
              <a:gd name="connsiteX0" fmla="*/ 2555 w 3935470"/>
              <a:gd name="connsiteY0" fmla="*/ 1778530 h 3937530"/>
              <a:gd name="connsiteX1" fmla="*/ 1526556 w 3935470"/>
              <a:gd name="connsiteY1" fmla="*/ 1029231 h 3937530"/>
              <a:gd name="connsiteX2" fmla="*/ 1069356 w 3935470"/>
              <a:gd name="connsiteY2" fmla="*/ 114830 h 3937530"/>
              <a:gd name="connsiteX3" fmla="*/ 1831356 w 3935470"/>
              <a:gd name="connsiteY3" fmla="*/ 813331 h 3937530"/>
              <a:gd name="connsiteX4" fmla="*/ 1975818 w 3935470"/>
              <a:gd name="connsiteY4" fmla="*/ 191030 h 3937530"/>
              <a:gd name="connsiteX5" fmla="*/ 2237756 w 3935470"/>
              <a:gd name="connsiteY5" fmla="*/ 826030 h 3937530"/>
              <a:gd name="connsiteX6" fmla="*/ 3101355 w 3935470"/>
              <a:gd name="connsiteY6" fmla="*/ 114830 h 3937530"/>
              <a:gd name="connsiteX7" fmla="*/ 2618755 w 3935470"/>
              <a:gd name="connsiteY7" fmla="*/ 1118130 h 3937530"/>
              <a:gd name="connsiteX8" fmla="*/ 3060082 w 3935470"/>
              <a:gd name="connsiteY8" fmla="*/ 1205443 h 3937530"/>
              <a:gd name="connsiteX9" fmla="*/ 2821957 w 3935470"/>
              <a:gd name="connsiteY9" fmla="*/ 1608668 h 3937530"/>
              <a:gd name="connsiteX10" fmla="*/ 3898281 w 3935470"/>
              <a:gd name="connsiteY10" fmla="*/ 1778530 h 3937530"/>
              <a:gd name="connsiteX11" fmla="*/ 1950418 w 3935470"/>
              <a:gd name="connsiteY11" fmla="*/ 3937530 h 3937530"/>
              <a:gd name="connsiteX12" fmla="*/ 2555 w 3935470"/>
              <a:gd name="connsiteY12" fmla="*/ 1778530 h 3937530"/>
              <a:gd name="connsiteX0" fmla="*/ 2555 w 3935470"/>
              <a:gd name="connsiteY0" fmla="*/ 1778530 h 3937530"/>
              <a:gd name="connsiteX1" fmla="*/ 1526556 w 3935470"/>
              <a:gd name="connsiteY1" fmla="*/ 1029231 h 3937530"/>
              <a:gd name="connsiteX2" fmla="*/ 1069356 w 3935470"/>
              <a:gd name="connsiteY2" fmla="*/ 114830 h 3937530"/>
              <a:gd name="connsiteX3" fmla="*/ 1831356 w 3935470"/>
              <a:gd name="connsiteY3" fmla="*/ 813331 h 3937530"/>
              <a:gd name="connsiteX4" fmla="*/ 1975818 w 3935470"/>
              <a:gd name="connsiteY4" fmla="*/ 191030 h 3937530"/>
              <a:gd name="connsiteX5" fmla="*/ 2237756 w 3935470"/>
              <a:gd name="connsiteY5" fmla="*/ 826030 h 3937530"/>
              <a:gd name="connsiteX6" fmla="*/ 3101355 w 3935470"/>
              <a:gd name="connsiteY6" fmla="*/ 114830 h 3937530"/>
              <a:gd name="connsiteX7" fmla="*/ 2609230 w 3935470"/>
              <a:gd name="connsiteY7" fmla="*/ 1141942 h 3937530"/>
              <a:gd name="connsiteX8" fmla="*/ 3060082 w 3935470"/>
              <a:gd name="connsiteY8" fmla="*/ 1205443 h 3937530"/>
              <a:gd name="connsiteX9" fmla="*/ 2821957 w 3935470"/>
              <a:gd name="connsiteY9" fmla="*/ 1608668 h 3937530"/>
              <a:gd name="connsiteX10" fmla="*/ 3898281 w 3935470"/>
              <a:gd name="connsiteY10" fmla="*/ 1778530 h 3937530"/>
              <a:gd name="connsiteX11" fmla="*/ 1950418 w 3935470"/>
              <a:gd name="connsiteY11" fmla="*/ 3937530 h 3937530"/>
              <a:gd name="connsiteX12" fmla="*/ 2555 w 3935470"/>
              <a:gd name="connsiteY12" fmla="*/ 1778530 h 3937530"/>
              <a:gd name="connsiteX0" fmla="*/ 2555 w 3935470"/>
              <a:gd name="connsiteY0" fmla="*/ 1778530 h 3937530"/>
              <a:gd name="connsiteX1" fmla="*/ 1526556 w 3935470"/>
              <a:gd name="connsiteY1" fmla="*/ 1029231 h 3937530"/>
              <a:gd name="connsiteX2" fmla="*/ 1069356 w 3935470"/>
              <a:gd name="connsiteY2" fmla="*/ 114830 h 3937530"/>
              <a:gd name="connsiteX3" fmla="*/ 1831356 w 3935470"/>
              <a:gd name="connsiteY3" fmla="*/ 813331 h 3937530"/>
              <a:gd name="connsiteX4" fmla="*/ 1975818 w 3935470"/>
              <a:gd name="connsiteY4" fmla="*/ 191030 h 3937530"/>
              <a:gd name="connsiteX5" fmla="*/ 2237756 w 3935470"/>
              <a:gd name="connsiteY5" fmla="*/ 826030 h 3937530"/>
              <a:gd name="connsiteX6" fmla="*/ 3101355 w 3935470"/>
              <a:gd name="connsiteY6" fmla="*/ 114830 h 3937530"/>
              <a:gd name="connsiteX7" fmla="*/ 2609230 w 3935470"/>
              <a:gd name="connsiteY7" fmla="*/ 1141942 h 3937530"/>
              <a:gd name="connsiteX8" fmla="*/ 3060082 w 3935470"/>
              <a:gd name="connsiteY8" fmla="*/ 1205443 h 3937530"/>
              <a:gd name="connsiteX9" fmla="*/ 2821957 w 3935470"/>
              <a:gd name="connsiteY9" fmla="*/ 1608668 h 3937530"/>
              <a:gd name="connsiteX10" fmla="*/ 3898281 w 3935470"/>
              <a:gd name="connsiteY10" fmla="*/ 1778530 h 3937530"/>
              <a:gd name="connsiteX11" fmla="*/ 1950418 w 3935470"/>
              <a:gd name="connsiteY11" fmla="*/ 3937530 h 3937530"/>
              <a:gd name="connsiteX12" fmla="*/ 2555 w 3935470"/>
              <a:gd name="connsiteY12" fmla="*/ 1778530 h 3937530"/>
              <a:gd name="connsiteX0" fmla="*/ 2555 w 3935470"/>
              <a:gd name="connsiteY0" fmla="*/ 1778530 h 3937530"/>
              <a:gd name="connsiteX1" fmla="*/ 1526556 w 3935470"/>
              <a:gd name="connsiteY1" fmla="*/ 1029231 h 3937530"/>
              <a:gd name="connsiteX2" fmla="*/ 1069356 w 3935470"/>
              <a:gd name="connsiteY2" fmla="*/ 114830 h 3937530"/>
              <a:gd name="connsiteX3" fmla="*/ 1831356 w 3935470"/>
              <a:gd name="connsiteY3" fmla="*/ 813331 h 3937530"/>
              <a:gd name="connsiteX4" fmla="*/ 1975818 w 3935470"/>
              <a:gd name="connsiteY4" fmla="*/ 191030 h 3937530"/>
              <a:gd name="connsiteX5" fmla="*/ 2237756 w 3935470"/>
              <a:gd name="connsiteY5" fmla="*/ 826030 h 3937530"/>
              <a:gd name="connsiteX6" fmla="*/ 3101355 w 3935470"/>
              <a:gd name="connsiteY6" fmla="*/ 114830 h 3937530"/>
              <a:gd name="connsiteX7" fmla="*/ 2609230 w 3935470"/>
              <a:gd name="connsiteY7" fmla="*/ 1141942 h 3937530"/>
              <a:gd name="connsiteX8" fmla="*/ 3060082 w 3935470"/>
              <a:gd name="connsiteY8" fmla="*/ 1205443 h 3937530"/>
              <a:gd name="connsiteX9" fmla="*/ 2821957 w 3935470"/>
              <a:gd name="connsiteY9" fmla="*/ 1608668 h 3937530"/>
              <a:gd name="connsiteX10" fmla="*/ 3898281 w 3935470"/>
              <a:gd name="connsiteY10" fmla="*/ 1778530 h 3937530"/>
              <a:gd name="connsiteX11" fmla="*/ 1950418 w 3935470"/>
              <a:gd name="connsiteY11" fmla="*/ 3937530 h 3937530"/>
              <a:gd name="connsiteX12" fmla="*/ 2555 w 3935470"/>
              <a:gd name="connsiteY12" fmla="*/ 1778530 h 3937530"/>
              <a:gd name="connsiteX0" fmla="*/ 2555 w 3935470"/>
              <a:gd name="connsiteY0" fmla="*/ 1778530 h 3937530"/>
              <a:gd name="connsiteX1" fmla="*/ 1526556 w 3935470"/>
              <a:gd name="connsiteY1" fmla="*/ 1029231 h 3937530"/>
              <a:gd name="connsiteX2" fmla="*/ 1069356 w 3935470"/>
              <a:gd name="connsiteY2" fmla="*/ 114830 h 3937530"/>
              <a:gd name="connsiteX3" fmla="*/ 1831356 w 3935470"/>
              <a:gd name="connsiteY3" fmla="*/ 813331 h 3937530"/>
              <a:gd name="connsiteX4" fmla="*/ 1975818 w 3935470"/>
              <a:gd name="connsiteY4" fmla="*/ 191030 h 3937530"/>
              <a:gd name="connsiteX5" fmla="*/ 2237756 w 3935470"/>
              <a:gd name="connsiteY5" fmla="*/ 826030 h 3937530"/>
              <a:gd name="connsiteX6" fmla="*/ 3101355 w 3935470"/>
              <a:gd name="connsiteY6" fmla="*/ 114830 h 3937530"/>
              <a:gd name="connsiteX7" fmla="*/ 2609230 w 3935470"/>
              <a:gd name="connsiteY7" fmla="*/ 1141942 h 3937530"/>
              <a:gd name="connsiteX8" fmla="*/ 3060082 w 3935470"/>
              <a:gd name="connsiteY8" fmla="*/ 1205443 h 3937530"/>
              <a:gd name="connsiteX9" fmla="*/ 2821957 w 3935470"/>
              <a:gd name="connsiteY9" fmla="*/ 1608668 h 3937530"/>
              <a:gd name="connsiteX10" fmla="*/ 3898281 w 3935470"/>
              <a:gd name="connsiteY10" fmla="*/ 1778530 h 3937530"/>
              <a:gd name="connsiteX11" fmla="*/ 1950418 w 3935470"/>
              <a:gd name="connsiteY11" fmla="*/ 3937530 h 3937530"/>
              <a:gd name="connsiteX12" fmla="*/ 2555 w 3935470"/>
              <a:gd name="connsiteY12" fmla="*/ 1778530 h 3937530"/>
              <a:gd name="connsiteX0" fmla="*/ 2555 w 3935470"/>
              <a:gd name="connsiteY0" fmla="*/ 1778530 h 3937530"/>
              <a:gd name="connsiteX1" fmla="*/ 1526556 w 3935470"/>
              <a:gd name="connsiteY1" fmla="*/ 1029231 h 3937530"/>
              <a:gd name="connsiteX2" fmla="*/ 1069356 w 3935470"/>
              <a:gd name="connsiteY2" fmla="*/ 114830 h 3937530"/>
              <a:gd name="connsiteX3" fmla="*/ 1831356 w 3935470"/>
              <a:gd name="connsiteY3" fmla="*/ 813331 h 3937530"/>
              <a:gd name="connsiteX4" fmla="*/ 1975818 w 3935470"/>
              <a:gd name="connsiteY4" fmla="*/ 191030 h 3937530"/>
              <a:gd name="connsiteX5" fmla="*/ 2237756 w 3935470"/>
              <a:gd name="connsiteY5" fmla="*/ 826030 h 3937530"/>
              <a:gd name="connsiteX6" fmla="*/ 3101355 w 3935470"/>
              <a:gd name="connsiteY6" fmla="*/ 114830 h 3937530"/>
              <a:gd name="connsiteX7" fmla="*/ 2609230 w 3935470"/>
              <a:gd name="connsiteY7" fmla="*/ 1141942 h 3937530"/>
              <a:gd name="connsiteX8" fmla="*/ 3060082 w 3935470"/>
              <a:gd name="connsiteY8" fmla="*/ 1205443 h 3937530"/>
              <a:gd name="connsiteX9" fmla="*/ 2821957 w 3935470"/>
              <a:gd name="connsiteY9" fmla="*/ 1608668 h 3937530"/>
              <a:gd name="connsiteX10" fmla="*/ 3898281 w 3935470"/>
              <a:gd name="connsiteY10" fmla="*/ 1778530 h 3937530"/>
              <a:gd name="connsiteX11" fmla="*/ 1950418 w 3935470"/>
              <a:gd name="connsiteY11" fmla="*/ 3937530 h 3937530"/>
              <a:gd name="connsiteX12" fmla="*/ 2555 w 3935470"/>
              <a:gd name="connsiteY12" fmla="*/ 1778530 h 3937530"/>
              <a:gd name="connsiteX0" fmla="*/ 2555 w 3935470"/>
              <a:gd name="connsiteY0" fmla="*/ 1778530 h 3937530"/>
              <a:gd name="connsiteX1" fmla="*/ 1526556 w 3935470"/>
              <a:gd name="connsiteY1" fmla="*/ 1029231 h 3937530"/>
              <a:gd name="connsiteX2" fmla="*/ 1069356 w 3935470"/>
              <a:gd name="connsiteY2" fmla="*/ 114830 h 3937530"/>
              <a:gd name="connsiteX3" fmla="*/ 1831356 w 3935470"/>
              <a:gd name="connsiteY3" fmla="*/ 813331 h 3937530"/>
              <a:gd name="connsiteX4" fmla="*/ 1975818 w 3935470"/>
              <a:gd name="connsiteY4" fmla="*/ 191030 h 3937530"/>
              <a:gd name="connsiteX5" fmla="*/ 2237756 w 3935470"/>
              <a:gd name="connsiteY5" fmla="*/ 826030 h 3937530"/>
              <a:gd name="connsiteX6" fmla="*/ 3101355 w 3935470"/>
              <a:gd name="connsiteY6" fmla="*/ 114830 h 3937530"/>
              <a:gd name="connsiteX7" fmla="*/ 2609230 w 3935470"/>
              <a:gd name="connsiteY7" fmla="*/ 1141942 h 3937530"/>
              <a:gd name="connsiteX8" fmla="*/ 3060082 w 3935470"/>
              <a:gd name="connsiteY8" fmla="*/ 1205443 h 3937530"/>
              <a:gd name="connsiteX9" fmla="*/ 2821957 w 3935470"/>
              <a:gd name="connsiteY9" fmla="*/ 1608668 h 3937530"/>
              <a:gd name="connsiteX10" fmla="*/ 3898281 w 3935470"/>
              <a:gd name="connsiteY10" fmla="*/ 1778530 h 3937530"/>
              <a:gd name="connsiteX11" fmla="*/ 1950418 w 3935470"/>
              <a:gd name="connsiteY11" fmla="*/ 3937530 h 3937530"/>
              <a:gd name="connsiteX12" fmla="*/ 2555 w 3935470"/>
              <a:gd name="connsiteY12" fmla="*/ 1778530 h 3937530"/>
              <a:gd name="connsiteX0" fmla="*/ 2555 w 3935470"/>
              <a:gd name="connsiteY0" fmla="*/ 1778530 h 3937530"/>
              <a:gd name="connsiteX1" fmla="*/ 1526556 w 3935470"/>
              <a:gd name="connsiteY1" fmla="*/ 1029231 h 3937530"/>
              <a:gd name="connsiteX2" fmla="*/ 1069356 w 3935470"/>
              <a:gd name="connsiteY2" fmla="*/ 114830 h 3937530"/>
              <a:gd name="connsiteX3" fmla="*/ 1831356 w 3935470"/>
              <a:gd name="connsiteY3" fmla="*/ 813331 h 3937530"/>
              <a:gd name="connsiteX4" fmla="*/ 1975818 w 3935470"/>
              <a:gd name="connsiteY4" fmla="*/ 191030 h 3937530"/>
              <a:gd name="connsiteX5" fmla="*/ 2237756 w 3935470"/>
              <a:gd name="connsiteY5" fmla="*/ 826030 h 3937530"/>
              <a:gd name="connsiteX6" fmla="*/ 3101355 w 3935470"/>
              <a:gd name="connsiteY6" fmla="*/ 114830 h 3937530"/>
              <a:gd name="connsiteX7" fmla="*/ 2609230 w 3935470"/>
              <a:gd name="connsiteY7" fmla="*/ 1141942 h 3937530"/>
              <a:gd name="connsiteX8" fmla="*/ 3060082 w 3935470"/>
              <a:gd name="connsiteY8" fmla="*/ 1205443 h 3937530"/>
              <a:gd name="connsiteX9" fmla="*/ 2821957 w 3935470"/>
              <a:gd name="connsiteY9" fmla="*/ 1608668 h 3937530"/>
              <a:gd name="connsiteX10" fmla="*/ 3898281 w 3935470"/>
              <a:gd name="connsiteY10" fmla="*/ 1778530 h 3937530"/>
              <a:gd name="connsiteX11" fmla="*/ 1950418 w 3935470"/>
              <a:gd name="connsiteY11" fmla="*/ 3937530 h 3937530"/>
              <a:gd name="connsiteX12" fmla="*/ 2555 w 3935470"/>
              <a:gd name="connsiteY12" fmla="*/ 1778530 h 3937530"/>
              <a:gd name="connsiteX0" fmla="*/ 2555 w 3971496"/>
              <a:gd name="connsiteY0" fmla="*/ 1778530 h 3937530"/>
              <a:gd name="connsiteX1" fmla="*/ 1526556 w 3971496"/>
              <a:gd name="connsiteY1" fmla="*/ 1029231 h 3937530"/>
              <a:gd name="connsiteX2" fmla="*/ 1069356 w 3971496"/>
              <a:gd name="connsiteY2" fmla="*/ 114830 h 3937530"/>
              <a:gd name="connsiteX3" fmla="*/ 1831356 w 3971496"/>
              <a:gd name="connsiteY3" fmla="*/ 813331 h 3937530"/>
              <a:gd name="connsiteX4" fmla="*/ 1975818 w 3971496"/>
              <a:gd name="connsiteY4" fmla="*/ 191030 h 3937530"/>
              <a:gd name="connsiteX5" fmla="*/ 2237756 w 3971496"/>
              <a:gd name="connsiteY5" fmla="*/ 826030 h 3937530"/>
              <a:gd name="connsiteX6" fmla="*/ 3101355 w 3971496"/>
              <a:gd name="connsiteY6" fmla="*/ 114830 h 3937530"/>
              <a:gd name="connsiteX7" fmla="*/ 2609230 w 3971496"/>
              <a:gd name="connsiteY7" fmla="*/ 1141942 h 3937530"/>
              <a:gd name="connsiteX8" fmla="*/ 3060082 w 3971496"/>
              <a:gd name="connsiteY8" fmla="*/ 1205443 h 3937530"/>
              <a:gd name="connsiteX9" fmla="*/ 2821957 w 3971496"/>
              <a:gd name="connsiteY9" fmla="*/ 1608668 h 3937530"/>
              <a:gd name="connsiteX10" fmla="*/ 3336307 w 3971496"/>
              <a:gd name="connsiteY10" fmla="*/ 1684868 h 3937530"/>
              <a:gd name="connsiteX11" fmla="*/ 3898281 w 3971496"/>
              <a:gd name="connsiteY11" fmla="*/ 1778530 h 3937530"/>
              <a:gd name="connsiteX12" fmla="*/ 1950418 w 3971496"/>
              <a:gd name="connsiteY12" fmla="*/ 3937530 h 3937530"/>
              <a:gd name="connsiteX13" fmla="*/ 2555 w 3971496"/>
              <a:gd name="connsiteY13" fmla="*/ 1778530 h 3937530"/>
              <a:gd name="connsiteX0" fmla="*/ 2555 w 3971496"/>
              <a:gd name="connsiteY0" fmla="*/ 1778530 h 3937530"/>
              <a:gd name="connsiteX1" fmla="*/ 1526556 w 3971496"/>
              <a:gd name="connsiteY1" fmla="*/ 1029231 h 3937530"/>
              <a:gd name="connsiteX2" fmla="*/ 1069356 w 3971496"/>
              <a:gd name="connsiteY2" fmla="*/ 114830 h 3937530"/>
              <a:gd name="connsiteX3" fmla="*/ 1831356 w 3971496"/>
              <a:gd name="connsiteY3" fmla="*/ 813331 h 3937530"/>
              <a:gd name="connsiteX4" fmla="*/ 1975818 w 3971496"/>
              <a:gd name="connsiteY4" fmla="*/ 191030 h 3937530"/>
              <a:gd name="connsiteX5" fmla="*/ 2237756 w 3971496"/>
              <a:gd name="connsiteY5" fmla="*/ 826030 h 3937530"/>
              <a:gd name="connsiteX6" fmla="*/ 3101355 w 3971496"/>
              <a:gd name="connsiteY6" fmla="*/ 114830 h 3937530"/>
              <a:gd name="connsiteX7" fmla="*/ 2609230 w 3971496"/>
              <a:gd name="connsiteY7" fmla="*/ 1141942 h 3937530"/>
              <a:gd name="connsiteX8" fmla="*/ 3060082 w 3971496"/>
              <a:gd name="connsiteY8" fmla="*/ 1205443 h 3937530"/>
              <a:gd name="connsiteX9" fmla="*/ 2821957 w 3971496"/>
              <a:gd name="connsiteY9" fmla="*/ 1608668 h 3937530"/>
              <a:gd name="connsiteX10" fmla="*/ 3336307 w 3971496"/>
              <a:gd name="connsiteY10" fmla="*/ 1684868 h 3937530"/>
              <a:gd name="connsiteX11" fmla="*/ 3898281 w 3971496"/>
              <a:gd name="connsiteY11" fmla="*/ 1778530 h 3937530"/>
              <a:gd name="connsiteX12" fmla="*/ 1950418 w 3971496"/>
              <a:gd name="connsiteY12" fmla="*/ 3937530 h 3937530"/>
              <a:gd name="connsiteX13" fmla="*/ 2555 w 3971496"/>
              <a:gd name="connsiteY13" fmla="*/ 1778530 h 3937530"/>
              <a:gd name="connsiteX0" fmla="*/ 2555 w 4003228"/>
              <a:gd name="connsiteY0" fmla="*/ 1778530 h 3937530"/>
              <a:gd name="connsiteX1" fmla="*/ 1526556 w 4003228"/>
              <a:gd name="connsiteY1" fmla="*/ 1029231 h 3937530"/>
              <a:gd name="connsiteX2" fmla="*/ 1069356 w 4003228"/>
              <a:gd name="connsiteY2" fmla="*/ 114830 h 3937530"/>
              <a:gd name="connsiteX3" fmla="*/ 1831356 w 4003228"/>
              <a:gd name="connsiteY3" fmla="*/ 813331 h 3937530"/>
              <a:gd name="connsiteX4" fmla="*/ 1975818 w 4003228"/>
              <a:gd name="connsiteY4" fmla="*/ 191030 h 3937530"/>
              <a:gd name="connsiteX5" fmla="*/ 2237756 w 4003228"/>
              <a:gd name="connsiteY5" fmla="*/ 826030 h 3937530"/>
              <a:gd name="connsiteX6" fmla="*/ 3101355 w 4003228"/>
              <a:gd name="connsiteY6" fmla="*/ 114830 h 3937530"/>
              <a:gd name="connsiteX7" fmla="*/ 2609230 w 4003228"/>
              <a:gd name="connsiteY7" fmla="*/ 1141942 h 3937530"/>
              <a:gd name="connsiteX8" fmla="*/ 3060082 w 4003228"/>
              <a:gd name="connsiteY8" fmla="*/ 1205443 h 3937530"/>
              <a:gd name="connsiteX9" fmla="*/ 2821957 w 4003228"/>
              <a:gd name="connsiteY9" fmla="*/ 1608668 h 3937530"/>
              <a:gd name="connsiteX10" fmla="*/ 3336307 w 4003228"/>
              <a:gd name="connsiteY10" fmla="*/ 1684868 h 3937530"/>
              <a:gd name="connsiteX11" fmla="*/ 3626820 w 4003228"/>
              <a:gd name="connsiteY11" fmla="*/ 2013480 h 3937530"/>
              <a:gd name="connsiteX12" fmla="*/ 3898281 w 4003228"/>
              <a:gd name="connsiteY12" fmla="*/ 1778530 h 3937530"/>
              <a:gd name="connsiteX13" fmla="*/ 1950418 w 4003228"/>
              <a:gd name="connsiteY13" fmla="*/ 3937530 h 3937530"/>
              <a:gd name="connsiteX14" fmla="*/ 2555 w 4003228"/>
              <a:gd name="connsiteY14" fmla="*/ 1778530 h 3937530"/>
              <a:gd name="connsiteX0" fmla="*/ 2555 w 4003228"/>
              <a:gd name="connsiteY0" fmla="*/ 1778530 h 3937530"/>
              <a:gd name="connsiteX1" fmla="*/ 1526556 w 4003228"/>
              <a:gd name="connsiteY1" fmla="*/ 1029231 h 3937530"/>
              <a:gd name="connsiteX2" fmla="*/ 1069356 w 4003228"/>
              <a:gd name="connsiteY2" fmla="*/ 114830 h 3937530"/>
              <a:gd name="connsiteX3" fmla="*/ 1831356 w 4003228"/>
              <a:gd name="connsiteY3" fmla="*/ 813331 h 3937530"/>
              <a:gd name="connsiteX4" fmla="*/ 1975818 w 4003228"/>
              <a:gd name="connsiteY4" fmla="*/ 191030 h 3937530"/>
              <a:gd name="connsiteX5" fmla="*/ 2237756 w 4003228"/>
              <a:gd name="connsiteY5" fmla="*/ 826030 h 3937530"/>
              <a:gd name="connsiteX6" fmla="*/ 3101355 w 4003228"/>
              <a:gd name="connsiteY6" fmla="*/ 114830 h 3937530"/>
              <a:gd name="connsiteX7" fmla="*/ 2609230 w 4003228"/>
              <a:gd name="connsiteY7" fmla="*/ 1141942 h 3937530"/>
              <a:gd name="connsiteX8" fmla="*/ 3060082 w 4003228"/>
              <a:gd name="connsiteY8" fmla="*/ 1205443 h 3937530"/>
              <a:gd name="connsiteX9" fmla="*/ 2821957 w 4003228"/>
              <a:gd name="connsiteY9" fmla="*/ 1608668 h 3937530"/>
              <a:gd name="connsiteX10" fmla="*/ 3336307 w 4003228"/>
              <a:gd name="connsiteY10" fmla="*/ 1684868 h 3937530"/>
              <a:gd name="connsiteX11" fmla="*/ 3626820 w 4003228"/>
              <a:gd name="connsiteY11" fmla="*/ 2013480 h 3937530"/>
              <a:gd name="connsiteX12" fmla="*/ 3898281 w 4003228"/>
              <a:gd name="connsiteY12" fmla="*/ 1778530 h 3937530"/>
              <a:gd name="connsiteX13" fmla="*/ 1950418 w 4003228"/>
              <a:gd name="connsiteY13" fmla="*/ 3937530 h 3937530"/>
              <a:gd name="connsiteX14" fmla="*/ 2555 w 4003228"/>
              <a:gd name="connsiteY14" fmla="*/ 1778530 h 3937530"/>
              <a:gd name="connsiteX0" fmla="*/ 2555 w 3676051"/>
              <a:gd name="connsiteY0" fmla="*/ 1778530 h 3939551"/>
              <a:gd name="connsiteX1" fmla="*/ 1526556 w 3676051"/>
              <a:gd name="connsiteY1" fmla="*/ 1029231 h 3939551"/>
              <a:gd name="connsiteX2" fmla="*/ 1069356 w 3676051"/>
              <a:gd name="connsiteY2" fmla="*/ 114830 h 3939551"/>
              <a:gd name="connsiteX3" fmla="*/ 1831356 w 3676051"/>
              <a:gd name="connsiteY3" fmla="*/ 813331 h 3939551"/>
              <a:gd name="connsiteX4" fmla="*/ 1975818 w 3676051"/>
              <a:gd name="connsiteY4" fmla="*/ 191030 h 3939551"/>
              <a:gd name="connsiteX5" fmla="*/ 2237756 w 3676051"/>
              <a:gd name="connsiteY5" fmla="*/ 826030 h 3939551"/>
              <a:gd name="connsiteX6" fmla="*/ 3101355 w 3676051"/>
              <a:gd name="connsiteY6" fmla="*/ 114830 h 3939551"/>
              <a:gd name="connsiteX7" fmla="*/ 2609230 w 3676051"/>
              <a:gd name="connsiteY7" fmla="*/ 1141942 h 3939551"/>
              <a:gd name="connsiteX8" fmla="*/ 3060082 w 3676051"/>
              <a:gd name="connsiteY8" fmla="*/ 1205443 h 3939551"/>
              <a:gd name="connsiteX9" fmla="*/ 2821957 w 3676051"/>
              <a:gd name="connsiteY9" fmla="*/ 1608668 h 3939551"/>
              <a:gd name="connsiteX10" fmla="*/ 3336307 w 3676051"/>
              <a:gd name="connsiteY10" fmla="*/ 1684868 h 3939551"/>
              <a:gd name="connsiteX11" fmla="*/ 3626820 w 3676051"/>
              <a:gd name="connsiteY11" fmla="*/ 2013480 h 3939551"/>
              <a:gd name="connsiteX12" fmla="*/ 3383931 w 3676051"/>
              <a:gd name="connsiteY12" fmla="*/ 2159530 h 3939551"/>
              <a:gd name="connsiteX13" fmla="*/ 1950418 w 3676051"/>
              <a:gd name="connsiteY13" fmla="*/ 3937530 h 3939551"/>
              <a:gd name="connsiteX14" fmla="*/ 2555 w 3676051"/>
              <a:gd name="connsiteY14" fmla="*/ 1778530 h 3939551"/>
              <a:gd name="connsiteX0" fmla="*/ 2555 w 3648852"/>
              <a:gd name="connsiteY0" fmla="*/ 1778530 h 3939551"/>
              <a:gd name="connsiteX1" fmla="*/ 1526556 w 3648852"/>
              <a:gd name="connsiteY1" fmla="*/ 1029231 h 3939551"/>
              <a:gd name="connsiteX2" fmla="*/ 1069356 w 3648852"/>
              <a:gd name="connsiteY2" fmla="*/ 114830 h 3939551"/>
              <a:gd name="connsiteX3" fmla="*/ 1831356 w 3648852"/>
              <a:gd name="connsiteY3" fmla="*/ 813331 h 3939551"/>
              <a:gd name="connsiteX4" fmla="*/ 1975818 w 3648852"/>
              <a:gd name="connsiteY4" fmla="*/ 191030 h 3939551"/>
              <a:gd name="connsiteX5" fmla="*/ 2237756 w 3648852"/>
              <a:gd name="connsiteY5" fmla="*/ 826030 h 3939551"/>
              <a:gd name="connsiteX6" fmla="*/ 3101355 w 3648852"/>
              <a:gd name="connsiteY6" fmla="*/ 114830 h 3939551"/>
              <a:gd name="connsiteX7" fmla="*/ 2609230 w 3648852"/>
              <a:gd name="connsiteY7" fmla="*/ 1141942 h 3939551"/>
              <a:gd name="connsiteX8" fmla="*/ 3060082 w 3648852"/>
              <a:gd name="connsiteY8" fmla="*/ 1205443 h 3939551"/>
              <a:gd name="connsiteX9" fmla="*/ 2821957 w 3648852"/>
              <a:gd name="connsiteY9" fmla="*/ 1608668 h 3939551"/>
              <a:gd name="connsiteX10" fmla="*/ 3336307 w 3648852"/>
              <a:gd name="connsiteY10" fmla="*/ 1684868 h 3939551"/>
              <a:gd name="connsiteX11" fmla="*/ 3626820 w 3648852"/>
              <a:gd name="connsiteY11" fmla="*/ 2013480 h 3939551"/>
              <a:gd name="connsiteX12" fmla="*/ 3383931 w 3648852"/>
              <a:gd name="connsiteY12" fmla="*/ 2159530 h 3939551"/>
              <a:gd name="connsiteX13" fmla="*/ 1950418 w 3648852"/>
              <a:gd name="connsiteY13" fmla="*/ 3937530 h 3939551"/>
              <a:gd name="connsiteX14" fmla="*/ 2555 w 3648852"/>
              <a:gd name="connsiteY14" fmla="*/ 1778530 h 3939551"/>
              <a:gd name="connsiteX0" fmla="*/ 2555 w 3551148"/>
              <a:gd name="connsiteY0" fmla="*/ 1778530 h 3939551"/>
              <a:gd name="connsiteX1" fmla="*/ 1526556 w 3551148"/>
              <a:gd name="connsiteY1" fmla="*/ 1029231 h 3939551"/>
              <a:gd name="connsiteX2" fmla="*/ 1069356 w 3551148"/>
              <a:gd name="connsiteY2" fmla="*/ 114830 h 3939551"/>
              <a:gd name="connsiteX3" fmla="*/ 1831356 w 3551148"/>
              <a:gd name="connsiteY3" fmla="*/ 813331 h 3939551"/>
              <a:gd name="connsiteX4" fmla="*/ 1975818 w 3551148"/>
              <a:gd name="connsiteY4" fmla="*/ 191030 h 3939551"/>
              <a:gd name="connsiteX5" fmla="*/ 2237756 w 3551148"/>
              <a:gd name="connsiteY5" fmla="*/ 826030 h 3939551"/>
              <a:gd name="connsiteX6" fmla="*/ 3101355 w 3551148"/>
              <a:gd name="connsiteY6" fmla="*/ 114830 h 3939551"/>
              <a:gd name="connsiteX7" fmla="*/ 2609230 w 3551148"/>
              <a:gd name="connsiteY7" fmla="*/ 1141942 h 3939551"/>
              <a:gd name="connsiteX8" fmla="*/ 3060082 w 3551148"/>
              <a:gd name="connsiteY8" fmla="*/ 1205443 h 3939551"/>
              <a:gd name="connsiteX9" fmla="*/ 2821957 w 3551148"/>
              <a:gd name="connsiteY9" fmla="*/ 1608668 h 3939551"/>
              <a:gd name="connsiteX10" fmla="*/ 3336307 w 3551148"/>
              <a:gd name="connsiteY10" fmla="*/ 1684868 h 3939551"/>
              <a:gd name="connsiteX11" fmla="*/ 3517283 w 3551148"/>
              <a:gd name="connsiteY11" fmla="*/ 1965855 h 3939551"/>
              <a:gd name="connsiteX12" fmla="*/ 3383931 w 3551148"/>
              <a:gd name="connsiteY12" fmla="*/ 2159530 h 3939551"/>
              <a:gd name="connsiteX13" fmla="*/ 1950418 w 3551148"/>
              <a:gd name="connsiteY13" fmla="*/ 3937530 h 3939551"/>
              <a:gd name="connsiteX14" fmla="*/ 2555 w 3551148"/>
              <a:gd name="connsiteY14" fmla="*/ 1778530 h 3939551"/>
              <a:gd name="connsiteX0" fmla="*/ 2555 w 3517283"/>
              <a:gd name="connsiteY0" fmla="*/ 1778530 h 3939551"/>
              <a:gd name="connsiteX1" fmla="*/ 1526556 w 3517283"/>
              <a:gd name="connsiteY1" fmla="*/ 1029231 h 3939551"/>
              <a:gd name="connsiteX2" fmla="*/ 1069356 w 3517283"/>
              <a:gd name="connsiteY2" fmla="*/ 114830 h 3939551"/>
              <a:gd name="connsiteX3" fmla="*/ 1831356 w 3517283"/>
              <a:gd name="connsiteY3" fmla="*/ 813331 h 3939551"/>
              <a:gd name="connsiteX4" fmla="*/ 1975818 w 3517283"/>
              <a:gd name="connsiteY4" fmla="*/ 191030 h 3939551"/>
              <a:gd name="connsiteX5" fmla="*/ 2237756 w 3517283"/>
              <a:gd name="connsiteY5" fmla="*/ 826030 h 3939551"/>
              <a:gd name="connsiteX6" fmla="*/ 3101355 w 3517283"/>
              <a:gd name="connsiteY6" fmla="*/ 114830 h 3939551"/>
              <a:gd name="connsiteX7" fmla="*/ 2609230 w 3517283"/>
              <a:gd name="connsiteY7" fmla="*/ 1141942 h 3939551"/>
              <a:gd name="connsiteX8" fmla="*/ 3060082 w 3517283"/>
              <a:gd name="connsiteY8" fmla="*/ 1205443 h 3939551"/>
              <a:gd name="connsiteX9" fmla="*/ 2821957 w 3517283"/>
              <a:gd name="connsiteY9" fmla="*/ 1608668 h 3939551"/>
              <a:gd name="connsiteX10" fmla="*/ 3336307 w 3517283"/>
              <a:gd name="connsiteY10" fmla="*/ 1684868 h 3939551"/>
              <a:gd name="connsiteX11" fmla="*/ 3517283 w 3517283"/>
              <a:gd name="connsiteY11" fmla="*/ 1965855 h 3939551"/>
              <a:gd name="connsiteX12" fmla="*/ 3383931 w 3517283"/>
              <a:gd name="connsiteY12" fmla="*/ 2159530 h 3939551"/>
              <a:gd name="connsiteX13" fmla="*/ 1950418 w 3517283"/>
              <a:gd name="connsiteY13" fmla="*/ 3937530 h 3939551"/>
              <a:gd name="connsiteX14" fmla="*/ 2555 w 3517283"/>
              <a:gd name="connsiteY14" fmla="*/ 1778530 h 3939551"/>
              <a:gd name="connsiteX0" fmla="*/ 2555 w 3521355"/>
              <a:gd name="connsiteY0" fmla="*/ 1778530 h 3939551"/>
              <a:gd name="connsiteX1" fmla="*/ 1526556 w 3521355"/>
              <a:gd name="connsiteY1" fmla="*/ 1029231 h 3939551"/>
              <a:gd name="connsiteX2" fmla="*/ 1069356 w 3521355"/>
              <a:gd name="connsiteY2" fmla="*/ 114830 h 3939551"/>
              <a:gd name="connsiteX3" fmla="*/ 1831356 w 3521355"/>
              <a:gd name="connsiteY3" fmla="*/ 813331 h 3939551"/>
              <a:gd name="connsiteX4" fmla="*/ 1975818 w 3521355"/>
              <a:gd name="connsiteY4" fmla="*/ 191030 h 3939551"/>
              <a:gd name="connsiteX5" fmla="*/ 2237756 w 3521355"/>
              <a:gd name="connsiteY5" fmla="*/ 826030 h 3939551"/>
              <a:gd name="connsiteX6" fmla="*/ 3101355 w 3521355"/>
              <a:gd name="connsiteY6" fmla="*/ 114830 h 3939551"/>
              <a:gd name="connsiteX7" fmla="*/ 2609230 w 3521355"/>
              <a:gd name="connsiteY7" fmla="*/ 1141942 h 3939551"/>
              <a:gd name="connsiteX8" fmla="*/ 3060082 w 3521355"/>
              <a:gd name="connsiteY8" fmla="*/ 1205443 h 3939551"/>
              <a:gd name="connsiteX9" fmla="*/ 2821957 w 3521355"/>
              <a:gd name="connsiteY9" fmla="*/ 1608668 h 3939551"/>
              <a:gd name="connsiteX10" fmla="*/ 3336307 w 3521355"/>
              <a:gd name="connsiteY10" fmla="*/ 1684868 h 3939551"/>
              <a:gd name="connsiteX11" fmla="*/ 3517283 w 3521355"/>
              <a:gd name="connsiteY11" fmla="*/ 1965855 h 3939551"/>
              <a:gd name="connsiteX12" fmla="*/ 3383931 w 3521355"/>
              <a:gd name="connsiteY12" fmla="*/ 2159530 h 3939551"/>
              <a:gd name="connsiteX13" fmla="*/ 1950418 w 3521355"/>
              <a:gd name="connsiteY13" fmla="*/ 3937530 h 3939551"/>
              <a:gd name="connsiteX14" fmla="*/ 2555 w 3521355"/>
              <a:gd name="connsiteY14" fmla="*/ 1778530 h 3939551"/>
              <a:gd name="connsiteX0" fmla="*/ 2555 w 3521355"/>
              <a:gd name="connsiteY0" fmla="*/ 1778530 h 3939551"/>
              <a:gd name="connsiteX1" fmla="*/ 1526556 w 3521355"/>
              <a:gd name="connsiteY1" fmla="*/ 1029231 h 3939551"/>
              <a:gd name="connsiteX2" fmla="*/ 1069356 w 3521355"/>
              <a:gd name="connsiteY2" fmla="*/ 114830 h 3939551"/>
              <a:gd name="connsiteX3" fmla="*/ 1831356 w 3521355"/>
              <a:gd name="connsiteY3" fmla="*/ 813331 h 3939551"/>
              <a:gd name="connsiteX4" fmla="*/ 1975818 w 3521355"/>
              <a:gd name="connsiteY4" fmla="*/ 191030 h 3939551"/>
              <a:gd name="connsiteX5" fmla="*/ 2237756 w 3521355"/>
              <a:gd name="connsiteY5" fmla="*/ 826030 h 3939551"/>
              <a:gd name="connsiteX6" fmla="*/ 3101355 w 3521355"/>
              <a:gd name="connsiteY6" fmla="*/ 114830 h 3939551"/>
              <a:gd name="connsiteX7" fmla="*/ 2609230 w 3521355"/>
              <a:gd name="connsiteY7" fmla="*/ 1141942 h 3939551"/>
              <a:gd name="connsiteX8" fmla="*/ 3060082 w 3521355"/>
              <a:gd name="connsiteY8" fmla="*/ 1205443 h 3939551"/>
              <a:gd name="connsiteX9" fmla="*/ 2821957 w 3521355"/>
              <a:gd name="connsiteY9" fmla="*/ 1608668 h 3939551"/>
              <a:gd name="connsiteX10" fmla="*/ 3336307 w 3521355"/>
              <a:gd name="connsiteY10" fmla="*/ 1684868 h 3939551"/>
              <a:gd name="connsiteX11" fmla="*/ 3517283 w 3521355"/>
              <a:gd name="connsiteY11" fmla="*/ 1965855 h 3939551"/>
              <a:gd name="connsiteX12" fmla="*/ 3383931 w 3521355"/>
              <a:gd name="connsiteY12" fmla="*/ 2159530 h 3939551"/>
              <a:gd name="connsiteX13" fmla="*/ 1950418 w 3521355"/>
              <a:gd name="connsiteY13" fmla="*/ 3937530 h 3939551"/>
              <a:gd name="connsiteX14" fmla="*/ 2555 w 3521355"/>
              <a:gd name="connsiteY14" fmla="*/ 1778530 h 3939551"/>
              <a:gd name="connsiteX0" fmla="*/ 2555 w 3521355"/>
              <a:gd name="connsiteY0" fmla="*/ 1778530 h 3939551"/>
              <a:gd name="connsiteX1" fmla="*/ 1526556 w 3521355"/>
              <a:gd name="connsiteY1" fmla="*/ 1029231 h 3939551"/>
              <a:gd name="connsiteX2" fmla="*/ 1069356 w 3521355"/>
              <a:gd name="connsiteY2" fmla="*/ 114830 h 3939551"/>
              <a:gd name="connsiteX3" fmla="*/ 1831356 w 3521355"/>
              <a:gd name="connsiteY3" fmla="*/ 813331 h 3939551"/>
              <a:gd name="connsiteX4" fmla="*/ 1975818 w 3521355"/>
              <a:gd name="connsiteY4" fmla="*/ 191030 h 3939551"/>
              <a:gd name="connsiteX5" fmla="*/ 2237756 w 3521355"/>
              <a:gd name="connsiteY5" fmla="*/ 826030 h 3939551"/>
              <a:gd name="connsiteX6" fmla="*/ 3101355 w 3521355"/>
              <a:gd name="connsiteY6" fmla="*/ 114830 h 3939551"/>
              <a:gd name="connsiteX7" fmla="*/ 2609230 w 3521355"/>
              <a:gd name="connsiteY7" fmla="*/ 1141942 h 3939551"/>
              <a:gd name="connsiteX8" fmla="*/ 3060082 w 3521355"/>
              <a:gd name="connsiteY8" fmla="*/ 1205443 h 3939551"/>
              <a:gd name="connsiteX9" fmla="*/ 2821957 w 3521355"/>
              <a:gd name="connsiteY9" fmla="*/ 1608668 h 3939551"/>
              <a:gd name="connsiteX10" fmla="*/ 3336307 w 3521355"/>
              <a:gd name="connsiteY10" fmla="*/ 1684868 h 3939551"/>
              <a:gd name="connsiteX11" fmla="*/ 3517283 w 3521355"/>
              <a:gd name="connsiteY11" fmla="*/ 1965855 h 3939551"/>
              <a:gd name="connsiteX12" fmla="*/ 3383931 w 3521355"/>
              <a:gd name="connsiteY12" fmla="*/ 2159530 h 3939551"/>
              <a:gd name="connsiteX13" fmla="*/ 1950418 w 3521355"/>
              <a:gd name="connsiteY13" fmla="*/ 3937530 h 3939551"/>
              <a:gd name="connsiteX14" fmla="*/ 2555 w 3521355"/>
              <a:gd name="connsiteY14" fmla="*/ 1778530 h 3939551"/>
              <a:gd name="connsiteX0" fmla="*/ 2555 w 3521355"/>
              <a:gd name="connsiteY0" fmla="*/ 1778530 h 3939551"/>
              <a:gd name="connsiteX1" fmla="*/ 1526556 w 3521355"/>
              <a:gd name="connsiteY1" fmla="*/ 1029231 h 3939551"/>
              <a:gd name="connsiteX2" fmla="*/ 1069356 w 3521355"/>
              <a:gd name="connsiteY2" fmla="*/ 114830 h 3939551"/>
              <a:gd name="connsiteX3" fmla="*/ 1831356 w 3521355"/>
              <a:gd name="connsiteY3" fmla="*/ 813331 h 3939551"/>
              <a:gd name="connsiteX4" fmla="*/ 1975818 w 3521355"/>
              <a:gd name="connsiteY4" fmla="*/ 191030 h 3939551"/>
              <a:gd name="connsiteX5" fmla="*/ 2237756 w 3521355"/>
              <a:gd name="connsiteY5" fmla="*/ 826030 h 3939551"/>
              <a:gd name="connsiteX6" fmla="*/ 3101355 w 3521355"/>
              <a:gd name="connsiteY6" fmla="*/ 114830 h 3939551"/>
              <a:gd name="connsiteX7" fmla="*/ 2609230 w 3521355"/>
              <a:gd name="connsiteY7" fmla="*/ 1141942 h 3939551"/>
              <a:gd name="connsiteX8" fmla="*/ 3060082 w 3521355"/>
              <a:gd name="connsiteY8" fmla="*/ 1205443 h 3939551"/>
              <a:gd name="connsiteX9" fmla="*/ 2821957 w 3521355"/>
              <a:gd name="connsiteY9" fmla="*/ 1608668 h 3939551"/>
              <a:gd name="connsiteX10" fmla="*/ 3336307 w 3521355"/>
              <a:gd name="connsiteY10" fmla="*/ 1684868 h 3939551"/>
              <a:gd name="connsiteX11" fmla="*/ 3517283 w 3521355"/>
              <a:gd name="connsiteY11" fmla="*/ 1965855 h 3939551"/>
              <a:gd name="connsiteX12" fmla="*/ 3383931 w 3521355"/>
              <a:gd name="connsiteY12" fmla="*/ 2159530 h 3939551"/>
              <a:gd name="connsiteX13" fmla="*/ 1950418 w 3521355"/>
              <a:gd name="connsiteY13" fmla="*/ 3937530 h 3939551"/>
              <a:gd name="connsiteX14" fmla="*/ 2555 w 3521355"/>
              <a:gd name="connsiteY14" fmla="*/ 1778530 h 3939551"/>
              <a:gd name="connsiteX0" fmla="*/ 2555 w 3521355"/>
              <a:gd name="connsiteY0" fmla="*/ 1778530 h 3939111"/>
              <a:gd name="connsiteX1" fmla="*/ 1526556 w 3521355"/>
              <a:gd name="connsiteY1" fmla="*/ 1029231 h 3939111"/>
              <a:gd name="connsiteX2" fmla="*/ 1069356 w 3521355"/>
              <a:gd name="connsiteY2" fmla="*/ 114830 h 3939111"/>
              <a:gd name="connsiteX3" fmla="*/ 1831356 w 3521355"/>
              <a:gd name="connsiteY3" fmla="*/ 813331 h 3939111"/>
              <a:gd name="connsiteX4" fmla="*/ 1975818 w 3521355"/>
              <a:gd name="connsiteY4" fmla="*/ 191030 h 3939111"/>
              <a:gd name="connsiteX5" fmla="*/ 2237756 w 3521355"/>
              <a:gd name="connsiteY5" fmla="*/ 826030 h 3939111"/>
              <a:gd name="connsiteX6" fmla="*/ 3101355 w 3521355"/>
              <a:gd name="connsiteY6" fmla="*/ 114830 h 3939111"/>
              <a:gd name="connsiteX7" fmla="*/ 2609230 w 3521355"/>
              <a:gd name="connsiteY7" fmla="*/ 1141942 h 3939111"/>
              <a:gd name="connsiteX8" fmla="*/ 3060082 w 3521355"/>
              <a:gd name="connsiteY8" fmla="*/ 1205443 h 3939111"/>
              <a:gd name="connsiteX9" fmla="*/ 2821957 w 3521355"/>
              <a:gd name="connsiteY9" fmla="*/ 1608668 h 3939111"/>
              <a:gd name="connsiteX10" fmla="*/ 3336307 w 3521355"/>
              <a:gd name="connsiteY10" fmla="*/ 1684868 h 3939111"/>
              <a:gd name="connsiteX11" fmla="*/ 3517283 w 3521355"/>
              <a:gd name="connsiteY11" fmla="*/ 1965855 h 3939111"/>
              <a:gd name="connsiteX12" fmla="*/ 3383931 w 3521355"/>
              <a:gd name="connsiteY12" fmla="*/ 2159530 h 3939111"/>
              <a:gd name="connsiteX13" fmla="*/ 1950418 w 3521355"/>
              <a:gd name="connsiteY13" fmla="*/ 3937530 h 3939111"/>
              <a:gd name="connsiteX14" fmla="*/ 2555 w 3521355"/>
              <a:gd name="connsiteY14" fmla="*/ 1778530 h 3939111"/>
              <a:gd name="connsiteX0" fmla="*/ 2555 w 3521355"/>
              <a:gd name="connsiteY0" fmla="*/ 1778530 h 3938642"/>
              <a:gd name="connsiteX1" fmla="*/ 1526556 w 3521355"/>
              <a:gd name="connsiteY1" fmla="*/ 1029231 h 3938642"/>
              <a:gd name="connsiteX2" fmla="*/ 1069356 w 3521355"/>
              <a:gd name="connsiteY2" fmla="*/ 114830 h 3938642"/>
              <a:gd name="connsiteX3" fmla="*/ 1831356 w 3521355"/>
              <a:gd name="connsiteY3" fmla="*/ 813331 h 3938642"/>
              <a:gd name="connsiteX4" fmla="*/ 1975818 w 3521355"/>
              <a:gd name="connsiteY4" fmla="*/ 191030 h 3938642"/>
              <a:gd name="connsiteX5" fmla="*/ 2237756 w 3521355"/>
              <a:gd name="connsiteY5" fmla="*/ 826030 h 3938642"/>
              <a:gd name="connsiteX6" fmla="*/ 3101355 w 3521355"/>
              <a:gd name="connsiteY6" fmla="*/ 114830 h 3938642"/>
              <a:gd name="connsiteX7" fmla="*/ 2609230 w 3521355"/>
              <a:gd name="connsiteY7" fmla="*/ 1141942 h 3938642"/>
              <a:gd name="connsiteX8" fmla="*/ 3060082 w 3521355"/>
              <a:gd name="connsiteY8" fmla="*/ 1205443 h 3938642"/>
              <a:gd name="connsiteX9" fmla="*/ 2821957 w 3521355"/>
              <a:gd name="connsiteY9" fmla="*/ 1608668 h 3938642"/>
              <a:gd name="connsiteX10" fmla="*/ 3336307 w 3521355"/>
              <a:gd name="connsiteY10" fmla="*/ 1684868 h 3938642"/>
              <a:gd name="connsiteX11" fmla="*/ 3517283 w 3521355"/>
              <a:gd name="connsiteY11" fmla="*/ 1965855 h 3938642"/>
              <a:gd name="connsiteX12" fmla="*/ 3383931 w 3521355"/>
              <a:gd name="connsiteY12" fmla="*/ 2159530 h 3938642"/>
              <a:gd name="connsiteX13" fmla="*/ 2717184 w 3521355"/>
              <a:gd name="connsiteY13" fmla="*/ 2075393 h 3938642"/>
              <a:gd name="connsiteX14" fmla="*/ 1950418 w 3521355"/>
              <a:gd name="connsiteY14" fmla="*/ 3937530 h 3938642"/>
              <a:gd name="connsiteX15" fmla="*/ 2555 w 3521355"/>
              <a:gd name="connsiteY15" fmla="*/ 1778530 h 3938642"/>
              <a:gd name="connsiteX0" fmla="*/ 2555 w 3521355"/>
              <a:gd name="connsiteY0" fmla="*/ 1778530 h 3938642"/>
              <a:gd name="connsiteX1" fmla="*/ 1526556 w 3521355"/>
              <a:gd name="connsiteY1" fmla="*/ 1029231 h 3938642"/>
              <a:gd name="connsiteX2" fmla="*/ 1069356 w 3521355"/>
              <a:gd name="connsiteY2" fmla="*/ 114830 h 3938642"/>
              <a:gd name="connsiteX3" fmla="*/ 1831356 w 3521355"/>
              <a:gd name="connsiteY3" fmla="*/ 813331 h 3938642"/>
              <a:gd name="connsiteX4" fmla="*/ 1975818 w 3521355"/>
              <a:gd name="connsiteY4" fmla="*/ 191030 h 3938642"/>
              <a:gd name="connsiteX5" fmla="*/ 2237756 w 3521355"/>
              <a:gd name="connsiteY5" fmla="*/ 826030 h 3938642"/>
              <a:gd name="connsiteX6" fmla="*/ 3101355 w 3521355"/>
              <a:gd name="connsiteY6" fmla="*/ 114830 h 3938642"/>
              <a:gd name="connsiteX7" fmla="*/ 2609230 w 3521355"/>
              <a:gd name="connsiteY7" fmla="*/ 1141942 h 3938642"/>
              <a:gd name="connsiteX8" fmla="*/ 3060082 w 3521355"/>
              <a:gd name="connsiteY8" fmla="*/ 1205443 h 3938642"/>
              <a:gd name="connsiteX9" fmla="*/ 2821957 w 3521355"/>
              <a:gd name="connsiteY9" fmla="*/ 1608668 h 3938642"/>
              <a:gd name="connsiteX10" fmla="*/ 3336307 w 3521355"/>
              <a:gd name="connsiteY10" fmla="*/ 1684868 h 3938642"/>
              <a:gd name="connsiteX11" fmla="*/ 3517283 w 3521355"/>
              <a:gd name="connsiteY11" fmla="*/ 1965855 h 3938642"/>
              <a:gd name="connsiteX12" fmla="*/ 3369643 w 3521355"/>
              <a:gd name="connsiteY12" fmla="*/ 2150005 h 3938642"/>
              <a:gd name="connsiteX13" fmla="*/ 2717184 w 3521355"/>
              <a:gd name="connsiteY13" fmla="*/ 2075393 h 3938642"/>
              <a:gd name="connsiteX14" fmla="*/ 1950418 w 3521355"/>
              <a:gd name="connsiteY14" fmla="*/ 3937530 h 3938642"/>
              <a:gd name="connsiteX15" fmla="*/ 2555 w 3521355"/>
              <a:gd name="connsiteY15" fmla="*/ 1778530 h 3938642"/>
              <a:gd name="connsiteX0" fmla="*/ 2555 w 3521355"/>
              <a:gd name="connsiteY0" fmla="*/ 1778530 h 3938642"/>
              <a:gd name="connsiteX1" fmla="*/ 1526556 w 3521355"/>
              <a:gd name="connsiteY1" fmla="*/ 1029231 h 3938642"/>
              <a:gd name="connsiteX2" fmla="*/ 1069356 w 3521355"/>
              <a:gd name="connsiteY2" fmla="*/ 114830 h 3938642"/>
              <a:gd name="connsiteX3" fmla="*/ 1831356 w 3521355"/>
              <a:gd name="connsiteY3" fmla="*/ 813331 h 3938642"/>
              <a:gd name="connsiteX4" fmla="*/ 1975818 w 3521355"/>
              <a:gd name="connsiteY4" fmla="*/ 191030 h 3938642"/>
              <a:gd name="connsiteX5" fmla="*/ 2237756 w 3521355"/>
              <a:gd name="connsiteY5" fmla="*/ 826030 h 3938642"/>
              <a:gd name="connsiteX6" fmla="*/ 3101355 w 3521355"/>
              <a:gd name="connsiteY6" fmla="*/ 114830 h 3938642"/>
              <a:gd name="connsiteX7" fmla="*/ 2609230 w 3521355"/>
              <a:gd name="connsiteY7" fmla="*/ 1141942 h 3938642"/>
              <a:gd name="connsiteX8" fmla="*/ 3060082 w 3521355"/>
              <a:gd name="connsiteY8" fmla="*/ 1205443 h 3938642"/>
              <a:gd name="connsiteX9" fmla="*/ 2821957 w 3521355"/>
              <a:gd name="connsiteY9" fmla="*/ 1608668 h 3938642"/>
              <a:gd name="connsiteX10" fmla="*/ 3336307 w 3521355"/>
              <a:gd name="connsiteY10" fmla="*/ 1684868 h 3938642"/>
              <a:gd name="connsiteX11" fmla="*/ 3517283 w 3521355"/>
              <a:gd name="connsiteY11" fmla="*/ 1965855 h 3938642"/>
              <a:gd name="connsiteX12" fmla="*/ 3369643 w 3521355"/>
              <a:gd name="connsiteY12" fmla="*/ 2150005 h 3938642"/>
              <a:gd name="connsiteX13" fmla="*/ 2717184 w 3521355"/>
              <a:gd name="connsiteY13" fmla="*/ 2075393 h 3938642"/>
              <a:gd name="connsiteX14" fmla="*/ 1950418 w 3521355"/>
              <a:gd name="connsiteY14" fmla="*/ 3937530 h 3938642"/>
              <a:gd name="connsiteX15" fmla="*/ 2555 w 3521355"/>
              <a:gd name="connsiteY15" fmla="*/ 1778530 h 3938642"/>
              <a:gd name="connsiteX0" fmla="*/ 2555 w 3521355"/>
              <a:gd name="connsiteY0" fmla="*/ 1778530 h 3938642"/>
              <a:gd name="connsiteX1" fmla="*/ 1526556 w 3521355"/>
              <a:gd name="connsiteY1" fmla="*/ 1029231 h 3938642"/>
              <a:gd name="connsiteX2" fmla="*/ 1069356 w 3521355"/>
              <a:gd name="connsiteY2" fmla="*/ 114830 h 3938642"/>
              <a:gd name="connsiteX3" fmla="*/ 1831356 w 3521355"/>
              <a:gd name="connsiteY3" fmla="*/ 813331 h 3938642"/>
              <a:gd name="connsiteX4" fmla="*/ 1975818 w 3521355"/>
              <a:gd name="connsiteY4" fmla="*/ 191030 h 3938642"/>
              <a:gd name="connsiteX5" fmla="*/ 2237756 w 3521355"/>
              <a:gd name="connsiteY5" fmla="*/ 826030 h 3938642"/>
              <a:gd name="connsiteX6" fmla="*/ 3101355 w 3521355"/>
              <a:gd name="connsiteY6" fmla="*/ 114830 h 3938642"/>
              <a:gd name="connsiteX7" fmla="*/ 2609230 w 3521355"/>
              <a:gd name="connsiteY7" fmla="*/ 1141942 h 3938642"/>
              <a:gd name="connsiteX8" fmla="*/ 3060082 w 3521355"/>
              <a:gd name="connsiteY8" fmla="*/ 1205443 h 3938642"/>
              <a:gd name="connsiteX9" fmla="*/ 2821957 w 3521355"/>
              <a:gd name="connsiteY9" fmla="*/ 1608668 h 3938642"/>
              <a:gd name="connsiteX10" fmla="*/ 3336307 w 3521355"/>
              <a:gd name="connsiteY10" fmla="*/ 1684868 h 3938642"/>
              <a:gd name="connsiteX11" fmla="*/ 3517283 w 3521355"/>
              <a:gd name="connsiteY11" fmla="*/ 1965855 h 3938642"/>
              <a:gd name="connsiteX12" fmla="*/ 3369643 w 3521355"/>
              <a:gd name="connsiteY12" fmla="*/ 2150005 h 3938642"/>
              <a:gd name="connsiteX13" fmla="*/ 2717184 w 3521355"/>
              <a:gd name="connsiteY13" fmla="*/ 2075393 h 3938642"/>
              <a:gd name="connsiteX14" fmla="*/ 1950418 w 3521355"/>
              <a:gd name="connsiteY14" fmla="*/ 3937530 h 3938642"/>
              <a:gd name="connsiteX15" fmla="*/ 2555 w 3521355"/>
              <a:gd name="connsiteY15" fmla="*/ 1778530 h 3938642"/>
              <a:gd name="connsiteX0" fmla="*/ 2555 w 3521355"/>
              <a:gd name="connsiteY0" fmla="*/ 1778530 h 3970285"/>
              <a:gd name="connsiteX1" fmla="*/ 1526556 w 3521355"/>
              <a:gd name="connsiteY1" fmla="*/ 1029231 h 3970285"/>
              <a:gd name="connsiteX2" fmla="*/ 1069356 w 3521355"/>
              <a:gd name="connsiteY2" fmla="*/ 114830 h 3970285"/>
              <a:gd name="connsiteX3" fmla="*/ 1831356 w 3521355"/>
              <a:gd name="connsiteY3" fmla="*/ 813331 h 3970285"/>
              <a:gd name="connsiteX4" fmla="*/ 1975818 w 3521355"/>
              <a:gd name="connsiteY4" fmla="*/ 191030 h 3970285"/>
              <a:gd name="connsiteX5" fmla="*/ 2237756 w 3521355"/>
              <a:gd name="connsiteY5" fmla="*/ 826030 h 3970285"/>
              <a:gd name="connsiteX6" fmla="*/ 3101355 w 3521355"/>
              <a:gd name="connsiteY6" fmla="*/ 114830 h 3970285"/>
              <a:gd name="connsiteX7" fmla="*/ 2609230 w 3521355"/>
              <a:gd name="connsiteY7" fmla="*/ 1141942 h 3970285"/>
              <a:gd name="connsiteX8" fmla="*/ 3060082 w 3521355"/>
              <a:gd name="connsiteY8" fmla="*/ 1205443 h 3970285"/>
              <a:gd name="connsiteX9" fmla="*/ 2821957 w 3521355"/>
              <a:gd name="connsiteY9" fmla="*/ 1608668 h 3970285"/>
              <a:gd name="connsiteX10" fmla="*/ 3336307 w 3521355"/>
              <a:gd name="connsiteY10" fmla="*/ 1684868 h 3970285"/>
              <a:gd name="connsiteX11" fmla="*/ 3517283 w 3521355"/>
              <a:gd name="connsiteY11" fmla="*/ 1965855 h 3970285"/>
              <a:gd name="connsiteX12" fmla="*/ 3369643 w 3521355"/>
              <a:gd name="connsiteY12" fmla="*/ 2150005 h 3970285"/>
              <a:gd name="connsiteX13" fmla="*/ 2717184 w 3521355"/>
              <a:gd name="connsiteY13" fmla="*/ 2075393 h 3970285"/>
              <a:gd name="connsiteX14" fmla="*/ 3469659 w 3521355"/>
              <a:gd name="connsiteY14" fmla="*/ 3013605 h 3970285"/>
              <a:gd name="connsiteX15" fmla="*/ 1950418 w 3521355"/>
              <a:gd name="connsiteY15" fmla="*/ 3937530 h 3970285"/>
              <a:gd name="connsiteX16" fmla="*/ 2555 w 3521355"/>
              <a:gd name="connsiteY16" fmla="*/ 1778530 h 3970285"/>
              <a:gd name="connsiteX0" fmla="*/ 2555 w 3521355"/>
              <a:gd name="connsiteY0" fmla="*/ 1778530 h 3970285"/>
              <a:gd name="connsiteX1" fmla="*/ 1526556 w 3521355"/>
              <a:gd name="connsiteY1" fmla="*/ 1029231 h 3970285"/>
              <a:gd name="connsiteX2" fmla="*/ 1069356 w 3521355"/>
              <a:gd name="connsiteY2" fmla="*/ 114830 h 3970285"/>
              <a:gd name="connsiteX3" fmla="*/ 1831356 w 3521355"/>
              <a:gd name="connsiteY3" fmla="*/ 813331 h 3970285"/>
              <a:gd name="connsiteX4" fmla="*/ 1975818 w 3521355"/>
              <a:gd name="connsiteY4" fmla="*/ 191030 h 3970285"/>
              <a:gd name="connsiteX5" fmla="*/ 2237756 w 3521355"/>
              <a:gd name="connsiteY5" fmla="*/ 826030 h 3970285"/>
              <a:gd name="connsiteX6" fmla="*/ 3101355 w 3521355"/>
              <a:gd name="connsiteY6" fmla="*/ 114830 h 3970285"/>
              <a:gd name="connsiteX7" fmla="*/ 2609230 w 3521355"/>
              <a:gd name="connsiteY7" fmla="*/ 1141942 h 3970285"/>
              <a:gd name="connsiteX8" fmla="*/ 3060082 w 3521355"/>
              <a:gd name="connsiteY8" fmla="*/ 1205443 h 3970285"/>
              <a:gd name="connsiteX9" fmla="*/ 2821957 w 3521355"/>
              <a:gd name="connsiteY9" fmla="*/ 1608668 h 3970285"/>
              <a:gd name="connsiteX10" fmla="*/ 3336307 w 3521355"/>
              <a:gd name="connsiteY10" fmla="*/ 1684868 h 3970285"/>
              <a:gd name="connsiteX11" fmla="*/ 3517283 w 3521355"/>
              <a:gd name="connsiteY11" fmla="*/ 1965855 h 3970285"/>
              <a:gd name="connsiteX12" fmla="*/ 3369643 w 3521355"/>
              <a:gd name="connsiteY12" fmla="*/ 2150005 h 3970285"/>
              <a:gd name="connsiteX13" fmla="*/ 2717184 w 3521355"/>
              <a:gd name="connsiteY13" fmla="*/ 2075393 h 3970285"/>
              <a:gd name="connsiteX14" fmla="*/ 3469659 w 3521355"/>
              <a:gd name="connsiteY14" fmla="*/ 3013605 h 3970285"/>
              <a:gd name="connsiteX15" fmla="*/ 1950418 w 3521355"/>
              <a:gd name="connsiteY15" fmla="*/ 3937530 h 3970285"/>
              <a:gd name="connsiteX16" fmla="*/ 2555 w 3521355"/>
              <a:gd name="connsiteY16" fmla="*/ 1778530 h 3970285"/>
              <a:gd name="connsiteX0" fmla="*/ 2555 w 3521355"/>
              <a:gd name="connsiteY0" fmla="*/ 1778530 h 3970285"/>
              <a:gd name="connsiteX1" fmla="*/ 1526556 w 3521355"/>
              <a:gd name="connsiteY1" fmla="*/ 1029231 h 3970285"/>
              <a:gd name="connsiteX2" fmla="*/ 1069356 w 3521355"/>
              <a:gd name="connsiteY2" fmla="*/ 114830 h 3970285"/>
              <a:gd name="connsiteX3" fmla="*/ 1831356 w 3521355"/>
              <a:gd name="connsiteY3" fmla="*/ 813331 h 3970285"/>
              <a:gd name="connsiteX4" fmla="*/ 1975818 w 3521355"/>
              <a:gd name="connsiteY4" fmla="*/ 191030 h 3970285"/>
              <a:gd name="connsiteX5" fmla="*/ 2237756 w 3521355"/>
              <a:gd name="connsiteY5" fmla="*/ 826030 h 3970285"/>
              <a:gd name="connsiteX6" fmla="*/ 3101355 w 3521355"/>
              <a:gd name="connsiteY6" fmla="*/ 114830 h 3970285"/>
              <a:gd name="connsiteX7" fmla="*/ 2609230 w 3521355"/>
              <a:gd name="connsiteY7" fmla="*/ 1141942 h 3970285"/>
              <a:gd name="connsiteX8" fmla="*/ 3060082 w 3521355"/>
              <a:gd name="connsiteY8" fmla="*/ 1205443 h 3970285"/>
              <a:gd name="connsiteX9" fmla="*/ 2821957 w 3521355"/>
              <a:gd name="connsiteY9" fmla="*/ 1608668 h 3970285"/>
              <a:gd name="connsiteX10" fmla="*/ 3336307 w 3521355"/>
              <a:gd name="connsiteY10" fmla="*/ 1684868 h 3970285"/>
              <a:gd name="connsiteX11" fmla="*/ 3517283 w 3521355"/>
              <a:gd name="connsiteY11" fmla="*/ 1965855 h 3970285"/>
              <a:gd name="connsiteX12" fmla="*/ 3369643 w 3521355"/>
              <a:gd name="connsiteY12" fmla="*/ 2150005 h 3970285"/>
              <a:gd name="connsiteX13" fmla="*/ 2717184 w 3521355"/>
              <a:gd name="connsiteY13" fmla="*/ 2075393 h 3970285"/>
              <a:gd name="connsiteX14" fmla="*/ 3469659 w 3521355"/>
              <a:gd name="connsiteY14" fmla="*/ 3013605 h 3970285"/>
              <a:gd name="connsiteX15" fmla="*/ 1950418 w 3521355"/>
              <a:gd name="connsiteY15" fmla="*/ 3937530 h 3970285"/>
              <a:gd name="connsiteX16" fmla="*/ 2555 w 3521355"/>
              <a:gd name="connsiteY16" fmla="*/ 1778530 h 3970285"/>
              <a:gd name="connsiteX0" fmla="*/ 2555 w 3521355"/>
              <a:gd name="connsiteY0" fmla="*/ 1778530 h 3971546"/>
              <a:gd name="connsiteX1" fmla="*/ 1526556 w 3521355"/>
              <a:gd name="connsiteY1" fmla="*/ 1029231 h 3971546"/>
              <a:gd name="connsiteX2" fmla="*/ 1069356 w 3521355"/>
              <a:gd name="connsiteY2" fmla="*/ 114830 h 3971546"/>
              <a:gd name="connsiteX3" fmla="*/ 1831356 w 3521355"/>
              <a:gd name="connsiteY3" fmla="*/ 813331 h 3971546"/>
              <a:gd name="connsiteX4" fmla="*/ 1975818 w 3521355"/>
              <a:gd name="connsiteY4" fmla="*/ 191030 h 3971546"/>
              <a:gd name="connsiteX5" fmla="*/ 2237756 w 3521355"/>
              <a:gd name="connsiteY5" fmla="*/ 826030 h 3971546"/>
              <a:gd name="connsiteX6" fmla="*/ 3101355 w 3521355"/>
              <a:gd name="connsiteY6" fmla="*/ 114830 h 3971546"/>
              <a:gd name="connsiteX7" fmla="*/ 2609230 w 3521355"/>
              <a:gd name="connsiteY7" fmla="*/ 1141942 h 3971546"/>
              <a:gd name="connsiteX8" fmla="*/ 3060082 w 3521355"/>
              <a:gd name="connsiteY8" fmla="*/ 1205443 h 3971546"/>
              <a:gd name="connsiteX9" fmla="*/ 2821957 w 3521355"/>
              <a:gd name="connsiteY9" fmla="*/ 1608668 h 3971546"/>
              <a:gd name="connsiteX10" fmla="*/ 3336307 w 3521355"/>
              <a:gd name="connsiteY10" fmla="*/ 1684868 h 3971546"/>
              <a:gd name="connsiteX11" fmla="*/ 3517283 w 3521355"/>
              <a:gd name="connsiteY11" fmla="*/ 1965855 h 3971546"/>
              <a:gd name="connsiteX12" fmla="*/ 3369643 w 3521355"/>
              <a:gd name="connsiteY12" fmla="*/ 2150005 h 3971546"/>
              <a:gd name="connsiteX13" fmla="*/ 2717184 w 3521355"/>
              <a:gd name="connsiteY13" fmla="*/ 2075393 h 3971546"/>
              <a:gd name="connsiteX14" fmla="*/ 3469659 w 3521355"/>
              <a:gd name="connsiteY14" fmla="*/ 3013605 h 3971546"/>
              <a:gd name="connsiteX15" fmla="*/ 1950418 w 3521355"/>
              <a:gd name="connsiteY15" fmla="*/ 3937530 h 3971546"/>
              <a:gd name="connsiteX16" fmla="*/ 2555 w 3521355"/>
              <a:gd name="connsiteY16" fmla="*/ 1778530 h 3971546"/>
              <a:gd name="connsiteX0" fmla="*/ 2555 w 3521355"/>
              <a:gd name="connsiteY0" fmla="*/ 1778530 h 3942240"/>
              <a:gd name="connsiteX1" fmla="*/ 1526556 w 3521355"/>
              <a:gd name="connsiteY1" fmla="*/ 1029231 h 3942240"/>
              <a:gd name="connsiteX2" fmla="*/ 1069356 w 3521355"/>
              <a:gd name="connsiteY2" fmla="*/ 114830 h 3942240"/>
              <a:gd name="connsiteX3" fmla="*/ 1831356 w 3521355"/>
              <a:gd name="connsiteY3" fmla="*/ 813331 h 3942240"/>
              <a:gd name="connsiteX4" fmla="*/ 1975818 w 3521355"/>
              <a:gd name="connsiteY4" fmla="*/ 191030 h 3942240"/>
              <a:gd name="connsiteX5" fmla="*/ 2237756 w 3521355"/>
              <a:gd name="connsiteY5" fmla="*/ 826030 h 3942240"/>
              <a:gd name="connsiteX6" fmla="*/ 3101355 w 3521355"/>
              <a:gd name="connsiteY6" fmla="*/ 114830 h 3942240"/>
              <a:gd name="connsiteX7" fmla="*/ 2609230 w 3521355"/>
              <a:gd name="connsiteY7" fmla="*/ 1141942 h 3942240"/>
              <a:gd name="connsiteX8" fmla="*/ 3060082 w 3521355"/>
              <a:gd name="connsiteY8" fmla="*/ 1205443 h 3942240"/>
              <a:gd name="connsiteX9" fmla="*/ 2821957 w 3521355"/>
              <a:gd name="connsiteY9" fmla="*/ 1608668 h 3942240"/>
              <a:gd name="connsiteX10" fmla="*/ 3336307 w 3521355"/>
              <a:gd name="connsiteY10" fmla="*/ 1684868 h 3942240"/>
              <a:gd name="connsiteX11" fmla="*/ 3517283 w 3521355"/>
              <a:gd name="connsiteY11" fmla="*/ 1965855 h 3942240"/>
              <a:gd name="connsiteX12" fmla="*/ 3369643 w 3521355"/>
              <a:gd name="connsiteY12" fmla="*/ 2150005 h 3942240"/>
              <a:gd name="connsiteX13" fmla="*/ 2717184 w 3521355"/>
              <a:gd name="connsiteY13" fmla="*/ 2075393 h 3942240"/>
              <a:gd name="connsiteX14" fmla="*/ 3469659 w 3521355"/>
              <a:gd name="connsiteY14" fmla="*/ 3013605 h 3942240"/>
              <a:gd name="connsiteX15" fmla="*/ 2498109 w 3521355"/>
              <a:gd name="connsiteY15" fmla="*/ 2375429 h 3942240"/>
              <a:gd name="connsiteX16" fmla="*/ 1950418 w 3521355"/>
              <a:gd name="connsiteY16" fmla="*/ 3937530 h 3942240"/>
              <a:gd name="connsiteX17" fmla="*/ 2555 w 3521355"/>
              <a:gd name="connsiteY17" fmla="*/ 1778530 h 3942240"/>
              <a:gd name="connsiteX0" fmla="*/ 2555 w 3521355"/>
              <a:gd name="connsiteY0" fmla="*/ 1778530 h 3942240"/>
              <a:gd name="connsiteX1" fmla="*/ 1526556 w 3521355"/>
              <a:gd name="connsiteY1" fmla="*/ 1029231 h 3942240"/>
              <a:gd name="connsiteX2" fmla="*/ 1069356 w 3521355"/>
              <a:gd name="connsiteY2" fmla="*/ 114830 h 3942240"/>
              <a:gd name="connsiteX3" fmla="*/ 1831356 w 3521355"/>
              <a:gd name="connsiteY3" fmla="*/ 813331 h 3942240"/>
              <a:gd name="connsiteX4" fmla="*/ 1975818 w 3521355"/>
              <a:gd name="connsiteY4" fmla="*/ 191030 h 3942240"/>
              <a:gd name="connsiteX5" fmla="*/ 2237756 w 3521355"/>
              <a:gd name="connsiteY5" fmla="*/ 826030 h 3942240"/>
              <a:gd name="connsiteX6" fmla="*/ 3101355 w 3521355"/>
              <a:gd name="connsiteY6" fmla="*/ 114830 h 3942240"/>
              <a:gd name="connsiteX7" fmla="*/ 2609230 w 3521355"/>
              <a:gd name="connsiteY7" fmla="*/ 1141942 h 3942240"/>
              <a:gd name="connsiteX8" fmla="*/ 3060082 w 3521355"/>
              <a:gd name="connsiteY8" fmla="*/ 1205443 h 3942240"/>
              <a:gd name="connsiteX9" fmla="*/ 2821957 w 3521355"/>
              <a:gd name="connsiteY9" fmla="*/ 1608668 h 3942240"/>
              <a:gd name="connsiteX10" fmla="*/ 3336307 w 3521355"/>
              <a:gd name="connsiteY10" fmla="*/ 1684868 h 3942240"/>
              <a:gd name="connsiteX11" fmla="*/ 3517283 w 3521355"/>
              <a:gd name="connsiteY11" fmla="*/ 1965855 h 3942240"/>
              <a:gd name="connsiteX12" fmla="*/ 3369643 w 3521355"/>
              <a:gd name="connsiteY12" fmla="*/ 2150005 h 3942240"/>
              <a:gd name="connsiteX13" fmla="*/ 2717184 w 3521355"/>
              <a:gd name="connsiteY13" fmla="*/ 2075393 h 3942240"/>
              <a:gd name="connsiteX14" fmla="*/ 3469659 w 3521355"/>
              <a:gd name="connsiteY14" fmla="*/ 3013605 h 3942240"/>
              <a:gd name="connsiteX15" fmla="*/ 2498109 w 3521355"/>
              <a:gd name="connsiteY15" fmla="*/ 2375429 h 3942240"/>
              <a:gd name="connsiteX16" fmla="*/ 1950418 w 3521355"/>
              <a:gd name="connsiteY16" fmla="*/ 3937530 h 3942240"/>
              <a:gd name="connsiteX17" fmla="*/ 2555 w 3521355"/>
              <a:gd name="connsiteY17" fmla="*/ 1778530 h 3942240"/>
              <a:gd name="connsiteX0" fmla="*/ 2555 w 3521355"/>
              <a:gd name="connsiteY0" fmla="*/ 1778530 h 3942240"/>
              <a:gd name="connsiteX1" fmla="*/ 1526556 w 3521355"/>
              <a:gd name="connsiteY1" fmla="*/ 1029231 h 3942240"/>
              <a:gd name="connsiteX2" fmla="*/ 1069356 w 3521355"/>
              <a:gd name="connsiteY2" fmla="*/ 114830 h 3942240"/>
              <a:gd name="connsiteX3" fmla="*/ 1831356 w 3521355"/>
              <a:gd name="connsiteY3" fmla="*/ 813331 h 3942240"/>
              <a:gd name="connsiteX4" fmla="*/ 1975818 w 3521355"/>
              <a:gd name="connsiteY4" fmla="*/ 191030 h 3942240"/>
              <a:gd name="connsiteX5" fmla="*/ 2237756 w 3521355"/>
              <a:gd name="connsiteY5" fmla="*/ 826030 h 3942240"/>
              <a:gd name="connsiteX6" fmla="*/ 3101355 w 3521355"/>
              <a:gd name="connsiteY6" fmla="*/ 114830 h 3942240"/>
              <a:gd name="connsiteX7" fmla="*/ 2609230 w 3521355"/>
              <a:gd name="connsiteY7" fmla="*/ 1141942 h 3942240"/>
              <a:gd name="connsiteX8" fmla="*/ 3060082 w 3521355"/>
              <a:gd name="connsiteY8" fmla="*/ 1205443 h 3942240"/>
              <a:gd name="connsiteX9" fmla="*/ 2821957 w 3521355"/>
              <a:gd name="connsiteY9" fmla="*/ 1608668 h 3942240"/>
              <a:gd name="connsiteX10" fmla="*/ 3336307 w 3521355"/>
              <a:gd name="connsiteY10" fmla="*/ 1684868 h 3942240"/>
              <a:gd name="connsiteX11" fmla="*/ 3517283 w 3521355"/>
              <a:gd name="connsiteY11" fmla="*/ 1965855 h 3942240"/>
              <a:gd name="connsiteX12" fmla="*/ 3369643 w 3521355"/>
              <a:gd name="connsiteY12" fmla="*/ 2150005 h 3942240"/>
              <a:gd name="connsiteX13" fmla="*/ 2717184 w 3521355"/>
              <a:gd name="connsiteY13" fmla="*/ 2075393 h 3942240"/>
              <a:gd name="connsiteX14" fmla="*/ 3469659 w 3521355"/>
              <a:gd name="connsiteY14" fmla="*/ 3013605 h 3942240"/>
              <a:gd name="connsiteX15" fmla="*/ 2498109 w 3521355"/>
              <a:gd name="connsiteY15" fmla="*/ 2375429 h 3942240"/>
              <a:gd name="connsiteX16" fmla="*/ 1950418 w 3521355"/>
              <a:gd name="connsiteY16" fmla="*/ 3937530 h 3942240"/>
              <a:gd name="connsiteX17" fmla="*/ 2555 w 3521355"/>
              <a:gd name="connsiteY17" fmla="*/ 1778530 h 3942240"/>
              <a:gd name="connsiteX0" fmla="*/ 2555 w 3521355"/>
              <a:gd name="connsiteY0" fmla="*/ 1778530 h 3942240"/>
              <a:gd name="connsiteX1" fmla="*/ 1526556 w 3521355"/>
              <a:gd name="connsiteY1" fmla="*/ 1029231 h 3942240"/>
              <a:gd name="connsiteX2" fmla="*/ 1069356 w 3521355"/>
              <a:gd name="connsiteY2" fmla="*/ 114830 h 3942240"/>
              <a:gd name="connsiteX3" fmla="*/ 1831356 w 3521355"/>
              <a:gd name="connsiteY3" fmla="*/ 813331 h 3942240"/>
              <a:gd name="connsiteX4" fmla="*/ 1975818 w 3521355"/>
              <a:gd name="connsiteY4" fmla="*/ 191030 h 3942240"/>
              <a:gd name="connsiteX5" fmla="*/ 2237756 w 3521355"/>
              <a:gd name="connsiteY5" fmla="*/ 826030 h 3942240"/>
              <a:gd name="connsiteX6" fmla="*/ 3101355 w 3521355"/>
              <a:gd name="connsiteY6" fmla="*/ 114830 h 3942240"/>
              <a:gd name="connsiteX7" fmla="*/ 2609230 w 3521355"/>
              <a:gd name="connsiteY7" fmla="*/ 1141942 h 3942240"/>
              <a:gd name="connsiteX8" fmla="*/ 3060082 w 3521355"/>
              <a:gd name="connsiteY8" fmla="*/ 1205443 h 3942240"/>
              <a:gd name="connsiteX9" fmla="*/ 2821957 w 3521355"/>
              <a:gd name="connsiteY9" fmla="*/ 1608668 h 3942240"/>
              <a:gd name="connsiteX10" fmla="*/ 3336307 w 3521355"/>
              <a:gd name="connsiteY10" fmla="*/ 1684868 h 3942240"/>
              <a:gd name="connsiteX11" fmla="*/ 3517283 w 3521355"/>
              <a:gd name="connsiteY11" fmla="*/ 1965855 h 3942240"/>
              <a:gd name="connsiteX12" fmla="*/ 3369643 w 3521355"/>
              <a:gd name="connsiteY12" fmla="*/ 2150005 h 3942240"/>
              <a:gd name="connsiteX13" fmla="*/ 2717184 w 3521355"/>
              <a:gd name="connsiteY13" fmla="*/ 2075393 h 3942240"/>
              <a:gd name="connsiteX14" fmla="*/ 3469659 w 3521355"/>
              <a:gd name="connsiteY14" fmla="*/ 3013605 h 3942240"/>
              <a:gd name="connsiteX15" fmla="*/ 2498109 w 3521355"/>
              <a:gd name="connsiteY15" fmla="*/ 2375429 h 3942240"/>
              <a:gd name="connsiteX16" fmla="*/ 1950418 w 3521355"/>
              <a:gd name="connsiteY16" fmla="*/ 3937530 h 3942240"/>
              <a:gd name="connsiteX17" fmla="*/ 2555 w 3521355"/>
              <a:gd name="connsiteY17" fmla="*/ 1778530 h 3942240"/>
              <a:gd name="connsiteX0" fmla="*/ 2555 w 3521355"/>
              <a:gd name="connsiteY0" fmla="*/ 1778530 h 3942240"/>
              <a:gd name="connsiteX1" fmla="*/ 1526556 w 3521355"/>
              <a:gd name="connsiteY1" fmla="*/ 1029231 h 3942240"/>
              <a:gd name="connsiteX2" fmla="*/ 1069356 w 3521355"/>
              <a:gd name="connsiteY2" fmla="*/ 114830 h 3942240"/>
              <a:gd name="connsiteX3" fmla="*/ 1831356 w 3521355"/>
              <a:gd name="connsiteY3" fmla="*/ 813331 h 3942240"/>
              <a:gd name="connsiteX4" fmla="*/ 1975818 w 3521355"/>
              <a:gd name="connsiteY4" fmla="*/ 191030 h 3942240"/>
              <a:gd name="connsiteX5" fmla="*/ 2237756 w 3521355"/>
              <a:gd name="connsiteY5" fmla="*/ 826030 h 3942240"/>
              <a:gd name="connsiteX6" fmla="*/ 3101355 w 3521355"/>
              <a:gd name="connsiteY6" fmla="*/ 114830 h 3942240"/>
              <a:gd name="connsiteX7" fmla="*/ 2609230 w 3521355"/>
              <a:gd name="connsiteY7" fmla="*/ 1141942 h 3942240"/>
              <a:gd name="connsiteX8" fmla="*/ 3060082 w 3521355"/>
              <a:gd name="connsiteY8" fmla="*/ 1205443 h 3942240"/>
              <a:gd name="connsiteX9" fmla="*/ 2821957 w 3521355"/>
              <a:gd name="connsiteY9" fmla="*/ 1608668 h 3942240"/>
              <a:gd name="connsiteX10" fmla="*/ 3336307 w 3521355"/>
              <a:gd name="connsiteY10" fmla="*/ 1684868 h 3942240"/>
              <a:gd name="connsiteX11" fmla="*/ 3517283 w 3521355"/>
              <a:gd name="connsiteY11" fmla="*/ 1965855 h 3942240"/>
              <a:gd name="connsiteX12" fmla="*/ 3369643 w 3521355"/>
              <a:gd name="connsiteY12" fmla="*/ 2150005 h 3942240"/>
              <a:gd name="connsiteX13" fmla="*/ 2717184 w 3521355"/>
              <a:gd name="connsiteY13" fmla="*/ 2075393 h 3942240"/>
              <a:gd name="connsiteX14" fmla="*/ 3469659 w 3521355"/>
              <a:gd name="connsiteY14" fmla="*/ 3013605 h 3942240"/>
              <a:gd name="connsiteX15" fmla="*/ 2498109 w 3521355"/>
              <a:gd name="connsiteY15" fmla="*/ 2375429 h 3942240"/>
              <a:gd name="connsiteX16" fmla="*/ 1950418 w 3521355"/>
              <a:gd name="connsiteY16" fmla="*/ 3937530 h 3942240"/>
              <a:gd name="connsiteX17" fmla="*/ 2555 w 3521355"/>
              <a:gd name="connsiteY17" fmla="*/ 1778530 h 3942240"/>
              <a:gd name="connsiteX0" fmla="*/ 681 w 3519481"/>
              <a:gd name="connsiteY0" fmla="*/ 1778530 h 3217160"/>
              <a:gd name="connsiteX1" fmla="*/ 1524682 w 3519481"/>
              <a:gd name="connsiteY1" fmla="*/ 1029231 h 3217160"/>
              <a:gd name="connsiteX2" fmla="*/ 1067482 w 3519481"/>
              <a:gd name="connsiteY2" fmla="*/ 114830 h 3217160"/>
              <a:gd name="connsiteX3" fmla="*/ 1829482 w 3519481"/>
              <a:gd name="connsiteY3" fmla="*/ 813331 h 3217160"/>
              <a:gd name="connsiteX4" fmla="*/ 1973944 w 3519481"/>
              <a:gd name="connsiteY4" fmla="*/ 191030 h 3217160"/>
              <a:gd name="connsiteX5" fmla="*/ 2235882 w 3519481"/>
              <a:gd name="connsiteY5" fmla="*/ 826030 h 3217160"/>
              <a:gd name="connsiteX6" fmla="*/ 3099481 w 3519481"/>
              <a:gd name="connsiteY6" fmla="*/ 114830 h 3217160"/>
              <a:gd name="connsiteX7" fmla="*/ 2607356 w 3519481"/>
              <a:gd name="connsiteY7" fmla="*/ 1141942 h 3217160"/>
              <a:gd name="connsiteX8" fmla="*/ 3058208 w 3519481"/>
              <a:gd name="connsiteY8" fmla="*/ 1205443 h 3217160"/>
              <a:gd name="connsiteX9" fmla="*/ 2820083 w 3519481"/>
              <a:gd name="connsiteY9" fmla="*/ 1608668 h 3217160"/>
              <a:gd name="connsiteX10" fmla="*/ 3334433 w 3519481"/>
              <a:gd name="connsiteY10" fmla="*/ 1684868 h 3217160"/>
              <a:gd name="connsiteX11" fmla="*/ 3515409 w 3519481"/>
              <a:gd name="connsiteY11" fmla="*/ 1965855 h 3217160"/>
              <a:gd name="connsiteX12" fmla="*/ 3367769 w 3519481"/>
              <a:gd name="connsiteY12" fmla="*/ 2150005 h 3217160"/>
              <a:gd name="connsiteX13" fmla="*/ 2715310 w 3519481"/>
              <a:gd name="connsiteY13" fmla="*/ 2075393 h 3217160"/>
              <a:gd name="connsiteX14" fmla="*/ 3467785 w 3519481"/>
              <a:gd name="connsiteY14" fmla="*/ 3013605 h 3217160"/>
              <a:gd name="connsiteX15" fmla="*/ 2496235 w 3519481"/>
              <a:gd name="connsiteY15" fmla="*/ 2375429 h 3217160"/>
              <a:gd name="connsiteX16" fmla="*/ 1738994 w 3519481"/>
              <a:gd name="connsiteY16" fmla="*/ 2918355 h 3217160"/>
              <a:gd name="connsiteX17" fmla="*/ 681 w 3519481"/>
              <a:gd name="connsiteY17" fmla="*/ 1778530 h 3217160"/>
              <a:gd name="connsiteX0" fmla="*/ 681 w 3519481"/>
              <a:gd name="connsiteY0" fmla="*/ 1778530 h 3217160"/>
              <a:gd name="connsiteX1" fmla="*/ 1524682 w 3519481"/>
              <a:gd name="connsiteY1" fmla="*/ 1029231 h 3217160"/>
              <a:gd name="connsiteX2" fmla="*/ 1067482 w 3519481"/>
              <a:gd name="connsiteY2" fmla="*/ 114830 h 3217160"/>
              <a:gd name="connsiteX3" fmla="*/ 1829482 w 3519481"/>
              <a:gd name="connsiteY3" fmla="*/ 813331 h 3217160"/>
              <a:gd name="connsiteX4" fmla="*/ 1973944 w 3519481"/>
              <a:gd name="connsiteY4" fmla="*/ 191030 h 3217160"/>
              <a:gd name="connsiteX5" fmla="*/ 2235882 w 3519481"/>
              <a:gd name="connsiteY5" fmla="*/ 826030 h 3217160"/>
              <a:gd name="connsiteX6" fmla="*/ 3099481 w 3519481"/>
              <a:gd name="connsiteY6" fmla="*/ 114830 h 3217160"/>
              <a:gd name="connsiteX7" fmla="*/ 2607356 w 3519481"/>
              <a:gd name="connsiteY7" fmla="*/ 1141942 h 3217160"/>
              <a:gd name="connsiteX8" fmla="*/ 3058208 w 3519481"/>
              <a:gd name="connsiteY8" fmla="*/ 1205443 h 3217160"/>
              <a:gd name="connsiteX9" fmla="*/ 2820083 w 3519481"/>
              <a:gd name="connsiteY9" fmla="*/ 1608668 h 3217160"/>
              <a:gd name="connsiteX10" fmla="*/ 3334433 w 3519481"/>
              <a:gd name="connsiteY10" fmla="*/ 1684868 h 3217160"/>
              <a:gd name="connsiteX11" fmla="*/ 3515409 w 3519481"/>
              <a:gd name="connsiteY11" fmla="*/ 1965855 h 3217160"/>
              <a:gd name="connsiteX12" fmla="*/ 3367769 w 3519481"/>
              <a:gd name="connsiteY12" fmla="*/ 2150005 h 3217160"/>
              <a:gd name="connsiteX13" fmla="*/ 2715310 w 3519481"/>
              <a:gd name="connsiteY13" fmla="*/ 2075393 h 3217160"/>
              <a:gd name="connsiteX14" fmla="*/ 3467785 w 3519481"/>
              <a:gd name="connsiteY14" fmla="*/ 3013605 h 3217160"/>
              <a:gd name="connsiteX15" fmla="*/ 2496235 w 3519481"/>
              <a:gd name="connsiteY15" fmla="*/ 2375429 h 3217160"/>
              <a:gd name="connsiteX16" fmla="*/ 1738994 w 3519481"/>
              <a:gd name="connsiteY16" fmla="*/ 2918355 h 3217160"/>
              <a:gd name="connsiteX17" fmla="*/ 681 w 3519481"/>
              <a:gd name="connsiteY17" fmla="*/ 1778530 h 3217160"/>
              <a:gd name="connsiteX0" fmla="*/ 681 w 3519481"/>
              <a:gd name="connsiteY0" fmla="*/ 1778530 h 3217160"/>
              <a:gd name="connsiteX1" fmla="*/ 1524682 w 3519481"/>
              <a:gd name="connsiteY1" fmla="*/ 1029231 h 3217160"/>
              <a:gd name="connsiteX2" fmla="*/ 1067482 w 3519481"/>
              <a:gd name="connsiteY2" fmla="*/ 114830 h 3217160"/>
              <a:gd name="connsiteX3" fmla="*/ 1829482 w 3519481"/>
              <a:gd name="connsiteY3" fmla="*/ 813331 h 3217160"/>
              <a:gd name="connsiteX4" fmla="*/ 1973944 w 3519481"/>
              <a:gd name="connsiteY4" fmla="*/ 191030 h 3217160"/>
              <a:gd name="connsiteX5" fmla="*/ 2235882 w 3519481"/>
              <a:gd name="connsiteY5" fmla="*/ 826030 h 3217160"/>
              <a:gd name="connsiteX6" fmla="*/ 3099481 w 3519481"/>
              <a:gd name="connsiteY6" fmla="*/ 114830 h 3217160"/>
              <a:gd name="connsiteX7" fmla="*/ 2607356 w 3519481"/>
              <a:gd name="connsiteY7" fmla="*/ 1141942 h 3217160"/>
              <a:gd name="connsiteX8" fmla="*/ 3058208 w 3519481"/>
              <a:gd name="connsiteY8" fmla="*/ 1205443 h 3217160"/>
              <a:gd name="connsiteX9" fmla="*/ 2820083 w 3519481"/>
              <a:gd name="connsiteY9" fmla="*/ 1608668 h 3217160"/>
              <a:gd name="connsiteX10" fmla="*/ 3334433 w 3519481"/>
              <a:gd name="connsiteY10" fmla="*/ 1684868 h 3217160"/>
              <a:gd name="connsiteX11" fmla="*/ 3515409 w 3519481"/>
              <a:gd name="connsiteY11" fmla="*/ 1965855 h 3217160"/>
              <a:gd name="connsiteX12" fmla="*/ 3367769 w 3519481"/>
              <a:gd name="connsiteY12" fmla="*/ 2150005 h 3217160"/>
              <a:gd name="connsiteX13" fmla="*/ 2715310 w 3519481"/>
              <a:gd name="connsiteY13" fmla="*/ 2075393 h 3217160"/>
              <a:gd name="connsiteX14" fmla="*/ 3467785 w 3519481"/>
              <a:gd name="connsiteY14" fmla="*/ 3013605 h 3217160"/>
              <a:gd name="connsiteX15" fmla="*/ 2496235 w 3519481"/>
              <a:gd name="connsiteY15" fmla="*/ 2375429 h 3217160"/>
              <a:gd name="connsiteX16" fmla="*/ 2362885 w 3519481"/>
              <a:gd name="connsiteY16" fmla="*/ 2642129 h 3217160"/>
              <a:gd name="connsiteX17" fmla="*/ 1738994 w 3519481"/>
              <a:gd name="connsiteY17" fmla="*/ 2918355 h 3217160"/>
              <a:gd name="connsiteX18" fmla="*/ 681 w 3519481"/>
              <a:gd name="connsiteY18" fmla="*/ 1778530 h 3217160"/>
              <a:gd name="connsiteX0" fmla="*/ 681 w 3519481"/>
              <a:gd name="connsiteY0" fmla="*/ 1778530 h 3217160"/>
              <a:gd name="connsiteX1" fmla="*/ 1524682 w 3519481"/>
              <a:gd name="connsiteY1" fmla="*/ 1029231 h 3217160"/>
              <a:gd name="connsiteX2" fmla="*/ 1067482 w 3519481"/>
              <a:gd name="connsiteY2" fmla="*/ 114830 h 3217160"/>
              <a:gd name="connsiteX3" fmla="*/ 1829482 w 3519481"/>
              <a:gd name="connsiteY3" fmla="*/ 813331 h 3217160"/>
              <a:gd name="connsiteX4" fmla="*/ 1973944 w 3519481"/>
              <a:gd name="connsiteY4" fmla="*/ 191030 h 3217160"/>
              <a:gd name="connsiteX5" fmla="*/ 2235882 w 3519481"/>
              <a:gd name="connsiteY5" fmla="*/ 826030 h 3217160"/>
              <a:gd name="connsiteX6" fmla="*/ 3099481 w 3519481"/>
              <a:gd name="connsiteY6" fmla="*/ 114830 h 3217160"/>
              <a:gd name="connsiteX7" fmla="*/ 2607356 w 3519481"/>
              <a:gd name="connsiteY7" fmla="*/ 1141942 h 3217160"/>
              <a:gd name="connsiteX8" fmla="*/ 3058208 w 3519481"/>
              <a:gd name="connsiteY8" fmla="*/ 1205443 h 3217160"/>
              <a:gd name="connsiteX9" fmla="*/ 2820083 w 3519481"/>
              <a:gd name="connsiteY9" fmla="*/ 1608668 h 3217160"/>
              <a:gd name="connsiteX10" fmla="*/ 3334433 w 3519481"/>
              <a:gd name="connsiteY10" fmla="*/ 1684868 h 3217160"/>
              <a:gd name="connsiteX11" fmla="*/ 3515409 w 3519481"/>
              <a:gd name="connsiteY11" fmla="*/ 1965855 h 3217160"/>
              <a:gd name="connsiteX12" fmla="*/ 3367769 w 3519481"/>
              <a:gd name="connsiteY12" fmla="*/ 2150005 h 3217160"/>
              <a:gd name="connsiteX13" fmla="*/ 2715310 w 3519481"/>
              <a:gd name="connsiteY13" fmla="*/ 2075393 h 3217160"/>
              <a:gd name="connsiteX14" fmla="*/ 3467785 w 3519481"/>
              <a:gd name="connsiteY14" fmla="*/ 3013605 h 3217160"/>
              <a:gd name="connsiteX15" fmla="*/ 2496235 w 3519481"/>
              <a:gd name="connsiteY15" fmla="*/ 2375429 h 3217160"/>
              <a:gd name="connsiteX16" fmla="*/ 2362885 w 3519481"/>
              <a:gd name="connsiteY16" fmla="*/ 2642129 h 3217160"/>
              <a:gd name="connsiteX17" fmla="*/ 1738994 w 3519481"/>
              <a:gd name="connsiteY17" fmla="*/ 2918355 h 3217160"/>
              <a:gd name="connsiteX18" fmla="*/ 681 w 3519481"/>
              <a:gd name="connsiteY18" fmla="*/ 1778530 h 3217160"/>
              <a:gd name="connsiteX0" fmla="*/ 681 w 3519481"/>
              <a:gd name="connsiteY0" fmla="*/ 1778530 h 3217160"/>
              <a:gd name="connsiteX1" fmla="*/ 1524682 w 3519481"/>
              <a:gd name="connsiteY1" fmla="*/ 1029231 h 3217160"/>
              <a:gd name="connsiteX2" fmla="*/ 1067482 w 3519481"/>
              <a:gd name="connsiteY2" fmla="*/ 114830 h 3217160"/>
              <a:gd name="connsiteX3" fmla="*/ 1829482 w 3519481"/>
              <a:gd name="connsiteY3" fmla="*/ 813331 h 3217160"/>
              <a:gd name="connsiteX4" fmla="*/ 1973944 w 3519481"/>
              <a:gd name="connsiteY4" fmla="*/ 191030 h 3217160"/>
              <a:gd name="connsiteX5" fmla="*/ 2235882 w 3519481"/>
              <a:gd name="connsiteY5" fmla="*/ 826030 h 3217160"/>
              <a:gd name="connsiteX6" fmla="*/ 3099481 w 3519481"/>
              <a:gd name="connsiteY6" fmla="*/ 114830 h 3217160"/>
              <a:gd name="connsiteX7" fmla="*/ 2607356 w 3519481"/>
              <a:gd name="connsiteY7" fmla="*/ 1141942 h 3217160"/>
              <a:gd name="connsiteX8" fmla="*/ 3058208 w 3519481"/>
              <a:gd name="connsiteY8" fmla="*/ 1205443 h 3217160"/>
              <a:gd name="connsiteX9" fmla="*/ 2820083 w 3519481"/>
              <a:gd name="connsiteY9" fmla="*/ 1608668 h 3217160"/>
              <a:gd name="connsiteX10" fmla="*/ 3334433 w 3519481"/>
              <a:gd name="connsiteY10" fmla="*/ 1684868 h 3217160"/>
              <a:gd name="connsiteX11" fmla="*/ 3515409 w 3519481"/>
              <a:gd name="connsiteY11" fmla="*/ 1965855 h 3217160"/>
              <a:gd name="connsiteX12" fmla="*/ 3367769 w 3519481"/>
              <a:gd name="connsiteY12" fmla="*/ 2150005 h 3217160"/>
              <a:gd name="connsiteX13" fmla="*/ 2715310 w 3519481"/>
              <a:gd name="connsiteY13" fmla="*/ 2075393 h 3217160"/>
              <a:gd name="connsiteX14" fmla="*/ 3467785 w 3519481"/>
              <a:gd name="connsiteY14" fmla="*/ 3013605 h 3217160"/>
              <a:gd name="connsiteX15" fmla="*/ 2496235 w 3519481"/>
              <a:gd name="connsiteY15" fmla="*/ 2375429 h 3217160"/>
              <a:gd name="connsiteX16" fmla="*/ 2362885 w 3519481"/>
              <a:gd name="connsiteY16" fmla="*/ 2642129 h 3217160"/>
              <a:gd name="connsiteX17" fmla="*/ 1738994 w 3519481"/>
              <a:gd name="connsiteY17" fmla="*/ 2918355 h 3217160"/>
              <a:gd name="connsiteX18" fmla="*/ 681 w 3519481"/>
              <a:gd name="connsiteY18" fmla="*/ 1778530 h 3217160"/>
              <a:gd name="connsiteX0" fmla="*/ 681 w 3519481"/>
              <a:gd name="connsiteY0" fmla="*/ 1778530 h 3217160"/>
              <a:gd name="connsiteX1" fmla="*/ 1524682 w 3519481"/>
              <a:gd name="connsiteY1" fmla="*/ 1029231 h 3217160"/>
              <a:gd name="connsiteX2" fmla="*/ 1067482 w 3519481"/>
              <a:gd name="connsiteY2" fmla="*/ 114830 h 3217160"/>
              <a:gd name="connsiteX3" fmla="*/ 1829482 w 3519481"/>
              <a:gd name="connsiteY3" fmla="*/ 813331 h 3217160"/>
              <a:gd name="connsiteX4" fmla="*/ 1973944 w 3519481"/>
              <a:gd name="connsiteY4" fmla="*/ 191030 h 3217160"/>
              <a:gd name="connsiteX5" fmla="*/ 2235882 w 3519481"/>
              <a:gd name="connsiteY5" fmla="*/ 826030 h 3217160"/>
              <a:gd name="connsiteX6" fmla="*/ 3099481 w 3519481"/>
              <a:gd name="connsiteY6" fmla="*/ 114830 h 3217160"/>
              <a:gd name="connsiteX7" fmla="*/ 2607356 w 3519481"/>
              <a:gd name="connsiteY7" fmla="*/ 1141942 h 3217160"/>
              <a:gd name="connsiteX8" fmla="*/ 3058208 w 3519481"/>
              <a:gd name="connsiteY8" fmla="*/ 1205443 h 3217160"/>
              <a:gd name="connsiteX9" fmla="*/ 2820083 w 3519481"/>
              <a:gd name="connsiteY9" fmla="*/ 1608668 h 3217160"/>
              <a:gd name="connsiteX10" fmla="*/ 3334433 w 3519481"/>
              <a:gd name="connsiteY10" fmla="*/ 1684868 h 3217160"/>
              <a:gd name="connsiteX11" fmla="*/ 3515409 w 3519481"/>
              <a:gd name="connsiteY11" fmla="*/ 1965855 h 3217160"/>
              <a:gd name="connsiteX12" fmla="*/ 3367769 w 3519481"/>
              <a:gd name="connsiteY12" fmla="*/ 2150005 h 3217160"/>
              <a:gd name="connsiteX13" fmla="*/ 2715310 w 3519481"/>
              <a:gd name="connsiteY13" fmla="*/ 2075393 h 3217160"/>
              <a:gd name="connsiteX14" fmla="*/ 3467785 w 3519481"/>
              <a:gd name="connsiteY14" fmla="*/ 3013605 h 3217160"/>
              <a:gd name="connsiteX15" fmla="*/ 2496235 w 3519481"/>
              <a:gd name="connsiteY15" fmla="*/ 2375429 h 3217160"/>
              <a:gd name="connsiteX16" fmla="*/ 2353360 w 3519481"/>
              <a:gd name="connsiteY16" fmla="*/ 2708804 h 3217160"/>
              <a:gd name="connsiteX17" fmla="*/ 1738994 w 3519481"/>
              <a:gd name="connsiteY17" fmla="*/ 2918355 h 3217160"/>
              <a:gd name="connsiteX18" fmla="*/ 681 w 3519481"/>
              <a:gd name="connsiteY18" fmla="*/ 1778530 h 3217160"/>
              <a:gd name="connsiteX0" fmla="*/ 681 w 3519481"/>
              <a:gd name="connsiteY0" fmla="*/ 1778530 h 3217160"/>
              <a:gd name="connsiteX1" fmla="*/ 1524682 w 3519481"/>
              <a:gd name="connsiteY1" fmla="*/ 1029231 h 3217160"/>
              <a:gd name="connsiteX2" fmla="*/ 1067482 w 3519481"/>
              <a:gd name="connsiteY2" fmla="*/ 114830 h 3217160"/>
              <a:gd name="connsiteX3" fmla="*/ 1829482 w 3519481"/>
              <a:gd name="connsiteY3" fmla="*/ 813331 h 3217160"/>
              <a:gd name="connsiteX4" fmla="*/ 1973944 w 3519481"/>
              <a:gd name="connsiteY4" fmla="*/ 191030 h 3217160"/>
              <a:gd name="connsiteX5" fmla="*/ 2235882 w 3519481"/>
              <a:gd name="connsiteY5" fmla="*/ 826030 h 3217160"/>
              <a:gd name="connsiteX6" fmla="*/ 3099481 w 3519481"/>
              <a:gd name="connsiteY6" fmla="*/ 114830 h 3217160"/>
              <a:gd name="connsiteX7" fmla="*/ 2607356 w 3519481"/>
              <a:gd name="connsiteY7" fmla="*/ 1141942 h 3217160"/>
              <a:gd name="connsiteX8" fmla="*/ 3058208 w 3519481"/>
              <a:gd name="connsiteY8" fmla="*/ 1205443 h 3217160"/>
              <a:gd name="connsiteX9" fmla="*/ 2820083 w 3519481"/>
              <a:gd name="connsiteY9" fmla="*/ 1608668 h 3217160"/>
              <a:gd name="connsiteX10" fmla="*/ 3334433 w 3519481"/>
              <a:gd name="connsiteY10" fmla="*/ 1684868 h 3217160"/>
              <a:gd name="connsiteX11" fmla="*/ 3515409 w 3519481"/>
              <a:gd name="connsiteY11" fmla="*/ 1965855 h 3217160"/>
              <a:gd name="connsiteX12" fmla="*/ 3367769 w 3519481"/>
              <a:gd name="connsiteY12" fmla="*/ 2150005 h 3217160"/>
              <a:gd name="connsiteX13" fmla="*/ 2715310 w 3519481"/>
              <a:gd name="connsiteY13" fmla="*/ 2075393 h 3217160"/>
              <a:gd name="connsiteX14" fmla="*/ 3467785 w 3519481"/>
              <a:gd name="connsiteY14" fmla="*/ 3013605 h 3217160"/>
              <a:gd name="connsiteX15" fmla="*/ 2496235 w 3519481"/>
              <a:gd name="connsiteY15" fmla="*/ 2375429 h 3217160"/>
              <a:gd name="connsiteX16" fmla="*/ 2353360 w 3519481"/>
              <a:gd name="connsiteY16" fmla="*/ 2708804 h 3217160"/>
              <a:gd name="connsiteX17" fmla="*/ 1738994 w 3519481"/>
              <a:gd name="connsiteY17" fmla="*/ 2918355 h 3217160"/>
              <a:gd name="connsiteX18" fmla="*/ 681 w 3519481"/>
              <a:gd name="connsiteY18" fmla="*/ 1778530 h 3217160"/>
              <a:gd name="connsiteX0" fmla="*/ 12634 w 3531434"/>
              <a:gd name="connsiteY0" fmla="*/ 1778530 h 3217160"/>
              <a:gd name="connsiteX1" fmla="*/ 1536635 w 3531434"/>
              <a:gd name="connsiteY1" fmla="*/ 1029231 h 3217160"/>
              <a:gd name="connsiteX2" fmla="*/ 1079435 w 3531434"/>
              <a:gd name="connsiteY2" fmla="*/ 114830 h 3217160"/>
              <a:gd name="connsiteX3" fmla="*/ 1841435 w 3531434"/>
              <a:gd name="connsiteY3" fmla="*/ 813331 h 3217160"/>
              <a:gd name="connsiteX4" fmla="*/ 1985897 w 3531434"/>
              <a:gd name="connsiteY4" fmla="*/ 191030 h 3217160"/>
              <a:gd name="connsiteX5" fmla="*/ 2247835 w 3531434"/>
              <a:gd name="connsiteY5" fmla="*/ 826030 h 3217160"/>
              <a:gd name="connsiteX6" fmla="*/ 3111434 w 3531434"/>
              <a:gd name="connsiteY6" fmla="*/ 114830 h 3217160"/>
              <a:gd name="connsiteX7" fmla="*/ 2619309 w 3531434"/>
              <a:gd name="connsiteY7" fmla="*/ 1141942 h 3217160"/>
              <a:gd name="connsiteX8" fmla="*/ 3070161 w 3531434"/>
              <a:gd name="connsiteY8" fmla="*/ 1205443 h 3217160"/>
              <a:gd name="connsiteX9" fmla="*/ 2832036 w 3531434"/>
              <a:gd name="connsiteY9" fmla="*/ 1608668 h 3217160"/>
              <a:gd name="connsiteX10" fmla="*/ 3346386 w 3531434"/>
              <a:gd name="connsiteY10" fmla="*/ 1684868 h 3217160"/>
              <a:gd name="connsiteX11" fmla="*/ 3527362 w 3531434"/>
              <a:gd name="connsiteY11" fmla="*/ 1965855 h 3217160"/>
              <a:gd name="connsiteX12" fmla="*/ 3379722 w 3531434"/>
              <a:gd name="connsiteY12" fmla="*/ 2150005 h 3217160"/>
              <a:gd name="connsiteX13" fmla="*/ 2727263 w 3531434"/>
              <a:gd name="connsiteY13" fmla="*/ 2075393 h 3217160"/>
              <a:gd name="connsiteX14" fmla="*/ 3479738 w 3531434"/>
              <a:gd name="connsiteY14" fmla="*/ 3013605 h 3217160"/>
              <a:gd name="connsiteX15" fmla="*/ 2508188 w 3531434"/>
              <a:gd name="connsiteY15" fmla="*/ 2375429 h 3217160"/>
              <a:gd name="connsiteX16" fmla="*/ 2365313 w 3531434"/>
              <a:gd name="connsiteY16" fmla="*/ 2708804 h 3217160"/>
              <a:gd name="connsiteX17" fmla="*/ 1750947 w 3531434"/>
              <a:gd name="connsiteY17" fmla="*/ 2918355 h 3217160"/>
              <a:gd name="connsiteX18" fmla="*/ 860363 w 3531434"/>
              <a:gd name="connsiteY18" fmla="*/ 2842154 h 3217160"/>
              <a:gd name="connsiteX19" fmla="*/ 12634 w 3531434"/>
              <a:gd name="connsiteY19" fmla="*/ 1778530 h 3217160"/>
              <a:gd name="connsiteX0" fmla="*/ 12634 w 3531434"/>
              <a:gd name="connsiteY0" fmla="*/ 1778530 h 3217160"/>
              <a:gd name="connsiteX1" fmla="*/ 1536635 w 3531434"/>
              <a:gd name="connsiteY1" fmla="*/ 1029231 h 3217160"/>
              <a:gd name="connsiteX2" fmla="*/ 1079435 w 3531434"/>
              <a:gd name="connsiteY2" fmla="*/ 114830 h 3217160"/>
              <a:gd name="connsiteX3" fmla="*/ 1841435 w 3531434"/>
              <a:gd name="connsiteY3" fmla="*/ 813331 h 3217160"/>
              <a:gd name="connsiteX4" fmla="*/ 1985897 w 3531434"/>
              <a:gd name="connsiteY4" fmla="*/ 191030 h 3217160"/>
              <a:gd name="connsiteX5" fmla="*/ 2247835 w 3531434"/>
              <a:gd name="connsiteY5" fmla="*/ 826030 h 3217160"/>
              <a:gd name="connsiteX6" fmla="*/ 3111434 w 3531434"/>
              <a:gd name="connsiteY6" fmla="*/ 114830 h 3217160"/>
              <a:gd name="connsiteX7" fmla="*/ 2619309 w 3531434"/>
              <a:gd name="connsiteY7" fmla="*/ 1141942 h 3217160"/>
              <a:gd name="connsiteX8" fmla="*/ 3070161 w 3531434"/>
              <a:gd name="connsiteY8" fmla="*/ 1205443 h 3217160"/>
              <a:gd name="connsiteX9" fmla="*/ 2832036 w 3531434"/>
              <a:gd name="connsiteY9" fmla="*/ 1608668 h 3217160"/>
              <a:gd name="connsiteX10" fmla="*/ 3346386 w 3531434"/>
              <a:gd name="connsiteY10" fmla="*/ 1684868 h 3217160"/>
              <a:gd name="connsiteX11" fmla="*/ 3527362 w 3531434"/>
              <a:gd name="connsiteY11" fmla="*/ 1965855 h 3217160"/>
              <a:gd name="connsiteX12" fmla="*/ 3379722 w 3531434"/>
              <a:gd name="connsiteY12" fmla="*/ 2150005 h 3217160"/>
              <a:gd name="connsiteX13" fmla="*/ 2727263 w 3531434"/>
              <a:gd name="connsiteY13" fmla="*/ 2075393 h 3217160"/>
              <a:gd name="connsiteX14" fmla="*/ 3479738 w 3531434"/>
              <a:gd name="connsiteY14" fmla="*/ 3013605 h 3217160"/>
              <a:gd name="connsiteX15" fmla="*/ 2508188 w 3531434"/>
              <a:gd name="connsiteY15" fmla="*/ 2375429 h 3217160"/>
              <a:gd name="connsiteX16" fmla="*/ 2365313 w 3531434"/>
              <a:gd name="connsiteY16" fmla="*/ 2708804 h 3217160"/>
              <a:gd name="connsiteX17" fmla="*/ 1750947 w 3531434"/>
              <a:gd name="connsiteY17" fmla="*/ 2918355 h 3217160"/>
              <a:gd name="connsiteX18" fmla="*/ 1631888 w 3531434"/>
              <a:gd name="connsiteY18" fmla="*/ 2432579 h 3217160"/>
              <a:gd name="connsiteX19" fmla="*/ 860363 w 3531434"/>
              <a:gd name="connsiteY19" fmla="*/ 2842154 h 3217160"/>
              <a:gd name="connsiteX20" fmla="*/ 12634 w 3531434"/>
              <a:gd name="connsiteY20" fmla="*/ 1778530 h 3217160"/>
              <a:gd name="connsiteX0" fmla="*/ 12634 w 3531434"/>
              <a:gd name="connsiteY0" fmla="*/ 1778530 h 3217160"/>
              <a:gd name="connsiteX1" fmla="*/ 1536635 w 3531434"/>
              <a:gd name="connsiteY1" fmla="*/ 1029231 h 3217160"/>
              <a:gd name="connsiteX2" fmla="*/ 1079435 w 3531434"/>
              <a:gd name="connsiteY2" fmla="*/ 114830 h 3217160"/>
              <a:gd name="connsiteX3" fmla="*/ 1841435 w 3531434"/>
              <a:gd name="connsiteY3" fmla="*/ 813331 h 3217160"/>
              <a:gd name="connsiteX4" fmla="*/ 1985897 w 3531434"/>
              <a:gd name="connsiteY4" fmla="*/ 191030 h 3217160"/>
              <a:gd name="connsiteX5" fmla="*/ 2247835 w 3531434"/>
              <a:gd name="connsiteY5" fmla="*/ 826030 h 3217160"/>
              <a:gd name="connsiteX6" fmla="*/ 3111434 w 3531434"/>
              <a:gd name="connsiteY6" fmla="*/ 114830 h 3217160"/>
              <a:gd name="connsiteX7" fmla="*/ 2619309 w 3531434"/>
              <a:gd name="connsiteY7" fmla="*/ 1141942 h 3217160"/>
              <a:gd name="connsiteX8" fmla="*/ 3070161 w 3531434"/>
              <a:gd name="connsiteY8" fmla="*/ 1205443 h 3217160"/>
              <a:gd name="connsiteX9" fmla="*/ 2832036 w 3531434"/>
              <a:gd name="connsiteY9" fmla="*/ 1608668 h 3217160"/>
              <a:gd name="connsiteX10" fmla="*/ 3346386 w 3531434"/>
              <a:gd name="connsiteY10" fmla="*/ 1684868 h 3217160"/>
              <a:gd name="connsiteX11" fmla="*/ 3527362 w 3531434"/>
              <a:gd name="connsiteY11" fmla="*/ 1965855 h 3217160"/>
              <a:gd name="connsiteX12" fmla="*/ 3379722 w 3531434"/>
              <a:gd name="connsiteY12" fmla="*/ 2150005 h 3217160"/>
              <a:gd name="connsiteX13" fmla="*/ 2727263 w 3531434"/>
              <a:gd name="connsiteY13" fmla="*/ 2075393 h 3217160"/>
              <a:gd name="connsiteX14" fmla="*/ 3479738 w 3531434"/>
              <a:gd name="connsiteY14" fmla="*/ 3013605 h 3217160"/>
              <a:gd name="connsiteX15" fmla="*/ 2508188 w 3531434"/>
              <a:gd name="connsiteY15" fmla="*/ 2375429 h 3217160"/>
              <a:gd name="connsiteX16" fmla="*/ 2365313 w 3531434"/>
              <a:gd name="connsiteY16" fmla="*/ 2708804 h 3217160"/>
              <a:gd name="connsiteX17" fmla="*/ 1750947 w 3531434"/>
              <a:gd name="connsiteY17" fmla="*/ 2918355 h 3217160"/>
              <a:gd name="connsiteX18" fmla="*/ 1631888 w 3531434"/>
              <a:gd name="connsiteY18" fmla="*/ 2432579 h 3217160"/>
              <a:gd name="connsiteX19" fmla="*/ 860363 w 3531434"/>
              <a:gd name="connsiteY19" fmla="*/ 2842154 h 3217160"/>
              <a:gd name="connsiteX20" fmla="*/ 12634 w 3531434"/>
              <a:gd name="connsiteY20" fmla="*/ 1778530 h 3217160"/>
              <a:gd name="connsiteX0" fmla="*/ 12634 w 3531434"/>
              <a:gd name="connsiteY0" fmla="*/ 1778530 h 3217160"/>
              <a:gd name="connsiteX1" fmla="*/ 1536635 w 3531434"/>
              <a:gd name="connsiteY1" fmla="*/ 1029231 h 3217160"/>
              <a:gd name="connsiteX2" fmla="*/ 1079435 w 3531434"/>
              <a:gd name="connsiteY2" fmla="*/ 114830 h 3217160"/>
              <a:gd name="connsiteX3" fmla="*/ 1841435 w 3531434"/>
              <a:gd name="connsiteY3" fmla="*/ 813331 h 3217160"/>
              <a:gd name="connsiteX4" fmla="*/ 1985897 w 3531434"/>
              <a:gd name="connsiteY4" fmla="*/ 191030 h 3217160"/>
              <a:gd name="connsiteX5" fmla="*/ 2247835 w 3531434"/>
              <a:gd name="connsiteY5" fmla="*/ 826030 h 3217160"/>
              <a:gd name="connsiteX6" fmla="*/ 3111434 w 3531434"/>
              <a:gd name="connsiteY6" fmla="*/ 114830 h 3217160"/>
              <a:gd name="connsiteX7" fmla="*/ 2619309 w 3531434"/>
              <a:gd name="connsiteY7" fmla="*/ 1141942 h 3217160"/>
              <a:gd name="connsiteX8" fmla="*/ 3070161 w 3531434"/>
              <a:gd name="connsiteY8" fmla="*/ 1205443 h 3217160"/>
              <a:gd name="connsiteX9" fmla="*/ 2832036 w 3531434"/>
              <a:gd name="connsiteY9" fmla="*/ 1608668 h 3217160"/>
              <a:gd name="connsiteX10" fmla="*/ 3346386 w 3531434"/>
              <a:gd name="connsiteY10" fmla="*/ 1684868 h 3217160"/>
              <a:gd name="connsiteX11" fmla="*/ 3527362 w 3531434"/>
              <a:gd name="connsiteY11" fmla="*/ 1965855 h 3217160"/>
              <a:gd name="connsiteX12" fmla="*/ 3379722 w 3531434"/>
              <a:gd name="connsiteY12" fmla="*/ 2150005 h 3217160"/>
              <a:gd name="connsiteX13" fmla="*/ 2727263 w 3531434"/>
              <a:gd name="connsiteY13" fmla="*/ 2075393 h 3217160"/>
              <a:gd name="connsiteX14" fmla="*/ 3479738 w 3531434"/>
              <a:gd name="connsiteY14" fmla="*/ 3013605 h 3217160"/>
              <a:gd name="connsiteX15" fmla="*/ 2508188 w 3531434"/>
              <a:gd name="connsiteY15" fmla="*/ 2375429 h 3217160"/>
              <a:gd name="connsiteX16" fmla="*/ 2365313 w 3531434"/>
              <a:gd name="connsiteY16" fmla="*/ 2708804 h 3217160"/>
              <a:gd name="connsiteX17" fmla="*/ 1750947 w 3531434"/>
              <a:gd name="connsiteY17" fmla="*/ 2918355 h 3217160"/>
              <a:gd name="connsiteX18" fmla="*/ 1631888 w 3531434"/>
              <a:gd name="connsiteY18" fmla="*/ 2432579 h 3217160"/>
              <a:gd name="connsiteX19" fmla="*/ 860363 w 3531434"/>
              <a:gd name="connsiteY19" fmla="*/ 2842154 h 3217160"/>
              <a:gd name="connsiteX20" fmla="*/ 12634 w 3531434"/>
              <a:gd name="connsiteY20" fmla="*/ 1778530 h 3217160"/>
              <a:gd name="connsiteX0" fmla="*/ 12634 w 3531434"/>
              <a:gd name="connsiteY0" fmla="*/ 1778530 h 3217160"/>
              <a:gd name="connsiteX1" fmla="*/ 1536635 w 3531434"/>
              <a:gd name="connsiteY1" fmla="*/ 1029231 h 3217160"/>
              <a:gd name="connsiteX2" fmla="*/ 1079435 w 3531434"/>
              <a:gd name="connsiteY2" fmla="*/ 114830 h 3217160"/>
              <a:gd name="connsiteX3" fmla="*/ 1841435 w 3531434"/>
              <a:gd name="connsiteY3" fmla="*/ 813331 h 3217160"/>
              <a:gd name="connsiteX4" fmla="*/ 1985897 w 3531434"/>
              <a:gd name="connsiteY4" fmla="*/ 191030 h 3217160"/>
              <a:gd name="connsiteX5" fmla="*/ 2247835 w 3531434"/>
              <a:gd name="connsiteY5" fmla="*/ 826030 h 3217160"/>
              <a:gd name="connsiteX6" fmla="*/ 3111434 w 3531434"/>
              <a:gd name="connsiteY6" fmla="*/ 114830 h 3217160"/>
              <a:gd name="connsiteX7" fmla="*/ 2619309 w 3531434"/>
              <a:gd name="connsiteY7" fmla="*/ 1141942 h 3217160"/>
              <a:gd name="connsiteX8" fmla="*/ 3070161 w 3531434"/>
              <a:gd name="connsiteY8" fmla="*/ 1205443 h 3217160"/>
              <a:gd name="connsiteX9" fmla="*/ 2832036 w 3531434"/>
              <a:gd name="connsiteY9" fmla="*/ 1608668 h 3217160"/>
              <a:gd name="connsiteX10" fmla="*/ 3346386 w 3531434"/>
              <a:gd name="connsiteY10" fmla="*/ 1684868 h 3217160"/>
              <a:gd name="connsiteX11" fmla="*/ 3527362 w 3531434"/>
              <a:gd name="connsiteY11" fmla="*/ 1965855 h 3217160"/>
              <a:gd name="connsiteX12" fmla="*/ 3379722 w 3531434"/>
              <a:gd name="connsiteY12" fmla="*/ 2150005 h 3217160"/>
              <a:gd name="connsiteX13" fmla="*/ 2727263 w 3531434"/>
              <a:gd name="connsiteY13" fmla="*/ 2075393 h 3217160"/>
              <a:gd name="connsiteX14" fmla="*/ 3479738 w 3531434"/>
              <a:gd name="connsiteY14" fmla="*/ 3013605 h 3217160"/>
              <a:gd name="connsiteX15" fmla="*/ 2508188 w 3531434"/>
              <a:gd name="connsiteY15" fmla="*/ 2375429 h 3217160"/>
              <a:gd name="connsiteX16" fmla="*/ 2365313 w 3531434"/>
              <a:gd name="connsiteY16" fmla="*/ 2708804 h 3217160"/>
              <a:gd name="connsiteX17" fmla="*/ 1750947 w 3531434"/>
              <a:gd name="connsiteY17" fmla="*/ 2918355 h 3217160"/>
              <a:gd name="connsiteX18" fmla="*/ 1631888 w 3531434"/>
              <a:gd name="connsiteY18" fmla="*/ 2432579 h 3217160"/>
              <a:gd name="connsiteX19" fmla="*/ 860363 w 3531434"/>
              <a:gd name="connsiteY19" fmla="*/ 2842154 h 3217160"/>
              <a:gd name="connsiteX20" fmla="*/ 12634 w 3531434"/>
              <a:gd name="connsiteY20" fmla="*/ 1778530 h 3217160"/>
              <a:gd name="connsiteX0" fmla="*/ 12634 w 3531434"/>
              <a:gd name="connsiteY0" fmla="*/ 1778530 h 3217160"/>
              <a:gd name="connsiteX1" fmla="*/ 1536635 w 3531434"/>
              <a:gd name="connsiteY1" fmla="*/ 1029231 h 3217160"/>
              <a:gd name="connsiteX2" fmla="*/ 1079435 w 3531434"/>
              <a:gd name="connsiteY2" fmla="*/ 114830 h 3217160"/>
              <a:gd name="connsiteX3" fmla="*/ 1841435 w 3531434"/>
              <a:gd name="connsiteY3" fmla="*/ 813331 h 3217160"/>
              <a:gd name="connsiteX4" fmla="*/ 1985897 w 3531434"/>
              <a:gd name="connsiteY4" fmla="*/ 191030 h 3217160"/>
              <a:gd name="connsiteX5" fmla="*/ 2247835 w 3531434"/>
              <a:gd name="connsiteY5" fmla="*/ 826030 h 3217160"/>
              <a:gd name="connsiteX6" fmla="*/ 3111434 w 3531434"/>
              <a:gd name="connsiteY6" fmla="*/ 114830 h 3217160"/>
              <a:gd name="connsiteX7" fmla="*/ 2619309 w 3531434"/>
              <a:gd name="connsiteY7" fmla="*/ 1141942 h 3217160"/>
              <a:gd name="connsiteX8" fmla="*/ 3070161 w 3531434"/>
              <a:gd name="connsiteY8" fmla="*/ 1205443 h 3217160"/>
              <a:gd name="connsiteX9" fmla="*/ 2832036 w 3531434"/>
              <a:gd name="connsiteY9" fmla="*/ 1608668 h 3217160"/>
              <a:gd name="connsiteX10" fmla="*/ 3346386 w 3531434"/>
              <a:gd name="connsiteY10" fmla="*/ 1684868 h 3217160"/>
              <a:gd name="connsiteX11" fmla="*/ 3527362 w 3531434"/>
              <a:gd name="connsiteY11" fmla="*/ 1965855 h 3217160"/>
              <a:gd name="connsiteX12" fmla="*/ 3379722 w 3531434"/>
              <a:gd name="connsiteY12" fmla="*/ 2150005 h 3217160"/>
              <a:gd name="connsiteX13" fmla="*/ 2727263 w 3531434"/>
              <a:gd name="connsiteY13" fmla="*/ 2075393 h 3217160"/>
              <a:gd name="connsiteX14" fmla="*/ 3479738 w 3531434"/>
              <a:gd name="connsiteY14" fmla="*/ 3013605 h 3217160"/>
              <a:gd name="connsiteX15" fmla="*/ 2508188 w 3531434"/>
              <a:gd name="connsiteY15" fmla="*/ 2375429 h 3217160"/>
              <a:gd name="connsiteX16" fmla="*/ 2365313 w 3531434"/>
              <a:gd name="connsiteY16" fmla="*/ 2708804 h 3217160"/>
              <a:gd name="connsiteX17" fmla="*/ 1750947 w 3531434"/>
              <a:gd name="connsiteY17" fmla="*/ 2918355 h 3217160"/>
              <a:gd name="connsiteX18" fmla="*/ 1631888 w 3531434"/>
              <a:gd name="connsiteY18" fmla="*/ 2432579 h 3217160"/>
              <a:gd name="connsiteX19" fmla="*/ 860363 w 3531434"/>
              <a:gd name="connsiteY19" fmla="*/ 2842154 h 3217160"/>
              <a:gd name="connsiteX20" fmla="*/ 12634 w 3531434"/>
              <a:gd name="connsiteY20" fmla="*/ 1778530 h 3217160"/>
              <a:gd name="connsiteX0" fmla="*/ 12634 w 3531434"/>
              <a:gd name="connsiteY0" fmla="*/ 1778530 h 3217160"/>
              <a:gd name="connsiteX1" fmla="*/ 1536635 w 3531434"/>
              <a:gd name="connsiteY1" fmla="*/ 1029231 h 3217160"/>
              <a:gd name="connsiteX2" fmla="*/ 1079435 w 3531434"/>
              <a:gd name="connsiteY2" fmla="*/ 114830 h 3217160"/>
              <a:gd name="connsiteX3" fmla="*/ 1841435 w 3531434"/>
              <a:gd name="connsiteY3" fmla="*/ 813331 h 3217160"/>
              <a:gd name="connsiteX4" fmla="*/ 1985897 w 3531434"/>
              <a:gd name="connsiteY4" fmla="*/ 191030 h 3217160"/>
              <a:gd name="connsiteX5" fmla="*/ 2247835 w 3531434"/>
              <a:gd name="connsiteY5" fmla="*/ 826030 h 3217160"/>
              <a:gd name="connsiteX6" fmla="*/ 3111434 w 3531434"/>
              <a:gd name="connsiteY6" fmla="*/ 114830 h 3217160"/>
              <a:gd name="connsiteX7" fmla="*/ 2619309 w 3531434"/>
              <a:gd name="connsiteY7" fmla="*/ 1141942 h 3217160"/>
              <a:gd name="connsiteX8" fmla="*/ 3070161 w 3531434"/>
              <a:gd name="connsiteY8" fmla="*/ 1205443 h 3217160"/>
              <a:gd name="connsiteX9" fmla="*/ 2832036 w 3531434"/>
              <a:gd name="connsiteY9" fmla="*/ 1608668 h 3217160"/>
              <a:gd name="connsiteX10" fmla="*/ 3346386 w 3531434"/>
              <a:gd name="connsiteY10" fmla="*/ 1684868 h 3217160"/>
              <a:gd name="connsiteX11" fmla="*/ 3527362 w 3531434"/>
              <a:gd name="connsiteY11" fmla="*/ 1965855 h 3217160"/>
              <a:gd name="connsiteX12" fmla="*/ 3379722 w 3531434"/>
              <a:gd name="connsiteY12" fmla="*/ 2150005 h 3217160"/>
              <a:gd name="connsiteX13" fmla="*/ 2727263 w 3531434"/>
              <a:gd name="connsiteY13" fmla="*/ 2075393 h 3217160"/>
              <a:gd name="connsiteX14" fmla="*/ 3479738 w 3531434"/>
              <a:gd name="connsiteY14" fmla="*/ 3013605 h 3217160"/>
              <a:gd name="connsiteX15" fmla="*/ 2508188 w 3531434"/>
              <a:gd name="connsiteY15" fmla="*/ 2375429 h 3217160"/>
              <a:gd name="connsiteX16" fmla="*/ 2365313 w 3531434"/>
              <a:gd name="connsiteY16" fmla="*/ 2708804 h 3217160"/>
              <a:gd name="connsiteX17" fmla="*/ 1750947 w 3531434"/>
              <a:gd name="connsiteY17" fmla="*/ 2918355 h 3217160"/>
              <a:gd name="connsiteX18" fmla="*/ 1631888 w 3531434"/>
              <a:gd name="connsiteY18" fmla="*/ 2432579 h 3217160"/>
              <a:gd name="connsiteX19" fmla="*/ 860363 w 3531434"/>
              <a:gd name="connsiteY19" fmla="*/ 2842154 h 3217160"/>
              <a:gd name="connsiteX20" fmla="*/ 12634 w 3531434"/>
              <a:gd name="connsiteY20" fmla="*/ 1778530 h 3217160"/>
              <a:gd name="connsiteX0" fmla="*/ 743 w 3519543"/>
              <a:gd name="connsiteY0" fmla="*/ 1778530 h 3217160"/>
              <a:gd name="connsiteX1" fmla="*/ 1524744 w 3519543"/>
              <a:gd name="connsiteY1" fmla="*/ 1029231 h 3217160"/>
              <a:gd name="connsiteX2" fmla="*/ 1067544 w 3519543"/>
              <a:gd name="connsiteY2" fmla="*/ 114830 h 3217160"/>
              <a:gd name="connsiteX3" fmla="*/ 1829544 w 3519543"/>
              <a:gd name="connsiteY3" fmla="*/ 813331 h 3217160"/>
              <a:gd name="connsiteX4" fmla="*/ 1974006 w 3519543"/>
              <a:gd name="connsiteY4" fmla="*/ 191030 h 3217160"/>
              <a:gd name="connsiteX5" fmla="*/ 2235944 w 3519543"/>
              <a:gd name="connsiteY5" fmla="*/ 826030 h 3217160"/>
              <a:gd name="connsiteX6" fmla="*/ 3099543 w 3519543"/>
              <a:gd name="connsiteY6" fmla="*/ 114830 h 3217160"/>
              <a:gd name="connsiteX7" fmla="*/ 2607418 w 3519543"/>
              <a:gd name="connsiteY7" fmla="*/ 1141942 h 3217160"/>
              <a:gd name="connsiteX8" fmla="*/ 3058270 w 3519543"/>
              <a:gd name="connsiteY8" fmla="*/ 1205443 h 3217160"/>
              <a:gd name="connsiteX9" fmla="*/ 2820145 w 3519543"/>
              <a:gd name="connsiteY9" fmla="*/ 1608668 h 3217160"/>
              <a:gd name="connsiteX10" fmla="*/ 3334495 w 3519543"/>
              <a:gd name="connsiteY10" fmla="*/ 1684868 h 3217160"/>
              <a:gd name="connsiteX11" fmla="*/ 3515471 w 3519543"/>
              <a:gd name="connsiteY11" fmla="*/ 1965855 h 3217160"/>
              <a:gd name="connsiteX12" fmla="*/ 3367831 w 3519543"/>
              <a:gd name="connsiteY12" fmla="*/ 2150005 h 3217160"/>
              <a:gd name="connsiteX13" fmla="*/ 2715372 w 3519543"/>
              <a:gd name="connsiteY13" fmla="*/ 2075393 h 3217160"/>
              <a:gd name="connsiteX14" fmla="*/ 3467847 w 3519543"/>
              <a:gd name="connsiteY14" fmla="*/ 3013605 h 3217160"/>
              <a:gd name="connsiteX15" fmla="*/ 2496297 w 3519543"/>
              <a:gd name="connsiteY15" fmla="*/ 2375429 h 3217160"/>
              <a:gd name="connsiteX16" fmla="*/ 2353422 w 3519543"/>
              <a:gd name="connsiteY16" fmla="*/ 2708804 h 3217160"/>
              <a:gd name="connsiteX17" fmla="*/ 1739056 w 3519543"/>
              <a:gd name="connsiteY17" fmla="*/ 2918355 h 3217160"/>
              <a:gd name="connsiteX18" fmla="*/ 1619997 w 3519543"/>
              <a:gd name="connsiteY18" fmla="*/ 2432579 h 3217160"/>
              <a:gd name="connsiteX19" fmla="*/ 848472 w 3519543"/>
              <a:gd name="connsiteY19" fmla="*/ 2842154 h 3217160"/>
              <a:gd name="connsiteX20" fmla="*/ 1315197 w 3519543"/>
              <a:gd name="connsiteY20" fmla="*/ 2051579 h 3217160"/>
              <a:gd name="connsiteX21" fmla="*/ 743 w 3519543"/>
              <a:gd name="connsiteY21" fmla="*/ 1778530 h 3217160"/>
              <a:gd name="connsiteX0" fmla="*/ 743 w 3519543"/>
              <a:gd name="connsiteY0" fmla="*/ 1778530 h 3217160"/>
              <a:gd name="connsiteX1" fmla="*/ 1524744 w 3519543"/>
              <a:gd name="connsiteY1" fmla="*/ 1029231 h 3217160"/>
              <a:gd name="connsiteX2" fmla="*/ 1067544 w 3519543"/>
              <a:gd name="connsiteY2" fmla="*/ 114830 h 3217160"/>
              <a:gd name="connsiteX3" fmla="*/ 1829544 w 3519543"/>
              <a:gd name="connsiteY3" fmla="*/ 813331 h 3217160"/>
              <a:gd name="connsiteX4" fmla="*/ 1974006 w 3519543"/>
              <a:gd name="connsiteY4" fmla="*/ 191030 h 3217160"/>
              <a:gd name="connsiteX5" fmla="*/ 2235944 w 3519543"/>
              <a:gd name="connsiteY5" fmla="*/ 826030 h 3217160"/>
              <a:gd name="connsiteX6" fmla="*/ 3099543 w 3519543"/>
              <a:gd name="connsiteY6" fmla="*/ 114830 h 3217160"/>
              <a:gd name="connsiteX7" fmla="*/ 2607418 w 3519543"/>
              <a:gd name="connsiteY7" fmla="*/ 1141942 h 3217160"/>
              <a:gd name="connsiteX8" fmla="*/ 3058270 w 3519543"/>
              <a:gd name="connsiteY8" fmla="*/ 1205443 h 3217160"/>
              <a:gd name="connsiteX9" fmla="*/ 2820145 w 3519543"/>
              <a:gd name="connsiteY9" fmla="*/ 1608668 h 3217160"/>
              <a:gd name="connsiteX10" fmla="*/ 3334495 w 3519543"/>
              <a:gd name="connsiteY10" fmla="*/ 1684868 h 3217160"/>
              <a:gd name="connsiteX11" fmla="*/ 3515471 w 3519543"/>
              <a:gd name="connsiteY11" fmla="*/ 1965855 h 3217160"/>
              <a:gd name="connsiteX12" fmla="*/ 3367831 w 3519543"/>
              <a:gd name="connsiteY12" fmla="*/ 2150005 h 3217160"/>
              <a:gd name="connsiteX13" fmla="*/ 2715372 w 3519543"/>
              <a:gd name="connsiteY13" fmla="*/ 2075393 h 3217160"/>
              <a:gd name="connsiteX14" fmla="*/ 3467847 w 3519543"/>
              <a:gd name="connsiteY14" fmla="*/ 3013605 h 3217160"/>
              <a:gd name="connsiteX15" fmla="*/ 2496297 w 3519543"/>
              <a:gd name="connsiteY15" fmla="*/ 2375429 h 3217160"/>
              <a:gd name="connsiteX16" fmla="*/ 2353422 w 3519543"/>
              <a:gd name="connsiteY16" fmla="*/ 2708804 h 3217160"/>
              <a:gd name="connsiteX17" fmla="*/ 1739056 w 3519543"/>
              <a:gd name="connsiteY17" fmla="*/ 2918355 h 3217160"/>
              <a:gd name="connsiteX18" fmla="*/ 1619997 w 3519543"/>
              <a:gd name="connsiteY18" fmla="*/ 2432579 h 3217160"/>
              <a:gd name="connsiteX19" fmla="*/ 848472 w 3519543"/>
              <a:gd name="connsiteY19" fmla="*/ 2842154 h 3217160"/>
              <a:gd name="connsiteX20" fmla="*/ 1315197 w 3519543"/>
              <a:gd name="connsiteY20" fmla="*/ 2051579 h 3217160"/>
              <a:gd name="connsiteX21" fmla="*/ 743 w 3519543"/>
              <a:gd name="connsiteY21" fmla="*/ 1778530 h 3217160"/>
              <a:gd name="connsiteX0" fmla="*/ 743 w 3519543"/>
              <a:gd name="connsiteY0" fmla="*/ 1778530 h 3217160"/>
              <a:gd name="connsiteX1" fmla="*/ 1524744 w 3519543"/>
              <a:gd name="connsiteY1" fmla="*/ 1029231 h 3217160"/>
              <a:gd name="connsiteX2" fmla="*/ 1067544 w 3519543"/>
              <a:gd name="connsiteY2" fmla="*/ 114830 h 3217160"/>
              <a:gd name="connsiteX3" fmla="*/ 1829544 w 3519543"/>
              <a:gd name="connsiteY3" fmla="*/ 813331 h 3217160"/>
              <a:gd name="connsiteX4" fmla="*/ 1974006 w 3519543"/>
              <a:gd name="connsiteY4" fmla="*/ 191030 h 3217160"/>
              <a:gd name="connsiteX5" fmla="*/ 2235944 w 3519543"/>
              <a:gd name="connsiteY5" fmla="*/ 826030 h 3217160"/>
              <a:gd name="connsiteX6" fmla="*/ 3099543 w 3519543"/>
              <a:gd name="connsiteY6" fmla="*/ 114830 h 3217160"/>
              <a:gd name="connsiteX7" fmla="*/ 2607418 w 3519543"/>
              <a:gd name="connsiteY7" fmla="*/ 1141942 h 3217160"/>
              <a:gd name="connsiteX8" fmla="*/ 3058270 w 3519543"/>
              <a:gd name="connsiteY8" fmla="*/ 1205443 h 3217160"/>
              <a:gd name="connsiteX9" fmla="*/ 2820145 w 3519543"/>
              <a:gd name="connsiteY9" fmla="*/ 1608668 h 3217160"/>
              <a:gd name="connsiteX10" fmla="*/ 3334495 w 3519543"/>
              <a:gd name="connsiteY10" fmla="*/ 1684868 h 3217160"/>
              <a:gd name="connsiteX11" fmla="*/ 3515471 w 3519543"/>
              <a:gd name="connsiteY11" fmla="*/ 1965855 h 3217160"/>
              <a:gd name="connsiteX12" fmla="*/ 3367831 w 3519543"/>
              <a:gd name="connsiteY12" fmla="*/ 2150005 h 3217160"/>
              <a:gd name="connsiteX13" fmla="*/ 2715372 w 3519543"/>
              <a:gd name="connsiteY13" fmla="*/ 2075393 h 3217160"/>
              <a:gd name="connsiteX14" fmla="*/ 3467847 w 3519543"/>
              <a:gd name="connsiteY14" fmla="*/ 3013605 h 3217160"/>
              <a:gd name="connsiteX15" fmla="*/ 2496297 w 3519543"/>
              <a:gd name="connsiteY15" fmla="*/ 2375429 h 3217160"/>
              <a:gd name="connsiteX16" fmla="*/ 2353422 w 3519543"/>
              <a:gd name="connsiteY16" fmla="*/ 2708804 h 3217160"/>
              <a:gd name="connsiteX17" fmla="*/ 1739056 w 3519543"/>
              <a:gd name="connsiteY17" fmla="*/ 2918355 h 3217160"/>
              <a:gd name="connsiteX18" fmla="*/ 1619997 w 3519543"/>
              <a:gd name="connsiteY18" fmla="*/ 2432579 h 3217160"/>
              <a:gd name="connsiteX19" fmla="*/ 848472 w 3519543"/>
              <a:gd name="connsiteY19" fmla="*/ 2842154 h 3217160"/>
              <a:gd name="connsiteX20" fmla="*/ 1315197 w 3519543"/>
              <a:gd name="connsiteY20" fmla="*/ 2051579 h 3217160"/>
              <a:gd name="connsiteX21" fmla="*/ 743 w 3519543"/>
              <a:gd name="connsiteY21" fmla="*/ 1778530 h 3217160"/>
              <a:gd name="connsiteX0" fmla="*/ 743 w 3519543"/>
              <a:gd name="connsiteY0" fmla="*/ 1778530 h 3217160"/>
              <a:gd name="connsiteX1" fmla="*/ 1524744 w 3519543"/>
              <a:gd name="connsiteY1" fmla="*/ 1029231 h 3217160"/>
              <a:gd name="connsiteX2" fmla="*/ 1067544 w 3519543"/>
              <a:gd name="connsiteY2" fmla="*/ 114830 h 3217160"/>
              <a:gd name="connsiteX3" fmla="*/ 1829544 w 3519543"/>
              <a:gd name="connsiteY3" fmla="*/ 813331 h 3217160"/>
              <a:gd name="connsiteX4" fmla="*/ 1974006 w 3519543"/>
              <a:gd name="connsiteY4" fmla="*/ 191030 h 3217160"/>
              <a:gd name="connsiteX5" fmla="*/ 2235944 w 3519543"/>
              <a:gd name="connsiteY5" fmla="*/ 826030 h 3217160"/>
              <a:gd name="connsiteX6" fmla="*/ 3099543 w 3519543"/>
              <a:gd name="connsiteY6" fmla="*/ 114830 h 3217160"/>
              <a:gd name="connsiteX7" fmla="*/ 2607418 w 3519543"/>
              <a:gd name="connsiteY7" fmla="*/ 1141942 h 3217160"/>
              <a:gd name="connsiteX8" fmla="*/ 3058270 w 3519543"/>
              <a:gd name="connsiteY8" fmla="*/ 1205443 h 3217160"/>
              <a:gd name="connsiteX9" fmla="*/ 2820145 w 3519543"/>
              <a:gd name="connsiteY9" fmla="*/ 1608668 h 3217160"/>
              <a:gd name="connsiteX10" fmla="*/ 3334495 w 3519543"/>
              <a:gd name="connsiteY10" fmla="*/ 1684868 h 3217160"/>
              <a:gd name="connsiteX11" fmla="*/ 3515471 w 3519543"/>
              <a:gd name="connsiteY11" fmla="*/ 1965855 h 3217160"/>
              <a:gd name="connsiteX12" fmla="*/ 3367831 w 3519543"/>
              <a:gd name="connsiteY12" fmla="*/ 2150005 h 3217160"/>
              <a:gd name="connsiteX13" fmla="*/ 2715372 w 3519543"/>
              <a:gd name="connsiteY13" fmla="*/ 2075393 h 3217160"/>
              <a:gd name="connsiteX14" fmla="*/ 3467847 w 3519543"/>
              <a:gd name="connsiteY14" fmla="*/ 3013605 h 3217160"/>
              <a:gd name="connsiteX15" fmla="*/ 2496297 w 3519543"/>
              <a:gd name="connsiteY15" fmla="*/ 2375429 h 3217160"/>
              <a:gd name="connsiteX16" fmla="*/ 2353422 w 3519543"/>
              <a:gd name="connsiteY16" fmla="*/ 2708804 h 3217160"/>
              <a:gd name="connsiteX17" fmla="*/ 1739056 w 3519543"/>
              <a:gd name="connsiteY17" fmla="*/ 2918355 h 3217160"/>
              <a:gd name="connsiteX18" fmla="*/ 1619997 w 3519543"/>
              <a:gd name="connsiteY18" fmla="*/ 2432579 h 3217160"/>
              <a:gd name="connsiteX19" fmla="*/ 848472 w 3519543"/>
              <a:gd name="connsiteY19" fmla="*/ 2842154 h 3217160"/>
              <a:gd name="connsiteX20" fmla="*/ 1315197 w 3519543"/>
              <a:gd name="connsiteY20" fmla="*/ 2051579 h 3217160"/>
              <a:gd name="connsiteX21" fmla="*/ 743 w 3519543"/>
              <a:gd name="connsiteY21" fmla="*/ 1778530 h 3217160"/>
              <a:gd name="connsiteX0" fmla="*/ 918 w 3519718"/>
              <a:gd name="connsiteY0" fmla="*/ 1778530 h 3217160"/>
              <a:gd name="connsiteX1" fmla="*/ 1524919 w 3519718"/>
              <a:gd name="connsiteY1" fmla="*/ 1029231 h 3217160"/>
              <a:gd name="connsiteX2" fmla="*/ 1067719 w 3519718"/>
              <a:gd name="connsiteY2" fmla="*/ 114830 h 3217160"/>
              <a:gd name="connsiteX3" fmla="*/ 1829719 w 3519718"/>
              <a:gd name="connsiteY3" fmla="*/ 813331 h 3217160"/>
              <a:gd name="connsiteX4" fmla="*/ 1974181 w 3519718"/>
              <a:gd name="connsiteY4" fmla="*/ 191030 h 3217160"/>
              <a:gd name="connsiteX5" fmla="*/ 2236119 w 3519718"/>
              <a:gd name="connsiteY5" fmla="*/ 826030 h 3217160"/>
              <a:gd name="connsiteX6" fmla="*/ 3099718 w 3519718"/>
              <a:gd name="connsiteY6" fmla="*/ 114830 h 3217160"/>
              <a:gd name="connsiteX7" fmla="*/ 2607593 w 3519718"/>
              <a:gd name="connsiteY7" fmla="*/ 1141942 h 3217160"/>
              <a:gd name="connsiteX8" fmla="*/ 3058445 w 3519718"/>
              <a:gd name="connsiteY8" fmla="*/ 1205443 h 3217160"/>
              <a:gd name="connsiteX9" fmla="*/ 2820320 w 3519718"/>
              <a:gd name="connsiteY9" fmla="*/ 1608668 h 3217160"/>
              <a:gd name="connsiteX10" fmla="*/ 3334670 w 3519718"/>
              <a:gd name="connsiteY10" fmla="*/ 1684868 h 3217160"/>
              <a:gd name="connsiteX11" fmla="*/ 3515646 w 3519718"/>
              <a:gd name="connsiteY11" fmla="*/ 1965855 h 3217160"/>
              <a:gd name="connsiteX12" fmla="*/ 3368006 w 3519718"/>
              <a:gd name="connsiteY12" fmla="*/ 2150005 h 3217160"/>
              <a:gd name="connsiteX13" fmla="*/ 2715547 w 3519718"/>
              <a:gd name="connsiteY13" fmla="*/ 2075393 h 3217160"/>
              <a:gd name="connsiteX14" fmla="*/ 3468022 w 3519718"/>
              <a:gd name="connsiteY14" fmla="*/ 3013605 h 3217160"/>
              <a:gd name="connsiteX15" fmla="*/ 2496472 w 3519718"/>
              <a:gd name="connsiteY15" fmla="*/ 2375429 h 3217160"/>
              <a:gd name="connsiteX16" fmla="*/ 2353597 w 3519718"/>
              <a:gd name="connsiteY16" fmla="*/ 2708804 h 3217160"/>
              <a:gd name="connsiteX17" fmla="*/ 1739231 w 3519718"/>
              <a:gd name="connsiteY17" fmla="*/ 2918355 h 3217160"/>
              <a:gd name="connsiteX18" fmla="*/ 1620172 w 3519718"/>
              <a:gd name="connsiteY18" fmla="*/ 2432579 h 3217160"/>
              <a:gd name="connsiteX19" fmla="*/ 848647 w 3519718"/>
              <a:gd name="connsiteY19" fmla="*/ 2842154 h 3217160"/>
              <a:gd name="connsiteX20" fmla="*/ 1315372 w 3519718"/>
              <a:gd name="connsiteY20" fmla="*/ 2051579 h 3217160"/>
              <a:gd name="connsiteX21" fmla="*/ 918 w 3519718"/>
              <a:gd name="connsiteY21" fmla="*/ 1778530 h 3217160"/>
              <a:gd name="connsiteX0" fmla="*/ 1049 w 3396024"/>
              <a:gd name="connsiteY0" fmla="*/ 1368955 h 3217160"/>
              <a:gd name="connsiteX1" fmla="*/ 1401225 w 3396024"/>
              <a:gd name="connsiteY1" fmla="*/ 1029231 h 3217160"/>
              <a:gd name="connsiteX2" fmla="*/ 944025 w 3396024"/>
              <a:gd name="connsiteY2" fmla="*/ 114830 h 3217160"/>
              <a:gd name="connsiteX3" fmla="*/ 1706025 w 3396024"/>
              <a:gd name="connsiteY3" fmla="*/ 813331 h 3217160"/>
              <a:gd name="connsiteX4" fmla="*/ 1850487 w 3396024"/>
              <a:gd name="connsiteY4" fmla="*/ 191030 h 3217160"/>
              <a:gd name="connsiteX5" fmla="*/ 2112425 w 3396024"/>
              <a:gd name="connsiteY5" fmla="*/ 826030 h 3217160"/>
              <a:gd name="connsiteX6" fmla="*/ 2976024 w 3396024"/>
              <a:gd name="connsiteY6" fmla="*/ 114830 h 3217160"/>
              <a:gd name="connsiteX7" fmla="*/ 2483899 w 3396024"/>
              <a:gd name="connsiteY7" fmla="*/ 1141942 h 3217160"/>
              <a:gd name="connsiteX8" fmla="*/ 2934751 w 3396024"/>
              <a:gd name="connsiteY8" fmla="*/ 1205443 h 3217160"/>
              <a:gd name="connsiteX9" fmla="*/ 2696626 w 3396024"/>
              <a:gd name="connsiteY9" fmla="*/ 1608668 h 3217160"/>
              <a:gd name="connsiteX10" fmla="*/ 3210976 w 3396024"/>
              <a:gd name="connsiteY10" fmla="*/ 1684868 h 3217160"/>
              <a:gd name="connsiteX11" fmla="*/ 3391952 w 3396024"/>
              <a:gd name="connsiteY11" fmla="*/ 1965855 h 3217160"/>
              <a:gd name="connsiteX12" fmla="*/ 3244312 w 3396024"/>
              <a:gd name="connsiteY12" fmla="*/ 2150005 h 3217160"/>
              <a:gd name="connsiteX13" fmla="*/ 2591853 w 3396024"/>
              <a:gd name="connsiteY13" fmla="*/ 2075393 h 3217160"/>
              <a:gd name="connsiteX14" fmla="*/ 3344328 w 3396024"/>
              <a:gd name="connsiteY14" fmla="*/ 3013605 h 3217160"/>
              <a:gd name="connsiteX15" fmla="*/ 2372778 w 3396024"/>
              <a:gd name="connsiteY15" fmla="*/ 2375429 h 3217160"/>
              <a:gd name="connsiteX16" fmla="*/ 2229903 w 3396024"/>
              <a:gd name="connsiteY16" fmla="*/ 2708804 h 3217160"/>
              <a:gd name="connsiteX17" fmla="*/ 1615537 w 3396024"/>
              <a:gd name="connsiteY17" fmla="*/ 2918355 h 3217160"/>
              <a:gd name="connsiteX18" fmla="*/ 1496478 w 3396024"/>
              <a:gd name="connsiteY18" fmla="*/ 2432579 h 3217160"/>
              <a:gd name="connsiteX19" fmla="*/ 724953 w 3396024"/>
              <a:gd name="connsiteY19" fmla="*/ 2842154 h 3217160"/>
              <a:gd name="connsiteX20" fmla="*/ 1191678 w 3396024"/>
              <a:gd name="connsiteY20" fmla="*/ 2051579 h 3217160"/>
              <a:gd name="connsiteX21" fmla="*/ 1049 w 3396024"/>
              <a:gd name="connsiteY21" fmla="*/ 1368955 h 3217160"/>
              <a:gd name="connsiteX0" fmla="*/ 25225 w 3420200"/>
              <a:gd name="connsiteY0" fmla="*/ 1368955 h 3217160"/>
              <a:gd name="connsiteX1" fmla="*/ 1425401 w 3420200"/>
              <a:gd name="connsiteY1" fmla="*/ 1029231 h 3217160"/>
              <a:gd name="connsiteX2" fmla="*/ 968201 w 3420200"/>
              <a:gd name="connsiteY2" fmla="*/ 114830 h 3217160"/>
              <a:gd name="connsiteX3" fmla="*/ 1730201 w 3420200"/>
              <a:gd name="connsiteY3" fmla="*/ 813331 h 3217160"/>
              <a:gd name="connsiteX4" fmla="*/ 1874663 w 3420200"/>
              <a:gd name="connsiteY4" fmla="*/ 191030 h 3217160"/>
              <a:gd name="connsiteX5" fmla="*/ 2136601 w 3420200"/>
              <a:gd name="connsiteY5" fmla="*/ 826030 h 3217160"/>
              <a:gd name="connsiteX6" fmla="*/ 3000200 w 3420200"/>
              <a:gd name="connsiteY6" fmla="*/ 114830 h 3217160"/>
              <a:gd name="connsiteX7" fmla="*/ 2508075 w 3420200"/>
              <a:gd name="connsiteY7" fmla="*/ 1141942 h 3217160"/>
              <a:gd name="connsiteX8" fmla="*/ 2958927 w 3420200"/>
              <a:gd name="connsiteY8" fmla="*/ 1205443 h 3217160"/>
              <a:gd name="connsiteX9" fmla="*/ 2720802 w 3420200"/>
              <a:gd name="connsiteY9" fmla="*/ 1608668 h 3217160"/>
              <a:gd name="connsiteX10" fmla="*/ 3235152 w 3420200"/>
              <a:gd name="connsiteY10" fmla="*/ 1684868 h 3217160"/>
              <a:gd name="connsiteX11" fmla="*/ 3416128 w 3420200"/>
              <a:gd name="connsiteY11" fmla="*/ 1965855 h 3217160"/>
              <a:gd name="connsiteX12" fmla="*/ 3268488 w 3420200"/>
              <a:gd name="connsiteY12" fmla="*/ 2150005 h 3217160"/>
              <a:gd name="connsiteX13" fmla="*/ 2616029 w 3420200"/>
              <a:gd name="connsiteY13" fmla="*/ 2075393 h 3217160"/>
              <a:gd name="connsiteX14" fmla="*/ 3368504 w 3420200"/>
              <a:gd name="connsiteY14" fmla="*/ 3013605 h 3217160"/>
              <a:gd name="connsiteX15" fmla="*/ 2396954 w 3420200"/>
              <a:gd name="connsiteY15" fmla="*/ 2375429 h 3217160"/>
              <a:gd name="connsiteX16" fmla="*/ 2254079 w 3420200"/>
              <a:gd name="connsiteY16" fmla="*/ 2708804 h 3217160"/>
              <a:gd name="connsiteX17" fmla="*/ 1639713 w 3420200"/>
              <a:gd name="connsiteY17" fmla="*/ 2918355 h 3217160"/>
              <a:gd name="connsiteX18" fmla="*/ 1520654 w 3420200"/>
              <a:gd name="connsiteY18" fmla="*/ 2432579 h 3217160"/>
              <a:gd name="connsiteX19" fmla="*/ 749129 w 3420200"/>
              <a:gd name="connsiteY19" fmla="*/ 2842154 h 3217160"/>
              <a:gd name="connsiteX20" fmla="*/ 1215854 w 3420200"/>
              <a:gd name="connsiteY20" fmla="*/ 2051579 h 3217160"/>
              <a:gd name="connsiteX21" fmla="*/ 25225 w 3420200"/>
              <a:gd name="connsiteY21" fmla="*/ 1368955 h 3217160"/>
              <a:gd name="connsiteX0" fmla="*/ 4277 w 3399252"/>
              <a:gd name="connsiteY0" fmla="*/ 1368955 h 3217160"/>
              <a:gd name="connsiteX1" fmla="*/ 1404453 w 3399252"/>
              <a:gd name="connsiteY1" fmla="*/ 1029231 h 3217160"/>
              <a:gd name="connsiteX2" fmla="*/ 947253 w 3399252"/>
              <a:gd name="connsiteY2" fmla="*/ 114830 h 3217160"/>
              <a:gd name="connsiteX3" fmla="*/ 1709253 w 3399252"/>
              <a:gd name="connsiteY3" fmla="*/ 813331 h 3217160"/>
              <a:gd name="connsiteX4" fmla="*/ 1853715 w 3399252"/>
              <a:gd name="connsiteY4" fmla="*/ 191030 h 3217160"/>
              <a:gd name="connsiteX5" fmla="*/ 2115653 w 3399252"/>
              <a:gd name="connsiteY5" fmla="*/ 826030 h 3217160"/>
              <a:gd name="connsiteX6" fmla="*/ 2979252 w 3399252"/>
              <a:gd name="connsiteY6" fmla="*/ 114830 h 3217160"/>
              <a:gd name="connsiteX7" fmla="*/ 2487127 w 3399252"/>
              <a:gd name="connsiteY7" fmla="*/ 1141942 h 3217160"/>
              <a:gd name="connsiteX8" fmla="*/ 2937979 w 3399252"/>
              <a:gd name="connsiteY8" fmla="*/ 1205443 h 3217160"/>
              <a:gd name="connsiteX9" fmla="*/ 2699854 w 3399252"/>
              <a:gd name="connsiteY9" fmla="*/ 1608668 h 3217160"/>
              <a:gd name="connsiteX10" fmla="*/ 3214204 w 3399252"/>
              <a:gd name="connsiteY10" fmla="*/ 1684868 h 3217160"/>
              <a:gd name="connsiteX11" fmla="*/ 3395180 w 3399252"/>
              <a:gd name="connsiteY11" fmla="*/ 1965855 h 3217160"/>
              <a:gd name="connsiteX12" fmla="*/ 3247540 w 3399252"/>
              <a:gd name="connsiteY12" fmla="*/ 2150005 h 3217160"/>
              <a:gd name="connsiteX13" fmla="*/ 2595081 w 3399252"/>
              <a:gd name="connsiteY13" fmla="*/ 2075393 h 3217160"/>
              <a:gd name="connsiteX14" fmla="*/ 3347556 w 3399252"/>
              <a:gd name="connsiteY14" fmla="*/ 3013605 h 3217160"/>
              <a:gd name="connsiteX15" fmla="*/ 2376006 w 3399252"/>
              <a:gd name="connsiteY15" fmla="*/ 2375429 h 3217160"/>
              <a:gd name="connsiteX16" fmla="*/ 2233131 w 3399252"/>
              <a:gd name="connsiteY16" fmla="*/ 2708804 h 3217160"/>
              <a:gd name="connsiteX17" fmla="*/ 1618765 w 3399252"/>
              <a:gd name="connsiteY17" fmla="*/ 2918355 h 3217160"/>
              <a:gd name="connsiteX18" fmla="*/ 1499706 w 3399252"/>
              <a:gd name="connsiteY18" fmla="*/ 2432579 h 3217160"/>
              <a:gd name="connsiteX19" fmla="*/ 728181 w 3399252"/>
              <a:gd name="connsiteY19" fmla="*/ 2842154 h 3217160"/>
              <a:gd name="connsiteX20" fmla="*/ 1194906 w 3399252"/>
              <a:gd name="connsiteY20" fmla="*/ 2051579 h 3217160"/>
              <a:gd name="connsiteX21" fmla="*/ 975831 w 3399252"/>
              <a:gd name="connsiteY21" fmla="*/ 1708679 h 3217160"/>
              <a:gd name="connsiteX22" fmla="*/ 4277 w 3399252"/>
              <a:gd name="connsiteY22" fmla="*/ 1368955 h 3217160"/>
              <a:gd name="connsiteX0" fmla="*/ 10890 w 3405865"/>
              <a:gd name="connsiteY0" fmla="*/ 1368955 h 3217160"/>
              <a:gd name="connsiteX1" fmla="*/ 1411066 w 3405865"/>
              <a:gd name="connsiteY1" fmla="*/ 1029231 h 3217160"/>
              <a:gd name="connsiteX2" fmla="*/ 953866 w 3405865"/>
              <a:gd name="connsiteY2" fmla="*/ 114830 h 3217160"/>
              <a:gd name="connsiteX3" fmla="*/ 1715866 w 3405865"/>
              <a:gd name="connsiteY3" fmla="*/ 813331 h 3217160"/>
              <a:gd name="connsiteX4" fmla="*/ 1860328 w 3405865"/>
              <a:gd name="connsiteY4" fmla="*/ 191030 h 3217160"/>
              <a:gd name="connsiteX5" fmla="*/ 2122266 w 3405865"/>
              <a:gd name="connsiteY5" fmla="*/ 826030 h 3217160"/>
              <a:gd name="connsiteX6" fmla="*/ 2985865 w 3405865"/>
              <a:gd name="connsiteY6" fmla="*/ 114830 h 3217160"/>
              <a:gd name="connsiteX7" fmla="*/ 2493740 w 3405865"/>
              <a:gd name="connsiteY7" fmla="*/ 1141942 h 3217160"/>
              <a:gd name="connsiteX8" fmla="*/ 2944592 w 3405865"/>
              <a:gd name="connsiteY8" fmla="*/ 1205443 h 3217160"/>
              <a:gd name="connsiteX9" fmla="*/ 2706467 w 3405865"/>
              <a:gd name="connsiteY9" fmla="*/ 1608668 h 3217160"/>
              <a:gd name="connsiteX10" fmla="*/ 3220817 w 3405865"/>
              <a:gd name="connsiteY10" fmla="*/ 1684868 h 3217160"/>
              <a:gd name="connsiteX11" fmla="*/ 3401793 w 3405865"/>
              <a:gd name="connsiteY11" fmla="*/ 1965855 h 3217160"/>
              <a:gd name="connsiteX12" fmla="*/ 3254153 w 3405865"/>
              <a:gd name="connsiteY12" fmla="*/ 2150005 h 3217160"/>
              <a:gd name="connsiteX13" fmla="*/ 2601694 w 3405865"/>
              <a:gd name="connsiteY13" fmla="*/ 2075393 h 3217160"/>
              <a:gd name="connsiteX14" fmla="*/ 3354169 w 3405865"/>
              <a:gd name="connsiteY14" fmla="*/ 3013605 h 3217160"/>
              <a:gd name="connsiteX15" fmla="*/ 2382619 w 3405865"/>
              <a:gd name="connsiteY15" fmla="*/ 2375429 h 3217160"/>
              <a:gd name="connsiteX16" fmla="*/ 2239744 w 3405865"/>
              <a:gd name="connsiteY16" fmla="*/ 2708804 h 3217160"/>
              <a:gd name="connsiteX17" fmla="*/ 1625378 w 3405865"/>
              <a:gd name="connsiteY17" fmla="*/ 2918355 h 3217160"/>
              <a:gd name="connsiteX18" fmla="*/ 1506319 w 3405865"/>
              <a:gd name="connsiteY18" fmla="*/ 2432579 h 3217160"/>
              <a:gd name="connsiteX19" fmla="*/ 734794 w 3405865"/>
              <a:gd name="connsiteY19" fmla="*/ 2842154 h 3217160"/>
              <a:gd name="connsiteX20" fmla="*/ 1201519 w 3405865"/>
              <a:gd name="connsiteY20" fmla="*/ 2051579 h 3217160"/>
              <a:gd name="connsiteX21" fmla="*/ 982444 w 3405865"/>
              <a:gd name="connsiteY21" fmla="*/ 1708679 h 3217160"/>
              <a:gd name="connsiteX22" fmla="*/ 10890 w 3405865"/>
              <a:gd name="connsiteY22" fmla="*/ 1368955 h 3217160"/>
              <a:gd name="connsiteX0" fmla="*/ 10788 w 3405763"/>
              <a:gd name="connsiteY0" fmla="*/ 1368955 h 3217160"/>
              <a:gd name="connsiteX1" fmla="*/ 1410964 w 3405763"/>
              <a:gd name="connsiteY1" fmla="*/ 1029231 h 3217160"/>
              <a:gd name="connsiteX2" fmla="*/ 953764 w 3405763"/>
              <a:gd name="connsiteY2" fmla="*/ 114830 h 3217160"/>
              <a:gd name="connsiteX3" fmla="*/ 1715764 w 3405763"/>
              <a:gd name="connsiteY3" fmla="*/ 813331 h 3217160"/>
              <a:gd name="connsiteX4" fmla="*/ 1860226 w 3405763"/>
              <a:gd name="connsiteY4" fmla="*/ 191030 h 3217160"/>
              <a:gd name="connsiteX5" fmla="*/ 2122164 w 3405763"/>
              <a:gd name="connsiteY5" fmla="*/ 826030 h 3217160"/>
              <a:gd name="connsiteX6" fmla="*/ 2985763 w 3405763"/>
              <a:gd name="connsiteY6" fmla="*/ 114830 h 3217160"/>
              <a:gd name="connsiteX7" fmla="*/ 2493638 w 3405763"/>
              <a:gd name="connsiteY7" fmla="*/ 1141942 h 3217160"/>
              <a:gd name="connsiteX8" fmla="*/ 2944490 w 3405763"/>
              <a:gd name="connsiteY8" fmla="*/ 1205443 h 3217160"/>
              <a:gd name="connsiteX9" fmla="*/ 2706365 w 3405763"/>
              <a:gd name="connsiteY9" fmla="*/ 1608668 h 3217160"/>
              <a:gd name="connsiteX10" fmla="*/ 3220715 w 3405763"/>
              <a:gd name="connsiteY10" fmla="*/ 1684868 h 3217160"/>
              <a:gd name="connsiteX11" fmla="*/ 3401691 w 3405763"/>
              <a:gd name="connsiteY11" fmla="*/ 1965855 h 3217160"/>
              <a:gd name="connsiteX12" fmla="*/ 3254051 w 3405763"/>
              <a:gd name="connsiteY12" fmla="*/ 2150005 h 3217160"/>
              <a:gd name="connsiteX13" fmla="*/ 2601592 w 3405763"/>
              <a:gd name="connsiteY13" fmla="*/ 2075393 h 3217160"/>
              <a:gd name="connsiteX14" fmla="*/ 3354067 w 3405763"/>
              <a:gd name="connsiteY14" fmla="*/ 3013605 h 3217160"/>
              <a:gd name="connsiteX15" fmla="*/ 2382517 w 3405763"/>
              <a:gd name="connsiteY15" fmla="*/ 2375429 h 3217160"/>
              <a:gd name="connsiteX16" fmla="*/ 2239642 w 3405763"/>
              <a:gd name="connsiteY16" fmla="*/ 2708804 h 3217160"/>
              <a:gd name="connsiteX17" fmla="*/ 1625276 w 3405763"/>
              <a:gd name="connsiteY17" fmla="*/ 2918355 h 3217160"/>
              <a:gd name="connsiteX18" fmla="*/ 1506217 w 3405763"/>
              <a:gd name="connsiteY18" fmla="*/ 2432579 h 3217160"/>
              <a:gd name="connsiteX19" fmla="*/ 734692 w 3405763"/>
              <a:gd name="connsiteY19" fmla="*/ 2842154 h 3217160"/>
              <a:gd name="connsiteX20" fmla="*/ 1201417 w 3405763"/>
              <a:gd name="connsiteY20" fmla="*/ 2051579 h 3217160"/>
              <a:gd name="connsiteX21" fmla="*/ 982342 w 3405763"/>
              <a:gd name="connsiteY21" fmla="*/ 1708679 h 3217160"/>
              <a:gd name="connsiteX22" fmla="*/ 10788 w 3405763"/>
              <a:gd name="connsiteY22" fmla="*/ 1368955 h 3217160"/>
              <a:gd name="connsiteX0" fmla="*/ 10788 w 3405763"/>
              <a:gd name="connsiteY0" fmla="*/ 1368955 h 3217160"/>
              <a:gd name="connsiteX1" fmla="*/ 1410964 w 3405763"/>
              <a:gd name="connsiteY1" fmla="*/ 1029231 h 3217160"/>
              <a:gd name="connsiteX2" fmla="*/ 953764 w 3405763"/>
              <a:gd name="connsiteY2" fmla="*/ 114830 h 3217160"/>
              <a:gd name="connsiteX3" fmla="*/ 1715764 w 3405763"/>
              <a:gd name="connsiteY3" fmla="*/ 813331 h 3217160"/>
              <a:gd name="connsiteX4" fmla="*/ 1860226 w 3405763"/>
              <a:gd name="connsiteY4" fmla="*/ 191030 h 3217160"/>
              <a:gd name="connsiteX5" fmla="*/ 2122164 w 3405763"/>
              <a:gd name="connsiteY5" fmla="*/ 826030 h 3217160"/>
              <a:gd name="connsiteX6" fmla="*/ 2985763 w 3405763"/>
              <a:gd name="connsiteY6" fmla="*/ 114830 h 3217160"/>
              <a:gd name="connsiteX7" fmla="*/ 2493638 w 3405763"/>
              <a:gd name="connsiteY7" fmla="*/ 1141942 h 3217160"/>
              <a:gd name="connsiteX8" fmla="*/ 2944490 w 3405763"/>
              <a:gd name="connsiteY8" fmla="*/ 1205443 h 3217160"/>
              <a:gd name="connsiteX9" fmla="*/ 2706365 w 3405763"/>
              <a:gd name="connsiteY9" fmla="*/ 1608668 h 3217160"/>
              <a:gd name="connsiteX10" fmla="*/ 3220715 w 3405763"/>
              <a:gd name="connsiteY10" fmla="*/ 1684868 h 3217160"/>
              <a:gd name="connsiteX11" fmla="*/ 3401691 w 3405763"/>
              <a:gd name="connsiteY11" fmla="*/ 1965855 h 3217160"/>
              <a:gd name="connsiteX12" fmla="*/ 3254051 w 3405763"/>
              <a:gd name="connsiteY12" fmla="*/ 2150005 h 3217160"/>
              <a:gd name="connsiteX13" fmla="*/ 2601592 w 3405763"/>
              <a:gd name="connsiteY13" fmla="*/ 2075393 h 3217160"/>
              <a:gd name="connsiteX14" fmla="*/ 3354067 w 3405763"/>
              <a:gd name="connsiteY14" fmla="*/ 3013605 h 3217160"/>
              <a:gd name="connsiteX15" fmla="*/ 2382517 w 3405763"/>
              <a:gd name="connsiteY15" fmla="*/ 2375429 h 3217160"/>
              <a:gd name="connsiteX16" fmla="*/ 2239642 w 3405763"/>
              <a:gd name="connsiteY16" fmla="*/ 2708804 h 3217160"/>
              <a:gd name="connsiteX17" fmla="*/ 1625276 w 3405763"/>
              <a:gd name="connsiteY17" fmla="*/ 2918355 h 3217160"/>
              <a:gd name="connsiteX18" fmla="*/ 1506217 w 3405763"/>
              <a:gd name="connsiteY18" fmla="*/ 2432579 h 3217160"/>
              <a:gd name="connsiteX19" fmla="*/ 734692 w 3405763"/>
              <a:gd name="connsiteY19" fmla="*/ 2842154 h 3217160"/>
              <a:gd name="connsiteX20" fmla="*/ 1201417 w 3405763"/>
              <a:gd name="connsiteY20" fmla="*/ 2051579 h 3217160"/>
              <a:gd name="connsiteX21" fmla="*/ 982342 w 3405763"/>
              <a:gd name="connsiteY21" fmla="*/ 1708679 h 3217160"/>
              <a:gd name="connsiteX22" fmla="*/ 10788 w 3405763"/>
              <a:gd name="connsiteY22" fmla="*/ 1368955 h 3217160"/>
              <a:gd name="connsiteX0" fmla="*/ 10788 w 3405763"/>
              <a:gd name="connsiteY0" fmla="*/ 1368955 h 3217160"/>
              <a:gd name="connsiteX1" fmla="*/ 1410964 w 3405763"/>
              <a:gd name="connsiteY1" fmla="*/ 1029231 h 3217160"/>
              <a:gd name="connsiteX2" fmla="*/ 953764 w 3405763"/>
              <a:gd name="connsiteY2" fmla="*/ 114830 h 3217160"/>
              <a:gd name="connsiteX3" fmla="*/ 1715764 w 3405763"/>
              <a:gd name="connsiteY3" fmla="*/ 813331 h 3217160"/>
              <a:gd name="connsiteX4" fmla="*/ 1860226 w 3405763"/>
              <a:gd name="connsiteY4" fmla="*/ 191030 h 3217160"/>
              <a:gd name="connsiteX5" fmla="*/ 2122164 w 3405763"/>
              <a:gd name="connsiteY5" fmla="*/ 826030 h 3217160"/>
              <a:gd name="connsiteX6" fmla="*/ 2985763 w 3405763"/>
              <a:gd name="connsiteY6" fmla="*/ 114830 h 3217160"/>
              <a:gd name="connsiteX7" fmla="*/ 2493638 w 3405763"/>
              <a:gd name="connsiteY7" fmla="*/ 1141942 h 3217160"/>
              <a:gd name="connsiteX8" fmla="*/ 2944490 w 3405763"/>
              <a:gd name="connsiteY8" fmla="*/ 1205443 h 3217160"/>
              <a:gd name="connsiteX9" fmla="*/ 2706365 w 3405763"/>
              <a:gd name="connsiteY9" fmla="*/ 1608668 h 3217160"/>
              <a:gd name="connsiteX10" fmla="*/ 3220715 w 3405763"/>
              <a:gd name="connsiteY10" fmla="*/ 1684868 h 3217160"/>
              <a:gd name="connsiteX11" fmla="*/ 3401691 w 3405763"/>
              <a:gd name="connsiteY11" fmla="*/ 1965855 h 3217160"/>
              <a:gd name="connsiteX12" fmla="*/ 3254051 w 3405763"/>
              <a:gd name="connsiteY12" fmla="*/ 2150005 h 3217160"/>
              <a:gd name="connsiteX13" fmla="*/ 2601592 w 3405763"/>
              <a:gd name="connsiteY13" fmla="*/ 2075393 h 3217160"/>
              <a:gd name="connsiteX14" fmla="*/ 3354067 w 3405763"/>
              <a:gd name="connsiteY14" fmla="*/ 3013605 h 3217160"/>
              <a:gd name="connsiteX15" fmla="*/ 2382517 w 3405763"/>
              <a:gd name="connsiteY15" fmla="*/ 2375429 h 3217160"/>
              <a:gd name="connsiteX16" fmla="*/ 2239642 w 3405763"/>
              <a:gd name="connsiteY16" fmla="*/ 2708804 h 3217160"/>
              <a:gd name="connsiteX17" fmla="*/ 1625276 w 3405763"/>
              <a:gd name="connsiteY17" fmla="*/ 2918355 h 3217160"/>
              <a:gd name="connsiteX18" fmla="*/ 1506217 w 3405763"/>
              <a:gd name="connsiteY18" fmla="*/ 2432579 h 3217160"/>
              <a:gd name="connsiteX19" fmla="*/ 734692 w 3405763"/>
              <a:gd name="connsiteY19" fmla="*/ 2842154 h 3217160"/>
              <a:gd name="connsiteX20" fmla="*/ 1201417 w 3405763"/>
              <a:gd name="connsiteY20" fmla="*/ 2051579 h 3217160"/>
              <a:gd name="connsiteX21" fmla="*/ 820418 w 3405763"/>
              <a:gd name="connsiteY21" fmla="*/ 2042054 h 3217160"/>
              <a:gd name="connsiteX22" fmla="*/ 982342 w 3405763"/>
              <a:gd name="connsiteY22" fmla="*/ 1708679 h 3217160"/>
              <a:gd name="connsiteX23" fmla="*/ 10788 w 3405763"/>
              <a:gd name="connsiteY23" fmla="*/ 1368955 h 3217160"/>
              <a:gd name="connsiteX0" fmla="*/ 10788 w 3405763"/>
              <a:gd name="connsiteY0" fmla="*/ 1368955 h 3217160"/>
              <a:gd name="connsiteX1" fmla="*/ 1410964 w 3405763"/>
              <a:gd name="connsiteY1" fmla="*/ 1029231 h 3217160"/>
              <a:gd name="connsiteX2" fmla="*/ 953764 w 3405763"/>
              <a:gd name="connsiteY2" fmla="*/ 114830 h 3217160"/>
              <a:gd name="connsiteX3" fmla="*/ 1715764 w 3405763"/>
              <a:gd name="connsiteY3" fmla="*/ 813331 h 3217160"/>
              <a:gd name="connsiteX4" fmla="*/ 1860226 w 3405763"/>
              <a:gd name="connsiteY4" fmla="*/ 191030 h 3217160"/>
              <a:gd name="connsiteX5" fmla="*/ 2122164 w 3405763"/>
              <a:gd name="connsiteY5" fmla="*/ 826030 h 3217160"/>
              <a:gd name="connsiteX6" fmla="*/ 2985763 w 3405763"/>
              <a:gd name="connsiteY6" fmla="*/ 114830 h 3217160"/>
              <a:gd name="connsiteX7" fmla="*/ 2493638 w 3405763"/>
              <a:gd name="connsiteY7" fmla="*/ 1141942 h 3217160"/>
              <a:gd name="connsiteX8" fmla="*/ 2944490 w 3405763"/>
              <a:gd name="connsiteY8" fmla="*/ 1205443 h 3217160"/>
              <a:gd name="connsiteX9" fmla="*/ 2706365 w 3405763"/>
              <a:gd name="connsiteY9" fmla="*/ 1608668 h 3217160"/>
              <a:gd name="connsiteX10" fmla="*/ 3220715 w 3405763"/>
              <a:gd name="connsiteY10" fmla="*/ 1684868 h 3217160"/>
              <a:gd name="connsiteX11" fmla="*/ 3401691 w 3405763"/>
              <a:gd name="connsiteY11" fmla="*/ 1965855 h 3217160"/>
              <a:gd name="connsiteX12" fmla="*/ 3254051 w 3405763"/>
              <a:gd name="connsiteY12" fmla="*/ 2150005 h 3217160"/>
              <a:gd name="connsiteX13" fmla="*/ 2601592 w 3405763"/>
              <a:gd name="connsiteY13" fmla="*/ 2075393 h 3217160"/>
              <a:gd name="connsiteX14" fmla="*/ 3354067 w 3405763"/>
              <a:gd name="connsiteY14" fmla="*/ 3013605 h 3217160"/>
              <a:gd name="connsiteX15" fmla="*/ 2382517 w 3405763"/>
              <a:gd name="connsiteY15" fmla="*/ 2375429 h 3217160"/>
              <a:gd name="connsiteX16" fmla="*/ 2239642 w 3405763"/>
              <a:gd name="connsiteY16" fmla="*/ 2708804 h 3217160"/>
              <a:gd name="connsiteX17" fmla="*/ 1625276 w 3405763"/>
              <a:gd name="connsiteY17" fmla="*/ 2918355 h 3217160"/>
              <a:gd name="connsiteX18" fmla="*/ 1506217 w 3405763"/>
              <a:gd name="connsiteY18" fmla="*/ 2432579 h 3217160"/>
              <a:gd name="connsiteX19" fmla="*/ 734692 w 3405763"/>
              <a:gd name="connsiteY19" fmla="*/ 2842154 h 3217160"/>
              <a:gd name="connsiteX20" fmla="*/ 1201417 w 3405763"/>
              <a:gd name="connsiteY20" fmla="*/ 2051579 h 3217160"/>
              <a:gd name="connsiteX21" fmla="*/ 820418 w 3405763"/>
              <a:gd name="connsiteY21" fmla="*/ 2042054 h 3217160"/>
              <a:gd name="connsiteX22" fmla="*/ 982342 w 3405763"/>
              <a:gd name="connsiteY22" fmla="*/ 1708679 h 3217160"/>
              <a:gd name="connsiteX23" fmla="*/ 10788 w 3405763"/>
              <a:gd name="connsiteY23" fmla="*/ 1368955 h 3217160"/>
              <a:gd name="connsiteX0" fmla="*/ 10788 w 3405763"/>
              <a:gd name="connsiteY0" fmla="*/ 1368955 h 3217160"/>
              <a:gd name="connsiteX1" fmla="*/ 1410964 w 3405763"/>
              <a:gd name="connsiteY1" fmla="*/ 1029231 h 3217160"/>
              <a:gd name="connsiteX2" fmla="*/ 953764 w 3405763"/>
              <a:gd name="connsiteY2" fmla="*/ 114830 h 3217160"/>
              <a:gd name="connsiteX3" fmla="*/ 1715764 w 3405763"/>
              <a:gd name="connsiteY3" fmla="*/ 813331 h 3217160"/>
              <a:gd name="connsiteX4" fmla="*/ 1860226 w 3405763"/>
              <a:gd name="connsiteY4" fmla="*/ 191030 h 3217160"/>
              <a:gd name="connsiteX5" fmla="*/ 2122164 w 3405763"/>
              <a:gd name="connsiteY5" fmla="*/ 826030 h 3217160"/>
              <a:gd name="connsiteX6" fmla="*/ 2985763 w 3405763"/>
              <a:gd name="connsiteY6" fmla="*/ 114830 h 3217160"/>
              <a:gd name="connsiteX7" fmla="*/ 2493638 w 3405763"/>
              <a:gd name="connsiteY7" fmla="*/ 1141942 h 3217160"/>
              <a:gd name="connsiteX8" fmla="*/ 2944490 w 3405763"/>
              <a:gd name="connsiteY8" fmla="*/ 1205443 h 3217160"/>
              <a:gd name="connsiteX9" fmla="*/ 2706365 w 3405763"/>
              <a:gd name="connsiteY9" fmla="*/ 1608668 h 3217160"/>
              <a:gd name="connsiteX10" fmla="*/ 3220715 w 3405763"/>
              <a:gd name="connsiteY10" fmla="*/ 1684868 h 3217160"/>
              <a:gd name="connsiteX11" fmla="*/ 3401691 w 3405763"/>
              <a:gd name="connsiteY11" fmla="*/ 1965855 h 3217160"/>
              <a:gd name="connsiteX12" fmla="*/ 3254051 w 3405763"/>
              <a:gd name="connsiteY12" fmla="*/ 2150005 h 3217160"/>
              <a:gd name="connsiteX13" fmla="*/ 2601592 w 3405763"/>
              <a:gd name="connsiteY13" fmla="*/ 2075393 h 3217160"/>
              <a:gd name="connsiteX14" fmla="*/ 3354067 w 3405763"/>
              <a:gd name="connsiteY14" fmla="*/ 3013605 h 3217160"/>
              <a:gd name="connsiteX15" fmla="*/ 2382517 w 3405763"/>
              <a:gd name="connsiteY15" fmla="*/ 2375429 h 3217160"/>
              <a:gd name="connsiteX16" fmla="*/ 2239642 w 3405763"/>
              <a:gd name="connsiteY16" fmla="*/ 2708804 h 3217160"/>
              <a:gd name="connsiteX17" fmla="*/ 1625276 w 3405763"/>
              <a:gd name="connsiteY17" fmla="*/ 2918355 h 3217160"/>
              <a:gd name="connsiteX18" fmla="*/ 1506217 w 3405763"/>
              <a:gd name="connsiteY18" fmla="*/ 2432579 h 3217160"/>
              <a:gd name="connsiteX19" fmla="*/ 734692 w 3405763"/>
              <a:gd name="connsiteY19" fmla="*/ 2842154 h 3217160"/>
              <a:gd name="connsiteX20" fmla="*/ 1201417 w 3405763"/>
              <a:gd name="connsiteY20" fmla="*/ 2051579 h 3217160"/>
              <a:gd name="connsiteX21" fmla="*/ 820418 w 3405763"/>
              <a:gd name="connsiteY21" fmla="*/ 2042054 h 3217160"/>
              <a:gd name="connsiteX22" fmla="*/ 982342 w 3405763"/>
              <a:gd name="connsiteY22" fmla="*/ 1708679 h 3217160"/>
              <a:gd name="connsiteX23" fmla="*/ 10788 w 3405763"/>
              <a:gd name="connsiteY23" fmla="*/ 1368955 h 3217160"/>
              <a:gd name="connsiteX0" fmla="*/ 5340 w 3400315"/>
              <a:gd name="connsiteY0" fmla="*/ 1368955 h 3217160"/>
              <a:gd name="connsiteX1" fmla="*/ 1405516 w 3400315"/>
              <a:gd name="connsiteY1" fmla="*/ 1029231 h 3217160"/>
              <a:gd name="connsiteX2" fmla="*/ 948316 w 3400315"/>
              <a:gd name="connsiteY2" fmla="*/ 114830 h 3217160"/>
              <a:gd name="connsiteX3" fmla="*/ 1710316 w 3400315"/>
              <a:gd name="connsiteY3" fmla="*/ 813331 h 3217160"/>
              <a:gd name="connsiteX4" fmla="*/ 1854778 w 3400315"/>
              <a:gd name="connsiteY4" fmla="*/ 191030 h 3217160"/>
              <a:gd name="connsiteX5" fmla="*/ 2116716 w 3400315"/>
              <a:gd name="connsiteY5" fmla="*/ 826030 h 3217160"/>
              <a:gd name="connsiteX6" fmla="*/ 2980315 w 3400315"/>
              <a:gd name="connsiteY6" fmla="*/ 114830 h 3217160"/>
              <a:gd name="connsiteX7" fmla="*/ 2488190 w 3400315"/>
              <a:gd name="connsiteY7" fmla="*/ 1141942 h 3217160"/>
              <a:gd name="connsiteX8" fmla="*/ 2939042 w 3400315"/>
              <a:gd name="connsiteY8" fmla="*/ 1205443 h 3217160"/>
              <a:gd name="connsiteX9" fmla="*/ 2700917 w 3400315"/>
              <a:gd name="connsiteY9" fmla="*/ 1608668 h 3217160"/>
              <a:gd name="connsiteX10" fmla="*/ 3215267 w 3400315"/>
              <a:gd name="connsiteY10" fmla="*/ 1684868 h 3217160"/>
              <a:gd name="connsiteX11" fmla="*/ 3396243 w 3400315"/>
              <a:gd name="connsiteY11" fmla="*/ 1965855 h 3217160"/>
              <a:gd name="connsiteX12" fmla="*/ 3248603 w 3400315"/>
              <a:gd name="connsiteY12" fmla="*/ 2150005 h 3217160"/>
              <a:gd name="connsiteX13" fmla="*/ 2596144 w 3400315"/>
              <a:gd name="connsiteY13" fmla="*/ 2075393 h 3217160"/>
              <a:gd name="connsiteX14" fmla="*/ 3348619 w 3400315"/>
              <a:gd name="connsiteY14" fmla="*/ 3013605 h 3217160"/>
              <a:gd name="connsiteX15" fmla="*/ 2377069 w 3400315"/>
              <a:gd name="connsiteY15" fmla="*/ 2375429 h 3217160"/>
              <a:gd name="connsiteX16" fmla="*/ 2234194 w 3400315"/>
              <a:gd name="connsiteY16" fmla="*/ 2708804 h 3217160"/>
              <a:gd name="connsiteX17" fmla="*/ 1619828 w 3400315"/>
              <a:gd name="connsiteY17" fmla="*/ 2918355 h 3217160"/>
              <a:gd name="connsiteX18" fmla="*/ 1500769 w 3400315"/>
              <a:gd name="connsiteY18" fmla="*/ 2432579 h 3217160"/>
              <a:gd name="connsiteX19" fmla="*/ 729244 w 3400315"/>
              <a:gd name="connsiteY19" fmla="*/ 2842154 h 3217160"/>
              <a:gd name="connsiteX20" fmla="*/ 1195969 w 3400315"/>
              <a:gd name="connsiteY20" fmla="*/ 2051579 h 3217160"/>
              <a:gd name="connsiteX21" fmla="*/ 814970 w 3400315"/>
              <a:gd name="connsiteY21" fmla="*/ 2042054 h 3217160"/>
              <a:gd name="connsiteX22" fmla="*/ 976894 w 3400315"/>
              <a:gd name="connsiteY22" fmla="*/ 1708679 h 3217160"/>
              <a:gd name="connsiteX23" fmla="*/ 5340 w 3400315"/>
              <a:gd name="connsiteY23" fmla="*/ 1368955 h 3217160"/>
              <a:gd name="connsiteX0" fmla="*/ 6148 w 3401123"/>
              <a:gd name="connsiteY0" fmla="*/ 1368955 h 3217160"/>
              <a:gd name="connsiteX1" fmla="*/ 1406324 w 3401123"/>
              <a:gd name="connsiteY1" fmla="*/ 1029231 h 3217160"/>
              <a:gd name="connsiteX2" fmla="*/ 949124 w 3401123"/>
              <a:gd name="connsiteY2" fmla="*/ 114830 h 3217160"/>
              <a:gd name="connsiteX3" fmla="*/ 1711124 w 3401123"/>
              <a:gd name="connsiteY3" fmla="*/ 813331 h 3217160"/>
              <a:gd name="connsiteX4" fmla="*/ 1855586 w 3401123"/>
              <a:gd name="connsiteY4" fmla="*/ 191030 h 3217160"/>
              <a:gd name="connsiteX5" fmla="*/ 2117524 w 3401123"/>
              <a:gd name="connsiteY5" fmla="*/ 826030 h 3217160"/>
              <a:gd name="connsiteX6" fmla="*/ 2981123 w 3401123"/>
              <a:gd name="connsiteY6" fmla="*/ 114830 h 3217160"/>
              <a:gd name="connsiteX7" fmla="*/ 2488998 w 3401123"/>
              <a:gd name="connsiteY7" fmla="*/ 1141942 h 3217160"/>
              <a:gd name="connsiteX8" fmla="*/ 2939850 w 3401123"/>
              <a:gd name="connsiteY8" fmla="*/ 1205443 h 3217160"/>
              <a:gd name="connsiteX9" fmla="*/ 2701725 w 3401123"/>
              <a:gd name="connsiteY9" fmla="*/ 1608668 h 3217160"/>
              <a:gd name="connsiteX10" fmla="*/ 3216075 w 3401123"/>
              <a:gd name="connsiteY10" fmla="*/ 1684868 h 3217160"/>
              <a:gd name="connsiteX11" fmla="*/ 3397051 w 3401123"/>
              <a:gd name="connsiteY11" fmla="*/ 1965855 h 3217160"/>
              <a:gd name="connsiteX12" fmla="*/ 3249411 w 3401123"/>
              <a:gd name="connsiteY12" fmla="*/ 2150005 h 3217160"/>
              <a:gd name="connsiteX13" fmla="*/ 2596952 w 3401123"/>
              <a:gd name="connsiteY13" fmla="*/ 2075393 h 3217160"/>
              <a:gd name="connsiteX14" fmla="*/ 3349427 w 3401123"/>
              <a:gd name="connsiteY14" fmla="*/ 3013605 h 3217160"/>
              <a:gd name="connsiteX15" fmla="*/ 2377877 w 3401123"/>
              <a:gd name="connsiteY15" fmla="*/ 2375429 h 3217160"/>
              <a:gd name="connsiteX16" fmla="*/ 2235002 w 3401123"/>
              <a:gd name="connsiteY16" fmla="*/ 2708804 h 3217160"/>
              <a:gd name="connsiteX17" fmla="*/ 1620636 w 3401123"/>
              <a:gd name="connsiteY17" fmla="*/ 2918355 h 3217160"/>
              <a:gd name="connsiteX18" fmla="*/ 1501577 w 3401123"/>
              <a:gd name="connsiteY18" fmla="*/ 2432579 h 3217160"/>
              <a:gd name="connsiteX19" fmla="*/ 730052 w 3401123"/>
              <a:gd name="connsiteY19" fmla="*/ 2842154 h 3217160"/>
              <a:gd name="connsiteX20" fmla="*/ 1196777 w 3401123"/>
              <a:gd name="connsiteY20" fmla="*/ 2051579 h 3217160"/>
              <a:gd name="connsiteX21" fmla="*/ 815778 w 3401123"/>
              <a:gd name="connsiteY21" fmla="*/ 2042054 h 3217160"/>
              <a:gd name="connsiteX22" fmla="*/ 977702 w 3401123"/>
              <a:gd name="connsiteY22" fmla="*/ 1708679 h 3217160"/>
              <a:gd name="connsiteX23" fmla="*/ 6148 w 3401123"/>
              <a:gd name="connsiteY23" fmla="*/ 1368955 h 3217160"/>
              <a:gd name="connsiteX0" fmla="*/ 1163 w 3396138"/>
              <a:gd name="connsiteY0" fmla="*/ 1368955 h 3217160"/>
              <a:gd name="connsiteX1" fmla="*/ 1401339 w 3396138"/>
              <a:gd name="connsiteY1" fmla="*/ 1029231 h 3217160"/>
              <a:gd name="connsiteX2" fmla="*/ 944139 w 3396138"/>
              <a:gd name="connsiteY2" fmla="*/ 114830 h 3217160"/>
              <a:gd name="connsiteX3" fmla="*/ 1706139 w 3396138"/>
              <a:gd name="connsiteY3" fmla="*/ 813331 h 3217160"/>
              <a:gd name="connsiteX4" fmla="*/ 1850601 w 3396138"/>
              <a:gd name="connsiteY4" fmla="*/ 191030 h 3217160"/>
              <a:gd name="connsiteX5" fmla="*/ 2112539 w 3396138"/>
              <a:gd name="connsiteY5" fmla="*/ 826030 h 3217160"/>
              <a:gd name="connsiteX6" fmla="*/ 2976138 w 3396138"/>
              <a:gd name="connsiteY6" fmla="*/ 114830 h 3217160"/>
              <a:gd name="connsiteX7" fmla="*/ 2484013 w 3396138"/>
              <a:gd name="connsiteY7" fmla="*/ 1141942 h 3217160"/>
              <a:gd name="connsiteX8" fmla="*/ 2934865 w 3396138"/>
              <a:gd name="connsiteY8" fmla="*/ 1205443 h 3217160"/>
              <a:gd name="connsiteX9" fmla="*/ 2696740 w 3396138"/>
              <a:gd name="connsiteY9" fmla="*/ 1608668 h 3217160"/>
              <a:gd name="connsiteX10" fmla="*/ 3211090 w 3396138"/>
              <a:gd name="connsiteY10" fmla="*/ 1684868 h 3217160"/>
              <a:gd name="connsiteX11" fmla="*/ 3392066 w 3396138"/>
              <a:gd name="connsiteY11" fmla="*/ 1965855 h 3217160"/>
              <a:gd name="connsiteX12" fmla="*/ 3244426 w 3396138"/>
              <a:gd name="connsiteY12" fmla="*/ 2150005 h 3217160"/>
              <a:gd name="connsiteX13" fmla="*/ 2591967 w 3396138"/>
              <a:gd name="connsiteY13" fmla="*/ 2075393 h 3217160"/>
              <a:gd name="connsiteX14" fmla="*/ 3344442 w 3396138"/>
              <a:gd name="connsiteY14" fmla="*/ 3013605 h 3217160"/>
              <a:gd name="connsiteX15" fmla="*/ 2372892 w 3396138"/>
              <a:gd name="connsiteY15" fmla="*/ 2375429 h 3217160"/>
              <a:gd name="connsiteX16" fmla="*/ 2230017 w 3396138"/>
              <a:gd name="connsiteY16" fmla="*/ 2708804 h 3217160"/>
              <a:gd name="connsiteX17" fmla="*/ 1615651 w 3396138"/>
              <a:gd name="connsiteY17" fmla="*/ 2918355 h 3217160"/>
              <a:gd name="connsiteX18" fmla="*/ 1496592 w 3396138"/>
              <a:gd name="connsiteY18" fmla="*/ 2432579 h 3217160"/>
              <a:gd name="connsiteX19" fmla="*/ 725067 w 3396138"/>
              <a:gd name="connsiteY19" fmla="*/ 2842154 h 3217160"/>
              <a:gd name="connsiteX20" fmla="*/ 1191792 w 3396138"/>
              <a:gd name="connsiteY20" fmla="*/ 2051579 h 3217160"/>
              <a:gd name="connsiteX21" fmla="*/ 810793 w 3396138"/>
              <a:gd name="connsiteY21" fmla="*/ 2042054 h 3217160"/>
              <a:gd name="connsiteX22" fmla="*/ 972717 w 3396138"/>
              <a:gd name="connsiteY22" fmla="*/ 1708679 h 3217160"/>
              <a:gd name="connsiteX23" fmla="*/ 1163 w 3396138"/>
              <a:gd name="connsiteY23" fmla="*/ 1368955 h 3217160"/>
              <a:gd name="connsiteX0" fmla="*/ 3 w 3394978"/>
              <a:gd name="connsiteY0" fmla="*/ 1368955 h 3217160"/>
              <a:gd name="connsiteX1" fmla="*/ 962032 w 3394978"/>
              <a:gd name="connsiteY1" fmla="*/ 860954 h 3217160"/>
              <a:gd name="connsiteX2" fmla="*/ 1400179 w 3394978"/>
              <a:gd name="connsiteY2" fmla="*/ 1029231 h 3217160"/>
              <a:gd name="connsiteX3" fmla="*/ 942979 w 3394978"/>
              <a:gd name="connsiteY3" fmla="*/ 114830 h 3217160"/>
              <a:gd name="connsiteX4" fmla="*/ 1704979 w 3394978"/>
              <a:gd name="connsiteY4" fmla="*/ 813331 h 3217160"/>
              <a:gd name="connsiteX5" fmla="*/ 1849441 w 3394978"/>
              <a:gd name="connsiteY5" fmla="*/ 191030 h 3217160"/>
              <a:gd name="connsiteX6" fmla="*/ 2111379 w 3394978"/>
              <a:gd name="connsiteY6" fmla="*/ 826030 h 3217160"/>
              <a:gd name="connsiteX7" fmla="*/ 2974978 w 3394978"/>
              <a:gd name="connsiteY7" fmla="*/ 114830 h 3217160"/>
              <a:gd name="connsiteX8" fmla="*/ 2482853 w 3394978"/>
              <a:gd name="connsiteY8" fmla="*/ 1141942 h 3217160"/>
              <a:gd name="connsiteX9" fmla="*/ 2933705 w 3394978"/>
              <a:gd name="connsiteY9" fmla="*/ 1205443 h 3217160"/>
              <a:gd name="connsiteX10" fmla="*/ 2695580 w 3394978"/>
              <a:gd name="connsiteY10" fmla="*/ 1608668 h 3217160"/>
              <a:gd name="connsiteX11" fmla="*/ 3209930 w 3394978"/>
              <a:gd name="connsiteY11" fmla="*/ 1684868 h 3217160"/>
              <a:gd name="connsiteX12" fmla="*/ 3390906 w 3394978"/>
              <a:gd name="connsiteY12" fmla="*/ 1965855 h 3217160"/>
              <a:gd name="connsiteX13" fmla="*/ 3243266 w 3394978"/>
              <a:gd name="connsiteY13" fmla="*/ 2150005 h 3217160"/>
              <a:gd name="connsiteX14" fmla="*/ 2590807 w 3394978"/>
              <a:gd name="connsiteY14" fmla="*/ 2075393 h 3217160"/>
              <a:gd name="connsiteX15" fmla="*/ 3343282 w 3394978"/>
              <a:gd name="connsiteY15" fmla="*/ 3013605 h 3217160"/>
              <a:gd name="connsiteX16" fmla="*/ 2371732 w 3394978"/>
              <a:gd name="connsiteY16" fmla="*/ 2375429 h 3217160"/>
              <a:gd name="connsiteX17" fmla="*/ 2228857 w 3394978"/>
              <a:gd name="connsiteY17" fmla="*/ 2708804 h 3217160"/>
              <a:gd name="connsiteX18" fmla="*/ 1614491 w 3394978"/>
              <a:gd name="connsiteY18" fmla="*/ 2918355 h 3217160"/>
              <a:gd name="connsiteX19" fmla="*/ 1495432 w 3394978"/>
              <a:gd name="connsiteY19" fmla="*/ 2432579 h 3217160"/>
              <a:gd name="connsiteX20" fmla="*/ 723907 w 3394978"/>
              <a:gd name="connsiteY20" fmla="*/ 2842154 h 3217160"/>
              <a:gd name="connsiteX21" fmla="*/ 1190632 w 3394978"/>
              <a:gd name="connsiteY21" fmla="*/ 2051579 h 3217160"/>
              <a:gd name="connsiteX22" fmla="*/ 809633 w 3394978"/>
              <a:gd name="connsiteY22" fmla="*/ 2042054 h 3217160"/>
              <a:gd name="connsiteX23" fmla="*/ 971557 w 3394978"/>
              <a:gd name="connsiteY23" fmla="*/ 1708679 h 3217160"/>
              <a:gd name="connsiteX24" fmla="*/ 3 w 3394978"/>
              <a:gd name="connsiteY24" fmla="*/ 1368955 h 3217160"/>
              <a:gd name="connsiteX0" fmla="*/ 0 w 3394975"/>
              <a:gd name="connsiteY0" fmla="*/ 1368955 h 3217160"/>
              <a:gd name="connsiteX1" fmla="*/ 971554 w 3394975"/>
              <a:gd name="connsiteY1" fmla="*/ 1327679 h 3217160"/>
              <a:gd name="connsiteX2" fmla="*/ 962029 w 3394975"/>
              <a:gd name="connsiteY2" fmla="*/ 860954 h 3217160"/>
              <a:gd name="connsiteX3" fmla="*/ 1400176 w 3394975"/>
              <a:gd name="connsiteY3" fmla="*/ 1029231 h 3217160"/>
              <a:gd name="connsiteX4" fmla="*/ 942976 w 3394975"/>
              <a:gd name="connsiteY4" fmla="*/ 114830 h 3217160"/>
              <a:gd name="connsiteX5" fmla="*/ 1704976 w 3394975"/>
              <a:gd name="connsiteY5" fmla="*/ 813331 h 3217160"/>
              <a:gd name="connsiteX6" fmla="*/ 1849438 w 3394975"/>
              <a:gd name="connsiteY6" fmla="*/ 191030 h 3217160"/>
              <a:gd name="connsiteX7" fmla="*/ 2111376 w 3394975"/>
              <a:gd name="connsiteY7" fmla="*/ 826030 h 3217160"/>
              <a:gd name="connsiteX8" fmla="*/ 2974975 w 3394975"/>
              <a:gd name="connsiteY8" fmla="*/ 114830 h 3217160"/>
              <a:gd name="connsiteX9" fmla="*/ 2482850 w 3394975"/>
              <a:gd name="connsiteY9" fmla="*/ 1141942 h 3217160"/>
              <a:gd name="connsiteX10" fmla="*/ 2933702 w 3394975"/>
              <a:gd name="connsiteY10" fmla="*/ 1205443 h 3217160"/>
              <a:gd name="connsiteX11" fmla="*/ 2695577 w 3394975"/>
              <a:gd name="connsiteY11" fmla="*/ 1608668 h 3217160"/>
              <a:gd name="connsiteX12" fmla="*/ 3209927 w 3394975"/>
              <a:gd name="connsiteY12" fmla="*/ 1684868 h 3217160"/>
              <a:gd name="connsiteX13" fmla="*/ 3390903 w 3394975"/>
              <a:gd name="connsiteY13" fmla="*/ 1965855 h 3217160"/>
              <a:gd name="connsiteX14" fmla="*/ 3243263 w 3394975"/>
              <a:gd name="connsiteY14" fmla="*/ 2150005 h 3217160"/>
              <a:gd name="connsiteX15" fmla="*/ 2590804 w 3394975"/>
              <a:gd name="connsiteY15" fmla="*/ 2075393 h 3217160"/>
              <a:gd name="connsiteX16" fmla="*/ 3343279 w 3394975"/>
              <a:gd name="connsiteY16" fmla="*/ 3013605 h 3217160"/>
              <a:gd name="connsiteX17" fmla="*/ 2371729 w 3394975"/>
              <a:gd name="connsiteY17" fmla="*/ 2375429 h 3217160"/>
              <a:gd name="connsiteX18" fmla="*/ 2228854 w 3394975"/>
              <a:gd name="connsiteY18" fmla="*/ 2708804 h 3217160"/>
              <a:gd name="connsiteX19" fmla="*/ 1614488 w 3394975"/>
              <a:gd name="connsiteY19" fmla="*/ 2918355 h 3217160"/>
              <a:gd name="connsiteX20" fmla="*/ 1495429 w 3394975"/>
              <a:gd name="connsiteY20" fmla="*/ 2432579 h 3217160"/>
              <a:gd name="connsiteX21" fmla="*/ 723904 w 3394975"/>
              <a:gd name="connsiteY21" fmla="*/ 2842154 h 3217160"/>
              <a:gd name="connsiteX22" fmla="*/ 1190629 w 3394975"/>
              <a:gd name="connsiteY22" fmla="*/ 2051579 h 3217160"/>
              <a:gd name="connsiteX23" fmla="*/ 809630 w 3394975"/>
              <a:gd name="connsiteY23" fmla="*/ 2042054 h 3217160"/>
              <a:gd name="connsiteX24" fmla="*/ 971554 w 3394975"/>
              <a:gd name="connsiteY24" fmla="*/ 1708679 h 3217160"/>
              <a:gd name="connsiteX25" fmla="*/ 0 w 3394975"/>
              <a:gd name="connsiteY25" fmla="*/ 1368955 h 3217160"/>
              <a:gd name="connsiteX0" fmla="*/ 29861 w 3424836"/>
              <a:gd name="connsiteY0" fmla="*/ 1368955 h 3217160"/>
              <a:gd name="connsiteX1" fmla="*/ 1001415 w 3424836"/>
              <a:gd name="connsiteY1" fmla="*/ 1327679 h 3217160"/>
              <a:gd name="connsiteX2" fmla="*/ 991890 w 3424836"/>
              <a:gd name="connsiteY2" fmla="*/ 860954 h 3217160"/>
              <a:gd name="connsiteX3" fmla="*/ 1430037 w 3424836"/>
              <a:gd name="connsiteY3" fmla="*/ 1029231 h 3217160"/>
              <a:gd name="connsiteX4" fmla="*/ 972837 w 3424836"/>
              <a:gd name="connsiteY4" fmla="*/ 114830 h 3217160"/>
              <a:gd name="connsiteX5" fmla="*/ 1734837 w 3424836"/>
              <a:gd name="connsiteY5" fmla="*/ 813331 h 3217160"/>
              <a:gd name="connsiteX6" fmla="*/ 1879299 w 3424836"/>
              <a:gd name="connsiteY6" fmla="*/ 191030 h 3217160"/>
              <a:gd name="connsiteX7" fmla="*/ 2141237 w 3424836"/>
              <a:gd name="connsiteY7" fmla="*/ 826030 h 3217160"/>
              <a:gd name="connsiteX8" fmla="*/ 3004836 w 3424836"/>
              <a:gd name="connsiteY8" fmla="*/ 114830 h 3217160"/>
              <a:gd name="connsiteX9" fmla="*/ 2512711 w 3424836"/>
              <a:gd name="connsiteY9" fmla="*/ 1141942 h 3217160"/>
              <a:gd name="connsiteX10" fmla="*/ 2963563 w 3424836"/>
              <a:gd name="connsiteY10" fmla="*/ 1205443 h 3217160"/>
              <a:gd name="connsiteX11" fmla="*/ 2725438 w 3424836"/>
              <a:gd name="connsiteY11" fmla="*/ 1608668 h 3217160"/>
              <a:gd name="connsiteX12" fmla="*/ 3239788 w 3424836"/>
              <a:gd name="connsiteY12" fmla="*/ 1684868 h 3217160"/>
              <a:gd name="connsiteX13" fmla="*/ 3420764 w 3424836"/>
              <a:gd name="connsiteY13" fmla="*/ 1965855 h 3217160"/>
              <a:gd name="connsiteX14" fmla="*/ 3273124 w 3424836"/>
              <a:gd name="connsiteY14" fmla="*/ 2150005 h 3217160"/>
              <a:gd name="connsiteX15" fmla="*/ 2620665 w 3424836"/>
              <a:gd name="connsiteY15" fmla="*/ 2075393 h 3217160"/>
              <a:gd name="connsiteX16" fmla="*/ 3373140 w 3424836"/>
              <a:gd name="connsiteY16" fmla="*/ 3013605 h 3217160"/>
              <a:gd name="connsiteX17" fmla="*/ 2401590 w 3424836"/>
              <a:gd name="connsiteY17" fmla="*/ 2375429 h 3217160"/>
              <a:gd name="connsiteX18" fmla="*/ 2258715 w 3424836"/>
              <a:gd name="connsiteY18" fmla="*/ 2708804 h 3217160"/>
              <a:gd name="connsiteX19" fmla="*/ 1644349 w 3424836"/>
              <a:gd name="connsiteY19" fmla="*/ 2918355 h 3217160"/>
              <a:gd name="connsiteX20" fmla="*/ 1525290 w 3424836"/>
              <a:gd name="connsiteY20" fmla="*/ 2432579 h 3217160"/>
              <a:gd name="connsiteX21" fmla="*/ 753765 w 3424836"/>
              <a:gd name="connsiteY21" fmla="*/ 2842154 h 3217160"/>
              <a:gd name="connsiteX22" fmla="*/ 1220490 w 3424836"/>
              <a:gd name="connsiteY22" fmla="*/ 2051579 h 3217160"/>
              <a:gd name="connsiteX23" fmla="*/ 839491 w 3424836"/>
              <a:gd name="connsiteY23" fmla="*/ 2042054 h 3217160"/>
              <a:gd name="connsiteX24" fmla="*/ 1001415 w 3424836"/>
              <a:gd name="connsiteY24" fmla="*/ 1708679 h 3217160"/>
              <a:gd name="connsiteX25" fmla="*/ 29861 w 3424836"/>
              <a:gd name="connsiteY25" fmla="*/ 1368955 h 3217160"/>
              <a:gd name="connsiteX0" fmla="*/ 27385 w 3422360"/>
              <a:gd name="connsiteY0" fmla="*/ 1368955 h 3217160"/>
              <a:gd name="connsiteX1" fmla="*/ 998939 w 3422360"/>
              <a:gd name="connsiteY1" fmla="*/ 1327679 h 3217160"/>
              <a:gd name="connsiteX2" fmla="*/ 989414 w 3422360"/>
              <a:gd name="connsiteY2" fmla="*/ 860954 h 3217160"/>
              <a:gd name="connsiteX3" fmla="*/ 1427561 w 3422360"/>
              <a:gd name="connsiteY3" fmla="*/ 1029231 h 3217160"/>
              <a:gd name="connsiteX4" fmla="*/ 970361 w 3422360"/>
              <a:gd name="connsiteY4" fmla="*/ 114830 h 3217160"/>
              <a:gd name="connsiteX5" fmla="*/ 1732361 w 3422360"/>
              <a:gd name="connsiteY5" fmla="*/ 813331 h 3217160"/>
              <a:gd name="connsiteX6" fmla="*/ 1876823 w 3422360"/>
              <a:gd name="connsiteY6" fmla="*/ 191030 h 3217160"/>
              <a:gd name="connsiteX7" fmla="*/ 2138761 w 3422360"/>
              <a:gd name="connsiteY7" fmla="*/ 826030 h 3217160"/>
              <a:gd name="connsiteX8" fmla="*/ 3002360 w 3422360"/>
              <a:gd name="connsiteY8" fmla="*/ 114830 h 3217160"/>
              <a:gd name="connsiteX9" fmla="*/ 2510235 w 3422360"/>
              <a:gd name="connsiteY9" fmla="*/ 1141942 h 3217160"/>
              <a:gd name="connsiteX10" fmla="*/ 2961087 w 3422360"/>
              <a:gd name="connsiteY10" fmla="*/ 1205443 h 3217160"/>
              <a:gd name="connsiteX11" fmla="*/ 2722962 w 3422360"/>
              <a:gd name="connsiteY11" fmla="*/ 1608668 h 3217160"/>
              <a:gd name="connsiteX12" fmla="*/ 3237312 w 3422360"/>
              <a:gd name="connsiteY12" fmla="*/ 1684868 h 3217160"/>
              <a:gd name="connsiteX13" fmla="*/ 3418288 w 3422360"/>
              <a:gd name="connsiteY13" fmla="*/ 1965855 h 3217160"/>
              <a:gd name="connsiteX14" fmla="*/ 3270648 w 3422360"/>
              <a:gd name="connsiteY14" fmla="*/ 2150005 h 3217160"/>
              <a:gd name="connsiteX15" fmla="*/ 2618189 w 3422360"/>
              <a:gd name="connsiteY15" fmla="*/ 2075393 h 3217160"/>
              <a:gd name="connsiteX16" fmla="*/ 3370664 w 3422360"/>
              <a:gd name="connsiteY16" fmla="*/ 3013605 h 3217160"/>
              <a:gd name="connsiteX17" fmla="*/ 2399114 w 3422360"/>
              <a:gd name="connsiteY17" fmla="*/ 2375429 h 3217160"/>
              <a:gd name="connsiteX18" fmla="*/ 2256239 w 3422360"/>
              <a:gd name="connsiteY18" fmla="*/ 2708804 h 3217160"/>
              <a:gd name="connsiteX19" fmla="*/ 1641873 w 3422360"/>
              <a:gd name="connsiteY19" fmla="*/ 2918355 h 3217160"/>
              <a:gd name="connsiteX20" fmla="*/ 1522814 w 3422360"/>
              <a:gd name="connsiteY20" fmla="*/ 2432579 h 3217160"/>
              <a:gd name="connsiteX21" fmla="*/ 751289 w 3422360"/>
              <a:gd name="connsiteY21" fmla="*/ 2842154 h 3217160"/>
              <a:gd name="connsiteX22" fmla="*/ 1218014 w 3422360"/>
              <a:gd name="connsiteY22" fmla="*/ 2051579 h 3217160"/>
              <a:gd name="connsiteX23" fmla="*/ 837015 w 3422360"/>
              <a:gd name="connsiteY23" fmla="*/ 2042054 h 3217160"/>
              <a:gd name="connsiteX24" fmla="*/ 998939 w 3422360"/>
              <a:gd name="connsiteY24" fmla="*/ 1708679 h 3217160"/>
              <a:gd name="connsiteX25" fmla="*/ 27385 w 3422360"/>
              <a:gd name="connsiteY25" fmla="*/ 1368955 h 3217160"/>
              <a:gd name="connsiteX0" fmla="*/ 8822 w 3403797"/>
              <a:gd name="connsiteY0" fmla="*/ 1368955 h 3217160"/>
              <a:gd name="connsiteX1" fmla="*/ 980376 w 3403797"/>
              <a:gd name="connsiteY1" fmla="*/ 1327679 h 3217160"/>
              <a:gd name="connsiteX2" fmla="*/ 970851 w 3403797"/>
              <a:gd name="connsiteY2" fmla="*/ 860954 h 3217160"/>
              <a:gd name="connsiteX3" fmla="*/ 1408998 w 3403797"/>
              <a:gd name="connsiteY3" fmla="*/ 1029231 h 3217160"/>
              <a:gd name="connsiteX4" fmla="*/ 951798 w 3403797"/>
              <a:gd name="connsiteY4" fmla="*/ 114830 h 3217160"/>
              <a:gd name="connsiteX5" fmla="*/ 1713798 w 3403797"/>
              <a:gd name="connsiteY5" fmla="*/ 813331 h 3217160"/>
              <a:gd name="connsiteX6" fmla="*/ 1858260 w 3403797"/>
              <a:gd name="connsiteY6" fmla="*/ 191030 h 3217160"/>
              <a:gd name="connsiteX7" fmla="*/ 2120198 w 3403797"/>
              <a:gd name="connsiteY7" fmla="*/ 826030 h 3217160"/>
              <a:gd name="connsiteX8" fmla="*/ 2983797 w 3403797"/>
              <a:gd name="connsiteY8" fmla="*/ 114830 h 3217160"/>
              <a:gd name="connsiteX9" fmla="*/ 2491672 w 3403797"/>
              <a:gd name="connsiteY9" fmla="*/ 1141942 h 3217160"/>
              <a:gd name="connsiteX10" fmla="*/ 2942524 w 3403797"/>
              <a:gd name="connsiteY10" fmla="*/ 1205443 h 3217160"/>
              <a:gd name="connsiteX11" fmla="*/ 2704399 w 3403797"/>
              <a:gd name="connsiteY11" fmla="*/ 1608668 h 3217160"/>
              <a:gd name="connsiteX12" fmla="*/ 3218749 w 3403797"/>
              <a:gd name="connsiteY12" fmla="*/ 1684868 h 3217160"/>
              <a:gd name="connsiteX13" fmla="*/ 3399725 w 3403797"/>
              <a:gd name="connsiteY13" fmla="*/ 1965855 h 3217160"/>
              <a:gd name="connsiteX14" fmla="*/ 3252085 w 3403797"/>
              <a:gd name="connsiteY14" fmla="*/ 2150005 h 3217160"/>
              <a:gd name="connsiteX15" fmla="*/ 2599626 w 3403797"/>
              <a:gd name="connsiteY15" fmla="*/ 2075393 h 3217160"/>
              <a:gd name="connsiteX16" fmla="*/ 3352101 w 3403797"/>
              <a:gd name="connsiteY16" fmla="*/ 3013605 h 3217160"/>
              <a:gd name="connsiteX17" fmla="*/ 2380551 w 3403797"/>
              <a:gd name="connsiteY17" fmla="*/ 2375429 h 3217160"/>
              <a:gd name="connsiteX18" fmla="*/ 2237676 w 3403797"/>
              <a:gd name="connsiteY18" fmla="*/ 2708804 h 3217160"/>
              <a:gd name="connsiteX19" fmla="*/ 1623310 w 3403797"/>
              <a:gd name="connsiteY19" fmla="*/ 2918355 h 3217160"/>
              <a:gd name="connsiteX20" fmla="*/ 1504251 w 3403797"/>
              <a:gd name="connsiteY20" fmla="*/ 2432579 h 3217160"/>
              <a:gd name="connsiteX21" fmla="*/ 732726 w 3403797"/>
              <a:gd name="connsiteY21" fmla="*/ 2842154 h 3217160"/>
              <a:gd name="connsiteX22" fmla="*/ 1199451 w 3403797"/>
              <a:gd name="connsiteY22" fmla="*/ 2051579 h 3217160"/>
              <a:gd name="connsiteX23" fmla="*/ 818452 w 3403797"/>
              <a:gd name="connsiteY23" fmla="*/ 2042054 h 3217160"/>
              <a:gd name="connsiteX24" fmla="*/ 980376 w 3403797"/>
              <a:gd name="connsiteY24" fmla="*/ 1708679 h 3217160"/>
              <a:gd name="connsiteX25" fmla="*/ 8822 w 3403797"/>
              <a:gd name="connsiteY25" fmla="*/ 1368955 h 3217160"/>
              <a:gd name="connsiteX0" fmla="*/ 8822 w 3403797"/>
              <a:gd name="connsiteY0" fmla="*/ 1368955 h 3217160"/>
              <a:gd name="connsiteX1" fmla="*/ 980376 w 3403797"/>
              <a:gd name="connsiteY1" fmla="*/ 1327679 h 3217160"/>
              <a:gd name="connsiteX2" fmla="*/ 970851 w 3403797"/>
              <a:gd name="connsiteY2" fmla="*/ 860954 h 3217160"/>
              <a:gd name="connsiteX3" fmla="*/ 1408998 w 3403797"/>
              <a:gd name="connsiteY3" fmla="*/ 1029231 h 3217160"/>
              <a:gd name="connsiteX4" fmla="*/ 951798 w 3403797"/>
              <a:gd name="connsiteY4" fmla="*/ 114830 h 3217160"/>
              <a:gd name="connsiteX5" fmla="*/ 1713798 w 3403797"/>
              <a:gd name="connsiteY5" fmla="*/ 813331 h 3217160"/>
              <a:gd name="connsiteX6" fmla="*/ 1858260 w 3403797"/>
              <a:gd name="connsiteY6" fmla="*/ 191030 h 3217160"/>
              <a:gd name="connsiteX7" fmla="*/ 2120198 w 3403797"/>
              <a:gd name="connsiteY7" fmla="*/ 826030 h 3217160"/>
              <a:gd name="connsiteX8" fmla="*/ 2983797 w 3403797"/>
              <a:gd name="connsiteY8" fmla="*/ 114830 h 3217160"/>
              <a:gd name="connsiteX9" fmla="*/ 2491672 w 3403797"/>
              <a:gd name="connsiteY9" fmla="*/ 1141942 h 3217160"/>
              <a:gd name="connsiteX10" fmla="*/ 2942524 w 3403797"/>
              <a:gd name="connsiteY10" fmla="*/ 1205443 h 3217160"/>
              <a:gd name="connsiteX11" fmla="*/ 2704399 w 3403797"/>
              <a:gd name="connsiteY11" fmla="*/ 1608668 h 3217160"/>
              <a:gd name="connsiteX12" fmla="*/ 3218749 w 3403797"/>
              <a:gd name="connsiteY12" fmla="*/ 1684868 h 3217160"/>
              <a:gd name="connsiteX13" fmla="*/ 3399725 w 3403797"/>
              <a:gd name="connsiteY13" fmla="*/ 1965855 h 3217160"/>
              <a:gd name="connsiteX14" fmla="*/ 3252085 w 3403797"/>
              <a:gd name="connsiteY14" fmla="*/ 2150005 h 3217160"/>
              <a:gd name="connsiteX15" fmla="*/ 2599626 w 3403797"/>
              <a:gd name="connsiteY15" fmla="*/ 2075393 h 3217160"/>
              <a:gd name="connsiteX16" fmla="*/ 3352101 w 3403797"/>
              <a:gd name="connsiteY16" fmla="*/ 3013605 h 3217160"/>
              <a:gd name="connsiteX17" fmla="*/ 2380551 w 3403797"/>
              <a:gd name="connsiteY17" fmla="*/ 2375429 h 3217160"/>
              <a:gd name="connsiteX18" fmla="*/ 2237676 w 3403797"/>
              <a:gd name="connsiteY18" fmla="*/ 2708804 h 3217160"/>
              <a:gd name="connsiteX19" fmla="*/ 1623310 w 3403797"/>
              <a:gd name="connsiteY19" fmla="*/ 2918355 h 3217160"/>
              <a:gd name="connsiteX20" fmla="*/ 1504251 w 3403797"/>
              <a:gd name="connsiteY20" fmla="*/ 2432579 h 3217160"/>
              <a:gd name="connsiteX21" fmla="*/ 732726 w 3403797"/>
              <a:gd name="connsiteY21" fmla="*/ 2842154 h 3217160"/>
              <a:gd name="connsiteX22" fmla="*/ 1199451 w 3403797"/>
              <a:gd name="connsiteY22" fmla="*/ 2051579 h 3217160"/>
              <a:gd name="connsiteX23" fmla="*/ 818452 w 3403797"/>
              <a:gd name="connsiteY23" fmla="*/ 2042054 h 3217160"/>
              <a:gd name="connsiteX24" fmla="*/ 980376 w 3403797"/>
              <a:gd name="connsiteY24" fmla="*/ 1708679 h 3217160"/>
              <a:gd name="connsiteX25" fmla="*/ 8822 w 3403797"/>
              <a:gd name="connsiteY25" fmla="*/ 1368955 h 3217160"/>
              <a:gd name="connsiteX0" fmla="*/ 8822 w 3403797"/>
              <a:gd name="connsiteY0" fmla="*/ 1368955 h 3217160"/>
              <a:gd name="connsiteX1" fmla="*/ 980376 w 3403797"/>
              <a:gd name="connsiteY1" fmla="*/ 1327679 h 3217160"/>
              <a:gd name="connsiteX2" fmla="*/ 970851 w 3403797"/>
              <a:gd name="connsiteY2" fmla="*/ 860954 h 3217160"/>
              <a:gd name="connsiteX3" fmla="*/ 1408998 w 3403797"/>
              <a:gd name="connsiteY3" fmla="*/ 1029231 h 3217160"/>
              <a:gd name="connsiteX4" fmla="*/ 951798 w 3403797"/>
              <a:gd name="connsiteY4" fmla="*/ 114830 h 3217160"/>
              <a:gd name="connsiteX5" fmla="*/ 1713798 w 3403797"/>
              <a:gd name="connsiteY5" fmla="*/ 813331 h 3217160"/>
              <a:gd name="connsiteX6" fmla="*/ 1858260 w 3403797"/>
              <a:gd name="connsiteY6" fmla="*/ 191030 h 3217160"/>
              <a:gd name="connsiteX7" fmla="*/ 2120198 w 3403797"/>
              <a:gd name="connsiteY7" fmla="*/ 826030 h 3217160"/>
              <a:gd name="connsiteX8" fmla="*/ 2983797 w 3403797"/>
              <a:gd name="connsiteY8" fmla="*/ 114830 h 3217160"/>
              <a:gd name="connsiteX9" fmla="*/ 2491672 w 3403797"/>
              <a:gd name="connsiteY9" fmla="*/ 1141942 h 3217160"/>
              <a:gd name="connsiteX10" fmla="*/ 2942524 w 3403797"/>
              <a:gd name="connsiteY10" fmla="*/ 1205443 h 3217160"/>
              <a:gd name="connsiteX11" fmla="*/ 2704399 w 3403797"/>
              <a:gd name="connsiteY11" fmla="*/ 1608668 h 3217160"/>
              <a:gd name="connsiteX12" fmla="*/ 3218749 w 3403797"/>
              <a:gd name="connsiteY12" fmla="*/ 1684868 h 3217160"/>
              <a:gd name="connsiteX13" fmla="*/ 3399725 w 3403797"/>
              <a:gd name="connsiteY13" fmla="*/ 1965855 h 3217160"/>
              <a:gd name="connsiteX14" fmla="*/ 3252085 w 3403797"/>
              <a:gd name="connsiteY14" fmla="*/ 2150005 h 3217160"/>
              <a:gd name="connsiteX15" fmla="*/ 2599626 w 3403797"/>
              <a:gd name="connsiteY15" fmla="*/ 2075393 h 3217160"/>
              <a:gd name="connsiteX16" fmla="*/ 3352101 w 3403797"/>
              <a:gd name="connsiteY16" fmla="*/ 3013605 h 3217160"/>
              <a:gd name="connsiteX17" fmla="*/ 2380551 w 3403797"/>
              <a:gd name="connsiteY17" fmla="*/ 2375429 h 3217160"/>
              <a:gd name="connsiteX18" fmla="*/ 2237676 w 3403797"/>
              <a:gd name="connsiteY18" fmla="*/ 2708804 h 3217160"/>
              <a:gd name="connsiteX19" fmla="*/ 1623310 w 3403797"/>
              <a:gd name="connsiteY19" fmla="*/ 2918355 h 3217160"/>
              <a:gd name="connsiteX20" fmla="*/ 1504251 w 3403797"/>
              <a:gd name="connsiteY20" fmla="*/ 2432579 h 3217160"/>
              <a:gd name="connsiteX21" fmla="*/ 732726 w 3403797"/>
              <a:gd name="connsiteY21" fmla="*/ 2842154 h 3217160"/>
              <a:gd name="connsiteX22" fmla="*/ 1199451 w 3403797"/>
              <a:gd name="connsiteY22" fmla="*/ 2051579 h 3217160"/>
              <a:gd name="connsiteX23" fmla="*/ 818452 w 3403797"/>
              <a:gd name="connsiteY23" fmla="*/ 2042054 h 3217160"/>
              <a:gd name="connsiteX24" fmla="*/ 980376 w 3403797"/>
              <a:gd name="connsiteY24" fmla="*/ 1708679 h 3217160"/>
              <a:gd name="connsiteX25" fmla="*/ 8822 w 3403797"/>
              <a:gd name="connsiteY25" fmla="*/ 1368955 h 3217160"/>
              <a:gd name="connsiteX0" fmla="*/ 8822 w 3403797"/>
              <a:gd name="connsiteY0" fmla="*/ 1368955 h 3217160"/>
              <a:gd name="connsiteX1" fmla="*/ 980376 w 3403797"/>
              <a:gd name="connsiteY1" fmla="*/ 1327679 h 3217160"/>
              <a:gd name="connsiteX2" fmla="*/ 970851 w 3403797"/>
              <a:gd name="connsiteY2" fmla="*/ 860954 h 3217160"/>
              <a:gd name="connsiteX3" fmla="*/ 1408998 w 3403797"/>
              <a:gd name="connsiteY3" fmla="*/ 1029231 h 3217160"/>
              <a:gd name="connsiteX4" fmla="*/ 951798 w 3403797"/>
              <a:gd name="connsiteY4" fmla="*/ 114830 h 3217160"/>
              <a:gd name="connsiteX5" fmla="*/ 1713798 w 3403797"/>
              <a:gd name="connsiteY5" fmla="*/ 813331 h 3217160"/>
              <a:gd name="connsiteX6" fmla="*/ 1858260 w 3403797"/>
              <a:gd name="connsiteY6" fmla="*/ 191030 h 3217160"/>
              <a:gd name="connsiteX7" fmla="*/ 2120198 w 3403797"/>
              <a:gd name="connsiteY7" fmla="*/ 826030 h 3217160"/>
              <a:gd name="connsiteX8" fmla="*/ 2983797 w 3403797"/>
              <a:gd name="connsiteY8" fmla="*/ 114830 h 3217160"/>
              <a:gd name="connsiteX9" fmla="*/ 2491672 w 3403797"/>
              <a:gd name="connsiteY9" fmla="*/ 1141942 h 3217160"/>
              <a:gd name="connsiteX10" fmla="*/ 2942524 w 3403797"/>
              <a:gd name="connsiteY10" fmla="*/ 1205443 h 3217160"/>
              <a:gd name="connsiteX11" fmla="*/ 2704399 w 3403797"/>
              <a:gd name="connsiteY11" fmla="*/ 1608668 h 3217160"/>
              <a:gd name="connsiteX12" fmla="*/ 3218749 w 3403797"/>
              <a:gd name="connsiteY12" fmla="*/ 1684868 h 3217160"/>
              <a:gd name="connsiteX13" fmla="*/ 3399725 w 3403797"/>
              <a:gd name="connsiteY13" fmla="*/ 1965855 h 3217160"/>
              <a:gd name="connsiteX14" fmla="*/ 3252085 w 3403797"/>
              <a:gd name="connsiteY14" fmla="*/ 2150005 h 3217160"/>
              <a:gd name="connsiteX15" fmla="*/ 2599626 w 3403797"/>
              <a:gd name="connsiteY15" fmla="*/ 2075393 h 3217160"/>
              <a:gd name="connsiteX16" fmla="*/ 3352101 w 3403797"/>
              <a:gd name="connsiteY16" fmla="*/ 3013605 h 3217160"/>
              <a:gd name="connsiteX17" fmla="*/ 2380551 w 3403797"/>
              <a:gd name="connsiteY17" fmla="*/ 2375429 h 3217160"/>
              <a:gd name="connsiteX18" fmla="*/ 2237676 w 3403797"/>
              <a:gd name="connsiteY18" fmla="*/ 2708804 h 3217160"/>
              <a:gd name="connsiteX19" fmla="*/ 1623310 w 3403797"/>
              <a:gd name="connsiteY19" fmla="*/ 2918355 h 3217160"/>
              <a:gd name="connsiteX20" fmla="*/ 1504251 w 3403797"/>
              <a:gd name="connsiteY20" fmla="*/ 2432579 h 3217160"/>
              <a:gd name="connsiteX21" fmla="*/ 732726 w 3403797"/>
              <a:gd name="connsiteY21" fmla="*/ 2842154 h 3217160"/>
              <a:gd name="connsiteX22" fmla="*/ 1199451 w 3403797"/>
              <a:gd name="connsiteY22" fmla="*/ 2051579 h 3217160"/>
              <a:gd name="connsiteX23" fmla="*/ 818452 w 3403797"/>
              <a:gd name="connsiteY23" fmla="*/ 2042054 h 3217160"/>
              <a:gd name="connsiteX24" fmla="*/ 980376 w 3403797"/>
              <a:gd name="connsiteY24" fmla="*/ 1708679 h 3217160"/>
              <a:gd name="connsiteX25" fmla="*/ 8822 w 3403797"/>
              <a:gd name="connsiteY25" fmla="*/ 1368955 h 3217160"/>
              <a:gd name="connsiteX0" fmla="*/ 8822 w 3403797"/>
              <a:gd name="connsiteY0" fmla="*/ 1368955 h 3217160"/>
              <a:gd name="connsiteX1" fmla="*/ 980376 w 3403797"/>
              <a:gd name="connsiteY1" fmla="*/ 1327679 h 3217160"/>
              <a:gd name="connsiteX2" fmla="*/ 970851 w 3403797"/>
              <a:gd name="connsiteY2" fmla="*/ 860954 h 3217160"/>
              <a:gd name="connsiteX3" fmla="*/ 1418523 w 3403797"/>
              <a:gd name="connsiteY3" fmla="*/ 953031 h 3217160"/>
              <a:gd name="connsiteX4" fmla="*/ 951798 w 3403797"/>
              <a:gd name="connsiteY4" fmla="*/ 114830 h 3217160"/>
              <a:gd name="connsiteX5" fmla="*/ 1713798 w 3403797"/>
              <a:gd name="connsiteY5" fmla="*/ 813331 h 3217160"/>
              <a:gd name="connsiteX6" fmla="*/ 1858260 w 3403797"/>
              <a:gd name="connsiteY6" fmla="*/ 191030 h 3217160"/>
              <a:gd name="connsiteX7" fmla="*/ 2120198 w 3403797"/>
              <a:gd name="connsiteY7" fmla="*/ 826030 h 3217160"/>
              <a:gd name="connsiteX8" fmla="*/ 2983797 w 3403797"/>
              <a:gd name="connsiteY8" fmla="*/ 114830 h 3217160"/>
              <a:gd name="connsiteX9" fmla="*/ 2491672 w 3403797"/>
              <a:gd name="connsiteY9" fmla="*/ 1141942 h 3217160"/>
              <a:gd name="connsiteX10" fmla="*/ 2942524 w 3403797"/>
              <a:gd name="connsiteY10" fmla="*/ 1205443 h 3217160"/>
              <a:gd name="connsiteX11" fmla="*/ 2704399 w 3403797"/>
              <a:gd name="connsiteY11" fmla="*/ 1608668 h 3217160"/>
              <a:gd name="connsiteX12" fmla="*/ 3218749 w 3403797"/>
              <a:gd name="connsiteY12" fmla="*/ 1684868 h 3217160"/>
              <a:gd name="connsiteX13" fmla="*/ 3399725 w 3403797"/>
              <a:gd name="connsiteY13" fmla="*/ 1965855 h 3217160"/>
              <a:gd name="connsiteX14" fmla="*/ 3252085 w 3403797"/>
              <a:gd name="connsiteY14" fmla="*/ 2150005 h 3217160"/>
              <a:gd name="connsiteX15" fmla="*/ 2599626 w 3403797"/>
              <a:gd name="connsiteY15" fmla="*/ 2075393 h 3217160"/>
              <a:gd name="connsiteX16" fmla="*/ 3352101 w 3403797"/>
              <a:gd name="connsiteY16" fmla="*/ 3013605 h 3217160"/>
              <a:gd name="connsiteX17" fmla="*/ 2380551 w 3403797"/>
              <a:gd name="connsiteY17" fmla="*/ 2375429 h 3217160"/>
              <a:gd name="connsiteX18" fmla="*/ 2237676 w 3403797"/>
              <a:gd name="connsiteY18" fmla="*/ 2708804 h 3217160"/>
              <a:gd name="connsiteX19" fmla="*/ 1623310 w 3403797"/>
              <a:gd name="connsiteY19" fmla="*/ 2918355 h 3217160"/>
              <a:gd name="connsiteX20" fmla="*/ 1504251 w 3403797"/>
              <a:gd name="connsiteY20" fmla="*/ 2432579 h 3217160"/>
              <a:gd name="connsiteX21" fmla="*/ 732726 w 3403797"/>
              <a:gd name="connsiteY21" fmla="*/ 2842154 h 3217160"/>
              <a:gd name="connsiteX22" fmla="*/ 1199451 w 3403797"/>
              <a:gd name="connsiteY22" fmla="*/ 2051579 h 3217160"/>
              <a:gd name="connsiteX23" fmla="*/ 818452 w 3403797"/>
              <a:gd name="connsiteY23" fmla="*/ 2042054 h 3217160"/>
              <a:gd name="connsiteX24" fmla="*/ 980376 w 3403797"/>
              <a:gd name="connsiteY24" fmla="*/ 1708679 h 3217160"/>
              <a:gd name="connsiteX25" fmla="*/ 8822 w 3403797"/>
              <a:gd name="connsiteY25" fmla="*/ 1368955 h 3217160"/>
              <a:gd name="connsiteX0" fmla="*/ 8822 w 3403797"/>
              <a:gd name="connsiteY0" fmla="*/ 1368955 h 3217160"/>
              <a:gd name="connsiteX1" fmla="*/ 980376 w 3403797"/>
              <a:gd name="connsiteY1" fmla="*/ 1327679 h 3217160"/>
              <a:gd name="connsiteX2" fmla="*/ 970851 w 3403797"/>
              <a:gd name="connsiteY2" fmla="*/ 860954 h 3217160"/>
              <a:gd name="connsiteX3" fmla="*/ 1418523 w 3403797"/>
              <a:gd name="connsiteY3" fmla="*/ 953031 h 3217160"/>
              <a:gd name="connsiteX4" fmla="*/ 951798 w 3403797"/>
              <a:gd name="connsiteY4" fmla="*/ 114830 h 3217160"/>
              <a:gd name="connsiteX5" fmla="*/ 1713798 w 3403797"/>
              <a:gd name="connsiteY5" fmla="*/ 813331 h 3217160"/>
              <a:gd name="connsiteX6" fmla="*/ 1858260 w 3403797"/>
              <a:gd name="connsiteY6" fmla="*/ 191030 h 3217160"/>
              <a:gd name="connsiteX7" fmla="*/ 2120198 w 3403797"/>
              <a:gd name="connsiteY7" fmla="*/ 826030 h 3217160"/>
              <a:gd name="connsiteX8" fmla="*/ 2983797 w 3403797"/>
              <a:gd name="connsiteY8" fmla="*/ 114830 h 3217160"/>
              <a:gd name="connsiteX9" fmla="*/ 2491672 w 3403797"/>
              <a:gd name="connsiteY9" fmla="*/ 1141942 h 3217160"/>
              <a:gd name="connsiteX10" fmla="*/ 2942524 w 3403797"/>
              <a:gd name="connsiteY10" fmla="*/ 1205443 h 3217160"/>
              <a:gd name="connsiteX11" fmla="*/ 2704399 w 3403797"/>
              <a:gd name="connsiteY11" fmla="*/ 1608668 h 3217160"/>
              <a:gd name="connsiteX12" fmla="*/ 3218749 w 3403797"/>
              <a:gd name="connsiteY12" fmla="*/ 1684868 h 3217160"/>
              <a:gd name="connsiteX13" fmla="*/ 3399725 w 3403797"/>
              <a:gd name="connsiteY13" fmla="*/ 1965855 h 3217160"/>
              <a:gd name="connsiteX14" fmla="*/ 3252085 w 3403797"/>
              <a:gd name="connsiteY14" fmla="*/ 2150005 h 3217160"/>
              <a:gd name="connsiteX15" fmla="*/ 2599626 w 3403797"/>
              <a:gd name="connsiteY15" fmla="*/ 2075393 h 3217160"/>
              <a:gd name="connsiteX16" fmla="*/ 3352101 w 3403797"/>
              <a:gd name="connsiteY16" fmla="*/ 3013605 h 3217160"/>
              <a:gd name="connsiteX17" fmla="*/ 2380551 w 3403797"/>
              <a:gd name="connsiteY17" fmla="*/ 2375429 h 3217160"/>
              <a:gd name="connsiteX18" fmla="*/ 2237676 w 3403797"/>
              <a:gd name="connsiteY18" fmla="*/ 2708804 h 3217160"/>
              <a:gd name="connsiteX19" fmla="*/ 1623310 w 3403797"/>
              <a:gd name="connsiteY19" fmla="*/ 2918355 h 3217160"/>
              <a:gd name="connsiteX20" fmla="*/ 1504251 w 3403797"/>
              <a:gd name="connsiteY20" fmla="*/ 2432579 h 3217160"/>
              <a:gd name="connsiteX21" fmla="*/ 732726 w 3403797"/>
              <a:gd name="connsiteY21" fmla="*/ 2842154 h 3217160"/>
              <a:gd name="connsiteX22" fmla="*/ 1199451 w 3403797"/>
              <a:gd name="connsiteY22" fmla="*/ 2051579 h 3217160"/>
              <a:gd name="connsiteX23" fmla="*/ 818452 w 3403797"/>
              <a:gd name="connsiteY23" fmla="*/ 2042054 h 3217160"/>
              <a:gd name="connsiteX24" fmla="*/ 980376 w 3403797"/>
              <a:gd name="connsiteY24" fmla="*/ 1708679 h 3217160"/>
              <a:gd name="connsiteX25" fmla="*/ 8822 w 3403797"/>
              <a:gd name="connsiteY25" fmla="*/ 1368955 h 3217160"/>
              <a:gd name="connsiteX0" fmla="*/ 8822 w 3403797"/>
              <a:gd name="connsiteY0" fmla="*/ 1368955 h 3217160"/>
              <a:gd name="connsiteX1" fmla="*/ 980376 w 3403797"/>
              <a:gd name="connsiteY1" fmla="*/ 1327679 h 3217160"/>
              <a:gd name="connsiteX2" fmla="*/ 970851 w 3403797"/>
              <a:gd name="connsiteY2" fmla="*/ 860954 h 3217160"/>
              <a:gd name="connsiteX3" fmla="*/ 1418523 w 3403797"/>
              <a:gd name="connsiteY3" fmla="*/ 953031 h 3217160"/>
              <a:gd name="connsiteX4" fmla="*/ 951798 w 3403797"/>
              <a:gd name="connsiteY4" fmla="*/ 114830 h 3217160"/>
              <a:gd name="connsiteX5" fmla="*/ 1713798 w 3403797"/>
              <a:gd name="connsiteY5" fmla="*/ 813331 h 3217160"/>
              <a:gd name="connsiteX6" fmla="*/ 1858260 w 3403797"/>
              <a:gd name="connsiteY6" fmla="*/ 191030 h 3217160"/>
              <a:gd name="connsiteX7" fmla="*/ 2120198 w 3403797"/>
              <a:gd name="connsiteY7" fmla="*/ 826030 h 3217160"/>
              <a:gd name="connsiteX8" fmla="*/ 2983797 w 3403797"/>
              <a:gd name="connsiteY8" fmla="*/ 114830 h 3217160"/>
              <a:gd name="connsiteX9" fmla="*/ 2491672 w 3403797"/>
              <a:gd name="connsiteY9" fmla="*/ 1141942 h 3217160"/>
              <a:gd name="connsiteX10" fmla="*/ 2942524 w 3403797"/>
              <a:gd name="connsiteY10" fmla="*/ 1205443 h 3217160"/>
              <a:gd name="connsiteX11" fmla="*/ 2704399 w 3403797"/>
              <a:gd name="connsiteY11" fmla="*/ 1608668 h 3217160"/>
              <a:gd name="connsiteX12" fmla="*/ 3218749 w 3403797"/>
              <a:gd name="connsiteY12" fmla="*/ 1684868 h 3217160"/>
              <a:gd name="connsiteX13" fmla="*/ 3399725 w 3403797"/>
              <a:gd name="connsiteY13" fmla="*/ 1965855 h 3217160"/>
              <a:gd name="connsiteX14" fmla="*/ 3252085 w 3403797"/>
              <a:gd name="connsiteY14" fmla="*/ 2150005 h 3217160"/>
              <a:gd name="connsiteX15" fmla="*/ 2599626 w 3403797"/>
              <a:gd name="connsiteY15" fmla="*/ 2075393 h 3217160"/>
              <a:gd name="connsiteX16" fmla="*/ 3352101 w 3403797"/>
              <a:gd name="connsiteY16" fmla="*/ 3013605 h 3217160"/>
              <a:gd name="connsiteX17" fmla="*/ 2380551 w 3403797"/>
              <a:gd name="connsiteY17" fmla="*/ 2375429 h 3217160"/>
              <a:gd name="connsiteX18" fmla="*/ 2237676 w 3403797"/>
              <a:gd name="connsiteY18" fmla="*/ 2708804 h 3217160"/>
              <a:gd name="connsiteX19" fmla="*/ 1623310 w 3403797"/>
              <a:gd name="connsiteY19" fmla="*/ 2918355 h 3217160"/>
              <a:gd name="connsiteX20" fmla="*/ 1504251 w 3403797"/>
              <a:gd name="connsiteY20" fmla="*/ 2432579 h 3217160"/>
              <a:gd name="connsiteX21" fmla="*/ 732726 w 3403797"/>
              <a:gd name="connsiteY21" fmla="*/ 2842154 h 3217160"/>
              <a:gd name="connsiteX22" fmla="*/ 1199451 w 3403797"/>
              <a:gd name="connsiteY22" fmla="*/ 2051579 h 3217160"/>
              <a:gd name="connsiteX23" fmla="*/ 818452 w 3403797"/>
              <a:gd name="connsiteY23" fmla="*/ 2042054 h 3217160"/>
              <a:gd name="connsiteX24" fmla="*/ 980376 w 3403797"/>
              <a:gd name="connsiteY24" fmla="*/ 1708679 h 3217160"/>
              <a:gd name="connsiteX25" fmla="*/ 8822 w 3403797"/>
              <a:gd name="connsiteY25" fmla="*/ 1368955 h 3217160"/>
              <a:gd name="connsiteX0" fmla="*/ 13266 w 3408241"/>
              <a:gd name="connsiteY0" fmla="*/ 1368955 h 3217160"/>
              <a:gd name="connsiteX1" fmla="*/ 984820 w 3408241"/>
              <a:gd name="connsiteY1" fmla="*/ 1327679 h 3217160"/>
              <a:gd name="connsiteX2" fmla="*/ 975295 w 3408241"/>
              <a:gd name="connsiteY2" fmla="*/ 860954 h 3217160"/>
              <a:gd name="connsiteX3" fmla="*/ 1422967 w 3408241"/>
              <a:gd name="connsiteY3" fmla="*/ 953031 h 3217160"/>
              <a:gd name="connsiteX4" fmla="*/ 956242 w 3408241"/>
              <a:gd name="connsiteY4" fmla="*/ 114830 h 3217160"/>
              <a:gd name="connsiteX5" fmla="*/ 1718242 w 3408241"/>
              <a:gd name="connsiteY5" fmla="*/ 813331 h 3217160"/>
              <a:gd name="connsiteX6" fmla="*/ 1862704 w 3408241"/>
              <a:gd name="connsiteY6" fmla="*/ 191030 h 3217160"/>
              <a:gd name="connsiteX7" fmla="*/ 2124642 w 3408241"/>
              <a:gd name="connsiteY7" fmla="*/ 826030 h 3217160"/>
              <a:gd name="connsiteX8" fmla="*/ 2988241 w 3408241"/>
              <a:gd name="connsiteY8" fmla="*/ 114830 h 3217160"/>
              <a:gd name="connsiteX9" fmla="*/ 2496116 w 3408241"/>
              <a:gd name="connsiteY9" fmla="*/ 1141942 h 3217160"/>
              <a:gd name="connsiteX10" fmla="*/ 2946968 w 3408241"/>
              <a:gd name="connsiteY10" fmla="*/ 1205443 h 3217160"/>
              <a:gd name="connsiteX11" fmla="*/ 2708843 w 3408241"/>
              <a:gd name="connsiteY11" fmla="*/ 1608668 h 3217160"/>
              <a:gd name="connsiteX12" fmla="*/ 3223193 w 3408241"/>
              <a:gd name="connsiteY12" fmla="*/ 1684868 h 3217160"/>
              <a:gd name="connsiteX13" fmla="*/ 3404169 w 3408241"/>
              <a:gd name="connsiteY13" fmla="*/ 1965855 h 3217160"/>
              <a:gd name="connsiteX14" fmla="*/ 3256529 w 3408241"/>
              <a:gd name="connsiteY14" fmla="*/ 2150005 h 3217160"/>
              <a:gd name="connsiteX15" fmla="*/ 2604070 w 3408241"/>
              <a:gd name="connsiteY15" fmla="*/ 2075393 h 3217160"/>
              <a:gd name="connsiteX16" fmla="*/ 3356545 w 3408241"/>
              <a:gd name="connsiteY16" fmla="*/ 3013605 h 3217160"/>
              <a:gd name="connsiteX17" fmla="*/ 2384995 w 3408241"/>
              <a:gd name="connsiteY17" fmla="*/ 2375429 h 3217160"/>
              <a:gd name="connsiteX18" fmla="*/ 2242120 w 3408241"/>
              <a:gd name="connsiteY18" fmla="*/ 2708804 h 3217160"/>
              <a:gd name="connsiteX19" fmla="*/ 1627754 w 3408241"/>
              <a:gd name="connsiteY19" fmla="*/ 2918355 h 3217160"/>
              <a:gd name="connsiteX20" fmla="*/ 1508695 w 3408241"/>
              <a:gd name="connsiteY20" fmla="*/ 2432579 h 3217160"/>
              <a:gd name="connsiteX21" fmla="*/ 737170 w 3408241"/>
              <a:gd name="connsiteY21" fmla="*/ 2842154 h 3217160"/>
              <a:gd name="connsiteX22" fmla="*/ 1203895 w 3408241"/>
              <a:gd name="connsiteY22" fmla="*/ 2051579 h 3217160"/>
              <a:gd name="connsiteX23" fmla="*/ 822896 w 3408241"/>
              <a:gd name="connsiteY23" fmla="*/ 2042054 h 3217160"/>
              <a:gd name="connsiteX24" fmla="*/ 984820 w 3408241"/>
              <a:gd name="connsiteY24" fmla="*/ 1708679 h 3217160"/>
              <a:gd name="connsiteX25" fmla="*/ 13266 w 3408241"/>
              <a:gd name="connsiteY25" fmla="*/ 1368955 h 3217160"/>
              <a:gd name="connsiteX0" fmla="*/ 13266 w 3408241"/>
              <a:gd name="connsiteY0" fmla="*/ 1368955 h 3217160"/>
              <a:gd name="connsiteX1" fmla="*/ 984820 w 3408241"/>
              <a:gd name="connsiteY1" fmla="*/ 1327679 h 3217160"/>
              <a:gd name="connsiteX2" fmla="*/ 975295 w 3408241"/>
              <a:gd name="connsiteY2" fmla="*/ 860954 h 3217160"/>
              <a:gd name="connsiteX3" fmla="*/ 1422967 w 3408241"/>
              <a:gd name="connsiteY3" fmla="*/ 953031 h 3217160"/>
              <a:gd name="connsiteX4" fmla="*/ 956242 w 3408241"/>
              <a:gd name="connsiteY4" fmla="*/ 114830 h 3217160"/>
              <a:gd name="connsiteX5" fmla="*/ 1718242 w 3408241"/>
              <a:gd name="connsiteY5" fmla="*/ 813331 h 3217160"/>
              <a:gd name="connsiteX6" fmla="*/ 1862704 w 3408241"/>
              <a:gd name="connsiteY6" fmla="*/ 191030 h 3217160"/>
              <a:gd name="connsiteX7" fmla="*/ 2124642 w 3408241"/>
              <a:gd name="connsiteY7" fmla="*/ 826030 h 3217160"/>
              <a:gd name="connsiteX8" fmla="*/ 2988241 w 3408241"/>
              <a:gd name="connsiteY8" fmla="*/ 114830 h 3217160"/>
              <a:gd name="connsiteX9" fmla="*/ 2496116 w 3408241"/>
              <a:gd name="connsiteY9" fmla="*/ 1141942 h 3217160"/>
              <a:gd name="connsiteX10" fmla="*/ 2946968 w 3408241"/>
              <a:gd name="connsiteY10" fmla="*/ 1205443 h 3217160"/>
              <a:gd name="connsiteX11" fmla="*/ 2708843 w 3408241"/>
              <a:gd name="connsiteY11" fmla="*/ 1608668 h 3217160"/>
              <a:gd name="connsiteX12" fmla="*/ 3223193 w 3408241"/>
              <a:gd name="connsiteY12" fmla="*/ 1684868 h 3217160"/>
              <a:gd name="connsiteX13" fmla="*/ 3404169 w 3408241"/>
              <a:gd name="connsiteY13" fmla="*/ 1965855 h 3217160"/>
              <a:gd name="connsiteX14" fmla="*/ 3256529 w 3408241"/>
              <a:gd name="connsiteY14" fmla="*/ 2150005 h 3217160"/>
              <a:gd name="connsiteX15" fmla="*/ 2604070 w 3408241"/>
              <a:gd name="connsiteY15" fmla="*/ 2075393 h 3217160"/>
              <a:gd name="connsiteX16" fmla="*/ 3356545 w 3408241"/>
              <a:gd name="connsiteY16" fmla="*/ 3013605 h 3217160"/>
              <a:gd name="connsiteX17" fmla="*/ 2384995 w 3408241"/>
              <a:gd name="connsiteY17" fmla="*/ 2375429 h 3217160"/>
              <a:gd name="connsiteX18" fmla="*/ 2218307 w 3408241"/>
              <a:gd name="connsiteY18" fmla="*/ 2656417 h 3217160"/>
              <a:gd name="connsiteX19" fmla="*/ 1627754 w 3408241"/>
              <a:gd name="connsiteY19" fmla="*/ 2918355 h 3217160"/>
              <a:gd name="connsiteX20" fmla="*/ 1508695 w 3408241"/>
              <a:gd name="connsiteY20" fmla="*/ 2432579 h 3217160"/>
              <a:gd name="connsiteX21" fmla="*/ 737170 w 3408241"/>
              <a:gd name="connsiteY21" fmla="*/ 2842154 h 3217160"/>
              <a:gd name="connsiteX22" fmla="*/ 1203895 w 3408241"/>
              <a:gd name="connsiteY22" fmla="*/ 2051579 h 3217160"/>
              <a:gd name="connsiteX23" fmla="*/ 822896 w 3408241"/>
              <a:gd name="connsiteY23" fmla="*/ 2042054 h 3217160"/>
              <a:gd name="connsiteX24" fmla="*/ 984820 w 3408241"/>
              <a:gd name="connsiteY24" fmla="*/ 1708679 h 3217160"/>
              <a:gd name="connsiteX25" fmla="*/ 13266 w 3408241"/>
              <a:gd name="connsiteY25" fmla="*/ 1368955 h 3217160"/>
              <a:gd name="connsiteX0" fmla="*/ 13266 w 3408241"/>
              <a:gd name="connsiteY0" fmla="*/ 1368955 h 3217160"/>
              <a:gd name="connsiteX1" fmla="*/ 984820 w 3408241"/>
              <a:gd name="connsiteY1" fmla="*/ 1327679 h 3217160"/>
              <a:gd name="connsiteX2" fmla="*/ 975295 w 3408241"/>
              <a:gd name="connsiteY2" fmla="*/ 860954 h 3217160"/>
              <a:gd name="connsiteX3" fmla="*/ 1422967 w 3408241"/>
              <a:gd name="connsiteY3" fmla="*/ 953031 h 3217160"/>
              <a:gd name="connsiteX4" fmla="*/ 956242 w 3408241"/>
              <a:gd name="connsiteY4" fmla="*/ 114830 h 3217160"/>
              <a:gd name="connsiteX5" fmla="*/ 1718242 w 3408241"/>
              <a:gd name="connsiteY5" fmla="*/ 813331 h 3217160"/>
              <a:gd name="connsiteX6" fmla="*/ 1862704 w 3408241"/>
              <a:gd name="connsiteY6" fmla="*/ 191030 h 3217160"/>
              <a:gd name="connsiteX7" fmla="*/ 2124642 w 3408241"/>
              <a:gd name="connsiteY7" fmla="*/ 826030 h 3217160"/>
              <a:gd name="connsiteX8" fmla="*/ 2988241 w 3408241"/>
              <a:gd name="connsiteY8" fmla="*/ 114830 h 3217160"/>
              <a:gd name="connsiteX9" fmla="*/ 2496116 w 3408241"/>
              <a:gd name="connsiteY9" fmla="*/ 1141942 h 3217160"/>
              <a:gd name="connsiteX10" fmla="*/ 2946968 w 3408241"/>
              <a:gd name="connsiteY10" fmla="*/ 1205443 h 3217160"/>
              <a:gd name="connsiteX11" fmla="*/ 2708843 w 3408241"/>
              <a:gd name="connsiteY11" fmla="*/ 1608668 h 3217160"/>
              <a:gd name="connsiteX12" fmla="*/ 3223193 w 3408241"/>
              <a:gd name="connsiteY12" fmla="*/ 1684868 h 3217160"/>
              <a:gd name="connsiteX13" fmla="*/ 3404169 w 3408241"/>
              <a:gd name="connsiteY13" fmla="*/ 1965855 h 3217160"/>
              <a:gd name="connsiteX14" fmla="*/ 3256529 w 3408241"/>
              <a:gd name="connsiteY14" fmla="*/ 2150005 h 3217160"/>
              <a:gd name="connsiteX15" fmla="*/ 2604070 w 3408241"/>
              <a:gd name="connsiteY15" fmla="*/ 2075393 h 3217160"/>
              <a:gd name="connsiteX16" fmla="*/ 3356545 w 3408241"/>
              <a:gd name="connsiteY16" fmla="*/ 3013605 h 3217160"/>
              <a:gd name="connsiteX17" fmla="*/ 2384995 w 3408241"/>
              <a:gd name="connsiteY17" fmla="*/ 2375429 h 3217160"/>
              <a:gd name="connsiteX18" fmla="*/ 2218307 w 3408241"/>
              <a:gd name="connsiteY18" fmla="*/ 2656417 h 3217160"/>
              <a:gd name="connsiteX19" fmla="*/ 1627754 w 3408241"/>
              <a:gd name="connsiteY19" fmla="*/ 2918355 h 3217160"/>
              <a:gd name="connsiteX20" fmla="*/ 1508695 w 3408241"/>
              <a:gd name="connsiteY20" fmla="*/ 2432579 h 3217160"/>
              <a:gd name="connsiteX21" fmla="*/ 737170 w 3408241"/>
              <a:gd name="connsiteY21" fmla="*/ 2842154 h 3217160"/>
              <a:gd name="connsiteX22" fmla="*/ 1203895 w 3408241"/>
              <a:gd name="connsiteY22" fmla="*/ 2051579 h 3217160"/>
              <a:gd name="connsiteX23" fmla="*/ 822896 w 3408241"/>
              <a:gd name="connsiteY23" fmla="*/ 2042054 h 3217160"/>
              <a:gd name="connsiteX24" fmla="*/ 984820 w 3408241"/>
              <a:gd name="connsiteY24" fmla="*/ 1708679 h 3217160"/>
              <a:gd name="connsiteX25" fmla="*/ 13266 w 3408241"/>
              <a:gd name="connsiteY25" fmla="*/ 1368955 h 3217160"/>
              <a:gd name="connsiteX0" fmla="*/ 13266 w 3408241"/>
              <a:gd name="connsiteY0" fmla="*/ 1368955 h 3217160"/>
              <a:gd name="connsiteX1" fmla="*/ 984820 w 3408241"/>
              <a:gd name="connsiteY1" fmla="*/ 1327679 h 3217160"/>
              <a:gd name="connsiteX2" fmla="*/ 975295 w 3408241"/>
              <a:gd name="connsiteY2" fmla="*/ 860954 h 3217160"/>
              <a:gd name="connsiteX3" fmla="*/ 1422967 w 3408241"/>
              <a:gd name="connsiteY3" fmla="*/ 953031 h 3217160"/>
              <a:gd name="connsiteX4" fmla="*/ 956242 w 3408241"/>
              <a:gd name="connsiteY4" fmla="*/ 114830 h 3217160"/>
              <a:gd name="connsiteX5" fmla="*/ 1718242 w 3408241"/>
              <a:gd name="connsiteY5" fmla="*/ 813331 h 3217160"/>
              <a:gd name="connsiteX6" fmla="*/ 1862704 w 3408241"/>
              <a:gd name="connsiteY6" fmla="*/ 191030 h 3217160"/>
              <a:gd name="connsiteX7" fmla="*/ 2124642 w 3408241"/>
              <a:gd name="connsiteY7" fmla="*/ 826030 h 3217160"/>
              <a:gd name="connsiteX8" fmla="*/ 2988241 w 3408241"/>
              <a:gd name="connsiteY8" fmla="*/ 114830 h 3217160"/>
              <a:gd name="connsiteX9" fmla="*/ 2496116 w 3408241"/>
              <a:gd name="connsiteY9" fmla="*/ 1141942 h 3217160"/>
              <a:gd name="connsiteX10" fmla="*/ 2946968 w 3408241"/>
              <a:gd name="connsiteY10" fmla="*/ 1205443 h 3217160"/>
              <a:gd name="connsiteX11" fmla="*/ 2708843 w 3408241"/>
              <a:gd name="connsiteY11" fmla="*/ 1608668 h 3217160"/>
              <a:gd name="connsiteX12" fmla="*/ 3223193 w 3408241"/>
              <a:gd name="connsiteY12" fmla="*/ 1684868 h 3217160"/>
              <a:gd name="connsiteX13" fmla="*/ 3404169 w 3408241"/>
              <a:gd name="connsiteY13" fmla="*/ 1965855 h 3217160"/>
              <a:gd name="connsiteX14" fmla="*/ 3256529 w 3408241"/>
              <a:gd name="connsiteY14" fmla="*/ 2150005 h 3217160"/>
              <a:gd name="connsiteX15" fmla="*/ 2604070 w 3408241"/>
              <a:gd name="connsiteY15" fmla="*/ 2075393 h 3217160"/>
              <a:gd name="connsiteX16" fmla="*/ 3356545 w 3408241"/>
              <a:gd name="connsiteY16" fmla="*/ 3013605 h 3217160"/>
              <a:gd name="connsiteX17" fmla="*/ 2384995 w 3408241"/>
              <a:gd name="connsiteY17" fmla="*/ 2375429 h 3217160"/>
              <a:gd name="connsiteX18" fmla="*/ 2218307 w 3408241"/>
              <a:gd name="connsiteY18" fmla="*/ 2656417 h 3217160"/>
              <a:gd name="connsiteX19" fmla="*/ 1627754 w 3408241"/>
              <a:gd name="connsiteY19" fmla="*/ 2918355 h 3217160"/>
              <a:gd name="connsiteX20" fmla="*/ 1508695 w 3408241"/>
              <a:gd name="connsiteY20" fmla="*/ 2432579 h 3217160"/>
              <a:gd name="connsiteX21" fmla="*/ 737170 w 3408241"/>
              <a:gd name="connsiteY21" fmla="*/ 2842154 h 3217160"/>
              <a:gd name="connsiteX22" fmla="*/ 1203895 w 3408241"/>
              <a:gd name="connsiteY22" fmla="*/ 2051579 h 3217160"/>
              <a:gd name="connsiteX23" fmla="*/ 822896 w 3408241"/>
              <a:gd name="connsiteY23" fmla="*/ 2042054 h 3217160"/>
              <a:gd name="connsiteX24" fmla="*/ 984820 w 3408241"/>
              <a:gd name="connsiteY24" fmla="*/ 1708679 h 3217160"/>
              <a:gd name="connsiteX25" fmla="*/ 13266 w 3408241"/>
              <a:gd name="connsiteY25" fmla="*/ 1368955 h 3217160"/>
              <a:gd name="connsiteX0" fmla="*/ 13266 w 3408241"/>
              <a:gd name="connsiteY0" fmla="*/ 1368955 h 3217160"/>
              <a:gd name="connsiteX1" fmla="*/ 984820 w 3408241"/>
              <a:gd name="connsiteY1" fmla="*/ 1327679 h 3217160"/>
              <a:gd name="connsiteX2" fmla="*/ 975295 w 3408241"/>
              <a:gd name="connsiteY2" fmla="*/ 860954 h 3217160"/>
              <a:gd name="connsiteX3" fmla="*/ 1422967 w 3408241"/>
              <a:gd name="connsiteY3" fmla="*/ 953031 h 3217160"/>
              <a:gd name="connsiteX4" fmla="*/ 956242 w 3408241"/>
              <a:gd name="connsiteY4" fmla="*/ 114830 h 3217160"/>
              <a:gd name="connsiteX5" fmla="*/ 1718242 w 3408241"/>
              <a:gd name="connsiteY5" fmla="*/ 813331 h 3217160"/>
              <a:gd name="connsiteX6" fmla="*/ 1862704 w 3408241"/>
              <a:gd name="connsiteY6" fmla="*/ 191030 h 3217160"/>
              <a:gd name="connsiteX7" fmla="*/ 2124642 w 3408241"/>
              <a:gd name="connsiteY7" fmla="*/ 826030 h 3217160"/>
              <a:gd name="connsiteX8" fmla="*/ 2988241 w 3408241"/>
              <a:gd name="connsiteY8" fmla="*/ 114830 h 3217160"/>
              <a:gd name="connsiteX9" fmla="*/ 2496116 w 3408241"/>
              <a:gd name="connsiteY9" fmla="*/ 1141942 h 3217160"/>
              <a:gd name="connsiteX10" fmla="*/ 2946968 w 3408241"/>
              <a:gd name="connsiteY10" fmla="*/ 1205443 h 3217160"/>
              <a:gd name="connsiteX11" fmla="*/ 2708843 w 3408241"/>
              <a:gd name="connsiteY11" fmla="*/ 1608668 h 3217160"/>
              <a:gd name="connsiteX12" fmla="*/ 3223193 w 3408241"/>
              <a:gd name="connsiteY12" fmla="*/ 1684868 h 3217160"/>
              <a:gd name="connsiteX13" fmla="*/ 3404169 w 3408241"/>
              <a:gd name="connsiteY13" fmla="*/ 1965855 h 3217160"/>
              <a:gd name="connsiteX14" fmla="*/ 3256529 w 3408241"/>
              <a:gd name="connsiteY14" fmla="*/ 2150005 h 3217160"/>
              <a:gd name="connsiteX15" fmla="*/ 2604070 w 3408241"/>
              <a:gd name="connsiteY15" fmla="*/ 2075393 h 3217160"/>
              <a:gd name="connsiteX16" fmla="*/ 3356545 w 3408241"/>
              <a:gd name="connsiteY16" fmla="*/ 3013605 h 3217160"/>
              <a:gd name="connsiteX17" fmla="*/ 2384995 w 3408241"/>
              <a:gd name="connsiteY17" fmla="*/ 2375429 h 3217160"/>
              <a:gd name="connsiteX18" fmla="*/ 2218307 w 3408241"/>
              <a:gd name="connsiteY18" fmla="*/ 2656417 h 3217160"/>
              <a:gd name="connsiteX19" fmla="*/ 1627754 w 3408241"/>
              <a:gd name="connsiteY19" fmla="*/ 2918355 h 3217160"/>
              <a:gd name="connsiteX20" fmla="*/ 1508695 w 3408241"/>
              <a:gd name="connsiteY20" fmla="*/ 2432579 h 3217160"/>
              <a:gd name="connsiteX21" fmla="*/ 737170 w 3408241"/>
              <a:gd name="connsiteY21" fmla="*/ 2842154 h 3217160"/>
              <a:gd name="connsiteX22" fmla="*/ 1203895 w 3408241"/>
              <a:gd name="connsiteY22" fmla="*/ 2051579 h 3217160"/>
              <a:gd name="connsiteX23" fmla="*/ 822896 w 3408241"/>
              <a:gd name="connsiteY23" fmla="*/ 2042054 h 3217160"/>
              <a:gd name="connsiteX24" fmla="*/ 984820 w 3408241"/>
              <a:gd name="connsiteY24" fmla="*/ 1708679 h 3217160"/>
              <a:gd name="connsiteX25" fmla="*/ 13266 w 3408241"/>
              <a:gd name="connsiteY25" fmla="*/ 1368955 h 3217160"/>
              <a:gd name="connsiteX0" fmla="*/ 13266 w 3408241"/>
              <a:gd name="connsiteY0" fmla="*/ 1368955 h 3217160"/>
              <a:gd name="connsiteX1" fmla="*/ 984820 w 3408241"/>
              <a:gd name="connsiteY1" fmla="*/ 1327679 h 3217160"/>
              <a:gd name="connsiteX2" fmla="*/ 975295 w 3408241"/>
              <a:gd name="connsiteY2" fmla="*/ 860954 h 3217160"/>
              <a:gd name="connsiteX3" fmla="*/ 1422967 w 3408241"/>
              <a:gd name="connsiteY3" fmla="*/ 953031 h 3217160"/>
              <a:gd name="connsiteX4" fmla="*/ 956242 w 3408241"/>
              <a:gd name="connsiteY4" fmla="*/ 114830 h 3217160"/>
              <a:gd name="connsiteX5" fmla="*/ 1718242 w 3408241"/>
              <a:gd name="connsiteY5" fmla="*/ 813331 h 3217160"/>
              <a:gd name="connsiteX6" fmla="*/ 1862704 w 3408241"/>
              <a:gd name="connsiteY6" fmla="*/ 191030 h 3217160"/>
              <a:gd name="connsiteX7" fmla="*/ 2124642 w 3408241"/>
              <a:gd name="connsiteY7" fmla="*/ 826030 h 3217160"/>
              <a:gd name="connsiteX8" fmla="*/ 2988241 w 3408241"/>
              <a:gd name="connsiteY8" fmla="*/ 114830 h 3217160"/>
              <a:gd name="connsiteX9" fmla="*/ 2496116 w 3408241"/>
              <a:gd name="connsiteY9" fmla="*/ 1141942 h 3217160"/>
              <a:gd name="connsiteX10" fmla="*/ 2946968 w 3408241"/>
              <a:gd name="connsiteY10" fmla="*/ 1205443 h 3217160"/>
              <a:gd name="connsiteX11" fmla="*/ 2708843 w 3408241"/>
              <a:gd name="connsiteY11" fmla="*/ 1608668 h 3217160"/>
              <a:gd name="connsiteX12" fmla="*/ 3223193 w 3408241"/>
              <a:gd name="connsiteY12" fmla="*/ 1684868 h 3217160"/>
              <a:gd name="connsiteX13" fmla="*/ 3404169 w 3408241"/>
              <a:gd name="connsiteY13" fmla="*/ 1965855 h 3217160"/>
              <a:gd name="connsiteX14" fmla="*/ 3256529 w 3408241"/>
              <a:gd name="connsiteY14" fmla="*/ 2150005 h 3217160"/>
              <a:gd name="connsiteX15" fmla="*/ 2604070 w 3408241"/>
              <a:gd name="connsiteY15" fmla="*/ 2075393 h 3217160"/>
              <a:gd name="connsiteX16" fmla="*/ 3356545 w 3408241"/>
              <a:gd name="connsiteY16" fmla="*/ 3013605 h 3217160"/>
              <a:gd name="connsiteX17" fmla="*/ 2384995 w 3408241"/>
              <a:gd name="connsiteY17" fmla="*/ 2375429 h 3217160"/>
              <a:gd name="connsiteX18" fmla="*/ 2218307 w 3408241"/>
              <a:gd name="connsiteY18" fmla="*/ 2656417 h 3217160"/>
              <a:gd name="connsiteX19" fmla="*/ 1627754 w 3408241"/>
              <a:gd name="connsiteY19" fmla="*/ 2918355 h 3217160"/>
              <a:gd name="connsiteX20" fmla="*/ 1508695 w 3408241"/>
              <a:gd name="connsiteY20" fmla="*/ 2432579 h 3217160"/>
              <a:gd name="connsiteX21" fmla="*/ 737170 w 3408241"/>
              <a:gd name="connsiteY21" fmla="*/ 2842154 h 3217160"/>
              <a:gd name="connsiteX22" fmla="*/ 1203895 w 3408241"/>
              <a:gd name="connsiteY22" fmla="*/ 2051579 h 3217160"/>
              <a:gd name="connsiteX23" fmla="*/ 822896 w 3408241"/>
              <a:gd name="connsiteY23" fmla="*/ 2042054 h 3217160"/>
              <a:gd name="connsiteX24" fmla="*/ 984820 w 3408241"/>
              <a:gd name="connsiteY24" fmla="*/ 1708679 h 3217160"/>
              <a:gd name="connsiteX25" fmla="*/ 13266 w 3408241"/>
              <a:gd name="connsiteY25" fmla="*/ 1368955 h 3217160"/>
              <a:gd name="connsiteX0" fmla="*/ 13266 w 3408241"/>
              <a:gd name="connsiteY0" fmla="*/ 1368955 h 3217160"/>
              <a:gd name="connsiteX1" fmla="*/ 984820 w 3408241"/>
              <a:gd name="connsiteY1" fmla="*/ 1327679 h 3217160"/>
              <a:gd name="connsiteX2" fmla="*/ 975295 w 3408241"/>
              <a:gd name="connsiteY2" fmla="*/ 860954 h 3217160"/>
              <a:gd name="connsiteX3" fmla="*/ 1422967 w 3408241"/>
              <a:gd name="connsiteY3" fmla="*/ 953031 h 3217160"/>
              <a:gd name="connsiteX4" fmla="*/ 956242 w 3408241"/>
              <a:gd name="connsiteY4" fmla="*/ 114830 h 3217160"/>
              <a:gd name="connsiteX5" fmla="*/ 1718242 w 3408241"/>
              <a:gd name="connsiteY5" fmla="*/ 813331 h 3217160"/>
              <a:gd name="connsiteX6" fmla="*/ 1862704 w 3408241"/>
              <a:gd name="connsiteY6" fmla="*/ 191030 h 3217160"/>
              <a:gd name="connsiteX7" fmla="*/ 2124642 w 3408241"/>
              <a:gd name="connsiteY7" fmla="*/ 826030 h 3217160"/>
              <a:gd name="connsiteX8" fmla="*/ 2988241 w 3408241"/>
              <a:gd name="connsiteY8" fmla="*/ 114830 h 3217160"/>
              <a:gd name="connsiteX9" fmla="*/ 2496116 w 3408241"/>
              <a:gd name="connsiteY9" fmla="*/ 1141942 h 3217160"/>
              <a:gd name="connsiteX10" fmla="*/ 2946968 w 3408241"/>
              <a:gd name="connsiteY10" fmla="*/ 1205443 h 3217160"/>
              <a:gd name="connsiteX11" fmla="*/ 2708843 w 3408241"/>
              <a:gd name="connsiteY11" fmla="*/ 1608668 h 3217160"/>
              <a:gd name="connsiteX12" fmla="*/ 3223193 w 3408241"/>
              <a:gd name="connsiteY12" fmla="*/ 1684868 h 3217160"/>
              <a:gd name="connsiteX13" fmla="*/ 3404169 w 3408241"/>
              <a:gd name="connsiteY13" fmla="*/ 1965855 h 3217160"/>
              <a:gd name="connsiteX14" fmla="*/ 3256529 w 3408241"/>
              <a:gd name="connsiteY14" fmla="*/ 2150005 h 3217160"/>
              <a:gd name="connsiteX15" fmla="*/ 2604070 w 3408241"/>
              <a:gd name="connsiteY15" fmla="*/ 2075393 h 3217160"/>
              <a:gd name="connsiteX16" fmla="*/ 3356545 w 3408241"/>
              <a:gd name="connsiteY16" fmla="*/ 3013605 h 3217160"/>
              <a:gd name="connsiteX17" fmla="*/ 2384995 w 3408241"/>
              <a:gd name="connsiteY17" fmla="*/ 2375429 h 3217160"/>
              <a:gd name="connsiteX18" fmla="*/ 2218307 w 3408241"/>
              <a:gd name="connsiteY18" fmla="*/ 2656417 h 3217160"/>
              <a:gd name="connsiteX19" fmla="*/ 1627754 w 3408241"/>
              <a:gd name="connsiteY19" fmla="*/ 2918355 h 3217160"/>
              <a:gd name="connsiteX20" fmla="*/ 1508695 w 3408241"/>
              <a:gd name="connsiteY20" fmla="*/ 2432579 h 3217160"/>
              <a:gd name="connsiteX21" fmla="*/ 737170 w 3408241"/>
              <a:gd name="connsiteY21" fmla="*/ 2842154 h 3217160"/>
              <a:gd name="connsiteX22" fmla="*/ 1203895 w 3408241"/>
              <a:gd name="connsiteY22" fmla="*/ 2051579 h 3217160"/>
              <a:gd name="connsiteX23" fmla="*/ 822896 w 3408241"/>
              <a:gd name="connsiteY23" fmla="*/ 2042054 h 3217160"/>
              <a:gd name="connsiteX24" fmla="*/ 984820 w 3408241"/>
              <a:gd name="connsiteY24" fmla="*/ 1708679 h 3217160"/>
              <a:gd name="connsiteX25" fmla="*/ 13266 w 3408241"/>
              <a:gd name="connsiteY25" fmla="*/ 1368955 h 3217160"/>
              <a:gd name="connsiteX0" fmla="*/ 13266 w 3408241"/>
              <a:gd name="connsiteY0" fmla="*/ 1368955 h 3217160"/>
              <a:gd name="connsiteX1" fmla="*/ 984820 w 3408241"/>
              <a:gd name="connsiteY1" fmla="*/ 1327679 h 3217160"/>
              <a:gd name="connsiteX2" fmla="*/ 975295 w 3408241"/>
              <a:gd name="connsiteY2" fmla="*/ 860954 h 3217160"/>
              <a:gd name="connsiteX3" fmla="*/ 1422967 w 3408241"/>
              <a:gd name="connsiteY3" fmla="*/ 953031 h 3217160"/>
              <a:gd name="connsiteX4" fmla="*/ 956242 w 3408241"/>
              <a:gd name="connsiteY4" fmla="*/ 114830 h 3217160"/>
              <a:gd name="connsiteX5" fmla="*/ 1718242 w 3408241"/>
              <a:gd name="connsiteY5" fmla="*/ 813331 h 3217160"/>
              <a:gd name="connsiteX6" fmla="*/ 1862704 w 3408241"/>
              <a:gd name="connsiteY6" fmla="*/ 191030 h 3217160"/>
              <a:gd name="connsiteX7" fmla="*/ 2124642 w 3408241"/>
              <a:gd name="connsiteY7" fmla="*/ 826030 h 3217160"/>
              <a:gd name="connsiteX8" fmla="*/ 2988241 w 3408241"/>
              <a:gd name="connsiteY8" fmla="*/ 114830 h 3217160"/>
              <a:gd name="connsiteX9" fmla="*/ 2496116 w 3408241"/>
              <a:gd name="connsiteY9" fmla="*/ 1141942 h 3217160"/>
              <a:gd name="connsiteX10" fmla="*/ 2946968 w 3408241"/>
              <a:gd name="connsiteY10" fmla="*/ 1205443 h 3217160"/>
              <a:gd name="connsiteX11" fmla="*/ 2708843 w 3408241"/>
              <a:gd name="connsiteY11" fmla="*/ 1608668 h 3217160"/>
              <a:gd name="connsiteX12" fmla="*/ 3223193 w 3408241"/>
              <a:gd name="connsiteY12" fmla="*/ 1684868 h 3217160"/>
              <a:gd name="connsiteX13" fmla="*/ 3404169 w 3408241"/>
              <a:gd name="connsiteY13" fmla="*/ 1965855 h 3217160"/>
              <a:gd name="connsiteX14" fmla="*/ 3256529 w 3408241"/>
              <a:gd name="connsiteY14" fmla="*/ 2150005 h 3217160"/>
              <a:gd name="connsiteX15" fmla="*/ 2604070 w 3408241"/>
              <a:gd name="connsiteY15" fmla="*/ 2075393 h 3217160"/>
              <a:gd name="connsiteX16" fmla="*/ 3356545 w 3408241"/>
              <a:gd name="connsiteY16" fmla="*/ 3013605 h 3217160"/>
              <a:gd name="connsiteX17" fmla="*/ 2384995 w 3408241"/>
              <a:gd name="connsiteY17" fmla="*/ 2375429 h 3217160"/>
              <a:gd name="connsiteX18" fmla="*/ 2218307 w 3408241"/>
              <a:gd name="connsiteY18" fmla="*/ 2656417 h 3217160"/>
              <a:gd name="connsiteX19" fmla="*/ 1627754 w 3408241"/>
              <a:gd name="connsiteY19" fmla="*/ 2918355 h 3217160"/>
              <a:gd name="connsiteX20" fmla="*/ 1508695 w 3408241"/>
              <a:gd name="connsiteY20" fmla="*/ 2432579 h 3217160"/>
              <a:gd name="connsiteX21" fmla="*/ 737170 w 3408241"/>
              <a:gd name="connsiteY21" fmla="*/ 2842154 h 3217160"/>
              <a:gd name="connsiteX22" fmla="*/ 1203895 w 3408241"/>
              <a:gd name="connsiteY22" fmla="*/ 2051579 h 3217160"/>
              <a:gd name="connsiteX23" fmla="*/ 822896 w 3408241"/>
              <a:gd name="connsiteY23" fmla="*/ 2042054 h 3217160"/>
              <a:gd name="connsiteX24" fmla="*/ 984820 w 3408241"/>
              <a:gd name="connsiteY24" fmla="*/ 1708679 h 3217160"/>
              <a:gd name="connsiteX25" fmla="*/ 13266 w 3408241"/>
              <a:gd name="connsiteY25" fmla="*/ 1368955 h 3217160"/>
              <a:gd name="connsiteX0" fmla="*/ 13266 w 3408241"/>
              <a:gd name="connsiteY0" fmla="*/ 1368955 h 3217160"/>
              <a:gd name="connsiteX1" fmla="*/ 984820 w 3408241"/>
              <a:gd name="connsiteY1" fmla="*/ 1327679 h 3217160"/>
              <a:gd name="connsiteX2" fmla="*/ 975295 w 3408241"/>
              <a:gd name="connsiteY2" fmla="*/ 860954 h 3217160"/>
              <a:gd name="connsiteX3" fmla="*/ 1422967 w 3408241"/>
              <a:gd name="connsiteY3" fmla="*/ 953031 h 3217160"/>
              <a:gd name="connsiteX4" fmla="*/ 956242 w 3408241"/>
              <a:gd name="connsiteY4" fmla="*/ 114830 h 3217160"/>
              <a:gd name="connsiteX5" fmla="*/ 1718242 w 3408241"/>
              <a:gd name="connsiteY5" fmla="*/ 813331 h 3217160"/>
              <a:gd name="connsiteX6" fmla="*/ 1862704 w 3408241"/>
              <a:gd name="connsiteY6" fmla="*/ 191030 h 3217160"/>
              <a:gd name="connsiteX7" fmla="*/ 2124642 w 3408241"/>
              <a:gd name="connsiteY7" fmla="*/ 826030 h 3217160"/>
              <a:gd name="connsiteX8" fmla="*/ 2988241 w 3408241"/>
              <a:gd name="connsiteY8" fmla="*/ 114830 h 3217160"/>
              <a:gd name="connsiteX9" fmla="*/ 2496116 w 3408241"/>
              <a:gd name="connsiteY9" fmla="*/ 1141942 h 3217160"/>
              <a:gd name="connsiteX10" fmla="*/ 2946968 w 3408241"/>
              <a:gd name="connsiteY10" fmla="*/ 1205443 h 3217160"/>
              <a:gd name="connsiteX11" fmla="*/ 2708843 w 3408241"/>
              <a:gd name="connsiteY11" fmla="*/ 1608668 h 3217160"/>
              <a:gd name="connsiteX12" fmla="*/ 3223193 w 3408241"/>
              <a:gd name="connsiteY12" fmla="*/ 1684868 h 3217160"/>
              <a:gd name="connsiteX13" fmla="*/ 3404169 w 3408241"/>
              <a:gd name="connsiteY13" fmla="*/ 1965855 h 3217160"/>
              <a:gd name="connsiteX14" fmla="*/ 3256529 w 3408241"/>
              <a:gd name="connsiteY14" fmla="*/ 2150005 h 3217160"/>
              <a:gd name="connsiteX15" fmla="*/ 2604070 w 3408241"/>
              <a:gd name="connsiteY15" fmla="*/ 2075393 h 3217160"/>
              <a:gd name="connsiteX16" fmla="*/ 3356545 w 3408241"/>
              <a:gd name="connsiteY16" fmla="*/ 3013605 h 3217160"/>
              <a:gd name="connsiteX17" fmla="*/ 2384995 w 3408241"/>
              <a:gd name="connsiteY17" fmla="*/ 2375429 h 3217160"/>
              <a:gd name="connsiteX18" fmla="*/ 2218307 w 3408241"/>
              <a:gd name="connsiteY18" fmla="*/ 2688167 h 3217160"/>
              <a:gd name="connsiteX19" fmla="*/ 1627754 w 3408241"/>
              <a:gd name="connsiteY19" fmla="*/ 2918355 h 3217160"/>
              <a:gd name="connsiteX20" fmla="*/ 1508695 w 3408241"/>
              <a:gd name="connsiteY20" fmla="*/ 2432579 h 3217160"/>
              <a:gd name="connsiteX21" fmla="*/ 737170 w 3408241"/>
              <a:gd name="connsiteY21" fmla="*/ 2842154 h 3217160"/>
              <a:gd name="connsiteX22" fmla="*/ 1203895 w 3408241"/>
              <a:gd name="connsiteY22" fmla="*/ 2051579 h 3217160"/>
              <a:gd name="connsiteX23" fmla="*/ 822896 w 3408241"/>
              <a:gd name="connsiteY23" fmla="*/ 2042054 h 3217160"/>
              <a:gd name="connsiteX24" fmla="*/ 984820 w 3408241"/>
              <a:gd name="connsiteY24" fmla="*/ 1708679 h 3217160"/>
              <a:gd name="connsiteX25" fmla="*/ 13266 w 3408241"/>
              <a:gd name="connsiteY25" fmla="*/ 1368955 h 3217160"/>
              <a:gd name="connsiteX0" fmla="*/ 13266 w 3408241"/>
              <a:gd name="connsiteY0" fmla="*/ 1368955 h 3217160"/>
              <a:gd name="connsiteX1" fmla="*/ 984820 w 3408241"/>
              <a:gd name="connsiteY1" fmla="*/ 1327679 h 3217160"/>
              <a:gd name="connsiteX2" fmla="*/ 975295 w 3408241"/>
              <a:gd name="connsiteY2" fmla="*/ 860954 h 3217160"/>
              <a:gd name="connsiteX3" fmla="*/ 1422967 w 3408241"/>
              <a:gd name="connsiteY3" fmla="*/ 953031 h 3217160"/>
              <a:gd name="connsiteX4" fmla="*/ 956242 w 3408241"/>
              <a:gd name="connsiteY4" fmla="*/ 114830 h 3217160"/>
              <a:gd name="connsiteX5" fmla="*/ 1718242 w 3408241"/>
              <a:gd name="connsiteY5" fmla="*/ 813331 h 3217160"/>
              <a:gd name="connsiteX6" fmla="*/ 1862704 w 3408241"/>
              <a:gd name="connsiteY6" fmla="*/ 191030 h 3217160"/>
              <a:gd name="connsiteX7" fmla="*/ 2124642 w 3408241"/>
              <a:gd name="connsiteY7" fmla="*/ 826030 h 3217160"/>
              <a:gd name="connsiteX8" fmla="*/ 2988241 w 3408241"/>
              <a:gd name="connsiteY8" fmla="*/ 114830 h 3217160"/>
              <a:gd name="connsiteX9" fmla="*/ 2496116 w 3408241"/>
              <a:gd name="connsiteY9" fmla="*/ 1141942 h 3217160"/>
              <a:gd name="connsiteX10" fmla="*/ 2946968 w 3408241"/>
              <a:gd name="connsiteY10" fmla="*/ 1205443 h 3217160"/>
              <a:gd name="connsiteX11" fmla="*/ 2708843 w 3408241"/>
              <a:gd name="connsiteY11" fmla="*/ 1608668 h 3217160"/>
              <a:gd name="connsiteX12" fmla="*/ 3223193 w 3408241"/>
              <a:gd name="connsiteY12" fmla="*/ 1684868 h 3217160"/>
              <a:gd name="connsiteX13" fmla="*/ 3404169 w 3408241"/>
              <a:gd name="connsiteY13" fmla="*/ 1965855 h 3217160"/>
              <a:gd name="connsiteX14" fmla="*/ 3256529 w 3408241"/>
              <a:gd name="connsiteY14" fmla="*/ 2150005 h 3217160"/>
              <a:gd name="connsiteX15" fmla="*/ 2604070 w 3408241"/>
              <a:gd name="connsiteY15" fmla="*/ 2075393 h 3217160"/>
              <a:gd name="connsiteX16" fmla="*/ 3356545 w 3408241"/>
              <a:gd name="connsiteY16" fmla="*/ 3013605 h 3217160"/>
              <a:gd name="connsiteX17" fmla="*/ 2384995 w 3408241"/>
              <a:gd name="connsiteY17" fmla="*/ 2375429 h 3217160"/>
              <a:gd name="connsiteX18" fmla="*/ 2218307 w 3408241"/>
              <a:gd name="connsiteY18" fmla="*/ 2688167 h 3217160"/>
              <a:gd name="connsiteX19" fmla="*/ 1627754 w 3408241"/>
              <a:gd name="connsiteY19" fmla="*/ 2918355 h 3217160"/>
              <a:gd name="connsiteX20" fmla="*/ 1508695 w 3408241"/>
              <a:gd name="connsiteY20" fmla="*/ 2432579 h 3217160"/>
              <a:gd name="connsiteX21" fmla="*/ 737170 w 3408241"/>
              <a:gd name="connsiteY21" fmla="*/ 2842154 h 3217160"/>
              <a:gd name="connsiteX22" fmla="*/ 1203895 w 3408241"/>
              <a:gd name="connsiteY22" fmla="*/ 2051579 h 3217160"/>
              <a:gd name="connsiteX23" fmla="*/ 822896 w 3408241"/>
              <a:gd name="connsiteY23" fmla="*/ 2042054 h 3217160"/>
              <a:gd name="connsiteX24" fmla="*/ 984820 w 3408241"/>
              <a:gd name="connsiteY24" fmla="*/ 1708679 h 3217160"/>
              <a:gd name="connsiteX25" fmla="*/ 13266 w 3408241"/>
              <a:gd name="connsiteY25" fmla="*/ 1368955 h 3217160"/>
              <a:gd name="connsiteX0" fmla="*/ 13266 w 3408241"/>
              <a:gd name="connsiteY0" fmla="*/ 1368955 h 3217160"/>
              <a:gd name="connsiteX1" fmla="*/ 984820 w 3408241"/>
              <a:gd name="connsiteY1" fmla="*/ 1327679 h 3217160"/>
              <a:gd name="connsiteX2" fmla="*/ 975295 w 3408241"/>
              <a:gd name="connsiteY2" fmla="*/ 860954 h 3217160"/>
              <a:gd name="connsiteX3" fmla="*/ 1422967 w 3408241"/>
              <a:gd name="connsiteY3" fmla="*/ 953031 h 3217160"/>
              <a:gd name="connsiteX4" fmla="*/ 956242 w 3408241"/>
              <a:gd name="connsiteY4" fmla="*/ 114830 h 3217160"/>
              <a:gd name="connsiteX5" fmla="*/ 1718242 w 3408241"/>
              <a:gd name="connsiteY5" fmla="*/ 813331 h 3217160"/>
              <a:gd name="connsiteX6" fmla="*/ 1862704 w 3408241"/>
              <a:gd name="connsiteY6" fmla="*/ 191030 h 3217160"/>
              <a:gd name="connsiteX7" fmla="*/ 2124642 w 3408241"/>
              <a:gd name="connsiteY7" fmla="*/ 826030 h 3217160"/>
              <a:gd name="connsiteX8" fmla="*/ 2988241 w 3408241"/>
              <a:gd name="connsiteY8" fmla="*/ 114830 h 3217160"/>
              <a:gd name="connsiteX9" fmla="*/ 2496116 w 3408241"/>
              <a:gd name="connsiteY9" fmla="*/ 1141942 h 3217160"/>
              <a:gd name="connsiteX10" fmla="*/ 2946968 w 3408241"/>
              <a:gd name="connsiteY10" fmla="*/ 1205443 h 3217160"/>
              <a:gd name="connsiteX11" fmla="*/ 2708843 w 3408241"/>
              <a:gd name="connsiteY11" fmla="*/ 1608668 h 3217160"/>
              <a:gd name="connsiteX12" fmla="*/ 3223193 w 3408241"/>
              <a:gd name="connsiteY12" fmla="*/ 1684868 h 3217160"/>
              <a:gd name="connsiteX13" fmla="*/ 3404169 w 3408241"/>
              <a:gd name="connsiteY13" fmla="*/ 1965855 h 3217160"/>
              <a:gd name="connsiteX14" fmla="*/ 3256529 w 3408241"/>
              <a:gd name="connsiteY14" fmla="*/ 2150005 h 3217160"/>
              <a:gd name="connsiteX15" fmla="*/ 2604070 w 3408241"/>
              <a:gd name="connsiteY15" fmla="*/ 2075393 h 3217160"/>
              <a:gd name="connsiteX16" fmla="*/ 3356545 w 3408241"/>
              <a:gd name="connsiteY16" fmla="*/ 3013605 h 3217160"/>
              <a:gd name="connsiteX17" fmla="*/ 2384995 w 3408241"/>
              <a:gd name="connsiteY17" fmla="*/ 2375429 h 3217160"/>
              <a:gd name="connsiteX18" fmla="*/ 2218307 w 3408241"/>
              <a:gd name="connsiteY18" fmla="*/ 2688167 h 3217160"/>
              <a:gd name="connsiteX19" fmla="*/ 1627754 w 3408241"/>
              <a:gd name="connsiteY19" fmla="*/ 2918355 h 3217160"/>
              <a:gd name="connsiteX20" fmla="*/ 1508695 w 3408241"/>
              <a:gd name="connsiteY20" fmla="*/ 2432579 h 3217160"/>
              <a:gd name="connsiteX21" fmla="*/ 737170 w 3408241"/>
              <a:gd name="connsiteY21" fmla="*/ 2842154 h 3217160"/>
              <a:gd name="connsiteX22" fmla="*/ 1203895 w 3408241"/>
              <a:gd name="connsiteY22" fmla="*/ 2051579 h 3217160"/>
              <a:gd name="connsiteX23" fmla="*/ 822896 w 3408241"/>
              <a:gd name="connsiteY23" fmla="*/ 2042054 h 3217160"/>
              <a:gd name="connsiteX24" fmla="*/ 984820 w 3408241"/>
              <a:gd name="connsiteY24" fmla="*/ 1708679 h 3217160"/>
              <a:gd name="connsiteX25" fmla="*/ 13266 w 3408241"/>
              <a:gd name="connsiteY25" fmla="*/ 1368955 h 3217160"/>
              <a:gd name="connsiteX0" fmla="*/ 13266 w 3408241"/>
              <a:gd name="connsiteY0" fmla="*/ 1368955 h 3217160"/>
              <a:gd name="connsiteX1" fmla="*/ 984820 w 3408241"/>
              <a:gd name="connsiteY1" fmla="*/ 1327679 h 3217160"/>
              <a:gd name="connsiteX2" fmla="*/ 975295 w 3408241"/>
              <a:gd name="connsiteY2" fmla="*/ 860954 h 3217160"/>
              <a:gd name="connsiteX3" fmla="*/ 1422967 w 3408241"/>
              <a:gd name="connsiteY3" fmla="*/ 953031 h 3217160"/>
              <a:gd name="connsiteX4" fmla="*/ 956242 w 3408241"/>
              <a:gd name="connsiteY4" fmla="*/ 114830 h 3217160"/>
              <a:gd name="connsiteX5" fmla="*/ 1718242 w 3408241"/>
              <a:gd name="connsiteY5" fmla="*/ 813331 h 3217160"/>
              <a:gd name="connsiteX6" fmla="*/ 1862704 w 3408241"/>
              <a:gd name="connsiteY6" fmla="*/ 191030 h 3217160"/>
              <a:gd name="connsiteX7" fmla="*/ 2124642 w 3408241"/>
              <a:gd name="connsiteY7" fmla="*/ 826030 h 3217160"/>
              <a:gd name="connsiteX8" fmla="*/ 2988241 w 3408241"/>
              <a:gd name="connsiteY8" fmla="*/ 114830 h 3217160"/>
              <a:gd name="connsiteX9" fmla="*/ 2496116 w 3408241"/>
              <a:gd name="connsiteY9" fmla="*/ 1141942 h 3217160"/>
              <a:gd name="connsiteX10" fmla="*/ 2946968 w 3408241"/>
              <a:gd name="connsiteY10" fmla="*/ 1205443 h 3217160"/>
              <a:gd name="connsiteX11" fmla="*/ 2708843 w 3408241"/>
              <a:gd name="connsiteY11" fmla="*/ 1608668 h 3217160"/>
              <a:gd name="connsiteX12" fmla="*/ 3223193 w 3408241"/>
              <a:gd name="connsiteY12" fmla="*/ 1684868 h 3217160"/>
              <a:gd name="connsiteX13" fmla="*/ 3404169 w 3408241"/>
              <a:gd name="connsiteY13" fmla="*/ 1965855 h 3217160"/>
              <a:gd name="connsiteX14" fmla="*/ 3256529 w 3408241"/>
              <a:gd name="connsiteY14" fmla="*/ 2150005 h 3217160"/>
              <a:gd name="connsiteX15" fmla="*/ 2604070 w 3408241"/>
              <a:gd name="connsiteY15" fmla="*/ 2075393 h 3217160"/>
              <a:gd name="connsiteX16" fmla="*/ 3356545 w 3408241"/>
              <a:gd name="connsiteY16" fmla="*/ 3013605 h 3217160"/>
              <a:gd name="connsiteX17" fmla="*/ 2384995 w 3408241"/>
              <a:gd name="connsiteY17" fmla="*/ 2375429 h 3217160"/>
              <a:gd name="connsiteX18" fmla="*/ 2218307 w 3408241"/>
              <a:gd name="connsiteY18" fmla="*/ 2688167 h 3217160"/>
              <a:gd name="connsiteX19" fmla="*/ 1627754 w 3408241"/>
              <a:gd name="connsiteY19" fmla="*/ 2918355 h 3217160"/>
              <a:gd name="connsiteX20" fmla="*/ 1508695 w 3408241"/>
              <a:gd name="connsiteY20" fmla="*/ 2432579 h 3217160"/>
              <a:gd name="connsiteX21" fmla="*/ 737170 w 3408241"/>
              <a:gd name="connsiteY21" fmla="*/ 2842154 h 3217160"/>
              <a:gd name="connsiteX22" fmla="*/ 1203895 w 3408241"/>
              <a:gd name="connsiteY22" fmla="*/ 2051579 h 3217160"/>
              <a:gd name="connsiteX23" fmla="*/ 822896 w 3408241"/>
              <a:gd name="connsiteY23" fmla="*/ 2042054 h 3217160"/>
              <a:gd name="connsiteX24" fmla="*/ 984820 w 3408241"/>
              <a:gd name="connsiteY24" fmla="*/ 1708679 h 3217160"/>
              <a:gd name="connsiteX25" fmla="*/ 13266 w 3408241"/>
              <a:gd name="connsiteY25" fmla="*/ 1368955 h 3217160"/>
              <a:gd name="connsiteX0" fmla="*/ 13266 w 3408241"/>
              <a:gd name="connsiteY0" fmla="*/ 1368955 h 3217160"/>
              <a:gd name="connsiteX1" fmla="*/ 984820 w 3408241"/>
              <a:gd name="connsiteY1" fmla="*/ 1327679 h 3217160"/>
              <a:gd name="connsiteX2" fmla="*/ 975295 w 3408241"/>
              <a:gd name="connsiteY2" fmla="*/ 860954 h 3217160"/>
              <a:gd name="connsiteX3" fmla="*/ 1422967 w 3408241"/>
              <a:gd name="connsiteY3" fmla="*/ 953031 h 3217160"/>
              <a:gd name="connsiteX4" fmla="*/ 956242 w 3408241"/>
              <a:gd name="connsiteY4" fmla="*/ 114830 h 3217160"/>
              <a:gd name="connsiteX5" fmla="*/ 1718242 w 3408241"/>
              <a:gd name="connsiteY5" fmla="*/ 813331 h 3217160"/>
              <a:gd name="connsiteX6" fmla="*/ 1862704 w 3408241"/>
              <a:gd name="connsiteY6" fmla="*/ 191030 h 3217160"/>
              <a:gd name="connsiteX7" fmla="*/ 2124642 w 3408241"/>
              <a:gd name="connsiteY7" fmla="*/ 826030 h 3217160"/>
              <a:gd name="connsiteX8" fmla="*/ 2988241 w 3408241"/>
              <a:gd name="connsiteY8" fmla="*/ 114830 h 3217160"/>
              <a:gd name="connsiteX9" fmla="*/ 2496116 w 3408241"/>
              <a:gd name="connsiteY9" fmla="*/ 1141942 h 3217160"/>
              <a:gd name="connsiteX10" fmla="*/ 2946968 w 3408241"/>
              <a:gd name="connsiteY10" fmla="*/ 1205443 h 3217160"/>
              <a:gd name="connsiteX11" fmla="*/ 2708843 w 3408241"/>
              <a:gd name="connsiteY11" fmla="*/ 1608668 h 3217160"/>
              <a:gd name="connsiteX12" fmla="*/ 3223193 w 3408241"/>
              <a:gd name="connsiteY12" fmla="*/ 1684868 h 3217160"/>
              <a:gd name="connsiteX13" fmla="*/ 3404169 w 3408241"/>
              <a:gd name="connsiteY13" fmla="*/ 1965855 h 3217160"/>
              <a:gd name="connsiteX14" fmla="*/ 3256529 w 3408241"/>
              <a:gd name="connsiteY14" fmla="*/ 2150005 h 3217160"/>
              <a:gd name="connsiteX15" fmla="*/ 2604070 w 3408241"/>
              <a:gd name="connsiteY15" fmla="*/ 2075393 h 3217160"/>
              <a:gd name="connsiteX16" fmla="*/ 3356545 w 3408241"/>
              <a:gd name="connsiteY16" fmla="*/ 3013605 h 3217160"/>
              <a:gd name="connsiteX17" fmla="*/ 2384995 w 3408241"/>
              <a:gd name="connsiteY17" fmla="*/ 2375429 h 3217160"/>
              <a:gd name="connsiteX18" fmla="*/ 2218307 w 3408241"/>
              <a:gd name="connsiteY18" fmla="*/ 2688167 h 3217160"/>
              <a:gd name="connsiteX19" fmla="*/ 1627754 w 3408241"/>
              <a:gd name="connsiteY19" fmla="*/ 2918355 h 3217160"/>
              <a:gd name="connsiteX20" fmla="*/ 1508695 w 3408241"/>
              <a:gd name="connsiteY20" fmla="*/ 2432579 h 3217160"/>
              <a:gd name="connsiteX21" fmla="*/ 737170 w 3408241"/>
              <a:gd name="connsiteY21" fmla="*/ 2842154 h 3217160"/>
              <a:gd name="connsiteX22" fmla="*/ 1203895 w 3408241"/>
              <a:gd name="connsiteY22" fmla="*/ 2051579 h 3217160"/>
              <a:gd name="connsiteX23" fmla="*/ 822896 w 3408241"/>
              <a:gd name="connsiteY23" fmla="*/ 2042054 h 3217160"/>
              <a:gd name="connsiteX24" fmla="*/ 984820 w 3408241"/>
              <a:gd name="connsiteY24" fmla="*/ 1708679 h 3217160"/>
              <a:gd name="connsiteX25" fmla="*/ 13266 w 3408241"/>
              <a:gd name="connsiteY25" fmla="*/ 1368955 h 3217160"/>
              <a:gd name="connsiteX0" fmla="*/ 13266 w 3408241"/>
              <a:gd name="connsiteY0" fmla="*/ 1368955 h 3217160"/>
              <a:gd name="connsiteX1" fmla="*/ 984820 w 3408241"/>
              <a:gd name="connsiteY1" fmla="*/ 1327679 h 3217160"/>
              <a:gd name="connsiteX2" fmla="*/ 975295 w 3408241"/>
              <a:gd name="connsiteY2" fmla="*/ 860954 h 3217160"/>
              <a:gd name="connsiteX3" fmla="*/ 1422967 w 3408241"/>
              <a:gd name="connsiteY3" fmla="*/ 953031 h 3217160"/>
              <a:gd name="connsiteX4" fmla="*/ 956242 w 3408241"/>
              <a:gd name="connsiteY4" fmla="*/ 114830 h 3217160"/>
              <a:gd name="connsiteX5" fmla="*/ 1718242 w 3408241"/>
              <a:gd name="connsiteY5" fmla="*/ 813331 h 3217160"/>
              <a:gd name="connsiteX6" fmla="*/ 1862704 w 3408241"/>
              <a:gd name="connsiteY6" fmla="*/ 191030 h 3217160"/>
              <a:gd name="connsiteX7" fmla="*/ 2124642 w 3408241"/>
              <a:gd name="connsiteY7" fmla="*/ 826030 h 3217160"/>
              <a:gd name="connsiteX8" fmla="*/ 2988241 w 3408241"/>
              <a:gd name="connsiteY8" fmla="*/ 114830 h 3217160"/>
              <a:gd name="connsiteX9" fmla="*/ 2496116 w 3408241"/>
              <a:gd name="connsiteY9" fmla="*/ 1141942 h 3217160"/>
              <a:gd name="connsiteX10" fmla="*/ 2946968 w 3408241"/>
              <a:gd name="connsiteY10" fmla="*/ 1205443 h 3217160"/>
              <a:gd name="connsiteX11" fmla="*/ 2708843 w 3408241"/>
              <a:gd name="connsiteY11" fmla="*/ 1608668 h 3217160"/>
              <a:gd name="connsiteX12" fmla="*/ 3223193 w 3408241"/>
              <a:gd name="connsiteY12" fmla="*/ 1684868 h 3217160"/>
              <a:gd name="connsiteX13" fmla="*/ 3404169 w 3408241"/>
              <a:gd name="connsiteY13" fmla="*/ 1965855 h 3217160"/>
              <a:gd name="connsiteX14" fmla="*/ 3256529 w 3408241"/>
              <a:gd name="connsiteY14" fmla="*/ 2150005 h 3217160"/>
              <a:gd name="connsiteX15" fmla="*/ 2604070 w 3408241"/>
              <a:gd name="connsiteY15" fmla="*/ 2075393 h 3217160"/>
              <a:gd name="connsiteX16" fmla="*/ 3356545 w 3408241"/>
              <a:gd name="connsiteY16" fmla="*/ 3013605 h 3217160"/>
              <a:gd name="connsiteX17" fmla="*/ 2384995 w 3408241"/>
              <a:gd name="connsiteY17" fmla="*/ 2375429 h 3217160"/>
              <a:gd name="connsiteX18" fmla="*/ 2218307 w 3408241"/>
              <a:gd name="connsiteY18" fmla="*/ 2688167 h 3217160"/>
              <a:gd name="connsiteX19" fmla="*/ 1984945 w 3408241"/>
              <a:gd name="connsiteY19" fmla="*/ 2623079 h 3217160"/>
              <a:gd name="connsiteX20" fmla="*/ 1627754 w 3408241"/>
              <a:gd name="connsiteY20" fmla="*/ 2918355 h 3217160"/>
              <a:gd name="connsiteX21" fmla="*/ 1508695 w 3408241"/>
              <a:gd name="connsiteY21" fmla="*/ 2432579 h 3217160"/>
              <a:gd name="connsiteX22" fmla="*/ 737170 w 3408241"/>
              <a:gd name="connsiteY22" fmla="*/ 2842154 h 3217160"/>
              <a:gd name="connsiteX23" fmla="*/ 1203895 w 3408241"/>
              <a:gd name="connsiteY23" fmla="*/ 2051579 h 3217160"/>
              <a:gd name="connsiteX24" fmla="*/ 822896 w 3408241"/>
              <a:gd name="connsiteY24" fmla="*/ 2042054 h 3217160"/>
              <a:gd name="connsiteX25" fmla="*/ 984820 w 3408241"/>
              <a:gd name="connsiteY25" fmla="*/ 1708679 h 3217160"/>
              <a:gd name="connsiteX26" fmla="*/ 13266 w 3408241"/>
              <a:gd name="connsiteY26" fmla="*/ 1368955 h 3217160"/>
              <a:gd name="connsiteX0" fmla="*/ 13266 w 3408241"/>
              <a:gd name="connsiteY0" fmla="*/ 1368955 h 3217160"/>
              <a:gd name="connsiteX1" fmla="*/ 984820 w 3408241"/>
              <a:gd name="connsiteY1" fmla="*/ 1327679 h 3217160"/>
              <a:gd name="connsiteX2" fmla="*/ 975295 w 3408241"/>
              <a:gd name="connsiteY2" fmla="*/ 860954 h 3217160"/>
              <a:gd name="connsiteX3" fmla="*/ 1422967 w 3408241"/>
              <a:gd name="connsiteY3" fmla="*/ 953031 h 3217160"/>
              <a:gd name="connsiteX4" fmla="*/ 956242 w 3408241"/>
              <a:gd name="connsiteY4" fmla="*/ 114830 h 3217160"/>
              <a:gd name="connsiteX5" fmla="*/ 1718242 w 3408241"/>
              <a:gd name="connsiteY5" fmla="*/ 813331 h 3217160"/>
              <a:gd name="connsiteX6" fmla="*/ 1862704 w 3408241"/>
              <a:gd name="connsiteY6" fmla="*/ 191030 h 3217160"/>
              <a:gd name="connsiteX7" fmla="*/ 2124642 w 3408241"/>
              <a:gd name="connsiteY7" fmla="*/ 826030 h 3217160"/>
              <a:gd name="connsiteX8" fmla="*/ 2988241 w 3408241"/>
              <a:gd name="connsiteY8" fmla="*/ 114830 h 3217160"/>
              <a:gd name="connsiteX9" fmla="*/ 2496116 w 3408241"/>
              <a:gd name="connsiteY9" fmla="*/ 1141942 h 3217160"/>
              <a:gd name="connsiteX10" fmla="*/ 2946968 w 3408241"/>
              <a:gd name="connsiteY10" fmla="*/ 1205443 h 3217160"/>
              <a:gd name="connsiteX11" fmla="*/ 2708843 w 3408241"/>
              <a:gd name="connsiteY11" fmla="*/ 1608668 h 3217160"/>
              <a:gd name="connsiteX12" fmla="*/ 3223193 w 3408241"/>
              <a:gd name="connsiteY12" fmla="*/ 1684868 h 3217160"/>
              <a:gd name="connsiteX13" fmla="*/ 3404169 w 3408241"/>
              <a:gd name="connsiteY13" fmla="*/ 1965855 h 3217160"/>
              <a:gd name="connsiteX14" fmla="*/ 3256529 w 3408241"/>
              <a:gd name="connsiteY14" fmla="*/ 2150005 h 3217160"/>
              <a:gd name="connsiteX15" fmla="*/ 2604070 w 3408241"/>
              <a:gd name="connsiteY15" fmla="*/ 2075393 h 3217160"/>
              <a:gd name="connsiteX16" fmla="*/ 3356545 w 3408241"/>
              <a:gd name="connsiteY16" fmla="*/ 3013605 h 3217160"/>
              <a:gd name="connsiteX17" fmla="*/ 2384995 w 3408241"/>
              <a:gd name="connsiteY17" fmla="*/ 2375429 h 3217160"/>
              <a:gd name="connsiteX18" fmla="*/ 2218307 w 3408241"/>
              <a:gd name="connsiteY18" fmla="*/ 2688167 h 3217160"/>
              <a:gd name="connsiteX19" fmla="*/ 1984945 w 3408241"/>
              <a:gd name="connsiteY19" fmla="*/ 2623079 h 3217160"/>
              <a:gd name="connsiteX20" fmla="*/ 1627754 w 3408241"/>
              <a:gd name="connsiteY20" fmla="*/ 2918355 h 3217160"/>
              <a:gd name="connsiteX21" fmla="*/ 1508695 w 3408241"/>
              <a:gd name="connsiteY21" fmla="*/ 2432579 h 3217160"/>
              <a:gd name="connsiteX22" fmla="*/ 737170 w 3408241"/>
              <a:gd name="connsiteY22" fmla="*/ 2842154 h 3217160"/>
              <a:gd name="connsiteX23" fmla="*/ 1203895 w 3408241"/>
              <a:gd name="connsiteY23" fmla="*/ 2051579 h 3217160"/>
              <a:gd name="connsiteX24" fmla="*/ 822896 w 3408241"/>
              <a:gd name="connsiteY24" fmla="*/ 2042054 h 3217160"/>
              <a:gd name="connsiteX25" fmla="*/ 984820 w 3408241"/>
              <a:gd name="connsiteY25" fmla="*/ 1708679 h 3217160"/>
              <a:gd name="connsiteX26" fmla="*/ 13266 w 3408241"/>
              <a:gd name="connsiteY26" fmla="*/ 1368955 h 3217160"/>
              <a:gd name="connsiteX0" fmla="*/ 13266 w 3408241"/>
              <a:gd name="connsiteY0" fmla="*/ 1368955 h 3217160"/>
              <a:gd name="connsiteX1" fmla="*/ 984820 w 3408241"/>
              <a:gd name="connsiteY1" fmla="*/ 1327679 h 3217160"/>
              <a:gd name="connsiteX2" fmla="*/ 975295 w 3408241"/>
              <a:gd name="connsiteY2" fmla="*/ 860954 h 3217160"/>
              <a:gd name="connsiteX3" fmla="*/ 1422967 w 3408241"/>
              <a:gd name="connsiteY3" fmla="*/ 953031 h 3217160"/>
              <a:gd name="connsiteX4" fmla="*/ 956242 w 3408241"/>
              <a:gd name="connsiteY4" fmla="*/ 114830 h 3217160"/>
              <a:gd name="connsiteX5" fmla="*/ 1718242 w 3408241"/>
              <a:gd name="connsiteY5" fmla="*/ 813331 h 3217160"/>
              <a:gd name="connsiteX6" fmla="*/ 1862704 w 3408241"/>
              <a:gd name="connsiteY6" fmla="*/ 191030 h 3217160"/>
              <a:gd name="connsiteX7" fmla="*/ 2124642 w 3408241"/>
              <a:gd name="connsiteY7" fmla="*/ 826030 h 3217160"/>
              <a:gd name="connsiteX8" fmla="*/ 2988241 w 3408241"/>
              <a:gd name="connsiteY8" fmla="*/ 114830 h 3217160"/>
              <a:gd name="connsiteX9" fmla="*/ 2496116 w 3408241"/>
              <a:gd name="connsiteY9" fmla="*/ 1141942 h 3217160"/>
              <a:gd name="connsiteX10" fmla="*/ 2946968 w 3408241"/>
              <a:gd name="connsiteY10" fmla="*/ 1205443 h 3217160"/>
              <a:gd name="connsiteX11" fmla="*/ 2708843 w 3408241"/>
              <a:gd name="connsiteY11" fmla="*/ 1608668 h 3217160"/>
              <a:gd name="connsiteX12" fmla="*/ 3223193 w 3408241"/>
              <a:gd name="connsiteY12" fmla="*/ 1684868 h 3217160"/>
              <a:gd name="connsiteX13" fmla="*/ 3404169 w 3408241"/>
              <a:gd name="connsiteY13" fmla="*/ 1965855 h 3217160"/>
              <a:gd name="connsiteX14" fmla="*/ 3256529 w 3408241"/>
              <a:gd name="connsiteY14" fmla="*/ 2150005 h 3217160"/>
              <a:gd name="connsiteX15" fmla="*/ 2604070 w 3408241"/>
              <a:gd name="connsiteY15" fmla="*/ 2075393 h 3217160"/>
              <a:gd name="connsiteX16" fmla="*/ 3356545 w 3408241"/>
              <a:gd name="connsiteY16" fmla="*/ 3013605 h 3217160"/>
              <a:gd name="connsiteX17" fmla="*/ 2384995 w 3408241"/>
              <a:gd name="connsiteY17" fmla="*/ 2375429 h 3217160"/>
              <a:gd name="connsiteX18" fmla="*/ 2218307 w 3408241"/>
              <a:gd name="connsiteY18" fmla="*/ 2688167 h 3217160"/>
              <a:gd name="connsiteX19" fmla="*/ 1984945 w 3408241"/>
              <a:gd name="connsiteY19" fmla="*/ 2623079 h 3217160"/>
              <a:gd name="connsiteX20" fmla="*/ 1627754 w 3408241"/>
              <a:gd name="connsiteY20" fmla="*/ 2918355 h 3217160"/>
              <a:gd name="connsiteX21" fmla="*/ 1508695 w 3408241"/>
              <a:gd name="connsiteY21" fmla="*/ 2432579 h 3217160"/>
              <a:gd name="connsiteX22" fmla="*/ 737170 w 3408241"/>
              <a:gd name="connsiteY22" fmla="*/ 2842154 h 3217160"/>
              <a:gd name="connsiteX23" fmla="*/ 1203895 w 3408241"/>
              <a:gd name="connsiteY23" fmla="*/ 2051579 h 3217160"/>
              <a:gd name="connsiteX24" fmla="*/ 822896 w 3408241"/>
              <a:gd name="connsiteY24" fmla="*/ 2042054 h 3217160"/>
              <a:gd name="connsiteX25" fmla="*/ 984820 w 3408241"/>
              <a:gd name="connsiteY25" fmla="*/ 1708679 h 3217160"/>
              <a:gd name="connsiteX26" fmla="*/ 13266 w 3408241"/>
              <a:gd name="connsiteY26" fmla="*/ 1368955 h 3217160"/>
              <a:gd name="connsiteX0" fmla="*/ 13266 w 3408241"/>
              <a:gd name="connsiteY0" fmla="*/ 1368955 h 3217160"/>
              <a:gd name="connsiteX1" fmla="*/ 984820 w 3408241"/>
              <a:gd name="connsiteY1" fmla="*/ 1327679 h 3217160"/>
              <a:gd name="connsiteX2" fmla="*/ 975295 w 3408241"/>
              <a:gd name="connsiteY2" fmla="*/ 860954 h 3217160"/>
              <a:gd name="connsiteX3" fmla="*/ 1422967 w 3408241"/>
              <a:gd name="connsiteY3" fmla="*/ 953031 h 3217160"/>
              <a:gd name="connsiteX4" fmla="*/ 956242 w 3408241"/>
              <a:gd name="connsiteY4" fmla="*/ 114830 h 3217160"/>
              <a:gd name="connsiteX5" fmla="*/ 1718242 w 3408241"/>
              <a:gd name="connsiteY5" fmla="*/ 813331 h 3217160"/>
              <a:gd name="connsiteX6" fmla="*/ 1862704 w 3408241"/>
              <a:gd name="connsiteY6" fmla="*/ 191030 h 3217160"/>
              <a:gd name="connsiteX7" fmla="*/ 2124642 w 3408241"/>
              <a:gd name="connsiteY7" fmla="*/ 826030 h 3217160"/>
              <a:gd name="connsiteX8" fmla="*/ 2988241 w 3408241"/>
              <a:gd name="connsiteY8" fmla="*/ 114830 h 3217160"/>
              <a:gd name="connsiteX9" fmla="*/ 2496116 w 3408241"/>
              <a:gd name="connsiteY9" fmla="*/ 1141942 h 3217160"/>
              <a:gd name="connsiteX10" fmla="*/ 2946968 w 3408241"/>
              <a:gd name="connsiteY10" fmla="*/ 1205443 h 3217160"/>
              <a:gd name="connsiteX11" fmla="*/ 2708843 w 3408241"/>
              <a:gd name="connsiteY11" fmla="*/ 1608668 h 3217160"/>
              <a:gd name="connsiteX12" fmla="*/ 3223193 w 3408241"/>
              <a:gd name="connsiteY12" fmla="*/ 1684868 h 3217160"/>
              <a:gd name="connsiteX13" fmla="*/ 3404169 w 3408241"/>
              <a:gd name="connsiteY13" fmla="*/ 1965855 h 3217160"/>
              <a:gd name="connsiteX14" fmla="*/ 3256529 w 3408241"/>
              <a:gd name="connsiteY14" fmla="*/ 2150005 h 3217160"/>
              <a:gd name="connsiteX15" fmla="*/ 2604070 w 3408241"/>
              <a:gd name="connsiteY15" fmla="*/ 2075393 h 3217160"/>
              <a:gd name="connsiteX16" fmla="*/ 3356545 w 3408241"/>
              <a:gd name="connsiteY16" fmla="*/ 3013605 h 3217160"/>
              <a:gd name="connsiteX17" fmla="*/ 2384995 w 3408241"/>
              <a:gd name="connsiteY17" fmla="*/ 2375429 h 3217160"/>
              <a:gd name="connsiteX18" fmla="*/ 2218307 w 3408241"/>
              <a:gd name="connsiteY18" fmla="*/ 2688167 h 3217160"/>
              <a:gd name="connsiteX19" fmla="*/ 1984945 w 3408241"/>
              <a:gd name="connsiteY19" fmla="*/ 2623079 h 3217160"/>
              <a:gd name="connsiteX20" fmla="*/ 1627754 w 3408241"/>
              <a:gd name="connsiteY20" fmla="*/ 2918355 h 3217160"/>
              <a:gd name="connsiteX21" fmla="*/ 1508695 w 3408241"/>
              <a:gd name="connsiteY21" fmla="*/ 2432579 h 3217160"/>
              <a:gd name="connsiteX22" fmla="*/ 737170 w 3408241"/>
              <a:gd name="connsiteY22" fmla="*/ 2842154 h 3217160"/>
              <a:gd name="connsiteX23" fmla="*/ 1203895 w 3408241"/>
              <a:gd name="connsiteY23" fmla="*/ 2051579 h 3217160"/>
              <a:gd name="connsiteX24" fmla="*/ 822896 w 3408241"/>
              <a:gd name="connsiteY24" fmla="*/ 2042054 h 3217160"/>
              <a:gd name="connsiteX25" fmla="*/ 984820 w 3408241"/>
              <a:gd name="connsiteY25" fmla="*/ 1708679 h 3217160"/>
              <a:gd name="connsiteX26" fmla="*/ 13266 w 3408241"/>
              <a:gd name="connsiteY26" fmla="*/ 1368955 h 3217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3408241" h="3217160">
                <a:moveTo>
                  <a:pt x="13266" y="1368955"/>
                </a:moveTo>
                <a:cubicBezTo>
                  <a:pt x="118041" y="829205"/>
                  <a:pt x="586357" y="1459971"/>
                  <a:pt x="984820" y="1327679"/>
                </a:cubicBezTo>
                <a:cubicBezTo>
                  <a:pt x="1145158" y="1243012"/>
                  <a:pt x="729233" y="1045633"/>
                  <a:pt x="975295" y="860954"/>
                </a:cubicBezTo>
                <a:cubicBezTo>
                  <a:pt x="1202307" y="790575"/>
                  <a:pt x="1249930" y="1069447"/>
                  <a:pt x="1422967" y="953031"/>
                </a:cubicBezTo>
                <a:cubicBezTo>
                  <a:pt x="1505517" y="637648"/>
                  <a:pt x="592175" y="521230"/>
                  <a:pt x="956242" y="114830"/>
                </a:cubicBezTo>
                <a:cubicBezTo>
                  <a:pt x="1508692" y="-363536"/>
                  <a:pt x="1431698" y="806981"/>
                  <a:pt x="1718242" y="813331"/>
                </a:cubicBezTo>
                <a:cubicBezTo>
                  <a:pt x="1699986" y="629181"/>
                  <a:pt x="1579071" y="138113"/>
                  <a:pt x="1862704" y="191030"/>
                </a:cubicBezTo>
                <a:cubicBezTo>
                  <a:pt x="2146337" y="243947"/>
                  <a:pt x="1833336" y="800630"/>
                  <a:pt x="2124642" y="826030"/>
                </a:cubicBezTo>
                <a:cubicBezTo>
                  <a:pt x="2339748" y="787930"/>
                  <a:pt x="2345304" y="-158220"/>
                  <a:pt x="2988241" y="114830"/>
                </a:cubicBezTo>
                <a:cubicBezTo>
                  <a:pt x="3620066" y="697972"/>
                  <a:pt x="2444257" y="778934"/>
                  <a:pt x="2496116" y="1141942"/>
                </a:cubicBezTo>
                <a:cubicBezTo>
                  <a:pt x="2588191" y="1364192"/>
                  <a:pt x="2790864" y="1036639"/>
                  <a:pt x="2946968" y="1205443"/>
                </a:cubicBezTo>
                <a:cubicBezTo>
                  <a:pt x="3105454" y="1502305"/>
                  <a:pt x="2535013" y="1350435"/>
                  <a:pt x="2708843" y="1608668"/>
                </a:cubicBezTo>
                <a:cubicBezTo>
                  <a:pt x="2818380" y="1667935"/>
                  <a:pt x="3019993" y="1685133"/>
                  <a:pt x="3223193" y="1684868"/>
                </a:cubicBezTo>
                <a:cubicBezTo>
                  <a:pt x="3395437" y="1744399"/>
                  <a:pt x="3420044" y="1845470"/>
                  <a:pt x="3404169" y="1965855"/>
                </a:cubicBezTo>
                <a:cubicBezTo>
                  <a:pt x="3364481" y="2105290"/>
                  <a:pt x="3345429" y="2092855"/>
                  <a:pt x="3256529" y="2150005"/>
                </a:cubicBezTo>
                <a:cubicBezTo>
                  <a:pt x="3093811" y="2255574"/>
                  <a:pt x="2804889" y="1821923"/>
                  <a:pt x="2604070" y="2075393"/>
                </a:cubicBezTo>
                <a:cubicBezTo>
                  <a:pt x="2649314" y="2376489"/>
                  <a:pt x="3551014" y="2569899"/>
                  <a:pt x="3356545" y="3013605"/>
                </a:cubicBezTo>
                <a:cubicBezTo>
                  <a:pt x="2810445" y="3698611"/>
                  <a:pt x="2714402" y="2440517"/>
                  <a:pt x="2384995" y="2375429"/>
                </a:cubicBezTo>
                <a:cubicBezTo>
                  <a:pt x="2237358" y="2443691"/>
                  <a:pt x="2336576" y="2618317"/>
                  <a:pt x="2218307" y="2688167"/>
                </a:cubicBezTo>
                <a:cubicBezTo>
                  <a:pt x="2161157" y="2750609"/>
                  <a:pt x="2083370" y="2584714"/>
                  <a:pt x="1984945" y="2623079"/>
                </a:cubicBezTo>
                <a:cubicBezTo>
                  <a:pt x="1886520" y="2661444"/>
                  <a:pt x="1840479" y="2988205"/>
                  <a:pt x="1627754" y="2918355"/>
                </a:cubicBezTo>
                <a:cubicBezTo>
                  <a:pt x="1415029" y="2848505"/>
                  <a:pt x="1657126" y="2445279"/>
                  <a:pt x="1508695" y="2432579"/>
                </a:cubicBezTo>
                <a:cubicBezTo>
                  <a:pt x="1303114" y="2410354"/>
                  <a:pt x="1078483" y="3152775"/>
                  <a:pt x="737170" y="2842154"/>
                </a:cubicBezTo>
                <a:cubicBezTo>
                  <a:pt x="286320" y="2299229"/>
                  <a:pt x="1411858" y="2286000"/>
                  <a:pt x="1203895" y="2051579"/>
                </a:cubicBezTo>
                <a:cubicBezTo>
                  <a:pt x="1218183" y="1918229"/>
                  <a:pt x="907034" y="2242079"/>
                  <a:pt x="822896" y="2042054"/>
                </a:cubicBezTo>
                <a:cubicBezTo>
                  <a:pt x="700659" y="1870604"/>
                  <a:pt x="1119758" y="1820862"/>
                  <a:pt x="984820" y="1708679"/>
                </a:cubicBezTo>
                <a:cubicBezTo>
                  <a:pt x="767332" y="1528233"/>
                  <a:pt x="-118339" y="2046919"/>
                  <a:pt x="13266" y="1368955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6"/>
          <p:cNvSpPr/>
          <p:nvPr/>
        </p:nvSpPr>
        <p:spPr>
          <a:xfrm>
            <a:off x="9957678" y="1129770"/>
            <a:ext cx="1566913" cy="1479065"/>
          </a:xfrm>
          <a:custGeom>
            <a:avLst/>
            <a:gdLst>
              <a:gd name="connsiteX0" fmla="*/ 0 w 3895725"/>
              <a:gd name="connsiteY0" fmla="*/ 2159000 h 4318000"/>
              <a:gd name="connsiteX1" fmla="*/ 1947863 w 3895725"/>
              <a:gd name="connsiteY1" fmla="*/ 0 h 4318000"/>
              <a:gd name="connsiteX2" fmla="*/ 3895726 w 3895725"/>
              <a:gd name="connsiteY2" fmla="*/ 2159000 h 4318000"/>
              <a:gd name="connsiteX3" fmla="*/ 1947863 w 3895725"/>
              <a:gd name="connsiteY3" fmla="*/ 4318000 h 4318000"/>
              <a:gd name="connsiteX4" fmla="*/ 0 w 3895725"/>
              <a:gd name="connsiteY4" fmla="*/ 2159000 h 4318000"/>
              <a:gd name="connsiteX0" fmla="*/ 16235 w 3911961"/>
              <a:gd name="connsiteY0" fmla="*/ 2249857 h 4408857"/>
              <a:gd name="connsiteX1" fmla="*/ 1083036 w 3911961"/>
              <a:gd name="connsiteY1" fmla="*/ 586157 h 4408857"/>
              <a:gd name="connsiteX2" fmla="*/ 1964098 w 3911961"/>
              <a:gd name="connsiteY2" fmla="*/ 90857 h 4408857"/>
              <a:gd name="connsiteX3" fmla="*/ 3911961 w 3911961"/>
              <a:gd name="connsiteY3" fmla="*/ 2249857 h 4408857"/>
              <a:gd name="connsiteX4" fmla="*/ 1964098 w 3911961"/>
              <a:gd name="connsiteY4" fmla="*/ 4408857 h 4408857"/>
              <a:gd name="connsiteX5" fmla="*/ 16235 w 3911961"/>
              <a:gd name="connsiteY5" fmla="*/ 2249857 h 4408857"/>
              <a:gd name="connsiteX0" fmla="*/ 16235 w 3911961"/>
              <a:gd name="connsiteY0" fmla="*/ 2219517 h 4378517"/>
              <a:gd name="connsiteX1" fmla="*/ 1083036 w 3911961"/>
              <a:gd name="connsiteY1" fmla="*/ 555817 h 4378517"/>
              <a:gd name="connsiteX2" fmla="*/ 1705336 w 3911961"/>
              <a:gd name="connsiteY2" fmla="*/ 593918 h 4378517"/>
              <a:gd name="connsiteX3" fmla="*/ 1964098 w 3911961"/>
              <a:gd name="connsiteY3" fmla="*/ 60517 h 4378517"/>
              <a:gd name="connsiteX4" fmla="*/ 3911961 w 3911961"/>
              <a:gd name="connsiteY4" fmla="*/ 2219517 h 4378517"/>
              <a:gd name="connsiteX5" fmla="*/ 1964098 w 3911961"/>
              <a:gd name="connsiteY5" fmla="*/ 4378517 h 4378517"/>
              <a:gd name="connsiteX6" fmla="*/ 16235 w 3911961"/>
              <a:gd name="connsiteY6" fmla="*/ 2219517 h 4378517"/>
              <a:gd name="connsiteX0" fmla="*/ 20201 w 3915927"/>
              <a:gd name="connsiteY0" fmla="*/ 2219517 h 4378517"/>
              <a:gd name="connsiteX1" fmla="*/ 960002 w 3915927"/>
              <a:gd name="connsiteY1" fmla="*/ 987618 h 4378517"/>
              <a:gd name="connsiteX2" fmla="*/ 1087002 w 3915927"/>
              <a:gd name="connsiteY2" fmla="*/ 555817 h 4378517"/>
              <a:gd name="connsiteX3" fmla="*/ 1709302 w 3915927"/>
              <a:gd name="connsiteY3" fmla="*/ 593918 h 4378517"/>
              <a:gd name="connsiteX4" fmla="*/ 1968064 w 3915927"/>
              <a:gd name="connsiteY4" fmla="*/ 60517 h 4378517"/>
              <a:gd name="connsiteX5" fmla="*/ 3915927 w 3915927"/>
              <a:gd name="connsiteY5" fmla="*/ 2219517 h 4378517"/>
              <a:gd name="connsiteX6" fmla="*/ 1968064 w 3915927"/>
              <a:gd name="connsiteY6" fmla="*/ 4378517 h 4378517"/>
              <a:gd name="connsiteX7" fmla="*/ 20201 w 3915927"/>
              <a:gd name="connsiteY7" fmla="*/ 2219517 h 4378517"/>
              <a:gd name="connsiteX0" fmla="*/ 2555 w 3898281"/>
              <a:gd name="connsiteY0" fmla="*/ 2219517 h 4378517"/>
              <a:gd name="connsiteX1" fmla="*/ 1526556 w 3898281"/>
              <a:gd name="connsiteY1" fmla="*/ 1470218 h 4378517"/>
              <a:gd name="connsiteX2" fmla="*/ 1069356 w 3898281"/>
              <a:gd name="connsiteY2" fmla="*/ 555817 h 4378517"/>
              <a:gd name="connsiteX3" fmla="*/ 1691656 w 3898281"/>
              <a:gd name="connsiteY3" fmla="*/ 593918 h 4378517"/>
              <a:gd name="connsiteX4" fmla="*/ 1950418 w 3898281"/>
              <a:gd name="connsiteY4" fmla="*/ 60517 h 4378517"/>
              <a:gd name="connsiteX5" fmla="*/ 3898281 w 3898281"/>
              <a:gd name="connsiteY5" fmla="*/ 2219517 h 4378517"/>
              <a:gd name="connsiteX6" fmla="*/ 1950418 w 3898281"/>
              <a:gd name="connsiteY6" fmla="*/ 4378517 h 4378517"/>
              <a:gd name="connsiteX7" fmla="*/ 2555 w 3898281"/>
              <a:gd name="connsiteY7" fmla="*/ 2219517 h 4378517"/>
              <a:gd name="connsiteX0" fmla="*/ 2555 w 3898281"/>
              <a:gd name="connsiteY0" fmla="*/ 2219517 h 4378517"/>
              <a:gd name="connsiteX1" fmla="*/ 1526556 w 3898281"/>
              <a:gd name="connsiteY1" fmla="*/ 1470218 h 4378517"/>
              <a:gd name="connsiteX2" fmla="*/ 1069356 w 3898281"/>
              <a:gd name="connsiteY2" fmla="*/ 555817 h 4378517"/>
              <a:gd name="connsiteX3" fmla="*/ 1691656 w 3898281"/>
              <a:gd name="connsiteY3" fmla="*/ 593918 h 4378517"/>
              <a:gd name="connsiteX4" fmla="*/ 1950418 w 3898281"/>
              <a:gd name="connsiteY4" fmla="*/ 60517 h 4378517"/>
              <a:gd name="connsiteX5" fmla="*/ 3898281 w 3898281"/>
              <a:gd name="connsiteY5" fmla="*/ 2219517 h 4378517"/>
              <a:gd name="connsiteX6" fmla="*/ 1950418 w 3898281"/>
              <a:gd name="connsiteY6" fmla="*/ 4378517 h 4378517"/>
              <a:gd name="connsiteX7" fmla="*/ 2555 w 3898281"/>
              <a:gd name="connsiteY7" fmla="*/ 2219517 h 4378517"/>
              <a:gd name="connsiteX0" fmla="*/ 2555 w 3898281"/>
              <a:gd name="connsiteY0" fmla="*/ 2219517 h 4378517"/>
              <a:gd name="connsiteX1" fmla="*/ 1526556 w 3898281"/>
              <a:gd name="connsiteY1" fmla="*/ 1470218 h 4378517"/>
              <a:gd name="connsiteX2" fmla="*/ 1069356 w 3898281"/>
              <a:gd name="connsiteY2" fmla="*/ 555817 h 4378517"/>
              <a:gd name="connsiteX3" fmla="*/ 1691656 w 3898281"/>
              <a:gd name="connsiteY3" fmla="*/ 593918 h 4378517"/>
              <a:gd name="connsiteX4" fmla="*/ 1950418 w 3898281"/>
              <a:gd name="connsiteY4" fmla="*/ 60517 h 4378517"/>
              <a:gd name="connsiteX5" fmla="*/ 3898281 w 3898281"/>
              <a:gd name="connsiteY5" fmla="*/ 2219517 h 4378517"/>
              <a:gd name="connsiteX6" fmla="*/ 1950418 w 3898281"/>
              <a:gd name="connsiteY6" fmla="*/ 4378517 h 4378517"/>
              <a:gd name="connsiteX7" fmla="*/ 2555 w 3898281"/>
              <a:gd name="connsiteY7" fmla="*/ 2219517 h 4378517"/>
              <a:gd name="connsiteX0" fmla="*/ 2555 w 3898281"/>
              <a:gd name="connsiteY0" fmla="*/ 2219517 h 4378517"/>
              <a:gd name="connsiteX1" fmla="*/ 1526556 w 3898281"/>
              <a:gd name="connsiteY1" fmla="*/ 1470218 h 4378517"/>
              <a:gd name="connsiteX2" fmla="*/ 1069356 w 3898281"/>
              <a:gd name="connsiteY2" fmla="*/ 555817 h 4378517"/>
              <a:gd name="connsiteX3" fmla="*/ 1691656 w 3898281"/>
              <a:gd name="connsiteY3" fmla="*/ 593918 h 4378517"/>
              <a:gd name="connsiteX4" fmla="*/ 1950418 w 3898281"/>
              <a:gd name="connsiteY4" fmla="*/ 60517 h 4378517"/>
              <a:gd name="connsiteX5" fmla="*/ 3898281 w 3898281"/>
              <a:gd name="connsiteY5" fmla="*/ 2219517 h 4378517"/>
              <a:gd name="connsiteX6" fmla="*/ 1950418 w 3898281"/>
              <a:gd name="connsiteY6" fmla="*/ 4378517 h 4378517"/>
              <a:gd name="connsiteX7" fmla="*/ 2555 w 3898281"/>
              <a:gd name="connsiteY7" fmla="*/ 2219517 h 4378517"/>
              <a:gd name="connsiteX0" fmla="*/ 2555 w 3898281"/>
              <a:gd name="connsiteY0" fmla="*/ 2173048 h 4332048"/>
              <a:gd name="connsiteX1" fmla="*/ 1526556 w 3898281"/>
              <a:gd name="connsiteY1" fmla="*/ 1423749 h 4332048"/>
              <a:gd name="connsiteX2" fmla="*/ 1069356 w 3898281"/>
              <a:gd name="connsiteY2" fmla="*/ 509348 h 4332048"/>
              <a:gd name="connsiteX3" fmla="*/ 1831356 w 3898281"/>
              <a:gd name="connsiteY3" fmla="*/ 1207849 h 4332048"/>
              <a:gd name="connsiteX4" fmla="*/ 1950418 w 3898281"/>
              <a:gd name="connsiteY4" fmla="*/ 14048 h 4332048"/>
              <a:gd name="connsiteX5" fmla="*/ 3898281 w 3898281"/>
              <a:gd name="connsiteY5" fmla="*/ 2173048 h 4332048"/>
              <a:gd name="connsiteX6" fmla="*/ 1950418 w 3898281"/>
              <a:gd name="connsiteY6" fmla="*/ 4332048 h 4332048"/>
              <a:gd name="connsiteX7" fmla="*/ 2555 w 3898281"/>
              <a:gd name="connsiteY7" fmla="*/ 2173048 h 4332048"/>
              <a:gd name="connsiteX0" fmla="*/ 2555 w 3898281"/>
              <a:gd name="connsiteY0" fmla="*/ 2173048 h 4332048"/>
              <a:gd name="connsiteX1" fmla="*/ 1526556 w 3898281"/>
              <a:gd name="connsiteY1" fmla="*/ 1423749 h 4332048"/>
              <a:gd name="connsiteX2" fmla="*/ 1069356 w 3898281"/>
              <a:gd name="connsiteY2" fmla="*/ 509348 h 4332048"/>
              <a:gd name="connsiteX3" fmla="*/ 1831356 w 3898281"/>
              <a:gd name="connsiteY3" fmla="*/ 1207849 h 4332048"/>
              <a:gd name="connsiteX4" fmla="*/ 1950418 w 3898281"/>
              <a:gd name="connsiteY4" fmla="*/ 14048 h 4332048"/>
              <a:gd name="connsiteX5" fmla="*/ 3898281 w 3898281"/>
              <a:gd name="connsiteY5" fmla="*/ 2173048 h 4332048"/>
              <a:gd name="connsiteX6" fmla="*/ 1950418 w 3898281"/>
              <a:gd name="connsiteY6" fmla="*/ 4332048 h 4332048"/>
              <a:gd name="connsiteX7" fmla="*/ 2555 w 3898281"/>
              <a:gd name="connsiteY7" fmla="*/ 2173048 h 4332048"/>
              <a:gd name="connsiteX0" fmla="*/ 2555 w 3898281"/>
              <a:gd name="connsiteY0" fmla="*/ 2173048 h 4332048"/>
              <a:gd name="connsiteX1" fmla="*/ 1526556 w 3898281"/>
              <a:gd name="connsiteY1" fmla="*/ 1423749 h 4332048"/>
              <a:gd name="connsiteX2" fmla="*/ 1069356 w 3898281"/>
              <a:gd name="connsiteY2" fmla="*/ 509348 h 4332048"/>
              <a:gd name="connsiteX3" fmla="*/ 1831356 w 3898281"/>
              <a:gd name="connsiteY3" fmla="*/ 1207849 h 4332048"/>
              <a:gd name="connsiteX4" fmla="*/ 1950418 w 3898281"/>
              <a:gd name="connsiteY4" fmla="*/ 14048 h 4332048"/>
              <a:gd name="connsiteX5" fmla="*/ 3898281 w 3898281"/>
              <a:gd name="connsiteY5" fmla="*/ 2173048 h 4332048"/>
              <a:gd name="connsiteX6" fmla="*/ 1950418 w 3898281"/>
              <a:gd name="connsiteY6" fmla="*/ 4332048 h 4332048"/>
              <a:gd name="connsiteX7" fmla="*/ 2555 w 3898281"/>
              <a:gd name="connsiteY7" fmla="*/ 2173048 h 4332048"/>
              <a:gd name="connsiteX0" fmla="*/ 2555 w 3898281"/>
              <a:gd name="connsiteY0" fmla="*/ 2173048 h 4332048"/>
              <a:gd name="connsiteX1" fmla="*/ 1526556 w 3898281"/>
              <a:gd name="connsiteY1" fmla="*/ 1423749 h 4332048"/>
              <a:gd name="connsiteX2" fmla="*/ 1069356 w 3898281"/>
              <a:gd name="connsiteY2" fmla="*/ 509348 h 4332048"/>
              <a:gd name="connsiteX3" fmla="*/ 1831356 w 3898281"/>
              <a:gd name="connsiteY3" fmla="*/ 1207849 h 4332048"/>
              <a:gd name="connsiteX4" fmla="*/ 1950418 w 3898281"/>
              <a:gd name="connsiteY4" fmla="*/ 14048 h 4332048"/>
              <a:gd name="connsiteX5" fmla="*/ 3898281 w 3898281"/>
              <a:gd name="connsiteY5" fmla="*/ 2173048 h 4332048"/>
              <a:gd name="connsiteX6" fmla="*/ 1950418 w 3898281"/>
              <a:gd name="connsiteY6" fmla="*/ 4332048 h 4332048"/>
              <a:gd name="connsiteX7" fmla="*/ 2555 w 3898281"/>
              <a:gd name="connsiteY7" fmla="*/ 2173048 h 4332048"/>
              <a:gd name="connsiteX0" fmla="*/ 2555 w 3898281"/>
              <a:gd name="connsiteY0" fmla="*/ 2174133 h 4333133"/>
              <a:gd name="connsiteX1" fmla="*/ 1526556 w 3898281"/>
              <a:gd name="connsiteY1" fmla="*/ 1424834 h 4333133"/>
              <a:gd name="connsiteX2" fmla="*/ 1069356 w 3898281"/>
              <a:gd name="connsiteY2" fmla="*/ 510433 h 4333133"/>
              <a:gd name="connsiteX3" fmla="*/ 1831356 w 3898281"/>
              <a:gd name="connsiteY3" fmla="*/ 1208934 h 4333133"/>
              <a:gd name="connsiteX4" fmla="*/ 1950418 w 3898281"/>
              <a:gd name="connsiteY4" fmla="*/ 15133 h 4333133"/>
              <a:gd name="connsiteX5" fmla="*/ 3898281 w 3898281"/>
              <a:gd name="connsiteY5" fmla="*/ 2174133 h 4333133"/>
              <a:gd name="connsiteX6" fmla="*/ 1950418 w 3898281"/>
              <a:gd name="connsiteY6" fmla="*/ 4333133 h 4333133"/>
              <a:gd name="connsiteX7" fmla="*/ 2555 w 3898281"/>
              <a:gd name="connsiteY7" fmla="*/ 2174133 h 4333133"/>
              <a:gd name="connsiteX0" fmla="*/ 2555 w 3898281"/>
              <a:gd name="connsiteY0" fmla="*/ 1778530 h 3937530"/>
              <a:gd name="connsiteX1" fmla="*/ 1526556 w 3898281"/>
              <a:gd name="connsiteY1" fmla="*/ 1029231 h 3937530"/>
              <a:gd name="connsiteX2" fmla="*/ 1069356 w 3898281"/>
              <a:gd name="connsiteY2" fmla="*/ 114830 h 3937530"/>
              <a:gd name="connsiteX3" fmla="*/ 1831356 w 3898281"/>
              <a:gd name="connsiteY3" fmla="*/ 813331 h 3937530"/>
              <a:gd name="connsiteX4" fmla="*/ 2026618 w 3898281"/>
              <a:gd name="connsiteY4" fmla="*/ 191030 h 3937530"/>
              <a:gd name="connsiteX5" fmla="*/ 3898281 w 3898281"/>
              <a:gd name="connsiteY5" fmla="*/ 1778530 h 3937530"/>
              <a:gd name="connsiteX6" fmla="*/ 1950418 w 3898281"/>
              <a:gd name="connsiteY6" fmla="*/ 3937530 h 3937530"/>
              <a:gd name="connsiteX7" fmla="*/ 2555 w 3898281"/>
              <a:gd name="connsiteY7" fmla="*/ 1778530 h 3937530"/>
              <a:gd name="connsiteX0" fmla="*/ 2555 w 3898281"/>
              <a:gd name="connsiteY0" fmla="*/ 1778530 h 3937530"/>
              <a:gd name="connsiteX1" fmla="*/ 1526556 w 3898281"/>
              <a:gd name="connsiteY1" fmla="*/ 1029231 h 3937530"/>
              <a:gd name="connsiteX2" fmla="*/ 1069356 w 3898281"/>
              <a:gd name="connsiteY2" fmla="*/ 114830 h 3937530"/>
              <a:gd name="connsiteX3" fmla="*/ 1831356 w 3898281"/>
              <a:gd name="connsiteY3" fmla="*/ 813331 h 3937530"/>
              <a:gd name="connsiteX4" fmla="*/ 2026618 w 3898281"/>
              <a:gd name="connsiteY4" fmla="*/ 191030 h 3937530"/>
              <a:gd name="connsiteX5" fmla="*/ 3898281 w 3898281"/>
              <a:gd name="connsiteY5" fmla="*/ 1778530 h 3937530"/>
              <a:gd name="connsiteX6" fmla="*/ 1950418 w 3898281"/>
              <a:gd name="connsiteY6" fmla="*/ 3937530 h 3937530"/>
              <a:gd name="connsiteX7" fmla="*/ 2555 w 3898281"/>
              <a:gd name="connsiteY7" fmla="*/ 1778530 h 3937530"/>
              <a:gd name="connsiteX0" fmla="*/ 2555 w 3900324"/>
              <a:gd name="connsiteY0" fmla="*/ 1778530 h 3937530"/>
              <a:gd name="connsiteX1" fmla="*/ 1526556 w 3900324"/>
              <a:gd name="connsiteY1" fmla="*/ 1029231 h 3937530"/>
              <a:gd name="connsiteX2" fmla="*/ 1069356 w 3900324"/>
              <a:gd name="connsiteY2" fmla="*/ 114830 h 3937530"/>
              <a:gd name="connsiteX3" fmla="*/ 1831356 w 3900324"/>
              <a:gd name="connsiteY3" fmla="*/ 813331 h 3937530"/>
              <a:gd name="connsiteX4" fmla="*/ 2026618 w 3900324"/>
              <a:gd name="connsiteY4" fmla="*/ 191030 h 3937530"/>
              <a:gd name="connsiteX5" fmla="*/ 2250456 w 3900324"/>
              <a:gd name="connsiteY5" fmla="*/ 864130 h 3937530"/>
              <a:gd name="connsiteX6" fmla="*/ 3898281 w 3900324"/>
              <a:gd name="connsiteY6" fmla="*/ 1778530 h 3937530"/>
              <a:gd name="connsiteX7" fmla="*/ 1950418 w 3900324"/>
              <a:gd name="connsiteY7" fmla="*/ 3937530 h 3937530"/>
              <a:gd name="connsiteX8" fmla="*/ 2555 w 3900324"/>
              <a:gd name="connsiteY8" fmla="*/ 1778530 h 3937530"/>
              <a:gd name="connsiteX0" fmla="*/ 2555 w 3900324"/>
              <a:gd name="connsiteY0" fmla="*/ 1778530 h 3937530"/>
              <a:gd name="connsiteX1" fmla="*/ 1526556 w 3900324"/>
              <a:gd name="connsiteY1" fmla="*/ 1029231 h 3937530"/>
              <a:gd name="connsiteX2" fmla="*/ 1069356 w 3900324"/>
              <a:gd name="connsiteY2" fmla="*/ 114830 h 3937530"/>
              <a:gd name="connsiteX3" fmla="*/ 1831356 w 3900324"/>
              <a:gd name="connsiteY3" fmla="*/ 813331 h 3937530"/>
              <a:gd name="connsiteX4" fmla="*/ 2026618 w 3900324"/>
              <a:gd name="connsiteY4" fmla="*/ 191030 h 3937530"/>
              <a:gd name="connsiteX5" fmla="*/ 2250456 w 3900324"/>
              <a:gd name="connsiteY5" fmla="*/ 864130 h 3937530"/>
              <a:gd name="connsiteX6" fmla="*/ 3898281 w 3900324"/>
              <a:gd name="connsiteY6" fmla="*/ 1778530 h 3937530"/>
              <a:gd name="connsiteX7" fmla="*/ 1950418 w 3900324"/>
              <a:gd name="connsiteY7" fmla="*/ 3937530 h 3937530"/>
              <a:gd name="connsiteX8" fmla="*/ 2555 w 3900324"/>
              <a:gd name="connsiteY8" fmla="*/ 1778530 h 3937530"/>
              <a:gd name="connsiteX0" fmla="*/ 2555 w 3900324"/>
              <a:gd name="connsiteY0" fmla="*/ 1778530 h 3937530"/>
              <a:gd name="connsiteX1" fmla="*/ 1526556 w 3900324"/>
              <a:gd name="connsiteY1" fmla="*/ 1029231 h 3937530"/>
              <a:gd name="connsiteX2" fmla="*/ 1069356 w 3900324"/>
              <a:gd name="connsiteY2" fmla="*/ 114830 h 3937530"/>
              <a:gd name="connsiteX3" fmla="*/ 1831356 w 3900324"/>
              <a:gd name="connsiteY3" fmla="*/ 813331 h 3937530"/>
              <a:gd name="connsiteX4" fmla="*/ 2026618 w 3900324"/>
              <a:gd name="connsiteY4" fmla="*/ 191030 h 3937530"/>
              <a:gd name="connsiteX5" fmla="*/ 2250456 w 3900324"/>
              <a:gd name="connsiteY5" fmla="*/ 864130 h 3937530"/>
              <a:gd name="connsiteX6" fmla="*/ 3898281 w 3900324"/>
              <a:gd name="connsiteY6" fmla="*/ 1778530 h 3937530"/>
              <a:gd name="connsiteX7" fmla="*/ 1950418 w 3900324"/>
              <a:gd name="connsiteY7" fmla="*/ 3937530 h 3937530"/>
              <a:gd name="connsiteX8" fmla="*/ 2555 w 3900324"/>
              <a:gd name="connsiteY8" fmla="*/ 1778530 h 3937530"/>
              <a:gd name="connsiteX0" fmla="*/ 2555 w 3900324"/>
              <a:gd name="connsiteY0" fmla="*/ 1778530 h 3937530"/>
              <a:gd name="connsiteX1" fmla="*/ 1526556 w 3900324"/>
              <a:gd name="connsiteY1" fmla="*/ 1029231 h 3937530"/>
              <a:gd name="connsiteX2" fmla="*/ 1069356 w 3900324"/>
              <a:gd name="connsiteY2" fmla="*/ 114830 h 3937530"/>
              <a:gd name="connsiteX3" fmla="*/ 1831356 w 3900324"/>
              <a:gd name="connsiteY3" fmla="*/ 813331 h 3937530"/>
              <a:gd name="connsiteX4" fmla="*/ 2026618 w 3900324"/>
              <a:gd name="connsiteY4" fmla="*/ 191030 h 3937530"/>
              <a:gd name="connsiteX5" fmla="*/ 2250456 w 3900324"/>
              <a:gd name="connsiteY5" fmla="*/ 864130 h 3937530"/>
              <a:gd name="connsiteX6" fmla="*/ 3898281 w 3900324"/>
              <a:gd name="connsiteY6" fmla="*/ 1778530 h 3937530"/>
              <a:gd name="connsiteX7" fmla="*/ 1950418 w 3900324"/>
              <a:gd name="connsiteY7" fmla="*/ 3937530 h 3937530"/>
              <a:gd name="connsiteX8" fmla="*/ 2555 w 3900324"/>
              <a:gd name="connsiteY8" fmla="*/ 1778530 h 3937530"/>
              <a:gd name="connsiteX0" fmla="*/ 2555 w 3900324"/>
              <a:gd name="connsiteY0" fmla="*/ 1778530 h 3937530"/>
              <a:gd name="connsiteX1" fmla="*/ 1526556 w 3900324"/>
              <a:gd name="connsiteY1" fmla="*/ 1029231 h 3937530"/>
              <a:gd name="connsiteX2" fmla="*/ 1069356 w 3900324"/>
              <a:gd name="connsiteY2" fmla="*/ 114830 h 3937530"/>
              <a:gd name="connsiteX3" fmla="*/ 1831356 w 3900324"/>
              <a:gd name="connsiteY3" fmla="*/ 813331 h 3937530"/>
              <a:gd name="connsiteX4" fmla="*/ 2026618 w 3900324"/>
              <a:gd name="connsiteY4" fmla="*/ 191030 h 3937530"/>
              <a:gd name="connsiteX5" fmla="*/ 2250456 w 3900324"/>
              <a:gd name="connsiteY5" fmla="*/ 864130 h 3937530"/>
              <a:gd name="connsiteX6" fmla="*/ 3898281 w 3900324"/>
              <a:gd name="connsiteY6" fmla="*/ 1778530 h 3937530"/>
              <a:gd name="connsiteX7" fmla="*/ 1950418 w 3900324"/>
              <a:gd name="connsiteY7" fmla="*/ 3937530 h 3937530"/>
              <a:gd name="connsiteX8" fmla="*/ 2555 w 3900324"/>
              <a:gd name="connsiteY8" fmla="*/ 1778530 h 3937530"/>
              <a:gd name="connsiteX0" fmla="*/ 2555 w 3900324"/>
              <a:gd name="connsiteY0" fmla="*/ 1778530 h 3937530"/>
              <a:gd name="connsiteX1" fmla="*/ 1526556 w 3900324"/>
              <a:gd name="connsiteY1" fmla="*/ 1029231 h 3937530"/>
              <a:gd name="connsiteX2" fmla="*/ 1069356 w 3900324"/>
              <a:gd name="connsiteY2" fmla="*/ 114830 h 3937530"/>
              <a:gd name="connsiteX3" fmla="*/ 1831356 w 3900324"/>
              <a:gd name="connsiteY3" fmla="*/ 813331 h 3937530"/>
              <a:gd name="connsiteX4" fmla="*/ 1975818 w 3900324"/>
              <a:gd name="connsiteY4" fmla="*/ 191030 h 3937530"/>
              <a:gd name="connsiteX5" fmla="*/ 2250456 w 3900324"/>
              <a:gd name="connsiteY5" fmla="*/ 864130 h 3937530"/>
              <a:gd name="connsiteX6" fmla="*/ 3898281 w 3900324"/>
              <a:gd name="connsiteY6" fmla="*/ 1778530 h 3937530"/>
              <a:gd name="connsiteX7" fmla="*/ 1950418 w 3900324"/>
              <a:gd name="connsiteY7" fmla="*/ 3937530 h 3937530"/>
              <a:gd name="connsiteX8" fmla="*/ 2555 w 3900324"/>
              <a:gd name="connsiteY8" fmla="*/ 1778530 h 3937530"/>
              <a:gd name="connsiteX0" fmla="*/ 2555 w 3900324"/>
              <a:gd name="connsiteY0" fmla="*/ 1778530 h 3937530"/>
              <a:gd name="connsiteX1" fmla="*/ 1526556 w 3900324"/>
              <a:gd name="connsiteY1" fmla="*/ 1029231 h 3937530"/>
              <a:gd name="connsiteX2" fmla="*/ 1069356 w 3900324"/>
              <a:gd name="connsiteY2" fmla="*/ 114830 h 3937530"/>
              <a:gd name="connsiteX3" fmla="*/ 1831356 w 3900324"/>
              <a:gd name="connsiteY3" fmla="*/ 813331 h 3937530"/>
              <a:gd name="connsiteX4" fmla="*/ 1975818 w 3900324"/>
              <a:gd name="connsiteY4" fmla="*/ 191030 h 3937530"/>
              <a:gd name="connsiteX5" fmla="*/ 2250456 w 3900324"/>
              <a:gd name="connsiteY5" fmla="*/ 864130 h 3937530"/>
              <a:gd name="connsiteX6" fmla="*/ 3898281 w 3900324"/>
              <a:gd name="connsiteY6" fmla="*/ 1778530 h 3937530"/>
              <a:gd name="connsiteX7" fmla="*/ 1950418 w 3900324"/>
              <a:gd name="connsiteY7" fmla="*/ 3937530 h 3937530"/>
              <a:gd name="connsiteX8" fmla="*/ 2555 w 3900324"/>
              <a:gd name="connsiteY8" fmla="*/ 1778530 h 3937530"/>
              <a:gd name="connsiteX0" fmla="*/ 2555 w 3900398"/>
              <a:gd name="connsiteY0" fmla="*/ 1778530 h 3937530"/>
              <a:gd name="connsiteX1" fmla="*/ 1526556 w 3900398"/>
              <a:gd name="connsiteY1" fmla="*/ 1029231 h 3937530"/>
              <a:gd name="connsiteX2" fmla="*/ 1069356 w 3900398"/>
              <a:gd name="connsiteY2" fmla="*/ 114830 h 3937530"/>
              <a:gd name="connsiteX3" fmla="*/ 1831356 w 3900398"/>
              <a:gd name="connsiteY3" fmla="*/ 813331 h 3937530"/>
              <a:gd name="connsiteX4" fmla="*/ 1975818 w 3900398"/>
              <a:gd name="connsiteY4" fmla="*/ 191030 h 3937530"/>
              <a:gd name="connsiteX5" fmla="*/ 2250456 w 3900398"/>
              <a:gd name="connsiteY5" fmla="*/ 864130 h 3937530"/>
              <a:gd name="connsiteX6" fmla="*/ 3898281 w 3900398"/>
              <a:gd name="connsiteY6" fmla="*/ 1778530 h 3937530"/>
              <a:gd name="connsiteX7" fmla="*/ 1950418 w 3900398"/>
              <a:gd name="connsiteY7" fmla="*/ 3937530 h 3937530"/>
              <a:gd name="connsiteX8" fmla="*/ 2555 w 3900398"/>
              <a:gd name="connsiteY8" fmla="*/ 1778530 h 3937530"/>
              <a:gd name="connsiteX0" fmla="*/ 2555 w 3934660"/>
              <a:gd name="connsiteY0" fmla="*/ 1778530 h 3937530"/>
              <a:gd name="connsiteX1" fmla="*/ 1526556 w 3934660"/>
              <a:gd name="connsiteY1" fmla="*/ 1029231 h 3937530"/>
              <a:gd name="connsiteX2" fmla="*/ 1069356 w 3934660"/>
              <a:gd name="connsiteY2" fmla="*/ 114830 h 3937530"/>
              <a:gd name="connsiteX3" fmla="*/ 1831356 w 3934660"/>
              <a:gd name="connsiteY3" fmla="*/ 813331 h 3937530"/>
              <a:gd name="connsiteX4" fmla="*/ 1975818 w 3934660"/>
              <a:gd name="connsiteY4" fmla="*/ 191030 h 3937530"/>
              <a:gd name="connsiteX5" fmla="*/ 2250456 w 3934660"/>
              <a:gd name="connsiteY5" fmla="*/ 864130 h 3937530"/>
              <a:gd name="connsiteX6" fmla="*/ 3101355 w 3934660"/>
              <a:gd name="connsiteY6" fmla="*/ 114830 h 3937530"/>
              <a:gd name="connsiteX7" fmla="*/ 3898281 w 3934660"/>
              <a:gd name="connsiteY7" fmla="*/ 1778530 h 3937530"/>
              <a:gd name="connsiteX8" fmla="*/ 1950418 w 3934660"/>
              <a:gd name="connsiteY8" fmla="*/ 3937530 h 3937530"/>
              <a:gd name="connsiteX9" fmla="*/ 2555 w 3934660"/>
              <a:gd name="connsiteY9" fmla="*/ 1778530 h 3937530"/>
              <a:gd name="connsiteX0" fmla="*/ 2555 w 3934660"/>
              <a:gd name="connsiteY0" fmla="*/ 1778530 h 3937530"/>
              <a:gd name="connsiteX1" fmla="*/ 1526556 w 3934660"/>
              <a:gd name="connsiteY1" fmla="*/ 1029231 h 3937530"/>
              <a:gd name="connsiteX2" fmla="*/ 1069356 w 3934660"/>
              <a:gd name="connsiteY2" fmla="*/ 114830 h 3937530"/>
              <a:gd name="connsiteX3" fmla="*/ 1831356 w 3934660"/>
              <a:gd name="connsiteY3" fmla="*/ 813331 h 3937530"/>
              <a:gd name="connsiteX4" fmla="*/ 1975818 w 3934660"/>
              <a:gd name="connsiteY4" fmla="*/ 191030 h 3937530"/>
              <a:gd name="connsiteX5" fmla="*/ 2250456 w 3934660"/>
              <a:gd name="connsiteY5" fmla="*/ 864130 h 3937530"/>
              <a:gd name="connsiteX6" fmla="*/ 3101355 w 3934660"/>
              <a:gd name="connsiteY6" fmla="*/ 114830 h 3937530"/>
              <a:gd name="connsiteX7" fmla="*/ 3898281 w 3934660"/>
              <a:gd name="connsiteY7" fmla="*/ 1778530 h 3937530"/>
              <a:gd name="connsiteX8" fmla="*/ 1950418 w 3934660"/>
              <a:gd name="connsiteY8" fmla="*/ 3937530 h 3937530"/>
              <a:gd name="connsiteX9" fmla="*/ 2555 w 3934660"/>
              <a:gd name="connsiteY9" fmla="*/ 1778530 h 3937530"/>
              <a:gd name="connsiteX0" fmla="*/ 2555 w 3934660"/>
              <a:gd name="connsiteY0" fmla="*/ 1778530 h 3937530"/>
              <a:gd name="connsiteX1" fmla="*/ 1526556 w 3934660"/>
              <a:gd name="connsiteY1" fmla="*/ 1029231 h 3937530"/>
              <a:gd name="connsiteX2" fmla="*/ 1069356 w 3934660"/>
              <a:gd name="connsiteY2" fmla="*/ 114830 h 3937530"/>
              <a:gd name="connsiteX3" fmla="*/ 1831356 w 3934660"/>
              <a:gd name="connsiteY3" fmla="*/ 813331 h 3937530"/>
              <a:gd name="connsiteX4" fmla="*/ 1975818 w 3934660"/>
              <a:gd name="connsiteY4" fmla="*/ 191030 h 3937530"/>
              <a:gd name="connsiteX5" fmla="*/ 2237756 w 3934660"/>
              <a:gd name="connsiteY5" fmla="*/ 826030 h 3937530"/>
              <a:gd name="connsiteX6" fmla="*/ 3101355 w 3934660"/>
              <a:gd name="connsiteY6" fmla="*/ 114830 h 3937530"/>
              <a:gd name="connsiteX7" fmla="*/ 3898281 w 3934660"/>
              <a:gd name="connsiteY7" fmla="*/ 1778530 h 3937530"/>
              <a:gd name="connsiteX8" fmla="*/ 1950418 w 3934660"/>
              <a:gd name="connsiteY8" fmla="*/ 3937530 h 3937530"/>
              <a:gd name="connsiteX9" fmla="*/ 2555 w 3934660"/>
              <a:gd name="connsiteY9" fmla="*/ 1778530 h 3937530"/>
              <a:gd name="connsiteX0" fmla="*/ 2555 w 3934660"/>
              <a:gd name="connsiteY0" fmla="*/ 1778530 h 3937530"/>
              <a:gd name="connsiteX1" fmla="*/ 1526556 w 3934660"/>
              <a:gd name="connsiteY1" fmla="*/ 1029231 h 3937530"/>
              <a:gd name="connsiteX2" fmla="*/ 1069356 w 3934660"/>
              <a:gd name="connsiteY2" fmla="*/ 114830 h 3937530"/>
              <a:gd name="connsiteX3" fmla="*/ 1831356 w 3934660"/>
              <a:gd name="connsiteY3" fmla="*/ 813331 h 3937530"/>
              <a:gd name="connsiteX4" fmla="*/ 1975818 w 3934660"/>
              <a:gd name="connsiteY4" fmla="*/ 191030 h 3937530"/>
              <a:gd name="connsiteX5" fmla="*/ 2237756 w 3934660"/>
              <a:gd name="connsiteY5" fmla="*/ 826030 h 3937530"/>
              <a:gd name="connsiteX6" fmla="*/ 3101355 w 3934660"/>
              <a:gd name="connsiteY6" fmla="*/ 114830 h 3937530"/>
              <a:gd name="connsiteX7" fmla="*/ 3898281 w 3934660"/>
              <a:gd name="connsiteY7" fmla="*/ 1778530 h 3937530"/>
              <a:gd name="connsiteX8" fmla="*/ 1950418 w 3934660"/>
              <a:gd name="connsiteY8" fmla="*/ 3937530 h 3937530"/>
              <a:gd name="connsiteX9" fmla="*/ 2555 w 3934660"/>
              <a:gd name="connsiteY9" fmla="*/ 1778530 h 3937530"/>
              <a:gd name="connsiteX0" fmla="*/ 2555 w 3934660"/>
              <a:gd name="connsiteY0" fmla="*/ 1778530 h 3937530"/>
              <a:gd name="connsiteX1" fmla="*/ 1526556 w 3934660"/>
              <a:gd name="connsiteY1" fmla="*/ 1029231 h 3937530"/>
              <a:gd name="connsiteX2" fmla="*/ 1069356 w 3934660"/>
              <a:gd name="connsiteY2" fmla="*/ 114830 h 3937530"/>
              <a:gd name="connsiteX3" fmla="*/ 1831356 w 3934660"/>
              <a:gd name="connsiteY3" fmla="*/ 813331 h 3937530"/>
              <a:gd name="connsiteX4" fmla="*/ 1975818 w 3934660"/>
              <a:gd name="connsiteY4" fmla="*/ 191030 h 3937530"/>
              <a:gd name="connsiteX5" fmla="*/ 2237756 w 3934660"/>
              <a:gd name="connsiteY5" fmla="*/ 826030 h 3937530"/>
              <a:gd name="connsiteX6" fmla="*/ 3101355 w 3934660"/>
              <a:gd name="connsiteY6" fmla="*/ 114830 h 3937530"/>
              <a:gd name="connsiteX7" fmla="*/ 3898281 w 3934660"/>
              <a:gd name="connsiteY7" fmla="*/ 1778530 h 3937530"/>
              <a:gd name="connsiteX8" fmla="*/ 1950418 w 3934660"/>
              <a:gd name="connsiteY8" fmla="*/ 3937530 h 3937530"/>
              <a:gd name="connsiteX9" fmla="*/ 2555 w 3934660"/>
              <a:gd name="connsiteY9" fmla="*/ 1778530 h 3937530"/>
              <a:gd name="connsiteX0" fmla="*/ 2555 w 3934660"/>
              <a:gd name="connsiteY0" fmla="*/ 1778530 h 3937530"/>
              <a:gd name="connsiteX1" fmla="*/ 1526556 w 3934660"/>
              <a:gd name="connsiteY1" fmla="*/ 1029231 h 3937530"/>
              <a:gd name="connsiteX2" fmla="*/ 1069356 w 3934660"/>
              <a:gd name="connsiteY2" fmla="*/ 114830 h 3937530"/>
              <a:gd name="connsiteX3" fmla="*/ 1831356 w 3934660"/>
              <a:gd name="connsiteY3" fmla="*/ 813331 h 3937530"/>
              <a:gd name="connsiteX4" fmla="*/ 1975818 w 3934660"/>
              <a:gd name="connsiteY4" fmla="*/ 191030 h 3937530"/>
              <a:gd name="connsiteX5" fmla="*/ 2237756 w 3934660"/>
              <a:gd name="connsiteY5" fmla="*/ 826030 h 3937530"/>
              <a:gd name="connsiteX6" fmla="*/ 3101355 w 3934660"/>
              <a:gd name="connsiteY6" fmla="*/ 114830 h 3937530"/>
              <a:gd name="connsiteX7" fmla="*/ 3898281 w 3934660"/>
              <a:gd name="connsiteY7" fmla="*/ 1778530 h 3937530"/>
              <a:gd name="connsiteX8" fmla="*/ 1950418 w 3934660"/>
              <a:gd name="connsiteY8" fmla="*/ 3937530 h 3937530"/>
              <a:gd name="connsiteX9" fmla="*/ 2555 w 3934660"/>
              <a:gd name="connsiteY9" fmla="*/ 1778530 h 3937530"/>
              <a:gd name="connsiteX0" fmla="*/ 2555 w 3934660"/>
              <a:gd name="connsiteY0" fmla="*/ 1778530 h 3937530"/>
              <a:gd name="connsiteX1" fmla="*/ 1526556 w 3934660"/>
              <a:gd name="connsiteY1" fmla="*/ 1029231 h 3937530"/>
              <a:gd name="connsiteX2" fmla="*/ 1069356 w 3934660"/>
              <a:gd name="connsiteY2" fmla="*/ 114830 h 3937530"/>
              <a:gd name="connsiteX3" fmla="*/ 1831356 w 3934660"/>
              <a:gd name="connsiteY3" fmla="*/ 813331 h 3937530"/>
              <a:gd name="connsiteX4" fmla="*/ 1975818 w 3934660"/>
              <a:gd name="connsiteY4" fmla="*/ 191030 h 3937530"/>
              <a:gd name="connsiteX5" fmla="*/ 2237756 w 3934660"/>
              <a:gd name="connsiteY5" fmla="*/ 826030 h 3937530"/>
              <a:gd name="connsiteX6" fmla="*/ 3101355 w 3934660"/>
              <a:gd name="connsiteY6" fmla="*/ 114830 h 3937530"/>
              <a:gd name="connsiteX7" fmla="*/ 3898281 w 3934660"/>
              <a:gd name="connsiteY7" fmla="*/ 1778530 h 3937530"/>
              <a:gd name="connsiteX8" fmla="*/ 1950418 w 3934660"/>
              <a:gd name="connsiteY8" fmla="*/ 3937530 h 3937530"/>
              <a:gd name="connsiteX9" fmla="*/ 2555 w 3934660"/>
              <a:gd name="connsiteY9" fmla="*/ 1778530 h 3937530"/>
              <a:gd name="connsiteX0" fmla="*/ 2555 w 3934660"/>
              <a:gd name="connsiteY0" fmla="*/ 1778530 h 3937530"/>
              <a:gd name="connsiteX1" fmla="*/ 1526556 w 3934660"/>
              <a:gd name="connsiteY1" fmla="*/ 1029231 h 3937530"/>
              <a:gd name="connsiteX2" fmla="*/ 1069356 w 3934660"/>
              <a:gd name="connsiteY2" fmla="*/ 114830 h 3937530"/>
              <a:gd name="connsiteX3" fmla="*/ 1831356 w 3934660"/>
              <a:gd name="connsiteY3" fmla="*/ 813331 h 3937530"/>
              <a:gd name="connsiteX4" fmla="*/ 1975818 w 3934660"/>
              <a:gd name="connsiteY4" fmla="*/ 191030 h 3937530"/>
              <a:gd name="connsiteX5" fmla="*/ 2237756 w 3934660"/>
              <a:gd name="connsiteY5" fmla="*/ 826030 h 3937530"/>
              <a:gd name="connsiteX6" fmla="*/ 3101355 w 3934660"/>
              <a:gd name="connsiteY6" fmla="*/ 114830 h 3937530"/>
              <a:gd name="connsiteX7" fmla="*/ 3898281 w 3934660"/>
              <a:gd name="connsiteY7" fmla="*/ 1778530 h 3937530"/>
              <a:gd name="connsiteX8" fmla="*/ 1950418 w 3934660"/>
              <a:gd name="connsiteY8" fmla="*/ 3937530 h 3937530"/>
              <a:gd name="connsiteX9" fmla="*/ 2555 w 3934660"/>
              <a:gd name="connsiteY9" fmla="*/ 1778530 h 3937530"/>
              <a:gd name="connsiteX0" fmla="*/ 2555 w 3939660"/>
              <a:gd name="connsiteY0" fmla="*/ 1778530 h 3937530"/>
              <a:gd name="connsiteX1" fmla="*/ 1526556 w 3939660"/>
              <a:gd name="connsiteY1" fmla="*/ 1029231 h 3937530"/>
              <a:gd name="connsiteX2" fmla="*/ 1069356 w 3939660"/>
              <a:gd name="connsiteY2" fmla="*/ 114830 h 3937530"/>
              <a:gd name="connsiteX3" fmla="*/ 1831356 w 3939660"/>
              <a:gd name="connsiteY3" fmla="*/ 813331 h 3937530"/>
              <a:gd name="connsiteX4" fmla="*/ 1975818 w 3939660"/>
              <a:gd name="connsiteY4" fmla="*/ 191030 h 3937530"/>
              <a:gd name="connsiteX5" fmla="*/ 2237756 w 3939660"/>
              <a:gd name="connsiteY5" fmla="*/ 826030 h 3937530"/>
              <a:gd name="connsiteX6" fmla="*/ 3101355 w 3939660"/>
              <a:gd name="connsiteY6" fmla="*/ 114830 h 3937530"/>
              <a:gd name="connsiteX7" fmla="*/ 3898281 w 3939660"/>
              <a:gd name="connsiteY7" fmla="*/ 1778530 h 3937530"/>
              <a:gd name="connsiteX8" fmla="*/ 1950418 w 3939660"/>
              <a:gd name="connsiteY8" fmla="*/ 3937530 h 3937530"/>
              <a:gd name="connsiteX9" fmla="*/ 2555 w 3939660"/>
              <a:gd name="connsiteY9" fmla="*/ 1778530 h 3937530"/>
              <a:gd name="connsiteX0" fmla="*/ 2555 w 3936115"/>
              <a:gd name="connsiteY0" fmla="*/ 1778530 h 3937530"/>
              <a:gd name="connsiteX1" fmla="*/ 1526556 w 3936115"/>
              <a:gd name="connsiteY1" fmla="*/ 1029231 h 3937530"/>
              <a:gd name="connsiteX2" fmla="*/ 1069356 w 3936115"/>
              <a:gd name="connsiteY2" fmla="*/ 114830 h 3937530"/>
              <a:gd name="connsiteX3" fmla="*/ 1831356 w 3936115"/>
              <a:gd name="connsiteY3" fmla="*/ 813331 h 3937530"/>
              <a:gd name="connsiteX4" fmla="*/ 1975818 w 3936115"/>
              <a:gd name="connsiteY4" fmla="*/ 191030 h 3937530"/>
              <a:gd name="connsiteX5" fmla="*/ 2237756 w 3936115"/>
              <a:gd name="connsiteY5" fmla="*/ 826030 h 3937530"/>
              <a:gd name="connsiteX6" fmla="*/ 3101355 w 3936115"/>
              <a:gd name="connsiteY6" fmla="*/ 114830 h 3937530"/>
              <a:gd name="connsiteX7" fmla="*/ 2656855 w 3936115"/>
              <a:gd name="connsiteY7" fmla="*/ 1168930 h 3937530"/>
              <a:gd name="connsiteX8" fmla="*/ 3898281 w 3936115"/>
              <a:gd name="connsiteY8" fmla="*/ 1778530 h 3937530"/>
              <a:gd name="connsiteX9" fmla="*/ 1950418 w 3936115"/>
              <a:gd name="connsiteY9" fmla="*/ 3937530 h 3937530"/>
              <a:gd name="connsiteX10" fmla="*/ 2555 w 3936115"/>
              <a:gd name="connsiteY10" fmla="*/ 1778530 h 3937530"/>
              <a:gd name="connsiteX0" fmla="*/ 2555 w 3936115"/>
              <a:gd name="connsiteY0" fmla="*/ 1778530 h 3937530"/>
              <a:gd name="connsiteX1" fmla="*/ 1526556 w 3936115"/>
              <a:gd name="connsiteY1" fmla="*/ 1029231 h 3937530"/>
              <a:gd name="connsiteX2" fmla="*/ 1069356 w 3936115"/>
              <a:gd name="connsiteY2" fmla="*/ 114830 h 3937530"/>
              <a:gd name="connsiteX3" fmla="*/ 1831356 w 3936115"/>
              <a:gd name="connsiteY3" fmla="*/ 813331 h 3937530"/>
              <a:gd name="connsiteX4" fmla="*/ 1975818 w 3936115"/>
              <a:gd name="connsiteY4" fmla="*/ 191030 h 3937530"/>
              <a:gd name="connsiteX5" fmla="*/ 2237756 w 3936115"/>
              <a:gd name="connsiteY5" fmla="*/ 826030 h 3937530"/>
              <a:gd name="connsiteX6" fmla="*/ 3101355 w 3936115"/>
              <a:gd name="connsiteY6" fmla="*/ 114830 h 3937530"/>
              <a:gd name="connsiteX7" fmla="*/ 2656855 w 3936115"/>
              <a:gd name="connsiteY7" fmla="*/ 1168930 h 3937530"/>
              <a:gd name="connsiteX8" fmla="*/ 3898281 w 3936115"/>
              <a:gd name="connsiteY8" fmla="*/ 1778530 h 3937530"/>
              <a:gd name="connsiteX9" fmla="*/ 1950418 w 3936115"/>
              <a:gd name="connsiteY9" fmla="*/ 3937530 h 3937530"/>
              <a:gd name="connsiteX10" fmla="*/ 2555 w 3936115"/>
              <a:gd name="connsiteY10" fmla="*/ 1778530 h 3937530"/>
              <a:gd name="connsiteX0" fmla="*/ 2555 w 3935230"/>
              <a:gd name="connsiteY0" fmla="*/ 1778530 h 3937530"/>
              <a:gd name="connsiteX1" fmla="*/ 1526556 w 3935230"/>
              <a:gd name="connsiteY1" fmla="*/ 1029231 h 3937530"/>
              <a:gd name="connsiteX2" fmla="*/ 1069356 w 3935230"/>
              <a:gd name="connsiteY2" fmla="*/ 114830 h 3937530"/>
              <a:gd name="connsiteX3" fmla="*/ 1831356 w 3935230"/>
              <a:gd name="connsiteY3" fmla="*/ 813331 h 3937530"/>
              <a:gd name="connsiteX4" fmla="*/ 1975818 w 3935230"/>
              <a:gd name="connsiteY4" fmla="*/ 191030 h 3937530"/>
              <a:gd name="connsiteX5" fmla="*/ 2237756 w 3935230"/>
              <a:gd name="connsiteY5" fmla="*/ 826030 h 3937530"/>
              <a:gd name="connsiteX6" fmla="*/ 3101355 w 3935230"/>
              <a:gd name="connsiteY6" fmla="*/ 114830 h 3937530"/>
              <a:gd name="connsiteX7" fmla="*/ 2618755 w 3935230"/>
              <a:gd name="connsiteY7" fmla="*/ 1118130 h 3937530"/>
              <a:gd name="connsiteX8" fmla="*/ 3898281 w 3935230"/>
              <a:gd name="connsiteY8" fmla="*/ 1778530 h 3937530"/>
              <a:gd name="connsiteX9" fmla="*/ 1950418 w 3935230"/>
              <a:gd name="connsiteY9" fmla="*/ 3937530 h 3937530"/>
              <a:gd name="connsiteX10" fmla="*/ 2555 w 3935230"/>
              <a:gd name="connsiteY10" fmla="*/ 1778530 h 3937530"/>
              <a:gd name="connsiteX0" fmla="*/ 2555 w 3932391"/>
              <a:gd name="connsiteY0" fmla="*/ 1778530 h 3937530"/>
              <a:gd name="connsiteX1" fmla="*/ 1526556 w 3932391"/>
              <a:gd name="connsiteY1" fmla="*/ 1029231 h 3937530"/>
              <a:gd name="connsiteX2" fmla="*/ 1069356 w 3932391"/>
              <a:gd name="connsiteY2" fmla="*/ 114830 h 3937530"/>
              <a:gd name="connsiteX3" fmla="*/ 1831356 w 3932391"/>
              <a:gd name="connsiteY3" fmla="*/ 813331 h 3937530"/>
              <a:gd name="connsiteX4" fmla="*/ 1975818 w 3932391"/>
              <a:gd name="connsiteY4" fmla="*/ 191030 h 3937530"/>
              <a:gd name="connsiteX5" fmla="*/ 2237756 w 3932391"/>
              <a:gd name="connsiteY5" fmla="*/ 826030 h 3937530"/>
              <a:gd name="connsiteX6" fmla="*/ 3101355 w 3932391"/>
              <a:gd name="connsiteY6" fmla="*/ 114830 h 3937530"/>
              <a:gd name="connsiteX7" fmla="*/ 2618755 w 3932391"/>
              <a:gd name="connsiteY7" fmla="*/ 1118130 h 3937530"/>
              <a:gd name="connsiteX8" fmla="*/ 3898281 w 3932391"/>
              <a:gd name="connsiteY8" fmla="*/ 1778530 h 3937530"/>
              <a:gd name="connsiteX9" fmla="*/ 1950418 w 3932391"/>
              <a:gd name="connsiteY9" fmla="*/ 3937530 h 3937530"/>
              <a:gd name="connsiteX10" fmla="*/ 2555 w 3932391"/>
              <a:gd name="connsiteY10" fmla="*/ 1778530 h 3937530"/>
              <a:gd name="connsiteX0" fmla="*/ 2555 w 3934808"/>
              <a:gd name="connsiteY0" fmla="*/ 1778530 h 3937530"/>
              <a:gd name="connsiteX1" fmla="*/ 1526556 w 3934808"/>
              <a:gd name="connsiteY1" fmla="*/ 1029231 h 3937530"/>
              <a:gd name="connsiteX2" fmla="*/ 1069356 w 3934808"/>
              <a:gd name="connsiteY2" fmla="*/ 114830 h 3937530"/>
              <a:gd name="connsiteX3" fmla="*/ 1831356 w 3934808"/>
              <a:gd name="connsiteY3" fmla="*/ 813331 h 3937530"/>
              <a:gd name="connsiteX4" fmla="*/ 1975818 w 3934808"/>
              <a:gd name="connsiteY4" fmla="*/ 191030 h 3937530"/>
              <a:gd name="connsiteX5" fmla="*/ 2237756 w 3934808"/>
              <a:gd name="connsiteY5" fmla="*/ 826030 h 3937530"/>
              <a:gd name="connsiteX6" fmla="*/ 3101355 w 3934808"/>
              <a:gd name="connsiteY6" fmla="*/ 114830 h 3937530"/>
              <a:gd name="connsiteX7" fmla="*/ 2618755 w 3934808"/>
              <a:gd name="connsiteY7" fmla="*/ 1118130 h 3937530"/>
              <a:gd name="connsiteX8" fmla="*/ 3088657 w 3934808"/>
              <a:gd name="connsiteY8" fmla="*/ 1168930 h 3937530"/>
              <a:gd name="connsiteX9" fmla="*/ 3898281 w 3934808"/>
              <a:gd name="connsiteY9" fmla="*/ 1778530 h 3937530"/>
              <a:gd name="connsiteX10" fmla="*/ 1950418 w 3934808"/>
              <a:gd name="connsiteY10" fmla="*/ 3937530 h 3937530"/>
              <a:gd name="connsiteX11" fmla="*/ 2555 w 3934808"/>
              <a:gd name="connsiteY11" fmla="*/ 1778530 h 3937530"/>
              <a:gd name="connsiteX0" fmla="*/ 2555 w 3934808"/>
              <a:gd name="connsiteY0" fmla="*/ 1778530 h 3937530"/>
              <a:gd name="connsiteX1" fmla="*/ 1526556 w 3934808"/>
              <a:gd name="connsiteY1" fmla="*/ 1029231 h 3937530"/>
              <a:gd name="connsiteX2" fmla="*/ 1069356 w 3934808"/>
              <a:gd name="connsiteY2" fmla="*/ 114830 h 3937530"/>
              <a:gd name="connsiteX3" fmla="*/ 1831356 w 3934808"/>
              <a:gd name="connsiteY3" fmla="*/ 813331 h 3937530"/>
              <a:gd name="connsiteX4" fmla="*/ 1975818 w 3934808"/>
              <a:gd name="connsiteY4" fmla="*/ 191030 h 3937530"/>
              <a:gd name="connsiteX5" fmla="*/ 2237756 w 3934808"/>
              <a:gd name="connsiteY5" fmla="*/ 826030 h 3937530"/>
              <a:gd name="connsiteX6" fmla="*/ 3101355 w 3934808"/>
              <a:gd name="connsiteY6" fmla="*/ 114830 h 3937530"/>
              <a:gd name="connsiteX7" fmla="*/ 2618755 w 3934808"/>
              <a:gd name="connsiteY7" fmla="*/ 1118130 h 3937530"/>
              <a:gd name="connsiteX8" fmla="*/ 3088657 w 3934808"/>
              <a:gd name="connsiteY8" fmla="*/ 1168930 h 3937530"/>
              <a:gd name="connsiteX9" fmla="*/ 3898281 w 3934808"/>
              <a:gd name="connsiteY9" fmla="*/ 1778530 h 3937530"/>
              <a:gd name="connsiteX10" fmla="*/ 1950418 w 3934808"/>
              <a:gd name="connsiteY10" fmla="*/ 3937530 h 3937530"/>
              <a:gd name="connsiteX11" fmla="*/ 2555 w 3934808"/>
              <a:gd name="connsiteY11" fmla="*/ 1778530 h 3937530"/>
              <a:gd name="connsiteX0" fmla="*/ 2555 w 3933441"/>
              <a:gd name="connsiteY0" fmla="*/ 1778530 h 3937530"/>
              <a:gd name="connsiteX1" fmla="*/ 1526556 w 3933441"/>
              <a:gd name="connsiteY1" fmla="*/ 1029231 h 3937530"/>
              <a:gd name="connsiteX2" fmla="*/ 1069356 w 3933441"/>
              <a:gd name="connsiteY2" fmla="*/ 114830 h 3937530"/>
              <a:gd name="connsiteX3" fmla="*/ 1831356 w 3933441"/>
              <a:gd name="connsiteY3" fmla="*/ 813331 h 3937530"/>
              <a:gd name="connsiteX4" fmla="*/ 1975818 w 3933441"/>
              <a:gd name="connsiteY4" fmla="*/ 191030 h 3937530"/>
              <a:gd name="connsiteX5" fmla="*/ 2237756 w 3933441"/>
              <a:gd name="connsiteY5" fmla="*/ 826030 h 3937530"/>
              <a:gd name="connsiteX6" fmla="*/ 3101355 w 3933441"/>
              <a:gd name="connsiteY6" fmla="*/ 114830 h 3937530"/>
              <a:gd name="connsiteX7" fmla="*/ 2618755 w 3933441"/>
              <a:gd name="connsiteY7" fmla="*/ 1118130 h 3937530"/>
              <a:gd name="connsiteX8" fmla="*/ 3050557 w 3933441"/>
              <a:gd name="connsiteY8" fmla="*/ 1143530 h 3937530"/>
              <a:gd name="connsiteX9" fmla="*/ 3898281 w 3933441"/>
              <a:gd name="connsiteY9" fmla="*/ 1778530 h 3937530"/>
              <a:gd name="connsiteX10" fmla="*/ 1950418 w 3933441"/>
              <a:gd name="connsiteY10" fmla="*/ 3937530 h 3937530"/>
              <a:gd name="connsiteX11" fmla="*/ 2555 w 3933441"/>
              <a:gd name="connsiteY11" fmla="*/ 1778530 h 3937530"/>
              <a:gd name="connsiteX0" fmla="*/ 2555 w 3930002"/>
              <a:gd name="connsiteY0" fmla="*/ 1778530 h 3937530"/>
              <a:gd name="connsiteX1" fmla="*/ 1526556 w 3930002"/>
              <a:gd name="connsiteY1" fmla="*/ 1029231 h 3937530"/>
              <a:gd name="connsiteX2" fmla="*/ 1069356 w 3930002"/>
              <a:gd name="connsiteY2" fmla="*/ 114830 h 3937530"/>
              <a:gd name="connsiteX3" fmla="*/ 1831356 w 3930002"/>
              <a:gd name="connsiteY3" fmla="*/ 813331 h 3937530"/>
              <a:gd name="connsiteX4" fmla="*/ 1975818 w 3930002"/>
              <a:gd name="connsiteY4" fmla="*/ 191030 h 3937530"/>
              <a:gd name="connsiteX5" fmla="*/ 2237756 w 3930002"/>
              <a:gd name="connsiteY5" fmla="*/ 826030 h 3937530"/>
              <a:gd name="connsiteX6" fmla="*/ 3101355 w 3930002"/>
              <a:gd name="connsiteY6" fmla="*/ 114830 h 3937530"/>
              <a:gd name="connsiteX7" fmla="*/ 2618755 w 3930002"/>
              <a:gd name="connsiteY7" fmla="*/ 1118130 h 3937530"/>
              <a:gd name="connsiteX8" fmla="*/ 3050557 w 3930002"/>
              <a:gd name="connsiteY8" fmla="*/ 1143530 h 3937530"/>
              <a:gd name="connsiteX9" fmla="*/ 3898281 w 3930002"/>
              <a:gd name="connsiteY9" fmla="*/ 1778530 h 3937530"/>
              <a:gd name="connsiteX10" fmla="*/ 1950418 w 3930002"/>
              <a:gd name="connsiteY10" fmla="*/ 3937530 h 3937530"/>
              <a:gd name="connsiteX11" fmla="*/ 2555 w 3930002"/>
              <a:gd name="connsiteY11" fmla="*/ 1778530 h 3937530"/>
              <a:gd name="connsiteX0" fmla="*/ 2555 w 3928585"/>
              <a:gd name="connsiteY0" fmla="*/ 1778530 h 3937530"/>
              <a:gd name="connsiteX1" fmla="*/ 1526556 w 3928585"/>
              <a:gd name="connsiteY1" fmla="*/ 1029231 h 3937530"/>
              <a:gd name="connsiteX2" fmla="*/ 1069356 w 3928585"/>
              <a:gd name="connsiteY2" fmla="*/ 114830 h 3937530"/>
              <a:gd name="connsiteX3" fmla="*/ 1831356 w 3928585"/>
              <a:gd name="connsiteY3" fmla="*/ 813331 h 3937530"/>
              <a:gd name="connsiteX4" fmla="*/ 1975818 w 3928585"/>
              <a:gd name="connsiteY4" fmla="*/ 191030 h 3937530"/>
              <a:gd name="connsiteX5" fmla="*/ 2237756 w 3928585"/>
              <a:gd name="connsiteY5" fmla="*/ 826030 h 3937530"/>
              <a:gd name="connsiteX6" fmla="*/ 3101355 w 3928585"/>
              <a:gd name="connsiteY6" fmla="*/ 114830 h 3937530"/>
              <a:gd name="connsiteX7" fmla="*/ 2618755 w 3928585"/>
              <a:gd name="connsiteY7" fmla="*/ 1118130 h 3937530"/>
              <a:gd name="connsiteX8" fmla="*/ 2998170 w 3928585"/>
              <a:gd name="connsiteY8" fmla="*/ 1143530 h 3937530"/>
              <a:gd name="connsiteX9" fmla="*/ 3898281 w 3928585"/>
              <a:gd name="connsiteY9" fmla="*/ 1778530 h 3937530"/>
              <a:gd name="connsiteX10" fmla="*/ 1950418 w 3928585"/>
              <a:gd name="connsiteY10" fmla="*/ 3937530 h 3937530"/>
              <a:gd name="connsiteX11" fmla="*/ 2555 w 3928585"/>
              <a:gd name="connsiteY11" fmla="*/ 1778530 h 3937530"/>
              <a:gd name="connsiteX0" fmla="*/ 2555 w 3928585"/>
              <a:gd name="connsiteY0" fmla="*/ 1778530 h 3937530"/>
              <a:gd name="connsiteX1" fmla="*/ 1526556 w 3928585"/>
              <a:gd name="connsiteY1" fmla="*/ 1029231 h 3937530"/>
              <a:gd name="connsiteX2" fmla="*/ 1069356 w 3928585"/>
              <a:gd name="connsiteY2" fmla="*/ 114830 h 3937530"/>
              <a:gd name="connsiteX3" fmla="*/ 1831356 w 3928585"/>
              <a:gd name="connsiteY3" fmla="*/ 813331 h 3937530"/>
              <a:gd name="connsiteX4" fmla="*/ 1975818 w 3928585"/>
              <a:gd name="connsiteY4" fmla="*/ 191030 h 3937530"/>
              <a:gd name="connsiteX5" fmla="*/ 2237756 w 3928585"/>
              <a:gd name="connsiteY5" fmla="*/ 826030 h 3937530"/>
              <a:gd name="connsiteX6" fmla="*/ 3101355 w 3928585"/>
              <a:gd name="connsiteY6" fmla="*/ 114830 h 3937530"/>
              <a:gd name="connsiteX7" fmla="*/ 2618755 w 3928585"/>
              <a:gd name="connsiteY7" fmla="*/ 1118130 h 3937530"/>
              <a:gd name="connsiteX8" fmla="*/ 2998170 w 3928585"/>
              <a:gd name="connsiteY8" fmla="*/ 1143530 h 3937530"/>
              <a:gd name="connsiteX9" fmla="*/ 3898281 w 3928585"/>
              <a:gd name="connsiteY9" fmla="*/ 1778530 h 3937530"/>
              <a:gd name="connsiteX10" fmla="*/ 1950418 w 3928585"/>
              <a:gd name="connsiteY10" fmla="*/ 3937530 h 3937530"/>
              <a:gd name="connsiteX11" fmla="*/ 2555 w 3928585"/>
              <a:gd name="connsiteY11" fmla="*/ 1778530 h 3937530"/>
              <a:gd name="connsiteX0" fmla="*/ 2555 w 3929566"/>
              <a:gd name="connsiteY0" fmla="*/ 1778530 h 3937530"/>
              <a:gd name="connsiteX1" fmla="*/ 1526556 w 3929566"/>
              <a:gd name="connsiteY1" fmla="*/ 1029231 h 3937530"/>
              <a:gd name="connsiteX2" fmla="*/ 1069356 w 3929566"/>
              <a:gd name="connsiteY2" fmla="*/ 114830 h 3937530"/>
              <a:gd name="connsiteX3" fmla="*/ 1831356 w 3929566"/>
              <a:gd name="connsiteY3" fmla="*/ 813331 h 3937530"/>
              <a:gd name="connsiteX4" fmla="*/ 1975818 w 3929566"/>
              <a:gd name="connsiteY4" fmla="*/ 191030 h 3937530"/>
              <a:gd name="connsiteX5" fmla="*/ 2237756 w 3929566"/>
              <a:gd name="connsiteY5" fmla="*/ 826030 h 3937530"/>
              <a:gd name="connsiteX6" fmla="*/ 3101355 w 3929566"/>
              <a:gd name="connsiteY6" fmla="*/ 114830 h 3937530"/>
              <a:gd name="connsiteX7" fmla="*/ 2618755 w 3929566"/>
              <a:gd name="connsiteY7" fmla="*/ 1118130 h 3937530"/>
              <a:gd name="connsiteX8" fmla="*/ 2998170 w 3929566"/>
              <a:gd name="connsiteY8" fmla="*/ 1143530 h 3937530"/>
              <a:gd name="connsiteX9" fmla="*/ 3898281 w 3929566"/>
              <a:gd name="connsiteY9" fmla="*/ 1778530 h 3937530"/>
              <a:gd name="connsiteX10" fmla="*/ 1950418 w 3929566"/>
              <a:gd name="connsiteY10" fmla="*/ 3937530 h 3937530"/>
              <a:gd name="connsiteX11" fmla="*/ 2555 w 3929566"/>
              <a:gd name="connsiteY11" fmla="*/ 1778530 h 3937530"/>
              <a:gd name="connsiteX0" fmla="*/ 2555 w 3935470"/>
              <a:gd name="connsiteY0" fmla="*/ 1778530 h 3937530"/>
              <a:gd name="connsiteX1" fmla="*/ 1526556 w 3935470"/>
              <a:gd name="connsiteY1" fmla="*/ 1029231 h 3937530"/>
              <a:gd name="connsiteX2" fmla="*/ 1069356 w 3935470"/>
              <a:gd name="connsiteY2" fmla="*/ 114830 h 3937530"/>
              <a:gd name="connsiteX3" fmla="*/ 1831356 w 3935470"/>
              <a:gd name="connsiteY3" fmla="*/ 813331 h 3937530"/>
              <a:gd name="connsiteX4" fmla="*/ 1975818 w 3935470"/>
              <a:gd name="connsiteY4" fmla="*/ 191030 h 3937530"/>
              <a:gd name="connsiteX5" fmla="*/ 2237756 w 3935470"/>
              <a:gd name="connsiteY5" fmla="*/ 826030 h 3937530"/>
              <a:gd name="connsiteX6" fmla="*/ 3101355 w 3935470"/>
              <a:gd name="connsiteY6" fmla="*/ 114830 h 3937530"/>
              <a:gd name="connsiteX7" fmla="*/ 2618755 w 3935470"/>
              <a:gd name="connsiteY7" fmla="*/ 1118130 h 3937530"/>
              <a:gd name="connsiteX8" fmla="*/ 2998170 w 3935470"/>
              <a:gd name="connsiteY8" fmla="*/ 1143530 h 3937530"/>
              <a:gd name="connsiteX9" fmla="*/ 2821957 w 3935470"/>
              <a:gd name="connsiteY9" fmla="*/ 1608668 h 3937530"/>
              <a:gd name="connsiteX10" fmla="*/ 3898281 w 3935470"/>
              <a:gd name="connsiteY10" fmla="*/ 1778530 h 3937530"/>
              <a:gd name="connsiteX11" fmla="*/ 1950418 w 3935470"/>
              <a:gd name="connsiteY11" fmla="*/ 3937530 h 3937530"/>
              <a:gd name="connsiteX12" fmla="*/ 2555 w 3935470"/>
              <a:gd name="connsiteY12" fmla="*/ 1778530 h 3937530"/>
              <a:gd name="connsiteX0" fmla="*/ 2555 w 3935470"/>
              <a:gd name="connsiteY0" fmla="*/ 1778530 h 3937530"/>
              <a:gd name="connsiteX1" fmla="*/ 1526556 w 3935470"/>
              <a:gd name="connsiteY1" fmla="*/ 1029231 h 3937530"/>
              <a:gd name="connsiteX2" fmla="*/ 1069356 w 3935470"/>
              <a:gd name="connsiteY2" fmla="*/ 114830 h 3937530"/>
              <a:gd name="connsiteX3" fmla="*/ 1831356 w 3935470"/>
              <a:gd name="connsiteY3" fmla="*/ 813331 h 3937530"/>
              <a:gd name="connsiteX4" fmla="*/ 1975818 w 3935470"/>
              <a:gd name="connsiteY4" fmla="*/ 191030 h 3937530"/>
              <a:gd name="connsiteX5" fmla="*/ 2237756 w 3935470"/>
              <a:gd name="connsiteY5" fmla="*/ 826030 h 3937530"/>
              <a:gd name="connsiteX6" fmla="*/ 3101355 w 3935470"/>
              <a:gd name="connsiteY6" fmla="*/ 114830 h 3937530"/>
              <a:gd name="connsiteX7" fmla="*/ 2618755 w 3935470"/>
              <a:gd name="connsiteY7" fmla="*/ 1118130 h 3937530"/>
              <a:gd name="connsiteX8" fmla="*/ 3060082 w 3935470"/>
              <a:gd name="connsiteY8" fmla="*/ 1205443 h 3937530"/>
              <a:gd name="connsiteX9" fmla="*/ 2821957 w 3935470"/>
              <a:gd name="connsiteY9" fmla="*/ 1608668 h 3937530"/>
              <a:gd name="connsiteX10" fmla="*/ 3898281 w 3935470"/>
              <a:gd name="connsiteY10" fmla="*/ 1778530 h 3937530"/>
              <a:gd name="connsiteX11" fmla="*/ 1950418 w 3935470"/>
              <a:gd name="connsiteY11" fmla="*/ 3937530 h 3937530"/>
              <a:gd name="connsiteX12" fmla="*/ 2555 w 3935470"/>
              <a:gd name="connsiteY12" fmla="*/ 1778530 h 3937530"/>
              <a:gd name="connsiteX0" fmla="*/ 2555 w 3935470"/>
              <a:gd name="connsiteY0" fmla="*/ 1778530 h 3937530"/>
              <a:gd name="connsiteX1" fmla="*/ 1526556 w 3935470"/>
              <a:gd name="connsiteY1" fmla="*/ 1029231 h 3937530"/>
              <a:gd name="connsiteX2" fmla="*/ 1069356 w 3935470"/>
              <a:gd name="connsiteY2" fmla="*/ 114830 h 3937530"/>
              <a:gd name="connsiteX3" fmla="*/ 1831356 w 3935470"/>
              <a:gd name="connsiteY3" fmla="*/ 813331 h 3937530"/>
              <a:gd name="connsiteX4" fmla="*/ 1975818 w 3935470"/>
              <a:gd name="connsiteY4" fmla="*/ 191030 h 3937530"/>
              <a:gd name="connsiteX5" fmla="*/ 2237756 w 3935470"/>
              <a:gd name="connsiteY5" fmla="*/ 826030 h 3937530"/>
              <a:gd name="connsiteX6" fmla="*/ 3101355 w 3935470"/>
              <a:gd name="connsiteY6" fmla="*/ 114830 h 3937530"/>
              <a:gd name="connsiteX7" fmla="*/ 2618755 w 3935470"/>
              <a:gd name="connsiteY7" fmla="*/ 1118130 h 3937530"/>
              <a:gd name="connsiteX8" fmla="*/ 3060082 w 3935470"/>
              <a:gd name="connsiteY8" fmla="*/ 1205443 h 3937530"/>
              <a:gd name="connsiteX9" fmla="*/ 2821957 w 3935470"/>
              <a:gd name="connsiteY9" fmla="*/ 1608668 h 3937530"/>
              <a:gd name="connsiteX10" fmla="*/ 3898281 w 3935470"/>
              <a:gd name="connsiteY10" fmla="*/ 1778530 h 3937530"/>
              <a:gd name="connsiteX11" fmla="*/ 1950418 w 3935470"/>
              <a:gd name="connsiteY11" fmla="*/ 3937530 h 3937530"/>
              <a:gd name="connsiteX12" fmla="*/ 2555 w 3935470"/>
              <a:gd name="connsiteY12" fmla="*/ 1778530 h 3937530"/>
              <a:gd name="connsiteX0" fmla="*/ 2555 w 3935470"/>
              <a:gd name="connsiteY0" fmla="*/ 1778530 h 3937530"/>
              <a:gd name="connsiteX1" fmla="*/ 1526556 w 3935470"/>
              <a:gd name="connsiteY1" fmla="*/ 1029231 h 3937530"/>
              <a:gd name="connsiteX2" fmla="*/ 1069356 w 3935470"/>
              <a:gd name="connsiteY2" fmla="*/ 114830 h 3937530"/>
              <a:gd name="connsiteX3" fmla="*/ 1831356 w 3935470"/>
              <a:gd name="connsiteY3" fmla="*/ 813331 h 3937530"/>
              <a:gd name="connsiteX4" fmla="*/ 1975818 w 3935470"/>
              <a:gd name="connsiteY4" fmla="*/ 191030 h 3937530"/>
              <a:gd name="connsiteX5" fmla="*/ 2237756 w 3935470"/>
              <a:gd name="connsiteY5" fmla="*/ 826030 h 3937530"/>
              <a:gd name="connsiteX6" fmla="*/ 3101355 w 3935470"/>
              <a:gd name="connsiteY6" fmla="*/ 114830 h 3937530"/>
              <a:gd name="connsiteX7" fmla="*/ 2618755 w 3935470"/>
              <a:gd name="connsiteY7" fmla="*/ 1118130 h 3937530"/>
              <a:gd name="connsiteX8" fmla="*/ 3060082 w 3935470"/>
              <a:gd name="connsiteY8" fmla="*/ 1205443 h 3937530"/>
              <a:gd name="connsiteX9" fmla="*/ 2821957 w 3935470"/>
              <a:gd name="connsiteY9" fmla="*/ 1608668 h 3937530"/>
              <a:gd name="connsiteX10" fmla="*/ 3898281 w 3935470"/>
              <a:gd name="connsiteY10" fmla="*/ 1778530 h 3937530"/>
              <a:gd name="connsiteX11" fmla="*/ 1950418 w 3935470"/>
              <a:gd name="connsiteY11" fmla="*/ 3937530 h 3937530"/>
              <a:gd name="connsiteX12" fmla="*/ 2555 w 3935470"/>
              <a:gd name="connsiteY12" fmla="*/ 1778530 h 3937530"/>
              <a:gd name="connsiteX0" fmla="*/ 2555 w 3935470"/>
              <a:gd name="connsiteY0" fmla="*/ 1778530 h 3937530"/>
              <a:gd name="connsiteX1" fmla="*/ 1526556 w 3935470"/>
              <a:gd name="connsiteY1" fmla="*/ 1029231 h 3937530"/>
              <a:gd name="connsiteX2" fmla="*/ 1069356 w 3935470"/>
              <a:gd name="connsiteY2" fmla="*/ 114830 h 3937530"/>
              <a:gd name="connsiteX3" fmla="*/ 1831356 w 3935470"/>
              <a:gd name="connsiteY3" fmla="*/ 813331 h 3937530"/>
              <a:gd name="connsiteX4" fmla="*/ 1975818 w 3935470"/>
              <a:gd name="connsiteY4" fmla="*/ 191030 h 3937530"/>
              <a:gd name="connsiteX5" fmla="*/ 2237756 w 3935470"/>
              <a:gd name="connsiteY5" fmla="*/ 826030 h 3937530"/>
              <a:gd name="connsiteX6" fmla="*/ 3101355 w 3935470"/>
              <a:gd name="connsiteY6" fmla="*/ 114830 h 3937530"/>
              <a:gd name="connsiteX7" fmla="*/ 2609230 w 3935470"/>
              <a:gd name="connsiteY7" fmla="*/ 1141942 h 3937530"/>
              <a:gd name="connsiteX8" fmla="*/ 3060082 w 3935470"/>
              <a:gd name="connsiteY8" fmla="*/ 1205443 h 3937530"/>
              <a:gd name="connsiteX9" fmla="*/ 2821957 w 3935470"/>
              <a:gd name="connsiteY9" fmla="*/ 1608668 h 3937530"/>
              <a:gd name="connsiteX10" fmla="*/ 3898281 w 3935470"/>
              <a:gd name="connsiteY10" fmla="*/ 1778530 h 3937530"/>
              <a:gd name="connsiteX11" fmla="*/ 1950418 w 3935470"/>
              <a:gd name="connsiteY11" fmla="*/ 3937530 h 3937530"/>
              <a:gd name="connsiteX12" fmla="*/ 2555 w 3935470"/>
              <a:gd name="connsiteY12" fmla="*/ 1778530 h 3937530"/>
              <a:gd name="connsiteX0" fmla="*/ 2555 w 3935470"/>
              <a:gd name="connsiteY0" fmla="*/ 1778530 h 3937530"/>
              <a:gd name="connsiteX1" fmla="*/ 1526556 w 3935470"/>
              <a:gd name="connsiteY1" fmla="*/ 1029231 h 3937530"/>
              <a:gd name="connsiteX2" fmla="*/ 1069356 w 3935470"/>
              <a:gd name="connsiteY2" fmla="*/ 114830 h 3937530"/>
              <a:gd name="connsiteX3" fmla="*/ 1831356 w 3935470"/>
              <a:gd name="connsiteY3" fmla="*/ 813331 h 3937530"/>
              <a:gd name="connsiteX4" fmla="*/ 1975818 w 3935470"/>
              <a:gd name="connsiteY4" fmla="*/ 191030 h 3937530"/>
              <a:gd name="connsiteX5" fmla="*/ 2237756 w 3935470"/>
              <a:gd name="connsiteY5" fmla="*/ 826030 h 3937530"/>
              <a:gd name="connsiteX6" fmla="*/ 3101355 w 3935470"/>
              <a:gd name="connsiteY6" fmla="*/ 114830 h 3937530"/>
              <a:gd name="connsiteX7" fmla="*/ 2609230 w 3935470"/>
              <a:gd name="connsiteY7" fmla="*/ 1141942 h 3937530"/>
              <a:gd name="connsiteX8" fmla="*/ 3060082 w 3935470"/>
              <a:gd name="connsiteY8" fmla="*/ 1205443 h 3937530"/>
              <a:gd name="connsiteX9" fmla="*/ 2821957 w 3935470"/>
              <a:gd name="connsiteY9" fmla="*/ 1608668 h 3937530"/>
              <a:gd name="connsiteX10" fmla="*/ 3898281 w 3935470"/>
              <a:gd name="connsiteY10" fmla="*/ 1778530 h 3937530"/>
              <a:gd name="connsiteX11" fmla="*/ 1950418 w 3935470"/>
              <a:gd name="connsiteY11" fmla="*/ 3937530 h 3937530"/>
              <a:gd name="connsiteX12" fmla="*/ 2555 w 3935470"/>
              <a:gd name="connsiteY12" fmla="*/ 1778530 h 3937530"/>
              <a:gd name="connsiteX0" fmla="*/ 2555 w 3935470"/>
              <a:gd name="connsiteY0" fmla="*/ 1778530 h 3937530"/>
              <a:gd name="connsiteX1" fmla="*/ 1526556 w 3935470"/>
              <a:gd name="connsiteY1" fmla="*/ 1029231 h 3937530"/>
              <a:gd name="connsiteX2" fmla="*/ 1069356 w 3935470"/>
              <a:gd name="connsiteY2" fmla="*/ 114830 h 3937530"/>
              <a:gd name="connsiteX3" fmla="*/ 1831356 w 3935470"/>
              <a:gd name="connsiteY3" fmla="*/ 813331 h 3937530"/>
              <a:gd name="connsiteX4" fmla="*/ 1975818 w 3935470"/>
              <a:gd name="connsiteY4" fmla="*/ 191030 h 3937530"/>
              <a:gd name="connsiteX5" fmla="*/ 2237756 w 3935470"/>
              <a:gd name="connsiteY5" fmla="*/ 826030 h 3937530"/>
              <a:gd name="connsiteX6" fmla="*/ 3101355 w 3935470"/>
              <a:gd name="connsiteY6" fmla="*/ 114830 h 3937530"/>
              <a:gd name="connsiteX7" fmla="*/ 2609230 w 3935470"/>
              <a:gd name="connsiteY7" fmla="*/ 1141942 h 3937530"/>
              <a:gd name="connsiteX8" fmla="*/ 3060082 w 3935470"/>
              <a:gd name="connsiteY8" fmla="*/ 1205443 h 3937530"/>
              <a:gd name="connsiteX9" fmla="*/ 2821957 w 3935470"/>
              <a:gd name="connsiteY9" fmla="*/ 1608668 h 3937530"/>
              <a:gd name="connsiteX10" fmla="*/ 3898281 w 3935470"/>
              <a:gd name="connsiteY10" fmla="*/ 1778530 h 3937530"/>
              <a:gd name="connsiteX11" fmla="*/ 1950418 w 3935470"/>
              <a:gd name="connsiteY11" fmla="*/ 3937530 h 3937530"/>
              <a:gd name="connsiteX12" fmla="*/ 2555 w 3935470"/>
              <a:gd name="connsiteY12" fmla="*/ 1778530 h 3937530"/>
              <a:gd name="connsiteX0" fmla="*/ 2555 w 3935470"/>
              <a:gd name="connsiteY0" fmla="*/ 1778530 h 3937530"/>
              <a:gd name="connsiteX1" fmla="*/ 1526556 w 3935470"/>
              <a:gd name="connsiteY1" fmla="*/ 1029231 h 3937530"/>
              <a:gd name="connsiteX2" fmla="*/ 1069356 w 3935470"/>
              <a:gd name="connsiteY2" fmla="*/ 114830 h 3937530"/>
              <a:gd name="connsiteX3" fmla="*/ 1831356 w 3935470"/>
              <a:gd name="connsiteY3" fmla="*/ 813331 h 3937530"/>
              <a:gd name="connsiteX4" fmla="*/ 1975818 w 3935470"/>
              <a:gd name="connsiteY4" fmla="*/ 191030 h 3937530"/>
              <a:gd name="connsiteX5" fmla="*/ 2237756 w 3935470"/>
              <a:gd name="connsiteY5" fmla="*/ 826030 h 3937530"/>
              <a:gd name="connsiteX6" fmla="*/ 3101355 w 3935470"/>
              <a:gd name="connsiteY6" fmla="*/ 114830 h 3937530"/>
              <a:gd name="connsiteX7" fmla="*/ 2609230 w 3935470"/>
              <a:gd name="connsiteY7" fmla="*/ 1141942 h 3937530"/>
              <a:gd name="connsiteX8" fmla="*/ 3060082 w 3935470"/>
              <a:gd name="connsiteY8" fmla="*/ 1205443 h 3937530"/>
              <a:gd name="connsiteX9" fmla="*/ 2821957 w 3935470"/>
              <a:gd name="connsiteY9" fmla="*/ 1608668 h 3937530"/>
              <a:gd name="connsiteX10" fmla="*/ 3898281 w 3935470"/>
              <a:gd name="connsiteY10" fmla="*/ 1778530 h 3937530"/>
              <a:gd name="connsiteX11" fmla="*/ 1950418 w 3935470"/>
              <a:gd name="connsiteY11" fmla="*/ 3937530 h 3937530"/>
              <a:gd name="connsiteX12" fmla="*/ 2555 w 3935470"/>
              <a:gd name="connsiteY12" fmla="*/ 1778530 h 3937530"/>
              <a:gd name="connsiteX0" fmla="*/ 2555 w 3935470"/>
              <a:gd name="connsiteY0" fmla="*/ 1778530 h 3937530"/>
              <a:gd name="connsiteX1" fmla="*/ 1526556 w 3935470"/>
              <a:gd name="connsiteY1" fmla="*/ 1029231 h 3937530"/>
              <a:gd name="connsiteX2" fmla="*/ 1069356 w 3935470"/>
              <a:gd name="connsiteY2" fmla="*/ 114830 h 3937530"/>
              <a:gd name="connsiteX3" fmla="*/ 1831356 w 3935470"/>
              <a:gd name="connsiteY3" fmla="*/ 813331 h 3937530"/>
              <a:gd name="connsiteX4" fmla="*/ 1975818 w 3935470"/>
              <a:gd name="connsiteY4" fmla="*/ 191030 h 3937530"/>
              <a:gd name="connsiteX5" fmla="*/ 2237756 w 3935470"/>
              <a:gd name="connsiteY5" fmla="*/ 826030 h 3937530"/>
              <a:gd name="connsiteX6" fmla="*/ 3101355 w 3935470"/>
              <a:gd name="connsiteY6" fmla="*/ 114830 h 3937530"/>
              <a:gd name="connsiteX7" fmla="*/ 2609230 w 3935470"/>
              <a:gd name="connsiteY7" fmla="*/ 1141942 h 3937530"/>
              <a:gd name="connsiteX8" fmla="*/ 3060082 w 3935470"/>
              <a:gd name="connsiteY8" fmla="*/ 1205443 h 3937530"/>
              <a:gd name="connsiteX9" fmla="*/ 2821957 w 3935470"/>
              <a:gd name="connsiteY9" fmla="*/ 1608668 h 3937530"/>
              <a:gd name="connsiteX10" fmla="*/ 3898281 w 3935470"/>
              <a:gd name="connsiteY10" fmla="*/ 1778530 h 3937530"/>
              <a:gd name="connsiteX11" fmla="*/ 1950418 w 3935470"/>
              <a:gd name="connsiteY11" fmla="*/ 3937530 h 3937530"/>
              <a:gd name="connsiteX12" fmla="*/ 2555 w 3935470"/>
              <a:gd name="connsiteY12" fmla="*/ 1778530 h 3937530"/>
              <a:gd name="connsiteX0" fmla="*/ 2555 w 3935470"/>
              <a:gd name="connsiteY0" fmla="*/ 1778530 h 3937530"/>
              <a:gd name="connsiteX1" fmla="*/ 1526556 w 3935470"/>
              <a:gd name="connsiteY1" fmla="*/ 1029231 h 3937530"/>
              <a:gd name="connsiteX2" fmla="*/ 1069356 w 3935470"/>
              <a:gd name="connsiteY2" fmla="*/ 114830 h 3937530"/>
              <a:gd name="connsiteX3" fmla="*/ 1831356 w 3935470"/>
              <a:gd name="connsiteY3" fmla="*/ 813331 h 3937530"/>
              <a:gd name="connsiteX4" fmla="*/ 1975818 w 3935470"/>
              <a:gd name="connsiteY4" fmla="*/ 191030 h 3937530"/>
              <a:gd name="connsiteX5" fmla="*/ 2237756 w 3935470"/>
              <a:gd name="connsiteY5" fmla="*/ 826030 h 3937530"/>
              <a:gd name="connsiteX6" fmla="*/ 3101355 w 3935470"/>
              <a:gd name="connsiteY6" fmla="*/ 114830 h 3937530"/>
              <a:gd name="connsiteX7" fmla="*/ 2609230 w 3935470"/>
              <a:gd name="connsiteY7" fmla="*/ 1141942 h 3937530"/>
              <a:gd name="connsiteX8" fmla="*/ 3060082 w 3935470"/>
              <a:gd name="connsiteY8" fmla="*/ 1205443 h 3937530"/>
              <a:gd name="connsiteX9" fmla="*/ 2821957 w 3935470"/>
              <a:gd name="connsiteY9" fmla="*/ 1608668 h 3937530"/>
              <a:gd name="connsiteX10" fmla="*/ 3898281 w 3935470"/>
              <a:gd name="connsiteY10" fmla="*/ 1778530 h 3937530"/>
              <a:gd name="connsiteX11" fmla="*/ 1950418 w 3935470"/>
              <a:gd name="connsiteY11" fmla="*/ 3937530 h 3937530"/>
              <a:gd name="connsiteX12" fmla="*/ 2555 w 3935470"/>
              <a:gd name="connsiteY12" fmla="*/ 1778530 h 3937530"/>
              <a:gd name="connsiteX0" fmla="*/ 2555 w 3935470"/>
              <a:gd name="connsiteY0" fmla="*/ 1778530 h 3937530"/>
              <a:gd name="connsiteX1" fmla="*/ 1526556 w 3935470"/>
              <a:gd name="connsiteY1" fmla="*/ 1029231 h 3937530"/>
              <a:gd name="connsiteX2" fmla="*/ 1069356 w 3935470"/>
              <a:gd name="connsiteY2" fmla="*/ 114830 h 3937530"/>
              <a:gd name="connsiteX3" fmla="*/ 1831356 w 3935470"/>
              <a:gd name="connsiteY3" fmla="*/ 813331 h 3937530"/>
              <a:gd name="connsiteX4" fmla="*/ 1975818 w 3935470"/>
              <a:gd name="connsiteY4" fmla="*/ 191030 h 3937530"/>
              <a:gd name="connsiteX5" fmla="*/ 2237756 w 3935470"/>
              <a:gd name="connsiteY5" fmla="*/ 826030 h 3937530"/>
              <a:gd name="connsiteX6" fmla="*/ 3101355 w 3935470"/>
              <a:gd name="connsiteY6" fmla="*/ 114830 h 3937530"/>
              <a:gd name="connsiteX7" fmla="*/ 2609230 w 3935470"/>
              <a:gd name="connsiteY7" fmla="*/ 1141942 h 3937530"/>
              <a:gd name="connsiteX8" fmla="*/ 3060082 w 3935470"/>
              <a:gd name="connsiteY8" fmla="*/ 1205443 h 3937530"/>
              <a:gd name="connsiteX9" fmla="*/ 2821957 w 3935470"/>
              <a:gd name="connsiteY9" fmla="*/ 1608668 h 3937530"/>
              <a:gd name="connsiteX10" fmla="*/ 3898281 w 3935470"/>
              <a:gd name="connsiteY10" fmla="*/ 1778530 h 3937530"/>
              <a:gd name="connsiteX11" fmla="*/ 1950418 w 3935470"/>
              <a:gd name="connsiteY11" fmla="*/ 3937530 h 3937530"/>
              <a:gd name="connsiteX12" fmla="*/ 2555 w 3935470"/>
              <a:gd name="connsiteY12" fmla="*/ 1778530 h 3937530"/>
              <a:gd name="connsiteX0" fmla="*/ 2555 w 3971496"/>
              <a:gd name="connsiteY0" fmla="*/ 1778530 h 3937530"/>
              <a:gd name="connsiteX1" fmla="*/ 1526556 w 3971496"/>
              <a:gd name="connsiteY1" fmla="*/ 1029231 h 3937530"/>
              <a:gd name="connsiteX2" fmla="*/ 1069356 w 3971496"/>
              <a:gd name="connsiteY2" fmla="*/ 114830 h 3937530"/>
              <a:gd name="connsiteX3" fmla="*/ 1831356 w 3971496"/>
              <a:gd name="connsiteY3" fmla="*/ 813331 h 3937530"/>
              <a:gd name="connsiteX4" fmla="*/ 1975818 w 3971496"/>
              <a:gd name="connsiteY4" fmla="*/ 191030 h 3937530"/>
              <a:gd name="connsiteX5" fmla="*/ 2237756 w 3971496"/>
              <a:gd name="connsiteY5" fmla="*/ 826030 h 3937530"/>
              <a:gd name="connsiteX6" fmla="*/ 3101355 w 3971496"/>
              <a:gd name="connsiteY6" fmla="*/ 114830 h 3937530"/>
              <a:gd name="connsiteX7" fmla="*/ 2609230 w 3971496"/>
              <a:gd name="connsiteY7" fmla="*/ 1141942 h 3937530"/>
              <a:gd name="connsiteX8" fmla="*/ 3060082 w 3971496"/>
              <a:gd name="connsiteY8" fmla="*/ 1205443 h 3937530"/>
              <a:gd name="connsiteX9" fmla="*/ 2821957 w 3971496"/>
              <a:gd name="connsiteY9" fmla="*/ 1608668 h 3937530"/>
              <a:gd name="connsiteX10" fmla="*/ 3336307 w 3971496"/>
              <a:gd name="connsiteY10" fmla="*/ 1684868 h 3937530"/>
              <a:gd name="connsiteX11" fmla="*/ 3898281 w 3971496"/>
              <a:gd name="connsiteY11" fmla="*/ 1778530 h 3937530"/>
              <a:gd name="connsiteX12" fmla="*/ 1950418 w 3971496"/>
              <a:gd name="connsiteY12" fmla="*/ 3937530 h 3937530"/>
              <a:gd name="connsiteX13" fmla="*/ 2555 w 3971496"/>
              <a:gd name="connsiteY13" fmla="*/ 1778530 h 3937530"/>
              <a:gd name="connsiteX0" fmla="*/ 2555 w 3971496"/>
              <a:gd name="connsiteY0" fmla="*/ 1778530 h 3937530"/>
              <a:gd name="connsiteX1" fmla="*/ 1526556 w 3971496"/>
              <a:gd name="connsiteY1" fmla="*/ 1029231 h 3937530"/>
              <a:gd name="connsiteX2" fmla="*/ 1069356 w 3971496"/>
              <a:gd name="connsiteY2" fmla="*/ 114830 h 3937530"/>
              <a:gd name="connsiteX3" fmla="*/ 1831356 w 3971496"/>
              <a:gd name="connsiteY3" fmla="*/ 813331 h 3937530"/>
              <a:gd name="connsiteX4" fmla="*/ 1975818 w 3971496"/>
              <a:gd name="connsiteY4" fmla="*/ 191030 h 3937530"/>
              <a:gd name="connsiteX5" fmla="*/ 2237756 w 3971496"/>
              <a:gd name="connsiteY5" fmla="*/ 826030 h 3937530"/>
              <a:gd name="connsiteX6" fmla="*/ 3101355 w 3971496"/>
              <a:gd name="connsiteY6" fmla="*/ 114830 h 3937530"/>
              <a:gd name="connsiteX7" fmla="*/ 2609230 w 3971496"/>
              <a:gd name="connsiteY7" fmla="*/ 1141942 h 3937530"/>
              <a:gd name="connsiteX8" fmla="*/ 3060082 w 3971496"/>
              <a:gd name="connsiteY8" fmla="*/ 1205443 h 3937530"/>
              <a:gd name="connsiteX9" fmla="*/ 2821957 w 3971496"/>
              <a:gd name="connsiteY9" fmla="*/ 1608668 h 3937530"/>
              <a:gd name="connsiteX10" fmla="*/ 3336307 w 3971496"/>
              <a:gd name="connsiteY10" fmla="*/ 1684868 h 3937530"/>
              <a:gd name="connsiteX11" fmla="*/ 3898281 w 3971496"/>
              <a:gd name="connsiteY11" fmla="*/ 1778530 h 3937530"/>
              <a:gd name="connsiteX12" fmla="*/ 1950418 w 3971496"/>
              <a:gd name="connsiteY12" fmla="*/ 3937530 h 3937530"/>
              <a:gd name="connsiteX13" fmla="*/ 2555 w 3971496"/>
              <a:gd name="connsiteY13" fmla="*/ 1778530 h 3937530"/>
              <a:gd name="connsiteX0" fmla="*/ 2555 w 4003228"/>
              <a:gd name="connsiteY0" fmla="*/ 1778530 h 3937530"/>
              <a:gd name="connsiteX1" fmla="*/ 1526556 w 4003228"/>
              <a:gd name="connsiteY1" fmla="*/ 1029231 h 3937530"/>
              <a:gd name="connsiteX2" fmla="*/ 1069356 w 4003228"/>
              <a:gd name="connsiteY2" fmla="*/ 114830 h 3937530"/>
              <a:gd name="connsiteX3" fmla="*/ 1831356 w 4003228"/>
              <a:gd name="connsiteY3" fmla="*/ 813331 h 3937530"/>
              <a:gd name="connsiteX4" fmla="*/ 1975818 w 4003228"/>
              <a:gd name="connsiteY4" fmla="*/ 191030 h 3937530"/>
              <a:gd name="connsiteX5" fmla="*/ 2237756 w 4003228"/>
              <a:gd name="connsiteY5" fmla="*/ 826030 h 3937530"/>
              <a:gd name="connsiteX6" fmla="*/ 3101355 w 4003228"/>
              <a:gd name="connsiteY6" fmla="*/ 114830 h 3937530"/>
              <a:gd name="connsiteX7" fmla="*/ 2609230 w 4003228"/>
              <a:gd name="connsiteY7" fmla="*/ 1141942 h 3937530"/>
              <a:gd name="connsiteX8" fmla="*/ 3060082 w 4003228"/>
              <a:gd name="connsiteY8" fmla="*/ 1205443 h 3937530"/>
              <a:gd name="connsiteX9" fmla="*/ 2821957 w 4003228"/>
              <a:gd name="connsiteY9" fmla="*/ 1608668 h 3937530"/>
              <a:gd name="connsiteX10" fmla="*/ 3336307 w 4003228"/>
              <a:gd name="connsiteY10" fmla="*/ 1684868 h 3937530"/>
              <a:gd name="connsiteX11" fmla="*/ 3626820 w 4003228"/>
              <a:gd name="connsiteY11" fmla="*/ 2013480 h 3937530"/>
              <a:gd name="connsiteX12" fmla="*/ 3898281 w 4003228"/>
              <a:gd name="connsiteY12" fmla="*/ 1778530 h 3937530"/>
              <a:gd name="connsiteX13" fmla="*/ 1950418 w 4003228"/>
              <a:gd name="connsiteY13" fmla="*/ 3937530 h 3937530"/>
              <a:gd name="connsiteX14" fmla="*/ 2555 w 4003228"/>
              <a:gd name="connsiteY14" fmla="*/ 1778530 h 3937530"/>
              <a:gd name="connsiteX0" fmla="*/ 2555 w 4003228"/>
              <a:gd name="connsiteY0" fmla="*/ 1778530 h 3937530"/>
              <a:gd name="connsiteX1" fmla="*/ 1526556 w 4003228"/>
              <a:gd name="connsiteY1" fmla="*/ 1029231 h 3937530"/>
              <a:gd name="connsiteX2" fmla="*/ 1069356 w 4003228"/>
              <a:gd name="connsiteY2" fmla="*/ 114830 h 3937530"/>
              <a:gd name="connsiteX3" fmla="*/ 1831356 w 4003228"/>
              <a:gd name="connsiteY3" fmla="*/ 813331 h 3937530"/>
              <a:gd name="connsiteX4" fmla="*/ 1975818 w 4003228"/>
              <a:gd name="connsiteY4" fmla="*/ 191030 h 3937530"/>
              <a:gd name="connsiteX5" fmla="*/ 2237756 w 4003228"/>
              <a:gd name="connsiteY5" fmla="*/ 826030 h 3937530"/>
              <a:gd name="connsiteX6" fmla="*/ 3101355 w 4003228"/>
              <a:gd name="connsiteY6" fmla="*/ 114830 h 3937530"/>
              <a:gd name="connsiteX7" fmla="*/ 2609230 w 4003228"/>
              <a:gd name="connsiteY7" fmla="*/ 1141942 h 3937530"/>
              <a:gd name="connsiteX8" fmla="*/ 3060082 w 4003228"/>
              <a:gd name="connsiteY8" fmla="*/ 1205443 h 3937530"/>
              <a:gd name="connsiteX9" fmla="*/ 2821957 w 4003228"/>
              <a:gd name="connsiteY9" fmla="*/ 1608668 h 3937530"/>
              <a:gd name="connsiteX10" fmla="*/ 3336307 w 4003228"/>
              <a:gd name="connsiteY10" fmla="*/ 1684868 h 3937530"/>
              <a:gd name="connsiteX11" fmla="*/ 3626820 w 4003228"/>
              <a:gd name="connsiteY11" fmla="*/ 2013480 h 3937530"/>
              <a:gd name="connsiteX12" fmla="*/ 3898281 w 4003228"/>
              <a:gd name="connsiteY12" fmla="*/ 1778530 h 3937530"/>
              <a:gd name="connsiteX13" fmla="*/ 1950418 w 4003228"/>
              <a:gd name="connsiteY13" fmla="*/ 3937530 h 3937530"/>
              <a:gd name="connsiteX14" fmla="*/ 2555 w 4003228"/>
              <a:gd name="connsiteY14" fmla="*/ 1778530 h 3937530"/>
              <a:gd name="connsiteX0" fmla="*/ 2555 w 3676051"/>
              <a:gd name="connsiteY0" fmla="*/ 1778530 h 3939551"/>
              <a:gd name="connsiteX1" fmla="*/ 1526556 w 3676051"/>
              <a:gd name="connsiteY1" fmla="*/ 1029231 h 3939551"/>
              <a:gd name="connsiteX2" fmla="*/ 1069356 w 3676051"/>
              <a:gd name="connsiteY2" fmla="*/ 114830 h 3939551"/>
              <a:gd name="connsiteX3" fmla="*/ 1831356 w 3676051"/>
              <a:gd name="connsiteY3" fmla="*/ 813331 h 3939551"/>
              <a:gd name="connsiteX4" fmla="*/ 1975818 w 3676051"/>
              <a:gd name="connsiteY4" fmla="*/ 191030 h 3939551"/>
              <a:gd name="connsiteX5" fmla="*/ 2237756 w 3676051"/>
              <a:gd name="connsiteY5" fmla="*/ 826030 h 3939551"/>
              <a:gd name="connsiteX6" fmla="*/ 3101355 w 3676051"/>
              <a:gd name="connsiteY6" fmla="*/ 114830 h 3939551"/>
              <a:gd name="connsiteX7" fmla="*/ 2609230 w 3676051"/>
              <a:gd name="connsiteY7" fmla="*/ 1141942 h 3939551"/>
              <a:gd name="connsiteX8" fmla="*/ 3060082 w 3676051"/>
              <a:gd name="connsiteY8" fmla="*/ 1205443 h 3939551"/>
              <a:gd name="connsiteX9" fmla="*/ 2821957 w 3676051"/>
              <a:gd name="connsiteY9" fmla="*/ 1608668 h 3939551"/>
              <a:gd name="connsiteX10" fmla="*/ 3336307 w 3676051"/>
              <a:gd name="connsiteY10" fmla="*/ 1684868 h 3939551"/>
              <a:gd name="connsiteX11" fmla="*/ 3626820 w 3676051"/>
              <a:gd name="connsiteY11" fmla="*/ 2013480 h 3939551"/>
              <a:gd name="connsiteX12" fmla="*/ 3383931 w 3676051"/>
              <a:gd name="connsiteY12" fmla="*/ 2159530 h 3939551"/>
              <a:gd name="connsiteX13" fmla="*/ 1950418 w 3676051"/>
              <a:gd name="connsiteY13" fmla="*/ 3937530 h 3939551"/>
              <a:gd name="connsiteX14" fmla="*/ 2555 w 3676051"/>
              <a:gd name="connsiteY14" fmla="*/ 1778530 h 3939551"/>
              <a:gd name="connsiteX0" fmla="*/ 2555 w 3648852"/>
              <a:gd name="connsiteY0" fmla="*/ 1778530 h 3939551"/>
              <a:gd name="connsiteX1" fmla="*/ 1526556 w 3648852"/>
              <a:gd name="connsiteY1" fmla="*/ 1029231 h 3939551"/>
              <a:gd name="connsiteX2" fmla="*/ 1069356 w 3648852"/>
              <a:gd name="connsiteY2" fmla="*/ 114830 h 3939551"/>
              <a:gd name="connsiteX3" fmla="*/ 1831356 w 3648852"/>
              <a:gd name="connsiteY3" fmla="*/ 813331 h 3939551"/>
              <a:gd name="connsiteX4" fmla="*/ 1975818 w 3648852"/>
              <a:gd name="connsiteY4" fmla="*/ 191030 h 3939551"/>
              <a:gd name="connsiteX5" fmla="*/ 2237756 w 3648852"/>
              <a:gd name="connsiteY5" fmla="*/ 826030 h 3939551"/>
              <a:gd name="connsiteX6" fmla="*/ 3101355 w 3648852"/>
              <a:gd name="connsiteY6" fmla="*/ 114830 h 3939551"/>
              <a:gd name="connsiteX7" fmla="*/ 2609230 w 3648852"/>
              <a:gd name="connsiteY7" fmla="*/ 1141942 h 3939551"/>
              <a:gd name="connsiteX8" fmla="*/ 3060082 w 3648852"/>
              <a:gd name="connsiteY8" fmla="*/ 1205443 h 3939551"/>
              <a:gd name="connsiteX9" fmla="*/ 2821957 w 3648852"/>
              <a:gd name="connsiteY9" fmla="*/ 1608668 h 3939551"/>
              <a:gd name="connsiteX10" fmla="*/ 3336307 w 3648852"/>
              <a:gd name="connsiteY10" fmla="*/ 1684868 h 3939551"/>
              <a:gd name="connsiteX11" fmla="*/ 3626820 w 3648852"/>
              <a:gd name="connsiteY11" fmla="*/ 2013480 h 3939551"/>
              <a:gd name="connsiteX12" fmla="*/ 3383931 w 3648852"/>
              <a:gd name="connsiteY12" fmla="*/ 2159530 h 3939551"/>
              <a:gd name="connsiteX13" fmla="*/ 1950418 w 3648852"/>
              <a:gd name="connsiteY13" fmla="*/ 3937530 h 3939551"/>
              <a:gd name="connsiteX14" fmla="*/ 2555 w 3648852"/>
              <a:gd name="connsiteY14" fmla="*/ 1778530 h 3939551"/>
              <a:gd name="connsiteX0" fmla="*/ 2555 w 3551148"/>
              <a:gd name="connsiteY0" fmla="*/ 1778530 h 3939551"/>
              <a:gd name="connsiteX1" fmla="*/ 1526556 w 3551148"/>
              <a:gd name="connsiteY1" fmla="*/ 1029231 h 3939551"/>
              <a:gd name="connsiteX2" fmla="*/ 1069356 w 3551148"/>
              <a:gd name="connsiteY2" fmla="*/ 114830 h 3939551"/>
              <a:gd name="connsiteX3" fmla="*/ 1831356 w 3551148"/>
              <a:gd name="connsiteY3" fmla="*/ 813331 h 3939551"/>
              <a:gd name="connsiteX4" fmla="*/ 1975818 w 3551148"/>
              <a:gd name="connsiteY4" fmla="*/ 191030 h 3939551"/>
              <a:gd name="connsiteX5" fmla="*/ 2237756 w 3551148"/>
              <a:gd name="connsiteY5" fmla="*/ 826030 h 3939551"/>
              <a:gd name="connsiteX6" fmla="*/ 3101355 w 3551148"/>
              <a:gd name="connsiteY6" fmla="*/ 114830 h 3939551"/>
              <a:gd name="connsiteX7" fmla="*/ 2609230 w 3551148"/>
              <a:gd name="connsiteY7" fmla="*/ 1141942 h 3939551"/>
              <a:gd name="connsiteX8" fmla="*/ 3060082 w 3551148"/>
              <a:gd name="connsiteY8" fmla="*/ 1205443 h 3939551"/>
              <a:gd name="connsiteX9" fmla="*/ 2821957 w 3551148"/>
              <a:gd name="connsiteY9" fmla="*/ 1608668 h 3939551"/>
              <a:gd name="connsiteX10" fmla="*/ 3336307 w 3551148"/>
              <a:gd name="connsiteY10" fmla="*/ 1684868 h 3939551"/>
              <a:gd name="connsiteX11" fmla="*/ 3517283 w 3551148"/>
              <a:gd name="connsiteY11" fmla="*/ 1965855 h 3939551"/>
              <a:gd name="connsiteX12" fmla="*/ 3383931 w 3551148"/>
              <a:gd name="connsiteY12" fmla="*/ 2159530 h 3939551"/>
              <a:gd name="connsiteX13" fmla="*/ 1950418 w 3551148"/>
              <a:gd name="connsiteY13" fmla="*/ 3937530 h 3939551"/>
              <a:gd name="connsiteX14" fmla="*/ 2555 w 3551148"/>
              <a:gd name="connsiteY14" fmla="*/ 1778530 h 3939551"/>
              <a:gd name="connsiteX0" fmla="*/ 2555 w 3517283"/>
              <a:gd name="connsiteY0" fmla="*/ 1778530 h 3939551"/>
              <a:gd name="connsiteX1" fmla="*/ 1526556 w 3517283"/>
              <a:gd name="connsiteY1" fmla="*/ 1029231 h 3939551"/>
              <a:gd name="connsiteX2" fmla="*/ 1069356 w 3517283"/>
              <a:gd name="connsiteY2" fmla="*/ 114830 h 3939551"/>
              <a:gd name="connsiteX3" fmla="*/ 1831356 w 3517283"/>
              <a:gd name="connsiteY3" fmla="*/ 813331 h 3939551"/>
              <a:gd name="connsiteX4" fmla="*/ 1975818 w 3517283"/>
              <a:gd name="connsiteY4" fmla="*/ 191030 h 3939551"/>
              <a:gd name="connsiteX5" fmla="*/ 2237756 w 3517283"/>
              <a:gd name="connsiteY5" fmla="*/ 826030 h 3939551"/>
              <a:gd name="connsiteX6" fmla="*/ 3101355 w 3517283"/>
              <a:gd name="connsiteY6" fmla="*/ 114830 h 3939551"/>
              <a:gd name="connsiteX7" fmla="*/ 2609230 w 3517283"/>
              <a:gd name="connsiteY7" fmla="*/ 1141942 h 3939551"/>
              <a:gd name="connsiteX8" fmla="*/ 3060082 w 3517283"/>
              <a:gd name="connsiteY8" fmla="*/ 1205443 h 3939551"/>
              <a:gd name="connsiteX9" fmla="*/ 2821957 w 3517283"/>
              <a:gd name="connsiteY9" fmla="*/ 1608668 h 3939551"/>
              <a:gd name="connsiteX10" fmla="*/ 3336307 w 3517283"/>
              <a:gd name="connsiteY10" fmla="*/ 1684868 h 3939551"/>
              <a:gd name="connsiteX11" fmla="*/ 3517283 w 3517283"/>
              <a:gd name="connsiteY11" fmla="*/ 1965855 h 3939551"/>
              <a:gd name="connsiteX12" fmla="*/ 3383931 w 3517283"/>
              <a:gd name="connsiteY12" fmla="*/ 2159530 h 3939551"/>
              <a:gd name="connsiteX13" fmla="*/ 1950418 w 3517283"/>
              <a:gd name="connsiteY13" fmla="*/ 3937530 h 3939551"/>
              <a:gd name="connsiteX14" fmla="*/ 2555 w 3517283"/>
              <a:gd name="connsiteY14" fmla="*/ 1778530 h 3939551"/>
              <a:gd name="connsiteX0" fmla="*/ 2555 w 3521355"/>
              <a:gd name="connsiteY0" fmla="*/ 1778530 h 3939551"/>
              <a:gd name="connsiteX1" fmla="*/ 1526556 w 3521355"/>
              <a:gd name="connsiteY1" fmla="*/ 1029231 h 3939551"/>
              <a:gd name="connsiteX2" fmla="*/ 1069356 w 3521355"/>
              <a:gd name="connsiteY2" fmla="*/ 114830 h 3939551"/>
              <a:gd name="connsiteX3" fmla="*/ 1831356 w 3521355"/>
              <a:gd name="connsiteY3" fmla="*/ 813331 h 3939551"/>
              <a:gd name="connsiteX4" fmla="*/ 1975818 w 3521355"/>
              <a:gd name="connsiteY4" fmla="*/ 191030 h 3939551"/>
              <a:gd name="connsiteX5" fmla="*/ 2237756 w 3521355"/>
              <a:gd name="connsiteY5" fmla="*/ 826030 h 3939551"/>
              <a:gd name="connsiteX6" fmla="*/ 3101355 w 3521355"/>
              <a:gd name="connsiteY6" fmla="*/ 114830 h 3939551"/>
              <a:gd name="connsiteX7" fmla="*/ 2609230 w 3521355"/>
              <a:gd name="connsiteY7" fmla="*/ 1141942 h 3939551"/>
              <a:gd name="connsiteX8" fmla="*/ 3060082 w 3521355"/>
              <a:gd name="connsiteY8" fmla="*/ 1205443 h 3939551"/>
              <a:gd name="connsiteX9" fmla="*/ 2821957 w 3521355"/>
              <a:gd name="connsiteY9" fmla="*/ 1608668 h 3939551"/>
              <a:gd name="connsiteX10" fmla="*/ 3336307 w 3521355"/>
              <a:gd name="connsiteY10" fmla="*/ 1684868 h 3939551"/>
              <a:gd name="connsiteX11" fmla="*/ 3517283 w 3521355"/>
              <a:gd name="connsiteY11" fmla="*/ 1965855 h 3939551"/>
              <a:gd name="connsiteX12" fmla="*/ 3383931 w 3521355"/>
              <a:gd name="connsiteY12" fmla="*/ 2159530 h 3939551"/>
              <a:gd name="connsiteX13" fmla="*/ 1950418 w 3521355"/>
              <a:gd name="connsiteY13" fmla="*/ 3937530 h 3939551"/>
              <a:gd name="connsiteX14" fmla="*/ 2555 w 3521355"/>
              <a:gd name="connsiteY14" fmla="*/ 1778530 h 3939551"/>
              <a:gd name="connsiteX0" fmla="*/ 2555 w 3521355"/>
              <a:gd name="connsiteY0" fmla="*/ 1778530 h 3939551"/>
              <a:gd name="connsiteX1" fmla="*/ 1526556 w 3521355"/>
              <a:gd name="connsiteY1" fmla="*/ 1029231 h 3939551"/>
              <a:gd name="connsiteX2" fmla="*/ 1069356 w 3521355"/>
              <a:gd name="connsiteY2" fmla="*/ 114830 h 3939551"/>
              <a:gd name="connsiteX3" fmla="*/ 1831356 w 3521355"/>
              <a:gd name="connsiteY3" fmla="*/ 813331 h 3939551"/>
              <a:gd name="connsiteX4" fmla="*/ 1975818 w 3521355"/>
              <a:gd name="connsiteY4" fmla="*/ 191030 h 3939551"/>
              <a:gd name="connsiteX5" fmla="*/ 2237756 w 3521355"/>
              <a:gd name="connsiteY5" fmla="*/ 826030 h 3939551"/>
              <a:gd name="connsiteX6" fmla="*/ 3101355 w 3521355"/>
              <a:gd name="connsiteY6" fmla="*/ 114830 h 3939551"/>
              <a:gd name="connsiteX7" fmla="*/ 2609230 w 3521355"/>
              <a:gd name="connsiteY7" fmla="*/ 1141942 h 3939551"/>
              <a:gd name="connsiteX8" fmla="*/ 3060082 w 3521355"/>
              <a:gd name="connsiteY8" fmla="*/ 1205443 h 3939551"/>
              <a:gd name="connsiteX9" fmla="*/ 2821957 w 3521355"/>
              <a:gd name="connsiteY9" fmla="*/ 1608668 h 3939551"/>
              <a:gd name="connsiteX10" fmla="*/ 3336307 w 3521355"/>
              <a:gd name="connsiteY10" fmla="*/ 1684868 h 3939551"/>
              <a:gd name="connsiteX11" fmla="*/ 3517283 w 3521355"/>
              <a:gd name="connsiteY11" fmla="*/ 1965855 h 3939551"/>
              <a:gd name="connsiteX12" fmla="*/ 3383931 w 3521355"/>
              <a:gd name="connsiteY12" fmla="*/ 2159530 h 3939551"/>
              <a:gd name="connsiteX13" fmla="*/ 1950418 w 3521355"/>
              <a:gd name="connsiteY13" fmla="*/ 3937530 h 3939551"/>
              <a:gd name="connsiteX14" fmla="*/ 2555 w 3521355"/>
              <a:gd name="connsiteY14" fmla="*/ 1778530 h 3939551"/>
              <a:gd name="connsiteX0" fmla="*/ 2555 w 3521355"/>
              <a:gd name="connsiteY0" fmla="*/ 1778530 h 3939551"/>
              <a:gd name="connsiteX1" fmla="*/ 1526556 w 3521355"/>
              <a:gd name="connsiteY1" fmla="*/ 1029231 h 3939551"/>
              <a:gd name="connsiteX2" fmla="*/ 1069356 w 3521355"/>
              <a:gd name="connsiteY2" fmla="*/ 114830 h 3939551"/>
              <a:gd name="connsiteX3" fmla="*/ 1831356 w 3521355"/>
              <a:gd name="connsiteY3" fmla="*/ 813331 h 3939551"/>
              <a:gd name="connsiteX4" fmla="*/ 1975818 w 3521355"/>
              <a:gd name="connsiteY4" fmla="*/ 191030 h 3939551"/>
              <a:gd name="connsiteX5" fmla="*/ 2237756 w 3521355"/>
              <a:gd name="connsiteY5" fmla="*/ 826030 h 3939551"/>
              <a:gd name="connsiteX6" fmla="*/ 3101355 w 3521355"/>
              <a:gd name="connsiteY6" fmla="*/ 114830 h 3939551"/>
              <a:gd name="connsiteX7" fmla="*/ 2609230 w 3521355"/>
              <a:gd name="connsiteY7" fmla="*/ 1141942 h 3939551"/>
              <a:gd name="connsiteX8" fmla="*/ 3060082 w 3521355"/>
              <a:gd name="connsiteY8" fmla="*/ 1205443 h 3939551"/>
              <a:gd name="connsiteX9" fmla="*/ 2821957 w 3521355"/>
              <a:gd name="connsiteY9" fmla="*/ 1608668 h 3939551"/>
              <a:gd name="connsiteX10" fmla="*/ 3336307 w 3521355"/>
              <a:gd name="connsiteY10" fmla="*/ 1684868 h 3939551"/>
              <a:gd name="connsiteX11" fmla="*/ 3517283 w 3521355"/>
              <a:gd name="connsiteY11" fmla="*/ 1965855 h 3939551"/>
              <a:gd name="connsiteX12" fmla="*/ 3383931 w 3521355"/>
              <a:gd name="connsiteY12" fmla="*/ 2159530 h 3939551"/>
              <a:gd name="connsiteX13" fmla="*/ 1950418 w 3521355"/>
              <a:gd name="connsiteY13" fmla="*/ 3937530 h 3939551"/>
              <a:gd name="connsiteX14" fmla="*/ 2555 w 3521355"/>
              <a:gd name="connsiteY14" fmla="*/ 1778530 h 3939551"/>
              <a:gd name="connsiteX0" fmla="*/ 2555 w 3521355"/>
              <a:gd name="connsiteY0" fmla="*/ 1778530 h 3939551"/>
              <a:gd name="connsiteX1" fmla="*/ 1526556 w 3521355"/>
              <a:gd name="connsiteY1" fmla="*/ 1029231 h 3939551"/>
              <a:gd name="connsiteX2" fmla="*/ 1069356 w 3521355"/>
              <a:gd name="connsiteY2" fmla="*/ 114830 h 3939551"/>
              <a:gd name="connsiteX3" fmla="*/ 1831356 w 3521355"/>
              <a:gd name="connsiteY3" fmla="*/ 813331 h 3939551"/>
              <a:gd name="connsiteX4" fmla="*/ 1975818 w 3521355"/>
              <a:gd name="connsiteY4" fmla="*/ 191030 h 3939551"/>
              <a:gd name="connsiteX5" fmla="*/ 2237756 w 3521355"/>
              <a:gd name="connsiteY5" fmla="*/ 826030 h 3939551"/>
              <a:gd name="connsiteX6" fmla="*/ 3101355 w 3521355"/>
              <a:gd name="connsiteY6" fmla="*/ 114830 h 3939551"/>
              <a:gd name="connsiteX7" fmla="*/ 2609230 w 3521355"/>
              <a:gd name="connsiteY7" fmla="*/ 1141942 h 3939551"/>
              <a:gd name="connsiteX8" fmla="*/ 3060082 w 3521355"/>
              <a:gd name="connsiteY8" fmla="*/ 1205443 h 3939551"/>
              <a:gd name="connsiteX9" fmla="*/ 2821957 w 3521355"/>
              <a:gd name="connsiteY9" fmla="*/ 1608668 h 3939551"/>
              <a:gd name="connsiteX10" fmla="*/ 3336307 w 3521355"/>
              <a:gd name="connsiteY10" fmla="*/ 1684868 h 3939551"/>
              <a:gd name="connsiteX11" fmla="*/ 3517283 w 3521355"/>
              <a:gd name="connsiteY11" fmla="*/ 1965855 h 3939551"/>
              <a:gd name="connsiteX12" fmla="*/ 3383931 w 3521355"/>
              <a:gd name="connsiteY12" fmla="*/ 2159530 h 3939551"/>
              <a:gd name="connsiteX13" fmla="*/ 1950418 w 3521355"/>
              <a:gd name="connsiteY13" fmla="*/ 3937530 h 3939551"/>
              <a:gd name="connsiteX14" fmla="*/ 2555 w 3521355"/>
              <a:gd name="connsiteY14" fmla="*/ 1778530 h 3939551"/>
              <a:gd name="connsiteX0" fmla="*/ 2555 w 3521355"/>
              <a:gd name="connsiteY0" fmla="*/ 1778530 h 3939111"/>
              <a:gd name="connsiteX1" fmla="*/ 1526556 w 3521355"/>
              <a:gd name="connsiteY1" fmla="*/ 1029231 h 3939111"/>
              <a:gd name="connsiteX2" fmla="*/ 1069356 w 3521355"/>
              <a:gd name="connsiteY2" fmla="*/ 114830 h 3939111"/>
              <a:gd name="connsiteX3" fmla="*/ 1831356 w 3521355"/>
              <a:gd name="connsiteY3" fmla="*/ 813331 h 3939111"/>
              <a:gd name="connsiteX4" fmla="*/ 1975818 w 3521355"/>
              <a:gd name="connsiteY4" fmla="*/ 191030 h 3939111"/>
              <a:gd name="connsiteX5" fmla="*/ 2237756 w 3521355"/>
              <a:gd name="connsiteY5" fmla="*/ 826030 h 3939111"/>
              <a:gd name="connsiteX6" fmla="*/ 3101355 w 3521355"/>
              <a:gd name="connsiteY6" fmla="*/ 114830 h 3939111"/>
              <a:gd name="connsiteX7" fmla="*/ 2609230 w 3521355"/>
              <a:gd name="connsiteY7" fmla="*/ 1141942 h 3939111"/>
              <a:gd name="connsiteX8" fmla="*/ 3060082 w 3521355"/>
              <a:gd name="connsiteY8" fmla="*/ 1205443 h 3939111"/>
              <a:gd name="connsiteX9" fmla="*/ 2821957 w 3521355"/>
              <a:gd name="connsiteY9" fmla="*/ 1608668 h 3939111"/>
              <a:gd name="connsiteX10" fmla="*/ 3336307 w 3521355"/>
              <a:gd name="connsiteY10" fmla="*/ 1684868 h 3939111"/>
              <a:gd name="connsiteX11" fmla="*/ 3517283 w 3521355"/>
              <a:gd name="connsiteY11" fmla="*/ 1965855 h 3939111"/>
              <a:gd name="connsiteX12" fmla="*/ 3383931 w 3521355"/>
              <a:gd name="connsiteY12" fmla="*/ 2159530 h 3939111"/>
              <a:gd name="connsiteX13" fmla="*/ 1950418 w 3521355"/>
              <a:gd name="connsiteY13" fmla="*/ 3937530 h 3939111"/>
              <a:gd name="connsiteX14" fmla="*/ 2555 w 3521355"/>
              <a:gd name="connsiteY14" fmla="*/ 1778530 h 3939111"/>
              <a:gd name="connsiteX0" fmla="*/ 2555 w 3521355"/>
              <a:gd name="connsiteY0" fmla="*/ 1778530 h 3938642"/>
              <a:gd name="connsiteX1" fmla="*/ 1526556 w 3521355"/>
              <a:gd name="connsiteY1" fmla="*/ 1029231 h 3938642"/>
              <a:gd name="connsiteX2" fmla="*/ 1069356 w 3521355"/>
              <a:gd name="connsiteY2" fmla="*/ 114830 h 3938642"/>
              <a:gd name="connsiteX3" fmla="*/ 1831356 w 3521355"/>
              <a:gd name="connsiteY3" fmla="*/ 813331 h 3938642"/>
              <a:gd name="connsiteX4" fmla="*/ 1975818 w 3521355"/>
              <a:gd name="connsiteY4" fmla="*/ 191030 h 3938642"/>
              <a:gd name="connsiteX5" fmla="*/ 2237756 w 3521355"/>
              <a:gd name="connsiteY5" fmla="*/ 826030 h 3938642"/>
              <a:gd name="connsiteX6" fmla="*/ 3101355 w 3521355"/>
              <a:gd name="connsiteY6" fmla="*/ 114830 h 3938642"/>
              <a:gd name="connsiteX7" fmla="*/ 2609230 w 3521355"/>
              <a:gd name="connsiteY7" fmla="*/ 1141942 h 3938642"/>
              <a:gd name="connsiteX8" fmla="*/ 3060082 w 3521355"/>
              <a:gd name="connsiteY8" fmla="*/ 1205443 h 3938642"/>
              <a:gd name="connsiteX9" fmla="*/ 2821957 w 3521355"/>
              <a:gd name="connsiteY9" fmla="*/ 1608668 h 3938642"/>
              <a:gd name="connsiteX10" fmla="*/ 3336307 w 3521355"/>
              <a:gd name="connsiteY10" fmla="*/ 1684868 h 3938642"/>
              <a:gd name="connsiteX11" fmla="*/ 3517283 w 3521355"/>
              <a:gd name="connsiteY11" fmla="*/ 1965855 h 3938642"/>
              <a:gd name="connsiteX12" fmla="*/ 3383931 w 3521355"/>
              <a:gd name="connsiteY12" fmla="*/ 2159530 h 3938642"/>
              <a:gd name="connsiteX13" fmla="*/ 2717184 w 3521355"/>
              <a:gd name="connsiteY13" fmla="*/ 2075393 h 3938642"/>
              <a:gd name="connsiteX14" fmla="*/ 1950418 w 3521355"/>
              <a:gd name="connsiteY14" fmla="*/ 3937530 h 3938642"/>
              <a:gd name="connsiteX15" fmla="*/ 2555 w 3521355"/>
              <a:gd name="connsiteY15" fmla="*/ 1778530 h 3938642"/>
              <a:gd name="connsiteX0" fmla="*/ 2555 w 3521355"/>
              <a:gd name="connsiteY0" fmla="*/ 1778530 h 3938642"/>
              <a:gd name="connsiteX1" fmla="*/ 1526556 w 3521355"/>
              <a:gd name="connsiteY1" fmla="*/ 1029231 h 3938642"/>
              <a:gd name="connsiteX2" fmla="*/ 1069356 w 3521355"/>
              <a:gd name="connsiteY2" fmla="*/ 114830 h 3938642"/>
              <a:gd name="connsiteX3" fmla="*/ 1831356 w 3521355"/>
              <a:gd name="connsiteY3" fmla="*/ 813331 h 3938642"/>
              <a:gd name="connsiteX4" fmla="*/ 1975818 w 3521355"/>
              <a:gd name="connsiteY4" fmla="*/ 191030 h 3938642"/>
              <a:gd name="connsiteX5" fmla="*/ 2237756 w 3521355"/>
              <a:gd name="connsiteY5" fmla="*/ 826030 h 3938642"/>
              <a:gd name="connsiteX6" fmla="*/ 3101355 w 3521355"/>
              <a:gd name="connsiteY6" fmla="*/ 114830 h 3938642"/>
              <a:gd name="connsiteX7" fmla="*/ 2609230 w 3521355"/>
              <a:gd name="connsiteY7" fmla="*/ 1141942 h 3938642"/>
              <a:gd name="connsiteX8" fmla="*/ 3060082 w 3521355"/>
              <a:gd name="connsiteY8" fmla="*/ 1205443 h 3938642"/>
              <a:gd name="connsiteX9" fmla="*/ 2821957 w 3521355"/>
              <a:gd name="connsiteY9" fmla="*/ 1608668 h 3938642"/>
              <a:gd name="connsiteX10" fmla="*/ 3336307 w 3521355"/>
              <a:gd name="connsiteY10" fmla="*/ 1684868 h 3938642"/>
              <a:gd name="connsiteX11" fmla="*/ 3517283 w 3521355"/>
              <a:gd name="connsiteY11" fmla="*/ 1965855 h 3938642"/>
              <a:gd name="connsiteX12" fmla="*/ 3369643 w 3521355"/>
              <a:gd name="connsiteY12" fmla="*/ 2150005 h 3938642"/>
              <a:gd name="connsiteX13" fmla="*/ 2717184 w 3521355"/>
              <a:gd name="connsiteY13" fmla="*/ 2075393 h 3938642"/>
              <a:gd name="connsiteX14" fmla="*/ 1950418 w 3521355"/>
              <a:gd name="connsiteY14" fmla="*/ 3937530 h 3938642"/>
              <a:gd name="connsiteX15" fmla="*/ 2555 w 3521355"/>
              <a:gd name="connsiteY15" fmla="*/ 1778530 h 3938642"/>
              <a:gd name="connsiteX0" fmla="*/ 2555 w 3521355"/>
              <a:gd name="connsiteY0" fmla="*/ 1778530 h 3938642"/>
              <a:gd name="connsiteX1" fmla="*/ 1526556 w 3521355"/>
              <a:gd name="connsiteY1" fmla="*/ 1029231 h 3938642"/>
              <a:gd name="connsiteX2" fmla="*/ 1069356 w 3521355"/>
              <a:gd name="connsiteY2" fmla="*/ 114830 h 3938642"/>
              <a:gd name="connsiteX3" fmla="*/ 1831356 w 3521355"/>
              <a:gd name="connsiteY3" fmla="*/ 813331 h 3938642"/>
              <a:gd name="connsiteX4" fmla="*/ 1975818 w 3521355"/>
              <a:gd name="connsiteY4" fmla="*/ 191030 h 3938642"/>
              <a:gd name="connsiteX5" fmla="*/ 2237756 w 3521355"/>
              <a:gd name="connsiteY5" fmla="*/ 826030 h 3938642"/>
              <a:gd name="connsiteX6" fmla="*/ 3101355 w 3521355"/>
              <a:gd name="connsiteY6" fmla="*/ 114830 h 3938642"/>
              <a:gd name="connsiteX7" fmla="*/ 2609230 w 3521355"/>
              <a:gd name="connsiteY7" fmla="*/ 1141942 h 3938642"/>
              <a:gd name="connsiteX8" fmla="*/ 3060082 w 3521355"/>
              <a:gd name="connsiteY8" fmla="*/ 1205443 h 3938642"/>
              <a:gd name="connsiteX9" fmla="*/ 2821957 w 3521355"/>
              <a:gd name="connsiteY9" fmla="*/ 1608668 h 3938642"/>
              <a:gd name="connsiteX10" fmla="*/ 3336307 w 3521355"/>
              <a:gd name="connsiteY10" fmla="*/ 1684868 h 3938642"/>
              <a:gd name="connsiteX11" fmla="*/ 3517283 w 3521355"/>
              <a:gd name="connsiteY11" fmla="*/ 1965855 h 3938642"/>
              <a:gd name="connsiteX12" fmla="*/ 3369643 w 3521355"/>
              <a:gd name="connsiteY12" fmla="*/ 2150005 h 3938642"/>
              <a:gd name="connsiteX13" fmla="*/ 2717184 w 3521355"/>
              <a:gd name="connsiteY13" fmla="*/ 2075393 h 3938642"/>
              <a:gd name="connsiteX14" fmla="*/ 1950418 w 3521355"/>
              <a:gd name="connsiteY14" fmla="*/ 3937530 h 3938642"/>
              <a:gd name="connsiteX15" fmla="*/ 2555 w 3521355"/>
              <a:gd name="connsiteY15" fmla="*/ 1778530 h 3938642"/>
              <a:gd name="connsiteX0" fmla="*/ 2555 w 3521355"/>
              <a:gd name="connsiteY0" fmla="*/ 1778530 h 3938642"/>
              <a:gd name="connsiteX1" fmla="*/ 1526556 w 3521355"/>
              <a:gd name="connsiteY1" fmla="*/ 1029231 h 3938642"/>
              <a:gd name="connsiteX2" fmla="*/ 1069356 w 3521355"/>
              <a:gd name="connsiteY2" fmla="*/ 114830 h 3938642"/>
              <a:gd name="connsiteX3" fmla="*/ 1831356 w 3521355"/>
              <a:gd name="connsiteY3" fmla="*/ 813331 h 3938642"/>
              <a:gd name="connsiteX4" fmla="*/ 1975818 w 3521355"/>
              <a:gd name="connsiteY4" fmla="*/ 191030 h 3938642"/>
              <a:gd name="connsiteX5" fmla="*/ 2237756 w 3521355"/>
              <a:gd name="connsiteY5" fmla="*/ 826030 h 3938642"/>
              <a:gd name="connsiteX6" fmla="*/ 3101355 w 3521355"/>
              <a:gd name="connsiteY6" fmla="*/ 114830 h 3938642"/>
              <a:gd name="connsiteX7" fmla="*/ 2609230 w 3521355"/>
              <a:gd name="connsiteY7" fmla="*/ 1141942 h 3938642"/>
              <a:gd name="connsiteX8" fmla="*/ 3060082 w 3521355"/>
              <a:gd name="connsiteY8" fmla="*/ 1205443 h 3938642"/>
              <a:gd name="connsiteX9" fmla="*/ 2821957 w 3521355"/>
              <a:gd name="connsiteY9" fmla="*/ 1608668 h 3938642"/>
              <a:gd name="connsiteX10" fmla="*/ 3336307 w 3521355"/>
              <a:gd name="connsiteY10" fmla="*/ 1684868 h 3938642"/>
              <a:gd name="connsiteX11" fmla="*/ 3517283 w 3521355"/>
              <a:gd name="connsiteY11" fmla="*/ 1965855 h 3938642"/>
              <a:gd name="connsiteX12" fmla="*/ 3369643 w 3521355"/>
              <a:gd name="connsiteY12" fmla="*/ 2150005 h 3938642"/>
              <a:gd name="connsiteX13" fmla="*/ 2717184 w 3521355"/>
              <a:gd name="connsiteY13" fmla="*/ 2075393 h 3938642"/>
              <a:gd name="connsiteX14" fmla="*/ 1950418 w 3521355"/>
              <a:gd name="connsiteY14" fmla="*/ 3937530 h 3938642"/>
              <a:gd name="connsiteX15" fmla="*/ 2555 w 3521355"/>
              <a:gd name="connsiteY15" fmla="*/ 1778530 h 3938642"/>
              <a:gd name="connsiteX0" fmla="*/ 2555 w 3521355"/>
              <a:gd name="connsiteY0" fmla="*/ 1778530 h 3970285"/>
              <a:gd name="connsiteX1" fmla="*/ 1526556 w 3521355"/>
              <a:gd name="connsiteY1" fmla="*/ 1029231 h 3970285"/>
              <a:gd name="connsiteX2" fmla="*/ 1069356 w 3521355"/>
              <a:gd name="connsiteY2" fmla="*/ 114830 h 3970285"/>
              <a:gd name="connsiteX3" fmla="*/ 1831356 w 3521355"/>
              <a:gd name="connsiteY3" fmla="*/ 813331 h 3970285"/>
              <a:gd name="connsiteX4" fmla="*/ 1975818 w 3521355"/>
              <a:gd name="connsiteY4" fmla="*/ 191030 h 3970285"/>
              <a:gd name="connsiteX5" fmla="*/ 2237756 w 3521355"/>
              <a:gd name="connsiteY5" fmla="*/ 826030 h 3970285"/>
              <a:gd name="connsiteX6" fmla="*/ 3101355 w 3521355"/>
              <a:gd name="connsiteY6" fmla="*/ 114830 h 3970285"/>
              <a:gd name="connsiteX7" fmla="*/ 2609230 w 3521355"/>
              <a:gd name="connsiteY7" fmla="*/ 1141942 h 3970285"/>
              <a:gd name="connsiteX8" fmla="*/ 3060082 w 3521355"/>
              <a:gd name="connsiteY8" fmla="*/ 1205443 h 3970285"/>
              <a:gd name="connsiteX9" fmla="*/ 2821957 w 3521355"/>
              <a:gd name="connsiteY9" fmla="*/ 1608668 h 3970285"/>
              <a:gd name="connsiteX10" fmla="*/ 3336307 w 3521355"/>
              <a:gd name="connsiteY10" fmla="*/ 1684868 h 3970285"/>
              <a:gd name="connsiteX11" fmla="*/ 3517283 w 3521355"/>
              <a:gd name="connsiteY11" fmla="*/ 1965855 h 3970285"/>
              <a:gd name="connsiteX12" fmla="*/ 3369643 w 3521355"/>
              <a:gd name="connsiteY12" fmla="*/ 2150005 h 3970285"/>
              <a:gd name="connsiteX13" fmla="*/ 2717184 w 3521355"/>
              <a:gd name="connsiteY13" fmla="*/ 2075393 h 3970285"/>
              <a:gd name="connsiteX14" fmla="*/ 3469659 w 3521355"/>
              <a:gd name="connsiteY14" fmla="*/ 3013605 h 3970285"/>
              <a:gd name="connsiteX15" fmla="*/ 1950418 w 3521355"/>
              <a:gd name="connsiteY15" fmla="*/ 3937530 h 3970285"/>
              <a:gd name="connsiteX16" fmla="*/ 2555 w 3521355"/>
              <a:gd name="connsiteY16" fmla="*/ 1778530 h 3970285"/>
              <a:gd name="connsiteX0" fmla="*/ 2555 w 3521355"/>
              <a:gd name="connsiteY0" fmla="*/ 1778530 h 3970285"/>
              <a:gd name="connsiteX1" fmla="*/ 1526556 w 3521355"/>
              <a:gd name="connsiteY1" fmla="*/ 1029231 h 3970285"/>
              <a:gd name="connsiteX2" fmla="*/ 1069356 w 3521355"/>
              <a:gd name="connsiteY2" fmla="*/ 114830 h 3970285"/>
              <a:gd name="connsiteX3" fmla="*/ 1831356 w 3521355"/>
              <a:gd name="connsiteY3" fmla="*/ 813331 h 3970285"/>
              <a:gd name="connsiteX4" fmla="*/ 1975818 w 3521355"/>
              <a:gd name="connsiteY4" fmla="*/ 191030 h 3970285"/>
              <a:gd name="connsiteX5" fmla="*/ 2237756 w 3521355"/>
              <a:gd name="connsiteY5" fmla="*/ 826030 h 3970285"/>
              <a:gd name="connsiteX6" fmla="*/ 3101355 w 3521355"/>
              <a:gd name="connsiteY6" fmla="*/ 114830 h 3970285"/>
              <a:gd name="connsiteX7" fmla="*/ 2609230 w 3521355"/>
              <a:gd name="connsiteY7" fmla="*/ 1141942 h 3970285"/>
              <a:gd name="connsiteX8" fmla="*/ 3060082 w 3521355"/>
              <a:gd name="connsiteY8" fmla="*/ 1205443 h 3970285"/>
              <a:gd name="connsiteX9" fmla="*/ 2821957 w 3521355"/>
              <a:gd name="connsiteY9" fmla="*/ 1608668 h 3970285"/>
              <a:gd name="connsiteX10" fmla="*/ 3336307 w 3521355"/>
              <a:gd name="connsiteY10" fmla="*/ 1684868 h 3970285"/>
              <a:gd name="connsiteX11" fmla="*/ 3517283 w 3521355"/>
              <a:gd name="connsiteY11" fmla="*/ 1965855 h 3970285"/>
              <a:gd name="connsiteX12" fmla="*/ 3369643 w 3521355"/>
              <a:gd name="connsiteY12" fmla="*/ 2150005 h 3970285"/>
              <a:gd name="connsiteX13" fmla="*/ 2717184 w 3521355"/>
              <a:gd name="connsiteY13" fmla="*/ 2075393 h 3970285"/>
              <a:gd name="connsiteX14" fmla="*/ 3469659 w 3521355"/>
              <a:gd name="connsiteY14" fmla="*/ 3013605 h 3970285"/>
              <a:gd name="connsiteX15" fmla="*/ 1950418 w 3521355"/>
              <a:gd name="connsiteY15" fmla="*/ 3937530 h 3970285"/>
              <a:gd name="connsiteX16" fmla="*/ 2555 w 3521355"/>
              <a:gd name="connsiteY16" fmla="*/ 1778530 h 3970285"/>
              <a:gd name="connsiteX0" fmla="*/ 2555 w 3521355"/>
              <a:gd name="connsiteY0" fmla="*/ 1778530 h 3970285"/>
              <a:gd name="connsiteX1" fmla="*/ 1526556 w 3521355"/>
              <a:gd name="connsiteY1" fmla="*/ 1029231 h 3970285"/>
              <a:gd name="connsiteX2" fmla="*/ 1069356 w 3521355"/>
              <a:gd name="connsiteY2" fmla="*/ 114830 h 3970285"/>
              <a:gd name="connsiteX3" fmla="*/ 1831356 w 3521355"/>
              <a:gd name="connsiteY3" fmla="*/ 813331 h 3970285"/>
              <a:gd name="connsiteX4" fmla="*/ 1975818 w 3521355"/>
              <a:gd name="connsiteY4" fmla="*/ 191030 h 3970285"/>
              <a:gd name="connsiteX5" fmla="*/ 2237756 w 3521355"/>
              <a:gd name="connsiteY5" fmla="*/ 826030 h 3970285"/>
              <a:gd name="connsiteX6" fmla="*/ 3101355 w 3521355"/>
              <a:gd name="connsiteY6" fmla="*/ 114830 h 3970285"/>
              <a:gd name="connsiteX7" fmla="*/ 2609230 w 3521355"/>
              <a:gd name="connsiteY7" fmla="*/ 1141942 h 3970285"/>
              <a:gd name="connsiteX8" fmla="*/ 3060082 w 3521355"/>
              <a:gd name="connsiteY8" fmla="*/ 1205443 h 3970285"/>
              <a:gd name="connsiteX9" fmla="*/ 2821957 w 3521355"/>
              <a:gd name="connsiteY9" fmla="*/ 1608668 h 3970285"/>
              <a:gd name="connsiteX10" fmla="*/ 3336307 w 3521355"/>
              <a:gd name="connsiteY10" fmla="*/ 1684868 h 3970285"/>
              <a:gd name="connsiteX11" fmla="*/ 3517283 w 3521355"/>
              <a:gd name="connsiteY11" fmla="*/ 1965855 h 3970285"/>
              <a:gd name="connsiteX12" fmla="*/ 3369643 w 3521355"/>
              <a:gd name="connsiteY12" fmla="*/ 2150005 h 3970285"/>
              <a:gd name="connsiteX13" fmla="*/ 2717184 w 3521355"/>
              <a:gd name="connsiteY13" fmla="*/ 2075393 h 3970285"/>
              <a:gd name="connsiteX14" fmla="*/ 3469659 w 3521355"/>
              <a:gd name="connsiteY14" fmla="*/ 3013605 h 3970285"/>
              <a:gd name="connsiteX15" fmla="*/ 1950418 w 3521355"/>
              <a:gd name="connsiteY15" fmla="*/ 3937530 h 3970285"/>
              <a:gd name="connsiteX16" fmla="*/ 2555 w 3521355"/>
              <a:gd name="connsiteY16" fmla="*/ 1778530 h 3970285"/>
              <a:gd name="connsiteX0" fmla="*/ 2555 w 3521355"/>
              <a:gd name="connsiteY0" fmla="*/ 1778530 h 3971546"/>
              <a:gd name="connsiteX1" fmla="*/ 1526556 w 3521355"/>
              <a:gd name="connsiteY1" fmla="*/ 1029231 h 3971546"/>
              <a:gd name="connsiteX2" fmla="*/ 1069356 w 3521355"/>
              <a:gd name="connsiteY2" fmla="*/ 114830 h 3971546"/>
              <a:gd name="connsiteX3" fmla="*/ 1831356 w 3521355"/>
              <a:gd name="connsiteY3" fmla="*/ 813331 h 3971546"/>
              <a:gd name="connsiteX4" fmla="*/ 1975818 w 3521355"/>
              <a:gd name="connsiteY4" fmla="*/ 191030 h 3971546"/>
              <a:gd name="connsiteX5" fmla="*/ 2237756 w 3521355"/>
              <a:gd name="connsiteY5" fmla="*/ 826030 h 3971546"/>
              <a:gd name="connsiteX6" fmla="*/ 3101355 w 3521355"/>
              <a:gd name="connsiteY6" fmla="*/ 114830 h 3971546"/>
              <a:gd name="connsiteX7" fmla="*/ 2609230 w 3521355"/>
              <a:gd name="connsiteY7" fmla="*/ 1141942 h 3971546"/>
              <a:gd name="connsiteX8" fmla="*/ 3060082 w 3521355"/>
              <a:gd name="connsiteY8" fmla="*/ 1205443 h 3971546"/>
              <a:gd name="connsiteX9" fmla="*/ 2821957 w 3521355"/>
              <a:gd name="connsiteY9" fmla="*/ 1608668 h 3971546"/>
              <a:gd name="connsiteX10" fmla="*/ 3336307 w 3521355"/>
              <a:gd name="connsiteY10" fmla="*/ 1684868 h 3971546"/>
              <a:gd name="connsiteX11" fmla="*/ 3517283 w 3521355"/>
              <a:gd name="connsiteY11" fmla="*/ 1965855 h 3971546"/>
              <a:gd name="connsiteX12" fmla="*/ 3369643 w 3521355"/>
              <a:gd name="connsiteY12" fmla="*/ 2150005 h 3971546"/>
              <a:gd name="connsiteX13" fmla="*/ 2717184 w 3521355"/>
              <a:gd name="connsiteY13" fmla="*/ 2075393 h 3971546"/>
              <a:gd name="connsiteX14" fmla="*/ 3469659 w 3521355"/>
              <a:gd name="connsiteY14" fmla="*/ 3013605 h 3971546"/>
              <a:gd name="connsiteX15" fmla="*/ 1950418 w 3521355"/>
              <a:gd name="connsiteY15" fmla="*/ 3937530 h 3971546"/>
              <a:gd name="connsiteX16" fmla="*/ 2555 w 3521355"/>
              <a:gd name="connsiteY16" fmla="*/ 1778530 h 3971546"/>
              <a:gd name="connsiteX0" fmla="*/ 2555 w 3521355"/>
              <a:gd name="connsiteY0" fmla="*/ 1778530 h 3942240"/>
              <a:gd name="connsiteX1" fmla="*/ 1526556 w 3521355"/>
              <a:gd name="connsiteY1" fmla="*/ 1029231 h 3942240"/>
              <a:gd name="connsiteX2" fmla="*/ 1069356 w 3521355"/>
              <a:gd name="connsiteY2" fmla="*/ 114830 h 3942240"/>
              <a:gd name="connsiteX3" fmla="*/ 1831356 w 3521355"/>
              <a:gd name="connsiteY3" fmla="*/ 813331 h 3942240"/>
              <a:gd name="connsiteX4" fmla="*/ 1975818 w 3521355"/>
              <a:gd name="connsiteY4" fmla="*/ 191030 h 3942240"/>
              <a:gd name="connsiteX5" fmla="*/ 2237756 w 3521355"/>
              <a:gd name="connsiteY5" fmla="*/ 826030 h 3942240"/>
              <a:gd name="connsiteX6" fmla="*/ 3101355 w 3521355"/>
              <a:gd name="connsiteY6" fmla="*/ 114830 h 3942240"/>
              <a:gd name="connsiteX7" fmla="*/ 2609230 w 3521355"/>
              <a:gd name="connsiteY7" fmla="*/ 1141942 h 3942240"/>
              <a:gd name="connsiteX8" fmla="*/ 3060082 w 3521355"/>
              <a:gd name="connsiteY8" fmla="*/ 1205443 h 3942240"/>
              <a:gd name="connsiteX9" fmla="*/ 2821957 w 3521355"/>
              <a:gd name="connsiteY9" fmla="*/ 1608668 h 3942240"/>
              <a:gd name="connsiteX10" fmla="*/ 3336307 w 3521355"/>
              <a:gd name="connsiteY10" fmla="*/ 1684868 h 3942240"/>
              <a:gd name="connsiteX11" fmla="*/ 3517283 w 3521355"/>
              <a:gd name="connsiteY11" fmla="*/ 1965855 h 3942240"/>
              <a:gd name="connsiteX12" fmla="*/ 3369643 w 3521355"/>
              <a:gd name="connsiteY12" fmla="*/ 2150005 h 3942240"/>
              <a:gd name="connsiteX13" fmla="*/ 2717184 w 3521355"/>
              <a:gd name="connsiteY13" fmla="*/ 2075393 h 3942240"/>
              <a:gd name="connsiteX14" fmla="*/ 3469659 w 3521355"/>
              <a:gd name="connsiteY14" fmla="*/ 3013605 h 3942240"/>
              <a:gd name="connsiteX15" fmla="*/ 2498109 w 3521355"/>
              <a:gd name="connsiteY15" fmla="*/ 2375429 h 3942240"/>
              <a:gd name="connsiteX16" fmla="*/ 1950418 w 3521355"/>
              <a:gd name="connsiteY16" fmla="*/ 3937530 h 3942240"/>
              <a:gd name="connsiteX17" fmla="*/ 2555 w 3521355"/>
              <a:gd name="connsiteY17" fmla="*/ 1778530 h 3942240"/>
              <a:gd name="connsiteX0" fmla="*/ 2555 w 3521355"/>
              <a:gd name="connsiteY0" fmla="*/ 1778530 h 3942240"/>
              <a:gd name="connsiteX1" fmla="*/ 1526556 w 3521355"/>
              <a:gd name="connsiteY1" fmla="*/ 1029231 h 3942240"/>
              <a:gd name="connsiteX2" fmla="*/ 1069356 w 3521355"/>
              <a:gd name="connsiteY2" fmla="*/ 114830 h 3942240"/>
              <a:gd name="connsiteX3" fmla="*/ 1831356 w 3521355"/>
              <a:gd name="connsiteY3" fmla="*/ 813331 h 3942240"/>
              <a:gd name="connsiteX4" fmla="*/ 1975818 w 3521355"/>
              <a:gd name="connsiteY4" fmla="*/ 191030 h 3942240"/>
              <a:gd name="connsiteX5" fmla="*/ 2237756 w 3521355"/>
              <a:gd name="connsiteY5" fmla="*/ 826030 h 3942240"/>
              <a:gd name="connsiteX6" fmla="*/ 3101355 w 3521355"/>
              <a:gd name="connsiteY6" fmla="*/ 114830 h 3942240"/>
              <a:gd name="connsiteX7" fmla="*/ 2609230 w 3521355"/>
              <a:gd name="connsiteY7" fmla="*/ 1141942 h 3942240"/>
              <a:gd name="connsiteX8" fmla="*/ 3060082 w 3521355"/>
              <a:gd name="connsiteY8" fmla="*/ 1205443 h 3942240"/>
              <a:gd name="connsiteX9" fmla="*/ 2821957 w 3521355"/>
              <a:gd name="connsiteY9" fmla="*/ 1608668 h 3942240"/>
              <a:gd name="connsiteX10" fmla="*/ 3336307 w 3521355"/>
              <a:gd name="connsiteY10" fmla="*/ 1684868 h 3942240"/>
              <a:gd name="connsiteX11" fmla="*/ 3517283 w 3521355"/>
              <a:gd name="connsiteY11" fmla="*/ 1965855 h 3942240"/>
              <a:gd name="connsiteX12" fmla="*/ 3369643 w 3521355"/>
              <a:gd name="connsiteY12" fmla="*/ 2150005 h 3942240"/>
              <a:gd name="connsiteX13" fmla="*/ 2717184 w 3521355"/>
              <a:gd name="connsiteY13" fmla="*/ 2075393 h 3942240"/>
              <a:gd name="connsiteX14" fmla="*/ 3469659 w 3521355"/>
              <a:gd name="connsiteY14" fmla="*/ 3013605 h 3942240"/>
              <a:gd name="connsiteX15" fmla="*/ 2498109 w 3521355"/>
              <a:gd name="connsiteY15" fmla="*/ 2375429 h 3942240"/>
              <a:gd name="connsiteX16" fmla="*/ 1950418 w 3521355"/>
              <a:gd name="connsiteY16" fmla="*/ 3937530 h 3942240"/>
              <a:gd name="connsiteX17" fmla="*/ 2555 w 3521355"/>
              <a:gd name="connsiteY17" fmla="*/ 1778530 h 3942240"/>
              <a:gd name="connsiteX0" fmla="*/ 2555 w 3521355"/>
              <a:gd name="connsiteY0" fmla="*/ 1778530 h 3942240"/>
              <a:gd name="connsiteX1" fmla="*/ 1526556 w 3521355"/>
              <a:gd name="connsiteY1" fmla="*/ 1029231 h 3942240"/>
              <a:gd name="connsiteX2" fmla="*/ 1069356 w 3521355"/>
              <a:gd name="connsiteY2" fmla="*/ 114830 h 3942240"/>
              <a:gd name="connsiteX3" fmla="*/ 1831356 w 3521355"/>
              <a:gd name="connsiteY3" fmla="*/ 813331 h 3942240"/>
              <a:gd name="connsiteX4" fmla="*/ 1975818 w 3521355"/>
              <a:gd name="connsiteY4" fmla="*/ 191030 h 3942240"/>
              <a:gd name="connsiteX5" fmla="*/ 2237756 w 3521355"/>
              <a:gd name="connsiteY5" fmla="*/ 826030 h 3942240"/>
              <a:gd name="connsiteX6" fmla="*/ 3101355 w 3521355"/>
              <a:gd name="connsiteY6" fmla="*/ 114830 h 3942240"/>
              <a:gd name="connsiteX7" fmla="*/ 2609230 w 3521355"/>
              <a:gd name="connsiteY7" fmla="*/ 1141942 h 3942240"/>
              <a:gd name="connsiteX8" fmla="*/ 3060082 w 3521355"/>
              <a:gd name="connsiteY8" fmla="*/ 1205443 h 3942240"/>
              <a:gd name="connsiteX9" fmla="*/ 2821957 w 3521355"/>
              <a:gd name="connsiteY9" fmla="*/ 1608668 h 3942240"/>
              <a:gd name="connsiteX10" fmla="*/ 3336307 w 3521355"/>
              <a:gd name="connsiteY10" fmla="*/ 1684868 h 3942240"/>
              <a:gd name="connsiteX11" fmla="*/ 3517283 w 3521355"/>
              <a:gd name="connsiteY11" fmla="*/ 1965855 h 3942240"/>
              <a:gd name="connsiteX12" fmla="*/ 3369643 w 3521355"/>
              <a:gd name="connsiteY12" fmla="*/ 2150005 h 3942240"/>
              <a:gd name="connsiteX13" fmla="*/ 2717184 w 3521355"/>
              <a:gd name="connsiteY13" fmla="*/ 2075393 h 3942240"/>
              <a:gd name="connsiteX14" fmla="*/ 3469659 w 3521355"/>
              <a:gd name="connsiteY14" fmla="*/ 3013605 h 3942240"/>
              <a:gd name="connsiteX15" fmla="*/ 2498109 w 3521355"/>
              <a:gd name="connsiteY15" fmla="*/ 2375429 h 3942240"/>
              <a:gd name="connsiteX16" fmla="*/ 1950418 w 3521355"/>
              <a:gd name="connsiteY16" fmla="*/ 3937530 h 3942240"/>
              <a:gd name="connsiteX17" fmla="*/ 2555 w 3521355"/>
              <a:gd name="connsiteY17" fmla="*/ 1778530 h 3942240"/>
              <a:gd name="connsiteX0" fmla="*/ 2555 w 3521355"/>
              <a:gd name="connsiteY0" fmla="*/ 1778530 h 3942240"/>
              <a:gd name="connsiteX1" fmla="*/ 1526556 w 3521355"/>
              <a:gd name="connsiteY1" fmla="*/ 1029231 h 3942240"/>
              <a:gd name="connsiteX2" fmla="*/ 1069356 w 3521355"/>
              <a:gd name="connsiteY2" fmla="*/ 114830 h 3942240"/>
              <a:gd name="connsiteX3" fmla="*/ 1831356 w 3521355"/>
              <a:gd name="connsiteY3" fmla="*/ 813331 h 3942240"/>
              <a:gd name="connsiteX4" fmla="*/ 1975818 w 3521355"/>
              <a:gd name="connsiteY4" fmla="*/ 191030 h 3942240"/>
              <a:gd name="connsiteX5" fmla="*/ 2237756 w 3521355"/>
              <a:gd name="connsiteY5" fmla="*/ 826030 h 3942240"/>
              <a:gd name="connsiteX6" fmla="*/ 3101355 w 3521355"/>
              <a:gd name="connsiteY6" fmla="*/ 114830 h 3942240"/>
              <a:gd name="connsiteX7" fmla="*/ 2609230 w 3521355"/>
              <a:gd name="connsiteY7" fmla="*/ 1141942 h 3942240"/>
              <a:gd name="connsiteX8" fmla="*/ 3060082 w 3521355"/>
              <a:gd name="connsiteY8" fmla="*/ 1205443 h 3942240"/>
              <a:gd name="connsiteX9" fmla="*/ 2821957 w 3521355"/>
              <a:gd name="connsiteY9" fmla="*/ 1608668 h 3942240"/>
              <a:gd name="connsiteX10" fmla="*/ 3336307 w 3521355"/>
              <a:gd name="connsiteY10" fmla="*/ 1684868 h 3942240"/>
              <a:gd name="connsiteX11" fmla="*/ 3517283 w 3521355"/>
              <a:gd name="connsiteY11" fmla="*/ 1965855 h 3942240"/>
              <a:gd name="connsiteX12" fmla="*/ 3369643 w 3521355"/>
              <a:gd name="connsiteY12" fmla="*/ 2150005 h 3942240"/>
              <a:gd name="connsiteX13" fmla="*/ 2717184 w 3521355"/>
              <a:gd name="connsiteY13" fmla="*/ 2075393 h 3942240"/>
              <a:gd name="connsiteX14" fmla="*/ 3469659 w 3521355"/>
              <a:gd name="connsiteY14" fmla="*/ 3013605 h 3942240"/>
              <a:gd name="connsiteX15" fmla="*/ 2498109 w 3521355"/>
              <a:gd name="connsiteY15" fmla="*/ 2375429 h 3942240"/>
              <a:gd name="connsiteX16" fmla="*/ 1950418 w 3521355"/>
              <a:gd name="connsiteY16" fmla="*/ 3937530 h 3942240"/>
              <a:gd name="connsiteX17" fmla="*/ 2555 w 3521355"/>
              <a:gd name="connsiteY17" fmla="*/ 1778530 h 3942240"/>
              <a:gd name="connsiteX0" fmla="*/ 2555 w 3521355"/>
              <a:gd name="connsiteY0" fmla="*/ 1778530 h 3942240"/>
              <a:gd name="connsiteX1" fmla="*/ 1526556 w 3521355"/>
              <a:gd name="connsiteY1" fmla="*/ 1029231 h 3942240"/>
              <a:gd name="connsiteX2" fmla="*/ 1069356 w 3521355"/>
              <a:gd name="connsiteY2" fmla="*/ 114830 h 3942240"/>
              <a:gd name="connsiteX3" fmla="*/ 1831356 w 3521355"/>
              <a:gd name="connsiteY3" fmla="*/ 813331 h 3942240"/>
              <a:gd name="connsiteX4" fmla="*/ 1975818 w 3521355"/>
              <a:gd name="connsiteY4" fmla="*/ 191030 h 3942240"/>
              <a:gd name="connsiteX5" fmla="*/ 2237756 w 3521355"/>
              <a:gd name="connsiteY5" fmla="*/ 826030 h 3942240"/>
              <a:gd name="connsiteX6" fmla="*/ 3101355 w 3521355"/>
              <a:gd name="connsiteY6" fmla="*/ 114830 h 3942240"/>
              <a:gd name="connsiteX7" fmla="*/ 2609230 w 3521355"/>
              <a:gd name="connsiteY7" fmla="*/ 1141942 h 3942240"/>
              <a:gd name="connsiteX8" fmla="*/ 3060082 w 3521355"/>
              <a:gd name="connsiteY8" fmla="*/ 1205443 h 3942240"/>
              <a:gd name="connsiteX9" fmla="*/ 2821957 w 3521355"/>
              <a:gd name="connsiteY9" fmla="*/ 1608668 h 3942240"/>
              <a:gd name="connsiteX10" fmla="*/ 3336307 w 3521355"/>
              <a:gd name="connsiteY10" fmla="*/ 1684868 h 3942240"/>
              <a:gd name="connsiteX11" fmla="*/ 3517283 w 3521355"/>
              <a:gd name="connsiteY11" fmla="*/ 1965855 h 3942240"/>
              <a:gd name="connsiteX12" fmla="*/ 3369643 w 3521355"/>
              <a:gd name="connsiteY12" fmla="*/ 2150005 h 3942240"/>
              <a:gd name="connsiteX13" fmla="*/ 2717184 w 3521355"/>
              <a:gd name="connsiteY13" fmla="*/ 2075393 h 3942240"/>
              <a:gd name="connsiteX14" fmla="*/ 3469659 w 3521355"/>
              <a:gd name="connsiteY14" fmla="*/ 3013605 h 3942240"/>
              <a:gd name="connsiteX15" fmla="*/ 2498109 w 3521355"/>
              <a:gd name="connsiteY15" fmla="*/ 2375429 h 3942240"/>
              <a:gd name="connsiteX16" fmla="*/ 1950418 w 3521355"/>
              <a:gd name="connsiteY16" fmla="*/ 3937530 h 3942240"/>
              <a:gd name="connsiteX17" fmla="*/ 2555 w 3521355"/>
              <a:gd name="connsiteY17" fmla="*/ 1778530 h 3942240"/>
              <a:gd name="connsiteX0" fmla="*/ 681 w 3519481"/>
              <a:gd name="connsiteY0" fmla="*/ 1778530 h 3217160"/>
              <a:gd name="connsiteX1" fmla="*/ 1524682 w 3519481"/>
              <a:gd name="connsiteY1" fmla="*/ 1029231 h 3217160"/>
              <a:gd name="connsiteX2" fmla="*/ 1067482 w 3519481"/>
              <a:gd name="connsiteY2" fmla="*/ 114830 h 3217160"/>
              <a:gd name="connsiteX3" fmla="*/ 1829482 w 3519481"/>
              <a:gd name="connsiteY3" fmla="*/ 813331 h 3217160"/>
              <a:gd name="connsiteX4" fmla="*/ 1973944 w 3519481"/>
              <a:gd name="connsiteY4" fmla="*/ 191030 h 3217160"/>
              <a:gd name="connsiteX5" fmla="*/ 2235882 w 3519481"/>
              <a:gd name="connsiteY5" fmla="*/ 826030 h 3217160"/>
              <a:gd name="connsiteX6" fmla="*/ 3099481 w 3519481"/>
              <a:gd name="connsiteY6" fmla="*/ 114830 h 3217160"/>
              <a:gd name="connsiteX7" fmla="*/ 2607356 w 3519481"/>
              <a:gd name="connsiteY7" fmla="*/ 1141942 h 3217160"/>
              <a:gd name="connsiteX8" fmla="*/ 3058208 w 3519481"/>
              <a:gd name="connsiteY8" fmla="*/ 1205443 h 3217160"/>
              <a:gd name="connsiteX9" fmla="*/ 2820083 w 3519481"/>
              <a:gd name="connsiteY9" fmla="*/ 1608668 h 3217160"/>
              <a:gd name="connsiteX10" fmla="*/ 3334433 w 3519481"/>
              <a:gd name="connsiteY10" fmla="*/ 1684868 h 3217160"/>
              <a:gd name="connsiteX11" fmla="*/ 3515409 w 3519481"/>
              <a:gd name="connsiteY11" fmla="*/ 1965855 h 3217160"/>
              <a:gd name="connsiteX12" fmla="*/ 3367769 w 3519481"/>
              <a:gd name="connsiteY12" fmla="*/ 2150005 h 3217160"/>
              <a:gd name="connsiteX13" fmla="*/ 2715310 w 3519481"/>
              <a:gd name="connsiteY13" fmla="*/ 2075393 h 3217160"/>
              <a:gd name="connsiteX14" fmla="*/ 3467785 w 3519481"/>
              <a:gd name="connsiteY14" fmla="*/ 3013605 h 3217160"/>
              <a:gd name="connsiteX15" fmla="*/ 2496235 w 3519481"/>
              <a:gd name="connsiteY15" fmla="*/ 2375429 h 3217160"/>
              <a:gd name="connsiteX16" fmla="*/ 1738994 w 3519481"/>
              <a:gd name="connsiteY16" fmla="*/ 2918355 h 3217160"/>
              <a:gd name="connsiteX17" fmla="*/ 681 w 3519481"/>
              <a:gd name="connsiteY17" fmla="*/ 1778530 h 3217160"/>
              <a:gd name="connsiteX0" fmla="*/ 681 w 3519481"/>
              <a:gd name="connsiteY0" fmla="*/ 1778530 h 3217160"/>
              <a:gd name="connsiteX1" fmla="*/ 1524682 w 3519481"/>
              <a:gd name="connsiteY1" fmla="*/ 1029231 h 3217160"/>
              <a:gd name="connsiteX2" fmla="*/ 1067482 w 3519481"/>
              <a:gd name="connsiteY2" fmla="*/ 114830 h 3217160"/>
              <a:gd name="connsiteX3" fmla="*/ 1829482 w 3519481"/>
              <a:gd name="connsiteY3" fmla="*/ 813331 h 3217160"/>
              <a:gd name="connsiteX4" fmla="*/ 1973944 w 3519481"/>
              <a:gd name="connsiteY4" fmla="*/ 191030 h 3217160"/>
              <a:gd name="connsiteX5" fmla="*/ 2235882 w 3519481"/>
              <a:gd name="connsiteY5" fmla="*/ 826030 h 3217160"/>
              <a:gd name="connsiteX6" fmla="*/ 3099481 w 3519481"/>
              <a:gd name="connsiteY6" fmla="*/ 114830 h 3217160"/>
              <a:gd name="connsiteX7" fmla="*/ 2607356 w 3519481"/>
              <a:gd name="connsiteY7" fmla="*/ 1141942 h 3217160"/>
              <a:gd name="connsiteX8" fmla="*/ 3058208 w 3519481"/>
              <a:gd name="connsiteY8" fmla="*/ 1205443 h 3217160"/>
              <a:gd name="connsiteX9" fmla="*/ 2820083 w 3519481"/>
              <a:gd name="connsiteY9" fmla="*/ 1608668 h 3217160"/>
              <a:gd name="connsiteX10" fmla="*/ 3334433 w 3519481"/>
              <a:gd name="connsiteY10" fmla="*/ 1684868 h 3217160"/>
              <a:gd name="connsiteX11" fmla="*/ 3515409 w 3519481"/>
              <a:gd name="connsiteY11" fmla="*/ 1965855 h 3217160"/>
              <a:gd name="connsiteX12" fmla="*/ 3367769 w 3519481"/>
              <a:gd name="connsiteY12" fmla="*/ 2150005 h 3217160"/>
              <a:gd name="connsiteX13" fmla="*/ 2715310 w 3519481"/>
              <a:gd name="connsiteY13" fmla="*/ 2075393 h 3217160"/>
              <a:gd name="connsiteX14" fmla="*/ 3467785 w 3519481"/>
              <a:gd name="connsiteY14" fmla="*/ 3013605 h 3217160"/>
              <a:gd name="connsiteX15" fmla="*/ 2496235 w 3519481"/>
              <a:gd name="connsiteY15" fmla="*/ 2375429 h 3217160"/>
              <a:gd name="connsiteX16" fmla="*/ 1738994 w 3519481"/>
              <a:gd name="connsiteY16" fmla="*/ 2918355 h 3217160"/>
              <a:gd name="connsiteX17" fmla="*/ 681 w 3519481"/>
              <a:gd name="connsiteY17" fmla="*/ 1778530 h 3217160"/>
              <a:gd name="connsiteX0" fmla="*/ 681 w 3519481"/>
              <a:gd name="connsiteY0" fmla="*/ 1778530 h 3217160"/>
              <a:gd name="connsiteX1" fmla="*/ 1524682 w 3519481"/>
              <a:gd name="connsiteY1" fmla="*/ 1029231 h 3217160"/>
              <a:gd name="connsiteX2" fmla="*/ 1067482 w 3519481"/>
              <a:gd name="connsiteY2" fmla="*/ 114830 h 3217160"/>
              <a:gd name="connsiteX3" fmla="*/ 1829482 w 3519481"/>
              <a:gd name="connsiteY3" fmla="*/ 813331 h 3217160"/>
              <a:gd name="connsiteX4" fmla="*/ 1973944 w 3519481"/>
              <a:gd name="connsiteY4" fmla="*/ 191030 h 3217160"/>
              <a:gd name="connsiteX5" fmla="*/ 2235882 w 3519481"/>
              <a:gd name="connsiteY5" fmla="*/ 826030 h 3217160"/>
              <a:gd name="connsiteX6" fmla="*/ 3099481 w 3519481"/>
              <a:gd name="connsiteY6" fmla="*/ 114830 h 3217160"/>
              <a:gd name="connsiteX7" fmla="*/ 2607356 w 3519481"/>
              <a:gd name="connsiteY7" fmla="*/ 1141942 h 3217160"/>
              <a:gd name="connsiteX8" fmla="*/ 3058208 w 3519481"/>
              <a:gd name="connsiteY8" fmla="*/ 1205443 h 3217160"/>
              <a:gd name="connsiteX9" fmla="*/ 2820083 w 3519481"/>
              <a:gd name="connsiteY9" fmla="*/ 1608668 h 3217160"/>
              <a:gd name="connsiteX10" fmla="*/ 3334433 w 3519481"/>
              <a:gd name="connsiteY10" fmla="*/ 1684868 h 3217160"/>
              <a:gd name="connsiteX11" fmla="*/ 3515409 w 3519481"/>
              <a:gd name="connsiteY11" fmla="*/ 1965855 h 3217160"/>
              <a:gd name="connsiteX12" fmla="*/ 3367769 w 3519481"/>
              <a:gd name="connsiteY12" fmla="*/ 2150005 h 3217160"/>
              <a:gd name="connsiteX13" fmla="*/ 2715310 w 3519481"/>
              <a:gd name="connsiteY13" fmla="*/ 2075393 h 3217160"/>
              <a:gd name="connsiteX14" fmla="*/ 3467785 w 3519481"/>
              <a:gd name="connsiteY14" fmla="*/ 3013605 h 3217160"/>
              <a:gd name="connsiteX15" fmla="*/ 2496235 w 3519481"/>
              <a:gd name="connsiteY15" fmla="*/ 2375429 h 3217160"/>
              <a:gd name="connsiteX16" fmla="*/ 2362885 w 3519481"/>
              <a:gd name="connsiteY16" fmla="*/ 2642129 h 3217160"/>
              <a:gd name="connsiteX17" fmla="*/ 1738994 w 3519481"/>
              <a:gd name="connsiteY17" fmla="*/ 2918355 h 3217160"/>
              <a:gd name="connsiteX18" fmla="*/ 681 w 3519481"/>
              <a:gd name="connsiteY18" fmla="*/ 1778530 h 3217160"/>
              <a:gd name="connsiteX0" fmla="*/ 681 w 3519481"/>
              <a:gd name="connsiteY0" fmla="*/ 1778530 h 3217160"/>
              <a:gd name="connsiteX1" fmla="*/ 1524682 w 3519481"/>
              <a:gd name="connsiteY1" fmla="*/ 1029231 h 3217160"/>
              <a:gd name="connsiteX2" fmla="*/ 1067482 w 3519481"/>
              <a:gd name="connsiteY2" fmla="*/ 114830 h 3217160"/>
              <a:gd name="connsiteX3" fmla="*/ 1829482 w 3519481"/>
              <a:gd name="connsiteY3" fmla="*/ 813331 h 3217160"/>
              <a:gd name="connsiteX4" fmla="*/ 1973944 w 3519481"/>
              <a:gd name="connsiteY4" fmla="*/ 191030 h 3217160"/>
              <a:gd name="connsiteX5" fmla="*/ 2235882 w 3519481"/>
              <a:gd name="connsiteY5" fmla="*/ 826030 h 3217160"/>
              <a:gd name="connsiteX6" fmla="*/ 3099481 w 3519481"/>
              <a:gd name="connsiteY6" fmla="*/ 114830 h 3217160"/>
              <a:gd name="connsiteX7" fmla="*/ 2607356 w 3519481"/>
              <a:gd name="connsiteY7" fmla="*/ 1141942 h 3217160"/>
              <a:gd name="connsiteX8" fmla="*/ 3058208 w 3519481"/>
              <a:gd name="connsiteY8" fmla="*/ 1205443 h 3217160"/>
              <a:gd name="connsiteX9" fmla="*/ 2820083 w 3519481"/>
              <a:gd name="connsiteY9" fmla="*/ 1608668 h 3217160"/>
              <a:gd name="connsiteX10" fmla="*/ 3334433 w 3519481"/>
              <a:gd name="connsiteY10" fmla="*/ 1684868 h 3217160"/>
              <a:gd name="connsiteX11" fmla="*/ 3515409 w 3519481"/>
              <a:gd name="connsiteY11" fmla="*/ 1965855 h 3217160"/>
              <a:gd name="connsiteX12" fmla="*/ 3367769 w 3519481"/>
              <a:gd name="connsiteY12" fmla="*/ 2150005 h 3217160"/>
              <a:gd name="connsiteX13" fmla="*/ 2715310 w 3519481"/>
              <a:gd name="connsiteY13" fmla="*/ 2075393 h 3217160"/>
              <a:gd name="connsiteX14" fmla="*/ 3467785 w 3519481"/>
              <a:gd name="connsiteY14" fmla="*/ 3013605 h 3217160"/>
              <a:gd name="connsiteX15" fmla="*/ 2496235 w 3519481"/>
              <a:gd name="connsiteY15" fmla="*/ 2375429 h 3217160"/>
              <a:gd name="connsiteX16" fmla="*/ 2362885 w 3519481"/>
              <a:gd name="connsiteY16" fmla="*/ 2642129 h 3217160"/>
              <a:gd name="connsiteX17" fmla="*/ 1738994 w 3519481"/>
              <a:gd name="connsiteY17" fmla="*/ 2918355 h 3217160"/>
              <a:gd name="connsiteX18" fmla="*/ 681 w 3519481"/>
              <a:gd name="connsiteY18" fmla="*/ 1778530 h 3217160"/>
              <a:gd name="connsiteX0" fmla="*/ 681 w 3519481"/>
              <a:gd name="connsiteY0" fmla="*/ 1778530 h 3217160"/>
              <a:gd name="connsiteX1" fmla="*/ 1524682 w 3519481"/>
              <a:gd name="connsiteY1" fmla="*/ 1029231 h 3217160"/>
              <a:gd name="connsiteX2" fmla="*/ 1067482 w 3519481"/>
              <a:gd name="connsiteY2" fmla="*/ 114830 h 3217160"/>
              <a:gd name="connsiteX3" fmla="*/ 1829482 w 3519481"/>
              <a:gd name="connsiteY3" fmla="*/ 813331 h 3217160"/>
              <a:gd name="connsiteX4" fmla="*/ 1973944 w 3519481"/>
              <a:gd name="connsiteY4" fmla="*/ 191030 h 3217160"/>
              <a:gd name="connsiteX5" fmla="*/ 2235882 w 3519481"/>
              <a:gd name="connsiteY5" fmla="*/ 826030 h 3217160"/>
              <a:gd name="connsiteX6" fmla="*/ 3099481 w 3519481"/>
              <a:gd name="connsiteY6" fmla="*/ 114830 h 3217160"/>
              <a:gd name="connsiteX7" fmla="*/ 2607356 w 3519481"/>
              <a:gd name="connsiteY7" fmla="*/ 1141942 h 3217160"/>
              <a:gd name="connsiteX8" fmla="*/ 3058208 w 3519481"/>
              <a:gd name="connsiteY8" fmla="*/ 1205443 h 3217160"/>
              <a:gd name="connsiteX9" fmla="*/ 2820083 w 3519481"/>
              <a:gd name="connsiteY9" fmla="*/ 1608668 h 3217160"/>
              <a:gd name="connsiteX10" fmla="*/ 3334433 w 3519481"/>
              <a:gd name="connsiteY10" fmla="*/ 1684868 h 3217160"/>
              <a:gd name="connsiteX11" fmla="*/ 3515409 w 3519481"/>
              <a:gd name="connsiteY11" fmla="*/ 1965855 h 3217160"/>
              <a:gd name="connsiteX12" fmla="*/ 3367769 w 3519481"/>
              <a:gd name="connsiteY12" fmla="*/ 2150005 h 3217160"/>
              <a:gd name="connsiteX13" fmla="*/ 2715310 w 3519481"/>
              <a:gd name="connsiteY13" fmla="*/ 2075393 h 3217160"/>
              <a:gd name="connsiteX14" fmla="*/ 3467785 w 3519481"/>
              <a:gd name="connsiteY14" fmla="*/ 3013605 h 3217160"/>
              <a:gd name="connsiteX15" fmla="*/ 2496235 w 3519481"/>
              <a:gd name="connsiteY15" fmla="*/ 2375429 h 3217160"/>
              <a:gd name="connsiteX16" fmla="*/ 2362885 w 3519481"/>
              <a:gd name="connsiteY16" fmla="*/ 2642129 h 3217160"/>
              <a:gd name="connsiteX17" fmla="*/ 1738994 w 3519481"/>
              <a:gd name="connsiteY17" fmla="*/ 2918355 h 3217160"/>
              <a:gd name="connsiteX18" fmla="*/ 681 w 3519481"/>
              <a:gd name="connsiteY18" fmla="*/ 1778530 h 3217160"/>
              <a:gd name="connsiteX0" fmla="*/ 681 w 3519481"/>
              <a:gd name="connsiteY0" fmla="*/ 1778530 h 3217160"/>
              <a:gd name="connsiteX1" fmla="*/ 1524682 w 3519481"/>
              <a:gd name="connsiteY1" fmla="*/ 1029231 h 3217160"/>
              <a:gd name="connsiteX2" fmla="*/ 1067482 w 3519481"/>
              <a:gd name="connsiteY2" fmla="*/ 114830 h 3217160"/>
              <a:gd name="connsiteX3" fmla="*/ 1829482 w 3519481"/>
              <a:gd name="connsiteY3" fmla="*/ 813331 h 3217160"/>
              <a:gd name="connsiteX4" fmla="*/ 1973944 w 3519481"/>
              <a:gd name="connsiteY4" fmla="*/ 191030 h 3217160"/>
              <a:gd name="connsiteX5" fmla="*/ 2235882 w 3519481"/>
              <a:gd name="connsiteY5" fmla="*/ 826030 h 3217160"/>
              <a:gd name="connsiteX6" fmla="*/ 3099481 w 3519481"/>
              <a:gd name="connsiteY6" fmla="*/ 114830 h 3217160"/>
              <a:gd name="connsiteX7" fmla="*/ 2607356 w 3519481"/>
              <a:gd name="connsiteY7" fmla="*/ 1141942 h 3217160"/>
              <a:gd name="connsiteX8" fmla="*/ 3058208 w 3519481"/>
              <a:gd name="connsiteY8" fmla="*/ 1205443 h 3217160"/>
              <a:gd name="connsiteX9" fmla="*/ 2820083 w 3519481"/>
              <a:gd name="connsiteY9" fmla="*/ 1608668 h 3217160"/>
              <a:gd name="connsiteX10" fmla="*/ 3334433 w 3519481"/>
              <a:gd name="connsiteY10" fmla="*/ 1684868 h 3217160"/>
              <a:gd name="connsiteX11" fmla="*/ 3515409 w 3519481"/>
              <a:gd name="connsiteY11" fmla="*/ 1965855 h 3217160"/>
              <a:gd name="connsiteX12" fmla="*/ 3367769 w 3519481"/>
              <a:gd name="connsiteY12" fmla="*/ 2150005 h 3217160"/>
              <a:gd name="connsiteX13" fmla="*/ 2715310 w 3519481"/>
              <a:gd name="connsiteY13" fmla="*/ 2075393 h 3217160"/>
              <a:gd name="connsiteX14" fmla="*/ 3467785 w 3519481"/>
              <a:gd name="connsiteY14" fmla="*/ 3013605 h 3217160"/>
              <a:gd name="connsiteX15" fmla="*/ 2496235 w 3519481"/>
              <a:gd name="connsiteY15" fmla="*/ 2375429 h 3217160"/>
              <a:gd name="connsiteX16" fmla="*/ 2353360 w 3519481"/>
              <a:gd name="connsiteY16" fmla="*/ 2708804 h 3217160"/>
              <a:gd name="connsiteX17" fmla="*/ 1738994 w 3519481"/>
              <a:gd name="connsiteY17" fmla="*/ 2918355 h 3217160"/>
              <a:gd name="connsiteX18" fmla="*/ 681 w 3519481"/>
              <a:gd name="connsiteY18" fmla="*/ 1778530 h 3217160"/>
              <a:gd name="connsiteX0" fmla="*/ 681 w 3519481"/>
              <a:gd name="connsiteY0" fmla="*/ 1778530 h 3217160"/>
              <a:gd name="connsiteX1" fmla="*/ 1524682 w 3519481"/>
              <a:gd name="connsiteY1" fmla="*/ 1029231 h 3217160"/>
              <a:gd name="connsiteX2" fmla="*/ 1067482 w 3519481"/>
              <a:gd name="connsiteY2" fmla="*/ 114830 h 3217160"/>
              <a:gd name="connsiteX3" fmla="*/ 1829482 w 3519481"/>
              <a:gd name="connsiteY3" fmla="*/ 813331 h 3217160"/>
              <a:gd name="connsiteX4" fmla="*/ 1973944 w 3519481"/>
              <a:gd name="connsiteY4" fmla="*/ 191030 h 3217160"/>
              <a:gd name="connsiteX5" fmla="*/ 2235882 w 3519481"/>
              <a:gd name="connsiteY5" fmla="*/ 826030 h 3217160"/>
              <a:gd name="connsiteX6" fmla="*/ 3099481 w 3519481"/>
              <a:gd name="connsiteY6" fmla="*/ 114830 h 3217160"/>
              <a:gd name="connsiteX7" fmla="*/ 2607356 w 3519481"/>
              <a:gd name="connsiteY7" fmla="*/ 1141942 h 3217160"/>
              <a:gd name="connsiteX8" fmla="*/ 3058208 w 3519481"/>
              <a:gd name="connsiteY8" fmla="*/ 1205443 h 3217160"/>
              <a:gd name="connsiteX9" fmla="*/ 2820083 w 3519481"/>
              <a:gd name="connsiteY9" fmla="*/ 1608668 h 3217160"/>
              <a:gd name="connsiteX10" fmla="*/ 3334433 w 3519481"/>
              <a:gd name="connsiteY10" fmla="*/ 1684868 h 3217160"/>
              <a:gd name="connsiteX11" fmla="*/ 3515409 w 3519481"/>
              <a:gd name="connsiteY11" fmla="*/ 1965855 h 3217160"/>
              <a:gd name="connsiteX12" fmla="*/ 3367769 w 3519481"/>
              <a:gd name="connsiteY12" fmla="*/ 2150005 h 3217160"/>
              <a:gd name="connsiteX13" fmla="*/ 2715310 w 3519481"/>
              <a:gd name="connsiteY13" fmla="*/ 2075393 h 3217160"/>
              <a:gd name="connsiteX14" fmla="*/ 3467785 w 3519481"/>
              <a:gd name="connsiteY14" fmla="*/ 3013605 h 3217160"/>
              <a:gd name="connsiteX15" fmla="*/ 2496235 w 3519481"/>
              <a:gd name="connsiteY15" fmla="*/ 2375429 h 3217160"/>
              <a:gd name="connsiteX16" fmla="*/ 2353360 w 3519481"/>
              <a:gd name="connsiteY16" fmla="*/ 2708804 h 3217160"/>
              <a:gd name="connsiteX17" fmla="*/ 1738994 w 3519481"/>
              <a:gd name="connsiteY17" fmla="*/ 2918355 h 3217160"/>
              <a:gd name="connsiteX18" fmla="*/ 681 w 3519481"/>
              <a:gd name="connsiteY18" fmla="*/ 1778530 h 3217160"/>
              <a:gd name="connsiteX0" fmla="*/ 12634 w 3531434"/>
              <a:gd name="connsiteY0" fmla="*/ 1778530 h 3217160"/>
              <a:gd name="connsiteX1" fmla="*/ 1536635 w 3531434"/>
              <a:gd name="connsiteY1" fmla="*/ 1029231 h 3217160"/>
              <a:gd name="connsiteX2" fmla="*/ 1079435 w 3531434"/>
              <a:gd name="connsiteY2" fmla="*/ 114830 h 3217160"/>
              <a:gd name="connsiteX3" fmla="*/ 1841435 w 3531434"/>
              <a:gd name="connsiteY3" fmla="*/ 813331 h 3217160"/>
              <a:gd name="connsiteX4" fmla="*/ 1985897 w 3531434"/>
              <a:gd name="connsiteY4" fmla="*/ 191030 h 3217160"/>
              <a:gd name="connsiteX5" fmla="*/ 2247835 w 3531434"/>
              <a:gd name="connsiteY5" fmla="*/ 826030 h 3217160"/>
              <a:gd name="connsiteX6" fmla="*/ 3111434 w 3531434"/>
              <a:gd name="connsiteY6" fmla="*/ 114830 h 3217160"/>
              <a:gd name="connsiteX7" fmla="*/ 2619309 w 3531434"/>
              <a:gd name="connsiteY7" fmla="*/ 1141942 h 3217160"/>
              <a:gd name="connsiteX8" fmla="*/ 3070161 w 3531434"/>
              <a:gd name="connsiteY8" fmla="*/ 1205443 h 3217160"/>
              <a:gd name="connsiteX9" fmla="*/ 2832036 w 3531434"/>
              <a:gd name="connsiteY9" fmla="*/ 1608668 h 3217160"/>
              <a:gd name="connsiteX10" fmla="*/ 3346386 w 3531434"/>
              <a:gd name="connsiteY10" fmla="*/ 1684868 h 3217160"/>
              <a:gd name="connsiteX11" fmla="*/ 3527362 w 3531434"/>
              <a:gd name="connsiteY11" fmla="*/ 1965855 h 3217160"/>
              <a:gd name="connsiteX12" fmla="*/ 3379722 w 3531434"/>
              <a:gd name="connsiteY12" fmla="*/ 2150005 h 3217160"/>
              <a:gd name="connsiteX13" fmla="*/ 2727263 w 3531434"/>
              <a:gd name="connsiteY13" fmla="*/ 2075393 h 3217160"/>
              <a:gd name="connsiteX14" fmla="*/ 3479738 w 3531434"/>
              <a:gd name="connsiteY14" fmla="*/ 3013605 h 3217160"/>
              <a:gd name="connsiteX15" fmla="*/ 2508188 w 3531434"/>
              <a:gd name="connsiteY15" fmla="*/ 2375429 h 3217160"/>
              <a:gd name="connsiteX16" fmla="*/ 2365313 w 3531434"/>
              <a:gd name="connsiteY16" fmla="*/ 2708804 h 3217160"/>
              <a:gd name="connsiteX17" fmla="*/ 1750947 w 3531434"/>
              <a:gd name="connsiteY17" fmla="*/ 2918355 h 3217160"/>
              <a:gd name="connsiteX18" fmla="*/ 860363 w 3531434"/>
              <a:gd name="connsiteY18" fmla="*/ 2842154 h 3217160"/>
              <a:gd name="connsiteX19" fmla="*/ 12634 w 3531434"/>
              <a:gd name="connsiteY19" fmla="*/ 1778530 h 3217160"/>
              <a:gd name="connsiteX0" fmla="*/ 12634 w 3531434"/>
              <a:gd name="connsiteY0" fmla="*/ 1778530 h 3217160"/>
              <a:gd name="connsiteX1" fmla="*/ 1536635 w 3531434"/>
              <a:gd name="connsiteY1" fmla="*/ 1029231 h 3217160"/>
              <a:gd name="connsiteX2" fmla="*/ 1079435 w 3531434"/>
              <a:gd name="connsiteY2" fmla="*/ 114830 h 3217160"/>
              <a:gd name="connsiteX3" fmla="*/ 1841435 w 3531434"/>
              <a:gd name="connsiteY3" fmla="*/ 813331 h 3217160"/>
              <a:gd name="connsiteX4" fmla="*/ 1985897 w 3531434"/>
              <a:gd name="connsiteY4" fmla="*/ 191030 h 3217160"/>
              <a:gd name="connsiteX5" fmla="*/ 2247835 w 3531434"/>
              <a:gd name="connsiteY5" fmla="*/ 826030 h 3217160"/>
              <a:gd name="connsiteX6" fmla="*/ 3111434 w 3531434"/>
              <a:gd name="connsiteY6" fmla="*/ 114830 h 3217160"/>
              <a:gd name="connsiteX7" fmla="*/ 2619309 w 3531434"/>
              <a:gd name="connsiteY7" fmla="*/ 1141942 h 3217160"/>
              <a:gd name="connsiteX8" fmla="*/ 3070161 w 3531434"/>
              <a:gd name="connsiteY8" fmla="*/ 1205443 h 3217160"/>
              <a:gd name="connsiteX9" fmla="*/ 2832036 w 3531434"/>
              <a:gd name="connsiteY9" fmla="*/ 1608668 h 3217160"/>
              <a:gd name="connsiteX10" fmla="*/ 3346386 w 3531434"/>
              <a:gd name="connsiteY10" fmla="*/ 1684868 h 3217160"/>
              <a:gd name="connsiteX11" fmla="*/ 3527362 w 3531434"/>
              <a:gd name="connsiteY11" fmla="*/ 1965855 h 3217160"/>
              <a:gd name="connsiteX12" fmla="*/ 3379722 w 3531434"/>
              <a:gd name="connsiteY12" fmla="*/ 2150005 h 3217160"/>
              <a:gd name="connsiteX13" fmla="*/ 2727263 w 3531434"/>
              <a:gd name="connsiteY13" fmla="*/ 2075393 h 3217160"/>
              <a:gd name="connsiteX14" fmla="*/ 3479738 w 3531434"/>
              <a:gd name="connsiteY14" fmla="*/ 3013605 h 3217160"/>
              <a:gd name="connsiteX15" fmla="*/ 2508188 w 3531434"/>
              <a:gd name="connsiteY15" fmla="*/ 2375429 h 3217160"/>
              <a:gd name="connsiteX16" fmla="*/ 2365313 w 3531434"/>
              <a:gd name="connsiteY16" fmla="*/ 2708804 h 3217160"/>
              <a:gd name="connsiteX17" fmla="*/ 1750947 w 3531434"/>
              <a:gd name="connsiteY17" fmla="*/ 2918355 h 3217160"/>
              <a:gd name="connsiteX18" fmla="*/ 1631888 w 3531434"/>
              <a:gd name="connsiteY18" fmla="*/ 2432579 h 3217160"/>
              <a:gd name="connsiteX19" fmla="*/ 860363 w 3531434"/>
              <a:gd name="connsiteY19" fmla="*/ 2842154 h 3217160"/>
              <a:gd name="connsiteX20" fmla="*/ 12634 w 3531434"/>
              <a:gd name="connsiteY20" fmla="*/ 1778530 h 3217160"/>
              <a:gd name="connsiteX0" fmla="*/ 12634 w 3531434"/>
              <a:gd name="connsiteY0" fmla="*/ 1778530 h 3217160"/>
              <a:gd name="connsiteX1" fmla="*/ 1536635 w 3531434"/>
              <a:gd name="connsiteY1" fmla="*/ 1029231 h 3217160"/>
              <a:gd name="connsiteX2" fmla="*/ 1079435 w 3531434"/>
              <a:gd name="connsiteY2" fmla="*/ 114830 h 3217160"/>
              <a:gd name="connsiteX3" fmla="*/ 1841435 w 3531434"/>
              <a:gd name="connsiteY3" fmla="*/ 813331 h 3217160"/>
              <a:gd name="connsiteX4" fmla="*/ 1985897 w 3531434"/>
              <a:gd name="connsiteY4" fmla="*/ 191030 h 3217160"/>
              <a:gd name="connsiteX5" fmla="*/ 2247835 w 3531434"/>
              <a:gd name="connsiteY5" fmla="*/ 826030 h 3217160"/>
              <a:gd name="connsiteX6" fmla="*/ 3111434 w 3531434"/>
              <a:gd name="connsiteY6" fmla="*/ 114830 h 3217160"/>
              <a:gd name="connsiteX7" fmla="*/ 2619309 w 3531434"/>
              <a:gd name="connsiteY7" fmla="*/ 1141942 h 3217160"/>
              <a:gd name="connsiteX8" fmla="*/ 3070161 w 3531434"/>
              <a:gd name="connsiteY8" fmla="*/ 1205443 h 3217160"/>
              <a:gd name="connsiteX9" fmla="*/ 2832036 w 3531434"/>
              <a:gd name="connsiteY9" fmla="*/ 1608668 h 3217160"/>
              <a:gd name="connsiteX10" fmla="*/ 3346386 w 3531434"/>
              <a:gd name="connsiteY10" fmla="*/ 1684868 h 3217160"/>
              <a:gd name="connsiteX11" fmla="*/ 3527362 w 3531434"/>
              <a:gd name="connsiteY11" fmla="*/ 1965855 h 3217160"/>
              <a:gd name="connsiteX12" fmla="*/ 3379722 w 3531434"/>
              <a:gd name="connsiteY12" fmla="*/ 2150005 h 3217160"/>
              <a:gd name="connsiteX13" fmla="*/ 2727263 w 3531434"/>
              <a:gd name="connsiteY13" fmla="*/ 2075393 h 3217160"/>
              <a:gd name="connsiteX14" fmla="*/ 3479738 w 3531434"/>
              <a:gd name="connsiteY14" fmla="*/ 3013605 h 3217160"/>
              <a:gd name="connsiteX15" fmla="*/ 2508188 w 3531434"/>
              <a:gd name="connsiteY15" fmla="*/ 2375429 h 3217160"/>
              <a:gd name="connsiteX16" fmla="*/ 2365313 w 3531434"/>
              <a:gd name="connsiteY16" fmla="*/ 2708804 h 3217160"/>
              <a:gd name="connsiteX17" fmla="*/ 1750947 w 3531434"/>
              <a:gd name="connsiteY17" fmla="*/ 2918355 h 3217160"/>
              <a:gd name="connsiteX18" fmla="*/ 1631888 w 3531434"/>
              <a:gd name="connsiteY18" fmla="*/ 2432579 h 3217160"/>
              <a:gd name="connsiteX19" fmla="*/ 860363 w 3531434"/>
              <a:gd name="connsiteY19" fmla="*/ 2842154 h 3217160"/>
              <a:gd name="connsiteX20" fmla="*/ 12634 w 3531434"/>
              <a:gd name="connsiteY20" fmla="*/ 1778530 h 3217160"/>
              <a:gd name="connsiteX0" fmla="*/ 12634 w 3531434"/>
              <a:gd name="connsiteY0" fmla="*/ 1778530 h 3217160"/>
              <a:gd name="connsiteX1" fmla="*/ 1536635 w 3531434"/>
              <a:gd name="connsiteY1" fmla="*/ 1029231 h 3217160"/>
              <a:gd name="connsiteX2" fmla="*/ 1079435 w 3531434"/>
              <a:gd name="connsiteY2" fmla="*/ 114830 h 3217160"/>
              <a:gd name="connsiteX3" fmla="*/ 1841435 w 3531434"/>
              <a:gd name="connsiteY3" fmla="*/ 813331 h 3217160"/>
              <a:gd name="connsiteX4" fmla="*/ 1985897 w 3531434"/>
              <a:gd name="connsiteY4" fmla="*/ 191030 h 3217160"/>
              <a:gd name="connsiteX5" fmla="*/ 2247835 w 3531434"/>
              <a:gd name="connsiteY5" fmla="*/ 826030 h 3217160"/>
              <a:gd name="connsiteX6" fmla="*/ 3111434 w 3531434"/>
              <a:gd name="connsiteY6" fmla="*/ 114830 h 3217160"/>
              <a:gd name="connsiteX7" fmla="*/ 2619309 w 3531434"/>
              <a:gd name="connsiteY7" fmla="*/ 1141942 h 3217160"/>
              <a:gd name="connsiteX8" fmla="*/ 3070161 w 3531434"/>
              <a:gd name="connsiteY8" fmla="*/ 1205443 h 3217160"/>
              <a:gd name="connsiteX9" fmla="*/ 2832036 w 3531434"/>
              <a:gd name="connsiteY9" fmla="*/ 1608668 h 3217160"/>
              <a:gd name="connsiteX10" fmla="*/ 3346386 w 3531434"/>
              <a:gd name="connsiteY10" fmla="*/ 1684868 h 3217160"/>
              <a:gd name="connsiteX11" fmla="*/ 3527362 w 3531434"/>
              <a:gd name="connsiteY11" fmla="*/ 1965855 h 3217160"/>
              <a:gd name="connsiteX12" fmla="*/ 3379722 w 3531434"/>
              <a:gd name="connsiteY12" fmla="*/ 2150005 h 3217160"/>
              <a:gd name="connsiteX13" fmla="*/ 2727263 w 3531434"/>
              <a:gd name="connsiteY13" fmla="*/ 2075393 h 3217160"/>
              <a:gd name="connsiteX14" fmla="*/ 3479738 w 3531434"/>
              <a:gd name="connsiteY14" fmla="*/ 3013605 h 3217160"/>
              <a:gd name="connsiteX15" fmla="*/ 2508188 w 3531434"/>
              <a:gd name="connsiteY15" fmla="*/ 2375429 h 3217160"/>
              <a:gd name="connsiteX16" fmla="*/ 2365313 w 3531434"/>
              <a:gd name="connsiteY16" fmla="*/ 2708804 h 3217160"/>
              <a:gd name="connsiteX17" fmla="*/ 1750947 w 3531434"/>
              <a:gd name="connsiteY17" fmla="*/ 2918355 h 3217160"/>
              <a:gd name="connsiteX18" fmla="*/ 1631888 w 3531434"/>
              <a:gd name="connsiteY18" fmla="*/ 2432579 h 3217160"/>
              <a:gd name="connsiteX19" fmla="*/ 860363 w 3531434"/>
              <a:gd name="connsiteY19" fmla="*/ 2842154 h 3217160"/>
              <a:gd name="connsiteX20" fmla="*/ 12634 w 3531434"/>
              <a:gd name="connsiteY20" fmla="*/ 1778530 h 3217160"/>
              <a:gd name="connsiteX0" fmla="*/ 12634 w 3531434"/>
              <a:gd name="connsiteY0" fmla="*/ 1778530 h 3217160"/>
              <a:gd name="connsiteX1" fmla="*/ 1536635 w 3531434"/>
              <a:gd name="connsiteY1" fmla="*/ 1029231 h 3217160"/>
              <a:gd name="connsiteX2" fmla="*/ 1079435 w 3531434"/>
              <a:gd name="connsiteY2" fmla="*/ 114830 h 3217160"/>
              <a:gd name="connsiteX3" fmla="*/ 1841435 w 3531434"/>
              <a:gd name="connsiteY3" fmla="*/ 813331 h 3217160"/>
              <a:gd name="connsiteX4" fmla="*/ 1985897 w 3531434"/>
              <a:gd name="connsiteY4" fmla="*/ 191030 h 3217160"/>
              <a:gd name="connsiteX5" fmla="*/ 2247835 w 3531434"/>
              <a:gd name="connsiteY5" fmla="*/ 826030 h 3217160"/>
              <a:gd name="connsiteX6" fmla="*/ 3111434 w 3531434"/>
              <a:gd name="connsiteY6" fmla="*/ 114830 h 3217160"/>
              <a:gd name="connsiteX7" fmla="*/ 2619309 w 3531434"/>
              <a:gd name="connsiteY7" fmla="*/ 1141942 h 3217160"/>
              <a:gd name="connsiteX8" fmla="*/ 3070161 w 3531434"/>
              <a:gd name="connsiteY8" fmla="*/ 1205443 h 3217160"/>
              <a:gd name="connsiteX9" fmla="*/ 2832036 w 3531434"/>
              <a:gd name="connsiteY9" fmla="*/ 1608668 h 3217160"/>
              <a:gd name="connsiteX10" fmla="*/ 3346386 w 3531434"/>
              <a:gd name="connsiteY10" fmla="*/ 1684868 h 3217160"/>
              <a:gd name="connsiteX11" fmla="*/ 3527362 w 3531434"/>
              <a:gd name="connsiteY11" fmla="*/ 1965855 h 3217160"/>
              <a:gd name="connsiteX12" fmla="*/ 3379722 w 3531434"/>
              <a:gd name="connsiteY12" fmla="*/ 2150005 h 3217160"/>
              <a:gd name="connsiteX13" fmla="*/ 2727263 w 3531434"/>
              <a:gd name="connsiteY13" fmla="*/ 2075393 h 3217160"/>
              <a:gd name="connsiteX14" fmla="*/ 3479738 w 3531434"/>
              <a:gd name="connsiteY14" fmla="*/ 3013605 h 3217160"/>
              <a:gd name="connsiteX15" fmla="*/ 2508188 w 3531434"/>
              <a:gd name="connsiteY15" fmla="*/ 2375429 h 3217160"/>
              <a:gd name="connsiteX16" fmla="*/ 2365313 w 3531434"/>
              <a:gd name="connsiteY16" fmla="*/ 2708804 h 3217160"/>
              <a:gd name="connsiteX17" fmla="*/ 1750947 w 3531434"/>
              <a:gd name="connsiteY17" fmla="*/ 2918355 h 3217160"/>
              <a:gd name="connsiteX18" fmla="*/ 1631888 w 3531434"/>
              <a:gd name="connsiteY18" fmla="*/ 2432579 h 3217160"/>
              <a:gd name="connsiteX19" fmla="*/ 860363 w 3531434"/>
              <a:gd name="connsiteY19" fmla="*/ 2842154 h 3217160"/>
              <a:gd name="connsiteX20" fmla="*/ 12634 w 3531434"/>
              <a:gd name="connsiteY20" fmla="*/ 1778530 h 3217160"/>
              <a:gd name="connsiteX0" fmla="*/ 12634 w 3531434"/>
              <a:gd name="connsiteY0" fmla="*/ 1778530 h 3217160"/>
              <a:gd name="connsiteX1" fmla="*/ 1536635 w 3531434"/>
              <a:gd name="connsiteY1" fmla="*/ 1029231 h 3217160"/>
              <a:gd name="connsiteX2" fmla="*/ 1079435 w 3531434"/>
              <a:gd name="connsiteY2" fmla="*/ 114830 h 3217160"/>
              <a:gd name="connsiteX3" fmla="*/ 1841435 w 3531434"/>
              <a:gd name="connsiteY3" fmla="*/ 813331 h 3217160"/>
              <a:gd name="connsiteX4" fmla="*/ 1985897 w 3531434"/>
              <a:gd name="connsiteY4" fmla="*/ 191030 h 3217160"/>
              <a:gd name="connsiteX5" fmla="*/ 2247835 w 3531434"/>
              <a:gd name="connsiteY5" fmla="*/ 826030 h 3217160"/>
              <a:gd name="connsiteX6" fmla="*/ 3111434 w 3531434"/>
              <a:gd name="connsiteY6" fmla="*/ 114830 h 3217160"/>
              <a:gd name="connsiteX7" fmla="*/ 2619309 w 3531434"/>
              <a:gd name="connsiteY7" fmla="*/ 1141942 h 3217160"/>
              <a:gd name="connsiteX8" fmla="*/ 3070161 w 3531434"/>
              <a:gd name="connsiteY8" fmla="*/ 1205443 h 3217160"/>
              <a:gd name="connsiteX9" fmla="*/ 2832036 w 3531434"/>
              <a:gd name="connsiteY9" fmla="*/ 1608668 h 3217160"/>
              <a:gd name="connsiteX10" fmla="*/ 3346386 w 3531434"/>
              <a:gd name="connsiteY10" fmla="*/ 1684868 h 3217160"/>
              <a:gd name="connsiteX11" fmla="*/ 3527362 w 3531434"/>
              <a:gd name="connsiteY11" fmla="*/ 1965855 h 3217160"/>
              <a:gd name="connsiteX12" fmla="*/ 3379722 w 3531434"/>
              <a:gd name="connsiteY12" fmla="*/ 2150005 h 3217160"/>
              <a:gd name="connsiteX13" fmla="*/ 2727263 w 3531434"/>
              <a:gd name="connsiteY13" fmla="*/ 2075393 h 3217160"/>
              <a:gd name="connsiteX14" fmla="*/ 3479738 w 3531434"/>
              <a:gd name="connsiteY14" fmla="*/ 3013605 h 3217160"/>
              <a:gd name="connsiteX15" fmla="*/ 2508188 w 3531434"/>
              <a:gd name="connsiteY15" fmla="*/ 2375429 h 3217160"/>
              <a:gd name="connsiteX16" fmla="*/ 2365313 w 3531434"/>
              <a:gd name="connsiteY16" fmla="*/ 2708804 h 3217160"/>
              <a:gd name="connsiteX17" fmla="*/ 1750947 w 3531434"/>
              <a:gd name="connsiteY17" fmla="*/ 2918355 h 3217160"/>
              <a:gd name="connsiteX18" fmla="*/ 1631888 w 3531434"/>
              <a:gd name="connsiteY18" fmla="*/ 2432579 h 3217160"/>
              <a:gd name="connsiteX19" fmla="*/ 860363 w 3531434"/>
              <a:gd name="connsiteY19" fmla="*/ 2842154 h 3217160"/>
              <a:gd name="connsiteX20" fmla="*/ 12634 w 3531434"/>
              <a:gd name="connsiteY20" fmla="*/ 1778530 h 3217160"/>
              <a:gd name="connsiteX0" fmla="*/ 12634 w 3531434"/>
              <a:gd name="connsiteY0" fmla="*/ 1778530 h 3217160"/>
              <a:gd name="connsiteX1" fmla="*/ 1536635 w 3531434"/>
              <a:gd name="connsiteY1" fmla="*/ 1029231 h 3217160"/>
              <a:gd name="connsiteX2" fmla="*/ 1079435 w 3531434"/>
              <a:gd name="connsiteY2" fmla="*/ 114830 h 3217160"/>
              <a:gd name="connsiteX3" fmla="*/ 1841435 w 3531434"/>
              <a:gd name="connsiteY3" fmla="*/ 813331 h 3217160"/>
              <a:gd name="connsiteX4" fmla="*/ 1985897 w 3531434"/>
              <a:gd name="connsiteY4" fmla="*/ 191030 h 3217160"/>
              <a:gd name="connsiteX5" fmla="*/ 2247835 w 3531434"/>
              <a:gd name="connsiteY5" fmla="*/ 826030 h 3217160"/>
              <a:gd name="connsiteX6" fmla="*/ 3111434 w 3531434"/>
              <a:gd name="connsiteY6" fmla="*/ 114830 h 3217160"/>
              <a:gd name="connsiteX7" fmla="*/ 2619309 w 3531434"/>
              <a:gd name="connsiteY7" fmla="*/ 1141942 h 3217160"/>
              <a:gd name="connsiteX8" fmla="*/ 3070161 w 3531434"/>
              <a:gd name="connsiteY8" fmla="*/ 1205443 h 3217160"/>
              <a:gd name="connsiteX9" fmla="*/ 2832036 w 3531434"/>
              <a:gd name="connsiteY9" fmla="*/ 1608668 h 3217160"/>
              <a:gd name="connsiteX10" fmla="*/ 3346386 w 3531434"/>
              <a:gd name="connsiteY10" fmla="*/ 1684868 h 3217160"/>
              <a:gd name="connsiteX11" fmla="*/ 3527362 w 3531434"/>
              <a:gd name="connsiteY11" fmla="*/ 1965855 h 3217160"/>
              <a:gd name="connsiteX12" fmla="*/ 3379722 w 3531434"/>
              <a:gd name="connsiteY12" fmla="*/ 2150005 h 3217160"/>
              <a:gd name="connsiteX13" fmla="*/ 2727263 w 3531434"/>
              <a:gd name="connsiteY13" fmla="*/ 2075393 h 3217160"/>
              <a:gd name="connsiteX14" fmla="*/ 3479738 w 3531434"/>
              <a:gd name="connsiteY14" fmla="*/ 3013605 h 3217160"/>
              <a:gd name="connsiteX15" fmla="*/ 2508188 w 3531434"/>
              <a:gd name="connsiteY15" fmla="*/ 2375429 h 3217160"/>
              <a:gd name="connsiteX16" fmla="*/ 2365313 w 3531434"/>
              <a:gd name="connsiteY16" fmla="*/ 2708804 h 3217160"/>
              <a:gd name="connsiteX17" fmla="*/ 1750947 w 3531434"/>
              <a:gd name="connsiteY17" fmla="*/ 2918355 h 3217160"/>
              <a:gd name="connsiteX18" fmla="*/ 1631888 w 3531434"/>
              <a:gd name="connsiteY18" fmla="*/ 2432579 h 3217160"/>
              <a:gd name="connsiteX19" fmla="*/ 860363 w 3531434"/>
              <a:gd name="connsiteY19" fmla="*/ 2842154 h 3217160"/>
              <a:gd name="connsiteX20" fmla="*/ 12634 w 3531434"/>
              <a:gd name="connsiteY20" fmla="*/ 1778530 h 3217160"/>
              <a:gd name="connsiteX0" fmla="*/ 743 w 3519543"/>
              <a:gd name="connsiteY0" fmla="*/ 1778530 h 3217160"/>
              <a:gd name="connsiteX1" fmla="*/ 1524744 w 3519543"/>
              <a:gd name="connsiteY1" fmla="*/ 1029231 h 3217160"/>
              <a:gd name="connsiteX2" fmla="*/ 1067544 w 3519543"/>
              <a:gd name="connsiteY2" fmla="*/ 114830 h 3217160"/>
              <a:gd name="connsiteX3" fmla="*/ 1829544 w 3519543"/>
              <a:gd name="connsiteY3" fmla="*/ 813331 h 3217160"/>
              <a:gd name="connsiteX4" fmla="*/ 1974006 w 3519543"/>
              <a:gd name="connsiteY4" fmla="*/ 191030 h 3217160"/>
              <a:gd name="connsiteX5" fmla="*/ 2235944 w 3519543"/>
              <a:gd name="connsiteY5" fmla="*/ 826030 h 3217160"/>
              <a:gd name="connsiteX6" fmla="*/ 3099543 w 3519543"/>
              <a:gd name="connsiteY6" fmla="*/ 114830 h 3217160"/>
              <a:gd name="connsiteX7" fmla="*/ 2607418 w 3519543"/>
              <a:gd name="connsiteY7" fmla="*/ 1141942 h 3217160"/>
              <a:gd name="connsiteX8" fmla="*/ 3058270 w 3519543"/>
              <a:gd name="connsiteY8" fmla="*/ 1205443 h 3217160"/>
              <a:gd name="connsiteX9" fmla="*/ 2820145 w 3519543"/>
              <a:gd name="connsiteY9" fmla="*/ 1608668 h 3217160"/>
              <a:gd name="connsiteX10" fmla="*/ 3334495 w 3519543"/>
              <a:gd name="connsiteY10" fmla="*/ 1684868 h 3217160"/>
              <a:gd name="connsiteX11" fmla="*/ 3515471 w 3519543"/>
              <a:gd name="connsiteY11" fmla="*/ 1965855 h 3217160"/>
              <a:gd name="connsiteX12" fmla="*/ 3367831 w 3519543"/>
              <a:gd name="connsiteY12" fmla="*/ 2150005 h 3217160"/>
              <a:gd name="connsiteX13" fmla="*/ 2715372 w 3519543"/>
              <a:gd name="connsiteY13" fmla="*/ 2075393 h 3217160"/>
              <a:gd name="connsiteX14" fmla="*/ 3467847 w 3519543"/>
              <a:gd name="connsiteY14" fmla="*/ 3013605 h 3217160"/>
              <a:gd name="connsiteX15" fmla="*/ 2496297 w 3519543"/>
              <a:gd name="connsiteY15" fmla="*/ 2375429 h 3217160"/>
              <a:gd name="connsiteX16" fmla="*/ 2353422 w 3519543"/>
              <a:gd name="connsiteY16" fmla="*/ 2708804 h 3217160"/>
              <a:gd name="connsiteX17" fmla="*/ 1739056 w 3519543"/>
              <a:gd name="connsiteY17" fmla="*/ 2918355 h 3217160"/>
              <a:gd name="connsiteX18" fmla="*/ 1619997 w 3519543"/>
              <a:gd name="connsiteY18" fmla="*/ 2432579 h 3217160"/>
              <a:gd name="connsiteX19" fmla="*/ 848472 w 3519543"/>
              <a:gd name="connsiteY19" fmla="*/ 2842154 h 3217160"/>
              <a:gd name="connsiteX20" fmla="*/ 1315197 w 3519543"/>
              <a:gd name="connsiteY20" fmla="*/ 2051579 h 3217160"/>
              <a:gd name="connsiteX21" fmla="*/ 743 w 3519543"/>
              <a:gd name="connsiteY21" fmla="*/ 1778530 h 3217160"/>
              <a:gd name="connsiteX0" fmla="*/ 743 w 3519543"/>
              <a:gd name="connsiteY0" fmla="*/ 1778530 h 3217160"/>
              <a:gd name="connsiteX1" fmla="*/ 1524744 w 3519543"/>
              <a:gd name="connsiteY1" fmla="*/ 1029231 h 3217160"/>
              <a:gd name="connsiteX2" fmla="*/ 1067544 w 3519543"/>
              <a:gd name="connsiteY2" fmla="*/ 114830 h 3217160"/>
              <a:gd name="connsiteX3" fmla="*/ 1829544 w 3519543"/>
              <a:gd name="connsiteY3" fmla="*/ 813331 h 3217160"/>
              <a:gd name="connsiteX4" fmla="*/ 1974006 w 3519543"/>
              <a:gd name="connsiteY4" fmla="*/ 191030 h 3217160"/>
              <a:gd name="connsiteX5" fmla="*/ 2235944 w 3519543"/>
              <a:gd name="connsiteY5" fmla="*/ 826030 h 3217160"/>
              <a:gd name="connsiteX6" fmla="*/ 3099543 w 3519543"/>
              <a:gd name="connsiteY6" fmla="*/ 114830 h 3217160"/>
              <a:gd name="connsiteX7" fmla="*/ 2607418 w 3519543"/>
              <a:gd name="connsiteY7" fmla="*/ 1141942 h 3217160"/>
              <a:gd name="connsiteX8" fmla="*/ 3058270 w 3519543"/>
              <a:gd name="connsiteY8" fmla="*/ 1205443 h 3217160"/>
              <a:gd name="connsiteX9" fmla="*/ 2820145 w 3519543"/>
              <a:gd name="connsiteY9" fmla="*/ 1608668 h 3217160"/>
              <a:gd name="connsiteX10" fmla="*/ 3334495 w 3519543"/>
              <a:gd name="connsiteY10" fmla="*/ 1684868 h 3217160"/>
              <a:gd name="connsiteX11" fmla="*/ 3515471 w 3519543"/>
              <a:gd name="connsiteY11" fmla="*/ 1965855 h 3217160"/>
              <a:gd name="connsiteX12" fmla="*/ 3367831 w 3519543"/>
              <a:gd name="connsiteY12" fmla="*/ 2150005 h 3217160"/>
              <a:gd name="connsiteX13" fmla="*/ 2715372 w 3519543"/>
              <a:gd name="connsiteY13" fmla="*/ 2075393 h 3217160"/>
              <a:gd name="connsiteX14" fmla="*/ 3467847 w 3519543"/>
              <a:gd name="connsiteY14" fmla="*/ 3013605 h 3217160"/>
              <a:gd name="connsiteX15" fmla="*/ 2496297 w 3519543"/>
              <a:gd name="connsiteY15" fmla="*/ 2375429 h 3217160"/>
              <a:gd name="connsiteX16" fmla="*/ 2353422 w 3519543"/>
              <a:gd name="connsiteY16" fmla="*/ 2708804 h 3217160"/>
              <a:gd name="connsiteX17" fmla="*/ 1739056 w 3519543"/>
              <a:gd name="connsiteY17" fmla="*/ 2918355 h 3217160"/>
              <a:gd name="connsiteX18" fmla="*/ 1619997 w 3519543"/>
              <a:gd name="connsiteY18" fmla="*/ 2432579 h 3217160"/>
              <a:gd name="connsiteX19" fmla="*/ 848472 w 3519543"/>
              <a:gd name="connsiteY19" fmla="*/ 2842154 h 3217160"/>
              <a:gd name="connsiteX20" fmla="*/ 1315197 w 3519543"/>
              <a:gd name="connsiteY20" fmla="*/ 2051579 h 3217160"/>
              <a:gd name="connsiteX21" fmla="*/ 743 w 3519543"/>
              <a:gd name="connsiteY21" fmla="*/ 1778530 h 3217160"/>
              <a:gd name="connsiteX0" fmla="*/ 743 w 3519543"/>
              <a:gd name="connsiteY0" fmla="*/ 1778530 h 3217160"/>
              <a:gd name="connsiteX1" fmla="*/ 1524744 w 3519543"/>
              <a:gd name="connsiteY1" fmla="*/ 1029231 h 3217160"/>
              <a:gd name="connsiteX2" fmla="*/ 1067544 w 3519543"/>
              <a:gd name="connsiteY2" fmla="*/ 114830 h 3217160"/>
              <a:gd name="connsiteX3" fmla="*/ 1829544 w 3519543"/>
              <a:gd name="connsiteY3" fmla="*/ 813331 h 3217160"/>
              <a:gd name="connsiteX4" fmla="*/ 1974006 w 3519543"/>
              <a:gd name="connsiteY4" fmla="*/ 191030 h 3217160"/>
              <a:gd name="connsiteX5" fmla="*/ 2235944 w 3519543"/>
              <a:gd name="connsiteY5" fmla="*/ 826030 h 3217160"/>
              <a:gd name="connsiteX6" fmla="*/ 3099543 w 3519543"/>
              <a:gd name="connsiteY6" fmla="*/ 114830 h 3217160"/>
              <a:gd name="connsiteX7" fmla="*/ 2607418 w 3519543"/>
              <a:gd name="connsiteY7" fmla="*/ 1141942 h 3217160"/>
              <a:gd name="connsiteX8" fmla="*/ 3058270 w 3519543"/>
              <a:gd name="connsiteY8" fmla="*/ 1205443 h 3217160"/>
              <a:gd name="connsiteX9" fmla="*/ 2820145 w 3519543"/>
              <a:gd name="connsiteY9" fmla="*/ 1608668 h 3217160"/>
              <a:gd name="connsiteX10" fmla="*/ 3334495 w 3519543"/>
              <a:gd name="connsiteY10" fmla="*/ 1684868 h 3217160"/>
              <a:gd name="connsiteX11" fmla="*/ 3515471 w 3519543"/>
              <a:gd name="connsiteY11" fmla="*/ 1965855 h 3217160"/>
              <a:gd name="connsiteX12" fmla="*/ 3367831 w 3519543"/>
              <a:gd name="connsiteY12" fmla="*/ 2150005 h 3217160"/>
              <a:gd name="connsiteX13" fmla="*/ 2715372 w 3519543"/>
              <a:gd name="connsiteY13" fmla="*/ 2075393 h 3217160"/>
              <a:gd name="connsiteX14" fmla="*/ 3467847 w 3519543"/>
              <a:gd name="connsiteY14" fmla="*/ 3013605 h 3217160"/>
              <a:gd name="connsiteX15" fmla="*/ 2496297 w 3519543"/>
              <a:gd name="connsiteY15" fmla="*/ 2375429 h 3217160"/>
              <a:gd name="connsiteX16" fmla="*/ 2353422 w 3519543"/>
              <a:gd name="connsiteY16" fmla="*/ 2708804 h 3217160"/>
              <a:gd name="connsiteX17" fmla="*/ 1739056 w 3519543"/>
              <a:gd name="connsiteY17" fmla="*/ 2918355 h 3217160"/>
              <a:gd name="connsiteX18" fmla="*/ 1619997 w 3519543"/>
              <a:gd name="connsiteY18" fmla="*/ 2432579 h 3217160"/>
              <a:gd name="connsiteX19" fmla="*/ 848472 w 3519543"/>
              <a:gd name="connsiteY19" fmla="*/ 2842154 h 3217160"/>
              <a:gd name="connsiteX20" fmla="*/ 1315197 w 3519543"/>
              <a:gd name="connsiteY20" fmla="*/ 2051579 h 3217160"/>
              <a:gd name="connsiteX21" fmla="*/ 743 w 3519543"/>
              <a:gd name="connsiteY21" fmla="*/ 1778530 h 3217160"/>
              <a:gd name="connsiteX0" fmla="*/ 743 w 3519543"/>
              <a:gd name="connsiteY0" fmla="*/ 1778530 h 3217160"/>
              <a:gd name="connsiteX1" fmla="*/ 1524744 w 3519543"/>
              <a:gd name="connsiteY1" fmla="*/ 1029231 h 3217160"/>
              <a:gd name="connsiteX2" fmla="*/ 1067544 w 3519543"/>
              <a:gd name="connsiteY2" fmla="*/ 114830 h 3217160"/>
              <a:gd name="connsiteX3" fmla="*/ 1829544 w 3519543"/>
              <a:gd name="connsiteY3" fmla="*/ 813331 h 3217160"/>
              <a:gd name="connsiteX4" fmla="*/ 1974006 w 3519543"/>
              <a:gd name="connsiteY4" fmla="*/ 191030 h 3217160"/>
              <a:gd name="connsiteX5" fmla="*/ 2235944 w 3519543"/>
              <a:gd name="connsiteY5" fmla="*/ 826030 h 3217160"/>
              <a:gd name="connsiteX6" fmla="*/ 3099543 w 3519543"/>
              <a:gd name="connsiteY6" fmla="*/ 114830 h 3217160"/>
              <a:gd name="connsiteX7" fmla="*/ 2607418 w 3519543"/>
              <a:gd name="connsiteY7" fmla="*/ 1141942 h 3217160"/>
              <a:gd name="connsiteX8" fmla="*/ 3058270 w 3519543"/>
              <a:gd name="connsiteY8" fmla="*/ 1205443 h 3217160"/>
              <a:gd name="connsiteX9" fmla="*/ 2820145 w 3519543"/>
              <a:gd name="connsiteY9" fmla="*/ 1608668 h 3217160"/>
              <a:gd name="connsiteX10" fmla="*/ 3334495 w 3519543"/>
              <a:gd name="connsiteY10" fmla="*/ 1684868 h 3217160"/>
              <a:gd name="connsiteX11" fmla="*/ 3515471 w 3519543"/>
              <a:gd name="connsiteY11" fmla="*/ 1965855 h 3217160"/>
              <a:gd name="connsiteX12" fmla="*/ 3367831 w 3519543"/>
              <a:gd name="connsiteY12" fmla="*/ 2150005 h 3217160"/>
              <a:gd name="connsiteX13" fmla="*/ 2715372 w 3519543"/>
              <a:gd name="connsiteY13" fmla="*/ 2075393 h 3217160"/>
              <a:gd name="connsiteX14" fmla="*/ 3467847 w 3519543"/>
              <a:gd name="connsiteY14" fmla="*/ 3013605 h 3217160"/>
              <a:gd name="connsiteX15" fmla="*/ 2496297 w 3519543"/>
              <a:gd name="connsiteY15" fmla="*/ 2375429 h 3217160"/>
              <a:gd name="connsiteX16" fmla="*/ 2353422 w 3519543"/>
              <a:gd name="connsiteY16" fmla="*/ 2708804 h 3217160"/>
              <a:gd name="connsiteX17" fmla="*/ 1739056 w 3519543"/>
              <a:gd name="connsiteY17" fmla="*/ 2918355 h 3217160"/>
              <a:gd name="connsiteX18" fmla="*/ 1619997 w 3519543"/>
              <a:gd name="connsiteY18" fmla="*/ 2432579 h 3217160"/>
              <a:gd name="connsiteX19" fmla="*/ 848472 w 3519543"/>
              <a:gd name="connsiteY19" fmla="*/ 2842154 h 3217160"/>
              <a:gd name="connsiteX20" fmla="*/ 1315197 w 3519543"/>
              <a:gd name="connsiteY20" fmla="*/ 2051579 h 3217160"/>
              <a:gd name="connsiteX21" fmla="*/ 743 w 3519543"/>
              <a:gd name="connsiteY21" fmla="*/ 1778530 h 3217160"/>
              <a:gd name="connsiteX0" fmla="*/ 918 w 3519718"/>
              <a:gd name="connsiteY0" fmla="*/ 1778530 h 3217160"/>
              <a:gd name="connsiteX1" fmla="*/ 1524919 w 3519718"/>
              <a:gd name="connsiteY1" fmla="*/ 1029231 h 3217160"/>
              <a:gd name="connsiteX2" fmla="*/ 1067719 w 3519718"/>
              <a:gd name="connsiteY2" fmla="*/ 114830 h 3217160"/>
              <a:gd name="connsiteX3" fmla="*/ 1829719 w 3519718"/>
              <a:gd name="connsiteY3" fmla="*/ 813331 h 3217160"/>
              <a:gd name="connsiteX4" fmla="*/ 1974181 w 3519718"/>
              <a:gd name="connsiteY4" fmla="*/ 191030 h 3217160"/>
              <a:gd name="connsiteX5" fmla="*/ 2236119 w 3519718"/>
              <a:gd name="connsiteY5" fmla="*/ 826030 h 3217160"/>
              <a:gd name="connsiteX6" fmla="*/ 3099718 w 3519718"/>
              <a:gd name="connsiteY6" fmla="*/ 114830 h 3217160"/>
              <a:gd name="connsiteX7" fmla="*/ 2607593 w 3519718"/>
              <a:gd name="connsiteY7" fmla="*/ 1141942 h 3217160"/>
              <a:gd name="connsiteX8" fmla="*/ 3058445 w 3519718"/>
              <a:gd name="connsiteY8" fmla="*/ 1205443 h 3217160"/>
              <a:gd name="connsiteX9" fmla="*/ 2820320 w 3519718"/>
              <a:gd name="connsiteY9" fmla="*/ 1608668 h 3217160"/>
              <a:gd name="connsiteX10" fmla="*/ 3334670 w 3519718"/>
              <a:gd name="connsiteY10" fmla="*/ 1684868 h 3217160"/>
              <a:gd name="connsiteX11" fmla="*/ 3515646 w 3519718"/>
              <a:gd name="connsiteY11" fmla="*/ 1965855 h 3217160"/>
              <a:gd name="connsiteX12" fmla="*/ 3368006 w 3519718"/>
              <a:gd name="connsiteY12" fmla="*/ 2150005 h 3217160"/>
              <a:gd name="connsiteX13" fmla="*/ 2715547 w 3519718"/>
              <a:gd name="connsiteY13" fmla="*/ 2075393 h 3217160"/>
              <a:gd name="connsiteX14" fmla="*/ 3468022 w 3519718"/>
              <a:gd name="connsiteY14" fmla="*/ 3013605 h 3217160"/>
              <a:gd name="connsiteX15" fmla="*/ 2496472 w 3519718"/>
              <a:gd name="connsiteY15" fmla="*/ 2375429 h 3217160"/>
              <a:gd name="connsiteX16" fmla="*/ 2353597 w 3519718"/>
              <a:gd name="connsiteY16" fmla="*/ 2708804 h 3217160"/>
              <a:gd name="connsiteX17" fmla="*/ 1739231 w 3519718"/>
              <a:gd name="connsiteY17" fmla="*/ 2918355 h 3217160"/>
              <a:gd name="connsiteX18" fmla="*/ 1620172 w 3519718"/>
              <a:gd name="connsiteY18" fmla="*/ 2432579 h 3217160"/>
              <a:gd name="connsiteX19" fmla="*/ 848647 w 3519718"/>
              <a:gd name="connsiteY19" fmla="*/ 2842154 h 3217160"/>
              <a:gd name="connsiteX20" fmla="*/ 1315372 w 3519718"/>
              <a:gd name="connsiteY20" fmla="*/ 2051579 h 3217160"/>
              <a:gd name="connsiteX21" fmla="*/ 918 w 3519718"/>
              <a:gd name="connsiteY21" fmla="*/ 1778530 h 3217160"/>
              <a:gd name="connsiteX0" fmla="*/ 1049 w 3396024"/>
              <a:gd name="connsiteY0" fmla="*/ 1368955 h 3217160"/>
              <a:gd name="connsiteX1" fmla="*/ 1401225 w 3396024"/>
              <a:gd name="connsiteY1" fmla="*/ 1029231 h 3217160"/>
              <a:gd name="connsiteX2" fmla="*/ 944025 w 3396024"/>
              <a:gd name="connsiteY2" fmla="*/ 114830 h 3217160"/>
              <a:gd name="connsiteX3" fmla="*/ 1706025 w 3396024"/>
              <a:gd name="connsiteY3" fmla="*/ 813331 h 3217160"/>
              <a:gd name="connsiteX4" fmla="*/ 1850487 w 3396024"/>
              <a:gd name="connsiteY4" fmla="*/ 191030 h 3217160"/>
              <a:gd name="connsiteX5" fmla="*/ 2112425 w 3396024"/>
              <a:gd name="connsiteY5" fmla="*/ 826030 h 3217160"/>
              <a:gd name="connsiteX6" fmla="*/ 2976024 w 3396024"/>
              <a:gd name="connsiteY6" fmla="*/ 114830 h 3217160"/>
              <a:gd name="connsiteX7" fmla="*/ 2483899 w 3396024"/>
              <a:gd name="connsiteY7" fmla="*/ 1141942 h 3217160"/>
              <a:gd name="connsiteX8" fmla="*/ 2934751 w 3396024"/>
              <a:gd name="connsiteY8" fmla="*/ 1205443 h 3217160"/>
              <a:gd name="connsiteX9" fmla="*/ 2696626 w 3396024"/>
              <a:gd name="connsiteY9" fmla="*/ 1608668 h 3217160"/>
              <a:gd name="connsiteX10" fmla="*/ 3210976 w 3396024"/>
              <a:gd name="connsiteY10" fmla="*/ 1684868 h 3217160"/>
              <a:gd name="connsiteX11" fmla="*/ 3391952 w 3396024"/>
              <a:gd name="connsiteY11" fmla="*/ 1965855 h 3217160"/>
              <a:gd name="connsiteX12" fmla="*/ 3244312 w 3396024"/>
              <a:gd name="connsiteY12" fmla="*/ 2150005 h 3217160"/>
              <a:gd name="connsiteX13" fmla="*/ 2591853 w 3396024"/>
              <a:gd name="connsiteY13" fmla="*/ 2075393 h 3217160"/>
              <a:gd name="connsiteX14" fmla="*/ 3344328 w 3396024"/>
              <a:gd name="connsiteY14" fmla="*/ 3013605 h 3217160"/>
              <a:gd name="connsiteX15" fmla="*/ 2372778 w 3396024"/>
              <a:gd name="connsiteY15" fmla="*/ 2375429 h 3217160"/>
              <a:gd name="connsiteX16" fmla="*/ 2229903 w 3396024"/>
              <a:gd name="connsiteY16" fmla="*/ 2708804 h 3217160"/>
              <a:gd name="connsiteX17" fmla="*/ 1615537 w 3396024"/>
              <a:gd name="connsiteY17" fmla="*/ 2918355 h 3217160"/>
              <a:gd name="connsiteX18" fmla="*/ 1496478 w 3396024"/>
              <a:gd name="connsiteY18" fmla="*/ 2432579 h 3217160"/>
              <a:gd name="connsiteX19" fmla="*/ 724953 w 3396024"/>
              <a:gd name="connsiteY19" fmla="*/ 2842154 h 3217160"/>
              <a:gd name="connsiteX20" fmla="*/ 1191678 w 3396024"/>
              <a:gd name="connsiteY20" fmla="*/ 2051579 h 3217160"/>
              <a:gd name="connsiteX21" fmla="*/ 1049 w 3396024"/>
              <a:gd name="connsiteY21" fmla="*/ 1368955 h 3217160"/>
              <a:gd name="connsiteX0" fmla="*/ 25225 w 3420200"/>
              <a:gd name="connsiteY0" fmla="*/ 1368955 h 3217160"/>
              <a:gd name="connsiteX1" fmla="*/ 1425401 w 3420200"/>
              <a:gd name="connsiteY1" fmla="*/ 1029231 h 3217160"/>
              <a:gd name="connsiteX2" fmla="*/ 968201 w 3420200"/>
              <a:gd name="connsiteY2" fmla="*/ 114830 h 3217160"/>
              <a:gd name="connsiteX3" fmla="*/ 1730201 w 3420200"/>
              <a:gd name="connsiteY3" fmla="*/ 813331 h 3217160"/>
              <a:gd name="connsiteX4" fmla="*/ 1874663 w 3420200"/>
              <a:gd name="connsiteY4" fmla="*/ 191030 h 3217160"/>
              <a:gd name="connsiteX5" fmla="*/ 2136601 w 3420200"/>
              <a:gd name="connsiteY5" fmla="*/ 826030 h 3217160"/>
              <a:gd name="connsiteX6" fmla="*/ 3000200 w 3420200"/>
              <a:gd name="connsiteY6" fmla="*/ 114830 h 3217160"/>
              <a:gd name="connsiteX7" fmla="*/ 2508075 w 3420200"/>
              <a:gd name="connsiteY7" fmla="*/ 1141942 h 3217160"/>
              <a:gd name="connsiteX8" fmla="*/ 2958927 w 3420200"/>
              <a:gd name="connsiteY8" fmla="*/ 1205443 h 3217160"/>
              <a:gd name="connsiteX9" fmla="*/ 2720802 w 3420200"/>
              <a:gd name="connsiteY9" fmla="*/ 1608668 h 3217160"/>
              <a:gd name="connsiteX10" fmla="*/ 3235152 w 3420200"/>
              <a:gd name="connsiteY10" fmla="*/ 1684868 h 3217160"/>
              <a:gd name="connsiteX11" fmla="*/ 3416128 w 3420200"/>
              <a:gd name="connsiteY11" fmla="*/ 1965855 h 3217160"/>
              <a:gd name="connsiteX12" fmla="*/ 3268488 w 3420200"/>
              <a:gd name="connsiteY12" fmla="*/ 2150005 h 3217160"/>
              <a:gd name="connsiteX13" fmla="*/ 2616029 w 3420200"/>
              <a:gd name="connsiteY13" fmla="*/ 2075393 h 3217160"/>
              <a:gd name="connsiteX14" fmla="*/ 3368504 w 3420200"/>
              <a:gd name="connsiteY14" fmla="*/ 3013605 h 3217160"/>
              <a:gd name="connsiteX15" fmla="*/ 2396954 w 3420200"/>
              <a:gd name="connsiteY15" fmla="*/ 2375429 h 3217160"/>
              <a:gd name="connsiteX16" fmla="*/ 2254079 w 3420200"/>
              <a:gd name="connsiteY16" fmla="*/ 2708804 h 3217160"/>
              <a:gd name="connsiteX17" fmla="*/ 1639713 w 3420200"/>
              <a:gd name="connsiteY17" fmla="*/ 2918355 h 3217160"/>
              <a:gd name="connsiteX18" fmla="*/ 1520654 w 3420200"/>
              <a:gd name="connsiteY18" fmla="*/ 2432579 h 3217160"/>
              <a:gd name="connsiteX19" fmla="*/ 749129 w 3420200"/>
              <a:gd name="connsiteY19" fmla="*/ 2842154 h 3217160"/>
              <a:gd name="connsiteX20" fmla="*/ 1215854 w 3420200"/>
              <a:gd name="connsiteY20" fmla="*/ 2051579 h 3217160"/>
              <a:gd name="connsiteX21" fmla="*/ 25225 w 3420200"/>
              <a:gd name="connsiteY21" fmla="*/ 1368955 h 3217160"/>
              <a:gd name="connsiteX0" fmla="*/ 4277 w 3399252"/>
              <a:gd name="connsiteY0" fmla="*/ 1368955 h 3217160"/>
              <a:gd name="connsiteX1" fmla="*/ 1404453 w 3399252"/>
              <a:gd name="connsiteY1" fmla="*/ 1029231 h 3217160"/>
              <a:gd name="connsiteX2" fmla="*/ 947253 w 3399252"/>
              <a:gd name="connsiteY2" fmla="*/ 114830 h 3217160"/>
              <a:gd name="connsiteX3" fmla="*/ 1709253 w 3399252"/>
              <a:gd name="connsiteY3" fmla="*/ 813331 h 3217160"/>
              <a:gd name="connsiteX4" fmla="*/ 1853715 w 3399252"/>
              <a:gd name="connsiteY4" fmla="*/ 191030 h 3217160"/>
              <a:gd name="connsiteX5" fmla="*/ 2115653 w 3399252"/>
              <a:gd name="connsiteY5" fmla="*/ 826030 h 3217160"/>
              <a:gd name="connsiteX6" fmla="*/ 2979252 w 3399252"/>
              <a:gd name="connsiteY6" fmla="*/ 114830 h 3217160"/>
              <a:gd name="connsiteX7" fmla="*/ 2487127 w 3399252"/>
              <a:gd name="connsiteY7" fmla="*/ 1141942 h 3217160"/>
              <a:gd name="connsiteX8" fmla="*/ 2937979 w 3399252"/>
              <a:gd name="connsiteY8" fmla="*/ 1205443 h 3217160"/>
              <a:gd name="connsiteX9" fmla="*/ 2699854 w 3399252"/>
              <a:gd name="connsiteY9" fmla="*/ 1608668 h 3217160"/>
              <a:gd name="connsiteX10" fmla="*/ 3214204 w 3399252"/>
              <a:gd name="connsiteY10" fmla="*/ 1684868 h 3217160"/>
              <a:gd name="connsiteX11" fmla="*/ 3395180 w 3399252"/>
              <a:gd name="connsiteY11" fmla="*/ 1965855 h 3217160"/>
              <a:gd name="connsiteX12" fmla="*/ 3247540 w 3399252"/>
              <a:gd name="connsiteY12" fmla="*/ 2150005 h 3217160"/>
              <a:gd name="connsiteX13" fmla="*/ 2595081 w 3399252"/>
              <a:gd name="connsiteY13" fmla="*/ 2075393 h 3217160"/>
              <a:gd name="connsiteX14" fmla="*/ 3347556 w 3399252"/>
              <a:gd name="connsiteY14" fmla="*/ 3013605 h 3217160"/>
              <a:gd name="connsiteX15" fmla="*/ 2376006 w 3399252"/>
              <a:gd name="connsiteY15" fmla="*/ 2375429 h 3217160"/>
              <a:gd name="connsiteX16" fmla="*/ 2233131 w 3399252"/>
              <a:gd name="connsiteY16" fmla="*/ 2708804 h 3217160"/>
              <a:gd name="connsiteX17" fmla="*/ 1618765 w 3399252"/>
              <a:gd name="connsiteY17" fmla="*/ 2918355 h 3217160"/>
              <a:gd name="connsiteX18" fmla="*/ 1499706 w 3399252"/>
              <a:gd name="connsiteY18" fmla="*/ 2432579 h 3217160"/>
              <a:gd name="connsiteX19" fmla="*/ 728181 w 3399252"/>
              <a:gd name="connsiteY19" fmla="*/ 2842154 h 3217160"/>
              <a:gd name="connsiteX20" fmla="*/ 1194906 w 3399252"/>
              <a:gd name="connsiteY20" fmla="*/ 2051579 h 3217160"/>
              <a:gd name="connsiteX21" fmla="*/ 975831 w 3399252"/>
              <a:gd name="connsiteY21" fmla="*/ 1708679 h 3217160"/>
              <a:gd name="connsiteX22" fmla="*/ 4277 w 3399252"/>
              <a:gd name="connsiteY22" fmla="*/ 1368955 h 3217160"/>
              <a:gd name="connsiteX0" fmla="*/ 10890 w 3405865"/>
              <a:gd name="connsiteY0" fmla="*/ 1368955 h 3217160"/>
              <a:gd name="connsiteX1" fmla="*/ 1411066 w 3405865"/>
              <a:gd name="connsiteY1" fmla="*/ 1029231 h 3217160"/>
              <a:gd name="connsiteX2" fmla="*/ 953866 w 3405865"/>
              <a:gd name="connsiteY2" fmla="*/ 114830 h 3217160"/>
              <a:gd name="connsiteX3" fmla="*/ 1715866 w 3405865"/>
              <a:gd name="connsiteY3" fmla="*/ 813331 h 3217160"/>
              <a:gd name="connsiteX4" fmla="*/ 1860328 w 3405865"/>
              <a:gd name="connsiteY4" fmla="*/ 191030 h 3217160"/>
              <a:gd name="connsiteX5" fmla="*/ 2122266 w 3405865"/>
              <a:gd name="connsiteY5" fmla="*/ 826030 h 3217160"/>
              <a:gd name="connsiteX6" fmla="*/ 2985865 w 3405865"/>
              <a:gd name="connsiteY6" fmla="*/ 114830 h 3217160"/>
              <a:gd name="connsiteX7" fmla="*/ 2493740 w 3405865"/>
              <a:gd name="connsiteY7" fmla="*/ 1141942 h 3217160"/>
              <a:gd name="connsiteX8" fmla="*/ 2944592 w 3405865"/>
              <a:gd name="connsiteY8" fmla="*/ 1205443 h 3217160"/>
              <a:gd name="connsiteX9" fmla="*/ 2706467 w 3405865"/>
              <a:gd name="connsiteY9" fmla="*/ 1608668 h 3217160"/>
              <a:gd name="connsiteX10" fmla="*/ 3220817 w 3405865"/>
              <a:gd name="connsiteY10" fmla="*/ 1684868 h 3217160"/>
              <a:gd name="connsiteX11" fmla="*/ 3401793 w 3405865"/>
              <a:gd name="connsiteY11" fmla="*/ 1965855 h 3217160"/>
              <a:gd name="connsiteX12" fmla="*/ 3254153 w 3405865"/>
              <a:gd name="connsiteY12" fmla="*/ 2150005 h 3217160"/>
              <a:gd name="connsiteX13" fmla="*/ 2601694 w 3405865"/>
              <a:gd name="connsiteY13" fmla="*/ 2075393 h 3217160"/>
              <a:gd name="connsiteX14" fmla="*/ 3354169 w 3405865"/>
              <a:gd name="connsiteY14" fmla="*/ 3013605 h 3217160"/>
              <a:gd name="connsiteX15" fmla="*/ 2382619 w 3405865"/>
              <a:gd name="connsiteY15" fmla="*/ 2375429 h 3217160"/>
              <a:gd name="connsiteX16" fmla="*/ 2239744 w 3405865"/>
              <a:gd name="connsiteY16" fmla="*/ 2708804 h 3217160"/>
              <a:gd name="connsiteX17" fmla="*/ 1625378 w 3405865"/>
              <a:gd name="connsiteY17" fmla="*/ 2918355 h 3217160"/>
              <a:gd name="connsiteX18" fmla="*/ 1506319 w 3405865"/>
              <a:gd name="connsiteY18" fmla="*/ 2432579 h 3217160"/>
              <a:gd name="connsiteX19" fmla="*/ 734794 w 3405865"/>
              <a:gd name="connsiteY19" fmla="*/ 2842154 h 3217160"/>
              <a:gd name="connsiteX20" fmla="*/ 1201519 w 3405865"/>
              <a:gd name="connsiteY20" fmla="*/ 2051579 h 3217160"/>
              <a:gd name="connsiteX21" fmla="*/ 982444 w 3405865"/>
              <a:gd name="connsiteY21" fmla="*/ 1708679 h 3217160"/>
              <a:gd name="connsiteX22" fmla="*/ 10890 w 3405865"/>
              <a:gd name="connsiteY22" fmla="*/ 1368955 h 3217160"/>
              <a:gd name="connsiteX0" fmla="*/ 10788 w 3405763"/>
              <a:gd name="connsiteY0" fmla="*/ 1368955 h 3217160"/>
              <a:gd name="connsiteX1" fmla="*/ 1410964 w 3405763"/>
              <a:gd name="connsiteY1" fmla="*/ 1029231 h 3217160"/>
              <a:gd name="connsiteX2" fmla="*/ 953764 w 3405763"/>
              <a:gd name="connsiteY2" fmla="*/ 114830 h 3217160"/>
              <a:gd name="connsiteX3" fmla="*/ 1715764 w 3405763"/>
              <a:gd name="connsiteY3" fmla="*/ 813331 h 3217160"/>
              <a:gd name="connsiteX4" fmla="*/ 1860226 w 3405763"/>
              <a:gd name="connsiteY4" fmla="*/ 191030 h 3217160"/>
              <a:gd name="connsiteX5" fmla="*/ 2122164 w 3405763"/>
              <a:gd name="connsiteY5" fmla="*/ 826030 h 3217160"/>
              <a:gd name="connsiteX6" fmla="*/ 2985763 w 3405763"/>
              <a:gd name="connsiteY6" fmla="*/ 114830 h 3217160"/>
              <a:gd name="connsiteX7" fmla="*/ 2493638 w 3405763"/>
              <a:gd name="connsiteY7" fmla="*/ 1141942 h 3217160"/>
              <a:gd name="connsiteX8" fmla="*/ 2944490 w 3405763"/>
              <a:gd name="connsiteY8" fmla="*/ 1205443 h 3217160"/>
              <a:gd name="connsiteX9" fmla="*/ 2706365 w 3405763"/>
              <a:gd name="connsiteY9" fmla="*/ 1608668 h 3217160"/>
              <a:gd name="connsiteX10" fmla="*/ 3220715 w 3405763"/>
              <a:gd name="connsiteY10" fmla="*/ 1684868 h 3217160"/>
              <a:gd name="connsiteX11" fmla="*/ 3401691 w 3405763"/>
              <a:gd name="connsiteY11" fmla="*/ 1965855 h 3217160"/>
              <a:gd name="connsiteX12" fmla="*/ 3254051 w 3405763"/>
              <a:gd name="connsiteY12" fmla="*/ 2150005 h 3217160"/>
              <a:gd name="connsiteX13" fmla="*/ 2601592 w 3405763"/>
              <a:gd name="connsiteY13" fmla="*/ 2075393 h 3217160"/>
              <a:gd name="connsiteX14" fmla="*/ 3354067 w 3405763"/>
              <a:gd name="connsiteY14" fmla="*/ 3013605 h 3217160"/>
              <a:gd name="connsiteX15" fmla="*/ 2382517 w 3405763"/>
              <a:gd name="connsiteY15" fmla="*/ 2375429 h 3217160"/>
              <a:gd name="connsiteX16" fmla="*/ 2239642 w 3405763"/>
              <a:gd name="connsiteY16" fmla="*/ 2708804 h 3217160"/>
              <a:gd name="connsiteX17" fmla="*/ 1625276 w 3405763"/>
              <a:gd name="connsiteY17" fmla="*/ 2918355 h 3217160"/>
              <a:gd name="connsiteX18" fmla="*/ 1506217 w 3405763"/>
              <a:gd name="connsiteY18" fmla="*/ 2432579 h 3217160"/>
              <a:gd name="connsiteX19" fmla="*/ 734692 w 3405763"/>
              <a:gd name="connsiteY19" fmla="*/ 2842154 h 3217160"/>
              <a:gd name="connsiteX20" fmla="*/ 1201417 w 3405763"/>
              <a:gd name="connsiteY20" fmla="*/ 2051579 h 3217160"/>
              <a:gd name="connsiteX21" fmla="*/ 982342 w 3405763"/>
              <a:gd name="connsiteY21" fmla="*/ 1708679 h 3217160"/>
              <a:gd name="connsiteX22" fmla="*/ 10788 w 3405763"/>
              <a:gd name="connsiteY22" fmla="*/ 1368955 h 3217160"/>
              <a:gd name="connsiteX0" fmla="*/ 10788 w 3405763"/>
              <a:gd name="connsiteY0" fmla="*/ 1368955 h 3217160"/>
              <a:gd name="connsiteX1" fmla="*/ 1410964 w 3405763"/>
              <a:gd name="connsiteY1" fmla="*/ 1029231 h 3217160"/>
              <a:gd name="connsiteX2" fmla="*/ 953764 w 3405763"/>
              <a:gd name="connsiteY2" fmla="*/ 114830 h 3217160"/>
              <a:gd name="connsiteX3" fmla="*/ 1715764 w 3405763"/>
              <a:gd name="connsiteY3" fmla="*/ 813331 h 3217160"/>
              <a:gd name="connsiteX4" fmla="*/ 1860226 w 3405763"/>
              <a:gd name="connsiteY4" fmla="*/ 191030 h 3217160"/>
              <a:gd name="connsiteX5" fmla="*/ 2122164 w 3405763"/>
              <a:gd name="connsiteY5" fmla="*/ 826030 h 3217160"/>
              <a:gd name="connsiteX6" fmla="*/ 2985763 w 3405763"/>
              <a:gd name="connsiteY6" fmla="*/ 114830 h 3217160"/>
              <a:gd name="connsiteX7" fmla="*/ 2493638 w 3405763"/>
              <a:gd name="connsiteY7" fmla="*/ 1141942 h 3217160"/>
              <a:gd name="connsiteX8" fmla="*/ 2944490 w 3405763"/>
              <a:gd name="connsiteY8" fmla="*/ 1205443 h 3217160"/>
              <a:gd name="connsiteX9" fmla="*/ 2706365 w 3405763"/>
              <a:gd name="connsiteY9" fmla="*/ 1608668 h 3217160"/>
              <a:gd name="connsiteX10" fmla="*/ 3220715 w 3405763"/>
              <a:gd name="connsiteY10" fmla="*/ 1684868 h 3217160"/>
              <a:gd name="connsiteX11" fmla="*/ 3401691 w 3405763"/>
              <a:gd name="connsiteY11" fmla="*/ 1965855 h 3217160"/>
              <a:gd name="connsiteX12" fmla="*/ 3254051 w 3405763"/>
              <a:gd name="connsiteY12" fmla="*/ 2150005 h 3217160"/>
              <a:gd name="connsiteX13" fmla="*/ 2601592 w 3405763"/>
              <a:gd name="connsiteY13" fmla="*/ 2075393 h 3217160"/>
              <a:gd name="connsiteX14" fmla="*/ 3354067 w 3405763"/>
              <a:gd name="connsiteY14" fmla="*/ 3013605 h 3217160"/>
              <a:gd name="connsiteX15" fmla="*/ 2382517 w 3405763"/>
              <a:gd name="connsiteY15" fmla="*/ 2375429 h 3217160"/>
              <a:gd name="connsiteX16" fmla="*/ 2239642 w 3405763"/>
              <a:gd name="connsiteY16" fmla="*/ 2708804 h 3217160"/>
              <a:gd name="connsiteX17" fmla="*/ 1625276 w 3405763"/>
              <a:gd name="connsiteY17" fmla="*/ 2918355 h 3217160"/>
              <a:gd name="connsiteX18" fmla="*/ 1506217 w 3405763"/>
              <a:gd name="connsiteY18" fmla="*/ 2432579 h 3217160"/>
              <a:gd name="connsiteX19" fmla="*/ 734692 w 3405763"/>
              <a:gd name="connsiteY19" fmla="*/ 2842154 h 3217160"/>
              <a:gd name="connsiteX20" fmla="*/ 1201417 w 3405763"/>
              <a:gd name="connsiteY20" fmla="*/ 2051579 h 3217160"/>
              <a:gd name="connsiteX21" fmla="*/ 982342 w 3405763"/>
              <a:gd name="connsiteY21" fmla="*/ 1708679 h 3217160"/>
              <a:gd name="connsiteX22" fmla="*/ 10788 w 3405763"/>
              <a:gd name="connsiteY22" fmla="*/ 1368955 h 3217160"/>
              <a:gd name="connsiteX0" fmla="*/ 10788 w 3405763"/>
              <a:gd name="connsiteY0" fmla="*/ 1368955 h 3217160"/>
              <a:gd name="connsiteX1" fmla="*/ 1410964 w 3405763"/>
              <a:gd name="connsiteY1" fmla="*/ 1029231 h 3217160"/>
              <a:gd name="connsiteX2" fmla="*/ 953764 w 3405763"/>
              <a:gd name="connsiteY2" fmla="*/ 114830 h 3217160"/>
              <a:gd name="connsiteX3" fmla="*/ 1715764 w 3405763"/>
              <a:gd name="connsiteY3" fmla="*/ 813331 h 3217160"/>
              <a:gd name="connsiteX4" fmla="*/ 1860226 w 3405763"/>
              <a:gd name="connsiteY4" fmla="*/ 191030 h 3217160"/>
              <a:gd name="connsiteX5" fmla="*/ 2122164 w 3405763"/>
              <a:gd name="connsiteY5" fmla="*/ 826030 h 3217160"/>
              <a:gd name="connsiteX6" fmla="*/ 2985763 w 3405763"/>
              <a:gd name="connsiteY6" fmla="*/ 114830 h 3217160"/>
              <a:gd name="connsiteX7" fmla="*/ 2493638 w 3405763"/>
              <a:gd name="connsiteY7" fmla="*/ 1141942 h 3217160"/>
              <a:gd name="connsiteX8" fmla="*/ 2944490 w 3405763"/>
              <a:gd name="connsiteY8" fmla="*/ 1205443 h 3217160"/>
              <a:gd name="connsiteX9" fmla="*/ 2706365 w 3405763"/>
              <a:gd name="connsiteY9" fmla="*/ 1608668 h 3217160"/>
              <a:gd name="connsiteX10" fmla="*/ 3220715 w 3405763"/>
              <a:gd name="connsiteY10" fmla="*/ 1684868 h 3217160"/>
              <a:gd name="connsiteX11" fmla="*/ 3401691 w 3405763"/>
              <a:gd name="connsiteY11" fmla="*/ 1965855 h 3217160"/>
              <a:gd name="connsiteX12" fmla="*/ 3254051 w 3405763"/>
              <a:gd name="connsiteY12" fmla="*/ 2150005 h 3217160"/>
              <a:gd name="connsiteX13" fmla="*/ 2601592 w 3405763"/>
              <a:gd name="connsiteY13" fmla="*/ 2075393 h 3217160"/>
              <a:gd name="connsiteX14" fmla="*/ 3354067 w 3405763"/>
              <a:gd name="connsiteY14" fmla="*/ 3013605 h 3217160"/>
              <a:gd name="connsiteX15" fmla="*/ 2382517 w 3405763"/>
              <a:gd name="connsiteY15" fmla="*/ 2375429 h 3217160"/>
              <a:gd name="connsiteX16" fmla="*/ 2239642 w 3405763"/>
              <a:gd name="connsiteY16" fmla="*/ 2708804 h 3217160"/>
              <a:gd name="connsiteX17" fmla="*/ 1625276 w 3405763"/>
              <a:gd name="connsiteY17" fmla="*/ 2918355 h 3217160"/>
              <a:gd name="connsiteX18" fmla="*/ 1506217 w 3405763"/>
              <a:gd name="connsiteY18" fmla="*/ 2432579 h 3217160"/>
              <a:gd name="connsiteX19" fmla="*/ 734692 w 3405763"/>
              <a:gd name="connsiteY19" fmla="*/ 2842154 h 3217160"/>
              <a:gd name="connsiteX20" fmla="*/ 1201417 w 3405763"/>
              <a:gd name="connsiteY20" fmla="*/ 2051579 h 3217160"/>
              <a:gd name="connsiteX21" fmla="*/ 820418 w 3405763"/>
              <a:gd name="connsiteY21" fmla="*/ 2042054 h 3217160"/>
              <a:gd name="connsiteX22" fmla="*/ 982342 w 3405763"/>
              <a:gd name="connsiteY22" fmla="*/ 1708679 h 3217160"/>
              <a:gd name="connsiteX23" fmla="*/ 10788 w 3405763"/>
              <a:gd name="connsiteY23" fmla="*/ 1368955 h 3217160"/>
              <a:gd name="connsiteX0" fmla="*/ 10788 w 3405763"/>
              <a:gd name="connsiteY0" fmla="*/ 1368955 h 3217160"/>
              <a:gd name="connsiteX1" fmla="*/ 1410964 w 3405763"/>
              <a:gd name="connsiteY1" fmla="*/ 1029231 h 3217160"/>
              <a:gd name="connsiteX2" fmla="*/ 953764 w 3405763"/>
              <a:gd name="connsiteY2" fmla="*/ 114830 h 3217160"/>
              <a:gd name="connsiteX3" fmla="*/ 1715764 w 3405763"/>
              <a:gd name="connsiteY3" fmla="*/ 813331 h 3217160"/>
              <a:gd name="connsiteX4" fmla="*/ 1860226 w 3405763"/>
              <a:gd name="connsiteY4" fmla="*/ 191030 h 3217160"/>
              <a:gd name="connsiteX5" fmla="*/ 2122164 w 3405763"/>
              <a:gd name="connsiteY5" fmla="*/ 826030 h 3217160"/>
              <a:gd name="connsiteX6" fmla="*/ 2985763 w 3405763"/>
              <a:gd name="connsiteY6" fmla="*/ 114830 h 3217160"/>
              <a:gd name="connsiteX7" fmla="*/ 2493638 w 3405763"/>
              <a:gd name="connsiteY7" fmla="*/ 1141942 h 3217160"/>
              <a:gd name="connsiteX8" fmla="*/ 2944490 w 3405763"/>
              <a:gd name="connsiteY8" fmla="*/ 1205443 h 3217160"/>
              <a:gd name="connsiteX9" fmla="*/ 2706365 w 3405763"/>
              <a:gd name="connsiteY9" fmla="*/ 1608668 h 3217160"/>
              <a:gd name="connsiteX10" fmla="*/ 3220715 w 3405763"/>
              <a:gd name="connsiteY10" fmla="*/ 1684868 h 3217160"/>
              <a:gd name="connsiteX11" fmla="*/ 3401691 w 3405763"/>
              <a:gd name="connsiteY11" fmla="*/ 1965855 h 3217160"/>
              <a:gd name="connsiteX12" fmla="*/ 3254051 w 3405763"/>
              <a:gd name="connsiteY12" fmla="*/ 2150005 h 3217160"/>
              <a:gd name="connsiteX13" fmla="*/ 2601592 w 3405763"/>
              <a:gd name="connsiteY13" fmla="*/ 2075393 h 3217160"/>
              <a:gd name="connsiteX14" fmla="*/ 3354067 w 3405763"/>
              <a:gd name="connsiteY14" fmla="*/ 3013605 h 3217160"/>
              <a:gd name="connsiteX15" fmla="*/ 2382517 w 3405763"/>
              <a:gd name="connsiteY15" fmla="*/ 2375429 h 3217160"/>
              <a:gd name="connsiteX16" fmla="*/ 2239642 w 3405763"/>
              <a:gd name="connsiteY16" fmla="*/ 2708804 h 3217160"/>
              <a:gd name="connsiteX17" fmla="*/ 1625276 w 3405763"/>
              <a:gd name="connsiteY17" fmla="*/ 2918355 h 3217160"/>
              <a:gd name="connsiteX18" fmla="*/ 1506217 w 3405763"/>
              <a:gd name="connsiteY18" fmla="*/ 2432579 h 3217160"/>
              <a:gd name="connsiteX19" fmla="*/ 734692 w 3405763"/>
              <a:gd name="connsiteY19" fmla="*/ 2842154 h 3217160"/>
              <a:gd name="connsiteX20" fmla="*/ 1201417 w 3405763"/>
              <a:gd name="connsiteY20" fmla="*/ 2051579 h 3217160"/>
              <a:gd name="connsiteX21" fmla="*/ 820418 w 3405763"/>
              <a:gd name="connsiteY21" fmla="*/ 2042054 h 3217160"/>
              <a:gd name="connsiteX22" fmla="*/ 982342 w 3405763"/>
              <a:gd name="connsiteY22" fmla="*/ 1708679 h 3217160"/>
              <a:gd name="connsiteX23" fmla="*/ 10788 w 3405763"/>
              <a:gd name="connsiteY23" fmla="*/ 1368955 h 3217160"/>
              <a:gd name="connsiteX0" fmla="*/ 10788 w 3405763"/>
              <a:gd name="connsiteY0" fmla="*/ 1368955 h 3217160"/>
              <a:gd name="connsiteX1" fmla="*/ 1410964 w 3405763"/>
              <a:gd name="connsiteY1" fmla="*/ 1029231 h 3217160"/>
              <a:gd name="connsiteX2" fmla="*/ 953764 w 3405763"/>
              <a:gd name="connsiteY2" fmla="*/ 114830 h 3217160"/>
              <a:gd name="connsiteX3" fmla="*/ 1715764 w 3405763"/>
              <a:gd name="connsiteY3" fmla="*/ 813331 h 3217160"/>
              <a:gd name="connsiteX4" fmla="*/ 1860226 w 3405763"/>
              <a:gd name="connsiteY4" fmla="*/ 191030 h 3217160"/>
              <a:gd name="connsiteX5" fmla="*/ 2122164 w 3405763"/>
              <a:gd name="connsiteY5" fmla="*/ 826030 h 3217160"/>
              <a:gd name="connsiteX6" fmla="*/ 2985763 w 3405763"/>
              <a:gd name="connsiteY6" fmla="*/ 114830 h 3217160"/>
              <a:gd name="connsiteX7" fmla="*/ 2493638 w 3405763"/>
              <a:gd name="connsiteY7" fmla="*/ 1141942 h 3217160"/>
              <a:gd name="connsiteX8" fmla="*/ 2944490 w 3405763"/>
              <a:gd name="connsiteY8" fmla="*/ 1205443 h 3217160"/>
              <a:gd name="connsiteX9" fmla="*/ 2706365 w 3405763"/>
              <a:gd name="connsiteY9" fmla="*/ 1608668 h 3217160"/>
              <a:gd name="connsiteX10" fmla="*/ 3220715 w 3405763"/>
              <a:gd name="connsiteY10" fmla="*/ 1684868 h 3217160"/>
              <a:gd name="connsiteX11" fmla="*/ 3401691 w 3405763"/>
              <a:gd name="connsiteY11" fmla="*/ 1965855 h 3217160"/>
              <a:gd name="connsiteX12" fmla="*/ 3254051 w 3405763"/>
              <a:gd name="connsiteY12" fmla="*/ 2150005 h 3217160"/>
              <a:gd name="connsiteX13" fmla="*/ 2601592 w 3405763"/>
              <a:gd name="connsiteY13" fmla="*/ 2075393 h 3217160"/>
              <a:gd name="connsiteX14" fmla="*/ 3354067 w 3405763"/>
              <a:gd name="connsiteY14" fmla="*/ 3013605 h 3217160"/>
              <a:gd name="connsiteX15" fmla="*/ 2382517 w 3405763"/>
              <a:gd name="connsiteY15" fmla="*/ 2375429 h 3217160"/>
              <a:gd name="connsiteX16" fmla="*/ 2239642 w 3405763"/>
              <a:gd name="connsiteY16" fmla="*/ 2708804 h 3217160"/>
              <a:gd name="connsiteX17" fmla="*/ 1625276 w 3405763"/>
              <a:gd name="connsiteY17" fmla="*/ 2918355 h 3217160"/>
              <a:gd name="connsiteX18" fmla="*/ 1506217 w 3405763"/>
              <a:gd name="connsiteY18" fmla="*/ 2432579 h 3217160"/>
              <a:gd name="connsiteX19" fmla="*/ 734692 w 3405763"/>
              <a:gd name="connsiteY19" fmla="*/ 2842154 h 3217160"/>
              <a:gd name="connsiteX20" fmla="*/ 1201417 w 3405763"/>
              <a:gd name="connsiteY20" fmla="*/ 2051579 h 3217160"/>
              <a:gd name="connsiteX21" fmla="*/ 820418 w 3405763"/>
              <a:gd name="connsiteY21" fmla="*/ 2042054 h 3217160"/>
              <a:gd name="connsiteX22" fmla="*/ 982342 w 3405763"/>
              <a:gd name="connsiteY22" fmla="*/ 1708679 h 3217160"/>
              <a:gd name="connsiteX23" fmla="*/ 10788 w 3405763"/>
              <a:gd name="connsiteY23" fmla="*/ 1368955 h 3217160"/>
              <a:gd name="connsiteX0" fmla="*/ 5340 w 3400315"/>
              <a:gd name="connsiteY0" fmla="*/ 1368955 h 3217160"/>
              <a:gd name="connsiteX1" fmla="*/ 1405516 w 3400315"/>
              <a:gd name="connsiteY1" fmla="*/ 1029231 h 3217160"/>
              <a:gd name="connsiteX2" fmla="*/ 948316 w 3400315"/>
              <a:gd name="connsiteY2" fmla="*/ 114830 h 3217160"/>
              <a:gd name="connsiteX3" fmla="*/ 1710316 w 3400315"/>
              <a:gd name="connsiteY3" fmla="*/ 813331 h 3217160"/>
              <a:gd name="connsiteX4" fmla="*/ 1854778 w 3400315"/>
              <a:gd name="connsiteY4" fmla="*/ 191030 h 3217160"/>
              <a:gd name="connsiteX5" fmla="*/ 2116716 w 3400315"/>
              <a:gd name="connsiteY5" fmla="*/ 826030 h 3217160"/>
              <a:gd name="connsiteX6" fmla="*/ 2980315 w 3400315"/>
              <a:gd name="connsiteY6" fmla="*/ 114830 h 3217160"/>
              <a:gd name="connsiteX7" fmla="*/ 2488190 w 3400315"/>
              <a:gd name="connsiteY7" fmla="*/ 1141942 h 3217160"/>
              <a:gd name="connsiteX8" fmla="*/ 2939042 w 3400315"/>
              <a:gd name="connsiteY8" fmla="*/ 1205443 h 3217160"/>
              <a:gd name="connsiteX9" fmla="*/ 2700917 w 3400315"/>
              <a:gd name="connsiteY9" fmla="*/ 1608668 h 3217160"/>
              <a:gd name="connsiteX10" fmla="*/ 3215267 w 3400315"/>
              <a:gd name="connsiteY10" fmla="*/ 1684868 h 3217160"/>
              <a:gd name="connsiteX11" fmla="*/ 3396243 w 3400315"/>
              <a:gd name="connsiteY11" fmla="*/ 1965855 h 3217160"/>
              <a:gd name="connsiteX12" fmla="*/ 3248603 w 3400315"/>
              <a:gd name="connsiteY12" fmla="*/ 2150005 h 3217160"/>
              <a:gd name="connsiteX13" fmla="*/ 2596144 w 3400315"/>
              <a:gd name="connsiteY13" fmla="*/ 2075393 h 3217160"/>
              <a:gd name="connsiteX14" fmla="*/ 3348619 w 3400315"/>
              <a:gd name="connsiteY14" fmla="*/ 3013605 h 3217160"/>
              <a:gd name="connsiteX15" fmla="*/ 2377069 w 3400315"/>
              <a:gd name="connsiteY15" fmla="*/ 2375429 h 3217160"/>
              <a:gd name="connsiteX16" fmla="*/ 2234194 w 3400315"/>
              <a:gd name="connsiteY16" fmla="*/ 2708804 h 3217160"/>
              <a:gd name="connsiteX17" fmla="*/ 1619828 w 3400315"/>
              <a:gd name="connsiteY17" fmla="*/ 2918355 h 3217160"/>
              <a:gd name="connsiteX18" fmla="*/ 1500769 w 3400315"/>
              <a:gd name="connsiteY18" fmla="*/ 2432579 h 3217160"/>
              <a:gd name="connsiteX19" fmla="*/ 729244 w 3400315"/>
              <a:gd name="connsiteY19" fmla="*/ 2842154 h 3217160"/>
              <a:gd name="connsiteX20" fmla="*/ 1195969 w 3400315"/>
              <a:gd name="connsiteY20" fmla="*/ 2051579 h 3217160"/>
              <a:gd name="connsiteX21" fmla="*/ 814970 w 3400315"/>
              <a:gd name="connsiteY21" fmla="*/ 2042054 h 3217160"/>
              <a:gd name="connsiteX22" fmla="*/ 976894 w 3400315"/>
              <a:gd name="connsiteY22" fmla="*/ 1708679 h 3217160"/>
              <a:gd name="connsiteX23" fmla="*/ 5340 w 3400315"/>
              <a:gd name="connsiteY23" fmla="*/ 1368955 h 3217160"/>
              <a:gd name="connsiteX0" fmla="*/ 6148 w 3401123"/>
              <a:gd name="connsiteY0" fmla="*/ 1368955 h 3217160"/>
              <a:gd name="connsiteX1" fmla="*/ 1406324 w 3401123"/>
              <a:gd name="connsiteY1" fmla="*/ 1029231 h 3217160"/>
              <a:gd name="connsiteX2" fmla="*/ 949124 w 3401123"/>
              <a:gd name="connsiteY2" fmla="*/ 114830 h 3217160"/>
              <a:gd name="connsiteX3" fmla="*/ 1711124 w 3401123"/>
              <a:gd name="connsiteY3" fmla="*/ 813331 h 3217160"/>
              <a:gd name="connsiteX4" fmla="*/ 1855586 w 3401123"/>
              <a:gd name="connsiteY4" fmla="*/ 191030 h 3217160"/>
              <a:gd name="connsiteX5" fmla="*/ 2117524 w 3401123"/>
              <a:gd name="connsiteY5" fmla="*/ 826030 h 3217160"/>
              <a:gd name="connsiteX6" fmla="*/ 2981123 w 3401123"/>
              <a:gd name="connsiteY6" fmla="*/ 114830 h 3217160"/>
              <a:gd name="connsiteX7" fmla="*/ 2488998 w 3401123"/>
              <a:gd name="connsiteY7" fmla="*/ 1141942 h 3217160"/>
              <a:gd name="connsiteX8" fmla="*/ 2939850 w 3401123"/>
              <a:gd name="connsiteY8" fmla="*/ 1205443 h 3217160"/>
              <a:gd name="connsiteX9" fmla="*/ 2701725 w 3401123"/>
              <a:gd name="connsiteY9" fmla="*/ 1608668 h 3217160"/>
              <a:gd name="connsiteX10" fmla="*/ 3216075 w 3401123"/>
              <a:gd name="connsiteY10" fmla="*/ 1684868 h 3217160"/>
              <a:gd name="connsiteX11" fmla="*/ 3397051 w 3401123"/>
              <a:gd name="connsiteY11" fmla="*/ 1965855 h 3217160"/>
              <a:gd name="connsiteX12" fmla="*/ 3249411 w 3401123"/>
              <a:gd name="connsiteY12" fmla="*/ 2150005 h 3217160"/>
              <a:gd name="connsiteX13" fmla="*/ 2596952 w 3401123"/>
              <a:gd name="connsiteY13" fmla="*/ 2075393 h 3217160"/>
              <a:gd name="connsiteX14" fmla="*/ 3349427 w 3401123"/>
              <a:gd name="connsiteY14" fmla="*/ 3013605 h 3217160"/>
              <a:gd name="connsiteX15" fmla="*/ 2377877 w 3401123"/>
              <a:gd name="connsiteY15" fmla="*/ 2375429 h 3217160"/>
              <a:gd name="connsiteX16" fmla="*/ 2235002 w 3401123"/>
              <a:gd name="connsiteY16" fmla="*/ 2708804 h 3217160"/>
              <a:gd name="connsiteX17" fmla="*/ 1620636 w 3401123"/>
              <a:gd name="connsiteY17" fmla="*/ 2918355 h 3217160"/>
              <a:gd name="connsiteX18" fmla="*/ 1501577 w 3401123"/>
              <a:gd name="connsiteY18" fmla="*/ 2432579 h 3217160"/>
              <a:gd name="connsiteX19" fmla="*/ 730052 w 3401123"/>
              <a:gd name="connsiteY19" fmla="*/ 2842154 h 3217160"/>
              <a:gd name="connsiteX20" fmla="*/ 1196777 w 3401123"/>
              <a:gd name="connsiteY20" fmla="*/ 2051579 h 3217160"/>
              <a:gd name="connsiteX21" fmla="*/ 815778 w 3401123"/>
              <a:gd name="connsiteY21" fmla="*/ 2042054 h 3217160"/>
              <a:gd name="connsiteX22" fmla="*/ 977702 w 3401123"/>
              <a:gd name="connsiteY22" fmla="*/ 1708679 h 3217160"/>
              <a:gd name="connsiteX23" fmla="*/ 6148 w 3401123"/>
              <a:gd name="connsiteY23" fmla="*/ 1368955 h 3217160"/>
              <a:gd name="connsiteX0" fmla="*/ 1163 w 3396138"/>
              <a:gd name="connsiteY0" fmla="*/ 1368955 h 3217160"/>
              <a:gd name="connsiteX1" fmla="*/ 1401339 w 3396138"/>
              <a:gd name="connsiteY1" fmla="*/ 1029231 h 3217160"/>
              <a:gd name="connsiteX2" fmla="*/ 944139 w 3396138"/>
              <a:gd name="connsiteY2" fmla="*/ 114830 h 3217160"/>
              <a:gd name="connsiteX3" fmla="*/ 1706139 w 3396138"/>
              <a:gd name="connsiteY3" fmla="*/ 813331 h 3217160"/>
              <a:gd name="connsiteX4" fmla="*/ 1850601 w 3396138"/>
              <a:gd name="connsiteY4" fmla="*/ 191030 h 3217160"/>
              <a:gd name="connsiteX5" fmla="*/ 2112539 w 3396138"/>
              <a:gd name="connsiteY5" fmla="*/ 826030 h 3217160"/>
              <a:gd name="connsiteX6" fmla="*/ 2976138 w 3396138"/>
              <a:gd name="connsiteY6" fmla="*/ 114830 h 3217160"/>
              <a:gd name="connsiteX7" fmla="*/ 2484013 w 3396138"/>
              <a:gd name="connsiteY7" fmla="*/ 1141942 h 3217160"/>
              <a:gd name="connsiteX8" fmla="*/ 2934865 w 3396138"/>
              <a:gd name="connsiteY8" fmla="*/ 1205443 h 3217160"/>
              <a:gd name="connsiteX9" fmla="*/ 2696740 w 3396138"/>
              <a:gd name="connsiteY9" fmla="*/ 1608668 h 3217160"/>
              <a:gd name="connsiteX10" fmla="*/ 3211090 w 3396138"/>
              <a:gd name="connsiteY10" fmla="*/ 1684868 h 3217160"/>
              <a:gd name="connsiteX11" fmla="*/ 3392066 w 3396138"/>
              <a:gd name="connsiteY11" fmla="*/ 1965855 h 3217160"/>
              <a:gd name="connsiteX12" fmla="*/ 3244426 w 3396138"/>
              <a:gd name="connsiteY12" fmla="*/ 2150005 h 3217160"/>
              <a:gd name="connsiteX13" fmla="*/ 2591967 w 3396138"/>
              <a:gd name="connsiteY13" fmla="*/ 2075393 h 3217160"/>
              <a:gd name="connsiteX14" fmla="*/ 3344442 w 3396138"/>
              <a:gd name="connsiteY14" fmla="*/ 3013605 h 3217160"/>
              <a:gd name="connsiteX15" fmla="*/ 2372892 w 3396138"/>
              <a:gd name="connsiteY15" fmla="*/ 2375429 h 3217160"/>
              <a:gd name="connsiteX16" fmla="*/ 2230017 w 3396138"/>
              <a:gd name="connsiteY16" fmla="*/ 2708804 h 3217160"/>
              <a:gd name="connsiteX17" fmla="*/ 1615651 w 3396138"/>
              <a:gd name="connsiteY17" fmla="*/ 2918355 h 3217160"/>
              <a:gd name="connsiteX18" fmla="*/ 1496592 w 3396138"/>
              <a:gd name="connsiteY18" fmla="*/ 2432579 h 3217160"/>
              <a:gd name="connsiteX19" fmla="*/ 725067 w 3396138"/>
              <a:gd name="connsiteY19" fmla="*/ 2842154 h 3217160"/>
              <a:gd name="connsiteX20" fmla="*/ 1191792 w 3396138"/>
              <a:gd name="connsiteY20" fmla="*/ 2051579 h 3217160"/>
              <a:gd name="connsiteX21" fmla="*/ 810793 w 3396138"/>
              <a:gd name="connsiteY21" fmla="*/ 2042054 h 3217160"/>
              <a:gd name="connsiteX22" fmla="*/ 972717 w 3396138"/>
              <a:gd name="connsiteY22" fmla="*/ 1708679 h 3217160"/>
              <a:gd name="connsiteX23" fmla="*/ 1163 w 3396138"/>
              <a:gd name="connsiteY23" fmla="*/ 1368955 h 3217160"/>
              <a:gd name="connsiteX0" fmla="*/ 3 w 3394978"/>
              <a:gd name="connsiteY0" fmla="*/ 1368955 h 3217160"/>
              <a:gd name="connsiteX1" fmla="*/ 962032 w 3394978"/>
              <a:gd name="connsiteY1" fmla="*/ 860954 h 3217160"/>
              <a:gd name="connsiteX2" fmla="*/ 1400179 w 3394978"/>
              <a:gd name="connsiteY2" fmla="*/ 1029231 h 3217160"/>
              <a:gd name="connsiteX3" fmla="*/ 942979 w 3394978"/>
              <a:gd name="connsiteY3" fmla="*/ 114830 h 3217160"/>
              <a:gd name="connsiteX4" fmla="*/ 1704979 w 3394978"/>
              <a:gd name="connsiteY4" fmla="*/ 813331 h 3217160"/>
              <a:gd name="connsiteX5" fmla="*/ 1849441 w 3394978"/>
              <a:gd name="connsiteY5" fmla="*/ 191030 h 3217160"/>
              <a:gd name="connsiteX6" fmla="*/ 2111379 w 3394978"/>
              <a:gd name="connsiteY6" fmla="*/ 826030 h 3217160"/>
              <a:gd name="connsiteX7" fmla="*/ 2974978 w 3394978"/>
              <a:gd name="connsiteY7" fmla="*/ 114830 h 3217160"/>
              <a:gd name="connsiteX8" fmla="*/ 2482853 w 3394978"/>
              <a:gd name="connsiteY8" fmla="*/ 1141942 h 3217160"/>
              <a:gd name="connsiteX9" fmla="*/ 2933705 w 3394978"/>
              <a:gd name="connsiteY9" fmla="*/ 1205443 h 3217160"/>
              <a:gd name="connsiteX10" fmla="*/ 2695580 w 3394978"/>
              <a:gd name="connsiteY10" fmla="*/ 1608668 h 3217160"/>
              <a:gd name="connsiteX11" fmla="*/ 3209930 w 3394978"/>
              <a:gd name="connsiteY11" fmla="*/ 1684868 h 3217160"/>
              <a:gd name="connsiteX12" fmla="*/ 3390906 w 3394978"/>
              <a:gd name="connsiteY12" fmla="*/ 1965855 h 3217160"/>
              <a:gd name="connsiteX13" fmla="*/ 3243266 w 3394978"/>
              <a:gd name="connsiteY13" fmla="*/ 2150005 h 3217160"/>
              <a:gd name="connsiteX14" fmla="*/ 2590807 w 3394978"/>
              <a:gd name="connsiteY14" fmla="*/ 2075393 h 3217160"/>
              <a:gd name="connsiteX15" fmla="*/ 3343282 w 3394978"/>
              <a:gd name="connsiteY15" fmla="*/ 3013605 h 3217160"/>
              <a:gd name="connsiteX16" fmla="*/ 2371732 w 3394978"/>
              <a:gd name="connsiteY16" fmla="*/ 2375429 h 3217160"/>
              <a:gd name="connsiteX17" fmla="*/ 2228857 w 3394978"/>
              <a:gd name="connsiteY17" fmla="*/ 2708804 h 3217160"/>
              <a:gd name="connsiteX18" fmla="*/ 1614491 w 3394978"/>
              <a:gd name="connsiteY18" fmla="*/ 2918355 h 3217160"/>
              <a:gd name="connsiteX19" fmla="*/ 1495432 w 3394978"/>
              <a:gd name="connsiteY19" fmla="*/ 2432579 h 3217160"/>
              <a:gd name="connsiteX20" fmla="*/ 723907 w 3394978"/>
              <a:gd name="connsiteY20" fmla="*/ 2842154 h 3217160"/>
              <a:gd name="connsiteX21" fmla="*/ 1190632 w 3394978"/>
              <a:gd name="connsiteY21" fmla="*/ 2051579 h 3217160"/>
              <a:gd name="connsiteX22" fmla="*/ 809633 w 3394978"/>
              <a:gd name="connsiteY22" fmla="*/ 2042054 h 3217160"/>
              <a:gd name="connsiteX23" fmla="*/ 971557 w 3394978"/>
              <a:gd name="connsiteY23" fmla="*/ 1708679 h 3217160"/>
              <a:gd name="connsiteX24" fmla="*/ 3 w 3394978"/>
              <a:gd name="connsiteY24" fmla="*/ 1368955 h 3217160"/>
              <a:gd name="connsiteX0" fmla="*/ 0 w 3394975"/>
              <a:gd name="connsiteY0" fmla="*/ 1368955 h 3217160"/>
              <a:gd name="connsiteX1" fmla="*/ 971554 w 3394975"/>
              <a:gd name="connsiteY1" fmla="*/ 1327679 h 3217160"/>
              <a:gd name="connsiteX2" fmla="*/ 962029 w 3394975"/>
              <a:gd name="connsiteY2" fmla="*/ 860954 h 3217160"/>
              <a:gd name="connsiteX3" fmla="*/ 1400176 w 3394975"/>
              <a:gd name="connsiteY3" fmla="*/ 1029231 h 3217160"/>
              <a:gd name="connsiteX4" fmla="*/ 942976 w 3394975"/>
              <a:gd name="connsiteY4" fmla="*/ 114830 h 3217160"/>
              <a:gd name="connsiteX5" fmla="*/ 1704976 w 3394975"/>
              <a:gd name="connsiteY5" fmla="*/ 813331 h 3217160"/>
              <a:gd name="connsiteX6" fmla="*/ 1849438 w 3394975"/>
              <a:gd name="connsiteY6" fmla="*/ 191030 h 3217160"/>
              <a:gd name="connsiteX7" fmla="*/ 2111376 w 3394975"/>
              <a:gd name="connsiteY7" fmla="*/ 826030 h 3217160"/>
              <a:gd name="connsiteX8" fmla="*/ 2974975 w 3394975"/>
              <a:gd name="connsiteY8" fmla="*/ 114830 h 3217160"/>
              <a:gd name="connsiteX9" fmla="*/ 2482850 w 3394975"/>
              <a:gd name="connsiteY9" fmla="*/ 1141942 h 3217160"/>
              <a:gd name="connsiteX10" fmla="*/ 2933702 w 3394975"/>
              <a:gd name="connsiteY10" fmla="*/ 1205443 h 3217160"/>
              <a:gd name="connsiteX11" fmla="*/ 2695577 w 3394975"/>
              <a:gd name="connsiteY11" fmla="*/ 1608668 h 3217160"/>
              <a:gd name="connsiteX12" fmla="*/ 3209927 w 3394975"/>
              <a:gd name="connsiteY12" fmla="*/ 1684868 h 3217160"/>
              <a:gd name="connsiteX13" fmla="*/ 3390903 w 3394975"/>
              <a:gd name="connsiteY13" fmla="*/ 1965855 h 3217160"/>
              <a:gd name="connsiteX14" fmla="*/ 3243263 w 3394975"/>
              <a:gd name="connsiteY14" fmla="*/ 2150005 h 3217160"/>
              <a:gd name="connsiteX15" fmla="*/ 2590804 w 3394975"/>
              <a:gd name="connsiteY15" fmla="*/ 2075393 h 3217160"/>
              <a:gd name="connsiteX16" fmla="*/ 3343279 w 3394975"/>
              <a:gd name="connsiteY16" fmla="*/ 3013605 h 3217160"/>
              <a:gd name="connsiteX17" fmla="*/ 2371729 w 3394975"/>
              <a:gd name="connsiteY17" fmla="*/ 2375429 h 3217160"/>
              <a:gd name="connsiteX18" fmla="*/ 2228854 w 3394975"/>
              <a:gd name="connsiteY18" fmla="*/ 2708804 h 3217160"/>
              <a:gd name="connsiteX19" fmla="*/ 1614488 w 3394975"/>
              <a:gd name="connsiteY19" fmla="*/ 2918355 h 3217160"/>
              <a:gd name="connsiteX20" fmla="*/ 1495429 w 3394975"/>
              <a:gd name="connsiteY20" fmla="*/ 2432579 h 3217160"/>
              <a:gd name="connsiteX21" fmla="*/ 723904 w 3394975"/>
              <a:gd name="connsiteY21" fmla="*/ 2842154 h 3217160"/>
              <a:gd name="connsiteX22" fmla="*/ 1190629 w 3394975"/>
              <a:gd name="connsiteY22" fmla="*/ 2051579 h 3217160"/>
              <a:gd name="connsiteX23" fmla="*/ 809630 w 3394975"/>
              <a:gd name="connsiteY23" fmla="*/ 2042054 h 3217160"/>
              <a:gd name="connsiteX24" fmla="*/ 971554 w 3394975"/>
              <a:gd name="connsiteY24" fmla="*/ 1708679 h 3217160"/>
              <a:gd name="connsiteX25" fmla="*/ 0 w 3394975"/>
              <a:gd name="connsiteY25" fmla="*/ 1368955 h 3217160"/>
              <a:gd name="connsiteX0" fmla="*/ 29861 w 3424836"/>
              <a:gd name="connsiteY0" fmla="*/ 1368955 h 3217160"/>
              <a:gd name="connsiteX1" fmla="*/ 1001415 w 3424836"/>
              <a:gd name="connsiteY1" fmla="*/ 1327679 h 3217160"/>
              <a:gd name="connsiteX2" fmla="*/ 991890 w 3424836"/>
              <a:gd name="connsiteY2" fmla="*/ 860954 h 3217160"/>
              <a:gd name="connsiteX3" fmla="*/ 1430037 w 3424836"/>
              <a:gd name="connsiteY3" fmla="*/ 1029231 h 3217160"/>
              <a:gd name="connsiteX4" fmla="*/ 972837 w 3424836"/>
              <a:gd name="connsiteY4" fmla="*/ 114830 h 3217160"/>
              <a:gd name="connsiteX5" fmla="*/ 1734837 w 3424836"/>
              <a:gd name="connsiteY5" fmla="*/ 813331 h 3217160"/>
              <a:gd name="connsiteX6" fmla="*/ 1879299 w 3424836"/>
              <a:gd name="connsiteY6" fmla="*/ 191030 h 3217160"/>
              <a:gd name="connsiteX7" fmla="*/ 2141237 w 3424836"/>
              <a:gd name="connsiteY7" fmla="*/ 826030 h 3217160"/>
              <a:gd name="connsiteX8" fmla="*/ 3004836 w 3424836"/>
              <a:gd name="connsiteY8" fmla="*/ 114830 h 3217160"/>
              <a:gd name="connsiteX9" fmla="*/ 2512711 w 3424836"/>
              <a:gd name="connsiteY9" fmla="*/ 1141942 h 3217160"/>
              <a:gd name="connsiteX10" fmla="*/ 2963563 w 3424836"/>
              <a:gd name="connsiteY10" fmla="*/ 1205443 h 3217160"/>
              <a:gd name="connsiteX11" fmla="*/ 2725438 w 3424836"/>
              <a:gd name="connsiteY11" fmla="*/ 1608668 h 3217160"/>
              <a:gd name="connsiteX12" fmla="*/ 3239788 w 3424836"/>
              <a:gd name="connsiteY12" fmla="*/ 1684868 h 3217160"/>
              <a:gd name="connsiteX13" fmla="*/ 3420764 w 3424836"/>
              <a:gd name="connsiteY13" fmla="*/ 1965855 h 3217160"/>
              <a:gd name="connsiteX14" fmla="*/ 3273124 w 3424836"/>
              <a:gd name="connsiteY14" fmla="*/ 2150005 h 3217160"/>
              <a:gd name="connsiteX15" fmla="*/ 2620665 w 3424836"/>
              <a:gd name="connsiteY15" fmla="*/ 2075393 h 3217160"/>
              <a:gd name="connsiteX16" fmla="*/ 3373140 w 3424836"/>
              <a:gd name="connsiteY16" fmla="*/ 3013605 h 3217160"/>
              <a:gd name="connsiteX17" fmla="*/ 2401590 w 3424836"/>
              <a:gd name="connsiteY17" fmla="*/ 2375429 h 3217160"/>
              <a:gd name="connsiteX18" fmla="*/ 2258715 w 3424836"/>
              <a:gd name="connsiteY18" fmla="*/ 2708804 h 3217160"/>
              <a:gd name="connsiteX19" fmla="*/ 1644349 w 3424836"/>
              <a:gd name="connsiteY19" fmla="*/ 2918355 h 3217160"/>
              <a:gd name="connsiteX20" fmla="*/ 1525290 w 3424836"/>
              <a:gd name="connsiteY20" fmla="*/ 2432579 h 3217160"/>
              <a:gd name="connsiteX21" fmla="*/ 753765 w 3424836"/>
              <a:gd name="connsiteY21" fmla="*/ 2842154 h 3217160"/>
              <a:gd name="connsiteX22" fmla="*/ 1220490 w 3424836"/>
              <a:gd name="connsiteY22" fmla="*/ 2051579 h 3217160"/>
              <a:gd name="connsiteX23" fmla="*/ 839491 w 3424836"/>
              <a:gd name="connsiteY23" fmla="*/ 2042054 h 3217160"/>
              <a:gd name="connsiteX24" fmla="*/ 1001415 w 3424836"/>
              <a:gd name="connsiteY24" fmla="*/ 1708679 h 3217160"/>
              <a:gd name="connsiteX25" fmla="*/ 29861 w 3424836"/>
              <a:gd name="connsiteY25" fmla="*/ 1368955 h 3217160"/>
              <a:gd name="connsiteX0" fmla="*/ 27385 w 3422360"/>
              <a:gd name="connsiteY0" fmla="*/ 1368955 h 3217160"/>
              <a:gd name="connsiteX1" fmla="*/ 998939 w 3422360"/>
              <a:gd name="connsiteY1" fmla="*/ 1327679 h 3217160"/>
              <a:gd name="connsiteX2" fmla="*/ 989414 w 3422360"/>
              <a:gd name="connsiteY2" fmla="*/ 860954 h 3217160"/>
              <a:gd name="connsiteX3" fmla="*/ 1427561 w 3422360"/>
              <a:gd name="connsiteY3" fmla="*/ 1029231 h 3217160"/>
              <a:gd name="connsiteX4" fmla="*/ 970361 w 3422360"/>
              <a:gd name="connsiteY4" fmla="*/ 114830 h 3217160"/>
              <a:gd name="connsiteX5" fmla="*/ 1732361 w 3422360"/>
              <a:gd name="connsiteY5" fmla="*/ 813331 h 3217160"/>
              <a:gd name="connsiteX6" fmla="*/ 1876823 w 3422360"/>
              <a:gd name="connsiteY6" fmla="*/ 191030 h 3217160"/>
              <a:gd name="connsiteX7" fmla="*/ 2138761 w 3422360"/>
              <a:gd name="connsiteY7" fmla="*/ 826030 h 3217160"/>
              <a:gd name="connsiteX8" fmla="*/ 3002360 w 3422360"/>
              <a:gd name="connsiteY8" fmla="*/ 114830 h 3217160"/>
              <a:gd name="connsiteX9" fmla="*/ 2510235 w 3422360"/>
              <a:gd name="connsiteY9" fmla="*/ 1141942 h 3217160"/>
              <a:gd name="connsiteX10" fmla="*/ 2961087 w 3422360"/>
              <a:gd name="connsiteY10" fmla="*/ 1205443 h 3217160"/>
              <a:gd name="connsiteX11" fmla="*/ 2722962 w 3422360"/>
              <a:gd name="connsiteY11" fmla="*/ 1608668 h 3217160"/>
              <a:gd name="connsiteX12" fmla="*/ 3237312 w 3422360"/>
              <a:gd name="connsiteY12" fmla="*/ 1684868 h 3217160"/>
              <a:gd name="connsiteX13" fmla="*/ 3418288 w 3422360"/>
              <a:gd name="connsiteY13" fmla="*/ 1965855 h 3217160"/>
              <a:gd name="connsiteX14" fmla="*/ 3270648 w 3422360"/>
              <a:gd name="connsiteY14" fmla="*/ 2150005 h 3217160"/>
              <a:gd name="connsiteX15" fmla="*/ 2618189 w 3422360"/>
              <a:gd name="connsiteY15" fmla="*/ 2075393 h 3217160"/>
              <a:gd name="connsiteX16" fmla="*/ 3370664 w 3422360"/>
              <a:gd name="connsiteY16" fmla="*/ 3013605 h 3217160"/>
              <a:gd name="connsiteX17" fmla="*/ 2399114 w 3422360"/>
              <a:gd name="connsiteY17" fmla="*/ 2375429 h 3217160"/>
              <a:gd name="connsiteX18" fmla="*/ 2256239 w 3422360"/>
              <a:gd name="connsiteY18" fmla="*/ 2708804 h 3217160"/>
              <a:gd name="connsiteX19" fmla="*/ 1641873 w 3422360"/>
              <a:gd name="connsiteY19" fmla="*/ 2918355 h 3217160"/>
              <a:gd name="connsiteX20" fmla="*/ 1522814 w 3422360"/>
              <a:gd name="connsiteY20" fmla="*/ 2432579 h 3217160"/>
              <a:gd name="connsiteX21" fmla="*/ 751289 w 3422360"/>
              <a:gd name="connsiteY21" fmla="*/ 2842154 h 3217160"/>
              <a:gd name="connsiteX22" fmla="*/ 1218014 w 3422360"/>
              <a:gd name="connsiteY22" fmla="*/ 2051579 h 3217160"/>
              <a:gd name="connsiteX23" fmla="*/ 837015 w 3422360"/>
              <a:gd name="connsiteY23" fmla="*/ 2042054 h 3217160"/>
              <a:gd name="connsiteX24" fmla="*/ 998939 w 3422360"/>
              <a:gd name="connsiteY24" fmla="*/ 1708679 h 3217160"/>
              <a:gd name="connsiteX25" fmla="*/ 27385 w 3422360"/>
              <a:gd name="connsiteY25" fmla="*/ 1368955 h 3217160"/>
              <a:gd name="connsiteX0" fmla="*/ 8822 w 3403797"/>
              <a:gd name="connsiteY0" fmla="*/ 1368955 h 3217160"/>
              <a:gd name="connsiteX1" fmla="*/ 980376 w 3403797"/>
              <a:gd name="connsiteY1" fmla="*/ 1327679 h 3217160"/>
              <a:gd name="connsiteX2" fmla="*/ 970851 w 3403797"/>
              <a:gd name="connsiteY2" fmla="*/ 860954 h 3217160"/>
              <a:gd name="connsiteX3" fmla="*/ 1408998 w 3403797"/>
              <a:gd name="connsiteY3" fmla="*/ 1029231 h 3217160"/>
              <a:gd name="connsiteX4" fmla="*/ 951798 w 3403797"/>
              <a:gd name="connsiteY4" fmla="*/ 114830 h 3217160"/>
              <a:gd name="connsiteX5" fmla="*/ 1713798 w 3403797"/>
              <a:gd name="connsiteY5" fmla="*/ 813331 h 3217160"/>
              <a:gd name="connsiteX6" fmla="*/ 1858260 w 3403797"/>
              <a:gd name="connsiteY6" fmla="*/ 191030 h 3217160"/>
              <a:gd name="connsiteX7" fmla="*/ 2120198 w 3403797"/>
              <a:gd name="connsiteY7" fmla="*/ 826030 h 3217160"/>
              <a:gd name="connsiteX8" fmla="*/ 2983797 w 3403797"/>
              <a:gd name="connsiteY8" fmla="*/ 114830 h 3217160"/>
              <a:gd name="connsiteX9" fmla="*/ 2491672 w 3403797"/>
              <a:gd name="connsiteY9" fmla="*/ 1141942 h 3217160"/>
              <a:gd name="connsiteX10" fmla="*/ 2942524 w 3403797"/>
              <a:gd name="connsiteY10" fmla="*/ 1205443 h 3217160"/>
              <a:gd name="connsiteX11" fmla="*/ 2704399 w 3403797"/>
              <a:gd name="connsiteY11" fmla="*/ 1608668 h 3217160"/>
              <a:gd name="connsiteX12" fmla="*/ 3218749 w 3403797"/>
              <a:gd name="connsiteY12" fmla="*/ 1684868 h 3217160"/>
              <a:gd name="connsiteX13" fmla="*/ 3399725 w 3403797"/>
              <a:gd name="connsiteY13" fmla="*/ 1965855 h 3217160"/>
              <a:gd name="connsiteX14" fmla="*/ 3252085 w 3403797"/>
              <a:gd name="connsiteY14" fmla="*/ 2150005 h 3217160"/>
              <a:gd name="connsiteX15" fmla="*/ 2599626 w 3403797"/>
              <a:gd name="connsiteY15" fmla="*/ 2075393 h 3217160"/>
              <a:gd name="connsiteX16" fmla="*/ 3352101 w 3403797"/>
              <a:gd name="connsiteY16" fmla="*/ 3013605 h 3217160"/>
              <a:gd name="connsiteX17" fmla="*/ 2380551 w 3403797"/>
              <a:gd name="connsiteY17" fmla="*/ 2375429 h 3217160"/>
              <a:gd name="connsiteX18" fmla="*/ 2237676 w 3403797"/>
              <a:gd name="connsiteY18" fmla="*/ 2708804 h 3217160"/>
              <a:gd name="connsiteX19" fmla="*/ 1623310 w 3403797"/>
              <a:gd name="connsiteY19" fmla="*/ 2918355 h 3217160"/>
              <a:gd name="connsiteX20" fmla="*/ 1504251 w 3403797"/>
              <a:gd name="connsiteY20" fmla="*/ 2432579 h 3217160"/>
              <a:gd name="connsiteX21" fmla="*/ 732726 w 3403797"/>
              <a:gd name="connsiteY21" fmla="*/ 2842154 h 3217160"/>
              <a:gd name="connsiteX22" fmla="*/ 1199451 w 3403797"/>
              <a:gd name="connsiteY22" fmla="*/ 2051579 h 3217160"/>
              <a:gd name="connsiteX23" fmla="*/ 818452 w 3403797"/>
              <a:gd name="connsiteY23" fmla="*/ 2042054 h 3217160"/>
              <a:gd name="connsiteX24" fmla="*/ 980376 w 3403797"/>
              <a:gd name="connsiteY24" fmla="*/ 1708679 h 3217160"/>
              <a:gd name="connsiteX25" fmla="*/ 8822 w 3403797"/>
              <a:gd name="connsiteY25" fmla="*/ 1368955 h 3217160"/>
              <a:gd name="connsiteX0" fmla="*/ 8822 w 3403797"/>
              <a:gd name="connsiteY0" fmla="*/ 1368955 h 3217160"/>
              <a:gd name="connsiteX1" fmla="*/ 980376 w 3403797"/>
              <a:gd name="connsiteY1" fmla="*/ 1327679 h 3217160"/>
              <a:gd name="connsiteX2" fmla="*/ 970851 w 3403797"/>
              <a:gd name="connsiteY2" fmla="*/ 860954 h 3217160"/>
              <a:gd name="connsiteX3" fmla="*/ 1408998 w 3403797"/>
              <a:gd name="connsiteY3" fmla="*/ 1029231 h 3217160"/>
              <a:gd name="connsiteX4" fmla="*/ 951798 w 3403797"/>
              <a:gd name="connsiteY4" fmla="*/ 114830 h 3217160"/>
              <a:gd name="connsiteX5" fmla="*/ 1713798 w 3403797"/>
              <a:gd name="connsiteY5" fmla="*/ 813331 h 3217160"/>
              <a:gd name="connsiteX6" fmla="*/ 1858260 w 3403797"/>
              <a:gd name="connsiteY6" fmla="*/ 191030 h 3217160"/>
              <a:gd name="connsiteX7" fmla="*/ 2120198 w 3403797"/>
              <a:gd name="connsiteY7" fmla="*/ 826030 h 3217160"/>
              <a:gd name="connsiteX8" fmla="*/ 2983797 w 3403797"/>
              <a:gd name="connsiteY8" fmla="*/ 114830 h 3217160"/>
              <a:gd name="connsiteX9" fmla="*/ 2491672 w 3403797"/>
              <a:gd name="connsiteY9" fmla="*/ 1141942 h 3217160"/>
              <a:gd name="connsiteX10" fmla="*/ 2942524 w 3403797"/>
              <a:gd name="connsiteY10" fmla="*/ 1205443 h 3217160"/>
              <a:gd name="connsiteX11" fmla="*/ 2704399 w 3403797"/>
              <a:gd name="connsiteY11" fmla="*/ 1608668 h 3217160"/>
              <a:gd name="connsiteX12" fmla="*/ 3218749 w 3403797"/>
              <a:gd name="connsiteY12" fmla="*/ 1684868 h 3217160"/>
              <a:gd name="connsiteX13" fmla="*/ 3399725 w 3403797"/>
              <a:gd name="connsiteY13" fmla="*/ 1965855 h 3217160"/>
              <a:gd name="connsiteX14" fmla="*/ 3252085 w 3403797"/>
              <a:gd name="connsiteY14" fmla="*/ 2150005 h 3217160"/>
              <a:gd name="connsiteX15" fmla="*/ 2599626 w 3403797"/>
              <a:gd name="connsiteY15" fmla="*/ 2075393 h 3217160"/>
              <a:gd name="connsiteX16" fmla="*/ 3352101 w 3403797"/>
              <a:gd name="connsiteY16" fmla="*/ 3013605 h 3217160"/>
              <a:gd name="connsiteX17" fmla="*/ 2380551 w 3403797"/>
              <a:gd name="connsiteY17" fmla="*/ 2375429 h 3217160"/>
              <a:gd name="connsiteX18" fmla="*/ 2237676 w 3403797"/>
              <a:gd name="connsiteY18" fmla="*/ 2708804 h 3217160"/>
              <a:gd name="connsiteX19" fmla="*/ 1623310 w 3403797"/>
              <a:gd name="connsiteY19" fmla="*/ 2918355 h 3217160"/>
              <a:gd name="connsiteX20" fmla="*/ 1504251 w 3403797"/>
              <a:gd name="connsiteY20" fmla="*/ 2432579 h 3217160"/>
              <a:gd name="connsiteX21" fmla="*/ 732726 w 3403797"/>
              <a:gd name="connsiteY21" fmla="*/ 2842154 h 3217160"/>
              <a:gd name="connsiteX22" fmla="*/ 1199451 w 3403797"/>
              <a:gd name="connsiteY22" fmla="*/ 2051579 h 3217160"/>
              <a:gd name="connsiteX23" fmla="*/ 818452 w 3403797"/>
              <a:gd name="connsiteY23" fmla="*/ 2042054 h 3217160"/>
              <a:gd name="connsiteX24" fmla="*/ 980376 w 3403797"/>
              <a:gd name="connsiteY24" fmla="*/ 1708679 h 3217160"/>
              <a:gd name="connsiteX25" fmla="*/ 8822 w 3403797"/>
              <a:gd name="connsiteY25" fmla="*/ 1368955 h 3217160"/>
              <a:gd name="connsiteX0" fmla="*/ 8822 w 3403797"/>
              <a:gd name="connsiteY0" fmla="*/ 1368955 h 3217160"/>
              <a:gd name="connsiteX1" fmla="*/ 980376 w 3403797"/>
              <a:gd name="connsiteY1" fmla="*/ 1327679 h 3217160"/>
              <a:gd name="connsiteX2" fmla="*/ 970851 w 3403797"/>
              <a:gd name="connsiteY2" fmla="*/ 860954 h 3217160"/>
              <a:gd name="connsiteX3" fmla="*/ 1408998 w 3403797"/>
              <a:gd name="connsiteY3" fmla="*/ 1029231 h 3217160"/>
              <a:gd name="connsiteX4" fmla="*/ 951798 w 3403797"/>
              <a:gd name="connsiteY4" fmla="*/ 114830 h 3217160"/>
              <a:gd name="connsiteX5" fmla="*/ 1713798 w 3403797"/>
              <a:gd name="connsiteY5" fmla="*/ 813331 h 3217160"/>
              <a:gd name="connsiteX6" fmla="*/ 1858260 w 3403797"/>
              <a:gd name="connsiteY6" fmla="*/ 191030 h 3217160"/>
              <a:gd name="connsiteX7" fmla="*/ 2120198 w 3403797"/>
              <a:gd name="connsiteY7" fmla="*/ 826030 h 3217160"/>
              <a:gd name="connsiteX8" fmla="*/ 2983797 w 3403797"/>
              <a:gd name="connsiteY8" fmla="*/ 114830 h 3217160"/>
              <a:gd name="connsiteX9" fmla="*/ 2491672 w 3403797"/>
              <a:gd name="connsiteY9" fmla="*/ 1141942 h 3217160"/>
              <a:gd name="connsiteX10" fmla="*/ 2942524 w 3403797"/>
              <a:gd name="connsiteY10" fmla="*/ 1205443 h 3217160"/>
              <a:gd name="connsiteX11" fmla="*/ 2704399 w 3403797"/>
              <a:gd name="connsiteY11" fmla="*/ 1608668 h 3217160"/>
              <a:gd name="connsiteX12" fmla="*/ 3218749 w 3403797"/>
              <a:gd name="connsiteY12" fmla="*/ 1684868 h 3217160"/>
              <a:gd name="connsiteX13" fmla="*/ 3399725 w 3403797"/>
              <a:gd name="connsiteY13" fmla="*/ 1965855 h 3217160"/>
              <a:gd name="connsiteX14" fmla="*/ 3252085 w 3403797"/>
              <a:gd name="connsiteY14" fmla="*/ 2150005 h 3217160"/>
              <a:gd name="connsiteX15" fmla="*/ 2599626 w 3403797"/>
              <a:gd name="connsiteY15" fmla="*/ 2075393 h 3217160"/>
              <a:gd name="connsiteX16" fmla="*/ 3352101 w 3403797"/>
              <a:gd name="connsiteY16" fmla="*/ 3013605 h 3217160"/>
              <a:gd name="connsiteX17" fmla="*/ 2380551 w 3403797"/>
              <a:gd name="connsiteY17" fmla="*/ 2375429 h 3217160"/>
              <a:gd name="connsiteX18" fmla="*/ 2237676 w 3403797"/>
              <a:gd name="connsiteY18" fmla="*/ 2708804 h 3217160"/>
              <a:gd name="connsiteX19" fmla="*/ 1623310 w 3403797"/>
              <a:gd name="connsiteY19" fmla="*/ 2918355 h 3217160"/>
              <a:gd name="connsiteX20" fmla="*/ 1504251 w 3403797"/>
              <a:gd name="connsiteY20" fmla="*/ 2432579 h 3217160"/>
              <a:gd name="connsiteX21" fmla="*/ 732726 w 3403797"/>
              <a:gd name="connsiteY21" fmla="*/ 2842154 h 3217160"/>
              <a:gd name="connsiteX22" fmla="*/ 1199451 w 3403797"/>
              <a:gd name="connsiteY22" fmla="*/ 2051579 h 3217160"/>
              <a:gd name="connsiteX23" fmla="*/ 818452 w 3403797"/>
              <a:gd name="connsiteY23" fmla="*/ 2042054 h 3217160"/>
              <a:gd name="connsiteX24" fmla="*/ 980376 w 3403797"/>
              <a:gd name="connsiteY24" fmla="*/ 1708679 h 3217160"/>
              <a:gd name="connsiteX25" fmla="*/ 8822 w 3403797"/>
              <a:gd name="connsiteY25" fmla="*/ 1368955 h 3217160"/>
              <a:gd name="connsiteX0" fmla="*/ 8822 w 3403797"/>
              <a:gd name="connsiteY0" fmla="*/ 1368955 h 3217160"/>
              <a:gd name="connsiteX1" fmla="*/ 980376 w 3403797"/>
              <a:gd name="connsiteY1" fmla="*/ 1327679 h 3217160"/>
              <a:gd name="connsiteX2" fmla="*/ 970851 w 3403797"/>
              <a:gd name="connsiteY2" fmla="*/ 860954 h 3217160"/>
              <a:gd name="connsiteX3" fmla="*/ 1408998 w 3403797"/>
              <a:gd name="connsiteY3" fmla="*/ 1029231 h 3217160"/>
              <a:gd name="connsiteX4" fmla="*/ 951798 w 3403797"/>
              <a:gd name="connsiteY4" fmla="*/ 114830 h 3217160"/>
              <a:gd name="connsiteX5" fmla="*/ 1713798 w 3403797"/>
              <a:gd name="connsiteY5" fmla="*/ 813331 h 3217160"/>
              <a:gd name="connsiteX6" fmla="*/ 1858260 w 3403797"/>
              <a:gd name="connsiteY6" fmla="*/ 191030 h 3217160"/>
              <a:gd name="connsiteX7" fmla="*/ 2120198 w 3403797"/>
              <a:gd name="connsiteY7" fmla="*/ 826030 h 3217160"/>
              <a:gd name="connsiteX8" fmla="*/ 2983797 w 3403797"/>
              <a:gd name="connsiteY8" fmla="*/ 114830 h 3217160"/>
              <a:gd name="connsiteX9" fmla="*/ 2491672 w 3403797"/>
              <a:gd name="connsiteY9" fmla="*/ 1141942 h 3217160"/>
              <a:gd name="connsiteX10" fmla="*/ 2942524 w 3403797"/>
              <a:gd name="connsiteY10" fmla="*/ 1205443 h 3217160"/>
              <a:gd name="connsiteX11" fmla="*/ 2704399 w 3403797"/>
              <a:gd name="connsiteY11" fmla="*/ 1608668 h 3217160"/>
              <a:gd name="connsiteX12" fmla="*/ 3218749 w 3403797"/>
              <a:gd name="connsiteY12" fmla="*/ 1684868 h 3217160"/>
              <a:gd name="connsiteX13" fmla="*/ 3399725 w 3403797"/>
              <a:gd name="connsiteY13" fmla="*/ 1965855 h 3217160"/>
              <a:gd name="connsiteX14" fmla="*/ 3252085 w 3403797"/>
              <a:gd name="connsiteY14" fmla="*/ 2150005 h 3217160"/>
              <a:gd name="connsiteX15" fmla="*/ 2599626 w 3403797"/>
              <a:gd name="connsiteY15" fmla="*/ 2075393 h 3217160"/>
              <a:gd name="connsiteX16" fmla="*/ 3352101 w 3403797"/>
              <a:gd name="connsiteY16" fmla="*/ 3013605 h 3217160"/>
              <a:gd name="connsiteX17" fmla="*/ 2380551 w 3403797"/>
              <a:gd name="connsiteY17" fmla="*/ 2375429 h 3217160"/>
              <a:gd name="connsiteX18" fmla="*/ 2237676 w 3403797"/>
              <a:gd name="connsiteY18" fmla="*/ 2708804 h 3217160"/>
              <a:gd name="connsiteX19" fmla="*/ 1623310 w 3403797"/>
              <a:gd name="connsiteY19" fmla="*/ 2918355 h 3217160"/>
              <a:gd name="connsiteX20" fmla="*/ 1504251 w 3403797"/>
              <a:gd name="connsiteY20" fmla="*/ 2432579 h 3217160"/>
              <a:gd name="connsiteX21" fmla="*/ 732726 w 3403797"/>
              <a:gd name="connsiteY21" fmla="*/ 2842154 h 3217160"/>
              <a:gd name="connsiteX22" fmla="*/ 1199451 w 3403797"/>
              <a:gd name="connsiteY22" fmla="*/ 2051579 h 3217160"/>
              <a:gd name="connsiteX23" fmla="*/ 818452 w 3403797"/>
              <a:gd name="connsiteY23" fmla="*/ 2042054 h 3217160"/>
              <a:gd name="connsiteX24" fmla="*/ 980376 w 3403797"/>
              <a:gd name="connsiteY24" fmla="*/ 1708679 h 3217160"/>
              <a:gd name="connsiteX25" fmla="*/ 8822 w 3403797"/>
              <a:gd name="connsiteY25" fmla="*/ 1368955 h 3217160"/>
              <a:gd name="connsiteX0" fmla="*/ 8822 w 3403797"/>
              <a:gd name="connsiteY0" fmla="*/ 1368955 h 3217160"/>
              <a:gd name="connsiteX1" fmla="*/ 980376 w 3403797"/>
              <a:gd name="connsiteY1" fmla="*/ 1327679 h 3217160"/>
              <a:gd name="connsiteX2" fmla="*/ 970851 w 3403797"/>
              <a:gd name="connsiteY2" fmla="*/ 860954 h 3217160"/>
              <a:gd name="connsiteX3" fmla="*/ 1418523 w 3403797"/>
              <a:gd name="connsiteY3" fmla="*/ 953031 h 3217160"/>
              <a:gd name="connsiteX4" fmla="*/ 951798 w 3403797"/>
              <a:gd name="connsiteY4" fmla="*/ 114830 h 3217160"/>
              <a:gd name="connsiteX5" fmla="*/ 1713798 w 3403797"/>
              <a:gd name="connsiteY5" fmla="*/ 813331 h 3217160"/>
              <a:gd name="connsiteX6" fmla="*/ 1858260 w 3403797"/>
              <a:gd name="connsiteY6" fmla="*/ 191030 h 3217160"/>
              <a:gd name="connsiteX7" fmla="*/ 2120198 w 3403797"/>
              <a:gd name="connsiteY7" fmla="*/ 826030 h 3217160"/>
              <a:gd name="connsiteX8" fmla="*/ 2983797 w 3403797"/>
              <a:gd name="connsiteY8" fmla="*/ 114830 h 3217160"/>
              <a:gd name="connsiteX9" fmla="*/ 2491672 w 3403797"/>
              <a:gd name="connsiteY9" fmla="*/ 1141942 h 3217160"/>
              <a:gd name="connsiteX10" fmla="*/ 2942524 w 3403797"/>
              <a:gd name="connsiteY10" fmla="*/ 1205443 h 3217160"/>
              <a:gd name="connsiteX11" fmla="*/ 2704399 w 3403797"/>
              <a:gd name="connsiteY11" fmla="*/ 1608668 h 3217160"/>
              <a:gd name="connsiteX12" fmla="*/ 3218749 w 3403797"/>
              <a:gd name="connsiteY12" fmla="*/ 1684868 h 3217160"/>
              <a:gd name="connsiteX13" fmla="*/ 3399725 w 3403797"/>
              <a:gd name="connsiteY13" fmla="*/ 1965855 h 3217160"/>
              <a:gd name="connsiteX14" fmla="*/ 3252085 w 3403797"/>
              <a:gd name="connsiteY14" fmla="*/ 2150005 h 3217160"/>
              <a:gd name="connsiteX15" fmla="*/ 2599626 w 3403797"/>
              <a:gd name="connsiteY15" fmla="*/ 2075393 h 3217160"/>
              <a:gd name="connsiteX16" fmla="*/ 3352101 w 3403797"/>
              <a:gd name="connsiteY16" fmla="*/ 3013605 h 3217160"/>
              <a:gd name="connsiteX17" fmla="*/ 2380551 w 3403797"/>
              <a:gd name="connsiteY17" fmla="*/ 2375429 h 3217160"/>
              <a:gd name="connsiteX18" fmla="*/ 2237676 w 3403797"/>
              <a:gd name="connsiteY18" fmla="*/ 2708804 h 3217160"/>
              <a:gd name="connsiteX19" fmla="*/ 1623310 w 3403797"/>
              <a:gd name="connsiteY19" fmla="*/ 2918355 h 3217160"/>
              <a:gd name="connsiteX20" fmla="*/ 1504251 w 3403797"/>
              <a:gd name="connsiteY20" fmla="*/ 2432579 h 3217160"/>
              <a:gd name="connsiteX21" fmla="*/ 732726 w 3403797"/>
              <a:gd name="connsiteY21" fmla="*/ 2842154 h 3217160"/>
              <a:gd name="connsiteX22" fmla="*/ 1199451 w 3403797"/>
              <a:gd name="connsiteY22" fmla="*/ 2051579 h 3217160"/>
              <a:gd name="connsiteX23" fmla="*/ 818452 w 3403797"/>
              <a:gd name="connsiteY23" fmla="*/ 2042054 h 3217160"/>
              <a:gd name="connsiteX24" fmla="*/ 980376 w 3403797"/>
              <a:gd name="connsiteY24" fmla="*/ 1708679 h 3217160"/>
              <a:gd name="connsiteX25" fmla="*/ 8822 w 3403797"/>
              <a:gd name="connsiteY25" fmla="*/ 1368955 h 3217160"/>
              <a:gd name="connsiteX0" fmla="*/ 8822 w 3403797"/>
              <a:gd name="connsiteY0" fmla="*/ 1368955 h 3217160"/>
              <a:gd name="connsiteX1" fmla="*/ 980376 w 3403797"/>
              <a:gd name="connsiteY1" fmla="*/ 1327679 h 3217160"/>
              <a:gd name="connsiteX2" fmla="*/ 970851 w 3403797"/>
              <a:gd name="connsiteY2" fmla="*/ 860954 h 3217160"/>
              <a:gd name="connsiteX3" fmla="*/ 1418523 w 3403797"/>
              <a:gd name="connsiteY3" fmla="*/ 953031 h 3217160"/>
              <a:gd name="connsiteX4" fmla="*/ 951798 w 3403797"/>
              <a:gd name="connsiteY4" fmla="*/ 114830 h 3217160"/>
              <a:gd name="connsiteX5" fmla="*/ 1713798 w 3403797"/>
              <a:gd name="connsiteY5" fmla="*/ 813331 h 3217160"/>
              <a:gd name="connsiteX6" fmla="*/ 1858260 w 3403797"/>
              <a:gd name="connsiteY6" fmla="*/ 191030 h 3217160"/>
              <a:gd name="connsiteX7" fmla="*/ 2120198 w 3403797"/>
              <a:gd name="connsiteY7" fmla="*/ 826030 h 3217160"/>
              <a:gd name="connsiteX8" fmla="*/ 2983797 w 3403797"/>
              <a:gd name="connsiteY8" fmla="*/ 114830 h 3217160"/>
              <a:gd name="connsiteX9" fmla="*/ 2491672 w 3403797"/>
              <a:gd name="connsiteY9" fmla="*/ 1141942 h 3217160"/>
              <a:gd name="connsiteX10" fmla="*/ 2942524 w 3403797"/>
              <a:gd name="connsiteY10" fmla="*/ 1205443 h 3217160"/>
              <a:gd name="connsiteX11" fmla="*/ 2704399 w 3403797"/>
              <a:gd name="connsiteY11" fmla="*/ 1608668 h 3217160"/>
              <a:gd name="connsiteX12" fmla="*/ 3218749 w 3403797"/>
              <a:gd name="connsiteY12" fmla="*/ 1684868 h 3217160"/>
              <a:gd name="connsiteX13" fmla="*/ 3399725 w 3403797"/>
              <a:gd name="connsiteY13" fmla="*/ 1965855 h 3217160"/>
              <a:gd name="connsiteX14" fmla="*/ 3252085 w 3403797"/>
              <a:gd name="connsiteY14" fmla="*/ 2150005 h 3217160"/>
              <a:gd name="connsiteX15" fmla="*/ 2599626 w 3403797"/>
              <a:gd name="connsiteY15" fmla="*/ 2075393 h 3217160"/>
              <a:gd name="connsiteX16" fmla="*/ 3352101 w 3403797"/>
              <a:gd name="connsiteY16" fmla="*/ 3013605 h 3217160"/>
              <a:gd name="connsiteX17" fmla="*/ 2380551 w 3403797"/>
              <a:gd name="connsiteY17" fmla="*/ 2375429 h 3217160"/>
              <a:gd name="connsiteX18" fmla="*/ 2237676 w 3403797"/>
              <a:gd name="connsiteY18" fmla="*/ 2708804 h 3217160"/>
              <a:gd name="connsiteX19" fmla="*/ 1623310 w 3403797"/>
              <a:gd name="connsiteY19" fmla="*/ 2918355 h 3217160"/>
              <a:gd name="connsiteX20" fmla="*/ 1504251 w 3403797"/>
              <a:gd name="connsiteY20" fmla="*/ 2432579 h 3217160"/>
              <a:gd name="connsiteX21" fmla="*/ 732726 w 3403797"/>
              <a:gd name="connsiteY21" fmla="*/ 2842154 h 3217160"/>
              <a:gd name="connsiteX22" fmla="*/ 1199451 w 3403797"/>
              <a:gd name="connsiteY22" fmla="*/ 2051579 h 3217160"/>
              <a:gd name="connsiteX23" fmla="*/ 818452 w 3403797"/>
              <a:gd name="connsiteY23" fmla="*/ 2042054 h 3217160"/>
              <a:gd name="connsiteX24" fmla="*/ 980376 w 3403797"/>
              <a:gd name="connsiteY24" fmla="*/ 1708679 h 3217160"/>
              <a:gd name="connsiteX25" fmla="*/ 8822 w 3403797"/>
              <a:gd name="connsiteY25" fmla="*/ 1368955 h 3217160"/>
              <a:gd name="connsiteX0" fmla="*/ 8822 w 3403797"/>
              <a:gd name="connsiteY0" fmla="*/ 1368955 h 3217160"/>
              <a:gd name="connsiteX1" fmla="*/ 980376 w 3403797"/>
              <a:gd name="connsiteY1" fmla="*/ 1327679 h 3217160"/>
              <a:gd name="connsiteX2" fmla="*/ 970851 w 3403797"/>
              <a:gd name="connsiteY2" fmla="*/ 860954 h 3217160"/>
              <a:gd name="connsiteX3" fmla="*/ 1418523 w 3403797"/>
              <a:gd name="connsiteY3" fmla="*/ 953031 h 3217160"/>
              <a:gd name="connsiteX4" fmla="*/ 951798 w 3403797"/>
              <a:gd name="connsiteY4" fmla="*/ 114830 h 3217160"/>
              <a:gd name="connsiteX5" fmla="*/ 1713798 w 3403797"/>
              <a:gd name="connsiteY5" fmla="*/ 813331 h 3217160"/>
              <a:gd name="connsiteX6" fmla="*/ 1858260 w 3403797"/>
              <a:gd name="connsiteY6" fmla="*/ 191030 h 3217160"/>
              <a:gd name="connsiteX7" fmla="*/ 2120198 w 3403797"/>
              <a:gd name="connsiteY7" fmla="*/ 826030 h 3217160"/>
              <a:gd name="connsiteX8" fmla="*/ 2983797 w 3403797"/>
              <a:gd name="connsiteY8" fmla="*/ 114830 h 3217160"/>
              <a:gd name="connsiteX9" fmla="*/ 2491672 w 3403797"/>
              <a:gd name="connsiteY9" fmla="*/ 1141942 h 3217160"/>
              <a:gd name="connsiteX10" fmla="*/ 2942524 w 3403797"/>
              <a:gd name="connsiteY10" fmla="*/ 1205443 h 3217160"/>
              <a:gd name="connsiteX11" fmla="*/ 2704399 w 3403797"/>
              <a:gd name="connsiteY11" fmla="*/ 1608668 h 3217160"/>
              <a:gd name="connsiteX12" fmla="*/ 3218749 w 3403797"/>
              <a:gd name="connsiteY12" fmla="*/ 1684868 h 3217160"/>
              <a:gd name="connsiteX13" fmla="*/ 3399725 w 3403797"/>
              <a:gd name="connsiteY13" fmla="*/ 1965855 h 3217160"/>
              <a:gd name="connsiteX14" fmla="*/ 3252085 w 3403797"/>
              <a:gd name="connsiteY14" fmla="*/ 2150005 h 3217160"/>
              <a:gd name="connsiteX15" fmla="*/ 2599626 w 3403797"/>
              <a:gd name="connsiteY15" fmla="*/ 2075393 h 3217160"/>
              <a:gd name="connsiteX16" fmla="*/ 3352101 w 3403797"/>
              <a:gd name="connsiteY16" fmla="*/ 3013605 h 3217160"/>
              <a:gd name="connsiteX17" fmla="*/ 2380551 w 3403797"/>
              <a:gd name="connsiteY17" fmla="*/ 2375429 h 3217160"/>
              <a:gd name="connsiteX18" fmla="*/ 2237676 w 3403797"/>
              <a:gd name="connsiteY18" fmla="*/ 2708804 h 3217160"/>
              <a:gd name="connsiteX19" fmla="*/ 1623310 w 3403797"/>
              <a:gd name="connsiteY19" fmla="*/ 2918355 h 3217160"/>
              <a:gd name="connsiteX20" fmla="*/ 1504251 w 3403797"/>
              <a:gd name="connsiteY20" fmla="*/ 2432579 h 3217160"/>
              <a:gd name="connsiteX21" fmla="*/ 732726 w 3403797"/>
              <a:gd name="connsiteY21" fmla="*/ 2842154 h 3217160"/>
              <a:gd name="connsiteX22" fmla="*/ 1199451 w 3403797"/>
              <a:gd name="connsiteY22" fmla="*/ 2051579 h 3217160"/>
              <a:gd name="connsiteX23" fmla="*/ 818452 w 3403797"/>
              <a:gd name="connsiteY23" fmla="*/ 2042054 h 3217160"/>
              <a:gd name="connsiteX24" fmla="*/ 980376 w 3403797"/>
              <a:gd name="connsiteY24" fmla="*/ 1708679 h 3217160"/>
              <a:gd name="connsiteX25" fmla="*/ 8822 w 3403797"/>
              <a:gd name="connsiteY25" fmla="*/ 1368955 h 3217160"/>
              <a:gd name="connsiteX0" fmla="*/ 13266 w 3408241"/>
              <a:gd name="connsiteY0" fmla="*/ 1368955 h 3217160"/>
              <a:gd name="connsiteX1" fmla="*/ 984820 w 3408241"/>
              <a:gd name="connsiteY1" fmla="*/ 1327679 h 3217160"/>
              <a:gd name="connsiteX2" fmla="*/ 975295 w 3408241"/>
              <a:gd name="connsiteY2" fmla="*/ 860954 h 3217160"/>
              <a:gd name="connsiteX3" fmla="*/ 1422967 w 3408241"/>
              <a:gd name="connsiteY3" fmla="*/ 953031 h 3217160"/>
              <a:gd name="connsiteX4" fmla="*/ 956242 w 3408241"/>
              <a:gd name="connsiteY4" fmla="*/ 114830 h 3217160"/>
              <a:gd name="connsiteX5" fmla="*/ 1718242 w 3408241"/>
              <a:gd name="connsiteY5" fmla="*/ 813331 h 3217160"/>
              <a:gd name="connsiteX6" fmla="*/ 1862704 w 3408241"/>
              <a:gd name="connsiteY6" fmla="*/ 191030 h 3217160"/>
              <a:gd name="connsiteX7" fmla="*/ 2124642 w 3408241"/>
              <a:gd name="connsiteY7" fmla="*/ 826030 h 3217160"/>
              <a:gd name="connsiteX8" fmla="*/ 2988241 w 3408241"/>
              <a:gd name="connsiteY8" fmla="*/ 114830 h 3217160"/>
              <a:gd name="connsiteX9" fmla="*/ 2496116 w 3408241"/>
              <a:gd name="connsiteY9" fmla="*/ 1141942 h 3217160"/>
              <a:gd name="connsiteX10" fmla="*/ 2946968 w 3408241"/>
              <a:gd name="connsiteY10" fmla="*/ 1205443 h 3217160"/>
              <a:gd name="connsiteX11" fmla="*/ 2708843 w 3408241"/>
              <a:gd name="connsiteY11" fmla="*/ 1608668 h 3217160"/>
              <a:gd name="connsiteX12" fmla="*/ 3223193 w 3408241"/>
              <a:gd name="connsiteY12" fmla="*/ 1684868 h 3217160"/>
              <a:gd name="connsiteX13" fmla="*/ 3404169 w 3408241"/>
              <a:gd name="connsiteY13" fmla="*/ 1965855 h 3217160"/>
              <a:gd name="connsiteX14" fmla="*/ 3256529 w 3408241"/>
              <a:gd name="connsiteY14" fmla="*/ 2150005 h 3217160"/>
              <a:gd name="connsiteX15" fmla="*/ 2604070 w 3408241"/>
              <a:gd name="connsiteY15" fmla="*/ 2075393 h 3217160"/>
              <a:gd name="connsiteX16" fmla="*/ 3356545 w 3408241"/>
              <a:gd name="connsiteY16" fmla="*/ 3013605 h 3217160"/>
              <a:gd name="connsiteX17" fmla="*/ 2384995 w 3408241"/>
              <a:gd name="connsiteY17" fmla="*/ 2375429 h 3217160"/>
              <a:gd name="connsiteX18" fmla="*/ 2242120 w 3408241"/>
              <a:gd name="connsiteY18" fmla="*/ 2708804 h 3217160"/>
              <a:gd name="connsiteX19" fmla="*/ 1627754 w 3408241"/>
              <a:gd name="connsiteY19" fmla="*/ 2918355 h 3217160"/>
              <a:gd name="connsiteX20" fmla="*/ 1508695 w 3408241"/>
              <a:gd name="connsiteY20" fmla="*/ 2432579 h 3217160"/>
              <a:gd name="connsiteX21" fmla="*/ 737170 w 3408241"/>
              <a:gd name="connsiteY21" fmla="*/ 2842154 h 3217160"/>
              <a:gd name="connsiteX22" fmla="*/ 1203895 w 3408241"/>
              <a:gd name="connsiteY22" fmla="*/ 2051579 h 3217160"/>
              <a:gd name="connsiteX23" fmla="*/ 822896 w 3408241"/>
              <a:gd name="connsiteY23" fmla="*/ 2042054 h 3217160"/>
              <a:gd name="connsiteX24" fmla="*/ 984820 w 3408241"/>
              <a:gd name="connsiteY24" fmla="*/ 1708679 h 3217160"/>
              <a:gd name="connsiteX25" fmla="*/ 13266 w 3408241"/>
              <a:gd name="connsiteY25" fmla="*/ 1368955 h 3217160"/>
              <a:gd name="connsiteX0" fmla="*/ 13266 w 3408241"/>
              <a:gd name="connsiteY0" fmla="*/ 1368955 h 3217160"/>
              <a:gd name="connsiteX1" fmla="*/ 984820 w 3408241"/>
              <a:gd name="connsiteY1" fmla="*/ 1327679 h 3217160"/>
              <a:gd name="connsiteX2" fmla="*/ 975295 w 3408241"/>
              <a:gd name="connsiteY2" fmla="*/ 860954 h 3217160"/>
              <a:gd name="connsiteX3" fmla="*/ 1422967 w 3408241"/>
              <a:gd name="connsiteY3" fmla="*/ 953031 h 3217160"/>
              <a:gd name="connsiteX4" fmla="*/ 956242 w 3408241"/>
              <a:gd name="connsiteY4" fmla="*/ 114830 h 3217160"/>
              <a:gd name="connsiteX5" fmla="*/ 1718242 w 3408241"/>
              <a:gd name="connsiteY5" fmla="*/ 813331 h 3217160"/>
              <a:gd name="connsiteX6" fmla="*/ 1862704 w 3408241"/>
              <a:gd name="connsiteY6" fmla="*/ 191030 h 3217160"/>
              <a:gd name="connsiteX7" fmla="*/ 2124642 w 3408241"/>
              <a:gd name="connsiteY7" fmla="*/ 826030 h 3217160"/>
              <a:gd name="connsiteX8" fmla="*/ 2988241 w 3408241"/>
              <a:gd name="connsiteY8" fmla="*/ 114830 h 3217160"/>
              <a:gd name="connsiteX9" fmla="*/ 2496116 w 3408241"/>
              <a:gd name="connsiteY9" fmla="*/ 1141942 h 3217160"/>
              <a:gd name="connsiteX10" fmla="*/ 2946968 w 3408241"/>
              <a:gd name="connsiteY10" fmla="*/ 1205443 h 3217160"/>
              <a:gd name="connsiteX11" fmla="*/ 2708843 w 3408241"/>
              <a:gd name="connsiteY11" fmla="*/ 1608668 h 3217160"/>
              <a:gd name="connsiteX12" fmla="*/ 3223193 w 3408241"/>
              <a:gd name="connsiteY12" fmla="*/ 1684868 h 3217160"/>
              <a:gd name="connsiteX13" fmla="*/ 3404169 w 3408241"/>
              <a:gd name="connsiteY13" fmla="*/ 1965855 h 3217160"/>
              <a:gd name="connsiteX14" fmla="*/ 3256529 w 3408241"/>
              <a:gd name="connsiteY14" fmla="*/ 2150005 h 3217160"/>
              <a:gd name="connsiteX15" fmla="*/ 2604070 w 3408241"/>
              <a:gd name="connsiteY15" fmla="*/ 2075393 h 3217160"/>
              <a:gd name="connsiteX16" fmla="*/ 3356545 w 3408241"/>
              <a:gd name="connsiteY16" fmla="*/ 3013605 h 3217160"/>
              <a:gd name="connsiteX17" fmla="*/ 2384995 w 3408241"/>
              <a:gd name="connsiteY17" fmla="*/ 2375429 h 3217160"/>
              <a:gd name="connsiteX18" fmla="*/ 2218307 w 3408241"/>
              <a:gd name="connsiteY18" fmla="*/ 2656417 h 3217160"/>
              <a:gd name="connsiteX19" fmla="*/ 1627754 w 3408241"/>
              <a:gd name="connsiteY19" fmla="*/ 2918355 h 3217160"/>
              <a:gd name="connsiteX20" fmla="*/ 1508695 w 3408241"/>
              <a:gd name="connsiteY20" fmla="*/ 2432579 h 3217160"/>
              <a:gd name="connsiteX21" fmla="*/ 737170 w 3408241"/>
              <a:gd name="connsiteY21" fmla="*/ 2842154 h 3217160"/>
              <a:gd name="connsiteX22" fmla="*/ 1203895 w 3408241"/>
              <a:gd name="connsiteY22" fmla="*/ 2051579 h 3217160"/>
              <a:gd name="connsiteX23" fmla="*/ 822896 w 3408241"/>
              <a:gd name="connsiteY23" fmla="*/ 2042054 h 3217160"/>
              <a:gd name="connsiteX24" fmla="*/ 984820 w 3408241"/>
              <a:gd name="connsiteY24" fmla="*/ 1708679 h 3217160"/>
              <a:gd name="connsiteX25" fmla="*/ 13266 w 3408241"/>
              <a:gd name="connsiteY25" fmla="*/ 1368955 h 3217160"/>
              <a:gd name="connsiteX0" fmla="*/ 13266 w 3408241"/>
              <a:gd name="connsiteY0" fmla="*/ 1368955 h 3217160"/>
              <a:gd name="connsiteX1" fmla="*/ 984820 w 3408241"/>
              <a:gd name="connsiteY1" fmla="*/ 1327679 h 3217160"/>
              <a:gd name="connsiteX2" fmla="*/ 975295 w 3408241"/>
              <a:gd name="connsiteY2" fmla="*/ 860954 h 3217160"/>
              <a:gd name="connsiteX3" fmla="*/ 1422967 w 3408241"/>
              <a:gd name="connsiteY3" fmla="*/ 953031 h 3217160"/>
              <a:gd name="connsiteX4" fmla="*/ 956242 w 3408241"/>
              <a:gd name="connsiteY4" fmla="*/ 114830 h 3217160"/>
              <a:gd name="connsiteX5" fmla="*/ 1718242 w 3408241"/>
              <a:gd name="connsiteY5" fmla="*/ 813331 h 3217160"/>
              <a:gd name="connsiteX6" fmla="*/ 1862704 w 3408241"/>
              <a:gd name="connsiteY6" fmla="*/ 191030 h 3217160"/>
              <a:gd name="connsiteX7" fmla="*/ 2124642 w 3408241"/>
              <a:gd name="connsiteY7" fmla="*/ 826030 h 3217160"/>
              <a:gd name="connsiteX8" fmla="*/ 2988241 w 3408241"/>
              <a:gd name="connsiteY8" fmla="*/ 114830 h 3217160"/>
              <a:gd name="connsiteX9" fmla="*/ 2496116 w 3408241"/>
              <a:gd name="connsiteY9" fmla="*/ 1141942 h 3217160"/>
              <a:gd name="connsiteX10" fmla="*/ 2946968 w 3408241"/>
              <a:gd name="connsiteY10" fmla="*/ 1205443 h 3217160"/>
              <a:gd name="connsiteX11" fmla="*/ 2708843 w 3408241"/>
              <a:gd name="connsiteY11" fmla="*/ 1608668 h 3217160"/>
              <a:gd name="connsiteX12" fmla="*/ 3223193 w 3408241"/>
              <a:gd name="connsiteY12" fmla="*/ 1684868 h 3217160"/>
              <a:gd name="connsiteX13" fmla="*/ 3404169 w 3408241"/>
              <a:gd name="connsiteY13" fmla="*/ 1965855 h 3217160"/>
              <a:gd name="connsiteX14" fmla="*/ 3256529 w 3408241"/>
              <a:gd name="connsiteY14" fmla="*/ 2150005 h 3217160"/>
              <a:gd name="connsiteX15" fmla="*/ 2604070 w 3408241"/>
              <a:gd name="connsiteY15" fmla="*/ 2075393 h 3217160"/>
              <a:gd name="connsiteX16" fmla="*/ 3356545 w 3408241"/>
              <a:gd name="connsiteY16" fmla="*/ 3013605 h 3217160"/>
              <a:gd name="connsiteX17" fmla="*/ 2384995 w 3408241"/>
              <a:gd name="connsiteY17" fmla="*/ 2375429 h 3217160"/>
              <a:gd name="connsiteX18" fmla="*/ 2218307 w 3408241"/>
              <a:gd name="connsiteY18" fmla="*/ 2656417 h 3217160"/>
              <a:gd name="connsiteX19" fmla="*/ 1627754 w 3408241"/>
              <a:gd name="connsiteY19" fmla="*/ 2918355 h 3217160"/>
              <a:gd name="connsiteX20" fmla="*/ 1508695 w 3408241"/>
              <a:gd name="connsiteY20" fmla="*/ 2432579 h 3217160"/>
              <a:gd name="connsiteX21" fmla="*/ 737170 w 3408241"/>
              <a:gd name="connsiteY21" fmla="*/ 2842154 h 3217160"/>
              <a:gd name="connsiteX22" fmla="*/ 1203895 w 3408241"/>
              <a:gd name="connsiteY22" fmla="*/ 2051579 h 3217160"/>
              <a:gd name="connsiteX23" fmla="*/ 822896 w 3408241"/>
              <a:gd name="connsiteY23" fmla="*/ 2042054 h 3217160"/>
              <a:gd name="connsiteX24" fmla="*/ 984820 w 3408241"/>
              <a:gd name="connsiteY24" fmla="*/ 1708679 h 3217160"/>
              <a:gd name="connsiteX25" fmla="*/ 13266 w 3408241"/>
              <a:gd name="connsiteY25" fmla="*/ 1368955 h 3217160"/>
              <a:gd name="connsiteX0" fmla="*/ 13266 w 3408241"/>
              <a:gd name="connsiteY0" fmla="*/ 1368955 h 3217160"/>
              <a:gd name="connsiteX1" fmla="*/ 984820 w 3408241"/>
              <a:gd name="connsiteY1" fmla="*/ 1327679 h 3217160"/>
              <a:gd name="connsiteX2" fmla="*/ 975295 w 3408241"/>
              <a:gd name="connsiteY2" fmla="*/ 860954 h 3217160"/>
              <a:gd name="connsiteX3" fmla="*/ 1422967 w 3408241"/>
              <a:gd name="connsiteY3" fmla="*/ 953031 h 3217160"/>
              <a:gd name="connsiteX4" fmla="*/ 956242 w 3408241"/>
              <a:gd name="connsiteY4" fmla="*/ 114830 h 3217160"/>
              <a:gd name="connsiteX5" fmla="*/ 1718242 w 3408241"/>
              <a:gd name="connsiteY5" fmla="*/ 813331 h 3217160"/>
              <a:gd name="connsiteX6" fmla="*/ 1862704 w 3408241"/>
              <a:gd name="connsiteY6" fmla="*/ 191030 h 3217160"/>
              <a:gd name="connsiteX7" fmla="*/ 2124642 w 3408241"/>
              <a:gd name="connsiteY7" fmla="*/ 826030 h 3217160"/>
              <a:gd name="connsiteX8" fmla="*/ 2988241 w 3408241"/>
              <a:gd name="connsiteY8" fmla="*/ 114830 h 3217160"/>
              <a:gd name="connsiteX9" fmla="*/ 2496116 w 3408241"/>
              <a:gd name="connsiteY9" fmla="*/ 1141942 h 3217160"/>
              <a:gd name="connsiteX10" fmla="*/ 2946968 w 3408241"/>
              <a:gd name="connsiteY10" fmla="*/ 1205443 h 3217160"/>
              <a:gd name="connsiteX11" fmla="*/ 2708843 w 3408241"/>
              <a:gd name="connsiteY11" fmla="*/ 1608668 h 3217160"/>
              <a:gd name="connsiteX12" fmla="*/ 3223193 w 3408241"/>
              <a:gd name="connsiteY12" fmla="*/ 1684868 h 3217160"/>
              <a:gd name="connsiteX13" fmla="*/ 3404169 w 3408241"/>
              <a:gd name="connsiteY13" fmla="*/ 1965855 h 3217160"/>
              <a:gd name="connsiteX14" fmla="*/ 3256529 w 3408241"/>
              <a:gd name="connsiteY14" fmla="*/ 2150005 h 3217160"/>
              <a:gd name="connsiteX15" fmla="*/ 2604070 w 3408241"/>
              <a:gd name="connsiteY15" fmla="*/ 2075393 h 3217160"/>
              <a:gd name="connsiteX16" fmla="*/ 3356545 w 3408241"/>
              <a:gd name="connsiteY16" fmla="*/ 3013605 h 3217160"/>
              <a:gd name="connsiteX17" fmla="*/ 2384995 w 3408241"/>
              <a:gd name="connsiteY17" fmla="*/ 2375429 h 3217160"/>
              <a:gd name="connsiteX18" fmla="*/ 2218307 w 3408241"/>
              <a:gd name="connsiteY18" fmla="*/ 2656417 h 3217160"/>
              <a:gd name="connsiteX19" fmla="*/ 1627754 w 3408241"/>
              <a:gd name="connsiteY19" fmla="*/ 2918355 h 3217160"/>
              <a:gd name="connsiteX20" fmla="*/ 1508695 w 3408241"/>
              <a:gd name="connsiteY20" fmla="*/ 2432579 h 3217160"/>
              <a:gd name="connsiteX21" fmla="*/ 737170 w 3408241"/>
              <a:gd name="connsiteY21" fmla="*/ 2842154 h 3217160"/>
              <a:gd name="connsiteX22" fmla="*/ 1203895 w 3408241"/>
              <a:gd name="connsiteY22" fmla="*/ 2051579 h 3217160"/>
              <a:gd name="connsiteX23" fmla="*/ 822896 w 3408241"/>
              <a:gd name="connsiteY23" fmla="*/ 2042054 h 3217160"/>
              <a:gd name="connsiteX24" fmla="*/ 984820 w 3408241"/>
              <a:gd name="connsiteY24" fmla="*/ 1708679 h 3217160"/>
              <a:gd name="connsiteX25" fmla="*/ 13266 w 3408241"/>
              <a:gd name="connsiteY25" fmla="*/ 1368955 h 3217160"/>
              <a:gd name="connsiteX0" fmla="*/ 13266 w 3408241"/>
              <a:gd name="connsiteY0" fmla="*/ 1368955 h 3217160"/>
              <a:gd name="connsiteX1" fmla="*/ 984820 w 3408241"/>
              <a:gd name="connsiteY1" fmla="*/ 1327679 h 3217160"/>
              <a:gd name="connsiteX2" fmla="*/ 975295 w 3408241"/>
              <a:gd name="connsiteY2" fmla="*/ 860954 h 3217160"/>
              <a:gd name="connsiteX3" fmla="*/ 1422967 w 3408241"/>
              <a:gd name="connsiteY3" fmla="*/ 953031 h 3217160"/>
              <a:gd name="connsiteX4" fmla="*/ 956242 w 3408241"/>
              <a:gd name="connsiteY4" fmla="*/ 114830 h 3217160"/>
              <a:gd name="connsiteX5" fmla="*/ 1718242 w 3408241"/>
              <a:gd name="connsiteY5" fmla="*/ 813331 h 3217160"/>
              <a:gd name="connsiteX6" fmla="*/ 1862704 w 3408241"/>
              <a:gd name="connsiteY6" fmla="*/ 191030 h 3217160"/>
              <a:gd name="connsiteX7" fmla="*/ 2124642 w 3408241"/>
              <a:gd name="connsiteY7" fmla="*/ 826030 h 3217160"/>
              <a:gd name="connsiteX8" fmla="*/ 2988241 w 3408241"/>
              <a:gd name="connsiteY8" fmla="*/ 114830 h 3217160"/>
              <a:gd name="connsiteX9" fmla="*/ 2496116 w 3408241"/>
              <a:gd name="connsiteY9" fmla="*/ 1141942 h 3217160"/>
              <a:gd name="connsiteX10" fmla="*/ 2946968 w 3408241"/>
              <a:gd name="connsiteY10" fmla="*/ 1205443 h 3217160"/>
              <a:gd name="connsiteX11" fmla="*/ 2708843 w 3408241"/>
              <a:gd name="connsiteY11" fmla="*/ 1608668 h 3217160"/>
              <a:gd name="connsiteX12" fmla="*/ 3223193 w 3408241"/>
              <a:gd name="connsiteY12" fmla="*/ 1684868 h 3217160"/>
              <a:gd name="connsiteX13" fmla="*/ 3404169 w 3408241"/>
              <a:gd name="connsiteY13" fmla="*/ 1965855 h 3217160"/>
              <a:gd name="connsiteX14" fmla="*/ 3256529 w 3408241"/>
              <a:gd name="connsiteY14" fmla="*/ 2150005 h 3217160"/>
              <a:gd name="connsiteX15" fmla="*/ 2604070 w 3408241"/>
              <a:gd name="connsiteY15" fmla="*/ 2075393 h 3217160"/>
              <a:gd name="connsiteX16" fmla="*/ 3356545 w 3408241"/>
              <a:gd name="connsiteY16" fmla="*/ 3013605 h 3217160"/>
              <a:gd name="connsiteX17" fmla="*/ 2384995 w 3408241"/>
              <a:gd name="connsiteY17" fmla="*/ 2375429 h 3217160"/>
              <a:gd name="connsiteX18" fmla="*/ 2218307 w 3408241"/>
              <a:gd name="connsiteY18" fmla="*/ 2656417 h 3217160"/>
              <a:gd name="connsiteX19" fmla="*/ 1627754 w 3408241"/>
              <a:gd name="connsiteY19" fmla="*/ 2918355 h 3217160"/>
              <a:gd name="connsiteX20" fmla="*/ 1508695 w 3408241"/>
              <a:gd name="connsiteY20" fmla="*/ 2432579 h 3217160"/>
              <a:gd name="connsiteX21" fmla="*/ 737170 w 3408241"/>
              <a:gd name="connsiteY21" fmla="*/ 2842154 h 3217160"/>
              <a:gd name="connsiteX22" fmla="*/ 1203895 w 3408241"/>
              <a:gd name="connsiteY22" fmla="*/ 2051579 h 3217160"/>
              <a:gd name="connsiteX23" fmla="*/ 822896 w 3408241"/>
              <a:gd name="connsiteY23" fmla="*/ 2042054 h 3217160"/>
              <a:gd name="connsiteX24" fmla="*/ 984820 w 3408241"/>
              <a:gd name="connsiteY24" fmla="*/ 1708679 h 3217160"/>
              <a:gd name="connsiteX25" fmla="*/ 13266 w 3408241"/>
              <a:gd name="connsiteY25" fmla="*/ 1368955 h 3217160"/>
              <a:gd name="connsiteX0" fmla="*/ 13266 w 3408241"/>
              <a:gd name="connsiteY0" fmla="*/ 1368955 h 3217160"/>
              <a:gd name="connsiteX1" fmla="*/ 984820 w 3408241"/>
              <a:gd name="connsiteY1" fmla="*/ 1327679 h 3217160"/>
              <a:gd name="connsiteX2" fmla="*/ 975295 w 3408241"/>
              <a:gd name="connsiteY2" fmla="*/ 860954 h 3217160"/>
              <a:gd name="connsiteX3" fmla="*/ 1422967 w 3408241"/>
              <a:gd name="connsiteY3" fmla="*/ 953031 h 3217160"/>
              <a:gd name="connsiteX4" fmla="*/ 956242 w 3408241"/>
              <a:gd name="connsiteY4" fmla="*/ 114830 h 3217160"/>
              <a:gd name="connsiteX5" fmla="*/ 1718242 w 3408241"/>
              <a:gd name="connsiteY5" fmla="*/ 813331 h 3217160"/>
              <a:gd name="connsiteX6" fmla="*/ 1862704 w 3408241"/>
              <a:gd name="connsiteY6" fmla="*/ 191030 h 3217160"/>
              <a:gd name="connsiteX7" fmla="*/ 2124642 w 3408241"/>
              <a:gd name="connsiteY7" fmla="*/ 826030 h 3217160"/>
              <a:gd name="connsiteX8" fmla="*/ 2988241 w 3408241"/>
              <a:gd name="connsiteY8" fmla="*/ 114830 h 3217160"/>
              <a:gd name="connsiteX9" fmla="*/ 2496116 w 3408241"/>
              <a:gd name="connsiteY9" fmla="*/ 1141942 h 3217160"/>
              <a:gd name="connsiteX10" fmla="*/ 2946968 w 3408241"/>
              <a:gd name="connsiteY10" fmla="*/ 1205443 h 3217160"/>
              <a:gd name="connsiteX11" fmla="*/ 2708843 w 3408241"/>
              <a:gd name="connsiteY11" fmla="*/ 1608668 h 3217160"/>
              <a:gd name="connsiteX12" fmla="*/ 3223193 w 3408241"/>
              <a:gd name="connsiteY12" fmla="*/ 1684868 h 3217160"/>
              <a:gd name="connsiteX13" fmla="*/ 3404169 w 3408241"/>
              <a:gd name="connsiteY13" fmla="*/ 1965855 h 3217160"/>
              <a:gd name="connsiteX14" fmla="*/ 3256529 w 3408241"/>
              <a:gd name="connsiteY14" fmla="*/ 2150005 h 3217160"/>
              <a:gd name="connsiteX15" fmla="*/ 2604070 w 3408241"/>
              <a:gd name="connsiteY15" fmla="*/ 2075393 h 3217160"/>
              <a:gd name="connsiteX16" fmla="*/ 3356545 w 3408241"/>
              <a:gd name="connsiteY16" fmla="*/ 3013605 h 3217160"/>
              <a:gd name="connsiteX17" fmla="*/ 2384995 w 3408241"/>
              <a:gd name="connsiteY17" fmla="*/ 2375429 h 3217160"/>
              <a:gd name="connsiteX18" fmla="*/ 2218307 w 3408241"/>
              <a:gd name="connsiteY18" fmla="*/ 2656417 h 3217160"/>
              <a:gd name="connsiteX19" fmla="*/ 1627754 w 3408241"/>
              <a:gd name="connsiteY19" fmla="*/ 2918355 h 3217160"/>
              <a:gd name="connsiteX20" fmla="*/ 1508695 w 3408241"/>
              <a:gd name="connsiteY20" fmla="*/ 2432579 h 3217160"/>
              <a:gd name="connsiteX21" fmla="*/ 737170 w 3408241"/>
              <a:gd name="connsiteY21" fmla="*/ 2842154 h 3217160"/>
              <a:gd name="connsiteX22" fmla="*/ 1203895 w 3408241"/>
              <a:gd name="connsiteY22" fmla="*/ 2051579 h 3217160"/>
              <a:gd name="connsiteX23" fmla="*/ 822896 w 3408241"/>
              <a:gd name="connsiteY23" fmla="*/ 2042054 h 3217160"/>
              <a:gd name="connsiteX24" fmla="*/ 984820 w 3408241"/>
              <a:gd name="connsiteY24" fmla="*/ 1708679 h 3217160"/>
              <a:gd name="connsiteX25" fmla="*/ 13266 w 3408241"/>
              <a:gd name="connsiteY25" fmla="*/ 1368955 h 3217160"/>
              <a:gd name="connsiteX0" fmla="*/ 13266 w 3408241"/>
              <a:gd name="connsiteY0" fmla="*/ 1368955 h 3217160"/>
              <a:gd name="connsiteX1" fmla="*/ 984820 w 3408241"/>
              <a:gd name="connsiteY1" fmla="*/ 1327679 h 3217160"/>
              <a:gd name="connsiteX2" fmla="*/ 975295 w 3408241"/>
              <a:gd name="connsiteY2" fmla="*/ 860954 h 3217160"/>
              <a:gd name="connsiteX3" fmla="*/ 1422967 w 3408241"/>
              <a:gd name="connsiteY3" fmla="*/ 953031 h 3217160"/>
              <a:gd name="connsiteX4" fmla="*/ 956242 w 3408241"/>
              <a:gd name="connsiteY4" fmla="*/ 114830 h 3217160"/>
              <a:gd name="connsiteX5" fmla="*/ 1718242 w 3408241"/>
              <a:gd name="connsiteY5" fmla="*/ 813331 h 3217160"/>
              <a:gd name="connsiteX6" fmla="*/ 1862704 w 3408241"/>
              <a:gd name="connsiteY6" fmla="*/ 191030 h 3217160"/>
              <a:gd name="connsiteX7" fmla="*/ 2124642 w 3408241"/>
              <a:gd name="connsiteY7" fmla="*/ 826030 h 3217160"/>
              <a:gd name="connsiteX8" fmla="*/ 2988241 w 3408241"/>
              <a:gd name="connsiteY8" fmla="*/ 114830 h 3217160"/>
              <a:gd name="connsiteX9" fmla="*/ 2496116 w 3408241"/>
              <a:gd name="connsiteY9" fmla="*/ 1141942 h 3217160"/>
              <a:gd name="connsiteX10" fmla="*/ 2946968 w 3408241"/>
              <a:gd name="connsiteY10" fmla="*/ 1205443 h 3217160"/>
              <a:gd name="connsiteX11" fmla="*/ 2708843 w 3408241"/>
              <a:gd name="connsiteY11" fmla="*/ 1608668 h 3217160"/>
              <a:gd name="connsiteX12" fmla="*/ 3223193 w 3408241"/>
              <a:gd name="connsiteY12" fmla="*/ 1684868 h 3217160"/>
              <a:gd name="connsiteX13" fmla="*/ 3404169 w 3408241"/>
              <a:gd name="connsiteY13" fmla="*/ 1965855 h 3217160"/>
              <a:gd name="connsiteX14" fmla="*/ 3256529 w 3408241"/>
              <a:gd name="connsiteY14" fmla="*/ 2150005 h 3217160"/>
              <a:gd name="connsiteX15" fmla="*/ 2604070 w 3408241"/>
              <a:gd name="connsiteY15" fmla="*/ 2075393 h 3217160"/>
              <a:gd name="connsiteX16" fmla="*/ 3356545 w 3408241"/>
              <a:gd name="connsiteY16" fmla="*/ 3013605 h 3217160"/>
              <a:gd name="connsiteX17" fmla="*/ 2384995 w 3408241"/>
              <a:gd name="connsiteY17" fmla="*/ 2375429 h 3217160"/>
              <a:gd name="connsiteX18" fmla="*/ 2218307 w 3408241"/>
              <a:gd name="connsiteY18" fmla="*/ 2656417 h 3217160"/>
              <a:gd name="connsiteX19" fmla="*/ 1627754 w 3408241"/>
              <a:gd name="connsiteY19" fmla="*/ 2918355 h 3217160"/>
              <a:gd name="connsiteX20" fmla="*/ 1508695 w 3408241"/>
              <a:gd name="connsiteY20" fmla="*/ 2432579 h 3217160"/>
              <a:gd name="connsiteX21" fmla="*/ 737170 w 3408241"/>
              <a:gd name="connsiteY21" fmla="*/ 2842154 h 3217160"/>
              <a:gd name="connsiteX22" fmla="*/ 1203895 w 3408241"/>
              <a:gd name="connsiteY22" fmla="*/ 2051579 h 3217160"/>
              <a:gd name="connsiteX23" fmla="*/ 822896 w 3408241"/>
              <a:gd name="connsiteY23" fmla="*/ 2042054 h 3217160"/>
              <a:gd name="connsiteX24" fmla="*/ 984820 w 3408241"/>
              <a:gd name="connsiteY24" fmla="*/ 1708679 h 3217160"/>
              <a:gd name="connsiteX25" fmla="*/ 13266 w 3408241"/>
              <a:gd name="connsiteY25" fmla="*/ 1368955 h 3217160"/>
              <a:gd name="connsiteX0" fmla="*/ 13266 w 3408241"/>
              <a:gd name="connsiteY0" fmla="*/ 1368955 h 3217160"/>
              <a:gd name="connsiteX1" fmla="*/ 984820 w 3408241"/>
              <a:gd name="connsiteY1" fmla="*/ 1327679 h 3217160"/>
              <a:gd name="connsiteX2" fmla="*/ 975295 w 3408241"/>
              <a:gd name="connsiteY2" fmla="*/ 860954 h 3217160"/>
              <a:gd name="connsiteX3" fmla="*/ 1422967 w 3408241"/>
              <a:gd name="connsiteY3" fmla="*/ 953031 h 3217160"/>
              <a:gd name="connsiteX4" fmla="*/ 956242 w 3408241"/>
              <a:gd name="connsiteY4" fmla="*/ 114830 h 3217160"/>
              <a:gd name="connsiteX5" fmla="*/ 1718242 w 3408241"/>
              <a:gd name="connsiteY5" fmla="*/ 813331 h 3217160"/>
              <a:gd name="connsiteX6" fmla="*/ 1862704 w 3408241"/>
              <a:gd name="connsiteY6" fmla="*/ 191030 h 3217160"/>
              <a:gd name="connsiteX7" fmla="*/ 2124642 w 3408241"/>
              <a:gd name="connsiteY7" fmla="*/ 826030 h 3217160"/>
              <a:gd name="connsiteX8" fmla="*/ 2988241 w 3408241"/>
              <a:gd name="connsiteY8" fmla="*/ 114830 h 3217160"/>
              <a:gd name="connsiteX9" fmla="*/ 2496116 w 3408241"/>
              <a:gd name="connsiteY9" fmla="*/ 1141942 h 3217160"/>
              <a:gd name="connsiteX10" fmla="*/ 2946968 w 3408241"/>
              <a:gd name="connsiteY10" fmla="*/ 1205443 h 3217160"/>
              <a:gd name="connsiteX11" fmla="*/ 2708843 w 3408241"/>
              <a:gd name="connsiteY11" fmla="*/ 1608668 h 3217160"/>
              <a:gd name="connsiteX12" fmla="*/ 3223193 w 3408241"/>
              <a:gd name="connsiteY12" fmla="*/ 1684868 h 3217160"/>
              <a:gd name="connsiteX13" fmla="*/ 3404169 w 3408241"/>
              <a:gd name="connsiteY13" fmla="*/ 1965855 h 3217160"/>
              <a:gd name="connsiteX14" fmla="*/ 3256529 w 3408241"/>
              <a:gd name="connsiteY14" fmla="*/ 2150005 h 3217160"/>
              <a:gd name="connsiteX15" fmla="*/ 2604070 w 3408241"/>
              <a:gd name="connsiteY15" fmla="*/ 2075393 h 3217160"/>
              <a:gd name="connsiteX16" fmla="*/ 3356545 w 3408241"/>
              <a:gd name="connsiteY16" fmla="*/ 3013605 h 3217160"/>
              <a:gd name="connsiteX17" fmla="*/ 2384995 w 3408241"/>
              <a:gd name="connsiteY17" fmla="*/ 2375429 h 3217160"/>
              <a:gd name="connsiteX18" fmla="*/ 2218307 w 3408241"/>
              <a:gd name="connsiteY18" fmla="*/ 2656417 h 3217160"/>
              <a:gd name="connsiteX19" fmla="*/ 1627754 w 3408241"/>
              <a:gd name="connsiteY19" fmla="*/ 2918355 h 3217160"/>
              <a:gd name="connsiteX20" fmla="*/ 1508695 w 3408241"/>
              <a:gd name="connsiteY20" fmla="*/ 2432579 h 3217160"/>
              <a:gd name="connsiteX21" fmla="*/ 737170 w 3408241"/>
              <a:gd name="connsiteY21" fmla="*/ 2842154 h 3217160"/>
              <a:gd name="connsiteX22" fmla="*/ 1203895 w 3408241"/>
              <a:gd name="connsiteY22" fmla="*/ 2051579 h 3217160"/>
              <a:gd name="connsiteX23" fmla="*/ 822896 w 3408241"/>
              <a:gd name="connsiteY23" fmla="*/ 2042054 h 3217160"/>
              <a:gd name="connsiteX24" fmla="*/ 984820 w 3408241"/>
              <a:gd name="connsiteY24" fmla="*/ 1708679 h 3217160"/>
              <a:gd name="connsiteX25" fmla="*/ 13266 w 3408241"/>
              <a:gd name="connsiteY25" fmla="*/ 1368955 h 3217160"/>
              <a:gd name="connsiteX0" fmla="*/ 13266 w 3408241"/>
              <a:gd name="connsiteY0" fmla="*/ 1368955 h 3217160"/>
              <a:gd name="connsiteX1" fmla="*/ 984820 w 3408241"/>
              <a:gd name="connsiteY1" fmla="*/ 1327679 h 3217160"/>
              <a:gd name="connsiteX2" fmla="*/ 975295 w 3408241"/>
              <a:gd name="connsiteY2" fmla="*/ 860954 h 3217160"/>
              <a:gd name="connsiteX3" fmla="*/ 1422967 w 3408241"/>
              <a:gd name="connsiteY3" fmla="*/ 953031 h 3217160"/>
              <a:gd name="connsiteX4" fmla="*/ 956242 w 3408241"/>
              <a:gd name="connsiteY4" fmla="*/ 114830 h 3217160"/>
              <a:gd name="connsiteX5" fmla="*/ 1718242 w 3408241"/>
              <a:gd name="connsiteY5" fmla="*/ 813331 h 3217160"/>
              <a:gd name="connsiteX6" fmla="*/ 1862704 w 3408241"/>
              <a:gd name="connsiteY6" fmla="*/ 191030 h 3217160"/>
              <a:gd name="connsiteX7" fmla="*/ 2124642 w 3408241"/>
              <a:gd name="connsiteY7" fmla="*/ 826030 h 3217160"/>
              <a:gd name="connsiteX8" fmla="*/ 2988241 w 3408241"/>
              <a:gd name="connsiteY8" fmla="*/ 114830 h 3217160"/>
              <a:gd name="connsiteX9" fmla="*/ 2496116 w 3408241"/>
              <a:gd name="connsiteY9" fmla="*/ 1141942 h 3217160"/>
              <a:gd name="connsiteX10" fmla="*/ 2946968 w 3408241"/>
              <a:gd name="connsiteY10" fmla="*/ 1205443 h 3217160"/>
              <a:gd name="connsiteX11" fmla="*/ 2708843 w 3408241"/>
              <a:gd name="connsiteY11" fmla="*/ 1608668 h 3217160"/>
              <a:gd name="connsiteX12" fmla="*/ 3223193 w 3408241"/>
              <a:gd name="connsiteY12" fmla="*/ 1684868 h 3217160"/>
              <a:gd name="connsiteX13" fmla="*/ 3404169 w 3408241"/>
              <a:gd name="connsiteY13" fmla="*/ 1965855 h 3217160"/>
              <a:gd name="connsiteX14" fmla="*/ 3256529 w 3408241"/>
              <a:gd name="connsiteY14" fmla="*/ 2150005 h 3217160"/>
              <a:gd name="connsiteX15" fmla="*/ 2604070 w 3408241"/>
              <a:gd name="connsiteY15" fmla="*/ 2075393 h 3217160"/>
              <a:gd name="connsiteX16" fmla="*/ 3356545 w 3408241"/>
              <a:gd name="connsiteY16" fmla="*/ 3013605 h 3217160"/>
              <a:gd name="connsiteX17" fmla="*/ 2384995 w 3408241"/>
              <a:gd name="connsiteY17" fmla="*/ 2375429 h 3217160"/>
              <a:gd name="connsiteX18" fmla="*/ 2218307 w 3408241"/>
              <a:gd name="connsiteY18" fmla="*/ 2688167 h 3217160"/>
              <a:gd name="connsiteX19" fmla="*/ 1627754 w 3408241"/>
              <a:gd name="connsiteY19" fmla="*/ 2918355 h 3217160"/>
              <a:gd name="connsiteX20" fmla="*/ 1508695 w 3408241"/>
              <a:gd name="connsiteY20" fmla="*/ 2432579 h 3217160"/>
              <a:gd name="connsiteX21" fmla="*/ 737170 w 3408241"/>
              <a:gd name="connsiteY21" fmla="*/ 2842154 h 3217160"/>
              <a:gd name="connsiteX22" fmla="*/ 1203895 w 3408241"/>
              <a:gd name="connsiteY22" fmla="*/ 2051579 h 3217160"/>
              <a:gd name="connsiteX23" fmla="*/ 822896 w 3408241"/>
              <a:gd name="connsiteY23" fmla="*/ 2042054 h 3217160"/>
              <a:gd name="connsiteX24" fmla="*/ 984820 w 3408241"/>
              <a:gd name="connsiteY24" fmla="*/ 1708679 h 3217160"/>
              <a:gd name="connsiteX25" fmla="*/ 13266 w 3408241"/>
              <a:gd name="connsiteY25" fmla="*/ 1368955 h 3217160"/>
              <a:gd name="connsiteX0" fmla="*/ 13266 w 3408241"/>
              <a:gd name="connsiteY0" fmla="*/ 1368955 h 3217160"/>
              <a:gd name="connsiteX1" fmla="*/ 984820 w 3408241"/>
              <a:gd name="connsiteY1" fmla="*/ 1327679 h 3217160"/>
              <a:gd name="connsiteX2" fmla="*/ 975295 w 3408241"/>
              <a:gd name="connsiteY2" fmla="*/ 860954 h 3217160"/>
              <a:gd name="connsiteX3" fmla="*/ 1422967 w 3408241"/>
              <a:gd name="connsiteY3" fmla="*/ 953031 h 3217160"/>
              <a:gd name="connsiteX4" fmla="*/ 956242 w 3408241"/>
              <a:gd name="connsiteY4" fmla="*/ 114830 h 3217160"/>
              <a:gd name="connsiteX5" fmla="*/ 1718242 w 3408241"/>
              <a:gd name="connsiteY5" fmla="*/ 813331 h 3217160"/>
              <a:gd name="connsiteX6" fmla="*/ 1862704 w 3408241"/>
              <a:gd name="connsiteY6" fmla="*/ 191030 h 3217160"/>
              <a:gd name="connsiteX7" fmla="*/ 2124642 w 3408241"/>
              <a:gd name="connsiteY7" fmla="*/ 826030 h 3217160"/>
              <a:gd name="connsiteX8" fmla="*/ 2988241 w 3408241"/>
              <a:gd name="connsiteY8" fmla="*/ 114830 h 3217160"/>
              <a:gd name="connsiteX9" fmla="*/ 2496116 w 3408241"/>
              <a:gd name="connsiteY9" fmla="*/ 1141942 h 3217160"/>
              <a:gd name="connsiteX10" fmla="*/ 2946968 w 3408241"/>
              <a:gd name="connsiteY10" fmla="*/ 1205443 h 3217160"/>
              <a:gd name="connsiteX11" fmla="*/ 2708843 w 3408241"/>
              <a:gd name="connsiteY11" fmla="*/ 1608668 h 3217160"/>
              <a:gd name="connsiteX12" fmla="*/ 3223193 w 3408241"/>
              <a:gd name="connsiteY12" fmla="*/ 1684868 h 3217160"/>
              <a:gd name="connsiteX13" fmla="*/ 3404169 w 3408241"/>
              <a:gd name="connsiteY13" fmla="*/ 1965855 h 3217160"/>
              <a:gd name="connsiteX14" fmla="*/ 3256529 w 3408241"/>
              <a:gd name="connsiteY14" fmla="*/ 2150005 h 3217160"/>
              <a:gd name="connsiteX15" fmla="*/ 2604070 w 3408241"/>
              <a:gd name="connsiteY15" fmla="*/ 2075393 h 3217160"/>
              <a:gd name="connsiteX16" fmla="*/ 3356545 w 3408241"/>
              <a:gd name="connsiteY16" fmla="*/ 3013605 h 3217160"/>
              <a:gd name="connsiteX17" fmla="*/ 2384995 w 3408241"/>
              <a:gd name="connsiteY17" fmla="*/ 2375429 h 3217160"/>
              <a:gd name="connsiteX18" fmla="*/ 2218307 w 3408241"/>
              <a:gd name="connsiteY18" fmla="*/ 2688167 h 3217160"/>
              <a:gd name="connsiteX19" fmla="*/ 1627754 w 3408241"/>
              <a:gd name="connsiteY19" fmla="*/ 2918355 h 3217160"/>
              <a:gd name="connsiteX20" fmla="*/ 1508695 w 3408241"/>
              <a:gd name="connsiteY20" fmla="*/ 2432579 h 3217160"/>
              <a:gd name="connsiteX21" fmla="*/ 737170 w 3408241"/>
              <a:gd name="connsiteY21" fmla="*/ 2842154 h 3217160"/>
              <a:gd name="connsiteX22" fmla="*/ 1203895 w 3408241"/>
              <a:gd name="connsiteY22" fmla="*/ 2051579 h 3217160"/>
              <a:gd name="connsiteX23" fmla="*/ 822896 w 3408241"/>
              <a:gd name="connsiteY23" fmla="*/ 2042054 h 3217160"/>
              <a:gd name="connsiteX24" fmla="*/ 984820 w 3408241"/>
              <a:gd name="connsiteY24" fmla="*/ 1708679 h 3217160"/>
              <a:gd name="connsiteX25" fmla="*/ 13266 w 3408241"/>
              <a:gd name="connsiteY25" fmla="*/ 1368955 h 3217160"/>
              <a:gd name="connsiteX0" fmla="*/ 13266 w 3408241"/>
              <a:gd name="connsiteY0" fmla="*/ 1368955 h 3217160"/>
              <a:gd name="connsiteX1" fmla="*/ 984820 w 3408241"/>
              <a:gd name="connsiteY1" fmla="*/ 1327679 h 3217160"/>
              <a:gd name="connsiteX2" fmla="*/ 975295 w 3408241"/>
              <a:gd name="connsiteY2" fmla="*/ 860954 h 3217160"/>
              <a:gd name="connsiteX3" fmla="*/ 1422967 w 3408241"/>
              <a:gd name="connsiteY3" fmla="*/ 953031 h 3217160"/>
              <a:gd name="connsiteX4" fmla="*/ 956242 w 3408241"/>
              <a:gd name="connsiteY4" fmla="*/ 114830 h 3217160"/>
              <a:gd name="connsiteX5" fmla="*/ 1718242 w 3408241"/>
              <a:gd name="connsiteY5" fmla="*/ 813331 h 3217160"/>
              <a:gd name="connsiteX6" fmla="*/ 1862704 w 3408241"/>
              <a:gd name="connsiteY6" fmla="*/ 191030 h 3217160"/>
              <a:gd name="connsiteX7" fmla="*/ 2124642 w 3408241"/>
              <a:gd name="connsiteY7" fmla="*/ 826030 h 3217160"/>
              <a:gd name="connsiteX8" fmla="*/ 2988241 w 3408241"/>
              <a:gd name="connsiteY8" fmla="*/ 114830 h 3217160"/>
              <a:gd name="connsiteX9" fmla="*/ 2496116 w 3408241"/>
              <a:gd name="connsiteY9" fmla="*/ 1141942 h 3217160"/>
              <a:gd name="connsiteX10" fmla="*/ 2946968 w 3408241"/>
              <a:gd name="connsiteY10" fmla="*/ 1205443 h 3217160"/>
              <a:gd name="connsiteX11" fmla="*/ 2708843 w 3408241"/>
              <a:gd name="connsiteY11" fmla="*/ 1608668 h 3217160"/>
              <a:gd name="connsiteX12" fmla="*/ 3223193 w 3408241"/>
              <a:gd name="connsiteY12" fmla="*/ 1684868 h 3217160"/>
              <a:gd name="connsiteX13" fmla="*/ 3404169 w 3408241"/>
              <a:gd name="connsiteY13" fmla="*/ 1965855 h 3217160"/>
              <a:gd name="connsiteX14" fmla="*/ 3256529 w 3408241"/>
              <a:gd name="connsiteY14" fmla="*/ 2150005 h 3217160"/>
              <a:gd name="connsiteX15" fmla="*/ 2604070 w 3408241"/>
              <a:gd name="connsiteY15" fmla="*/ 2075393 h 3217160"/>
              <a:gd name="connsiteX16" fmla="*/ 3356545 w 3408241"/>
              <a:gd name="connsiteY16" fmla="*/ 3013605 h 3217160"/>
              <a:gd name="connsiteX17" fmla="*/ 2384995 w 3408241"/>
              <a:gd name="connsiteY17" fmla="*/ 2375429 h 3217160"/>
              <a:gd name="connsiteX18" fmla="*/ 2218307 w 3408241"/>
              <a:gd name="connsiteY18" fmla="*/ 2688167 h 3217160"/>
              <a:gd name="connsiteX19" fmla="*/ 1627754 w 3408241"/>
              <a:gd name="connsiteY19" fmla="*/ 2918355 h 3217160"/>
              <a:gd name="connsiteX20" fmla="*/ 1508695 w 3408241"/>
              <a:gd name="connsiteY20" fmla="*/ 2432579 h 3217160"/>
              <a:gd name="connsiteX21" fmla="*/ 737170 w 3408241"/>
              <a:gd name="connsiteY21" fmla="*/ 2842154 h 3217160"/>
              <a:gd name="connsiteX22" fmla="*/ 1203895 w 3408241"/>
              <a:gd name="connsiteY22" fmla="*/ 2051579 h 3217160"/>
              <a:gd name="connsiteX23" fmla="*/ 822896 w 3408241"/>
              <a:gd name="connsiteY23" fmla="*/ 2042054 h 3217160"/>
              <a:gd name="connsiteX24" fmla="*/ 984820 w 3408241"/>
              <a:gd name="connsiteY24" fmla="*/ 1708679 h 3217160"/>
              <a:gd name="connsiteX25" fmla="*/ 13266 w 3408241"/>
              <a:gd name="connsiteY25" fmla="*/ 1368955 h 3217160"/>
              <a:gd name="connsiteX0" fmla="*/ 13266 w 3408241"/>
              <a:gd name="connsiteY0" fmla="*/ 1368955 h 3217160"/>
              <a:gd name="connsiteX1" fmla="*/ 984820 w 3408241"/>
              <a:gd name="connsiteY1" fmla="*/ 1327679 h 3217160"/>
              <a:gd name="connsiteX2" fmla="*/ 975295 w 3408241"/>
              <a:gd name="connsiteY2" fmla="*/ 860954 h 3217160"/>
              <a:gd name="connsiteX3" fmla="*/ 1422967 w 3408241"/>
              <a:gd name="connsiteY3" fmla="*/ 953031 h 3217160"/>
              <a:gd name="connsiteX4" fmla="*/ 956242 w 3408241"/>
              <a:gd name="connsiteY4" fmla="*/ 114830 h 3217160"/>
              <a:gd name="connsiteX5" fmla="*/ 1718242 w 3408241"/>
              <a:gd name="connsiteY5" fmla="*/ 813331 h 3217160"/>
              <a:gd name="connsiteX6" fmla="*/ 1862704 w 3408241"/>
              <a:gd name="connsiteY6" fmla="*/ 191030 h 3217160"/>
              <a:gd name="connsiteX7" fmla="*/ 2124642 w 3408241"/>
              <a:gd name="connsiteY7" fmla="*/ 826030 h 3217160"/>
              <a:gd name="connsiteX8" fmla="*/ 2988241 w 3408241"/>
              <a:gd name="connsiteY8" fmla="*/ 114830 h 3217160"/>
              <a:gd name="connsiteX9" fmla="*/ 2496116 w 3408241"/>
              <a:gd name="connsiteY9" fmla="*/ 1141942 h 3217160"/>
              <a:gd name="connsiteX10" fmla="*/ 2946968 w 3408241"/>
              <a:gd name="connsiteY10" fmla="*/ 1205443 h 3217160"/>
              <a:gd name="connsiteX11" fmla="*/ 2708843 w 3408241"/>
              <a:gd name="connsiteY11" fmla="*/ 1608668 h 3217160"/>
              <a:gd name="connsiteX12" fmla="*/ 3223193 w 3408241"/>
              <a:gd name="connsiteY12" fmla="*/ 1684868 h 3217160"/>
              <a:gd name="connsiteX13" fmla="*/ 3404169 w 3408241"/>
              <a:gd name="connsiteY13" fmla="*/ 1965855 h 3217160"/>
              <a:gd name="connsiteX14" fmla="*/ 3256529 w 3408241"/>
              <a:gd name="connsiteY14" fmla="*/ 2150005 h 3217160"/>
              <a:gd name="connsiteX15" fmla="*/ 2604070 w 3408241"/>
              <a:gd name="connsiteY15" fmla="*/ 2075393 h 3217160"/>
              <a:gd name="connsiteX16" fmla="*/ 3356545 w 3408241"/>
              <a:gd name="connsiteY16" fmla="*/ 3013605 h 3217160"/>
              <a:gd name="connsiteX17" fmla="*/ 2384995 w 3408241"/>
              <a:gd name="connsiteY17" fmla="*/ 2375429 h 3217160"/>
              <a:gd name="connsiteX18" fmla="*/ 2218307 w 3408241"/>
              <a:gd name="connsiteY18" fmla="*/ 2688167 h 3217160"/>
              <a:gd name="connsiteX19" fmla="*/ 1627754 w 3408241"/>
              <a:gd name="connsiteY19" fmla="*/ 2918355 h 3217160"/>
              <a:gd name="connsiteX20" fmla="*/ 1508695 w 3408241"/>
              <a:gd name="connsiteY20" fmla="*/ 2432579 h 3217160"/>
              <a:gd name="connsiteX21" fmla="*/ 737170 w 3408241"/>
              <a:gd name="connsiteY21" fmla="*/ 2842154 h 3217160"/>
              <a:gd name="connsiteX22" fmla="*/ 1203895 w 3408241"/>
              <a:gd name="connsiteY22" fmla="*/ 2051579 h 3217160"/>
              <a:gd name="connsiteX23" fmla="*/ 822896 w 3408241"/>
              <a:gd name="connsiteY23" fmla="*/ 2042054 h 3217160"/>
              <a:gd name="connsiteX24" fmla="*/ 984820 w 3408241"/>
              <a:gd name="connsiteY24" fmla="*/ 1708679 h 3217160"/>
              <a:gd name="connsiteX25" fmla="*/ 13266 w 3408241"/>
              <a:gd name="connsiteY25" fmla="*/ 1368955 h 3217160"/>
              <a:gd name="connsiteX0" fmla="*/ 13266 w 3408241"/>
              <a:gd name="connsiteY0" fmla="*/ 1368955 h 3217160"/>
              <a:gd name="connsiteX1" fmla="*/ 984820 w 3408241"/>
              <a:gd name="connsiteY1" fmla="*/ 1327679 h 3217160"/>
              <a:gd name="connsiteX2" fmla="*/ 975295 w 3408241"/>
              <a:gd name="connsiteY2" fmla="*/ 860954 h 3217160"/>
              <a:gd name="connsiteX3" fmla="*/ 1422967 w 3408241"/>
              <a:gd name="connsiteY3" fmla="*/ 953031 h 3217160"/>
              <a:gd name="connsiteX4" fmla="*/ 956242 w 3408241"/>
              <a:gd name="connsiteY4" fmla="*/ 114830 h 3217160"/>
              <a:gd name="connsiteX5" fmla="*/ 1718242 w 3408241"/>
              <a:gd name="connsiteY5" fmla="*/ 813331 h 3217160"/>
              <a:gd name="connsiteX6" fmla="*/ 1862704 w 3408241"/>
              <a:gd name="connsiteY6" fmla="*/ 191030 h 3217160"/>
              <a:gd name="connsiteX7" fmla="*/ 2124642 w 3408241"/>
              <a:gd name="connsiteY7" fmla="*/ 826030 h 3217160"/>
              <a:gd name="connsiteX8" fmla="*/ 2988241 w 3408241"/>
              <a:gd name="connsiteY8" fmla="*/ 114830 h 3217160"/>
              <a:gd name="connsiteX9" fmla="*/ 2496116 w 3408241"/>
              <a:gd name="connsiteY9" fmla="*/ 1141942 h 3217160"/>
              <a:gd name="connsiteX10" fmla="*/ 2946968 w 3408241"/>
              <a:gd name="connsiteY10" fmla="*/ 1205443 h 3217160"/>
              <a:gd name="connsiteX11" fmla="*/ 2708843 w 3408241"/>
              <a:gd name="connsiteY11" fmla="*/ 1608668 h 3217160"/>
              <a:gd name="connsiteX12" fmla="*/ 3223193 w 3408241"/>
              <a:gd name="connsiteY12" fmla="*/ 1684868 h 3217160"/>
              <a:gd name="connsiteX13" fmla="*/ 3404169 w 3408241"/>
              <a:gd name="connsiteY13" fmla="*/ 1965855 h 3217160"/>
              <a:gd name="connsiteX14" fmla="*/ 3256529 w 3408241"/>
              <a:gd name="connsiteY14" fmla="*/ 2150005 h 3217160"/>
              <a:gd name="connsiteX15" fmla="*/ 2604070 w 3408241"/>
              <a:gd name="connsiteY15" fmla="*/ 2075393 h 3217160"/>
              <a:gd name="connsiteX16" fmla="*/ 3356545 w 3408241"/>
              <a:gd name="connsiteY16" fmla="*/ 3013605 h 3217160"/>
              <a:gd name="connsiteX17" fmla="*/ 2384995 w 3408241"/>
              <a:gd name="connsiteY17" fmla="*/ 2375429 h 3217160"/>
              <a:gd name="connsiteX18" fmla="*/ 2218307 w 3408241"/>
              <a:gd name="connsiteY18" fmla="*/ 2688167 h 3217160"/>
              <a:gd name="connsiteX19" fmla="*/ 1627754 w 3408241"/>
              <a:gd name="connsiteY19" fmla="*/ 2918355 h 3217160"/>
              <a:gd name="connsiteX20" fmla="*/ 1508695 w 3408241"/>
              <a:gd name="connsiteY20" fmla="*/ 2432579 h 3217160"/>
              <a:gd name="connsiteX21" fmla="*/ 737170 w 3408241"/>
              <a:gd name="connsiteY21" fmla="*/ 2842154 h 3217160"/>
              <a:gd name="connsiteX22" fmla="*/ 1203895 w 3408241"/>
              <a:gd name="connsiteY22" fmla="*/ 2051579 h 3217160"/>
              <a:gd name="connsiteX23" fmla="*/ 822896 w 3408241"/>
              <a:gd name="connsiteY23" fmla="*/ 2042054 h 3217160"/>
              <a:gd name="connsiteX24" fmla="*/ 984820 w 3408241"/>
              <a:gd name="connsiteY24" fmla="*/ 1708679 h 3217160"/>
              <a:gd name="connsiteX25" fmla="*/ 13266 w 3408241"/>
              <a:gd name="connsiteY25" fmla="*/ 1368955 h 3217160"/>
              <a:gd name="connsiteX0" fmla="*/ 13266 w 3408241"/>
              <a:gd name="connsiteY0" fmla="*/ 1368955 h 3217160"/>
              <a:gd name="connsiteX1" fmla="*/ 984820 w 3408241"/>
              <a:gd name="connsiteY1" fmla="*/ 1327679 h 3217160"/>
              <a:gd name="connsiteX2" fmla="*/ 975295 w 3408241"/>
              <a:gd name="connsiteY2" fmla="*/ 860954 h 3217160"/>
              <a:gd name="connsiteX3" fmla="*/ 1422967 w 3408241"/>
              <a:gd name="connsiteY3" fmla="*/ 953031 h 3217160"/>
              <a:gd name="connsiteX4" fmla="*/ 956242 w 3408241"/>
              <a:gd name="connsiteY4" fmla="*/ 114830 h 3217160"/>
              <a:gd name="connsiteX5" fmla="*/ 1718242 w 3408241"/>
              <a:gd name="connsiteY5" fmla="*/ 813331 h 3217160"/>
              <a:gd name="connsiteX6" fmla="*/ 1862704 w 3408241"/>
              <a:gd name="connsiteY6" fmla="*/ 191030 h 3217160"/>
              <a:gd name="connsiteX7" fmla="*/ 2124642 w 3408241"/>
              <a:gd name="connsiteY7" fmla="*/ 826030 h 3217160"/>
              <a:gd name="connsiteX8" fmla="*/ 2988241 w 3408241"/>
              <a:gd name="connsiteY8" fmla="*/ 114830 h 3217160"/>
              <a:gd name="connsiteX9" fmla="*/ 2496116 w 3408241"/>
              <a:gd name="connsiteY9" fmla="*/ 1141942 h 3217160"/>
              <a:gd name="connsiteX10" fmla="*/ 2946968 w 3408241"/>
              <a:gd name="connsiteY10" fmla="*/ 1205443 h 3217160"/>
              <a:gd name="connsiteX11" fmla="*/ 2708843 w 3408241"/>
              <a:gd name="connsiteY11" fmla="*/ 1608668 h 3217160"/>
              <a:gd name="connsiteX12" fmla="*/ 3223193 w 3408241"/>
              <a:gd name="connsiteY12" fmla="*/ 1684868 h 3217160"/>
              <a:gd name="connsiteX13" fmla="*/ 3404169 w 3408241"/>
              <a:gd name="connsiteY13" fmla="*/ 1965855 h 3217160"/>
              <a:gd name="connsiteX14" fmla="*/ 3256529 w 3408241"/>
              <a:gd name="connsiteY14" fmla="*/ 2150005 h 3217160"/>
              <a:gd name="connsiteX15" fmla="*/ 2604070 w 3408241"/>
              <a:gd name="connsiteY15" fmla="*/ 2075393 h 3217160"/>
              <a:gd name="connsiteX16" fmla="*/ 3356545 w 3408241"/>
              <a:gd name="connsiteY16" fmla="*/ 3013605 h 3217160"/>
              <a:gd name="connsiteX17" fmla="*/ 2384995 w 3408241"/>
              <a:gd name="connsiteY17" fmla="*/ 2375429 h 3217160"/>
              <a:gd name="connsiteX18" fmla="*/ 2218307 w 3408241"/>
              <a:gd name="connsiteY18" fmla="*/ 2688167 h 3217160"/>
              <a:gd name="connsiteX19" fmla="*/ 1984945 w 3408241"/>
              <a:gd name="connsiteY19" fmla="*/ 2623079 h 3217160"/>
              <a:gd name="connsiteX20" fmla="*/ 1627754 w 3408241"/>
              <a:gd name="connsiteY20" fmla="*/ 2918355 h 3217160"/>
              <a:gd name="connsiteX21" fmla="*/ 1508695 w 3408241"/>
              <a:gd name="connsiteY21" fmla="*/ 2432579 h 3217160"/>
              <a:gd name="connsiteX22" fmla="*/ 737170 w 3408241"/>
              <a:gd name="connsiteY22" fmla="*/ 2842154 h 3217160"/>
              <a:gd name="connsiteX23" fmla="*/ 1203895 w 3408241"/>
              <a:gd name="connsiteY23" fmla="*/ 2051579 h 3217160"/>
              <a:gd name="connsiteX24" fmla="*/ 822896 w 3408241"/>
              <a:gd name="connsiteY24" fmla="*/ 2042054 h 3217160"/>
              <a:gd name="connsiteX25" fmla="*/ 984820 w 3408241"/>
              <a:gd name="connsiteY25" fmla="*/ 1708679 h 3217160"/>
              <a:gd name="connsiteX26" fmla="*/ 13266 w 3408241"/>
              <a:gd name="connsiteY26" fmla="*/ 1368955 h 3217160"/>
              <a:gd name="connsiteX0" fmla="*/ 13266 w 3408241"/>
              <a:gd name="connsiteY0" fmla="*/ 1368955 h 3217160"/>
              <a:gd name="connsiteX1" fmla="*/ 984820 w 3408241"/>
              <a:gd name="connsiteY1" fmla="*/ 1327679 h 3217160"/>
              <a:gd name="connsiteX2" fmla="*/ 975295 w 3408241"/>
              <a:gd name="connsiteY2" fmla="*/ 860954 h 3217160"/>
              <a:gd name="connsiteX3" fmla="*/ 1422967 w 3408241"/>
              <a:gd name="connsiteY3" fmla="*/ 953031 h 3217160"/>
              <a:gd name="connsiteX4" fmla="*/ 956242 w 3408241"/>
              <a:gd name="connsiteY4" fmla="*/ 114830 h 3217160"/>
              <a:gd name="connsiteX5" fmla="*/ 1718242 w 3408241"/>
              <a:gd name="connsiteY5" fmla="*/ 813331 h 3217160"/>
              <a:gd name="connsiteX6" fmla="*/ 1862704 w 3408241"/>
              <a:gd name="connsiteY6" fmla="*/ 191030 h 3217160"/>
              <a:gd name="connsiteX7" fmla="*/ 2124642 w 3408241"/>
              <a:gd name="connsiteY7" fmla="*/ 826030 h 3217160"/>
              <a:gd name="connsiteX8" fmla="*/ 2988241 w 3408241"/>
              <a:gd name="connsiteY8" fmla="*/ 114830 h 3217160"/>
              <a:gd name="connsiteX9" fmla="*/ 2496116 w 3408241"/>
              <a:gd name="connsiteY9" fmla="*/ 1141942 h 3217160"/>
              <a:gd name="connsiteX10" fmla="*/ 2946968 w 3408241"/>
              <a:gd name="connsiteY10" fmla="*/ 1205443 h 3217160"/>
              <a:gd name="connsiteX11" fmla="*/ 2708843 w 3408241"/>
              <a:gd name="connsiteY11" fmla="*/ 1608668 h 3217160"/>
              <a:gd name="connsiteX12" fmla="*/ 3223193 w 3408241"/>
              <a:gd name="connsiteY12" fmla="*/ 1684868 h 3217160"/>
              <a:gd name="connsiteX13" fmla="*/ 3404169 w 3408241"/>
              <a:gd name="connsiteY13" fmla="*/ 1965855 h 3217160"/>
              <a:gd name="connsiteX14" fmla="*/ 3256529 w 3408241"/>
              <a:gd name="connsiteY14" fmla="*/ 2150005 h 3217160"/>
              <a:gd name="connsiteX15" fmla="*/ 2604070 w 3408241"/>
              <a:gd name="connsiteY15" fmla="*/ 2075393 h 3217160"/>
              <a:gd name="connsiteX16" fmla="*/ 3356545 w 3408241"/>
              <a:gd name="connsiteY16" fmla="*/ 3013605 h 3217160"/>
              <a:gd name="connsiteX17" fmla="*/ 2384995 w 3408241"/>
              <a:gd name="connsiteY17" fmla="*/ 2375429 h 3217160"/>
              <a:gd name="connsiteX18" fmla="*/ 2218307 w 3408241"/>
              <a:gd name="connsiteY18" fmla="*/ 2688167 h 3217160"/>
              <a:gd name="connsiteX19" fmla="*/ 1984945 w 3408241"/>
              <a:gd name="connsiteY19" fmla="*/ 2623079 h 3217160"/>
              <a:gd name="connsiteX20" fmla="*/ 1627754 w 3408241"/>
              <a:gd name="connsiteY20" fmla="*/ 2918355 h 3217160"/>
              <a:gd name="connsiteX21" fmla="*/ 1508695 w 3408241"/>
              <a:gd name="connsiteY21" fmla="*/ 2432579 h 3217160"/>
              <a:gd name="connsiteX22" fmla="*/ 737170 w 3408241"/>
              <a:gd name="connsiteY22" fmla="*/ 2842154 h 3217160"/>
              <a:gd name="connsiteX23" fmla="*/ 1203895 w 3408241"/>
              <a:gd name="connsiteY23" fmla="*/ 2051579 h 3217160"/>
              <a:gd name="connsiteX24" fmla="*/ 822896 w 3408241"/>
              <a:gd name="connsiteY24" fmla="*/ 2042054 h 3217160"/>
              <a:gd name="connsiteX25" fmla="*/ 984820 w 3408241"/>
              <a:gd name="connsiteY25" fmla="*/ 1708679 h 3217160"/>
              <a:gd name="connsiteX26" fmla="*/ 13266 w 3408241"/>
              <a:gd name="connsiteY26" fmla="*/ 1368955 h 3217160"/>
              <a:gd name="connsiteX0" fmla="*/ 13266 w 3408241"/>
              <a:gd name="connsiteY0" fmla="*/ 1368955 h 3217160"/>
              <a:gd name="connsiteX1" fmla="*/ 984820 w 3408241"/>
              <a:gd name="connsiteY1" fmla="*/ 1327679 h 3217160"/>
              <a:gd name="connsiteX2" fmla="*/ 975295 w 3408241"/>
              <a:gd name="connsiteY2" fmla="*/ 860954 h 3217160"/>
              <a:gd name="connsiteX3" fmla="*/ 1422967 w 3408241"/>
              <a:gd name="connsiteY3" fmla="*/ 953031 h 3217160"/>
              <a:gd name="connsiteX4" fmla="*/ 956242 w 3408241"/>
              <a:gd name="connsiteY4" fmla="*/ 114830 h 3217160"/>
              <a:gd name="connsiteX5" fmla="*/ 1718242 w 3408241"/>
              <a:gd name="connsiteY5" fmla="*/ 813331 h 3217160"/>
              <a:gd name="connsiteX6" fmla="*/ 1862704 w 3408241"/>
              <a:gd name="connsiteY6" fmla="*/ 191030 h 3217160"/>
              <a:gd name="connsiteX7" fmla="*/ 2124642 w 3408241"/>
              <a:gd name="connsiteY7" fmla="*/ 826030 h 3217160"/>
              <a:gd name="connsiteX8" fmla="*/ 2988241 w 3408241"/>
              <a:gd name="connsiteY8" fmla="*/ 114830 h 3217160"/>
              <a:gd name="connsiteX9" fmla="*/ 2496116 w 3408241"/>
              <a:gd name="connsiteY9" fmla="*/ 1141942 h 3217160"/>
              <a:gd name="connsiteX10" fmla="*/ 2946968 w 3408241"/>
              <a:gd name="connsiteY10" fmla="*/ 1205443 h 3217160"/>
              <a:gd name="connsiteX11" fmla="*/ 2708843 w 3408241"/>
              <a:gd name="connsiteY11" fmla="*/ 1608668 h 3217160"/>
              <a:gd name="connsiteX12" fmla="*/ 3223193 w 3408241"/>
              <a:gd name="connsiteY12" fmla="*/ 1684868 h 3217160"/>
              <a:gd name="connsiteX13" fmla="*/ 3404169 w 3408241"/>
              <a:gd name="connsiteY13" fmla="*/ 1965855 h 3217160"/>
              <a:gd name="connsiteX14" fmla="*/ 3256529 w 3408241"/>
              <a:gd name="connsiteY14" fmla="*/ 2150005 h 3217160"/>
              <a:gd name="connsiteX15" fmla="*/ 2604070 w 3408241"/>
              <a:gd name="connsiteY15" fmla="*/ 2075393 h 3217160"/>
              <a:gd name="connsiteX16" fmla="*/ 3356545 w 3408241"/>
              <a:gd name="connsiteY16" fmla="*/ 3013605 h 3217160"/>
              <a:gd name="connsiteX17" fmla="*/ 2384995 w 3408241"/>
              <a:gd name="connsiteY17" fmla="*/ 2375429 h 3217160"/>
              <a:gd name="connsiteX18" fmla="*/ 2218307 w 3408241"/>
              <a:gd name="connsiteY18" fmla="*/ 2688167 h 3217160"/>
              <a:gd name="connsiteX19" fmla="*/ 1984945 w 3408241"/>
              <a:gd name="connsiteY19" fmla="*/ 2623079 h 3217160"/>
              <a:gd name="connsiteX20" fmla="*/ 1627754 w 3408241"/>
              <a:gd name="connsiteY20" fmla="*/ 2918355 h 3217160"/>
              <a:gd name="connsiteX21" fmla="*/ 1508695 w 3408241"/>
              <a:gd name="connsiteY21" fmla="*/ 2432579 h 3217160"/>
              <a:gd name="connsiteX22" fmla="*/ 737170 w 3408241"/>
              <a:gd name="connsiteY22" fmla="*/ 2842154 h 3217160"/>
              <a:gd name="connsiteX23" fmla="*/ 1203895 w 3408241"/>
              <a:gd name="connsiteY23" fmla="*/ 2051579 h 3217160"/>
              <a:gd name="connsiteX24" fmla="*/ 822896 w 3408241"/>
              <a:gd name="connsiteY24" fmla="*/ 2042054 h 3217160"/>
              <a:gd name="connsiteX25" fmla="*/ 984820 w 3408241"/>
              <a:gd name="connsiteY25" fmla="*/ 1708679 h 3217160"/>
              <a:gd name="connsiteX26" fmla="*/ 13266 w 3408241"/>
              <a:gd name="connsiteY26" fmla="*/ 1368955 h 3217160"/>
              <a:gd name="connsiteX0" fmla="*/ 13266 w 3408241"/>
              <a:gd name="connsiteY0" fmla="*/ 1368955 h 3217160"/>
              <a:gd name="connsiteX1" fmla="*/ 984820 w 3408241"/>
              <a:gd name="connsiteY1" fmla="*/ 1327679 h 3217160"/>
              <a:gd name="connsiteX2" fmla="*/ 975295 w 3408241"/>
              <a:gd name="connsiteY2" fmla="*/ 860954 h 3217160"/>
              <a:gd name="connsiteX3" fmla="*/ 1422967 w 3408241"/>
              <a:gd name="connsiteY3" fmla="*/ 953031 h 3217160"/>
              <a:gd name="connsiteX4" fmla="*/ 956242 w 3408241"/>
              <a:gd name="connsiteY4" fmla="*/ 114830 h 3217160"/>
              <a:gd name="connsiteX5" fmla="*/ 1718242 w 3408241"/>
              <a:gd name="connsiteY5" fmla="*/ 813331 h 3217160"/>
              <a:gd name="connsiteX6" fmla="*/ 1862704 w 3408241"/>
              <a:gd name="connsiteY6" fmla="*/ 191030 h 3217160"/>
              <a:gd name="connsiteX7" fmla="*/ 2124642 w 3408241"/>
              <a:gd name="connsiteY7" fmla="*/ 826030 h 3217160"/>
              <a:gd name="connsiteX8" fmla="*/ 2988241 w 3408241"/>
              <a:gd name="connsiteY8" fmla="*/ 114830 h 3217160"/>
              <a:gd name="connsiteX9" fmla="*/ 2496116 w 3408241"/>
              <a:gd name="connsiteY9" fmla="*/ 1141942 h 3217160"/>
              <a:gd name="connsiteX10" fmla="*/ 2946968 w 3408241"/>
              <a:gd name="connsiteY10" fmla="*/ 1205443 h 3217160"/>
              <a:gd name="connsiteX11" fmla="*/ 2708843 w 3408241"/>
              <a:gd name="connsiteY11" fmla="*/ 1608668 h 3217160"/>
              <a:gd name="connsiteX12" fmla="*/ 3223193 w 3408241"/>
              <a:gd name="connsiteY12" fmla="*/ 1684868 h 3217160"/>
              <a:gd name="connsiteX13" fmla="*/ 3404169 w 3408241"/>
              <a:gd name="connsiteY13" fmla="*/ 1965855 h 3217160"/>
              <a:gd name="connsiteX14" fmla="*/ 3256529 w 3408241"/>
              <a:gd name="connsiteY14" fmla="*/ 2150005 h 3217160"/>
              <a:gd name="connsiteX15" fmla="*/ 2604070 w 3408241"/>
              <a:gd name="connsiteY15" fmla="*/ 2075393 h 3217160"/>
              <a:gd name="connsiteX16" fmla="*/ 3356545 w 3408241"/>
              <a:gd name="connsiteY16" fmla="*/ 3013605 h 3217160"/>
              <a:gd name="connsiteX17" fmla="*/ 2384995 w 3408241"/>
              <a:gd name="connsiteY17" fmla="*/ 2375429 h 3217160"/>
              <a:gd name="connsiteX18" fmla="*/ 2218307 w 3408241"/>
              <a:gd name="connsiteY18" fmla="*/ 2688167 h 3217160"/>
              <a:gd name="connsiteX19" fmla="*/ 1984945 w 3408241"/>
              <a:gd name="connsiteY19" fmla="*/ 2623079 h 3217160"/>
              <a:gd name="connsiteX20" fmla="*/ 1627754 w 3408241"/>
              <a:gd name="connsiteY20" fmla="*/ 2918355 h 3217160"/>
              <a:gd name="connsiteX21" fmla="*/ 1508695 w 3408241"/>
              <a:gd name="connsiteY21" fmla="*/ 2432579 h 3217160"/>
              <a:gd name="connsiteX22" fmla="*/ 737170 w 3408241"/>
              <a:gd name="connsiteY22" fmla="*/ 2842154 h 3217160"/>
              <a:gd name="connsiteX23" fmla="*/ 1203895 w 3408241"/>
              <a:gd name="connsiteY23" fmla="*/ 2051579 h 3217160"/>
              <a:gd name="connsiteX24" fmla="*/ 822896 w 3408241"/>
              <a:gd name="connsiteY24" fmla="*/ 2042054 h 3217160"/>
              <a:gd name="connsiteX25" fmla="*/ 984820 w 3408241"/>
              <a:gd name="connsiteY25" fmla="*/ 1708679 h 3217160"/>
              <a:gd name="connsiteX26" fmla="*/ 13266 w 3408241"/>
              <a:gd name="connsiteY26" fmla="*/ 1368955 h 3217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3408241" h="3217160">
                <a:moveTo>
                  <a:pt x="13266" y="1368955"/>
                </a:moveTo>
                <a:cubicBezTo>
                  <a:pt x="118041" y="829205"/>
                  <a:pt x="586357" y="1459971"/>
                  <a:pt x="984820" y="1327679"/>
                </a:cubicBezTo>
                <a:cubicBezTo>
                  <a:pt x="1145158" y="1243012"/>
                  <a:pt x="729233" y="1045633"/>
                  <a:pt x="975295" y="860954"/>
                </a:cubicBezTo>
                <a:cubicBezTo>
                  <a:pt x="1202307" y="790575"/>
                  <a:pt x="1249930" y="1069447"/>
                  <a:pt x="1422967" y="953031"/>
                </a:cubicBezTo>
                <a:cubicBezTo>
                  <a:pt x="1505517" y="637648"/>
                  <a:pt x="592175" y="521230"/>
                  <a:pt x="956242" y="114830"/>
                </a:cubicBezTo>
                <a:cubicBezTo>
                  <a:pt x="1508692" y="-363536"/>
                  <a:pt x="1431698" y="806981"/>
                  <a:pt x="1718242" y="813331"/>
                </a:cubicBezTo>
                <a:cubicBezTo>
                  <a:pt x="1699986" y="629181"/>
                  <a:pt x="1579071" y="138113"/>
                  <a:pt x="1862704" y="191030"/>
                </a:cubicBezTo>
                <a:cubicBezTo>
                  <a:pt x="2146337" y="243947"/>
                  <a:pt x="1833336" y="800630"/>
                  <a:pt x="2124642" y="826030"/>
                </a:cubicBezTo>
                <a:cubicBezTo>
                  <a:pt x="2339748" y="787930"/>
                  <a:pt x="2345304" y="-158220"/>
                  <a:pt x="2988241" y="114830"/>
                </a:cubicBezTo>
                <a:cubicBezTo>
                  <a:pt x="3620066" y="697972"/>
                  <a:pt x="2444257" y="778934"/>
                  <a:pt x="2496116" y="1141942"/>
                </a:cubicBezTo>
                <a:cubicBezTo>
                  <a:pt x="2588191" y="1364192"/>
                  <a:pt x="2790864" y="1036639"/>
                  <a:pt x="2946968" y="1205443"/>
                </a:cubicBezTo>
                <a:cubicBezTo>
                  <a:pt x="3105454" y="1502305"/>
                  <a:pt x="2535013" y="1350435"/>
                  <a:pt x="2708843" y="1608668"/>
                </a:cubicBezTo>
                <a:cubicBezTo>
                  <a:pt x="2818380" y="1667935"/>
                  <a:pt x="3019993" y="1685133"/>
                  <a:pt x="3223193" y="1684868"/>
                </a:cubicBezTo>
                <a:cubicBezTo>
                  <a:pt x="3395437" y="1744399"/>
                  <a:pt x="3420044" y="1845470"/>
                  <a:pt x="3404169" y="1965855"/>
                </a:cubicBezTo>
                <a:cubicBezTo>
                  <a:pt x="3364481" y="2105290"/>
                  <a:pt x="3345429" y="2092855"/>
                  <a:pt x="3256529" y="2150005"/>
                </a:cubicBezTo>
                <a:cubicBezTo>
                  <a:pt x="3093811" y="2255574"/>
                  <a:pt x="2804889" y="1821923"/>
                  <a:pt x="2604070" y="2075393"/>
                </a:cubicBezTo>
                <a:cubicBezTo>
                  <a:pt x="2649314" y="2376489"/>
                  <a:pt x="3551014" y="2569899"/>
                  <a:pt x="3356545" y="3013605"/>
                </a:cubicBezTo>
                <a:cubicBezTo>
                  <a:pt x="2810445" y="3698611"/>
                  <a:pt x="2714402" y="2440517"/>
                  <a:pt x="2384995" y="2375429"/>
                </a:cubicBezTo>
                <a:cubicBezTo>
                  <a:pt x="2237358" y="2443691"/>
                  <a:pt x="2336576" y="2618317"/>
                  <a:pt x="2218307" y="2688167"/>
                </a:cubicBezTo>
                <a:cubicBezTo>
                  <a:pt x="2161157" y="2750609"/>
                  <a:pt x="2083370" y="2584714"/>
                  <a:pt x="1984945" y="2623079"/>
                </a:cubicBezTo>
                <a:cubicBezTo>
                  <a:pt x="1886520" y="2661444"/>
                  <a:pt x="1840479" y="2988205"/>
                  <a:pt x="1627754" y="2918355"/>
                </a:cubicBezTo>
                <a:cubicBezTo>
                  <a:pt x="1415029" y="2848505"/>
                  <a:pt x="1657126" y="2445279"/>
                  <a:pt x="1508695" y="2432579"/>
                </a:cubicBezTo>
                <a:cubicBezTo>
                  <a:pt x="1303114" y="2410354"/>
                  <a:pt x="1078483" y="3152775"/>
                  <a:pt x="737170" y="2842154"/>
                </a:cubicBezTo>
                <a:cubicBezTo>
                  <a:pt x="286320" y="2299229"/>
                  <a:pt x="1411858" y="2286000"/>
                  <a:pt x="1203895" y="2051579"/>
                </a:cubicBezTo>
                <a:cubicBezTo>
                  <a:pt x="1218183" y="1918229"/>
                  <a:pt x="907034" y="2242079"/>
                  <a:pt x="822896" y="2042054"/>
                </a:cubicBezTo>
                <a:cubicBezTo>
                  <a:pt x="700659" y="1870604"/>
                  <a:pt x="1119758" y="1820862"/>
                  <a:pt x="984820" y="1708679"/>
                </a:cubicBezTo>
                <a:cubicBezTo>
                  <a:pt x="767332" y="1528233"/>
                  <a:pt x="-118339" y="2046919"/>
                  <a:pt x="13266" y="1368955"/>
                </a:cubicBezTo>
                <a:close/>
              </a:path>
            </a:pathLst>
          </a:custGeom>
          <a:solidFill>
            <a:srgbClr val="00B050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/>
          <p:cNvSpPr/>
          <p:nvPr/>
        </p:nvSpPr>
        <p:spPr>
          <a:xfrm>
            <a:off x="954054" y="2831835"/>
            <a:ext cx="1645920" cy="54864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red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2746878" y="2831835"/>
            <a:ext cx="1645920" cy="54864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blue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4539702" y="2831835"/>
            <a:ext cx="1645920" cy="54864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gray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6332526" y="2831835"/>
            <a:ext cx="1645920" cy="54864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pink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8125350" y="2831835"/>
            <a:ext cx="1645920" cy="54864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black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9918174" y="2831835"/>
            <a:ext cx="1645920" cy="54864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green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1219200" y="5545512"/>
            <a:ext cx="1748421" cy="54864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</a:rPr>
              <a:t>yellow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3120562" y="5545512"/>
            <a:ext cx="1920240" cy="54864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</a:rPr>
              <a:t>brown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5193743" y="5545512"/>
            <a:ext cx="1920240" cy="54864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</a:rPr>
              <a:t>orange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7266924" y="5545512"/>
            <a:ext cx="1920240" cy="54864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</a:rPr>
              <a:t>purple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9340106" y="5545512"/>
            <a:ext cx="1645920" cy="54864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</a:rPr>
              <a:t>white</a:t>
            </a:r>
          </a:p>
        </p:txBody>
      </p:sp>
      <p:sp>
        <p:nvSpPr>
          <p:cNvPr id="28" name="MsPham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1065651" y="428413"/>
            <a:ext cx="2684839" cy="488488"/>
          </a:xfrm>
          <a:prstGeom prst="roundRect">
            <a:avLst>
              <a:gd name="adj" fmla="val 50000"/>
            </a:avLst>
          </a:prstGeom>
          <a:solidFill>
            <a:srgbClr val="4EC799"/>
          </a:solidFill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buNone/>
            </a:pPr>
            <a:r>
              <a:rPr lang="en-US" altLang="zh-CN" dirty="0">
                <a:solidFill>
                  <a:schemeClr val="bg1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COLOUR</a:t>
            </a:r>
            <a:endParaRPr lang="zh-CN" altLang="en-US" dirty="0">
              <a:solidFill>
                <a:schemeClr val="bg1"/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523643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accel="40000" fill="hold" grpId="0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1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1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2" presetClass="entr" presetSubtype="0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1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42" presetClass="entr" presetSubtype="0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42" presetClass="entr" presetSubtype="0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1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42" presetClass="entr" presetSubtype="0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42" presetClass="entr" presetSubtype="0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2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42" presetClass="entr" presetSubtype="0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1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7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42" presetClass="entr" presetSubtype="0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1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4" presetID="42" presetClass="entr" presetSubtype="0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6" dur="1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7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9" presetID="42" presetClass="entr" presetSubtype="0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1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2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4" presetID="42" presetClass="entr" presetSubtype="0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6" dur="10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7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9" presetID="42" presetClass="entr" presetSubtype="0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1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2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4" fill="hold">
                          <p:stCondLst>
                            <p:cond delay="indefinite"/>
                          </p:stCondLst>
                          <p:childTnLst>
                            <p:par>
                              <p:cTn id="6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8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9" fill="hold">
                          <p:stCondLst>
                            <p:cond delay="indefinite"/>
                          </p:stCondLst>
                          <p:childTnLst>
                            <p:par>
                              <p:cTn id="7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3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4" fill="hold">
                          <p:stCondLst>
                            <p:cond delay="indefinite"/>
                          </p:stCondLst>
                          <p:childTnLst>
                            <p:par>
                              <p:cTn id="7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8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9" fill="hold">
                          <p:stCondLst>
                            <p:cond delay="indefinite"/>
                          </p:stCondLst>
                          <p:childTnLst>
                            <p:par>
                              <p:cTn id="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3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4" fill="hold">
                          <p:stCondLst>
                            <p:cond delay="indefinite"/>
                          </p:stCondLst>
                          <p:childTnLst>
                            <p:par>
                              <p:cTn id="8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8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9" fill="hold">
                          <p:stCondLst>
                            <p:cond delay="indefinite"/>
                          </p:stCondLst>
                          <p:childTnLst>
                            <p:par>
                              <p:cTn id="9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3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4" fill="hold">
                          <p:stCondLst>
                            <p:cond delay="indefinite"/>
                          </p:stCondLst>
                          <p:childTnLst>
                            <p:par>
                              <p:cTn id="9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8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9" fill="hold">
                          <p:stCondLst>
                            <p:cond delay="indefinite"/>
                          </p:stCondLst>
                          <p:childTnLst>
                            <p:par>
                              <p:cTn id="1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3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4" fill="hold">
                          <p:stCondLst>
                            <p:cond delay="indefinite"/>
                          </p:stCondLst>
                          <p:childTnLst>
                            <p:par>
                              <p:cTn id="10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8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9" fill="hold">
                          <p:stCondLst>
                            <p:cond delay="indefinite"/>
                          </p:stCondLst>
                          <p:childTnLst>
                            <p:par>
                              <p:cTn id="1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3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4" fill="hold">
                          <p:stCondLst>
                            <p:cond delay="indefinite"/>
                          </p:stCondLst>
                          <p:childTnLst>
                            <p:par>
                              <p:cTn id="1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8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6" grpId="0" animBg="1"/>
          <p:bldP spid="7" grpId="0" animBg="1"/>
          <p:bldP spid="8" grpId="0" animBg="1"/>
          <p:bldP spid="9" grpId="0" animBg="1"/>
          <p:bldP spid="10" grpId="0" animBg="1"/>
          <p:bldP spid="11" grpId="0" animBg="1"/>
          <p:bldP spid="12" grpId="0" animBg="1"/>
          <p:bldP spid="13" grpId="0" animBg="1"/>
          <p:bldP spid="14" grpId="0" animBg="1"/>
          <p:bldP spid="15" grpId="0" animBg="1"/>
          <p:bldP spid="16" grpId="0" animBg="1"/>
          <p:bldP spid="17" grpId="0" animBg="1"/>
          <p:bldP spid="18" grpId="0" animBg="1"/>
          <p:bldP spid="19" grpId="0" animBg="1"/>
          <p:bldP spid="20" grpId="0" animBg="1"/>
          <p:bldP spid="21" grpId="0" animBg="1"/>
          <p:bldP spid="22" grpId="0" animBg="1"/>
          <p:bldP spid="23" grpId="0" animBg="1"/>
          <p:bldP spid="24" grpId="0" animBg="1"/>
          <p:bldP spid="25" grpId="0" animBg="1"/>
          <p:bldP spid="26" grpId="0" animBg="1"/>
          <p:bldP spid="28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accel="4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2" presetClass="entr" presetSubtype="0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1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42" presetClass="entr" presetSubtype="0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42" presetClass="entr" presetSubtype="0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1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42" presetClass="entr" presetSubtype="0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42" presetClass="entr" presetSubtype="0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2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42" presetClass="entr" presetSubtype="0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1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7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42" presetClass="entr" presetSubtype="0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1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4" presetID="42" presetClass="entr" presetSubtype="0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6" dur="1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7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9" presetID="42" presetClass="entr" presetSubtype="0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1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2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4" presetID="42" presetClass="entr" presetSubtype="0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6" dur="10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7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9" presetID="42" presetClass="entr" presetSubtype="0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1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2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4" fill="hold">
                          <p:stCondLst>
                            <p:cond delay="indefinite"/>
                          </p:stCondLst>
                          <p:childTnLst>
                            <p:par>
                              <p:cTn id="6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8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9" fill="hold">
                          <p:stCondLst>
                            <p:cond delay="indefinite"/>
                          </p:stCondLst>
                          <p:childTnLst>
                            <p:par>
                              <p:cTn id="7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3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4" fill="hold">
                          <p:stCondLst>
                            <p:cond delay="indefinite"/>
                          </p:stCondLst>
                          <p:childTnLst>
                            <p:par>
                              <p:cTn id="7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8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9" fill="hold">
                          <p:stCondLst>
                            <p:cond delay="indefinite"/>
                          </p:stCondLst>
                          <p:childTnLst>
                            <p:par>
                              <p:cTn id="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3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4" fill="hold">
                          <p:stCondLst>
                            <p:cond delay="indefinite"/>
                          </p:stCondLst>
                          <p:childTnLst>
                            <p:par>
                              <p:cTn id="8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8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9" fill="hold">
                          <p:stCondLst>
                            <p:cond delay="indefinite"/>
                          </p:stCondLst>
                          <p:childTnLst>
                            <p:par>
                              <p:cTn id="9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3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4" fill="hold">
                          <p:stCondLst>
                            <p:cond delay="indefinite"/>
                          </p:stCondLst>
                          <p:childTnLst>
                            <p:par>
                              <p:cTn id="9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8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9" fill="hold">
                          <p:stCondLst>
                            <p:cond delay="indefinite"/>
                          </p:stCondLst>
                          <p:childTnLst>
                            <p:par>
                              <p:cTn id="1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3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4" fill="hold">
                          <p:stCondLst>
                            <p:cond delay="indefinite"/>
                          </p:stCondLst>
                          <p:childTnLst>
                            <p:par>
                              <p:cTn id="10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8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9" fill="hold">
                          <p:stCondLst>
                            <p:cond delay="indefinite"/>
                          </p:stCondLst>
                          <p:childTnLst>
                            <p:par>
                              <p:cTn id="1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3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4" fill="hold">
                          <p:stCondLst>
                            <p:cond delay="indefinite"/>
                          </p:stCondLst>
                          <p:childTnLst>
                            <p:par>
                              <p:cTn id="1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8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6" grpId="0" animBg="1"/>
          <p:bldP spid="7" grpId="0" animBg="1"/>
          <p:bldP spid="8" grpId="0" animBg="1"/>
          <p:bldP spid="9" grpId="0" animBg="1"/>
          <p:bldP spid="10" grpId="0" animBg="1"/>
          <p:bldP spid="11" grpId="0" animBg="1"/>
          <p:bldP spid="12" grpId="0" animBg="1"/>
          <p:bldP spid="13" grpId="0" animBg="1"/>
          <p:bldP spid="14" grpId="0" animBg="1"/>
          <p:bldP spid="15" grpId="0" animBg="1"/>
          <p:bldP spid="16" grpId="0" animBg="1"/>
          <p:bldP spid="17" grpId="0" animBg="1"/>
          <p:bldP spid="18" grpId="0" animBg="1"/>
          <p:bldP spid="19" grpId="0" animBg="1"/>
          <p:bldP spid="20" grpId="0" animBg="1"/>
          <p:bldP spid="21" grpId="0" animBg="1"/>
          <p:bldP spid="22" grpId="0" animBg="1"/>
          <p:bldP spid="23" grpId="0" animBg="1"/>
          <p:bldP spid="24" grpId="0" animBg="1"/>
          <p:bldP spid="25" grpId="0" animBg="1"/>
          <p:bldP spid="26" grpId="0" animBg="1"/>
          <p:bldP spid="28" grpId="0" animBg="1"/>
        </p:bld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sPham5"/>
          <p:cNvSpPr txBox="1"/>
          <p:nvPr/>
        </p:nvSpPr>
        <p:spPr>
          <a:xfrm>
            <a:off x="1478925" y="2678369"/>
            <a:ext cx="9414455" cy="14465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algn="ctr" defTabSz="1500505">
              <a:spcBef>
                <a:spcPct val="50000"/>
              </a:spcBef>
            </a:pPr>
            <a:r>
              <a:rPr lang="en-US" altLang="zh-CN" sz="8800">
                <a:ln w="0">
                  <a:solidFill>
                    <a:schemeClr val="bg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per Black" panose="0208090404030B020404" pitchFamily="18" charset="0"/>
                <a:ea typeface="黑体" panose="02010609060101010101" pitchFamily="2" charset="-122"/>
              </a:rPr>
              <a:t>GRAMMAR </a:t>
            </a:r>
            <a:endParaRPr lang="en-US" altLang="zh-CN" sz="8800" dirty="0">
              <a:ln w="0">
                <a:solidFill>
                  <a:schemeClr val="bg1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oper Black" panose="0208090404030B020404" pitchFamily="18" charset="0"/>
              <a:ea typeface="黑体" panose="0201060906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958760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10864" y="481014"/>
            <a:ext cx="332975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 Look, listen and repeat.</a:t>
            </a:r>
            <a:endParaRPr lang="en-US" sz="200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0864" y="1170952"/>
            <a:ext cx="10966653" cy="4233812"/>
          </a:xfrm>
          <a:prstGeom prst="rect">
            <a:avLst/>
          </a:prstGeom>
        </p:spPr>
      </p:pic>
      <p:pic>
        <p:nvPicPr>
          <p:cNvPr id="9" name="Mspham0936082789">
            <a:extLst>
              <a:ext uri="{FF2B5EF4-FFF2-40B4-BE49-F238E27FC236}">
                <a16:creationId xmlns:a16="http://schemas.microsoft.com/office/drawing/2014/main" xmlns="" id="{6249861E-6550-4126-9BB1-3D0C3CB3F6D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24572" y="5465599"/>
            <a:ext cx="452423" cy="457200"/>
          </a:xfrm>
          <a:prstGeom prst="rect">
            <a:avLst/>
          </a:prstGeom>
        </p:spPr>
      </p:pic>
      <p:pic>
        <p:nvPicPr>
          <p:cNvPr id="10" name="Mspham0936082789">
            <a:extLst>
              <a:ext uri="{FF2B5EF4-FFF2-40B4-BE49-F238E27FC236}">
                <a16:creationId xmlns:a16="http://schemas.microsoft.com/office/drawing/2014/main" xmlns="" id="{D376C46F-1CD2-46E2-BCDF-F2ADA92919A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99053" y="1673276"/>
            <a:ext cx="226211" cy="228600"/>
          </a:xfrm>
          <a:prstGeom prst="rect">
            <a:avLst/>
          </a:prstGeom>
        </p:spPr>
      </p:pic>
      <p:pic>
        <p:nvPicPr>
          <p:cNvPr id="12" name="Mspham0936082789">
            <a:extLst>
              <a:ext uri="{FF2B5EF4-FFF2-40B4-BE49-F238E27FC236}">
                <a16:creationId xmlns:a16="http://schemas.microsoft.com/office/drawing/2014/main" xmlns="" id="{B736B5CF-0974-4DED-A6BE-553DFB09139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958622" y="5476936"/>
            <a:ext cx="452423" cy="457200"/>
          </a:xfrm>
          <a:prstGeom prst="rect">
            <a:avLst/>
          </a:prstGeom>
        </p:spPr>
      </p:pic>
      <p:pic>
        <p:nvPicPr>
          <p:cNvPr id="13" name="Mspham0936082789">
            <a:extLst>
              <a:ext uri="{FF2B5EF4-FFF2-40B4-BE49-F238E27FC236}">
                <a16:creationId xmlns:a16="http://schemas.microsoft.com/office/drawing/2014/main" xmlns="" id="{547C16C3-A95C-416E-86E2-51CB3E102C8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315458" y="4578358"/>
            <a:ext cx="226211" cy="228600"/>
          </a:xfrm>
          <a:prstGeom prst="rect">
            <a:avLst/>
          </a:prstGeom>
        </p:spPr>
      </p:pic>
      <p:pic>
        <p:nvPicPr>
          <p:cNvPr id="14" name="Mspham0936082789">
            <a:extLst>
              <a:ext uri="{FF2B5EF4-FFF2-40B4-BE49-F238E27FC236}">
                <a16:creationId xmlns:a16="http://schemas.microsoft.com/office/drawing/2014/main" xmlns="" id="{3C3146D1-FB37-47D9-92F0-0A300878F4E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529814" y="1558976"/>
            <a:ext cx="226211" cy="228600"/>
          </a:xfrm>
          <a:prstGeom prst="rect">
            <a:avLst/>
          </a:prstGeom>
        </p:spPr>
      </p:pic>
      <p:pic>
        <p:nvPicPr>
          <p:cNvPr id="15" name="Mspham0936082789">
            <a:extLst>
              <a:ext uri="{FF2B5EF4-FFF2-40B4-BE49-F238E27FC236}">
                <a16:creationId xmlns:a16="http://schemas.microsoft.com/office/drawing/2014/main" xmlns="" id="{FCC52B29-7A48-4E04-933B-17C95014C4E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982575" y="4828987"/>
            <a:ext cx="226211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111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3 Tập 1 - Unit 9 What colour is it- - Lesson 2 - 1 Look, listen and repea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3 Tập 1 - Unit 9 What colour is it- - Lesson 2 - 1 Look, listen and repeat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3 Tập 1 - Unit 9 What colour is it- - Lesson 2 - 1 Look, listen and repeat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Anh 3 Tập 1 - Unit 9 What colour is it- - Lesson 2 - 1 Look, listen and repeat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ếng Anh 3 Tập 1 - Unit 9 What colour is it- - Lesson 2 - 1 Look, listen and repeat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iếng Anh 3 Tập 1 - Unit 9 What colour is it- - Lesson 2 - 1 Look, listen and repeat (mp3cut.net) (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2611120" y="892699"/>
            <a:ext cx="7090411" cy="1444101"/>
          </a:xfrm>
          <a:prstGeom prst="roundRect">
            <a:avLst>
              <a:gd name="adj" fmla="val 11039"/>
            </a:avLst>
          </a:prstGeom>
          <a:solidFill>
            <a:schemeClr val="accent4">
              <a:lumMod val="20000"/>
              <a:lumOff val="80000"/>
            </a:schemeClr>
          </a:solidFill>
          <a:ln w="28575"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838186" y="492589"/>
            <a:ext cx="213552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 Point and say</a:t>
            </a:r>
          </a:p>
        </p:txBody>
      </p:sp>
      <p:pic>
        <p:nvPicPr>
          <p:cNvPr id="2051" name="Picture 3" descr="https://s.sachmem.vn/public/images/TA3T1SHS/U9-L2-2-4-blorhjzhlgxrwbzf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1886" y="3893683"/>
            <a:ext cx="2418409" cy="2031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s.sachmem.vn/public/images/TA3T1SHS/U9-L2-2-5-fygexrkpknfxobs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1445" y="3821749"/>
            <a:ext cx="2413766" cy="2031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s://s.sachmem.vn/public/images/TA3T1SHS/U9-L2-2-3-omhqbijxksdqxpnu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7414" y="3893684"/>
            <a:ext cx="2407589" cy="2031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745781" y="954399"/>
            <a:ext cx="695575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>
                <a:solidFill>
                  <a:srgbClr val="333333"/>
                </a:solidFill>
                <a:latin typeface=".VnArial" panose="020B7200000000000000" pitchFamily="34" charset="0"/>
              </a:rPr>
              <a:t>What colour </a:t>
            </a:r>
            <a:r>
              <a:rPr lang="en-US" sz="3600" b="1">
                <a:solidFill>
                  <a:srgbClr val="FF0000"/>
                </a:solidFill>
                <a:latin typeface=".VnArial" panose="020B7200000000000000" pitchFamily="34" charset="0"/>
              </a:rPr>
              <a:t>is </a:t>
            </a:r>
            <a:r>
              <a:rPr lang="en-US" sz="3600" b="1">
                <a:solidFill>
                  <a:srgbClr val="333333"/>
                </a:solidFill>
                <a:latin typeface=".VnArial" panose="020B7200000000000000" pitchFamily="34" charset="0"/>
              </a:rPr>
              <a:t>your ________?</a:t>
            </a:r>
            <a:endParaRPr lang="en-US" sz="3600" b="1">
              <a:latin typeface=".VnArial" panose="020B7200000000000000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289061" y="1596124"/>
            <a:ext cx="416652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latin typeface=".VnArial" panose="020B7200000000000000" pitchFamily="34" charset="0"/>
              </a:rPr>
              <a:t>It's</a:t>
            </a:r>
            <a:r>
              <a:rPr lang="en-US" sz="3600" b="1">
                <a:solidFill>
                  <a:srgbClr val="333333"/>
                </a:solidFill>
                <a:latin typeface=".VnArial" panose="020B7200000000000000" pitchFamily="34" charset="0"/>
              </a:rPr>
              <a:t> ____________.</a:t>
            </a:r>
            <a:endParaRPr lang="en-US" sz="3600" b="1">
              <a:latin typeface=".VnArial" panose="020B7200000000000000" pitchFamily="34" charset="0"/>
            </a:endParaRPr>
          </a:p>
        </p:txBody>
      </p:sp>
      <p:cxnSp>
        <p:nvCxnSpPr>
          <p:cNvPr id="8" name="Straight Arrow Connector 7"/>
          <p:cNvCxnSpPr>
            <a:stCxn id="6" idx="2"/>
          </p:cNvCxnSpPr>
          <p:nvPr/>
        </p:nvCxnSpPr>
        <p:spPr>
          <a:xfrm flipH="1">
            <a:off x="3289062" y="2336800"/>
            <a:ext cx="2867264" cy="1484949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>
            <a:stCxn id="6" idx="2"/>
            <a:endCxn id="2051" idx="0"/>
          </p:cNvCxnSpPr>
          <p:nvPr/>
        </p:nvCxnSpPr>
        <p:spPr>
          <a:xfrm>
            <a:off x="6156326" y="2336800"/>
            <a:ext cx="24765" cy="1556883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6" idx="2"/>
            <a:endCxn id="2052" idx="0"/>
          </p:cNvCxnSpPr>
          <p:nvPr/>
        </p:nvCxnSpPr>
        <p:spPr>
          <a:xfrm>
            <a:off x="6156326" y="2336800"/>
            <a:ext cx="3502002" cy="1484949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239520" y="5997272"/>
            <a:ext cx="19100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rgbClr val="002060"/>
                </a:solidFill>
                <a:latin typeface=".VnArial" panose="020B7200000000000000" pitchFamily="34" charset="0"/>
              </a:rPr>
              <a:t>pen, blue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785525" y="5997270"/>
            <a:ext cx="26047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rgbClr val="002060"/>
                </a:solidFill>
                <a:latin typeface=".VnArial" panose="020B7200000000000000" pitchFamily="34" charset="0"/>
              </a:rPr>
              <a:t>ruler, white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8451445" y="5599403"/>
            <a:ext cx="260477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rgbClr val="002060"/>
                </a:solidFill>
                <a:latin typeface=".VnArial" panose="020B7200000000000000" pitchFamily="34" charset="0"/>
              </a:rPr>
              <a:t>pencil case, yellow</a:t>
            </a:r>
          </a:p>
        </p:txBody>
      </p:sp>
    </p:spTree>
    <p:extLst>
      <p:ext uri="{BB962C8B-B14F-4D97-AF65-F5344CB8AC3E}">
        <p14:creationId xmlns:p14="http://schemas.microsoft.com/office/powerpoint/2010/main" val="1638420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" grpId="0"/>
      <p:bldP spid="3" grpId="0"/>
      <p:bldP spid="13" grpId="0"/>
      <p:bldP spid="20" grpId="0"/>
      <p:bldP spid="2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838186" y="492589"/>
            <a:ext cx="213552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 Point and say</a:t>
            </a:r>
          </a:p>
        </p:txBody>
      </p:sp>
      <p:pic>
        <p:nvPicPr>
          <p:cNvPr id="2053" name="Picture 5" descr="https://s.sachmem.vn/public/images/TA3T1SHS/U9-L2-2-6-huodhqtrzkegibf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1682" y="3784570"/>
            <a:ext cx="1764050" cy="1487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s.sachmem.vn/public/images/TA3T1SHS/U9-L2-2-7-ymwpkflnbnukhiyx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1358" y="3920249"/>
            <a:ext cx="1763724" cy="1487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https://s.sachmem.vn/public/images/TA3T1SHS/U9-L2-2-8-fdzylrlapfzwykej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4461" y="3881059"/>
            <a:ext cx="1765075" cy="1487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ounded Rectangle 10"/>
          <p:cNvSpPr/>
          <p:nvPr/>
        </p:nvSpPr>
        <p:spPr>
          <a:xfrm>
            <a:off x="2611120" y="892699"/>
            <a:ext cx="7090411" cy="1444101"/>
          </a:xfrm>
          <a:prstGeom prst="roundRect">
            <a:avLst>
              <a:gd name="adj" fmla="val 11039"/>
            </a:avLst>
          </a:prstGeom>
          <a:solidFill>
            <a:schemeClr val="accent4">
              <a:lumMod val="20000"/>
              <a:lumOff val="80000"/>
            </a:schemeClr>
          </a:solidFill>
          <a:ln w="28575"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2745781" y="954399"/>
            <a:ext cx="675056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>
                <a:solidFill>
                  <a:srgbClr val="333333"/>
                </a:solidFill>
                <a:latin typeface=".VnArial" panose="020B7200000000000000" pitchFamily="34" charset="0"/>
              </a:rPr>
              <a:t>What colour </a:t>
            </a:r>
            <a:r>
              <a:rPr lang="en-US" sz="3600" b="1">
                <a:solidFill>
                  <a:srgbClr val="FF0000"/>
                </a:solidFill>
                <a:latin typeface=".VnArial" panose="020B7200000000000000" pitchFamily="34" charset="0"/>
              </a:rPr>
              <a:t>are </a:t>
            </a:r>
            <a:r>
              <a:rPr lang="en-US" sz="3600" b="1">
                <a:solidFill>
                  <a:srgbClr val="333333"/>
                </a:solidFill>
                <a:latin typeface=".VnArial" panose="020B7200000000000000" pitchFamily="34" charset="0"/>
              </a:rPr>
              <a:t>your ______?</a:t>
            </a:r>
            <a:endParaRPr lang="en-US" sz="3600" b="1">
              <a:latin typeface=".VnArial" panose="020B7200000000000000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289061" y="1596124"/>
            <a:ext cx="513473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latin typeface=".VnArial" panose="020B7200000000000000" pitchFamily="34" charset="0"/>
              </a:rPr>
              <a:t>They’re</a:t>
            </a:r>
            <a:r>
              <a:rPr lang="en-US" sz="3600" b="1">
                <a:solidFill>
                  <a:srgbClr val="333333"/>
                </a:solidFill>
                <a:latin typeface=".VnArial" panose="020B7200000000000000" pitchFamily="34" charset="0"/>
              </a:rPr>
              <a:t> </a:t>
            </a:r>
            <a:r>
              <a:rPr lang="en-US" sz="3600" b="1">
                <a:solidFill>
                  <a:srgbClr val="D33AB5"/>
                </a:solidFill>
                <a:latin typeface=".VnArial" panose="020B7200000000000000" pitchFamily="34" charset="0"/>
              </a:rPr>
              <a:t>____________</a:t>
            </a:r>
            <a:r>
              <a:rPr lang="en-US" sz="3600" b="1">
                <a:solidFill>
                  <a:srgbClr val="333333"/>
                </a:solidFill>
                <a:latin typeface=".VnArial" panose="020B7200000000000000" pitchFamily="34" charset="0"/>
              </a:rPr>
              <a:t>.</a:t>
            </a:r>
            <a:endParaRPr lang="en-US" sz="3600" b="1">
              <a:latin typeface=".VnArial" panose="020B7200000000000000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352670" y="5444596"/>
            <a:ext cx="278622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latin typeface=".VnArial" panose="020B7200000000000000" pitchFamily="34" charset="0"/>
              </a:rPr>
              <a:t>school bag</a:t>
            </a:r>
            <a:r>
              <a:rPr lang="en-US" sz="3200">
                <a:solidFill>
                  <a:srgbClr val="FF0000"/>
                </a:solidFill>
                <a:latin typeface=".VnArial" panose="020B7200000000000000" pitchFamily="34" charset="0"/>
              </a:rPr>
              <a:t>s</a:t>
            </a:r>
            <a:r>
              <a:rPr lang="en-US" sz="3200">
                <a:solidFill>
                  <a:srgbClr val="002060"/>
                </a:solidFill>
                <a:latin typeface=".VnArial" panose="020B7200000000000000" pitchFamily="34" charset="0"/>
              </a:rPr>
              <a:t>, </a:t>
            </a:r>
            <a:r>
              <a:rPr lang="en-US" sz="3200" b="1">
                <a:solidFill>
                  <a:srgbClr val="D33AB5"/>
                </a:solidFill>
                <a:latin typeface=".VnArial" panose="020B7200000000000000" pitchFamily="34" charset="0"/>
              </a:rPr>
              <a:t>brown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255429" y="5368767"/>
            <a:ext cx="260477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latin typeface=".VnArial" panose="020B7200000000000000" pitchFamily="34" charset="0"/>
              </a:rPr>
              <a:t>rubber</a:t>
            </a:r>
            <a:r>
              <a:rPr lang="en-US" sz="3200">
                <a:solidFill>
                  <a:srgbClr val="FF0000"/>
                </a:solidFill>
                <a:latin typeface=".VnArial" panose="020B7200000000000000" pitchFamily="34" charset="0"/>
              </a:rPr>
              <a:t>s</a:t>
            </a:r>
            <a:r>
              <a:rPr lang="en-US" sz="3200">
                <a:solidFill>
                  <a:srgbClr val="002060"/>
                </a:solidFill>
                <a:latin typeface=".VnArial" panose="020B7200000000000000" pitchFamily="34" charset="0"/>
              </a:rPr>
              <a:t>, </a:t>
            </a:r>
            <a:r>
              <a:rPr lang="en-US" sz="3200" b="1">
                <a:solidFill>
                  <a:srgbClr val="D33AB5"/>
                </a:solidFill>
                <a:latin typeface=".VnArial" panose="020B7200000000000000" pitchFamily="34" charset="0"/>
              </a:rPr>
              <a:t>green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654613" y="5368767"/>
            <a:ext cx="260477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latin typeface=".VnArial" panose="020B7200000000000000" pitchFamily="34" charset="0"/>
              </a:rPr>
              <a:t>notebook</a:t>
            </a:r>
            <a:r>
              <a:rPr lang="en-US" sz="3200">
                <a:solidFill>
                  <a:srgbClr val="FF0000"/>
                </a:solidFill>
                <a:latin typeface=".VnArial" panose="020B7200000000000000" pitchFamily="34" charset="0"/>
              </a:rPr>
              <a:t>s</a:t>
            </a:r>
            <a:r>
              <a:rPr lang="en-US" sz="3200">
                <a:solidFill>
                  <a:srgbClr val="002060"/>
                </a:solidFill>
                <a:latin typeface=".VnArial" panose="020B7200000000000000" pitchFamily="34" charset="0"/>
              </a:rPr>
              <a:t>, </a:t>
            </a:r>
            <a:r>
              <a:rPr lang="en-US" sz="3200" b="1">
                <a:solidFill>
                  <a:srgbClr val="D33AB5"/>
                </a:solidFill>
                <a:latin typeface=".VnArial" panose="020B7200000000000000" pitchFamily="34" charset="0"/>
              </a:rPr>
              <a:t>orange</a:t>
            </a:r>
          </a:p>
        </p:txBody>
      </p:sp>
      <p:cxnSp>
        <p:nvCxnSpPr>
          <p:cNvPr id="17" name="Straight Arrow Connector 16"/>
          <p:cNvCxnSpPr/>
          <p:nvPr/>
        </p:nvCxnSpPr>
        <p:spPr>
          <a:xfrm flipH="1">
            <a:off x="3525520" y="2336800"/>
            <a:ext cx="2630806" cy="1351280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stCxn id="11" idx="2"/>
            <a:endCxn id="2054" idx="0"/>
          </p:cNvCxnSpPr>
          <p:nvPr/>
        </p:nvCxnSpPr>
        <p:spPr>
          <a:xfrm>
            <a:off x="6156326" y="2336800"/>
            <a:ext cx="266894" cy="1583449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6156326" y="2336800"/>
            <a:ext cx="3180714" cy="1534160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08341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  <p:bldP spid="13" grpId="0"/>
      <p:bldP spid="14" grpId="0"/>
      <p:bldP spid="15" grpId="0"/>
      <p:bldP spid="1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838186" y="492589"/>
            <a:ext cx="156818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 Let’s talk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4217" y="801258"/>
            <a:ext cx="10078012" cy="5497941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4897120" y="3404910"/>
            <a:ext cx="365760" cy="365760"/>
          </a:xfrm>
          <a:prstGeom prst="ellipse">
            <a:avLst/>
          </a:prstGeom>
          <a:solidFill>
            <a:srgbClr val="FF3399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6" name="Oval 5"/>
          <p:cNvSpPr/>
          <p:nvPr/>
        </p:nvSpPr>
        <p:spPr>
          <a:xfrm>
            <a:off x="5103847" y="5091470"/>
            <a:ext cx="365760" cy="365760"/>
          </a:xfrm>
          <a:prstGeom prst="ellipse">
            <a:avLst/>
          </a:prstGeom>
          <a:solidFill>
            <a:srgbClr val="FF3399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7" name="Oval 6"/>
          <p:cNvSpPr/>
          <p:nvPr/>
        </p:nvSpPr>
        <p:spPr>
          <a:xfrm>
            <a:off x="6648167" y="4880730"/>
            <a:ext cx="365760" cy="365760"/>
          </a:xfrm>
          <a:prstGeom prst="ellipse">
            <a:avLst/>
          </a:prstGeom>
          <a:solidFill>
            <a:srgbClr val="FF3399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8" name="Oval 7"/>
          <p:cNvSpPr/>
          <p:nvPr/>
        </p:nvSpPr>
        <p:spPr>
          <a:xfrm>
            <a:off x="7704386" y="5732860"/>
            <a:ext cx="365760" cy="365760"/>
          </a:xfrm>
          <a:prstGeom prst="ellipse">
            <a:avLst/>
          </a:prstGeom>
          <a:solidFill>
            <a:srgbClr val="FF3399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9" name="Oval 8"/>
          <p:cNvSpPr/>
          <p:nvPr/>
        </p:nvSpPr>
        <p:spPr>
          <a:xfrm>
            <a:off x="6200706" y="5732860"/>
            <a:ext cx="365760" cy="365760"/>
          </a:xfrm>
          <a:prstGeom prst="ellipse">
            <a:avLst/>
          </a:prstGeom>
          <a:solidFill>
            <a:srgbClr val="FF3399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1" name="Oval 10"/>
          <p:cNvSpPr/>
          <p:nvPr/>
        </p:nvSpPr>
        <p:spPr>
          <a:xfrm>
            <a:off x="7887266" y="4514970"/>
            <a:ext cx="365760" cy="365760"/>
          </a:xfrm>
          <a:prstGeom prst="ellipse">
            <a:avLst/>
          </a:prstGeom>
          <a:solidFill>
            <a:srgbClr val="FF3399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19283277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sPham5"/>
          <p:cNvSpPr txBox="1"/>
          <p:nvPr/>
        </p:nvSpPr>
        <p:spPr>
          <a:xfrm>
            <a:off x="1478925" y="2678369"/>
            <a:ext cx="9414455" cy="1323439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algn="ctr" defTabSz="1500505">
              <a:spcBef>
                <a:spcPct val="50000"/>
              </a:spcBef>
            </a:pPr>
            <a:r>
              <a:rPr lang="en-US" altLang="zh-CN" sz="8000">
                <a:ln w="0">
                  <a:solidFill>
                    <a:schemeClr val="bg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per Black" panose="0208090404030B020404" pitchFamily="18" charset="0"/>
                <a:ea typeface="黑体" panose="02010609060101010101" pitchFamily="2" charset="-122"/>
              </a:rPr>
              <a:t>VOCABULARY</a:t>
            </a:r>
            <a:endParaRPr lang="en-US" altLang="zh-CN" sz="8000" dirty="0">
              <a:ln w="0">
                <a:solidFill>
                  <a:schemeClr val="bg1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oper Black" panose="0208090404030B020404" pitchFamily="18" charset="0"/>
              <a:ea typeface="黑体" panose="0201060906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326822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Mspham" descr="Smiling Alligator on Safari clipart">
            <a:extLst>
              <a:ext uri="{FF2B5EF4-FFF2-40B4-BE49-F238E27FC236}">
                <a16:creationId xmlns:a16="http://schemas.microsoft.com/office/drawing/2014/main" xmlns="" id="{A002739A-642A-1B4B-ADCD-A5E2CFC249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7655" y="1354903"/>
            <a:ext cx="3294148" cy="4370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Weekend Wrap-Up | Elevation eKidz Parent Blog">
            <a:extLst>
              <a:ext uri="{FF2B5EF4-FFF2-40B4-BE49-F238E27FC236}">
                <a16:creationId xmlns:a16="http://schemas.microsoft.com/office/drawing/2014/main" xmlns="" id="{7A887431-C66E-B84B-9190-BB60CCA830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0523" y="1757306"/>
            <a:ext cx="4028461" cy="1782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Msphamnext">
            <a:hlinkClick r:id="" action="ppaction://hlinkshowjump?jump=nextslide"/>
          </p:cNvPr>
          <p:cNvSpPr/>
          <p:nvPr/>
        </p:nvSpPr>
        <p:spPr>
          <a:xfrm>
            <a:off x="2760516" y="3788190"/>
            <a:ext cx="3205386" cy="569126"/>
          </a:xfrm>
          <a:prstGeom prst="roundRect">
            <a:avLst/>
          </a:prstGeom>
          <a:solidFill>
            <a:srgbClr val="F7D336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  <a:latin typeface=".VnBodoni" panose="020B7200000000000000" pitchFamily="34" charset="0"/>
              </a:rPr>
              <a:t>START</a:t>
            </a:r>
          </a:p>
        </p:txBody>
      </p:sp>
    </p:spTree>
    <p:extLst>
      <p:ext uri="{BB962C8B-B14F-4D97-AF65-F5344CB8AC3E}">
        <p14:creationId xmlns:p14="http://schemas.microsoft.com/office/powerpoint/2010/main" val="2109325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4371" y="4269813"/>
            <a:ext cx="5395428" cy="695004"/>
          </a:xfrm>
          <a:prstGeom prst="rect">
            <a:avLst/>
          </a:prstGeom>
        </p:spPr>
      </p:pic>
      <p:sp>
        <p:nvSpPr>
          <p:cNvPr id="18" name="Msphamcheck"/>
          <p:cNvSpPr/>
          <p:nvPr/>
        </p:nvSpPr>
        <p:spPr>
          <a:xfrm>
            <a:off x="2759772" y="4251792"/>
            <a:ext cx="3424626" cy="2318553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0" b="1">
              <a:solidFill>
                <a:schemeClr val="tx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B7DD09BD-BF39-D147-99D1-09F5126086B4}"/>
              </a:ext>
            </a:extLst>
          </p:cNvPr>
          <p:cNvSpPr txBox="1"/>
          <p:nvPr/>
        </p:nvSpPr>
        <p:spPr>
          <a:xfrm>
            <a:off x="7663105" y="2688870"/>
            <a:ext cx="3099842" cy="1824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They’re yellow.</a:t>
            </a:r>
            <a:endParaRPr lang="ru-RU" sz="4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3D7CDE5D-C061-EC4B-A4FA-3B7B942564F9}"/>
              </a:ext>
            </a:extLst>
          </p:cNvPr>
          <p:cNvSpPr txBox="1"/>
          <p:nvPr/>
        </p:nvSpPr>
        <p:spPr>
          <a:xfrm>
            <a:off x="7169799" y="1125623"/>
            <a:ext cx="35931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1"/>
              <a:t>What colour are your school bags?</a:t>
            </a:r>
            <a:endParaRPr lang="ru-RU" sz="3600" b="1" i="1" dirty="0"/>
          </a:p>
        </p:txBody>
      </p:sp>
      <p:pic>
        <p:nvPicPr>
          <p:cNvPr id="12" name="Picture 2" descr="Smiling Alligator on Safari clipart">
            <a:extLst>
              <a:ext uri="{FF2B5EF4-FFF2-40B4-BE49-F238E27FC236}">
                <a16:creationId xmlns:a16="http://schemas.microsoft.com/office/drawing/2014/main" xmlns="" id="{A002739A-642A-1B4B-ADCD-A5E2CFC249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2947" y="550876"/>
            <a:ext cx="885535" cy="1174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74371" y="447290"/>
            <a:ext cx="5395428" cy="3822523"/>
          </a:xfrm>
          <a:prstGeom prst="rect">
            <a:avLst/>
          </a:prstGeom>
        </p:spPr>
      </p:pic>
      <p:pic>
        <p:nvPicPr>
          <p:cNvPr id="15" name="Msphamstart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10639" y="2615290"/>
            <a:ext cx="707197" cy="707197"/>
          </a:xfrm>
          <a:prstGeom prst="rect">
            <a:avLst/>
          </a:prstGeom>
        </p:spPr>
      </p:pic>
      <p:sp>
        <p:nvSpPr>
          <p:cNvPr id="20" name="Msphamcheck"/>
          <p:cNvSpPr/>
          <p:nvPr/>
        </p:nvSpPr>
        <p:spPr>
          <a:xfrm>
            <a:off x="8144535" y="5516629"/>
            <a:ext cx="1222489" cy="569126"/>
          </a:xfrm>
          <a:prstGeom prst="roundRect">
            <a:avLst/>
          </a:prstGeom>
          <a:solidFill>
            <a:srgbClr val="EB2046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rgbClr val="FFFF00"/>
                </a:solidFill>
                <a:latin typeface=".VnBodoni" panose="020B7200000000000000" pitchFamily="34" charset="0"/>
              </a:rPr>
              <a:t>Check </a:t>
            </a:r>
          </a:p>
        </p:txBody>
      </p:sp>
      <p:sp>
        <p:nvSpPr>
          <p:cNvPr id="22" name="Msphamnext">
            <a:hlinkClick r:id="" action="ppaction://hlinkshowjump?jump=nextslide"/>
          </p:cNvPr>
          <p:cNvSpPr/>
          <p:nvPr/>
        </p:nvSpPr>
        <p:spPr>
          <a:xfrm>
            <a:off x="9540458" y="5516629"/>
            <a:ext cx="1222489" cy="569126"/>
          </a:xfrm>
          <a:prstGeom prst="roundRect">
            <a:avLst/>
          </a:prstGeom>
          <a:solidFill>
            <a:srgbClr val="F7D336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chemeClr val="tx1"/>
                </a:solidFill>
                <a:latin typeface=".VnBodoni" panose="020B7200000000000000" pitchFamily="34" charset="0"/>
              </a:rPr>
              <a:t>Next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75171" y="4579382"/>
            <a:ext cx="3058219" cy="1625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439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fla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8" grpId="0" animBg="1"/>
      <p:bldP spid="3" grpId="0"/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4371" y="4269813"/>
            <a:ext cx="5395428" cy="695004"/>
          </a:xfrm>
          <a:prstGeom prst="rect">
            <a:avLst/>
          </a:prstGeom>
        </p:spPr>
      </p:pic>
      <p:sp>
        <p:nvSpPr>
          <p:cNvPr id="18" name="Msphamcheck"/>
          <p:cNvSpPr/>
          <p:nvPr/>
        </p:nvSpPr>
        <p:spPr>
          <a:xfrm>
            <a:off x="2759772" y="4251792"/>
            <a:ext cx="3424626" cy="2318553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0" b="1">
              <a:solidFill>
                <a:schemeClr val="tx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B7DD09BD-BF39-D147-99D1-09F5126086B4}"/>
              </a:ext>
            </a:extLst>
          </p:cNvPr>
          <p:cNvSpPr txBox="1"/>
          <p:nvPr/>
        </p:nvSpPr>
        <p:spPr>
          <a:xfrm>
            <a:off x="7663105" y="2688870"/>
            <a:ext cx="3099842" cy="9015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lnSpc>
                <a:spcPct val="150000"/>
              </a:lnSpc>
              <a:defRPr sz="4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It’s pink.</a:t>
            </a:r>
            <a:endParaRPr lang="ru-RU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3D7CDE5D-C061-EC4B-A4FA-3B7B942564F9}"/>
              </a:ext>
            </a:extLst>
          </p:cNvPr>
          <p:cNvSpPr txBox="1"/>
          <p:nvPr/>
        </p:nvSpPr>
        <p:spPr>
          <a:xfrm>
            <a:off x="7084749" y="1158222"/>
            <a:ext cx="35826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1"/>
              <a:t>What colour is your ruller?</a:t>
            </a:r>
            <a:endParaRPr lang="ru-RU" sz="3600" b="1" i="1" dirty="0"/>
          </a:p>
        </p:txBody>
      </p:sp>
      <p:pic>
        <p:nvPicPr>
          <p:cNvPr id="12" name="Picture 2" descr="Smiling Alligator on Safari clipart">
            <a:extLst>
              <a:ext uri="{FF2B5EF4-FFF2-40B4-BE49-F238E27FC236}">
                <a16:creationId xmlns:a16="http://schemas.microsoft.com/office/drawing/2014/main" xmlns="" id="{A002739A-642A-1B4B-ADCD-A5E2CFC249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8069" y="655963"/>
            <a:ext cx="885535" cy="1174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74371" y="447290"/>
            <a:ext cx="5395428" cy="3822523"/>
          </a:xfrm>
          <a:prstGeom prst="rect">
            <a:avLst/>
          </a:prstGeom>
        </p:spPr>
      </p:pic>
      <p:pic>
        <p:nvPicPr>
          <p:cNvPr id="15" name="Msphamstart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10639" y="2615290"/>
            <a:ext cx="707197" cy="707197"/>
          </a:xfrm>
          <a:prstGeom prst="rect">
            <a:avLst/>
          </a:prstGeom>
        </p:spPr>
      </p:pic>
      <p:sp>
        <p:nvSpPr>
          <p:cNvPr id="20" name="Msphamcheck"/>
          <p:cNvSpPr/>
          <p:nvPr/>
        </p:nvSpPr>
        <p:spPr>
          <a:xfrm>
            <a:off x="8144535" y="5516629"/>
            <a:ext cx="1222489" cy="569126"/>
          </a:xfrm>
          <a:prstGeom prst="roundRect">
            <a:avLst/>
          </a:prstGeom>
          <a:solidFill>
            <a:srgbClr val="EB2046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rgbClr val="FFFF00"/>
                </a:solidFill>
                <a:latin typeface=".VnBodoni" panose="020B7200000000000000" pitchFamily="34" charset="0"/>
              </a:rPr>
              <a:t>Check </a:t>
            </a:r>
          </a:p>
        </p:txBody>
      </p:sp>
      <p:sp>
        <p:nvSpPr>
          <p:cNvPr id="22" name="Msphamnext">
            <a:hlinkClick r:id="" action="ppaction://hlinkshowjump?jump=nextslide"/>
          </p:cNvPr>
          <p:cNvSpPr/>
          <p:nvPr/>
        </p:nvSpPr>
        <p:spPr>
          <a:xfrm>
            <a:off x="9540458" y="5516629"/>
            <a:ext cx="1222489" cy="569126"/>
          </a:xfrm>
          <a:prstGeom prst="roundRect">
            <a:avLst/>
          </a:prstGeom>
          <a:solidFill>
            <a:srgbClr val="F7D336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chemeClr val="tx1"/>
                </a:solidFill>
                <a:latin typeface=".VnBodoni" panose="020B7200000000000000" pitchFamily="34" charset="0"/>
              </a:rPr>
              <a:t>Next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7"/>
          <a:srcRect l="8206" t="9121" r="9701" b="9234"/>
          <a:stretch/>
        </p:blipFill>
        <p:spPr>
          <a:xfrm>
            <a:off x="3417836" y="4394735"/>
            <a:ext cx="2025837" cy="2014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595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fla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8" grpId="0" animBg="1"/>
      <p:bldP spid="3" grpId="0"/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4371" y="4269813"/>
            <a:ext cx="5395428" cy="695004"/>
          </a:xfrm>
          <a:prstGeom prst="rect">
            <a:avLst/>
          </a:prstGeom>
        </p:spPr>
      </p:pic>
      <p:sp>
        <p:nvSpPr>
          <p:cNvPr id="18" name="Msphamcheck"/>
          <p:cNvSpPr/>
          <p:nvPr/>
        </p:nvSpPr>
        <p:spPr>
          <a:xfrm>
            <a:off x="2759772" y="4251792"/>
            <a:ext cx="3424626" cy="2318553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0" b="1">
              <a:solidFill>
                <a:schemeClr val="tx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B7DD09BD-BF39-D147-99D1-09F5126086B4}"/>
              </a:ext>
            </a:extLst>
          </p:cNvPr>
          <p:cNvSpPr txBox="1"/>
          <p:nvPr/>
        </p:nvSpPr>
        <p:spPr>
          <a:xfrm>
            <a:off x="7663105" y="2688870"/>
            <a:ext cx="3099842" cy="9015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lnSpc>
                <a:spcPct val="150000"/>
              </a:lnSpc>
              <a:defRPr sz="4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They’e red.</a:t>
            </a:r>
            <a:endParaRPr lang="ru-RU" dirty="0"/>
          </a:p>
        </p:txBody>
      </p:sp>
      <p:pic>
        <p:nvPicPr>
          <p:cNvPr id="12" name="Picture 2" descr="Smiling Alligator on Safari clipart">
            <a:extLst>
              <a:ext uri="{FF2B5EF4-FFF2-40B4-BE49-F238E27FC236}">
                <a16:creationId xmlns:a16="http://schemas.microsoft.com/office/drawing/2014/main" xmlns="" id="{A002739A-642A-1B4B-ADCD-A5E2CFC249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8069" y="655963"/>
            <a:ext cx="885535" cy="1174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74371" y="447290"/>
            <a:ext cx="5395428" cy="3822523"/>
          </a:xfrm>
          <a:prstGeom prst="rect">
            <a:avLst/>
          </a:prstGeom>
        </p:spPr>
      </p:pic>
      <p:pic>
        <p:nvPicPr>
          <p:cNvPr id="15" name="Msphamstart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10639" y="2615290"/>
            <a:ext cx="707197" cy="707197"/>
          </a:xfrm>
          <a:prstGeom prst="rect">
            <a:avLst/>
          </a:prstGeom>
        </p:spPr>
      </p:pic>
      <p:sp>
        <p:nvSpPr>
          <p:cNvPr id="20" name="Msphamcheck"/>
          <p:cNvSpPr/>
          <p:nvPr/>
        </p:nvSpPr>
        <p:spPr>
          <a:xfrm>
            <a:off x="8144535" y="5516629"/>
            <a:ext cx="1222489" cy="569126"/>
          </a:xfrm>
          <a:prstGeom prst="roundRect">
            <a:avLst/>
          </a:prstGeom>
          <a:solidFill>
            <a:srgbClr val="EB2046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rgbClr val="FFFF00"/>
                </a:solidFill>
                <a:latin typeface=".VnBodoni" panose="020B7200000000000000" pitchFamily="34" charset="0"/>
              </a:rPr>
              <a:t>Check </a:t>
            </a:r>
          </a:p>
        </p:txBody>
      </p:sp>
      <p:sp>
        <p:nvSpPr>
          <p:cNvPr id="22" name="Msphamnext">
            <a:hlinkClick r:id="" action="ppaction://hlinkshowjump?jump=nextslide"/>
          </p:cNvPr>
          <p:cNvSpPr/>
          <p:nvPr/>
        </p:nvSpPr>
        <p:spPr>
          <a:xfrm>
            <a:off x="9540458" y="5516629"/>
            <a:ext cx="1222489" cy="569126"/>
          </a:xfrm>
          <a:prstGeom prst="roundRect">
            <a:avLst/>
          </a:prstGeom>
          <a:solidFill>
            <a:srgbClr val="F7D336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chemeClr val="tx1"/>
                </a:solidFill>
                <a:latin typeface=".VnBodoni" panose="020B7200000000000000" pitchFamily="34" charset="0"/>
              </a:rPr>
              <a:t>Next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3D7CDE5D-C061-EC4B-A4FA-3B7B942564F9}"/>
              </a:ext>
            </a:extLst>
          </p:cNvPr>
          <p:cNvSpPr txBox="1"/>
          <p:nvPr/>
        </p:nvSpPr>
        <p:spPr>
          <a:xfrm>
            <a:off x="7084749" y="1158222"/>
            <a:ext cx="35826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1"/>
              <a:t>What colour are your pens?</a:t>
            </a:r>
            <a:endParaRPr lang="ru-RU" sz="3600" b="1" i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67599" y="4427187"/>
            <a:ext cx="2731245" cy="1969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242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fla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8" grpId="0" animBg="1"/>
      <p:bldP spid="3" grpId="0"/>
      <p:bldP spid="1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4371" y="4269813"/>
            <a:ext cx="5395428" cy="695004"/>
          </a:xfrm>
          <a:prstGeom prst="rect">
            <a:avLst/>
          </a:prstGeom>
        </p:spPr>
      </p:pic>
      <p:sp>
        <p:nvSpPr>
          <p:cNvPr id="18" name="Msphamcheck"/>
          <p:cNvSpPr/>
          <p:nvPr/>
        </p:nvSpPr>
        <p:spPr>
          <a:xfrm>
            <a:off x="2759772" y="4251792"/>
            <a:ext cx="3424626" cy="2318553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0" b="1">
              <a:solidFill>
                <a:schemeClr val="tx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B7DD09BD-BF39-D147-99D1-09F5126086B4}"/>
              </a:ext>
            </a:extLst>
          </p:cNvPr>
          <p:cNvSpPr txBox="1"/>
          <p:nvPr/>
        </p:nvSpPr>
        <p:spPr>
          <a:xfrm>
            <a:off x="7663105" y="2688870"/>
            <a:ext cx="3099842" cy="1824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lnSpc>
                <a:spcPct val="150000"/>
              </a:lnSpc>
              <a:defRPr sz="4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They’e blue.</a:t>
            </a:r>
            <a:endParaRPr lang="ru-RU" dirty="0"/>
          </a:p>
        </p:txBody>
      </p:sp>
      <p:pic>
        <p:nvPicPr>
          <p:cNvPr id="12" name="Picture 2" descr="Smiling Alligator on Safari clipart">
            <a:extLst>
              <a:ext uri="{FF2B5EF4-FFF2-40B4-BE49-F238E27FC236}">
                <a16:creationId xmlns:a16="http://schemas.microsoft.com/office/drawing/2014/main" xmlns="" id="{A002739A-642A-1B4B-ADCD-A5E2CFC249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4094" y="748215"/>
            <a:ext cx="885535" cy="1174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74371" y="447290"/>
            <a:ext cx="5395428" cy="3822523"/>
          </a:xfrm>
          <a:prstGeom prst="rect">
            <a:avLst/>
          </a:prstGeom>
        </p:spPr>
      </p:pic>
      <p:pic>
        <p:nvPicPr>
          <p:cNvPr id="15" name="Msphamstart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10639" y="2615290"/>
            <a:ext cx="707197" cy="707197"/>
          </a:xfrm>
          <a:prstGeom prst="rect">
            <a:avLst/>
          </a:prstGeom>
        </p:spPr>
      </p:pic>
      <p:sp>
        <p:nvSpPr>
          <p:cNvPr id="20" name="Msphamcheck"/>
          <p:cNvSpPr/>
          <p:nvPr/>
        </p:nvSpPr>
        <p:spPr>
          <a:xfrm>
            <a:off x="8144535" y="5516629"/>
            <a:ext cx="1222489" cy="569126"/>
          </a:xfrm>
          <a:prstGeom prst="roundRect">
            <a:avLst/>
          </a:prstGeom>
          <a:solidFill>
            <a:srgbClr val="EB2046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rgbClr val="FFFF00"/>
                </a:solidFill>
                <a:latin typeface=".VnBodoni" panose="020B7200000000000000" pitchFamily="34" charset="0"/>
              </a:rPr>
              <a:t>Check </a:t>
            </a:r>
          </a:p>
        </p:txBody>
      </p:sp>
      <p:sp>
        <p:nvSpPr>
          <p:cNvPr id="22" name="Msphamnext">
            <a:hlinkClick r:id="" action="ppaction://hlinkshowjump?jump=nextslide"/>
          </p:cNvPr>
          <p:cNvSpPr/>
          <p:nvPr/>
        </p:nvSpPr>
        <p:spPr>
          <a:xfrm>
            <a:off x="9540458" y="5516629"/>
            <a:ext cx="1222489" cy="569126"/>
          </a:xfrm>
          <a:prstGeom prst="roundRect">
            <a:avLst/>
          </a:prstGeom>
          <a:solidFill>
            <a:srgbClr val="F7D336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chemeClr val="tx1"/>
                </a:solidFill>
                <a:latin typeface=".VnBodoni" panose="020B7200000000000000" pitchFamily="34" charset="0"/>
              </a:rPr>
              <a:t>Next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3D7CDE5D-C061-EC4B-A4FA-3B7B942564F9}"/>
              </a:ext>
            </a:extLst>
          </p:cNvPr>
          <p:cNvSpPr txBox="1"/>
          <p:nvPr/>
        </p:nvSpPr>
        <p:spPr>
          <a:xfrm>
            <a:off x="6777463" y="1131963"/>
            <a:ext cx="395663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1"/>
              <a:t>What colour are your pencil cases?</a:t>
            </a:r>
            <a:endParaRPr lang="ru-RU" sz="3600" b="1" i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64237" y="4476171"/>
            <a:ext cx="3084843" cy="2176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913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fla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8" grpId="0" animBg="1"/>
      <p:bldP spid="3" grpId="0"/>
      <p:bldP spid="1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4371" y="4269813"/>
            <a:ext cx="5395428" cy="695004"/>
          </a:xfrm>
          <a:prstGeom prst="rect">
            <a:avLst/>
          </a:prstGeom>
        </p:spPr>
      </p:pic>
      <p:sp>
        <p:nvSpPr>
          <p:cNvPr id="18" name="Msphamcheck"/>
          <p:cNvSpPr/>
          <p:nvPr/>
        </p:nvSpPr>
        <p:spPr>
          <a:xfrm>
            <a:off x="2759772" y="4251792"/>
            <a:ext cx="3424626" cy="2318553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0" b="1">
              <a:solidFill>
                <a:schemeClr val="tx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B7DD09BD-BF39-D147-99D1-09F5126086B4}"/>
              </a:ext>
            </a:extLst>
          </p:cNvPr>
          <p:cNvSpPr txBox="1"/>
          <p:nvPr/>
        </p:nvSpPr>
        <p:spPr>
          <a:xfrm>
            <a:off x="7663105" y="2688870"/>
            <a:ext cx="3099842" cy="1824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lnSpc>
                <a:spcPct val="150000"/>
              </a:lnSpc>
              <a:defRPr sz="4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They’e purple.</a:t>
            </a:r>
            <a:endParaRPr lang="ru-RU" dirty="0"/>
          </a:p>
        </p:txBody>
      </p:sp>
      <p:pic>
        <p:nvPicPr>
          <p:cNvPr id="12" name="Picture 2" descr="Smiling Alligator on Safari clipart">
            <a:extLst>
              <a:ext uri="{FF2B5EF4-FFF2-40B4-BE49-F238E27FC236}">
                <a16:creationId xmlns:a16="http://schemas.microsoft.com/office/drawing/2014/main" xmlns="" id="{A002739A-642A-1B4B-ADCD-A5E2CFC249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8069" y="655963"/>
            <a:ext cx="885535" cy="1174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74371" y="447290"/>
            <a:ext cx="5395428" cy="3822523"/>
          </a:xfrm>
          <a:prstGeom prst="rect">
            <a:avLst/>
          </a:prstGeom>
        </p:spPr>
      </p:pic>
      <p:pic>
        <p:nvPicPr>
          <p:cNvPr id="15" name="Msphamstart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10639" y="2615290"/>
            <a:ext cx="707197" cy="707197"/>
          </a:xfrm>
          <a:prstGeom prst="rect">
            <a:avLst/>
          </a:prstGeom>
        </p:spPr>
      </p:pic>
      <p:sp>
        <p:nvSpPr>
          <p:cNvPr id="20" name="Msphamcheck"/>
          <p:cNvSpPr/>
          <p:nvPr/>
        </p:nvSpPr>
        <p:spPr>
          <a:xfrm>
            <a:off x="8144535" y="5516629"/>
            <a:ext cx="1222489" cy="569126"/>
          </a:xfrm>
          <a:prstGeom prst="roundRect">
            <a:avLst/>
          </a:prstGeom>
          <a:solidFill>
            <a:srgbClr val="EB2046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rgbClr val="FFFF00"/>
                </a:solidFill>
                <a:latin typeface=".VnBodoni" panose="020B7200000000000000" pitchFamily="34" charset="0"/>
              </a:rPr>
              <a:t>Check </a:t>
            </a:r>
          </a:p>
        </p:txBody>
      </p:sp>
      <p:sp>
        <p:nvSpPr>
          <p:cNvPr id="22" name="Msphamnext">
            <a:hlinkClick r:id="" action="ppaction://hlinkshowjump?jump=nextslide"/>
          </p:cNvPr>
          <p:cNvSpPr/>
          <p:nvPr/>
        </p:nvSpPr>
        <p:spPr>
          <a:xfrm>
            <a:off x="9540458" y="5516629"/>
            <a:ext cx="1222489" cy="569126"/>
          </a:xfrm>
          <a:prstGeom prst="roundRect">
            <a:avLst/>
          </a:prstGeom>
          <a:solidFill>
            <a:srgbClr val="F7D336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chemeClr val="tx1"/>
                </a:solidFill>
                <a:latin typeface=".VnBodoni" panose="020B7200000000000000" pitchFamily="34" charset="0"/>
              </a:rPr>
              <a:t>Next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B7DD09BD-BF39-D147-99D1-09F5126086B4}"/>
              </a:ext>
            </a:extLst>
          </p:cNvPr>
          <p:cNvSpPr txBox="1"/>
          <p:nvPr/>
        </p:nvSpPr>
        <p:spPr>
          <a:xfrm>
            <a:off x="9330915" y="-1135584"/>
            <a:ext cx="3099842" cy="9015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</a:t>
            </a:r>
            <a:endParaRPr lang="ru-RU" sz="4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3D7CDE5D-C061-EC4B-A4FA-3B7B942564F9}"/>
              </a:ext>
            </a:extLst>
          </p:cNvPr>
          <p:cNvSpPr txBox="1"/>
          <p:nvPr/>
        </p:nvSpPr>
        <p:spPr>
          <a:xfrm>
            <a:off x="7084749" y="1158222"/>
            <a:ext cx="35826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1"/>
              <a:t>What colour are your pencils?</a:t>
            </a:r>
            <a:endParaRPr lang="ru-RU" sz="3600" b="1" i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98601" y="4515046"/>
            <a:ext cx="2115495" cy="1859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96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fla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8" grpId="0" animBg="1"/>
      <p:bldP spid="3" grpId="0"/>
      <p:bldP spid="1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4371" y="4269813"/>
            <a:ext cx="5395428" cy="695004"/>
          </a:xfrm>
          <a:prstGeom prst="rect">
            <a:avLst/>
          </a:prstGeom>
        </p:spPr>
      </p:pic>
      <p:sp>
        <p:nvSpPr>
          <p:cNvPr id="18" name="Msphamcheck"/>
          <p:cNvSpPr/>
          <p:nvPr/>
        </p:nvSpPr>
        <p:spPr>
          <a:xfrm>
            <a:off x="2759772" y="4251792"/>
            <a:ext cx="3424626" cy="2318553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0" b="1">
              <a:solidFill>
                <a:schemeClr val="tx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B7DD09BD-BF39-D147-99D1-09F5126086B4}"/>
              </a:ext>
            </a:extLst>
          </p:cNvPr>
          <p:cNvSpPr txBox="1"/>
          <p:nvPr/>
        </p:nvSpPr>
        <p:spPr>
          <a:xfrm>
            <a:off x="7663105" y="2688870"/>
            <a:ext cx="3099842" cy="9015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lnSpc>
                <a:spcPct val="150000"/>
              </a:lnSpc>
              <a:defRPr sz="4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It’s orange.</a:t>
            </a:r>
            <a:endParaRPr lang="ru-RU" dirty="0"/>
          </a:p>
        </p:txBody>
      </p:sp>
      <p:pic>
        <p:nvPicPr>
          <p:cNvPr id="12" name="Picture 2" descr="Smiling Alligator on Safari clipart">
            <a:extLst>
              <a:ext uri="{FF2B5EF4-FFF2-40B4-BE49-F238E27FC236}">
                <a16:creationId xmlns:a16="http://schemas.microsoft.com/office/drawing/2014/main" xmlns="" id="{A002739A-642A-1B4B-ADCD-A5E2CFC249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8069" y="655963"/>
            <a:ext cx="885535" cy="1174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74371" y="447290"/>
            <a:ext cx="5395428" cy="3822523"/>
          </a:xfrm>
          <a:prstGeom prst="rect">
            <a:avLst/>
          </a:prstGeom>
        </p:spPr>
      </p:pic>
      <p:pic>
        <p:nvPicPr>
          <p:cNvPr id="15" name="Msphamstart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10639" y="2615290"/>
            <a:ext cx="707197" cy="707197"/>
          </a:xfrm>
          <a:prstGeom prst="rect">
            <a:avLst/>
          </a:prstGeom>
        </p:spPr>
      </p:pic>
      <p:sp>
        <p:nvSpPr>
          <p:cNvPr id="20" name="Msphamcheck"/>
          <p:cNvSpPr/>
          <p:nvPr/>
        </p:nvSpPr>
        <p:spPr>
          <a:xfrm>
            <a:off x="8144535" y="5516629"/>
            <a:ext cx="1222489" cy="569126"/>
          </a:xfrm>
          <a:prstGeom prst="roundRect">
            <a:avLst/>
          </a:prstGeom>
          <a:solidFill>
            <a:srgbClr val="EB2046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rgbClr val="FFFF00"/>
                </a:solidFill>
                <a:latin typeface=".VnBodoni" panose="020B7200000000000000" pitchFamily="34" charset="0"/>
              </a:rPr>
              <a:t>Check </a:t>
            </a:r>
          </a:p>
        </p:txBody>
      </p:sp>
      <p:sp>
        <p:nvSpPr>
          <p:cNvPr id="22" name="Msphamnext">
            <a:hlinkClick r:id="" action="ppaction://hlinkshowjump?jump=nextslide"/>
          </p:cNvPr>
          <p:cNvSpPr/>
          <p:nvPr/>
        </p:nvSpPr>
        <p:spPr>
          <a:xfrm>
            <a:off x="9540458" y="5516629"/>
            <a:ext cx="1222489" cy="569126"/>
          </a:xfrm>
          <a:prstGeom prst="roundRect">
            <a:avLst/>
          </a:prstGeom>
          <a:solidFill>
            <a:srgbClr val="F7D336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chemeClr val="tx1"/>
                </a:solidFill>
                <a:latin typeface=".VnBodoni" panose="020B7200000000000000" pitchFamily="34" charset="0"/>
              </a:rPr>
              <a:t>Next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B7DD09BD-BF39-D147-99D1-09F5126086B4}"/>
              </a:ext>
            </a:extLst>
          </p:cNvPr>
          <p:cNvSpPr txBox="1"/>
          <p:nvPr/>
        </p:nvSpPr>
        <p:spPr>
          <a:xfrm>
            <a:off x="9330915" y="-1135584"/>
            <a:ext cx="3099842" cy="9015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</a:t>
            </a:r>
            <a:endParaRPr lang="ru-RU" sz="4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5899" y="4529513"/>
            <a:ext cx="3012372" cy="176311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3D7CDE5D-C061-EC4B-A4FA-3B7B942564F9}"/>
              </a:ext>
            </a:extLst>
          </p:cNvPr>
          <p:cNvSpPr txBox="1"/>
          <p:nvPr/>
        </p:nvSpPr>
        <p:spPr>
          <a:xfrm>
            <a:off x="7084749" y="1158222"/>
            <a:ext cx="35826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1"/>
              <a:t>What colour is your pencil case?</a:t>
            </a:r>
            <a:endParaRPr lang="ru-RU" sz="3600" b="1" i="1" dirty="0"/>
          </a:p>
        </p:txBody>
      </p:sp>
    </p:spTree>
    <p:extLst>
      <p:ext uri="{BB962C8B-B14F-4D97-AF65-F5344CB8AC3E}">
        <p14:creationId xmlns:p14="http://schemas.microsoft.com/office/powerpoint/2010/main" val="2640846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fla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8" grpId="0" animBg="1"/>
      <p:bldP spid="3" grpId="0"/>
      <p:bldP spid="1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4371" y="4269813"/>
            <a:ext cx="5395428" cy="695004"/>
          </a:xfrm>
          <a:prstGeom prst="rect">
            <a:avLst/>
          </a:prstGeom>
        </p:spPr>
      </p:pic>
      <p:sp>
        <p:nvSpPr>
          <p:cNvPr id="18" name="Msphamcheck"/>
          <p:cNvSpPr/>
          <p:nvPr/>
        </p:nvSpPr>
        <p:spPr>
          <a:xfrm>
            <a:off x="2759772" y="4251792"/>
            <a:ext cx="3424626" cy="2318553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0" b="1">
              <a:solidFill>
                <a:schemeClr val="tx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B7DD09BD-BF39-D147-99D1-09F5126086B4}"/>
              </a:ext>
            </a:extLst>
          </p:cNvPr>
          <p:cNvSpPr txBox="1"/>
          <p:nvPr/>
        </p:nvSpPr>
        <p:spPr>
          <a:xfrm>
            <a:off x="7663105" y="2688870"/>
            <a:ext cx="3099842" cy="9015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lnSpc>
                <a:spcPct val="150000"/>
              </a:lnSpc>
              <a:defRPr sz="4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It’s brown.</a:t>
            </a:r>
            <a:endParaRPr lang="ru-RU" dirty="0"/>
          </a:p>
        </p:txBody>
      </p:sp>
      <p:pic>
        <p:nvPicPr>
          <p:cNvPr id="12" name="Picture 2" descr="Smiling Alligator on Safari clipart">
            <a:extLst>
              <a:ext uri="{FF2B5EF4-FFF2-40B4-BE49-F238E27FC236}">
                <a16:creationId xmlns:a16="http://schemas.microsoft.com/office/drawing/2014/main" xmlns="" id="{A002739A-642A-1B4B-ADCD-A5E2CFC249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8069" y="655963"/>
            <a:ext cx="885535" cy="1174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74371" y="447290"/>
            <a:ext cx="5395428" cy="3822523"/>
          </a:xfrm>
          <a:prstGeom prst="rect">
            <a:avLst/>
          </a:prstGeom>
        </p:spPr>
      </p:pic>
      <p:pic>
        <p:nvPicPr>
          <p:cNvPr id="15" name="Msphamstart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10639" y="2615290"/>
            <a:ext cx="707197" cy="707197"/>
          </a:xfrm>
          <a:prstGeom prst="rect">
            <a:avLst/>
          </a:prstGeom>
        </p:spPr>
      </p:pic>
      <p:sp>
        <p:nvSpPr>
          <p:cNvPr id="20" name="Msphamcheck"/>
          <p:cNvSpPr/>
          <p:nvPr/>
        </p:nvSpPr>
        <p:spPr>
          <a:xfrm>
            <a:off x="8144535" y="5516629"/>
            <a:ext cx="1222489" cy="569126"/>
          </a:xfrm>
          <a:prstGeom prst="roundRect">
            <a:avLst/>
          </a:prstGeom>
          <a:solidFill>
            <a:srgbClr val="EB2046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rgbClr val="FFFF00"/>
                </a:solidFill>
                <a:latin typeface=".VnBodoni" panose="020B7200000000000000" pitchFamily="34" charset="0"/>
              </a:rPr>
              <a:t>Check </a:t>
            </a:r>
          </a:p>
        </p:txBody>
      </p:sp>
      <p:sp>
        <p:nvSpPr>
          <p:cNvPr id="22" name="Msphamnext">
            <a:hlinkClick r:id="" action="ppaction://hlinkshowjump?jump=nextslide"/>
          </p:cNvPr>
          <p:cNvSpPr/>
          <p:nvPr/>
        </p:nvSpPr>
        <p:spPr>
          <a:xfrm>
            <a:off x="9540458" y="5516629"/>
            <a:ext cx="1222489" cy="569126"/>
          </a:xfrm>
          <a:prstGeom prst="roundRect">
            <a:avLst/>
          </a:prstGeom>
          <a:solidFill>
            <a:srgbClr val="F7D336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chemeClr val="tx1"/>
                </a:solidFill>
                <a:latin typeface=".VnBodoni" panose="020B7200000000000000" pitchFamily="34" charset="0"/>
              </a:rPr>
              <a:t>Next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4838" y="4419900"/>
            <a:ext cx="2294493" cy="198233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3D7CDE5D-C061-EC4B-A4FA-3B7B942564F9}"/>
              </a:ext>
            </a:extLst>
          </p:cNvPr>
          <p:cNvSpPr txBox="1"/>
          <p:nvPr/>
        </p:nvSpPr>
        <p:spPr>
          <a:xfrm>
            <a:off x="7084749" y="1158222"/>
            <a:ext cx="35826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1"/>
              <a:t>What colour is your notebook?</a:t>
            </a:r>
            <a:endParaRPr lang="ru-RU" sz="3600" b="1" i="1" dirty="0"/>
          </a:p>
        </p:txBody>
      </p:sp>
    </p:spTree>
    <p:extLst>
      <p:ext uri="{BB962C8B-B14F-4D97-AF65-F5344CB8AC3E}">
        <p14:creationId xmlns:p14="http://schemas.microsoft.com/office/powerpoint/2010/main" val="1153116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fla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8" grpId="0" animBg="1"/>
      <p:bldP spid="3" grpId="0"/>
      <p:bldP spid="1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4371" y="4269813"/>
            <a:ext cx="5395428" cy="695004"/>
          </a:xfrm>
          <a:prstGeom prst="rect">
            <a:avLst/>
          </a:prstGeom>
        </p:spPr>
      </p:pic>
      <p:sp>
        <p:nvSpPr>
          <p:cNvPr id="18" name="Msphamcheck"/>
          <p:cNvSpPr/>
          <p:nvPr/>
        </p:nvSpPr>
        <p:spPr>
          <a:xfrm>
            <a:off x="2759772" y="4251792"/>
            <a:ext cx="3424626" cy="2318553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0" b="1">
              <a:solidFill>
                <a:schemeClr val="tx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B7DD09BD-BF39-D147-99D1-09F5126086B4}"/>
              </a:ext>
            </a:extLst>
          </p:cNvPr>
          <p:cNvSpPr txBox="1"/>
          <p:nvPr/>
        </p:nvSpPr>
        <p:spPr>
          <a:xfrm>
            <a:off x="7663105" y="2688870"/>
            <a:ext cx="3099842" cy="9015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lnSpc>
                <a:spcPct val="150000"/>
              </a:lnSpc>
              <a:defRPr sz="4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It’s green.</a:t>
            </a:r>
            <a:endParaRPr lang="ru-RU" dirty="0"/>
          </a:p>
        </p:txBody>
      </p:sp>
      <p:pic>
        <p:nvPicPr>
          <p:cNvPr id="12" name="Picture 2" descr="Smiling Alligator on Safari clipart">
            <a:extLst>
              <a:ext uri="{FF2B5EF4-FFF2-40B4-BE49-F238E27FC236}">
                <a16:creationId xmlns:a16="http://schemas.microsoft.com/office/drawing/2014/main" xmlns="" id="{A002739A-642A-1B4B-ADCD-A5E2CFC249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8069" y="655963"/>
            <a:ext cx="885535" cy="1174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74371" y="447290"/>
            <a:ext cx="5395428" cy="3822523"/>
          </a:xfrm>
          <a:prstGeom prst="rect">
            <a:avLst/>
          </a:prstGeom>
        </p:spPr>
      </p:pic>
      <p:pic>
        <p:nvPicPr>
          <p:cNvPr id="15" name="Msphamstart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10639" y="2615290"/>
            <a:ext cx="707197" cy="707197"/>
          </a:xfrm>
          <a:prstGeom prst="rect">
            <a:avLst/>
          </a:prstGeom>
        </p:spPr>
      </p:pic>
      <p:sp>
        <p:nvSpPr>
          <p:cNvPr id="20" name="Msphamcheck"/>
          <p:cNvSpPr/>
          <p:nvPr/>
        </p:nvSpPr>
        <p:spPr>
          <a:xfrm>
            <a:off x="8144535" y="5516629"/>
            <a:ext cx="1222489" cy="569126"/>
          </a:xfrm>
          <a:prstGeom prst="roundRect">
            <a:avLst/>
          </a:prstGeom>
          <a:solidFill>
            <a:srgbClr val="EB2046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rgbClr val="FFFF00"/>
                </a:solidFill>
                <a:latin typeface=".VnBodoni" panose="020B7200000000000000" pitchFamily="34" charset="0"/>
              </a:rPr>
              <a:t>Check </a:t>
            </a:r>
          </a:p>
        </p:txBody>
      </p:sp>
      <p:sp>
        <p:nvSpPr>
          <p:cNvPr id="22" name="Msphamnext">
            <a:hlinkClick r:id="" action="ppaction://hlinkshowjump?jump=nextslide"/>
          </p:cNvPr>
          <p:cNvSpPr/>
          <p:nvPr/>
        </p:nvSpPr>
        <p:spPr>
          <a:xfrm>
            <a:off x="9540458" y="5516629"/>
            <a:ext cx="1222489" cy="569126"/>
          </a:xfrm>
          <a:prstGeom prst="roundRect">
            <a:avLst/>
          </a:prstGeom>
          <a:solidFill>
            <a:srgbClr val="F7D336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chemeClr val="tx1"/>
                </a:solidFill>
                <a:latin typeface=".VnBodoni" panose="020B7200000000000000" pitchFamily="34" charset="0"/>
              </a:rPr>
              <a:t>Next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B7DD09BD-BF39-D147-99D1-09F5126086B4}"/>
              </a:ext>
            </a:extLst>
          </p:cNvPr>
          <p:cNvSpPr txBox="1"/>
          <p:nvPr/>
        </p:nvSpPr>
        <p:spPr>
          <a:xfrm>
            <a:off x="9330915" y="-1135584"/>
            <a:ext cx="3099842" cy="9015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</a:t>
            </a:r>
            <a:endParaRPr lang="ru-RU" sz="4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8492" y="4471095"/>
            <a:ext cx="1848682" cy="1848682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3D7CDE5D-C061-EC4B-A4FA-3B7B942564F9}"/>
              </a:ext>
            </a:extLst>
          </p:cNvPr>
          <p:cNvSpPr txBox="1"/>
          <p:nvPr/>
        </p:nvSpPr>
        <p:spPr>
          <a:xfrm>
            <a:off x="7084749" y="1158222"/>
            <a:ext cx="35826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1"/>
              <a:t>What colour is your rubber?</a:t>
            </a:r>
            <a:endParaRPr lang="ru-RU" sz="3600" b="1" i="1" dirty="0"/>
          </a:p>
        </p:txBody>
      </p:sp>
    </p:spTree>
    <p:extLst>
      <p:ext uri="{BB962C8B-B14F-4D97-AF65-F5344CB8AC3E}">
        <p14:creationId xmlns:p14="http://schemas.microsoft.com/office/powerpoint/2010/main" val="513264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fla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8" grpId="0" animBg="1"/>
      <p:bldP spid="3" grpId="0"/>
      <p:bldP spid="1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4371" y="4269813"/>
            <a:ext cx="5395428" cy="695004"/>
          </a:xfrm>
          <a:prstGeom prst="rect">
            <a:avLst/>
          </a:prstGeom>
        </p:spPr>
      </p:pic>
      <p:sp>
        <p:nvSpPr>
          <p:cNvPr id="18" name="Msphamcheck"/>
          <p:cNvSpPr/>
          <p:nvPr/>
        </p:nvSpPr>
        <p:spPr>
          <a:xfrm>
            <a:off x="2759772" y="4251792"/>
            <a:ext cx="3424626" cy="2318553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0" b="1">
              <a:solidFill>
                <a:schemeClr val="tx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B7DD09BD-BF39-D147-99D1-09F5126086B4}"/>
              </a:ext>
            </a:extLst>
          </p:cNvPr>
          <p:cNvSpPr txBox="1"/>
          <p:nvPr/>
        </p:nvSpPr>
        <p:spPr>
          <a:xfrm>
            <a:off x="7663105" y="2688870"/>
            <a:ext cx="3099842" cy="1824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lnSpc>
                <a:spcPct val="150000"/>
              </a:lnSpc>
              <a:defRPr sz="4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They’e black.</a:t>
            </a:r>
            <a:endParaRPr lang="ru-RU" dirty="0"/>
          </a:p>
        </p:txBody>
      </p:sp>
      <p:pic>
        <p:nvPicPr>
          <p:cNvPr id="12" name="Picture 2" descr="Smiling Alligator on Safari clipart">
            <a:extLst>
              <a:ext uri="{FF2B5EF4-FFF2-40B4-BE49-F238E27FC236}">
                <a16:creationId xmlns:a16="http://schemas.microsoft.com/office/drawing/2014/main" xmlns="" id="{A002739A-642A-1B4B-ADCD-A5E2CFC249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8069" y="655963"/>
            <a:ext cx="885535" cy="1174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74371" y="447290"/>
            <a:ext cx="5395428" cy="3822523"/>
          </a:xfrm>
          <a:prstGeom prst="rect">
            <a:avLst/>
          </a:prstGeom>
        </p:spPr>
      </p:pic>
      <p:pic>
        <p:nvPicPr>
          <p:cNvPr id="15" name="Msphamstart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10639" y="2615290"/>
            <a:ext cx="707197" cy="707197"/>
          </a:xfrm>
          <a:prstGeom prst="rect">
            <a:avLst/>
          </a:prstGeom>
        </p:spPr>
      </p:pic>
      <p:sp>
        <p:nvSpPr>
          <p:cNvPr id="20" name="Msphamcheck"/>
          <p:cNvSpPr/>
          <p:nvPr/>
        </p:nvSpPr>
        <p:spPr>
          <a:xfrm>
            <a:off x="8144535" y="5516629"/>
            <a:ext cx="1222489" cy="569126"/>
          </a:xfrm>
          <a:prstGeom prst="roundRect">
            <a:avLst/>
          </a:prstGeom>
          <a:solidFill>
            <a:srgbClr val="EB2046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rgbClr val="FFFF00"/>
                </a:solidFill>
                <a:latin typeface=".VnBodoni" panose="020B7200000000000000" pitchFamily="34" charset="0"/>
              </a:rPr>
              <a:t>Check </a:t>
            </a:r>
          </a:p>
        </p:txBody>
      </p:sp>
      <p:sp>
        <p:nvSpPr>
          <p:cNvPr id="22" name="Msphamnext">
            <a:hlinkClick r:id="" action="ppaction://hlinkshowjump?jump=nextslide"/>
          </p:cNvPr>
          <p:cNvSpPr/>
          <p:nvPr/>
        </p:nvSpPr>
        <p:spPr>
          <a:xfrm>
            <a:off x="9540458" y="5516629"/>
            <a:ext cx="1222489" cy="569126"/>
          </a:xfrm>
          <a:prstGeom prst="roundRect">
            <a:avLst/>
          </a:prstGeom>
          <a:solidFill>
            <a:srgbClr val="F7D336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chemeClr val="tx1"/>
                </a:solidFill>
                <a:latin typeface=".VnBodoni" panose="020B7200000000000000" pitchFamily="34" charset="0"/>
              </a:rPr>
              <a:t>Next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B7DD09BD-BF39-D147-99D1-09F5126086B4}"/>
              </a:ext>
            </a:extLst>
          </p:cNvPr>
          <p:cNvSpPr txBox="1"/>
          <p:nvPr/>
        </p:nvSpPr>
        <p:spPr>
          <a:xfrm>
            <a:off x="9330915" y="-1135584"/>
            <a:ext cx="3099842" cy="9015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</a:t>
            </a:r>
            <a:endParaRPr lang="ru-RU" sz="4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3D7CDE5D-C061-EC4B-A4FA-3B7B942564F9}"/>
              </a:ext>
            </a:extLst>
          </p:cNvPr>
          <p:cNvSpPr txBox="1"/>
          <p:nvPr/>
        </p:nvSpPr>
        <p:spPr>
          <a:xfrm>
            <a:off x="7084749" y="1158222"/>
            <a:ext cx="358264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1"/>
              <a:t>What colour is your pencil sharpener?</a:t>
            </a:r>
            <a:endParaRPr lang="ru-RU" sz="3600" b="1" i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32902" y="4443585"/>
            <a:ext cx="2908044" cy="2078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3262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fla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8" grpId="0" animBg="1"/>
      <p:bldP spid="3" grpId="0"/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val 16"/>
          <p:cNvSpPr/>
          <p:nvPr/>
        </p:nvSpPr>
        <p:spPr>
          <a:xfrm>
            <a:off x="1491680" y="1129770"/>
            <a:ext cx="4716295" cy="4451879"/>
          </a:xfrm>
          <a:custGeom>
            <a:avLst/>
            <a:gdLst>
              <a:gd name="connsiteX0" fmla="*/ 0 w 3895725"/>
              <a:gd name="connsiteY0" fmla="*/ 2159000 h 4318000"/>
              <a:gd name="connsiteX1" fmla="*/ 1947863 w 3895725"/>
              <a:gd name="connsiteY1" fmla="*/ 0 h 4318000"/>
              <a:gd name="connsiteX2" fmla="*/ 3895726 w 3895725"/>
              <a:gd name="connsiteY2" fmla="*/ 2159000 h 4318000"/>
              <a:gd name="connsiteX3" fmla="*/ 1947863 w 3895725"/>
              <a:gd name="connsiteY3" fmla="*/ 4318000 h 4318000"/>
              <a:gd name="connsiteX4" fmla="*/ 0 w 3895725"/>
              <a:gd name="connsiteY4" fmla="*/ 2159000 h 4318000"/>
              <a:gd name="connsiteX0" fmla="*/ 16235 w 3911961"/>
              <a:gd name="connsiteY0" fmla="*/ 2249857 h 4408857"/>
              <a:gd name="connsiteX1" fmla="*/ 1083036 w 3911961"/>
              <a:gd name="connsiteY1" fmla="*/ 586157 h 4408857"/>
              <a:gd name="connsiteX2" fmla="*/ 1964098 w 3911961"/>
              <a:gd name="connsiteY2" fmla="*/ 90857 h 4408857"/>
              <a:gd name="connsiteX3" fmla="*/ 3911961 w 3911961"/>
              <a:gd name="connsiteY3" fmla="*/ 2249857 h 4408857"/>
              <a:gd name="connsiteX4" fmla="*/ 1964098 w 3911961"/>
              <a:gd name="connsiteY4" fmla="*/ 4408857 h 4408857"/>
              <a:gd name="connsiteX5" fmla="*/ 16235 w 3911961"/>
              <a:gd name="connsiteY5" fmla="*/ 2249857 h 4408857"/>
              <a:gd name="connsiteX0" fmla="*/ 16235 w 3911961"/>
              <a:gd name="connsiteY0" fmla="*/ 2219517 h 4378517"/>
              <a:gd name="connsiteX1" fmla="*/ 1083036 w 3911961"/>
              <a:gd name="connsiteY1" fmla="*/ 555817 h 4378517"/>
              <a:gd name="connsiteX2" fmla="*/ 1705336 w 3911961"/>
              <a:gd name="connsiteY2" fmla="*/ 593918 h 4378517"/>
              <a:gd name="connsiteX3" fmla="*/ 1964098 w 3911961"/>
              <a:gd name="connsiteY3" fmla="*/ 60517 h 4378517"/>
              <a:gd name="connsiteX4" fmla="*/ 3911961 w 3911961"/>
              <a:gd name="connsiteY4" fmla="*/ 2219517 h 4378517"/>
              <a:gd name="connsiteX5" fmla="*/ 1964098 w 3911961"/>
              <a:gd name="connsiteY5" fmla="*/ 4378517 h 4378517"/>
              <a:gd name="connsiteX6" fmla="*/ 16235 w 3911961"/>
              <a:gd name="connsiteY6" fmla="*/ 2219517 h 4378517"/>
              <a:gd name="connsiteX0" fmla="*/ 20201 w 3915927"/>
              <a:gd name="connsiteY0" fmla="*/ 2219517 h 4378517"/>
              <a:gd name="connsiteX1" fmla="*/ 960002 w 3915927"/>
              <a:gd name="connsiteY1" fmla="*/ 987618 h 4378517"/>
              <a:gd name="connsiteX2" fmla="*/ 1087002 w 3915927"/>
              <a:gd name="connsiteY2" fmla="*/ 555817 h 4378517"/>
              <a:gd name="connsiteX3" fmla="*/ 1709302 w 3915927"/>
              <a:gd name="connsiteY3" fmla="*/ 593918 h 4378517"/>
              <a:gd name="connsiteX4" fmla="*/ 1968064 w 3915927"/>
              <a:gd name="connsiteY4" fmla="*/ 60517 h 4378517"/>
              <a:gd name="connsiteX5" fmla="*/ 3915927 w 3915927"/>
              <a:gd name="connsiteY5" fmla="*/ 2219517 h 4378517"/>
              <a:gd name="connsiteX6" fmla="*/ 1968064 w 3915927"/>
              <a:gd name="connsiteY6" fmla="*/ 4378517 h 4378517"/>
              <a:gd name="connsiteX7" fmla="*/ 20201 w 3915927"/>
              <a:gd name="connsiteY7" fmla="*/ 2219517 h 4378517"/>
              <a:gd name="connsiteX0" fmla="*/ 2555 w 3898281"/>
              <a:gd name="connsiteY0" fmla="*/ 2219517 h 4378517"/>
              <a:gd name="connsiteX1" fmla="*/ 1526556 w 3898281"/>
              <a:gd name="connsiteY1" fmla="*/ 1470218 h 4378517"/>
              <a:gd name="connsiteX2" fmla="*/ 1069356 w 3898281"/>
              <a:gd name="connsiteY2" fmla="*/ 555817 h 4378517"/>
              <a:gd name="connsiteX3" fmla="*/ 1691656 w 3898281"/>
              <a:gd name="connsiteY3" fmla="*/ 593918 h 4378517"/>
              <a:gd name="connsiteX4" fmla="*/ 1950418 w 3898281"/>
              <a:gd name="connsiteY4" fmla="*/ 60517 h 4378517"/>
              <a:gd name="connsiteX5" fmla="*/ 3898281 w 3898281"/>
              <a:gd name="connsiteY5" fmla="*/ 2219517 h 4378517"/>
              <a:gd name="connsiteX6" fmla="*/ 1950418 w 3898281"/>
              <a:gd name="connsiteY6" fmla="*/ 4378517 h 4378517"/>
              <a:gd name="connsiteX7" fmla="*/ 2555 w 3898281"/>
              <a:gd name="connsiteY7" fmla="*/ 2219517 h 4378517"/>
              <a:gd name="connsiteX0" fmla="*/ 2555 w 3898281"/>
              <a:gd name="connsiteY0" fmla="*/ 2219517 h 4378517"/>
              <a:gd name="connsiteX1" fmla="*/ 1526556 w 3898281"/>
              <a:gd name="connsiteY1" fmla="*/ 1470218 h 4378517"/>
              <a:gd name="connsiteX2" fmla="*/ 1069356 w 3898281"/>
              <a:gd name="connsiteY2" fmla="*/ 555817 h 4378517"/>
              <a:gd name="connsiteX3" fmla="*/ 1691656 w 3898281"/>
              <a:gd name="connsiteY3" fmla="*/ 593918 h 4378517"/>
              <a:gd name="connsiteX4" fmla="*/ 1950418 w 3898281"/>
              <a:gd name="connsiteY4" fmla="*/ 60517 h 4378517"/>
              <a:gd name="connsiteX5" fmla="*/ 3898281 w 3898281"/>
              <a:gd name="connsiteY5" fmla="*/ 2219517 h 4378517"/>
              <a:gd name="connsiteX6" fmla="*/ 1950418 w 3898281"/>
              <a:gd name="connsiteY6" fmla="*/ 4378517 h 4378517"/>
              <a:gd name="connsiteX7" fmla="*/ 2555 w 3898281"/>
              <a:gd name="connsiteY7" fmla="*/ 2219517 h 4378517"/>
              <a:gd name="connsiteX0" fmla="*/ 2555 w 3898281"/>
              <a:gd name="connsiteY0" fmla="*/ 2219517 h 4378517"/>
              <a:gd name="connsiteX1" fmla="*/ 1526556 w 3898281"/>
              <a:gd name="connsiteY1" fmla="*/ 1470218 h 4378517"/>
              <a:gd name="connsiteX2" fmla="*/ 1069356 w 3898281"/>
              <a:gd name="connsiteY2" fmla="*/ 555817 h 4378517"/>
              <a:gd name="connsiteX3" fmla="*/ 1691656 w 3898281"/>
              <a:gd name="connsiteY3" fmla="*/ 593918 h 4378517"/>
              <a:gd name="connsiteX4" fmla="*/ 1950418 w 3898281"/>
              <a:gd name="connsiteY4" fmla="*/ 60517 h 4378517"/>
              <a:gd name="connsiteX5" fmla="*/ 3898281 w 3898281"/>
              <a:gd name="connsiteY5" fmla="*/ 2219517 h 4378517"/>
              <a:gd name="connsiteX6" fmla="*/ 1950418 w 3898281"/>
              <a:gd name="connsiteY6" fmla="*/ 4378517 h 4378517"/>
              <a:gd name="connsiteX7" fmla="*/ 2555 w 3898281"/>
              <a:gd name="connsiteY7" fmla="*/ 2219517 h 4378517"/>
              <a:gd name="connsiteX0" fmla="*/ 2555 w 3898281"/>
              <a:gd name="connsiteY0" fmla="*/ 2219517 h 4378517"/>
              <a:gd name="connsiteX1" fmla="*/ 1526556 w 3898281"/>
              <a:gd name="connsiteY1" fmla="*/ 1470218 h 4378517"/>
              <a:gd name="connsiteX2" fmla="*/ 1069356 w 3898281"/>
              <a:gd name="connsiteY2" fmla="*/ 555817 h 4378517"/>
              <a:gd name="connsiteX3" fmla="*/ 1691656 w 3898281"/>
              <a:gd name="connsiteY3" fmla="*/ 593918 h 4378517"/>
              <a:gd name="connsiteX4" fmla="*/ 1950418 w 3898281"/>
              <a:gd name="connsiteY4" fmla="*/ 60517 h 4378517"/>
              <a:gd name="connsiteX5" fmla="*/ 3898281 w 3898281"/>
              <a:gd name="connsiteY5" fmla="*/ 2219517 h 4378517"/>
              <a:gd name="connsiteX6" fmla="*/ 1950418 w 3898281"/>
              <a:gd name="connsiteY6" fmla="*/ 4378517 h 4378517"/>
              <a:gd name="connsiteX7" fmla="*/ 2555 w 3898281"/>
              <a:gd name="connsiteY7" fmla="*/ 2219517 h 4378517"/>
              <a:gd name="connsiteX0" fmla="*/ 2555 w 3898281"/>
              <a:gd name="connsiteY0" fmla="*/ 2173048 h 4332048"/>
              <a:gd name="connsiteX1" fmla="*/ 1526556 w 3898281"/>
              <a:gd name="connsiteY1" fmla="*/ 1423749 h 4332048"/>
              <a:gd name="connsiteX2" fmla="*/ 1069356 w 3898281"/>
              <a:gd name="connsiteY2" fmla="*/ 509348 h 4332048"/>
              <a:gd name="connsiteX3" fmla="*/ 1831356 w 3898281"/>
              <a:gd name="connsiteY3" fmla="*/ 1207849 h 4332048"/>
              <a:gd name="connsiteX4" fmla="*/ 1950418 w 3898281"/>
              <a:gd name="connsiteY4" fmla="*/ 14048 h 4332048"/>
              <a:gd name="connsiteX5" fmla="*/ 3898281 w 3898281"/>
              <a:gd name="connsiteY5" fmla="*/ 2173048 h 4332048"/>
              <a:gd name="connsiteX6" fmla="*/ 1950418 w 3898281"/>
              <a:gd name="connsiteY6" fmla="*/ 4332048 h 4332048"/>
              <a:gd name="connsiteX7" fmla="*/ 2555 w 3898281"/>
              <a:gd name="connsiteY7" fmla="*/ 2173048 h 4332048"/>
              <a:gd name="connsiteX0" fmla="*/ 2555 w 3898281"/>
              <a:gd name="connsiteY0" fmla="*/ 2173048 h 4332048"/>
              <a:gd name="connsiteX1" fmla="*/ 1526556 w 3898281"/>
              <a:gd name="connsiteY1" fmla="*/ 1423749 h 4332048"/>
              <a:gd name="connsiteX2" fmla="*/ 1069356 w 3898281"/>
              <a:gd name="connsiteY2" fmla="*/ 509348 h 4332048"/>
              <a:gd name="connsiteX3" fmla="*/ 1831356 w 3898281"/>
              <a:gd name="connsiteY3" fmla="*/ 1207849 h 4332048"/>
              <a:gd name="connsiteX4" fmla="*/ 1950418 w 3898281"/>
              <a:gd name="connsiteY4" fmla="*/ 14048 h 4332048"/>
              <a:gd name="connsiteX5" fmla="*/ 3898281 w 3898281"/>
              <a:gd name="connsiteY5" fmla="*/ 2173048 h 4332048"/>
              <a:gd name="connsiteX6" fmla="*/ 1950418 w 3898281"/>
              <a:gd name="connsiteY6" fmla="*/ 4332048 h 4332048"/>
              <a:gd name="connsiteX7" fmla="*/ 2555 w 3898281"/>
              <a:gd name="connsiteY7" fmla="*/ 2173048 h 4332048"/>
              <a:gd name="connsiteX0" fmla="*/ 2555 w 3898281"/>
              <a:gd name="connsiteY0" fmla="*/ 2173048 h 4332048"/>
              <a:gd name="connsiteX1" fmla="*/ 1526556 w 3898281"/>
              <a:gd name="connsiteY1" fmla="*/ 1423749 h 4332048"/>
              <a:gd name="connsiteX2" fmla="*/ 1069356 w 3898281"/>
              <a:gd name="connsiteY2" fmla="*/ 509348 h 4332048"/>
              <a:gd name="connsiteX3" fmla="*/ 1831356 w 3898281"/>
              <a:gd name="connsiteY3" fmla="*/ 1207849 h 4332048"/>
              <a:gd name="connsiteX4" fmla="*/ 1950418 w 3898281"/>
              <a:gd name="connsiteY4" fmla="*/ 14048 h 4332048"/>
              <a:gd name="connsiteX5" fmla="*/ 3898281 w 3898281"/>
              <a:gd name="connsiteY5" fmla="*/ 2173048 h 4332048"/>
              <a:gd name="connsiteX6" fmla="*/ 1950418 w 3898281"/>
              <a:gd name="connsiteY6" fmla="*/ 4332048 h 4332048"/>
              <a:gd name="connsiteX7" fmla="*/ 2555 w 3898281"/>
              <a:gd name="connsiteY7" fmla="*/ 2173048 h 4332048"/>
              <a:gd name="connsiteX0" fmla="*/ 2555 w 3898281"/>
              <a:gd name="connsiteY0" fmla="*/ 2173048 h 4332048"/>
              <a:gd name="connsiteX1" fmla="*/ 1526556 w 3898281"/>
              <a:gd name="connsiteY1" fmla="*/ 1423749 h 4332048"/>
              <a:gd name="connsiteX2" fmla="*/ 1069356 w 3898281"/>
              <a:gd name="connsiteY2" fmla="*/ 509348 h 4332048"/>
              <a:gd name="connsiteX3" fmla="*/ 1831356 w 3898281"/>
              <a:gd name="connsiteY3" fmla="*/ 1207849 h 4332048"/>
              <a:gd name="connsiteX4" fmla="*/ 1950418 w 3898281"/>
              <a:gd name="connsiteY4" fmla="*/ 14048 h 4332048"/>
              <a:gd name="connsiteX5" fmla="*/ 3898281 w 3898281"/>
              <a:gd name="connsiteY5" fmla="*/ 2173048 h 4332048"/>
              <a:gd name="connsiteX6" fmla="*/ 1950418 w 3898281"/>
              <a:gd name="connsiteY6" fmla="*/ 4332048 h 4332048"/>
              <a:gd name="connsiteX7" fmla="*/ 2555 w 3898281"/>
              <a:gd name="connsiteY7" fmla="*/ 2173048 h 4332048"/>
              <a:gd name="connsiteX0" fmla="*/ 2555 w 3898281"/>
              <a:gd name="connsiteY0" fmla="*/ 2174133 h 4333133"/>
              <a:gd name="connsiteX1" fmla="*/ 1526556 w 3898281"/>
              <a:gd name="connsiteY1" fmla="*/ 1424834 h 4333133"/>
              <a:gd name="connsiteX2" fmla="*/ 1069356 w 3898281"/>
              <a:gd name="connsiteY2" fmla="*/ 510433 h 4333133"/>
              <a:gd name="connsiteX3" fmla="*/ 1831356 w 3898281"/>
              <a:gd name="connsiteY3" fmla="*/ 1208934 h 4333133"/>
              <a:gd name="connsiteX4" fmla="*/ 1950418 w 3898281"/>
              <a:gd name="connsiteY4" fmla="*/ 15133 h 4333133"/>
              <a:gd name="connsiteX5" fmla="*/ 3898281 w 3898281"/>
              <a:gd name="connsiteY5" fmla="*/ 2174133 h 4333133"/>
              <a:gd name="connsiteX6" fmla="*/ 1950418 w 3898281"/>
              <a:gd name="connsiteY6" fmla="*/ 4333133 h 4333133"/>
              <a:gd name="connsiteX7" fmla="*/ 2555 w 3898281"/>
              <a:gd name="connsiteY7" fmla="*/ 2174133 h 4333133"/>
              <a:gd name="connsiteX0" fmla="*/ 2555 w 3898281"/>
              <a:gd name="connsiteY0" fmla="*/ 1778530 h 3937530"/>
              <a:gd name="connsiteX1" fmla="*/ 1526556 w 3898281"/>
              <a:gd name="connsiteY1" fmla="*/ 1029231 h 3937530"/>
              <a:gd name="connsiteX2" fmla="*/ 1069356 w 3898281"/>
              <a:gd name="connsiteY2" fmla="*/ 114830 h 3937530"/>
              <a:gd name="connsiteX3" fmla="*/ 1831356 w 3898281"/>
              <a:gd name="connsiteY3" fmla="*/ 813331 h 3937530"/>
              <a:gd name="connsiteX4" fmla="*/ 2026618 w 3898281"/>
              <a:gd name="connsiteY4" fmla="*/ 191030 h 3937530"/>
              <a:gd name="connsiteX5" fmla="*/ 3898281 w 3898281"/>
              <a:gd name="connsiteY5" fmla="*/ 1778530 h 3937530"/>
              <a:gd name="connsiteX6" fmla="*/ 1950418 w 3898281"/>
              <a:gd name="connsiteY6" fmla="*/ 3937530 h 3937530"/>
              <a:gd name="connsiteX7" fmla="*/ 2555 w 3898281"/>
              <a:gd name="connsiteY7" fmla="*/ 1778530 h 3937530"/>
              <a:gd name="connsiteX0" fmla="*/ 2555 w 3898281"/>
              <a:gd name="connsiteY0" fmla="*/ 1778530 h 3937530"/>
              <a:gd name="connsiteX1" fmla="*/ 1526556 w 3898281"/>
              <a:gd name="connsiteY1" fmla="*/ 1029231 h 3937530"/>
              <a:gd name="connsiteX2" fmla="*/ 1069356 w 3898281"/>
              <a:gd name="connsiteY2" fmla="*/ 114830 h 3937530"/>
              <a:gd name="connsiteX3" fmla="*/ 1831356 w 3898281"/>
              <a:gd name="connsiteY3" fmla="*/ 813331 h 3937530"/>
              <a:gd name="connsiteX4" fmla="*/ 2026618 w 3898281"/>
              <a:gd name="connsiteY4" fmla="*/ 191030 h 3937530"/>
              <a:gd name="connsiteX5" fmla="*/ 3898281 w 3898281"/>
              <a:gd name="connsiteY5" fmla="*/ 1778530 h 3937530"/>
              <a:gd name="connsiteX6" fmla="*/ 1950418 w 3898281"/>
              <a:gd name="connsiteY6" fmla="*/ 3937530 h 3937530"/>
              <a:gd name="connsiteX7" fmla="*/ 2555 w 3898281"/>
              <a:gd name="connsiteY7" fmla="*/ 1778530 h 3937530"/>
              <a:gd name="connsiteX0" fmla="*/ 2555 w 3900324"/>
              <a:gd name="connsiteY0" fmla="*/ 1778530 h 3937530"/>
              <a:gd name="connsiteX1" fmla="*/ 1526556 w 3900324"/>
              <a:gd name="connsiteY1" fmla="*/ 1029231 h 3937530"/>
              <a:gd name="connsiteX2" fmla="*/ 1069356 w 3900324"/>
              <a:gd name="connsiteY2" fmla="*/ 114830 h 3937530"/>
              <a:gd name="connsiteX3" fmla="*/ 1831356 w 3900324"/>
              <a:gd name="connsiteY3" fmla="*/ 813331 h 3937530"/>
              <a:gd name="connsiteX4" fmla="*/ 2026618 w 3900324"/>
              <a:gd name="connsiteY4" fmla="*/ 191030 h 3937530"/>
              <a:gd name="connsiteX5" fmla="*/ 2250456 w 3900324"/>
              <a:gd name="connsiteY5" fmla="*/ 864130 h 3937530"/>
              <a:gd name="connsiteX6" fmla="*/ 3898281 w 3900324"/>
              <a:gd name="connsiteY6" fmla="*/ 1778530 h 3937530"/>
              <a:gd name="connsiteX7" fmla="*/ 1950418 w 3900324"/>
              <a:gd name="connsiteY7" fmla="*/ 3937530 h 3937530"/>
              <a:gd name="connsiteX8" fmla="*/ 2555 w 3900324"/>
              <a:gd name="connsiteY8" fmla="*/ 1778530 h 3937530"/>
              <a:gd name="connsiteX0" fmla="*/ 2555 w 3900324"/>
              <a:gd name="connsiteY0" fmla="*/ 1778530 h 3937530"/>
              <a:gd name="connsiteX1" fmla="*/ 1526556 w 3900324"/>
              <a:gd name="connsiteY1" fmla="*/ 1029231 h 3937530"/>
              <a:gd name="connsiteX2" fmla="*/ 1069356 w 3900324"/>
              <a:gd name="connsiteY2" fmla="*/ 114830 h 3937530"/>
              <a:gd name="connsiteX3" fmla="*/ 1831356 w 3900324"/>
              <a:gd name="connsiteY3" fmla="*/ 813331 h 3937530"/>
              <a:gd name="connsiteX4" fmla="*/ 2026618 w 3900324"/>
              <a:gd name="connsiteY4" fmla="*/ 191030 h 3937530"/>
              <a:gd name="connsiteX5" fmla="*/ 2250456 w 3900324"/>
              <a:gd name="connsiteY5" fmla="*/ 864130 h 3937530"/>
              <a:gd name="connsiteX6" fmla="*/ 3898281 w 3900324"/>
              <a:gd name="connsiteY6" fmla="*/ 1778530 h 3937530"/>
              <a:gd name="connsiteX7" fmla="*/ 1950418 w 3900324"/>
              <a:gd name="connsiteY7" fmla="*/ 3937530 h 3937530"/>
              <a:gd name="connsiteX8" fmla="*/ 2555 w 3900324"/>
              <a:gd name="connsiteY8" fmla="*/ 1778530 h 3937530"/>
              <a:gd name="connsiteX0" fmla="*/ 2555 w 3900324"/>
              <a:gd name="connsiteY0" fmla="*/ 1778530 h 3937530"/>
              <a:gd name="connsiteX1" fmla="*/ 1526556 w 3900324"/>
              <a:gd name="connsiteY1" fmla="*/ 1029231 h 3937530"/>
              <a:gd name="connsiteX2" fmla="*/ 1069356 w 3900324"/>
              <a:gd name="connsiteY2" fmla="*/ 114830 h 3937530"/>
              <a:gd name="connsiteX3" fmla="*/ 1831356 w 3900324"/>
              <a:gd name="connsiteY3" fmla="*/ 813331 h 3937530"/>
              <a:gd name="connsiteX4" fmla="*/ 2026618 w 3900324"/>
              <a:gd name="connsiteY4" fmla="*/ 191030 h 3937530"/>
              <a:gd name="connsiteX5" fmla="*/ 2250456 w 3900324"/>
              <a:gd name="connsiteY5" fmla="*/ 864130 h 3937530"/>
              <a:gd name="connsiteX6" fmla="*/ 3898281 w 3900324"/>
              <a:gd name="connsiteY6" fmla="*/ 1778530 h 3937530"/>
              <a:gd name="connsiteX7" fmla="*/ 1950418 w 3900324"/>
              <a:gd name="connsiteY7" fmla="*/ 3937530 h 3937530"/>
              <a:gd name="connsiteX8" fmla="*/ 2555 w 3900324"/>
              <a:gd name="connsiteY8" fmla="*/ 1778530 h 3937530"/>
              <a:gd name="connsiteX0" fmla="*/ 2555 w 3900324"/>
              <a:gd name="connsiteY0" fmla="*/ 1778530 h 3937530"/>
              <a:gd name="connsiteX1" fmla="*/ 1526556 w 3900324"/>
              <a:gd name="connsiteY1" fmla="*/ 1029231 h 3937530"/>
              <a:gd name="connsiteX2" fmla="*/ 1069356 w 3900324"/>
              <a:gd name="connsiteY2" fmla="*/ 114830 h 3937530"/>
              <a:gd name="connsiteX3" fmla="*/ 1831356 w 3900324"/>
              <a:gd name="connsiteY3" fmla="*/ 813331 h 3937530"/>
              <a:gd name="connsiteX4" fmla="*/ 2026618 w 3900324"/>
              <a:gd name="connsiteY4" fmla="*/ 191030 h 3937530"/>
              <a:gd name="connsiteX5" fmla="*/ 2250456 w 3900324"/>
              <a:gd name="connsiteY5" fmla="*/ 864130 h 3937530"/>
              <a:gd name="connsiteX6" fmla="*/ 3898281 w 3900324"/>
              <a:gd name="connsiteY6" fmla="*/ 1778530 h 3937530"/>
              <a:gd name="connsiteX7" fmla="*/ 1950418 w 3900324"/>
              <a:gd name="connsiteY7" fmla="*/ 3937530 h 3937530"/>
              <a:gd name="connsiteX8" fmla="*/ 2555 w 3900324"/>
              <a:gd name="connsiteY8" fmla="*/ 1778530 h 3937530"/>
              <a:gd name="connsiteX0" fmla="*/ 2555 w 3900324"/>
              <a:gd name="connsiteY0" fmla="*/ 1778530 h 3937530"/>
              <a:gd name="connsiteX1" fmla="*/ 1526556 w 3900324"/>
              <a:gd name="connsiteY1" fmla="*/ 1029231 h 3937530"/>
              <a:gd name="connsiteX2" fmla="*/ 1069356 w 3900324"/>
              <a:gd name="connsiteY2" fmla="*/ 114830 h 3937530"/>
              <a:gd name="connsiteX3" fmla="*/ 1831356 w 3900324"/>
              <a:gd name="connsiteY3" fmla="*/ 813331 h 3937530"/>
              <a:gd name="connsiteX4" fmla="*/ 2026618 w 3900324"/>
              <a:gd name="connsiteY4" fmla="*/ 191030 h 3937530"/>
              <a:gd name="connsiteX5" fmla="*/ 2250456 w 3900324"/>
              <a:gd name="connsiteY5" fmla="*/ 864130 h 3937530"/>
              <a:gd name="connsiteX6" fmla="*/ 3898281 w 3900324"/>
              <a:gd name="connsiteY6" fmla="*/ 1778530 h 3937530"/>
              <a:gd name="connsiteX7" fmla="*/ 1950418 w 3900324"/>
              <a:gd name="connsiteY7" fmla="*/ 3937530 h 3937530"/>
              <a:gd name="connsiteX8" fmla="*/ 2555 w 3900324"/>
              <a:gd name="connsiteY8" fmla="*/ 1778530 h 3937530"/>
              <a:gd name="connsiteX0" fmla="*/ 2555 w 3900324"/>
              <a:gd name="connsiteY0" fmla="*/ 1778530 h 3937530"/>
              <a:gd name="connsiteX1" fmla="*/ 1526556 w 3900324"/>
              <a:gd name="connsiteY1" fmla="*/ 1029231 h 3937530"/>
              <a:gd name="connsiteX2" fmla="*/ 1069356 w 3900324"/>
              <a:gd name="connsiteY2" fmla="*/ 114830 h 3937530"/>
              <a:gd name="connsiteX3" fmla="*/ 1831356 w 3900324"/>
              <a:gd name="connsiteY3" fmla="*/ 813331 h 3937530"/>
              <a:gd name="connsiteX4" fmla="*/ 1975818 w 3900324"/>
              <a:gd name="connsiteY4" fmla="*/ 191030 h 3937530"/>
              <a:gd name="connsiteX5" fmla="*/ 2250456 w 3900324"/>
              <a:gd name="connsiteY5" fmla="*/ 864130 h 3937530"/>
              <a:gd name="connsiteX6" fmla="*/ 3898281 w 3900324"/>
              <a:gd name="connsiteY6" fmla="*/ 1778530 h 3937530"/>
              <a:gd name="connsiteX7" fmla="*/ 1950418 w 3900324"/>
              <a:gd name="connsiteY7" fmla="*/ 3937530 h 3937530"/>
              <a:gd name="connsiteX8" fmla="*/ 2555 w 3900324"/>
              <a:gd name="connsiteY8" fmla="*/ 1778530 h 3937530"/>
              <a:gd name="connsiteX0" fmla="*/ 2555 w 3900324"/>
              <a:gd name="connsiteY0" fmla="*/ 1778530 h 3937530"/>
              <a:gd name="connsiteX1" fmla="*/ 1526556 w 3900324"/>
              <a:gd name="connsiteY1" fmla="*/ 1029231 h 3937530"/>
              <a:gd name="connsiteX2" fmla="*/ 1069356 w 3900324"/>
              <a:gd name="connsiteY2" fmla="*/ 114830 h 3937530"/>
              <a:gd name="connsiteX3" fmla="*/ 1831356 w 3900324"/>
              <a:gd name="connsiteY3" fmla="*/ 813331 h 3937530"/>
              <a:gd name="connsiteX4" fmla="*/ 1975818 w 3900324"/>
              <a:gd name="connsiteY4" fmla="*/ 191030 h 3937530"/>
              <a:gd name="connsiteX5" fmla="*/ 2250456 w 3900324"/>
              <a:gd name="connsiteY5" fmla="*/ 864130 h 3937530"/>
              <a:gd name="connsiteX6" fmla="*/ 3898281 w 3900324"/>
              <a:gd name="connsiteY6" fmla="*/ 1778530 h 3937530"/>
              <a:gd name="connsiteX7" fmla="*/ 1950418 w 3900324"/>
              <a:gd name="connsiteY7" fmla="*/ 3937530 h 3937530"/>
              <a:gd name="connsiteX8" fmla="*/ 2555 w 3900324"/>
              <a:gd name="connsiteY8" fmla="*/ 1778530 h 3937530"/>
              <a:gd name="connsiteX0" fmla="*/ 2555 w 3900398"/>
              <a:gd name="connsiteY0" fmla="*/ 1778530 h 3937530"/>
              <a:gd name="connsiteX1" fmla="*/ 1526556 w 3900398"/>
              <a:gd name="connsiteY1" fmla="*/ 1029231 h 3937530"/>
              <a:gd name="connsiteX2" fmla="*/ 1069356 w 3900398"/>
              <a:gd name="connsiteY2" fmla="*/ 114830 h 3937530"/>
              <a:gd name="connsiteX3" fmla="*/ 1831356 w 3900398"/>
              <a:gd name="connsiteY3" fmla="*/ 813331 h 3937530"/>
              <a:gd name="connsiteX4" fmla="*/ 1975818 w 3900398"/>
              <a:gd name="connsiteY4" fmla="*/ 191030 h 3937530"/>
              <a:gd name="connsiteX5" fmla="*/ 2250456 w 3900398"/>
              <a:gd name="connsiteY5" fmla="*/ 864130 h 3937530"/>
              <a:gd name="connsiteX6" fmla="*/ 3898281 w 3900398"/>
              <a:gd name="connsiteY6" fmla="*/ 1778530 h 3937530"/>
              <a:gd name="connsiteX7" fmla="*/ 1950418 w 3900398"/>
              <a:gd name="connsiteY7" fmla="*/ 3937530 h 3937530"/>
              <a:gd name="connsiteX8" fmla="*/ 2555 w 3900398"/>
              <a:gd name="connsiteY8" fmla="*/ 1778530 h 3937530"/>
              <a:gd name="connsiteX0" fmla="*/ 2555 w 3934660"/>
              <a:gd name="connsiteY0" fmla="*/ 1778530 h 3937530"/>
              <a:gd name="connsiteX1" fmla="*/ 1526556 w 3934660"/>
              <a:gd name="connsiteY1" fmla="*/ 1029231 h 3937530"/>
              <a:gd name="connsiteX2" fmla="*/ 1069356 w 3934660"/>
              <a:gd name="connsiteY2" fmla="*/ 114830 h 3937530"/>
              <a:gd name="connsiteX3" fmla="*/ 1831356 w 3934660"/>
              <a:gd name="connsiteY3" fmla="*/ 813331 h 3937530"/>
              <a:gd name="connsiteX4" fmla="*/ 1975818 w 3934660"/>
              <a:gd name="connsiteY4" fmla="*/ 191030 h 3937530"/>
              <a:gd name="connsiteX5" fmla="*/ 2250456 w 3934660"/>
              <a:gd name="connsiteY5" fmla="*/ 864130 h 3937530"/>
              <a:gd name="connsiteX6" fmla="*/ 3101355 w 3934660"/>
              <a:gd name="connsiteY6" fmla="*/ 114830 h 3937530"/>
              <a:gd name="connsiteX7" fmla="*/ 3898281 w 3934660"/>
              <a:gd name="connsiteY7" fmla="*/ 1778530 h 3937530"/>
              <a:gd name="connsiteX8" fmla="*/ 1950418 w 3934660"/>
              <a:gd name="connsiteY8" fmla="*/ 3937530 h 3937530"/>
              <a:gd name="connsiteX9" fmla="*/ 2555 w 3934660"/>
              <a:gd name="connsiteY9" fmla="*/ 1778530 h 3937530"/>
              <a:gd name="connsiteX0" fmla="*/ 2555 w 3934660"/>
              <a:gd name="connsiteY0" fmla="*/ 1778530 h 3937530"/>
              <a:gd name="connsiteX1" fmla="*/ 1526556 w 3934660"/>
              <a:gd name="connsiteY1" fmla="*/ 1029231 h 3937530"/>
              <a:gd name="connsiteX2" fmla="*/ 1069356 w 3934660"/>
              <a:gd name="connsiteY2" fmla="*/ 114830 h 3937530"/>
              <a:gd name="connsiteX3" fmla="*/ 1831356 w 3934660"/>
              <a:gd name="connsiteY3" fmla="*/ 813331 h 3937530"/>
              <a:gd name="connsiteX4" fmla="*/ 1975818 w 3934660"/>
              <a:gd name="connsiteY4" fmla="*/ 191030 h 3937530"/>
              <a:gd name="connsiteX5" fmla="*/ 2250456 w 3934660"/>
              <a:gd name="connsiteY5" fmla="*/ 864130 h 3937530"/>
              <a:gd name="connsiteX6" fmla="*/ 3101355 w 3934660"/>
              <a:gd name="connsiteY6" fmla="*/ 114830 h 3937530"/>
              <a:gd name="connsiteX7" fmla="*/ 3898281 w 3934660"/>
              <a:gd name="connsiteY7" fmla="*/ 1778530 h 3937530"/>
              <a:gd name="connsiteX8" fmla="*/ 1950418 w 3934660"/>
              <a:gd name="connsiteY8" fmla="*/ 3937530 h 3937530"/>
              <a:gd name="connsiteX9" fmla="*/ 2555 w 3934660"/>
              <a:gd name="connsiteY9" fmla="*/ 1778530 h 3937530"/>
              <a:gd name="connsiteX0" fmla="*/ 2555 w 3934660"/>
              <a:gd name="connsiteY0" fmla="*/ 1778530 h 3937530"/>
              <a:gd name="connsiteX1" fmla="*/ 1526556 w 3934660"/>
              <a:gd name="connsiteY1" fmla="*/ 1029231 h 3937530"/>
              <a:gd name="connsiteX2" fmla="*/ 1069356 w 3934660"/>
              <a:gd name="connsiteY2" fmla="*/ 114830 h 3937530"/>
              <a:gd name="connsiteX3" fmla="*/ 1831356 w 3934660"/>
              <a:gd name="connsiteY3" fmla="*/ 813331 h 3937530"/>
              <a:gd name="connsiteX4" fmla="*/ 1975818 w 3934660"/>
              <a:gd name="connsiteY4" fmla="*/ 191030 h 3937530"/>
              <a:gd name="connsiteX5" fmla="*/ 2237756 w 3934660"/>
              <a:gd name="connsiteY5" fmla="*/ 826030 h 3937530"/>
              <a:gd name="connsiteX6" fmla="*/ 3101355 w 3934660"/>
              <a:gd name="connsiteY6" fmla="*/ 114830 h 3937530"/>
              <a:gd name="connsiteX7" fmla="*/ 3898281 w 3934660"/>
              <a:gd name="connsiteY7" fmla="*/ 1778530 h 3937530"/>
              <a:gd name="connsiteX8" fmla="*/ 1950418 w 3934660"/>
              <a:gd name="connsiteY8" fmla="*/ 3937530 h 3937530"/>
              <a:gd name="connsiteX9" fmla="*/ 2555 w 3934660"/>
              <a:gd name="connsiteY9" fmla="*/ 1778530 h 3937530"/>
              <a:gd name="connsiteX0" fmla="*/ 2555 w 3934660"/>
              <a:gd name="connsiteY0" fmla="*/ 1778530 h 3937530"/>
              <a:gd name="connsiteX1" fmla="*/ 1526556 w 3934660"/>
              <a:gd name="connsiteY1" fmla="*/ 1029231 h 3937530"/>
              <a:gd name="connsiteX2" fmla="*/ 1069356 w 3934660"/>
              <a:gd name="connsiteY2" fmla="*/ 114830 h 3937530"/>
              <a:gd name="connsiteX3" fmla="*/ 1831356 w 3934660"/>
              <a:gd name="connsiteY3" fmla="*/ 813331 h 3937530"/>
              <a:gd name="connsiteX4" fmla="*/ 1975818 w 3934660"/>
              <a:gd name="connsiteY4" fmla="*/ 191030 h 3937530"/>
              <a:gd name="connsiteX5" fmla="*/ 2237756 w 3934660"/>
              <a:gd name="connsiteY5" fmla="*/ 826030 h 3937530"/>
              <a:gd name="connsiteX6" fmla="*/ 3101355 w 3934660"/>
              <a:gd name="connsiteY6" fmla="*/ 114830 h 3937530"/>
              <a:gd name="connsiteX7" fmla="*/ 3898281 w 3934660"/>
              <a:gd name="connsiteY7" fmla="*/ 1778530 h 3937530"/>
              <a:gd name="connsiteX8" fmla="*/ 1950418 w 3934660"/>
              <a:gd name="connsiteY8" fmla="*/ 3937530 h 3937530"/>
              <a:gd name="connsiteX9" fmla="*/ 2555 w 3934660"/>
              <a:gd name="connsiteY9" fmla="*/ 1778530 h 3937530"/>
              <a:gd name="connsiteX0" fmla="*/ 2555 w 3934660"/>
              <a:gd name="connsiteY0" fmla="*/ 1778530 h 3937530"/>
              <a:gd name="connsiteX1" fmla="*/ 1526556 w 3934660"/>
              <a:gd name="connsiteY1" fmla="*/ 1029231 h 3937530"/>
              <a:gd name="connsiteX2" fmla="*/ 1069356 w 3934660"/>
              <a:gd name="connsiteY2" fmla="*/ 114830 h 3937530"/>
              <a:gd name="connsiteX3" fmla="*/ 1831356 w 3934660"/>
              <a:gd name="connsiteY3" fmla="*/ 813331 h 3937530"/>
              <a:gd name="connsiteX4" fmla="*/ 1975818 w 3934660"/>
              <a:gd name="connsiteY4" fmla="*/ 191030 h 3937530"/>
              <a:gd name="connsiteX5" fmla="*/ 2237756 w 3934660"/>
              <a:gd name="connsiteY5" fmla="*/ 826030 h 3937530"/>
              <a:gd name="connsiteX6" fmla="*/ 3101355 w 3934660"/>
              <a:gd name="connsiteY6" fmla="*/ 114830 h 3937530"/>
              <a:gd name="connsiteX7" fmla="*/ 3898281 w 3934660"/>
              <a:gd name="connsiteY7" fmla="*/ 1778530 h 3937530"/>
              <a:gd name="connsiteX8" fmla="*/ 1950418 w 3934660"/>
              <a:gd name="connsiteY8" fmla="*/ 3937530 h 3937530"/>
              <a:gd name="connsiteX9" fmla="*/ 2555 w 3934660"/>
              <a:gd name="connsiteY9" fmla="*/ 1778530 h 3937530"/>
              <a:gd name="connsiteX0" fmla="*/ 2555 w 3934660"/>
              <a:gd name="connsiteY0" fmla="*/ 1778530 h 3937530"/>
              <a:gd name="connsiteX1" fmla="*/ 1526556 w 3934660"/>
              <a:gd name="connsiteY1" fmla="*/ 1029231 h 3937530"/>
              <a:gd name="connsiteX2" fmla="*/ 1069356 w 3934660"/>
              <a:gd name="connsiteY2" fmla="*/ 114830 h 3937530"/>
              <a:gd name="connsiteX3" fmla="*/ 1831356 w 3934660"/>
              <a:gd name="connsiteY3" fmla="*/ 813331 h 3937530"/>
              <a:gd name="connsiteX4" fmla="*/ 1975818 w 3934660"/>
              <a:gd name="connsiteY4" fmla="*/ 191030 h 3937530"/>
              <a:gd name="connsiteX5" fmla="*/ 2237756 w 3934660"/>
              <a:gd name="connsiteY5" fmla="*/ 826030 h 3937530"/>
              <a:gd name="connsiteX6" fmla="*/ 3101355 w 3934660"/>
              <a:gd name="connsiteY6" fmla="*/ 114830 h 3937530"/>
              <a:gd name="connsiteX7" fmla="*/ 3898281 w 3934660"/>
              <a:gd name="connsiteY7" fmla="*/ 1778530 h 3937530"/>
              <a:gd name="connsiteX8" fmla="*/ 1950418 w 3934660"/>
              <a:gd name="connsiteY8" fmla="*/ 3937530 h 3937530"/>
              <a:gd name="connsiteX9" fmla="*/ 2555 w 3934660"/>
              <a:gd name="connsiteY9" fmla="*/ 1778530 h 3937530"/>
              <a:gd name="connsiteX0" fmla="*/ 2555 w 3934660"/>
              <a:gd name="connsiteY0" fmla="*/ 1778530 h 3937530"/>
              <a:gd name="connsiteX1" fmla="*/ 1526556 w 3934660"/>
              <a:gd name="connsiteY1" fmla="*/ 1029231 h 3937530"/>
              <a:gd name="connsiteX2" fmla="*/ 1069356 w 3934660"/>
              <a:gd name="connsiteY2" fmla="*/ 114830 h 3937530"/>
              <a:gd name="connsiteX3" fmla="*/ 1831356 w 3934660"/>
              <a:gd name="connsiteY3" fmla="*/ 813331 h 3937530"/>
              <a:gd name="connsiteX4" fmla="*/ 1975818 w 3934660"/>
              <a:gd name="connsiteY4" fmla="*/ 191030 h 3937530"/>
              <a:gd name="connsiteX5" fmla="*/ 2237756 w 3934660"/>
              <a:gd name="connsiteY5" fmla="*/ 826030 h 3937530"/>
              <a:gd name="connsiteX6" fmla="*/ 3101355 w 3934660"/>
              <a:gd name="connsiteY6" fmla="*/ 114830 h 3937530"/>
              <a:gd name="connsiteX7" fmla="*/ 3898281 w 3934660"/>
              <a:gd name="connsiteY7" fmla="*/ 1778530 h 3937530"/>
              <a:gd name="connsiteX8" fmla="*/ 1950418 w 3934660"/>
              <a:gd name="connsiteY8" fmla="*/ 3937530 h 3937530"/>
              <a:gd name="connsiteX9" fmla="*/ 2555 w 3934660"/>
              <a:gd name="connsiteY9" fmla="*/ 1778530 h 3937530"/>
              <a:gd name="connsiteX0" fmla="*/ 2555 w 3934660"/>
              <a:gd name="connsiteY0" fmla="*/ 1778530 h 3937530"/>
              <a:gd name="connsiteX1" fmla="*/ 1526556 w 3934660"/>
              <a:gd name="connsiteY1" fmla="*/ 1029231 h 3937530"/>
              <a:gd name="connsiteX2" fmla="*/ 1069356 w 3934660"/>
              <a:gd name="connsiteY2" fmla="*/ 114830 h 3937530"/>
              <a:gd name="connsiteX3" fmla="*/ 1831356 w 3934660"/>
              <a:gd name="connsiteY3" fmla="*/ 813331 h 3937530"/>
              <a:gd name="connsiteX4" fmla="*/ 1975818 w 3934660"/>
              <a:gd name="connsiteY4" fmla="*/ 191030 h 3937530"/>
              <a:gd name="connsiteX5" fmla="*/ 2237756 w 3934660"/>
              <a:gd name="connsiteY5" fmla="*/ 826030 h 3937530"/>
              <a:gd name="connsiteX6" fmla="*/ 3101355 w 3934660"/>
              <a:gd name="connsiteY6" fmla="*/ 114830 h 3937530"/>
              <a:gd name="connsiteX7" fmla="*/ 3898281 w 3934660"/>
              <a:gd name="connsiteY7" fmla="*/ 1778530 h 3937530"/>
              <a:gd name="connsiteX8" fmla="*/ 1950418 w 3934660"/>
              <a:gd name="connsiteY8" fmla="*/ 3937530 h 3937530"/>
              <a:gd name="connsiteX9" fmla="*/ 2555 w 3934660"/>
              <a:gd name="connsiteY9" fmla="*/ 1778530 h 3937530"/>
              <a:gd name="connsiteX0" fmla="*/ 2555 w 3939660"/>
              <a:gd name="connsiteY0" fmla="*/ 1778530 h 3937530"/>
              <a:gd name="connsiteX1" fmla="*/ 1526556 w 3939660"/>
              <a:gd name="connsiteY1" fmla="*/ 1029231 h 3937530"/>
              <a:gd name="connsiteX2" fmla="*/ 1069356 w 3939660"/>
              <a:gd name="connsiteY2" fmla="*/ 114830 h 3937530"/>
              <a:gd name="connsiteX3" fmla="*/ 1831356 w 3939660"/>
              <a:gd name="connsiteY3" fmla="*/ 813331 h 3937530"/>
              <a:gd name="connsiteX4" fmla="*/ 1975818 w 3939660"/>
              <a:gd name="connsiteY4" fmla="*/ 191030 h 3937530"/>
              <a:gd name="connsiteX5" fmla="*/ 2237756 w 3939660"/>
              <a:gd name="connsiteY5" fmla="*/ 826030 h 3937530"/>
              <a:gd name="connsiteX6" fmla="*/ 3101355 w 3939660"/>
              <a:gd name="connsiteY6" fmla="*/ 114830 h 3937530"/>
              <a:gd name="connsiteX7" fmla="*/ 3898281 w 3939660"/>
              <a:gd name="connsiteY7" fmla="*/ 1778530 h 3937530"/>
              <a:gd name="connsiteX8" fmla="*/ 1950418 w 3939660"/>
              <a:gd name="connsiteY8" fmla="*/ 3937530 h 3937530"/>
              <a:gd name="connsiteX9" fmla="*/ 2555 w 3939660"/>
              <a:gd name="connsiteY9" fmla="*/ 1778530 h 3937530"/>
              <a:gd name="connsiteX0" fmla="*/ 2555 w 3936115"/>
              <a:gd name="connsiteY0" fmla="*/ 1778530 h 3937530"/>
              <a:gd name="connsiteX1" fmla="*/ 1526556 w 3936115"/>
              <a:gd name="connsiteY1" fmla="*/ 1029231 h 3937530"/>
              <a:gd name="connsiteX2" fmla="*/ 1069356 w 3936115"/>
              <a:gd name="connsiteY2" fmla="*/ 114830 h 3937530"/>
              <a:gd name="connsiteX3" fmla="*/ 1831356 w 3936115"/>
              <a:gd name="connsiteY3" fmla="*/ 813331 h 3937530"/>
              <a:gd name="connsiteX4" fmla="*/ 1975818 w 3936115"/>
              <a:gd name="connsiteY4" fmla="*/ 191030 h 3937530"/>
              <a:gd name="connsiteX5" fmla="*/ 2237756 w 3936115"/>
              <a:gd name="connsiteY5" fmla="*/ 826030 h 3937530"/>
              <a:gd name="connsiteX6" fmla="*/ 3101355 w 3936115"/>
              <a:gd name="connsiteY6" fmla="*/ 114830 h 3937530"/>
              <a:gd name="connsiteX7" fmla="*/ 2656855 w 3936115"/>
              <a:gd name="connsiteY7" fmla="*/ 1168930 h 3937530"/>
              <a:gd name="connsiteX8" fmla="*/ 3898281 w 3936115"/>
              <a:gd name="connsiteY8" fmla="*/ 1778530 h 3937530"/>
              <a:gd name="connsiteX9" fmla="*/ 1950418 w 3936115"/>
              <a:gd name="connsiteY9" fmla="*/ 3937530 h 3937530"/>
              <a:gd name="connsiteX10" fmla="*/ 2555 w 3936115"/>
              <a:gd name="connsiteY10" fmla="*/ 1778530 h 3937530"/>
              <a:gd name="connsiteX0" fmla="*/ 2555 w 3936115"/>
              <a:gd name="connsiteY0" fmla="*/ 1778530 h 3937530"/>
              <a:gd name="connsiteX1" fmla="*/ 1526556 w 3936115"/>
              <a:gd name="connsiteY1" fmla="*/ 1029231 h 3937530"/>
              <a:gd name="connsiteX2" fmla="*/ 1069356 w 3936115"/>
              <a:gd name="connsiteY2" fmla="*/ 114830 h 3937530"/>
              <a:gd name="connsiteX3" fmla="*/ 1831356 w 3936115"/>
              <a:gd name="connsiteY3" fmla="*/ 813331 h 3937530"/>
              <a:gd name="connsiteX4" fmla="*/ 1975818 w 3936115"/>
              <a:gd name="connsiteY4" fmla="*/ 191030 h 3937530"/>
              <a:gd name="connsiteX5" fmla="*/ 2237756 w 3936115"/>
              <a:gd name="connsiteY5" fmla="*/ 826030 h 3937530"/>
              <a:gd name="connsiteX6" fmla="*/ 3101355 w 3936115"/>
              <a:gd name="connsiteY6" fmla="*/ 114830 h 3937530"/>
              <a:gd name="connsiteX7" fmla="*/ 2656855 w 3936115"/>
              <a:gd name="connsiteY7" fmla="*/ 1168930 h 3937530"/>
              <a:gd name="connsiteX8" fmla="*/ 3898281 w 3936115"/>
              <a:gd name="connsiteY8" fmla="*/ 1778530 h 3937530"/>
              <a:gd name="connsiteX9" fmla="*/ 1950418 w 3936115"/>
              <a:gd name="connsiteY9" fmla="*/ 3937530 h 3937530"/>
              <a:gd name="connsiteX10" fmla="*/ 2555 w 3936115"/>
              <a:gd name="connsiteY10" fmla="*/ 1778530 h 3937530"/>
              <a:gd name="connsiteX0" fmla="*/ 2555 w 3935230"/>
              <a:gd name="connsiteY0" fmla="*/ 1778530 h 3937530"/>
              <a:gd name="connsiteX1" fmla="*/ 1526556 w 3935230"/>
              <a:gd name="connsiteY1" fmla="*/ 1029231 h 3937530"/>
              <a:gd name="connsiteX2" fmla="*/ 1069356 w 3935230"/>
              <a:gd name="connsiteY2" fmla="*/ 114830 h 3937530"/>
              <a:gd name="connsiteX3" fmla="*/ 1831356 w 3935230"/>
              <a:gd name="connsiteY3" fmla="*/ 813331 h 3937530"/>
              <a:gd name="connsiteX4" fmla="*/ 1975818 w 3935230"/>
              <a:gd name="connsiteY4" fmla="*/ 191030 h 3937530"/>
              <a:gd name="connsiteX5" fmla="*/ 2237756 w 3935230"/>
              <a:gd name="connsiteY5" fmla="*/ 826030 h 3937530"/>
              <a:gd name="connsiteX6" fmla="*/ 3101355 w 3935230"/>
              <a:gd name="connsiteY6" fmla="*/ 114830 h 3937530"/>
              <a:gd name="connsiteX7" fmla="*/ 2618755 w 3935230"/>
              <a:gd name="connsiteY7" fmla="*/ 1118130 h 3937530"/>
              <a:gd name="connsiteX8" fmla="*/ 3898281 w 3935230"/>
              <a:gd name="connsiteY8" fmla="*/ 1778530 h 3937530"/>
              <a:gd name="connsiteX9" fmla="*/ 1950418 w 3935230"/>
              <a:gd name="connsiteY9" fmla="*/ 3937530 h 3937530"/>
              <a:gd name="connsiteX10" fmla="*/ 2555 w 3935230"/>
              <a:gd name="connsiteY10" fmla="*/ 1778530 h 3937530"/>
              <a:gd name="connsiteX0" fmla="*/ 2555 w 3932391"/>
              <a:gd name="connsiteY0" fmla="*/ 1778530 h 3937530"/>
              <a:gd name="connsiteX1" fmla="*/ 1526556 w 3932391"/>
              <a:gd name="connsiteY1" fmla="*/ 1029231 h 3937530"/>
              <a:gd name="connsiteX2" fmla="*/ 1069356 w 3932391"/>
              <a:gd name="connsiteY2" fmla="*/ 114830 h 3937530"/>
              <a:gd name="connsiteX3" fmla="*/ 1831356 w 3932391"/>
              <a:gd name="connsiteY3" fmla="*/ 813331 h 3937530"/>
              <a:gd name="connsiteX4" fmla="*/ 1975818 w 3932391"/>
              <a:gd name="connsiteY4" fmla="*/ 191030 h 3937530"/>
              <a:gd name="connsiteX5" fmla="*/ 2237756 w 3932391"/>
              <a:gd name="connsiteY5" fmla="*/ 826030 h 3937530"/>
              <a:gd name="connsiteX6" fmla="*/ 3101355 w 3932391"/>
              <a:gd name="connsiteY6" fmla="*/ 114830 h 3937530"/>
              <a:gd name="connsiteX7" fmla="*/ 2618755 w 3932391"/>
              <a:gd name="connsiteY7" fmla="*/ 1118130 h 3937530"/>
              <a:gd name="connsiteX8" fmla="*/ 3898281 w 3932391"/>
              <a:gd name="connsiteY8" fmla="*/ 1778530 h 3937530"/>
              <a:gd name="connsiteX9" fmla="*/ 1950418 w 3932391"/>
              <a:gd name="connsiteY9" fmla="*/ 3937530 h 3937530"/>
              <a:gd name="connsiteX10" fmla="*/ 2555 w 3932391"/>
              <a:gd name="connsiteY10" fmla="*/ 1778530 h 3937530"/>
              <a:gd name="connsiteX0" fmla="*/ 2555 w 3934808"/>
              <a:gd name="connsiteY0" fmla="*/ 1778530 h 3937530"/>
              <a:gd name="connsiteX1" fmla="*/ 1526556 w 3934808"/>
              <a:gd name="connsiteY1" fmla="*/ 1029231 h 3937530"/>
              <a:gd name="connsiteX2" fmla="*/ 1069356 w 3934808"/>
              <a:gd name="connsiteY2" fmla="*/ 114830 h 3937530"/>
              <a:gd name="connsiteX3" fmla="*/ 1831356 w 3934808"/>
              <a:gd name="connsiteY3" fmla="*/ 813331 h 3937530"/>
              <a:gd name="connsiteX4" fmla="*/ 1975818 w 3934808"/>
              <a:gd name="connsiteY4" fmla="*/ 191030 h 3937530"/>
              <a:gd name="connsiteX5" fmla="*/ 2237756 w 3934808"/>
              <a:gd name="connsiteY5" fmla="*/ 826030 h 3937530"/>
              <a:gd name="connsiteX6" fmla="*/ 3101355 w 3934808"/>
              <a:gd name="connsiteY6" fmla="*/ 114830 h 3937530"/>
              <a:gd name="connsiteX7" fmla="*/ 2618755 w 3934808"/>
              <a:gd name="connsiteY7" fmla="*/ 1118130 h 3937530"/>
              <a:gd name="connsiteX8" fmla="*/ 3088657 w 3934808"/>
              <a:gd name="connsiteY8" fmla="*/ 1168930 h 3937530"/>
              <a:gd name="connsiteX9" fmla="*/ 3898281 w 3934808"/>
              <a:gd name="connsiteY9" fmla="*/ 1778530 h 3937530"/>
              <a:gd name="connsiteX10" fmla="*/ 1950418 w 3934808"/>
              <a:gd name="connsiteY10" fmla="*/ 3937530 h 3937530"/>
              <a:gd name="connsiteX11" fmla="*/ 2555 w 3934808"/>
              <a:gd name="connsiteY11" fmla="*/ 1778530 h 3937530"/>
              <a:gd name="connsiteX0" fmla="*/ 2555 w 3934808"/>
              <a:gd name="connsiteY0" fmla="*/ 1778530 h 3937530"/>
              <a:gd name="connsiteX1" fmla="*/ 1526556 w 3934808"/>
              <a:gd name="connsiteY1" fmla="*/ 1029231 h 3937530"/>
              <a:gd name="connsiteX2" fmla="*/ 1069356 w 3934808"/>
              <a:gd name="connsiteY2" fmla="*/ 114830 h 3937530"/>
              <a:gd name="connsiteX3" fmla="*/ 1831356 w 3934808"/>
              <a:gd name="connsiteY3" fmla="*/ 813331 h 3937530"/>
              <a:gd name="connsiteX4" fmla="*/ 1975818 w 3934808"/>
              <a:gd name="connsiteY4" fmla="*/ 191030 h 3937530"/>
              <a:gd name="connsiteX5" fmla="*/ 2237756 w 3934808"/>
              <a:gd name="connsiteY5" fmla="*/ 826030 h 3937530"/>
              <a:gd name="connsiteX6" fmla="*/ 3101355 w 3934808"/>
              <a:gd name="connsiteY6" fmla="*/ 114830 h 3937530"/>
              <a:gd name="connsiteX7" fmla="*/ 2618755 w 3934808"/>
              <a:gd name="connsiteY7" fmla="*/ 1118130 h 3937530"/>
              <a:gd name="connsiteX8" fmla="*/ 3088657 w 3934808"/>
              <a:gd name="connsiteY8" fmla="*/ 1168930 h 3937530"/>
              <a:gd name="connsiteX9" fmla="*/ 3898281 w 3934808"/>
              <a:gd name="connsiteY9" fmla="*/ 1778530 h 3937530"/>
              <a:gd name="connsiteX10" fmla="*/ 1950418 w 3934808"/>
              <a:gd name="connsiteY10" fmla="*/ 3937530 h 3937530"/>
              <a:gd name="connsiteX11" fmla="*/ 2555 w 3934808"/>
              <a:gd name="connsiteY11" fmla="*/ 1778530 h 3937530"/>
              <a:gd name="connsiteX0" fmla="*/ 2555 w 3933441"/>
              <a:gd name="connsiteY0" fmla="*/ 1778530 h 3937530"/>
              <a:gd name="connsiteX1" fmla="*/ 1526556 w 3933441"/>
              <a:gd name="connsiteY1" fmla="*/ 1029231 h 3937530"/>
              <a:gd name="connsiteX2" fmla="*/ 1069356 w 3933441"/>
              <a:gd name="connsiteY2" fmla="*/ 114830 h 3937530"/>
              <a:gd name="connsiteX3" fmla="*/ 1831356 w 3933441"/>
              <a:gd name="connsiteY3" fmla="*/ 813331 h 3937530"/>
              <a:gd name="connsiteX4" fmla="*/ 1975818 w 3933441"/>
              <a:gd name="connsiteY4" fmla="*/ 191030 h 3937530"/>
              <a:gd name="connsiteX5" fmla="*/ 2237756 w 3933441"/>
              <a:gd name="connsiteY5" fmla="*/ 826030 h 3937530"/>
              <a:gd name="connsiteX6" fmla="*/ 3101355 w 3933441"/>
              <a:gd name="connsiteY6" fmla="*/ 114830 h 3937530"/>
              <a:gd name="connsiteX7" fmla="*/ 2618755 w 3933441"/>
              <a:gd name="connsiteY7" fmla="*/ 1118130 h 3937530"/>
              <a:gd name="connsiteX8" fmla="*/ 3050557 w 3933441"/>
              <a:gd name="connsiteY8" fmla="*/ 1143530 h 3937530"/>
              <a:gd name="connsiteX9" fmla="*/ 3898281 w 3933441"/>
              <a:gd name="connsiteY9" fmla="*/ 1778530 h 3937530"/>
              <a:gd name="connsiteX10" fmla="*/ 1950418 w 3933441"/>
              <a:gd name="connsiteY10" fmla="*/ 3937530 h 3937530"/>
              <a:gd name="connsiteX11" fmla="*/ 2555 w 3933441"/>
              <a:gd name="connsiteY11" fmla="*/ 1778530 h 3937530"/>
              <a:gd name="connsiteX0" fmla="*/ 2555 w 3930002"/>
              <a:gd name="connsiteY0" fmla="*/ 1778530 h 3937530"/>
              <a:gd name="connsiteX1" fmla="*/ 1526556 w 3930002"/>
              <a:gd name="connsiteY1" fmla="*/ 1029231 h 3937530"/>
              <a:gd name="connsiteX2" fmla="*/ 1069356 w 3930002"/>
              <a:gd name="connsiteY2" fmla="*/ 114830 h 3937530"/>
              <a:gd name="connsiteX3" fmla="*/ 1831356 w 3930002"/>
              <a:gd name="connsiteY3" fmla="*/ 813331 h 3937530"/>
              <a:gd name="connsiteX4" fmla="*/ 1975818 w 3930002"/>
              <a:gd name="connsiteY4" fmla="*/ 191030 h 3937530"/>
              <a:gd name="connsiteX5" fmla="*/ 2237756 w 3930002"/>
              <a:gd name="connsiteY5" fmla="*/ 826030 h 3937530"/>
              <a:gd name="connsiteX6" fmla="*/ 3101355 w 3930002"/>
              <a:gd name="connsiteY6" fmla="*/ 114830 h 3937530"/>
              <a:gd name="connsiteX7" fmla="*/ 2618755 w 3930002"/>
              <a:gd name="connsiteY7" fmla="*/ 1118130 h 3937530"/>
              <a:gd name="connsiteX8" fmla="*/ 3050557 w 3930002"/>
              <a:gd name="connsiteY8" fmla="*/ 1143530 h 3937530"/>
              <a:gd name="connsiteX9" fmla="*/ 3898281 w 3930002"/>
              <a:gd name="connsiteY9" fmla="*/ 1778530 h 3937530"/>
              <a:gd name="connsiteX10" fmla="*/ 1950418 w 3930002"/>
              <a:gd name="connsiteY10" fmla="*/ 3937530 h 3937530"/>
              <a:gd name="connsiteX11" fmla="*/ 2555 w 3930002"/>
              <a:gd name="connsiteY11" fmla="*/ 1778530 h 3937530"/>
              <a:gd name="connsiteX0" fmla="*/ 2555 w 3928585"/>
              <a:gd name="connsiteY0" fmla="*/ 1778530 h 3937530"/>
              <a:gd name="connsiteX1" fmla="*/ 1526556 w 3928585"/>
              <a:gd name="connsiteY1" fmla="*/ 1029231 h 3937530"/>
              <a:gd name="connsiteX2" fmla="*/ 1069356 w 3928585"/>
              <a:gd name="connsiteY2" fmla="*/ 114830 h 3937530"/>
              <a:gd name="connsiteX3" fmla="*/ 1831356 w 3928585"/>
              <a:gd name="connsiteY3" fmla="*/ 813331 h 3937530"/>
              <a:gd name="connsiteX4" fmla="*/ 1975818 w 3928585"/>
              <a:gd name="connsiteY4" fmla="*/ 191030 h 3937530"/>
              <a:gd name="connsiteX5" fmla="*/ 2237756 w 3928585"/>
              <a:gd name="connsiteY5" fmla="*/ 826030 h 3937530"/>
              <a:gd name="connsiteX6" fmla="*/ 3101355 w 3928585"/>
              <a:gd name="connsiteY6" fmla="*/ 114830 h 3937530"/>
              <a:gd name="connsiteX7" fmla="*/ 2618755 w 3928585"/>
              <a:gd name="connsiteY7" fmla="*/ 1118130 h 3937530"/>
              <a:gd name="connsiteX8" fmla="*/ 2998170 w 3928585"/>
              <a:gd name="connsiteY8" fmla="*/ 1143530 h 3937530"/>
              <a:gd name="connsiteX9" fmla="*/ 3898281 w 3928585"/>
              <a:gd name="connsiteY9" fmla="*/ 1778530 h 3937530"/>
              <a:gd name="connsiteX10" fmla="*/ 1950418 w 3928585"/>
              <a:gd name="connsiteY10" fmla="*/ 3937530 h 3937530"/>
              <a:gd name="connsiteX11" fmla="*/ 2555 w 3928585"/>
              <a:gd name="connsiteY11" fmla="*/ 1778530 h 3937530"/>
              <a:gd name="connsiteX0" fmla="*/ 2555 w 3928585"/>
              <a:gd name="connsiteY0" fmla="*/ 1778530 h 3937530"/>
              <a:gd name="connsiteX1" fmla="*/ 1526556 w 3928585"/>
              <a:gd name="connsiteY1" fmla="*/ 1029231 h 3937530"/>
              <a:gd name="connsiteX2" fmla="*/ 1069356 w 3928585"/>
              <a:gd name="connsiteY2" fmla="*/ 114830 h 3937530"/>
              <a:gd name="connsiteX3" fmla="*/ 1831356 w 3928585"/>
              <a:gd name="connsiteY3" fmla="*/ 813331 h 3937530"/>
              <a:gd name="connsiteX4" fmla="*/ 1975818 w 3928585"/>
              <a:gd name="connsiteY4" fmla="*/ 191030 h 3937530"/>
              <a:gd name="connsiteX5" fmla="*/ 2237756 w 3928585"/>
              <a:gd name="connsiteY5" fmla="*/ 826030 h 3937530"/>
              <a:gd name="connsiteX6" fmla="*/ 3101355 w 3928585"/>
              <a:gd name="connsiteY6" fmla="*/ 114830 h 3937530"/>
              <a:gd name="connsiteX7" fmla="*/ 2618755 w 3928585"/>
              <a:gd name="connsiteY7" fmla="*/ 1118130 h 3937530"/>
              <a:gd name="connsiteX8" fmla="*/ 2998170 w 3928585"/>
              <a:gd name="connsiteY8" fmla="*/ 1143530 h 3937530"/>
              <a:gd name="connsiteX9" fmla="*/ 3898281 w 3928585"/>
              <a:gd name="connsiteY9" fmla="*/ 1778530 h 3937530"/>
              <a:gd name="connsiteX10" fmla="*/ 1950418 w 3928585"/>
              <a:gd name="connsiteY10" fmla="*/ 3937530 h 3937530"/>
              <a:gd name="connsiteX11" fmla="*/ 2555 w 3928585"/>
              <a:gd name="connsiteY11" fmla="*/ 1778530 h 3937530"/>
              <a:gd name="connsiteX0" fmla="*/ 2555 w 3929566"/>
              <a:gd name="connsiteY0" fmla="*/ 1778530 h 3937530"/>
              <a:gd name="connsiteX1" fmla="*/ 1526556 w 3929566"/>
              <a:gd name="connsiteY1" fmla="*/ 1029231 h 3937530"/>
              <a:gd name="connsiteX2" fmla="*/ 1069356 w 3929566"/>
              <a:gd name="connsiteY2" fmla="*/ 114830 h 3937530"/>
              <a:gd name="connsiteX3" fmla="*/ 1831356 w 3929566"/>
              <a:gd name="connsiteY3" fmla="*/ 813331 h 3937530"/>
              <a:gd name="connsiteX4" fmla="*/ 1975818 w 3929566"/>
              <a:gd name="connsiteY4" fmla="*/ 191030 h 3937530"/>
              <a:gd name="connsiteX5" fmla="*/ 2237756 w 3929566"/>
              <a:gd name="connsiteY5" fmla="*/ 826030 h 3937530"/>
              <a:gd name="connsiteX6" fmla="*/ 3101355 w 3929566"/>
              <a:gd name="connsiteY6" fmla="*/ 114830 h 3937530"/>
              <a:gd name="connsiteX7" fmla="*/ 2618755 w 3929566"/>
              <a:gd name="connsiteY7" fmla="*/ 1118130 h 3937530"/>
              <a:gd name="connsiteX8" fmla="*/ 2998170 w 3929566"/>
              <a:gd name="connsiteY8" fmla="*/ 1143530 h 3937530"/>
              <a:gd name="connsiteX9" fmla="*/ 3898281 w 3929566"/>
              <a:gd name="connsiteY9" fmla="*/ 1778530 h 3937530"/>
              <a:gd name="connsiteX10" fmla="*/ 1950418 w 3929566"/>
              <a:gd name="connsiteY10" fmla="*/ 3937530 h 3937530"/>
              <a:gd name="connsiteX11" fmla="*/ 2555 w 3929566"/>
              <a:gd name="connsiteY11" fmla="*/ 1778530 h 3937530"/>
              <a:gd name="connsiteX0" fmla="*/ 2555 w 3935470"/>
              <a:gd name="connsiteY0" fmla="*/ 1778530 h 3937530"/>
              <a:gd name="connsiteX1" fmla="*/ 1526556 w 3935470"/>
              <a:gd name="connsiteY1" fmla="*/ 1029231 h 3937530"/>
              <a:gd name="connsiteX2" fmla="*/ 1069356 w 3935470"/>
              <a:gd name="connsiteY2" fmla="*/ 114830 h 3937530"/>
              <a:gd name="connsiteX3" fmla="*/ 1831356 w 3935470"/>
              <a:gd name="connsiteY3" fmla="*/ 813331 h 3937530"/>
              <a:gd name="connsiteX4" fmla="*/ 1975818 w 3935470"/>
              <a:gd name="connsiteY4" fmla="*/ 191030 h 3937530"/>
              <a:gd name="connsiteX5" fmla="*/ 2237756 w 3935470"/>
              <a:gd name="connsiteY5" fmla="*/ 826030 h 3937530"/>
              <a:gd name="connsiteX6" fmla="*/ 3101355 w 3935470"/>
              <a:gd name="connsiteY6" fmla="*/ 114830 h 3937530"/>
              <a:gd name="connsiteX7" fmla="*/ 2618755 w 3935470"/>
              <a:gd name="connsiteY7" fmla="*/ 1118130 h 3937530"/>
              <a:gd name="connsiteX8" fmla="*/ 2998170 w 3935470"/>
              <a:gd name="connsiteY8" fmla="*/ 1143530 h 3937530"/>
              <a:gd name="connsiteX9" fmla="*/ 2821957 w 3935470"/>
              <a:gd name="connsiteY9" fmla="*/ 1608668 h 3937530"/>
              <a:gd name="connsiteX10" fmla="*/ 3898281 w 3935470"/>
              <a:gd name="connsiteY10" fmla="*/ 1778530 h 3937530"/>
              <a:gd name="connsiteX11" fmla="*/ 1950418 w 3935470"/>
              <a:gd name="connsiteY11" fmla="*/ 3937530 h 3937530"/>
              <a:gd name="connsiteX12" fmla="*/ 2555 w 3935470"/>
              <a:gd name="connsiteY12" fmla="*/ 1778530 h 3937530"/>
              <a:gd name="connsiteX0" fmla="*/ 2555 w 3935470"/>
              <a:gd name="connsiteY0" fmla="*/ 1778530 h 3937530"/>
              <a:gd name="connsiteX1" fmla="*/ 1526556 w 3935470"/>
              <a:gd name="connsiteY1" fmla="*/ 1029231 h 3937530"/>
              <a:gd name="connsiteX2" fmla="*/ 1069356 w 3935470"/>
              <a:gd name="connsiteY2" fmla="*/ 114830 h 3937530"/>
              <a:gd name="connsiteX3" fmla="*/ 1831356 w 3935470"/>
              <a:gd name="connsiteY3" fmla="*/ 813331 h 3937530"/>
              <a:gd name="connsiteX4" fmla="*/ 1975818 w 3935470"/>
              <a:gd name="connsiteY4" fmla="*/ 191030 h 3937530"/>
              <a:gd name="connsiteX5" fmla="*/ 2237756 w 3935470"/>
              <a:gd name="connsiteY5" fmla="*/ 826030 h 3937530"/>
              <a:gd name="connsiteX6" fmla="*/ 3101355 w 3935470"/>
              <a:gd name="connsiteY6" fmla="*/ 114830 h 3937530"/>
              <a:gd name="connsiteX7" fmla="*/ 2618755 w 3935470"/>
              <a:gd name="connsiteY7" fmla="*/ 1118130 h 3937530"/>
              <a:gd name="connsiteX8" fmla="*/ 3060082 w 3935470"/>
              <a:gd name="connsiteY8" fmla="*/ 1205443 h 3937530"/>
              <a:gd name="connsiteX9" fmla="*/ 2821957 w 3935470"/>
              <a:gd name="connsiteY9" fmla="*/ 1608668 h 3937530"/>
              <a:gd name="connsiteX10" fmla="*/ 3898281 w 3935470"/>
              <a:gd name="connsiteY10" fmla="*/ 1778530 h 3937530"/>
              <a:gd name="connsiteX11" fmla="*/ 1950418 w 3935470"/>
              <a:gd name="connsiteY11" fmla="*/ 3937530 h 3937530"/>
              <a:gd name="connsiteX12" fmla="*/ 2555 w 3935470"/>
              <a:gd name="connsiteY12" fmla="*/ 1778530 h 3937530"/>
              <a:gd name="connsiteX0" fmla="*/ 2555 w 3935470"/>
              <a:gd name="connsiteY0" fmla="*/ 1778530 h 3937530"/>
              <a:gd name="connsiteX1" fmla="*/ 1526556 w 3935470"/>
              <a:gd name="connsiteY1" fmla="*/ 1029231 h 3937530"/>
              <a:gd name="connsiteX2" fmla="*/ 1069356 w 3935470"/>
              <a:gd name="connsiteY2" fmla="*/ 114830 h 3937530"/>
              <a:gd name="connsiteX3" fmla="*/ 1831356 w 3935470"/>
              <a:gd name="connsiteY3" fmla="*/ 813331 h 3937530"/>
              <a:gd name="connsiteX4" fmla="*/ 1975818 w 3935470"/>
              <a:gd name="connsiteY4" fmla="*/ 191030 h 3937530"/>
              <a:gd name="connsiteX5" fmla="*/ 2237756 w 3935470"/>
              <a:gd name="connsiteY5" fmla="*/ 826030 h 3937530"/>
              <a:gd name="connsiteX6" fmla="*/ 3101355 w 3935470"/>
              <a:gd name="connsiteY6" fmla="*/ 114830 h 3937530"/>
              <a:gd name="connsiteX7" fmla="*/ 2618755 w 3935470"/>
              <a:gd name="connsiteY7" fmla="*/ 1118130 h 3937530"/>
              <a:gd name="connsiteX8" fmla="*/ 3060082 w 3935470"/>
              <a:gd name="connsiteY8" fmla="*/ 1205443 h 3937530"/>
              <a:gd name="connsiteX9" fmla="*/ 2821957 w 3935470"/>
              <a:gd name="connsiteY9" fmla="*/ 1608668 h 3937530"/>
              <a:gd name="connsiteX10" fmla="*/ 3898281 w 3935470"/>
              <a:gd name="connsiteY10" fmla="*/ 1778530 h 3937530"/>
              <a:gd name="connsiteX11" fmla="*/ 1950418 w 3935470"/>
              <a:gd name="connsiteY11" fmla="*/ 3937530 h 3937530"/>
              <a:gd name="connsiteX12" fmla="*/ 2555 w 3935470"/>
              <a:gd name="connsiteY12" fmla="*/ 1778530 h 3937530"/>
              <a:gd name="connsiteX0" fmla="*/ 2555 w 3935470"/>
              <a:gd name="connsiteY0" fmla="*/ 1778530 h 3937530"/>
              <a:gd name="connsiteX1" fmla="*/ 1526556 w 3935470"/>
              <a:gd name="connsiteY1" fmla="*/ 1029231 h 3937530"/>
              <a:gd name="connsiteX2" fmla="*/ 1069356 w 3935470"/>
              <a:gd name="connsiteY2" fmla="*/ 114830 h 3937530"/>
              <a:gd name="connsiteX3" fmla="*/ 1831356 w 3935470"/>
              <a:gd name="connsiteY3" fmla="*/ 813331 h 3937530"/>
              <a:gd name="connsiteX4" fmla="*/ 1975818 w 3935470"/>
              <a:gd name="connsiteY4" fmla="*/ 191030 h 3937530"/>
              <a:gd name="connsiteX5" fmla="*/ 2237756 w 3935470"/>
              <a:gd name="connsiteY5" fmla="*/ 826030 h 3937530"/>
              <a:gd name="connsiteX6" fmla="*/ 3101355 w 3935470"/>
              <a:gd name="connsiteY6" fmla="*/ 114830 h 3937530"/>
              <a:gd name="connsiteX7" fmla="*/ 2618755 w 3935470"/>
              <a:gd name="connsiteY7" fmla="*/ 1118130 h 3937530"/>
              <a:gd name="connsiteX8" fmla="*/ 3060082 w 3935470"/>
              <a:gd name="connsiteY8" fmla="*/ 1205443 h 3937530"/>
              <a:gd name="connsiteX9" fmla="*/ 2821957 w 3935470"/>
              <a:gd name="connsiteY9" fmla="*/ 1608668 h 3937530"/>
              <a:gd name="connsiteX10" fmla="*/ 3898281 w 3935470"/>
              <a:gd name="connsiteY10" fmla="*/ 1778530 h 3937530"/>
              <a:gd name="connsiteX11" fmla="*/ 1950418 w 3935470"/>
              <a:gd name="connsiteY11" fmla="*/ 3937530 h 3937530"/>
              <a:gd name="connsiteX12" fmla="*/ 2555 w 3935470"/>
              <a:gd name="connsiteY12" fmla="*/ 1778530 h 3937530"/>
              <a:gd name="connsiteX0" fmla="*/ 2555 w 3935470"/>
              <a:gd name="connsiteY0" fmla="*/ 1778530 h 3937530"/>
              <a:gd name="connsiteX1" fmla="*/ 1526556 w 3935470"/>
              <a:gd name="connsiteY1" fmla="*/ 1029231 h 3937530"/>
              <a:gd name="connsiteX2" fmla="*/ 1069356 w 3935470"/>
              <a:gd name="connsiteY2" fmla="*/ 114830 h 3937530"/>
              <a:gd name="connsiteX3" fmla="*/ 1831356 w 3935470"/>
              <a:gd name="connsiteY3" fmla="*/ 813331 h 3937530"/>
              <a:gd name="connsiteX4" fmla="*/ 1975818 w 3935470"/>
              <a:gd name="connsiteY4" fmla="*/ 191030 h 3937530"/>
              <a:gd name="connsiteX5" fmla="*/ 2237756 w 3935470"/>
              <a:gd name="connsiteY5" fmla="*/ 826030 h 3937530"/>
              <a:gd name="connsiteX6" fmla="*/ 3101355 w 3935470"/>
              <a:gd name="connsiteY6" fmla="*/ 114830 h 3937530"/>
              <a:gd name="connsiteX7" fmla="*/ 2609230 w 3935470"/>
              <a:gd name="connsiteY7" fmla="*/ 1141942 h 3937530"/>
              <a:gd name="connsiteX8" fmla="*/ 3060082 w 3935470"/>
              <a:gd name="connsiteY8" fmla="*/ 1205443 h 3937530"/>
              <a:gd name="connsiteX9" fmla="*/ 2821957 w 3935470"/>
              <a:gd name="connsiteY9" fmla="*/ 1608668 h 3937530"/>
              <a:gd name="connsiteX10" fmla="*/ 3898281 w 3935470"/>
              <a:gd name="connsiteY10" fmla="*/ 1778530 h 3937530"/>
              <a:gd name="connsiteX11" fmla="*/ 1950418 w 3935470"/>
              <a:gd name="connsiteY11" fmla="*/ 3937530 h 3937530"/>
              <a:gd name="connsiteX12" fmla="*/ 2555 w 3935470"/>
              <a:gd name="connsiteY12" fmla="*/ 1778530 h 3937530"/>
              <a:gd name="connsiteX0" fmla="*/ 2555 w 3935470"/>
              <a:gd name="connsiteY0" fmla="*/ 1778530 h 3937530"/>
              <a:gd name="connsiteX1" fmla="*/ 1526556 w 3935470"/>
              <a:gd name="connsiteY1" fmla="*/ 1029231 h 3937530"/>
              <a:gd name="connsiteX2" fmla="*/ 1069356 w 3935470"/>
              <a:gd name="connsiteY2" fmla="*/ 114830 h 3937530"/>
              <a:gd name="connsiteX3" fmla="*/ 1831356 w 3935470"/>
              <a:gd name="connsiteY3" fmla="*/ 813331 h 3937530"/>
              <a:gd name="connsiteX4" fmla="*/ 1975818 w 3935470"/>
              <a:gd name="connsiteY4" fmla="*/ 191030 h 3937530"/>
              <a:gd name="connsiteX5" fmla="*/ 2237756 w 3935470"/>
              <a:gd name="connsiteY5" fmla="*/ 826030 h 3937530"/>
              <a:gd name="connsiteX6" fmla="*/ 3101355 w 3935470"/>
              <a:gd name="connsiteY6" fmla="*/ 114830 h 3937530"/>
              <a:gd name="connsiteX7" fmla="*/ 2609230 w 3935470"/>
              <a:gd name="connsiteY7" fmla="*/ 1141942 h 3937530"/>
              <a:gd name="connsiteX8" fmla="*/ 3060082 w 3935470"/>
              <a:gd name="connsiteY8" fmla="*/ 1205443 h 3937530"/>
              <a:gd name="connsiteX9" fmla="*/ 2821957 w 3935470"/>
              <a:gd name="connsiteY9" fmla="*/ 1608668 h 3937530"/>
              <a:gd name="connsiteX10" fmla="*/ 3898281 w 3935470"/>
              <a:gd name="connsiteY10" fmla="*/ 1778530 h 3937530"/>
              <a:gd name="connsiteX11" fmla="*/ 1950418 w 3935470"/>
              <a:gd name="connsiteY11" fmla="*/ 3937530 h 3937530"/>
              <a:gd name="connsiteX12" fmla="*/ 2555 w 3935470"/>
              <a:gd name="connsiteY12" fmla="*/ 1778530 h 3937530"/>
              <a:gd name="connsiteX0" fmla="*/ 2555 w 3935470"/>
              <a:gd name="connsiteY0" fmla="*/ 1778530 h 3937530"/>
              <a:gd name="connsiteX1" fmla="*/ 1526556 w 3935470"/>
              <a:gd name="connsiteY1" fmla="*/ 1029231 h 3937530"/>
              <a:gd name="connsiteX2" fmla="*/ 1069356 w 3935470"/>
              <a:gd name="connsiteY2" fmla="*/ 114830 h 3937530"/>
              <a:gd name="connsiteX3" fmla="*/ 1831356 w 3935470"/>
              <a:gd name="connsiteY3" fmla="*/ 813331 h 3937530"/>
              <a:gd name="connsiteX4" fmla="*/ 1975818 w 3935470"/>
              <a:gd name="connsiteY4" fmla="*/ 191030 h 3937530"/>
              <a:gd name="connsiteX5" fmla="*/ 2237756 w 3935470"/>
              <a:gd name="connsiteY5" fmla="*/ 826030 h 3937530"/>
              <a:gd name="connsiteX6" fmla="*/ 3101355 w 3935470"/>
              <a:gd name="connsiteY6" fmla="*/ 114830 h 3937530"/>
              <a:gd name="connsiteX7" fmla="*/ 2609230 w 3935470"/>
              <a:gd name="connsiteY7" fmla="*/ 1141942 h 3937530"/>
              <a:gd name="connsiteX8" fmla="*/ 3060082 w 3935470"/>
              <a:gd name="connsiteY8" fmla="*/ 1205443 h 3937530"/>
              <a:gd name="connsiteX9" fmla="*/ 2821957 w 3935470"/>
              <a:gd name="connsiteY9" fmla="*/ 1608668 h 3937530"/>
              <a:gd name="connsiteX10" fmla="*/ 3898281 w 3935470"/>
              <a:gd name="connsiteY10" fmla="*/ 1778530 h 3937530"/>
              <a:gd name="connsiteX11" fmla="*/ 1950418 w 3935470"/>
              <a:gd name="connsiteY11" fmla="*/ 3937530 h 3937530"/>
              <a:gd name="connsiteX12" fmla="*/ 2555 w 3935470"/>
              <a:gd name="connsiteY12" fmla="*/ 1778530 h 3937530"/>
              <a:gd name="connsiteX0" fmla="*/ 2555 w 3935470"/>
              <a:gd name="connsiteY0" fmla="*/ 1778530 h 3937530"/>
              <a:gd name="connsiteX1" fmla="*/ 1526556 w 3935470"/>
              <a:gd name="connsiteY1" fmla="*/ 1029231 h 3937530"/>
              <a:gd name="connsiteX2" fmla="*/ 1069356 w 3935470"/>
              <a:gd name="connsiteY2" fmla="*/ 114830 h 3937530"/>
              <a:gd name="connsiteX3" fmla="*/ 1831356 w 3935470"/>
              <a:gd name="connsiteY3" fmla="*/ 813331 h 3937530"/>
              <a:gd name="connsiteX4" fmla="*/ 1975818 w 3935470"/>
              <a:gd name="connsiteY4" fmla="*/ 191030 h 3937530"/>
              <a:gd name="connsiteX5" fmla="*/ 2237756 w 3935470"/>
              <a:gd name="connsiteY5" fmla="*/ 826030 h 3937530"/>
              <a:gd name="connsiteX6" fmla="*/ 3101355 w 3935470"/>
              <a:gd name="connsiteY6" fmla="*/ 114830 h 3937530"/>
              <a:gd name="connsiteX7" fmla="*/ 2609230 w 3935470"/>
              <a:gd name="connsiteY7" fmla="*/ 1141942 h 3937530"/>
              <a:gd name="connsiteX8" fmla="*/ 3060082 w 3935470"/>
              <a:gd name="connsiteY8" fmla="*/ 1205443 h 3937530"/>
              <a:gd name="connsiteX9" fmla="*/ 2821957 w 3935470"/>
              <a:gd name="connsiteY9" fmla="*/ 1608668 h 3937530"/>
              <a:gd name="connsiteX10" fmla="*/ 3898281 w 3935470"/>
              <a:gd name="connsiteY10" fmla="*/ 1778530 h 3937530"/>
              <a:gd name="connsiteX11" fmla="*/ 1950418 w 3935470"/>
              <a:gd name="connsiteY11" fmla="*/ 3937530 h 3937530"/>
              <a:gd name="connsiteX12" fmla="*/ 2555 w 3935470"/>
              <a:gd name="connsiteY12" fmla="*/ 1778530 h 3937530"/>
              <a:gd name="connsiteX0" fmla="*/ 2555 w 3935470"/>
              <a:gd name="connsiteY0" fmla="*/ 1778530 h 3937530"/>
              <a:gd name="connsiteX1" fmla="*/ 1526556 w 3935470"/>
              <a:gd name="connsiteY1" fmla="*/ 1029231 h 3937530"/>
              <a:gd name="connsiteX2" fmla="*/ 1069356 w 3935470"/>
              <a:gd name="connsiteY2" fmla="*/ 114830 h 3937530"/>
              <a:gd name="connsiteX3" fmla="*/ 1831356 w 3935470"/>
              <a:gd name="connsiteY3" fmla="*/ 813331 h 3937530"/>
              <a:gd name="connsiteX4" fmla="*/ 1975818 w 3935470"/>
              <a:gd name="connsiteY4" fmla="*/ 191030 h 3937530"/>
              <a:gd name="connsiteX5" fmla="*/ 2237756 w 3935470"/>
              <a:gd name="connsiteY5" fmla="*/ 826030 h 3937530"/>
              <a:gd name="connsiteX6" fmla="*/ 3101355 w 3935470"/>
              <a:gd name="connsiteY6" fmla="*/ 114830 h 3937530"/>
              <a:gd name="connsiteX7" fmla="*/ 2609230 w 3935470"/>
              <a:gd name="connsiteY7" fmla="*/ 1141942 h 3937530"/>
              <a:gd name="connsiteX8" fmla="*/ 3060082 w 3935470"/>
              <a:gd name="connsiteY8" fmla="*/ 1205443 h 3937530"/>
              <a:gd name="connsiteX9" fmla="*/ 2821957 w 3935470"/>
              <a:gd name="connsiteY9" fmla="*/ 1608668 h 3937530"/>
              <a:gd name="connsiteX10" fmla="*/ 3898281 w 3935470"/>
              <a:gd name="connsiteY10" fmla="*/ 1778530 h 3937530"/>
              <a:gd name="connsiteX11" fmla="*/ 1950418 w 3935470"/>
              <a:gd name="connsiteY11" fmla="*/ 3937530 h 3937530"/>
              <a:gd name="connsiteX12" fmla="*/ 2555 w 3935470"/>
              <a:gd name="connsiteY12" fmla="*/ 1778530 h 3937530"/>
              <a:gd name="connsiteX0" fmla="*/ 2555 w 3935470"/>
              <a:gd name="connsiteY0" fmla="*/ 1778530 h 3937530"/>
              <a:gd name="connsiteX1" fmla="*/ 1526556 w 3935470"/>
              <a:gd name="connsiteY1" fmla="*/ 1029231 h 3937530"/>
              <a:gd name="connsiteX2" fmla="*/ 1069356 w 3935470"/>
              <a:gd name="connsiteY2" fmla="*/ 114830 h 3937530"/>
              <a:gd name="connsiteX3" fmla="*/ 1831356 w 3935470"/>
              <a:gd name="connsiteY3" fmla="*/ 813331 h 3937530"/>
              <a:gd name="connsiteX4" fmla="*/ 1975818 w 3935470"/>
              <a:gd name="connsiteY4" fmla="*/ 191030 h 3937530"/>
              <a:gd name="connsiteX5" fmla="*/ 2237756 w 3935470"/>
              <a:gd name="connsiteY5" fmla="*/ 826030 h 3937530"/>
              <a:gd name="connsiteX6" fmla="*/ 3101355 w 3935470"/>
              <a:gd name="connsiteY6" fmla="*/ 114830 h 3937530"/>
              <a:gd name="connsiteX7" fmla="*/ 2609230 w 3935470"/>
              <a:gd name="connsiteY7" fmla="*/ 1141942 h 3937530"/>
              <a:gd name="connsiteX8" fmla="*/ 3060082 w 3935470"/>
              <a:gd name="connsiteY8" fmla="*/ 1205443 h 3937530"/>
              <a:gd name="connsiteX9" fmla="*/ 2821957 w 3935470"/>
              <a:gd name="connsiteY9" fmla="*/ 1608668 h 3937530"/>
              <a:gd name="connsiteX10" fmla="*/ 3898281 w 3935470"/>
              <a:gd name="connsiteY10" fmla="*/ 1778530 h 3937530"/>
              <a:gd name="connsiteX11" fmla="*/ 1950418 w 3935470"/>
              <a:gd name="connsiteY11" fmla="*/ 3937530 h 3937530"/>
              <a:gd name="connsiteX12" fmla="*/ 2555 w 3935470"/>
              <a:gd name="connsiteY12" fmla="*/ 1778530 h 3937530"/>
              <a:gd name="connsiteX0" fmla="*/ 2555 w 3935470"/>
              <a:gd name="connsiteY0" fmla="*/ 1778530 h 3937530"/>
              <a:gd name="connsiteX1" fmla="*/ 1526556 w 3935470"/>
              <a:gd name="connsiteY1" fmla="*/ 1029231 h 3937530"/>
              <a:gd name="connsiteX2" fmla="*/ 1069356 w 3935470"/>
              <a:gd name="connsiteY2" fmla="*/ 114830 h 3937530"/>
              <a:gd name="connsiteX3" fmla="*/ 1831356 w 3935470"/>
              <a:gd name="connsiteY3" fmla="*/ 813331 h 3937530"/>
              <a:gd name="connsiteX4" fmla="*/ 1975818 w 3935470"/>
              <a:gd name="connsiteY4" fmla="*/ 191030 h 3937530"/>
              <a:gd name="connsiteX5" fmla="*/ 2237756 w 3935470"/>
              <a:gd name="connsiteY5" fmla="*/ 826030 h 3937530"/>
              <a:gd name="connsiteX6" fmla="*/ 3101355 w 3935470"/>
              <a:gd name="connsiteY6" fmla="*/ 114830 h 3937530"/>
              <a:gd name="connsiteX7" fmla="*/ 2609230 w 3935470"/>
              <a:gd name="connsiteY7" fmla="*/ 1141942 h 3937530"/>
              <a:gd name="connsiteX8" fmla="*/ 3060082 w 3935470"/>
              <a:gd name="connsiteY8" fmla="*/ 1205443 h 3937530"/>
              <a:gd name="connsiteX9" fmla="*/ 2821957 w 3935470"/>
              <a:gd name="connsiteY9" fmla="*/ 1608668 h 3937530"/>
              <a:gd name="connsiteX10" fmla="*/ 3898281 w 3935470"/>
              <a:gd name="connsiteY10" fmla="*/ 1778530 h 3937530"/>
              <a:gd name="connsiteX11" fmla="*/ 1950418 w 3935470"/>
              <a:gd name="connsiteY11" fmla="*/ 3937530 h 3937530"/>
              <a:gd name="connsiteX12" fmla="*/ 2555 w 3935470"/>
              <a:gd name="connsiteY12" fmla="*/ 1778530 h 3937530"/>
              <a:gd name="connsiteX0" fmla="*/ 2555 w 3971496"/>
              <a:gd name="connsiteY0" fmla="*/ 1778530 h 3937530"/>
              <a:gd name="connsiteX1" fmla="*/ 1526556 w 3971496"/>
              <a:gd name="connsiteY1" fmla="*/ 1029231 h 3937530"/>
              <a:gd name="connsiteX2" fmla="*/ 1069356 w 3971496"/>
              <a:gd name="connsiteY2" fmla="*/ 114830 h 3937530"/>
              <a:gd name="connsiteX3" fmla="*/ 1831356 w 3971496"/>
              <a:gd name="connsiteY3" fmla="*/ 813331 h 3937530"/>
              <a:gd name="connsiteX4" fmla="*/ 1975818 w 3971496"/>
              <a:gd name="connsiteY4" fmla="*/ 191030 h 3937530"/>
              <a:gd name="connsiteX5" fmla="*/ 2237756 w 3971496"/>
              <a:gd name="connsiteY5" fmla="*/ 826030 h 3937530"/>
              <a:gd name="connsiteX6" fmla="*/ 3101355 w 3971496"/>
              <a:gd name="connsiteY6" fmla="*/ 114830 h 3937530"/>
              <a:gd name="connsiteX7" fmla="*/ 2609230 w 3971496"/>
              <a:gd name="connsiteY7" fmla="*/ 1141942 h 3937530"/>
              <a:gd name="connsiteX8" fmla="*/ 3060082 w 3971496"/>
              <a:gd name="connsiteY8" fmla="*/ 1205443 h 3937530"/>
              <a:gd name="connsiteX9" fmla="*/ 2821957 w 3971496"/>
              <a:gd name="connsiteY9" fmla="*/ 1608668 h 3937530"/>
              <a:gd name="connsiteX10" fmla="*/ 3336307 w 3971496"/>
              <a:gd name="connsiteY10" fmla="*/ 1684868 h 3937530"/>
              <a:gd name="connsiteX11" fmla="*/ 3898281 w 3971496"/>
              <a:gd name="connsiteY11" fmla="*/ 1778530 h 3937530"/>
              <a:gd name="connsiteX12" fmla="*/ 1950418 w 3971496"/>
              <a:gd name="connsiteY12" fmla="*/ 3937530 h 3937530"/>
              <a:gd name="connsiteX13" fmla="*/ 2555 w 3971496"/>
              <a:gd name="connsiteY13" fmla="*/ 1778530 h 3937530"/>
              <a:gd name="connsiteX0" fmla="*/ 2555 w 3971496"/>
              <a:gd name="connsiteY0" fmla="*/ 1778530 h 3937530"/>
              <a:gd name="connsiteX1" fmla="*/ 1526556 w 3971496"/>
              <a:gd name="connsiteY1" fmla="*/ 1029231 h 3937530"/>
              <a:gd name="connsiteX2" fmla="*/ 1069356 w 3971496"/>
              <a:gd name="connsiteY2" fmla="*/ 114830 h 3937530"/>
              <a:gd name="connsiteX3" fmla="*/ 1831356 w 3971496"/>
              <a:gd name="connsiteY3" fmla="*/ 813331 h 3937530"/>
              <a:gd name="connsiteX4" fmla="*/ 1975818 w 3971496"/>
              <a:gd name="connsiteY4" fmla="*/ 191030 h 3937530"/>
              <a:gd name="connsiteX5" fmla="*/ 2237756 w 3971496"/>
              <a:gd name="connsiteY5" fmla="*/ 826030 h 3937530"/>
              <a:gd name="connsiteX6" fmla="*/ 3101355 w 3971496"/>
              <a:gd name="connsiteY6" fmla="*/ 114830 h 3937530"/>
              <a:gd name="connsiteX7" fmla="*/ 2609230 w 3971496"/>
              <a:gd name="connsiteY7" fmla="*/ 1141942 h 3937530"/>
              <a:gd name="connsiteX8" fmla="*/ 3060082 w 3971496"/>
              <a:gd name="connsiteY8" fmla="*/ 1205443 h 3937530"/>
              <a:gd name="connsiteX9" fmla="*/ 2821957 w 3971496"/>
              <a:gd name="connsiteY9" fmla="*/ 1608668 h 3937530"/>
              <a:gd name="connsiteX10" fmla="*/ 3336307 w 3971496"/>
              <a:gd name="connsiteY10" fmla="*/ 1684868 h 3937530"/>
              <a:gd name="connsiteX11" fmla="*/ 3898281 w 3971496"/>
              <a:gd name="connsiteY11" fmla="*/ 1778530 h 3937530"/>
              <a:gd name="connsiteX12" fmla="*/ 1950418 w 3971496"/>
              <a:gd name="connsiteY12" fmla="*/ 3937530 h 3937530"/>
              <a:gd name="connsiteX13" fmla="*/ 2555 w 3971496"/>
              <a:gd name="connsiteY13" fmla="*/ 1778530 h 3937530"/>
              <a:gd name="connsiteX0" fmla="*/ 2555 w 4003228"/>
              <a:gd name="connsiteY0" fmla="*/ 1778530 h 3937530"/>
              <a:gd name="connsiteX1" fmla="*/ 1526556 w 4003228"/>
              <a:gd name="connsiteY1" fmla="*/ 1029231 h 3937530"/>
              <a:gd name="connsiteX2" fmla="*/ 1069356 w 4003228"/>
              <a:gd name="connsiteY2" fmla="*/ 114830 h 3937530"/>
              <a:gd name="connsiteX3" fmla="*/ 1831356 w 4003228"/>
              <a:gd name="connsiteY3" fmla="*/ 813331 h 3937530"/>
              <a:gd name="connsiteX4" fmla="*/ 1975818 w 4003228"/>
              <a:gd name="connsiteY4" fmla="*/ 191030 h 3937530"/>
              <a:gd name="connsiteX5" fmla="*/ 2237756 w 4003228"/>
              <a:gd name="connsiteY5" fmla="*/ 826030 h 3937530"/>
              <a:gd name="connsiteX6" fmla="*/ 3101355 w 4003228"/>
              <a:gd name="connsiteY6" fmla="*/ 114830 h 3937530"/>
              <a:gd name="connsiteX7" fmla="*/ 2609230 w 4003228"/>
              <a:gd name="connsiteY7" fmla="*/ 1141942 h 3937530"/>
              <a:gd name="connsiteX8" fmla="*/ 3060082 w 4003228"/>
              <a:gd name="connsiteY8" fmla="*/ 1205443 h 3937530"/>
              <a:gd name="connsiteX9" fmla="*/ 2821957 w 4003228"/>
              <a:gd name="connsiteY9" fmla="*/ 1608668 h 3937530"/>
              <a:gd name="connsiteX10" fmla="*/ 3336307 w 4003228"/>
              <a:gd name="connsiteY10" fmla="*/ 1684868 h 3937530"/>
              <a:gd name="connsiteX11" fmla="*/ 3626820 w 4003228"/>
              <a:gd name="connsiteY11" fmla="*/ 2013480 h 3937530"/>
              <a:gd name="connsiteX12" fmla="*/ 3898281 w 4003228"/>
              <a:gd name="connsiteY12" fmla="*/ 1778530 h 3937530"/>
              <a:gd name="connsiteX13" fmla="*/ 1950418 w 4003228"/>
              <a:gd name="connsiteY13" fmla="*/ 3937530 h 3937530"/>
              <a:gd name="connsiteX14" fmla="*/ 2555 w 4003228"/>
              <a:gd name="connsiteY14" fmla="*/ 1778530 h 3937530"/>
              <a:gd name="connsiteX0" fmla="*/ 2555 w 4003228"/>
              <a:gd name="connsiteY0" fmla="*/ 1778530 h 3937530"/>
              <a:gd name="connsiteX1" fmla="*/ 1526556 w 4003228"/>
              <a:gd name="connsiteY1" fmla="*/ 1029231 h 3937530"/>
              <a:gd name="connsiteX2" fmla="*/ 1069356 w 4003228"/>
              <a:gd name="connsiteY2" fmla="*/ 114830 h 3937530"/>
              <a:gd name="connsiteX3" fmla="*/ 1831356 w 4003228"/>
              <a:gd name="connsiteY3" fmla="*/ 813331 h 3937530"/>
              <a:gd name="connsiteX4" fmla="*/ 1975818 w 4003228"/>
              <a:gd name="connsiteY4" fmla="*/ 191030 h 3937530"/>
              <a:gd name="connsiteX5" fmla="*/ 2237756 w 4003228"/>
              <a:gd name="connsiteY5" fmla="*/ 826030 h 3937530"/>
              <a:gd name="connsiteX6" fmla="*/ 3101355 w 4003228"/>
              <a:gd name="connsiteY6" fmla="*/ 114830 h 3937530"/>
              <a:gd name="connsiteX7" fmla="*/ 2609230 w 4003228"/>
              <a:gd name="connsiteY7" fmla="*/ 1141942 h 3937530"/>
              <a:gd name="connsiteX8" fmla="*/ 3060082 w 4003228"/>
              <a:gd name="connsiteY8" fmla="*/ 1205443 h 3937530"/>
              <a:gd name="connsiteX9" fmla="*/ 2821957 w 4003228"/>
              <a:gd name="connsiteY9" fmla="*/ 1608668 h 3937530"/>
              <a:gd name="connsiteX10" fmla="*/ 3336307 w 4003228"/>
              <a:gd name="connsiteY10" fmla="*/ 1684868 h 3937530"/>
              <a:gd name="connsiteX11" fmla="*/ 3626820 w 4003228"/>
              <a:gd name="connsiteY11" fmla="*/ 2013480 h 3937530"/>
              <a:gd name="connsiteX12" fmla="*/ 3898281 w 4003228"/>
              <a:gd name="connsiteY12" fmla="*/ 1778530 h 3937530"/>
              <a:gd name="connsiteX13" fmla="*/ 1950418 w 4003228"/>
              <a:gd name="connsiteY13" fmla="*/ 3937530 h 3937530"/>
              <a:gd name="connsiteX14" fmla="*/ 2555 w 4003228"/>
              <a:gd name="connsiteY14" fmla="*/ 1778530 h 3937530"/>
              <a:gd name="connsiteX0" fmla="*/ 2555 w 3676051"/>
              <a:gd name="connsiteY0" fmla="*/ 1778530 h 3939551"/>
              <a:gd name="connsiteX1" fmla="*/ 1526556 w 3676051"/>
              <a:gd name="connsiteY1" fmla="*/ 1029231 h 3939551"/>
              <a:gd name="connsiteX2" fmla="*/ 1069356 w 3676051"/>
              <a:gd name="connsiteY2" fmla="*/ 114830 h 3939551"/>
              <a:gd name="connsiteX3" fmla="*/ 1831356 w 3676051"/>
              <a:gd name="connsiteY3" fmla="*/ 813331 h 3939551"/>
              <a:gd name="connsiteX4" fmla="*/ 1975818 w 3676051"/>
              <a:gd name="connsiteY4" fmla="*/ 191030 h 3939551"/>
              <a:gd name="connsiteX5" fmla="*/ 2237756 w 3676051"/>
              <a:gd name="connsiteY5" fmla="*/ 826030 h 3939551"/>
              <a:gd name="connsiteX6" fmla="*/ 3101355 w 3676051"/>
              <a:gd name="connsiteY6" fmla="*/ 114830 h 3939551"/>
              <a:gd name="connsiteX7" fmla="*/ 2609230 w 3676051"/>
              <a:gd name="connsiteY7" fmla="*/ 1141942 h 3939551"/>
              <a:gd name="connsiteX8" fmla="*/ 3060082 w 3676051"/>
              <a:gd name="connsiteY8" fmla="*/ 1205443 h 3939551"/>
              <a:gd name="connsiteX9" fmla="*/ 2821957 w 3676051"/>
              <a:gd name="connsiteY9" fmla="*/ 1608668 h 3939551"/>
              <a:gd name="connsiteX10" fmla="*/ 3336307 w 3676051"/>
              <a:gd name="connsiteY10" fmla="*/ 1684868 h 3939551"/>
              <a:gd name="connsiteX11" fmla="*/ 3626820 w 3676051"/>
              <a:gd name="connsiteY11" fmla="*/ 2013480 h 3939551"/>
              <a:gd name="connsiteX12" fmla="*/ 3383931 w 3676051"/>
              <a:gd name="connsiteY12" fmla="*/ 2159530 h 3939551"/>
              <a:gd name="connsiteX13" fmla="*/ 1950418 w 3676051"/>
              <a:gd name="connsiteY13" fmla="*/ 3937530 h 3939551"/>
              <a:gd name="connsiteX14" fmla="*/ 2555 w 3676051"/>
              <a:gd name="connsiteY14" fmla="*/ 1778530 h 3939551"/>
              <a:gd name="connsiteX0" fmla="*/ 2555 w 3648852"/>
              <a:gd name="connsiteY0" fmla="*/ 1778530 h 3939551"/>
              <a:gd name="connsiteX1" fmla="*/ 1526556 w 3648852"/>
              <a:gd name="connsiteY1" fmla="*/ 1029231 h 3939551"/>
              <a:gd name="connsiteX2" fmla="*/ 1069356 w 3648852"/>
              <a:gd name="connsiteY2" fmla="*/ 114830 h 3939551"/>
              <a:gd name="connsiteX3" fmla="*/ 1831356 w 3648852"/>
              <a:gd name="connsiteY3" fmla="*/ 813331 h 3939551"/>
              <a:gd name="connsiteX4" fmla="*/ 1975818 w 3648852"/>
              <a:gd name="connsiteY4" fmla="*/ 191030 h 3939551"/>
              <a:gd name="connsiteX5" fmla="*/ 2237756 w 3648852"/>
              <a:gd name="connsiteY5" fmla="*/ 826030 h 3939551"/>
              <a:gd name="connsiteX6" fmla="*/ 3101355 w 3648852"/>
              <a:gd name="connsiteY6" fmla="*/ 114830 h 3939551"/>
              <a:gd name="connsiteX7" fmla="*/ 2609230 w 3648852"/>
              <a:gd name="connsiteY7" fmla="*/ 1141942 h 3939551"/>
              <a:gd name="connsiteX8" fmla="*/ 3060082 w 3648852"/>
              <a:gd name="connsiteY8" fmla="*/ 1205443 h 3939551"/>
              <a:gd name="connsiteX9" fmla="*/ 2821957 w 3648852"/>
              <a:gd name="connsiteY9" fmla="*/ 1608668 h 3939551"/>
              <a:gd name="connsiteX10" fmla="*/ 3336307 w 3648852"/>
              <a:gd name="connsiteY10" fmla="*/ 1684868 h 3939551"/>
              <a:gd name="connsiteX11" fmla="*/ 3626820 w 3648852"/>
              <a:gd name="connsiteY11" fmla="*/ 2013480 h 3939551"/>
              <a:gd name="connsiteX12" fmla="*/ 3383931 w 3648852"/>
              <a:gd name="connsiteY12" fmla="*/ 2159530 h 3939551"/>
              <a:gd name="connsiteX13" fmla="*/ 1950418 w 3648852"/>
              <a:gd name="connsiteY13" fmla="*/ 3937530 h 3939551"/>
              <a:gd name="connsiteX14" fmla="*/ 2555 w 3648852"/>
              <a:gd name="connsiteY14" fmla="*/ 1778530 h 3939551"/>
              <a:gd name="connsiteX0" fmla="*/ 2555 w 3551148"/>
              <a:gd name="connsiteY0" fmla="*/ 1778530 h 3939551"/>
              <a:gd name="connsiteX1" fmla="*/ 1526556 w 3551148"/>
              <a:gd name="connsiteY1" fmla="*/ 1029231 h 3939551"/>
              <a:gd name="connsiteX2" fmla="*/ 1069356 w 3551148"/>
              <a:gd name="connsiteY2" fmla="*/ 114830 h 3939551"/>
              <a:gd name="connsiteX3" fmla="*/ 1831356 w 3551148"/>
              <a:gd name="connsiteY3" fmla="*/ 813331 h 3939551"/>
              <a:gd name="connsiteX4" fmla="*/ 1975818 w 3551148"/>
              <a:gd name="connsiteY4" fmla="*/ 191030 h 3939551"/>
              <a:gd name="connsiteX5" fmla="*/ 2237756 w 3551148"/>
              <a:gd name="connsiteY5" fmla="*/ 826030 h 3939551"/>
              <a:gd name="connsiteX6" fmla="*/ 3101355 w 3551148"/>
              <a:gd name="connsiteY6" fmla="*/ 114830 h 3939551"/>
              <a:gd name="connsiteX7" fmla="*/ 2609230 w 3551148"/>
              <a:gd name="connsiteY7" fmla="*/ 1141942 h 3939551"/>
              <a:gd name="connsiteX8" fmla="*/ 3060082 w 3551148"/>
              <a:gd name="connsiteY8" fmla="*/ 1205443 h 3939551"/>
              <a:gd name="connsiteX9" fmla="*/ 2821957 w 3551148"/>
              <a:gd name="connsiteY9" fmla="*/ 1608668 h 3939551"/>
              <a:gd name="connsiteX10" fmla="*/ 3336307 w 3551148"/>
              <a:gd name="connsiteY10" fmla="*/ 1684868 h 3939551"/>
              <a:gd name="connsiteX11" fmla="*/ 3517283 w 3551148"/>
              <a:gd name="connsiteY11" fmla="*/ 1965855 h 3939551"/>
              <a:gd name="connsiteX12" fmla="*/ 3383931 w 3551148"/>
              <a:gd name="connsiteY12" fmla="*/ 2159530 h 3939551"/>
              <a:gd name="connsiteX13" fmla="*/ 1950418 w 3551148"/>
              <a:gd name="connsiteY13" fmla="*/ 3937530 h 3939551"/>
              <a:gd name="connsiteX14" fmla="*/ 2555 w 3551148"/>
              <a:gd name="connsiteY14" fmla="*/ 1778530 h 3939551"/>
              <a:gd name="connsiteX0" fmla="*/ 2555 w 3517283"/>
              <a:gd name="connsiteY0" fmla="*/ 1778530 h 3939551"/>
              <a:gd name="connsiteX1" fmla="*/ 1526556 w 3517283"/>
              <a:gd name="connsiteY1" fmla="*/ 1029231 h 3939551"/>
              <a:gd name="connsiteX2" fmla="*/ 1069356 w 3517283"/>
              <a:gd name="connsiteY2" fmla="*/ 114830 h 3939551"/>
              <a:gd name="connsiteX3" fmla="*/ 1831356 w 3517283"/>
              <a:gd name="connsiteY3" fmla="*/ 813331 h 3939551"/>
              <a:gd name="connsiteX4" fmla="*/ 1975818 w 3517283"/>
              <a:gd name="connsiteY4" fmla="*/ 191030 h 3939551"/>
              <a:gd name="connsiteX5" fmla="*/ 2237756 w 3517283"/>
              <a:gd name="connsiteY5" fmla="*/ 826030 h 3939551"/>
              <a:gd name="connsiteX6" fmla="*/ 3101355 w 3517283"/>
              <a:gd name="connsiteY6" fmla="*/ 114830 h 3939551"/>
              <a:gd name="connsiteX7" fmla="*/ 2609230 w 3517283"/>
              <a:gd name="connsiteY7" fmla="*/ 1141942 h 3939551"/>
              <a:gd name="connsiteX8" fmla="*/ 3060082 w 3517283"/>
              <a:gd name="connsiteY8" fmla="*/ 1205443 h 3939551"/>
              <a:gd name="connsiteX9" fmla="*/ 2821957 w 3517283"/>
              <a:gd name="connsiteY9" fmla="*/ 1608668 h 3939551"/>
              <a:gd name="connsiteX10" fmla="*/ 3336307 w 3517283"/>
              <a:gd name="connsiteY10" fmla="*/ 1684868 h 3939551"/>
              <a:gd name="connsiteX11" fmla="*/ 3517283 w 3517283"/>
              <a:gd name="connsiteY11" fmla="*/ 1965855 h 3939551"/>
              <a:gd name="connsiteX12" fmla="*/ 3383931 w 3517283"/>
              <a:gd name="connsiteY12" fmla="*/ 2159530 h 3939551"/>
              <a:gd name="connsiteX13" fmla="*/ 1950418 w 3517283"/>
              <a:gd name="connsiteY13" fmla="*/ 3937530 h 3939551"/>
              <a:gd name="connsiteX14" fmla="*/ 2555 w 3517283"/>
              <a:gd name="connsiteY14" fmla="*/ 1778530 h 3939551"/>
              <a:gd name="connsiteX0" fmla="*/ 2555 w 3521355"/>
              <a:gd name="connsiteY0" fmla="*/ 1778530 h 3939551"/>
              <a:gd name="connsiteX1" fmla="*/ 1526556 w 3521355"/>
              <a:gd name="connsiteY1" fmla="*/ 1029231 h 3939551"/>
              <a:gd name="connsiteX2" fmla="*/ 1069356 w 3521355"/>
              <a:gd name="connsiteY2" fmla="*/ 114830 h 3939551"/>
              <a:gd name="connsiteX3" fmla="*/ 1831356 w 3521355"/>
              <a:gd name="connsiteY3" fmla="*/ 813331 h 3939551"/>
              <a:gd name="connsiteX4" fmla="*/ 1975818 w 3521355"/>
              <a:gd name="connsiteY4" fmla="*/ 191030 h 3939551"/>
              <a:gd name="connsiteX5" fmla="*/ 2237756 w 3521355"/>
              <a:gd name="connsiteY5" fmla="*/ 826030 h 3939551"/>
              <a:gd name="connsiteX6" fmla="*/ 3101355 w 3521355"/>
              <a:gd name="connsiteY6" fmla="*/ 114830 h 3939551"/>
              <a:gd name="connsiteX7" fmla="*/ 2609230 w 3521355"/>
              <a:gd name="connsiteY7" fmla="*/ 1141942 h 3939551"/>
              <a:gd name="connsiteX8" fmla="*/ 3060082 w 3521355"/>
              <a:gd name="connsiteY8" fmla="*/ 1205443 h 3939551"/>
              <a:gd name="connsiteX9" fmla="*/ 2821957 w 3521355"/>
              <a:gd name="connsiteY9" fmla="*/ 1608668 h 3939551"/>
              <a:gd name="connsiteX10" fmla="*/ 3336307 w 3521355"/>
              <a:gd name="connsiteY10" fmla="*/ 1684868 h 3939551"/>
              <a:gd name="connsiteX11" fmla="*/ 3517283 w 3521355"/>
              <a:gd name="connsiteY11" fmla="*/ 1965855 h 3939551"/>
              <a:gd name="connsiteX12" fmla="*/ 3383931 w 3521355"/>
              <a:gd name="connsiteY12" fmla="*/ 2159530 h 3939551"/>
              <a:gd name="connsiteX13" fmla="*/ 1950418 w 3521355"/>
              <a:gd name="connsiteY13" fmla="*/ 3937530 h 3939551"/>
              <a:gd name="connsiteX14" fmla="*/ 2555 w 3521355"/>
              <a:gd name="connsiteY14" fmla="*/ 1778530 h 3939551"/>
              <a:gd name="connsiteX0" fmla="*/ 2555 w 3521355"/>
              <a:gd name="connsiteY0" fmla="*/ 1778530 h 3939551"/>
              <a:gd name="connsiteX1" fmla="*/ 1526556 w 3521355"/>
              <a:gd name="connsiteY1" fmla="*/ 1029231 h 3939551"/>
              <a:gd name="connsiteX2" fmla="*/ 1069356 w 3521355"/>
              <a:gd name="connsiteY2" fmla="*/ 114830 h 3939551"/>
              <a:gd name="connsiteX3" fmla="*/ 1831356 w 3521355"/>
              <a:gd name="connsiteY3" fmla="*/ 813331 h 3939551"/>
              <a:gd name="connsiteX4" fmla="*/ 1975818 w 3521355"/>
              <a:gd name="connsiteY4" fmla="*/ 191030 h 3939551"/>
              <a:gd name="connsiteX5" fmla="*/ 2237756 w 3521355"/>
              <a:gd name="connsiteY5" fmla="*/ 826030 h 3939551"/>
              <a:gd name="connsiteX6" fmla="*/ 3101355 w 3521355"/>
              <a:gd name="connsiteY6" fmla="*/ 114830 h 3939551"/>
              <a:gd name="connsiteX7" fmla="*/ 2609230 w 3521355"/>
              <a:gd name="connsiteY7" fmla="*/ 1141942 h 3939551"/>
              <a:gd name="connsiteX8" fmla="*/ 3060082 w 3521355"/>
              <a:gd name="connsiteY8" fmla="*/ 1205443 h 3939551"/>
              <a:gd name="connsiteX9" fmla="*/ 2821957 w 3521355"/>
              <a:gd name="connsiteY9" fmla="*/ 1608668 h 3939551"/>
              <a:gd name="connsiteX10" fmla="*/ 3336307 w 3521355"/>
              <a:gd name="connsiteY10" fmla="*/ 1684868 h 3939551"/>
              <a:gd name="connsiteX11" fmla="*/ 3517283 w 3521355"/>
              <a:gd name="connsiteY11" fmla="*/ 1965855 h 3939551"/>
              <a:gd name="connsiteX12" fmla="*/ 3383931 w 3521355"/>
              <a:gd name="connsiteY12" fmla="*/ 2159530 h 3939551"/>
              <a:gd name="connsiteX13" fmla="*/ 1950418 w 3521355"/>
              <a:gd name="connsiteY13" fmla="*/ 3937530 h 3939551"/>
              <a:gd name="connsiteX14" fmla="*/ 2555 w 3521355"/>
              <a:gd name="connsiteY14" fmla="*/ 1778530 h 3939551"/>
              <a:gd name="connsiteX0" fmla="*/ 2555 w 3521355"/>
              <a:gd name="connsiteY0" fmla="*/ 1778530 h 3939551"/>
              <a:gd name="connsiteX1" fmla="*/ 1526556 w 3521355"/>
              <a:gd name="connsiteY1" fmla="*/ 1029231 h 3939551"/>
              <a:gd name="connsiteX2" fmla="*/ 1069356 w 3521355"/>
              <a:gd name="connsiteY2" fmla="*/ 114830 h 3939551"/>
              <a:gd name="connsiteX3" fmla="*/ 1831356 w 3521355"/>
              <a:gd name="connsiteY3" fmla="*/ 813331 h 3939551"/>
              <a:gd name="connsiteX4" fmla="*/ 1975818 w 3521355"/>
              <a:gd name="connsiteY4" fmla="*/ 191030 h 3939551"/>
              <a:gd name="connsiteX5" fmla="*/ 2237756 w 3521355"/>
              <a:gd name="connsiteY5" fmla="*/ 826030 h 3939551"/>
              <a:gd name="connsiteX6" fmla="*/ 3101355 w 3521355"/>
              <a:gd name="connsiteY6" fmla="*/ 114830 h 3939551"/>
              <a:gd name="connsiteX7" fmla="*/ 2609230 w 3521355"/>
              <a:gd name="connsiteY7" fmla="*/ 1141942 h 3939551"/>
              <a:gd name="connsiteX8" fmla="*/ 3060082 w 3521355"/>
              <a:gd name="connsiteY8" fmla="*/ 1205443 h 3939551"/>
              <a:gd name="connsiteX9" fmla="*/ 2821957 w 3521355"/>
              <a:gd name="connsiteY9" fmla="*/ 1608668 h 3939551"/>
              <a:gd name="connsiteX10" fmla="*/ 3336307 w 3521355"/>
              <a:gd name="connsiteY10" fmla="*/ 1684868 h 3939551"/>
              <a:gd name="connsiteX11" fmla="*/ 3517283 w 3521355"/>
              <a:gd name="connsiteY11" fmla="*/ 1965855 h 3939551"/>
              <a:gd name="connsiteX12" fmla="*/ 3383931 w 3521355"/>
              <a:gd name="connsiteY12" fmla="*/ 2159530 h 3939551"/>
              <a:gd name="connsiteX13" fmla="*/ 1950418 w 3521355"/>
              <a:gd name="connsiteY13" fmla="*/ 3937530 h 3939551"/>
              <a:gd name="connsiteX14" fmla="*/ 2555 w 3521355"/>
              <a:gd name="connsiteY14" fmla="*/ 1778530 h 3939551"/>
              <a:gd name="connsiteX0" fmla="*/ 2555 w 3521355"/>
              <a:gd name="connsiteY0" fmla="*/ 1778530 h 3939551"/>
              <a:gd name="connsiteX1" fmla="*/ 1526556 w 3521355"/>
              <a:gd name="connsiteY1" fmla="*/ 1029231 h 3939551"/>
              <a:gd name="connsiteX2" fmla="*/ 1069356 w 3521355"/>
              <a:gd name="connsiteY2" fmla="*/ 114830 h 3939551"/>
              <a:gd name="connsiteX3" fmla="*/ 1831356 w 3521355"/>
              <a:gd name="connsiteY3" fmla="*/ 813331 h 3939551"/>
              <a:gd name="connsiteX4" fmla="*/ 1975818 w 3521355"/>
              <a:gd name="connsiteY4" fmla="*/ 191030 h 3939551"/>
              <a:gd name="connsiteX5" fmla="*/ 2237756 w 3521355"/>
              <a:gd name="connsiteY5" fmla="*/ 826030 h 3939551"/>
              <a:gd name="connsiteX6" fmla="*/ 3101355 w 3521355"/>
              <a:gd name="connsiteY6" fmla="*/ 114830 h 3939551"/>
              <a:gd name="connsiteX7" fmla="*/ 2609230 w 3521355"/>
              <a:gd name="connsiteY7" fmla="*/ 1141942 h 3939551"/>
              <a:gd name="connsiteX8" fmla="*/ 3060082 w 3521355"/>
              <a:gd name="connsiteY8" fmla="*/ 1205443 h 3939551"/>
              <a:gd name="connsiteX9" fmla="*/ 2821957 w 3521355"/>
              <a:gd name="connsiteY9" fmla="*/ 1608668 h 3939551"/>
              <a:gd name="connsiteX10" fmla="*/ 3336307 w 3521355"/>
              <a:gd name="connsiteY10" fmla="*/ 1684868 h 3939551"/>
              <a:gd name="connsiteX11" fmla="*/ 3517283 w 3521355"/>
              <a:gd name="connsiteY11" fmla="*/ 1965855 h 3939551"/>
              <a:gd name="connsiteX12" fmla="*/ 3383931 w 3521355"/>
              <a:gd name="connsiteY12" fmla="*/ 2159530 h 3939551"/>
              <a:gd name="connsiteX13" fmla="*/ 1950418 w 3521355"/>
              <a:gd name="connsiteY13" fmla="*/ 3937530 h 3939551"/>
              <a:gd name="connsiteX14" fmla="*/ 2555 w 3521355"/>
              <a:gd name="connsiteY14" fmla="*/ 1778530 h 3939551"/>
              <a:gd name="connsiteX0" fmla="*/ 2555 w 3521355"/>
              <a:gd name="connsiteY0" fmla="*/ 1778530 h 3939111"/>
              <a:gd name="connsiteX1" fmla="*/ 1526556 w 3521355"/>
              <a:gd name="connsiteY1" fmla="*/ 1029231 h 3939111"/>
              <a:gd name="connsiteX2" fmla="*/ 1069356 w 3521355"/>
              <a:gd name="connsiteY2" fmla="*/ 114830 h 3939111"/>
              <a:gd name="connsiteX3" fmla="*/ 1831356 w 3521355"/>
              <a:gd name="connsiteY3" fmla="*/ 813331 h 3939111"/>
              <a:gd name="connsiteX4" fmla="*/ 1975818 w 3521355"/>
              <a:gd name="connsiteY4" fmla="*/ 191030 h 3939111"/>
              <a:gd name="connsiteX5" fmla="*/ 2237756 w 3521355"/>
              <a:gd name="connsiteY5" fmla="*/ 826030 h 3939111"/>
              <a:gd name="connsiteX6" fmla="*/ 3101355 w 3521355"/>
              <a:gd name="connsiteY6" fmla="*/ 114830 h 3939111"/>
              <a:gd name="connsiteX7" fmla="*/ 2609230 w 3521355"/>
              <a:gd name="connsiteY7" fmla="*/ 1141942 h 3939111"/>
              <a:gd name="connsiteX8" fmla="*/ 3060082 w 3521355"/>
              <a:gd name="connsiteY8" fmla="*/ 1205443 h 3939111"/>
              <a:gd name="connsiteX9" fmla="*/ 2821957 w 3521355"/>
              <a:gd name="connsiteY9" fmla="*/ 1608668 h 3939111"/>
              <a:gd name="connsiteX10" fmla="*/ 3336307 w 3521355"/>
              <a:gd name="connsiteY10" fmla="*/ 1684868 h 3939111"/>
              <a:gd name="connsiteX11" fmla="*/ 3517283 w 3521355"/>
              <a:gd name="connsiteY11" fmla="*/ 1965855 h 3939111"/>
              <a:gd name="connsiteX12" fmla="*/ 3383931 w 3521355"/>
              <a:gd name="connsiteY12" fmla="*/ 2159530 h 3939111"/>
              <a:gd name="connsiteX13" fmla="*/ 1950418 w 3521355"/>
              <a:gd name="connsiteY13" fmla="*/ 3937530 h 3939111"/>
              <a:gd name="connsiteX14" fmla="*/ 2555 w 3521355"/>
              <a:gd name="connsiteY14" fmla="*/ 1778530 h 3939111"/>
              <a:gd name="connsiteX0" fmla="*/ 2555 w 3521355"/>
              <a:gd name="connsiteY0" fmla="*/ 1778530 h 3938642"/>
              <a:gd name="connsiteX1" fmla="*/ 1526556 w 3521355"/>
              <a:gd name="connsiteY1" fmla="*/ 1029231 h 3938642"/>
              <a:gd name="connsiteX2" fmla="*/ 1069356 w 3521355"/>
              <a:gd name="connsiteY2" fmla="*/ 114830 h 3938642"/>
              <a:gd name="connsiteX3" fmla="*/ 1831356 w 3521355"/>
              <a:gd name="connsiteY3" fmla="*/ 813331 h 3938642"/>
              <a:gd name="connsiteX4" fmla="*/ 1975818 w 3521355"/>
              <a:gd name="connsiteY4" fmla="*/ 191030 h 3938642"/>
              <a:gd name="connsiteX5" fmla="*/ 2237756 w 3521355"/>
              <a:gd name="connsiteY5" fmla="*/ 826030 h 3938642"/>
              <a:gd name="connsiteX6" fmla="*/ 3101355 w 3521355"/>
              <a:gd name="connsiteY6" fmla="*/ 114830 h 3938642"/>
              <a:gd name="connsiteX7" fmla="*/ 2609230 w 3521355"/>
              <a:gd name="connsiteY7" fmla="*/ 1141942 h 3938642"/>
              <a:gd name="connsiteX8" fmla="*/ 3060082 w 3521355"/>
              <a:gd name="connsiteY8" fmla="*/ 1205443 h 3938642"/>
              <a:gd name="connsiteX9" fmla="*/ 2821957 w 3521355"/>
              <a:gd name="connsiteY9" fmla="*/ 1608668 h 3938642"/>
              <a:gd name="connsiteX10" fmla="*/ 3336307 w 3521355"/>
              <a:gd name="connsiteY10" fmla="*/ 1684868 h 3938642"/>
              <a:gd name="connsiteX11" fmla="*/ 3517283 w 3521355"/>
              <a:gd name="connsiteY11" fmla="*/ 1965855 h 3938642"/>
              <a:gd name="connsiteX12" fmla="*/ 3383931 w 3521355"/>
              <a:gd name="connsiteY12" fmla="*/ 2159530 h 3938642"/>
              <a:gd name="connsiteX13" fmla="*/ 2717184 w 3521355"/>
              <a:gd name="connsiteY13" fmla="*/ 2075393 h 3938642"/>
              <a:gd name="connsiteX14" fmla="*/ 1950418 w 3521355"/>
              <a:gd name="connsiteY14" fmla="*/ 3937530 h 3938642"/>
              <a:gd name="connsiteX15" fmla="*/ 2555 w 3521355"/>
              <a:gd name="connsiteY15" fmla="*/ 1778530 h 3938642"/>
              <a:gd name="connsiteX0" fmla="*/ 2555 w 3521355"/>
              <a:gd name="connsiteY0" fmla="*/ 1778530 h 3938642"/>
              <a:gd name="connsiteX1" fmla="*/ 1526556 w 3521355"/>
              <a:gd name="connsiteY1" fmla="*/ 1029231 h 3938642"/>
              <a:gd name="connsiteX2" fmla="*/ 1069356 w 3521355"/>
              <a:gd name="connsiteY2" fmla="*/ 114830 h 3938642"/>
              <a:gd name="connsiteX3" fmla="*/ 1831356 w 3521355"/>
              <a:gd name="connsiteY3" fmla="*/ 813331 h 3938642"/>
              <a:gd name="connsiteX4" fmla="*/ 1975818 w 3521355"/>
              <a:gd name="connsiteY4" fmla="*/ 191030 h 3938642"/>
              <a:gd name="connsiteX5" fmla="*/ 2237756 w 3521355"/>
              <a:gd name="connsiteY5" fmla="*/ 826030 h 3938642"/>
              <a:gd name="connsiteX6" fmla="*/ 3101355 w 3521355"/>
              <a:gd name="connsiteY6" fmla="*/ 114830 h 3938642"/>
              <a:gd name="connsiteX7" fmla="*/ 2609230 w 3521355"/>
              <a:gd name="connsiteY7" fmla="*/ 1141942 h 3938642"/>
              <a:gd name="connsiteX8" fmla="*/ 3060082 w 3521355"/>
              <a:gd name="connsiteY8" fmla="*/ 1205443 h 3938642"/>
              <a:gd name="connsiteX9" fmla="*/ 2821957 w 3521355"/>
              <a:gd name="connsiteY9" fmla="*/ 1608668 h 3938642"/>
              <a:gd name="connsiteX10" fmla="*/ 3336307 w 3521355"/>
              <a:gd name="connsiteY10" fmla="*/ 1684868 h 3938642"/>
              <a:gd name="connsiteX11" fmla="*/ 3517283 w 3521355"/>
              <a:gd name="connsiteY11" fmla="*/ 1965855 h 3938642"/>
              <a:gd name="connsiteX12" fmla="*/ 3369643 w 3521355"/>
              <a:gd name="connsiteY12" fmla="*/ 2150005 h 3938642"/>
              <a:gd name="connsiteX13" fmla="*/ 2717184 w 3521355"/>
              <a:gd name="connsiteY13" fmla="*/ 2075393 h 3938642"/>
              <a:gd name="connsiteX14" fmla="*/ 1950418 w 3521355"/>
              <a:gd name="connsiteY14" fmla="*/ 3937530 h 3938642"/>
              <a:gd name="connsiteX15" fmla="*/ 2555 w 3521355"/>
              <a:gd name="connsiteY15" fmla="*/ 1778530 h 3938642"/>
              <a:gd name="connsiteX0" fmla="*/ 2555 w 3521355"/>
              <a:gd name="connsiteY0" fmla="*/ 1778530 h 3938642"/>
              <a:gd name="connsiteX1" fmla="*/ 1526556 w 3521355"/>
              <a:gd name="connsiteY1" fmla="*/ 1029231 h 3938642"/>
              <a:gd name="connsiteX2" fmla="*/ 1069356 w 3521355"/>
              <a:gd name="connsiteY2" fmla="*/ 114830 h 3938642"/>
              <a:gd name="connsiteX3" fmla="*/ 1831356 w 3521355"/>
              <a:gd name="connsiteY3" fmla="*/ 813331 h 3938642"/>
              <a:gd name="connsiteX4" fmla="*/ 1975818 w 3521355"/>
              <a:gd name="connsiteY4" fmla="*/ 191030 h 3938642"/>
              <a:gd name="connsiteX5" fmla="*/ 2237756 w 3521355"/>
              <a:gd name="connsiteY5" fmla="*/ 826030 h 3938642"/>
              <a:gd name="connsiteX6" fmla="*/ 3101355 w 3521355"/>
              <a:gd name="connsiteY6" fmla="*/ 114830 h 3938642"/>
              <a:gd name="connsiteX7" fmla="*/ 2609230 w 3521355"/>
              <a:gd name="connsiteY7" fmla="*/ 1141942 h 3938642"/>
              <a:gd name="connsiteX8" fmla="*/ 3060082 w 3521355"/>
              <a:gd name="connsiteY8" fmla="*/ 1205443 h 3938642"/>
              <a:gd name="connsiteX9" fmla="*/ 2821957 w 3521355"/>
              <a:gd name="connsiteY9" fmla="*/ 1608668 h 3938642"/>
              <a:gd name="connsiteX10" fmla="*/ 3336307 w 3521355"/>
              <a:gd name="connsiteY10" fmla="*/ 1684868 h 3938642"/>
              <a:gd name="connsiteX11" fmla="*/ 3517283 w 3521355"/>
              <a:gd name="connsiteY11" fmla="*/ 1965855 h 3938642"/>
              <a:gd name="connsiteX12" fmla="*/ 3369643 w 3521355"/>
              <a:gd name="connsiteY12" fmla="*/ 2150005 h 3938642"/>
              <a:gd name="connsiteX13" fmla="*/ 2717184 w 3521355"/>
              <a:gd name="connsiteY13" fmla="*/ 2075393 h 3938642"/>
              <a:gd name="connsiteX14" fmla="*/ 1950418 w 3521355"/>
              <a:gd name="connsiteY14" fmla="*/ 3937530 h 3938642"/>
              <a:gd name="connsiteX15" fmla="*/ 2555 w 3521355"/>
              <a:gd name="connsiteY15" fmla="*/ 1778530 h 3938642"/>
              <a:gd name="connsiteX0" fmla="*/ 2555 w 3521355"/>
              <a:gd name="connsiteY0" fmla="*/ 1778530 h 3938642"/>
              <a:gd name="connsiteX1" fmla="*/ 1526556 w 3521355"/>
              <a:gd name="connsiteY1" fmla="*/ 1029231 h 3938642"/>
              <a:gd name="connsiteX2" fmla="*/ 1069356 w 3521355"/>
              <a:gd name="connsiteY2" fmla="*/ 114830 h 3938642"/>
              <a:gd name="connsiteX3" fmla="*/ 1831356 w 3521355"/>
              <a:gd name="connsiteY3" fmla="*/ 813331 h 3938642"/>
              <a:gd name="connsiteX4" fmla="*/ 1975818 w 3521355"/>
              <a:gd name="connsiteY4" fmla="*/ 191030 h 3938642"/>
              <a:gd name="connsiteX5" fmla="*/ 2237756 w 3521355"/>
              <a:gd name="connsiteY5" fmla="*/ 826030 h 3938642"/>
              <a:gd name="connsiteX6" fmla="*/ 3101355 w 3521355"/>
              <a:gd name="connsiteY6" fmla="*/ 114830 h 3938642"/>
              <a:gd name="connsiteX7" fmla="*/ 2609230 w 3521355"/>
              <a:gd name="connsiteY7" fmla="*/ 1141942 h 3938642"/>
              <a:gd name="connsiteX8" fmla="*/ 3060082 w 3521355"/>
              <a:gd name="connsiteY8" fmla="*/ 1205443 h 3938642"/>
              <a:gd name="connsiteX9" fmla="*/ 2821957 w 3521355"/>
              <a:gd name="connsiteY9" fmla="*/ 1608668 h 3938642"/>
              <a:gd name="connsiteX10" fmla="*/ 3336307 w 3521355"/>
              <a:gd name="connsiteY10" fmla="*/ 1684868 h 3938642"/>
              <a:gd name="connsiteX11" fmla="*/ 3517283 w 3521355"/>
              <a:gd name="connsiteY11" fmla="*/ 1965855 h 3938642"/>
              <a:gd name="connsiteX12" fmla="*/ 3369643 w 3521355"/>
              <a:gd name="connsiteY12" fmla="*/ 2150005 h 3938642"/>
              <a:gd name="connsiteX13" fmla="*/ 2717184 w 3521355"/>
              <a:gd name="connsiteY13" fmla="*/ 2075393 h 3938642"/>
              <a:gd name="connsiteX14" fmla="*/ 1950418 w 3521355"/>
              <a:gd name="connsiteY14" fmla="*/ 3937530 h 3938642"/>
              <a:gd name="connsiteX15" fmla="*/ 2555 w 3521355"/>
              <a:gd name="connsiteY15" fmla="*/ 1778530 h 3938642"/>
              <a:gd name="connsiteX0" fmla="*/ 2555 w 3521355"/>
              <a:gd name="connsiteY0" fmla="*/ 1778530 h 3970285"/>
              <a:gd name="connsiteX1" fmla="*/ 1526556 w 3521355"/>
              <a:gd name="connsiteY1" fmla="*/ 1029231 h 3970285"/>
              <a:gd name="connsiteX2" fmla="*/ 1069356 w 3521355"/>
              <a:gd name="connsiteY2" fmla="*/ 114830 h 3970285"/>
              <a:gd name="connsiteX3" fmla="*/ 1831356 w 3521355"/>
              <a:gd name="connsiteY3" fmla="*/ 813331 h 3970285"/>
              <a:gd name="connsiteX4" fmla="*/ 1975818 w 3521355"/>
              <a:gd name="connsiteY4" fmla="*/ 191030 h 3970285"/>
              <a:gd name="connsiteX5" fmla="*/ 2237756 w 3521355"/>
              <a:gd name="connsiteY5" fmla="*/ 826030 h 3970285"/>
              <a:gd name="connsiteX6" fmla="*/ 3101355 w 3521355"/>
              <a:gd name="connsiteY6" fmla="*/ 114830 h 3970285"/>
              <a:gd name="connsiteX7" fmla="*/ 2609230 w 3521355"/>
              <a:gd name="connsiteY7" fmla="*/ 1141942 h 3970285"/>
              <a:gd name="connsiteX8" fmla="*/ 3060082 w 3521355"/>
              <a:gd name="connsiteY8" fmla="*/ 1205443 h 3970285"/>
              <a:gd name="connsiteX9" fmla="*/ 2821957 w 3521355"/>
              <a:gd name="connsiteY9" fmla="*/ 1608668 h 3970285"/>
              <a:gd name="connsiteX10" fmla="*/ 3336307 w 3521355"/>
              <a:gd name="connsiteY10" fmla="*/ 1684868 h 3970285"/>
              <a:gd name="connsiteX11" fmla="*/ 3517283 w 3521355"/>
              <a:gd name="connsiteY11" fmla="*/ 1965855 h 3970285"/>
              <a:gd name="connsiteX12" fmla="*/ 3369643 w 3521355"/>
              <a:gd name="connsiteY12" fmla="*/ 2150005 h 3970285"/>
              <a:gd name="connsiteX13" fmla="*/ 2717184 w 3521355"/>
              <a:gd name="connsiteY13" fmla="*/ 2075393 h 3970285"/>
              <a:gd name="connsiteX14" fmla="*/ 3469659 w 3521355"/>
              <a:gd name="connsiteY14" fmla="*/ 3013605 h 3970285"/>
              <a:gd name="connsiteX15" fmla="*/ 1950418 w 3521355"/>
              <a:gd name="connsiteY15" fmla="*/ 3937530 h 3970285"/>
              <a:gd name="connsiteX16" fmla="*/ 2555 w 3521355"/>
              <a:gd name="connsiteY16" fmla="*/ 1778530 h 3970285"/>
              <a:gd name="connsiteX0" fmla="*/ 2555 w 3521355"/>
              <a:gd name="connsiteY0" fmla="*/ 1778530 h 3970285"/>
              <a:gd name="connsiteX1" fmla="*/ 1526556 w 3521355"/>
              <a:gd name="connsiteY1" fmla="*/ 1029231 h 3970285"/>
              <a:gd name="connsiteX2" fmla="*/ 1069356 w 3521355"/>
              <a:gd name="connsiteY2" fmla="*/ 114830 h 3970285"/>
              <a:gd name="connsiteX3" fmla="*/ 1831356 w 3521355"/>
              <a:gd name="connsiteY3" fmla="*/ 813331 h 3970285"/>
              <a:gd name="connsiteX4" fmla="*/ 1975818 w 3521355"/>
              <a:gd name="connsiteY4" fmla="*/ 191030 h 3970285"/>
              <a:gd name="connsiteX5" fmla="*/ 2237756 w 3521355"/>
              <a:gd name="connsiteY5" fmla="*/ 826030 h 3970285"/>
              <a:gd name="connsiteX6" fmla="*/ 3101355 w 3521355"/>
              <a:gd name="connsiteY6" fmla="*/ 114830 h 3970285"/>
              <a:gd name="connsiteX7" fmla="*/ 2609230 w 3521355"/>
              <a:gd name="connsiteY7" fmla="*/ 1141942 h 3970285"/>
              <a:gd name="connsiteX8" fmla="*/ 3060082 w 3521355"/>
              <a:gd name="connsiteY8" fmla="*/ 1205443 h 3970285"/>
              <a:gd name="connsiteX9" fmla="*/ 2821957 w 3521355"/>
              <a:gd name="connsiteY9" fmla="*/ 1608668 h 3970285"/>
              <a:gd name="connsiteX10" fmla="*/ 3336307 w 3521355"/>
              <a:gd name="connsiteY10" fmla="*/ 1684868 h 3970285"/>
              <a:gd name="connsiteX11" fmla="*/ 3517283 w 3521355"/>
              <a:gd name="connsiteY11" fmla="*/ 1965855 h 3970285"/>
              <a:gd name="connsiteX12" fmla="*/ 3369643 w 3521355"/>
              <a:gd name="connsiteY12" fmla="*/ 2150005 h 3970285"/>
              <a:gd name="connsiteX13" fmla="*/ 2717184 w 3521355"/>
              <a:gd name="connsiteY13" fmla="*/ 2075393 h 3970285"/>
              <a:gd name="connsiteX14" fmla="*/ 3469659 w 3521355"/>
              <a:gd name="connsiteY14" fmla="*/ 3013605 h 3970285"/>
              <a:gd name="connsiteX15" fmla="*/ 1950418 w 3521355"/>
              <a:gd name="connsiteY15" fmla="*/ 3937530 h 3970285"/>
              <a:gd name="connsiteX16" fmla="*/ 2555 w 3521355"/>
              <a:gd name="connsiteY16" fmla="*/ 1778530 h 3970285"/>
              <a:gd name="connsiteX0" fmla="*/ 2555 w 3521355"/>
              <a:gd name="connsiteY0" fmla="*/ 1778530 h 3970285"/>
              <a:gd name="connsiteX1" fmla="*/ 1526556 w 3521355"/>
              <a:gd name="connsiteY1" fmla="*/ 1029231 h 3970285"/>
              <a:gd name="connsiteX2" fmla="*/ 1069356 w 3521355"/>
              <a:gd name="connsiteY2" fmla="*/ 114830 h 3970285"/>
              <a:gd name="connsiteX3" fmla="*/ 1831356 w 3521355"/>
              <a:gd name="connsiteY3" fmla="*/ 813331 h 3970285"/>
              <a:gd name="connsiteX4" fmla="*/ 1975818 w 3521355"/>
              <a:gd name="connsiteY4" fmla="*/ 191030 h 3970285"/>
              <a:gd name="connsiteX5" fmla="*/ 2237756 w 3521355"/>
              <a:gd name="connsiteY5" fmla="*/ 826030 h 3970285"/>
              <a:gd name="connsiteX6" fmla="*/ 3101355 w 3521355"/>
              <a:gd name="connsiteY6" fmla="*/ 114830 h 3970285"/>
              <a:gd name="connsiteX7" fmla="*/ 2609230 w 3521355"/>
              <a:gd name="connsiteY7" fmla="*/ 1141942 h 3970285"/>
              <a:gd name="connsiteX8" fmla="*/ 3060082 w 3521355"/>
              <a:gd name="connsiteY8" fmla="*/ 1205443 h 3970285"/>
              <a:gd name="connsiteX9" fmla="*/ 2821957 w 3521355"/>
              <a:gd name="connsiteY9" fmla="*/ 1608668 h 3970285"/>
              <a:gd name="connsiteX10" fmla="*/ 3336307 w 3521355"/>
              <a:gd name="connsiteY10" fmla="*/ 1684868 h 3970285"/>
              <a:gd name="connsiteX11" fmla="*/ 3517283 w 3521355"/>
              <a:gd name="connsiteY11" fmla="*/ 1965855 h 3970285"/>
              <a:gd name="connsiteX12" fmla="*/ 3369643 w 3521355"/>
              <a:gd name="connsiteY12" fmla="*/ 2150005 h 3970285"/>
              <a:gd name="connsiteX13" fmla="*/ 2717184 w 3521355"/>
              <a:gd name="connsiteY13" fmla="*/ 2075393 h 3970285"/>
              <a:gd name="connsiteX14" fmla="*/ 3469659 w 3521355"/>
              <a:gd name="connsiteY14" fmla="*/ 3013605 h 3970285"/>
              <a:gd name="connsiteX15" fmla="*/ 1950418 w 3521355"/>
              <a:gd name="connsiteY15" fmla="*/ 3937530 h 3970285"/>
              <a:gd name="connsiteX16" fmla="*/ 2555 w 3521355"/>
              <a:gd name="connsiteY16" fmla="*/ 1778530 h 3970285"/>
              <a:gd name="connsiteX0" fmla="*/ 2555 w 3521355"/>
              <a:gd name="connsiteY0" fmla="*/ 1778530 h 3971546"/>
              <a:gd name="connsiteX1" fmla="*/ 1526556 w 3521355"/>
              <a:gd name="connsiteY1" fmla="*/ 1029231 h 3971546"/>
              <a:gd name="connsiteX2" fmla="*/ 1069356 w 3521355"/>
              <a:gd name="connsiteY2" fmla="*/ 114830 h 3971546"/>
              <a:gd name="connsiteX3" fmla="*/ 1831356 w 3521355"/>
              <a:gd name="connsiteY3" fmla="*/ 813331 h 3971546"/>
              <a:gd name="connsiteX4" fmla="*/ 1975818 w 3521355"/>
              <a:gd name="connsiteY4" fmla="*/ 191030 h 3971546"/>
              <a:gd name="connsiteX5" fmla="*/ 2237756 w 3521355"/>
              <a:gd name="connsiteY5" fmla="*/ 826030 h 3971546"/>
              <a:gd name="connsiteX6" fmla="*/ 3101355 w 3521355"/>
              <a:gd name="connsiteY6" fmla="*/ 114830 h 3971546"/>
              <a:gd name="connsiteX7" fmla="*/ 2609230 w 3521355"/>
              <a:gd name="connsiteY7" fmla="*/ 1141942 h 3971546"/>
              <a:gd name="connsiteX8" fmla="*/ 3060082 w 3521355"/>
              <a:gd name="connsiteY8" fmla="*/ 1205443 h 3971546"/>
              <a:gd name="connsiteX9" fmla="*/ 2821957 w 3521355"/>
              <a:gd name="connsiteY9" fmla="*/ 1608668 h 3971546"/>
              <a:gd name="connsiteX10" fmla="*/ 3336307 w 3521355"/>
              <a:gd name="connsiteY10" fmla="*/ 1684868 h 3971546"/>
              <a:gd name="connsiteX11" fmla="*/ 3517283 w 3521355"/>
              <a:gd name="connsiteY11" fmla="*/ 1965855 h 3971546"/>
              <a:gd name="connsiteX12" fmla="*/ 3369643 w 3521355"/>
              <a:gd name="connsiteY12" fmla="*/ 2150005 h 3971546"/>
              <a:gd name="connsiteX13" fmla="*/ 2717184 w 3521355"/>
              <a:gd name="connsiteY13" fmla="*/ 2075393 h 3971546"/>
              <a:gd name="connsiteX14" fmla="*/ 3469659 w 3521355"/>
              <a:gd name="connsiteY14" fmla="*/ 3013605 h 3971546"/>
              <a:gd name="connsiteX15" fmla="*/ 1950418 w 3521355"/>
              <a:gd name="connsiteY15" fmla="*/ 3937530 h 3971546"/>
              <a:gd name="connsiteX16" fmla="*/ 2555 w 3521355"/>
              <a:gd name="connsiteY16" fmla="*/ 1778530 h 3971546"/>
              <a:gd name="connsiteX0" fmla="*/ 2555 w 3521355"/>
              <a:gd name="connsiteY0" fmla="*/ 1778530 h 3942240"/>
              <a:gd name="connsiteX1" fmla="*/ 1526556 w 3521355"/>
              <a:gd name="connsiteY1" fmla="*/ 1029231 h 3942240"/>
              <a:gd name="connsiteX2" fmla="*/ 1069356 w 3521355"/>
              <a:gd name="connsiteY2" fmla="*/ 114830 h 3942240"/>
              <a:gd name="connsiteX3" fmla="*/ 1831356 w 3521355"/>
              <a:gd name="connsiteY3" fmla="*/ 813331 h 3942240"/>
              <a:gd name="connsiteX4" fmla="*/ 1975818 w 3521355"/>
              <a:gd name="connsiteY4" fmla="*/ 191030 h 3942240"/>
              <a:gd name="connsiteX5" fmla="*/ 2237756 w 3521355"/>
              <a:gd name="connsiteY5" fmla="*/ 826030 h 3942240"/>
              <a:gd name="connsiteX6" fmla="*/ 3101355 w 3521355"/>
              <a:gd name="connsiteY6" fmla="*/ 114830 h 3942240"/>
              <a:gd name="connsiteX7" fmla="*/ 2609230 w 3521355"/>
              <a:gd name="connsiteY7" fmla="*/ 1141942 h 3942240"/>
              <a:gd name="connsiteX8" fmla="*/ 3060082 w 3521355"/>
              <a:gd name="connsiteY8" fmla="*/ 1205443 h 3942240"/>
              <a:gd name="connsiteX9" fmla="*/ 2821957 w 3521355"/>
              <a:gd name="connsiteY9" fmla="*/ 1608668 h 3942240"/>
              <a:gd name="connsiteX10" fmla="*/ 3336307 w 3521355"/>
              <a:gd name="connsiteY10" fmla="*/ 1684868 h 3942240"/>
              <a:gd name="connsiteX11" fmla="*/ 3517283 w 3521355"/>
              <a:gd name="connsiteY11" fmla="*/ 1965855 h 3942240"/>
              <a:gd name="connsiteX12" fmla="*/ 3369643 w 3521355"/>
              <a:gd name="connsiteY12" fmla="*/ 2150005 h 3942240"/>
              <a:gd name="connsiteX13" fmla="*/ 2717184 w 3521355"/>
              <a:gd name="connsiteY13" fmla="*/ 2075393 h 3942240"/>
              <a:gd name="connsiteX14" fmla="*/ 3469659 w 3521355"/>
              <a:gd name="connsiteY14" fmla="*/ 3013605 h 3942240"/>
              <a:gd name="connsiteX15" fmla="*/ 2498109 w 3521355"/>
              <a:gd name="connsiteY15" fmla="*/ 2375429 h 3942240"/>
              <a:gd name="connsiteX16" fmla="*/ 1950418 w 3521355"/>
              <a:gd name="connsiteY16" fmla="*/ 3937530 h 3942240"/>
              <a:gd name="connsiteX17" fmla="*/ 2555 w 3521355"/>
              <a:gd name="connsiteY17" fmla="*/ 1778530 h 3942240"/>
              <a:gd name="connsiteX0" fmla="*/ 2555 w 3521355"/>
              <a:gd name="connsiteY0" fmla="*/ 1778530 h 3942240"/>
              <a:gd name="connsiteX1" fmla="*/ 1526556 w 3521355"/>
              <a:gd name="connsiteY1" fmla="*/ 1029231 h 3942240"/>
              <a:gd name="connsiteX2" fmla="*/ 1069356 w 3521355"/>
              <a:gd name="connsiteY2" fmla="*/ 114830 h 3942240"/>
              <a:gd name="connsiteX3" fmla="*/ 1831356 w 3521355"/>
              <a:gd name="connsiteY3" fmla="*/ 813331 h 3942240"/>
              <a:gd name="connsiteX4" fmla="*/ 1975818 w 3521355"/>
              <a:gd name="connsiteY4" fmla="*/ 191030 h 3942240"/>
              <a:gd name="connsiteX5" fmla="*/ 2237756 w 3521355"/>
              <a:gd name="connsiteY5" fmla="*/ 826030 h 3942240"/>
              <a:gd name="connsiteX6" fmla="*/ 3101355 w 3521355"/>
              <a:gd name="connsiteY6" fmla="*/ 114830 h 3942240"/>
              <a:gd name="connsiteX7" fmla="*/ 2609230 w 3521355"/>
              <a:gd name="connsiteY7" fmla="*/ 1141942 h 3942240"/>
              <a:gd name="connsiteX8" fmla="*/ 3060082 w 3521355"/>
              <a:gd name="connsiteY8" fmla="*/ 1205443 h 3942240"/>
              <a:gd name="connsiteX9" fmla="*/ 2821957 w 3521355"/>
              <a:gd name="connsiteY9" fmla="*/ 1608668 h 3942240"/>
              <a:gd name="connsiteX10" fmla="*/ 3336307 w 3521355"/>
              <a:gd name="connsiteY10" fmla="*/ 1684868 h 3942240"/>
              <a:gd name="connsiteX11" fmla="*/ 3517283 w 3521355"/>
              <a:gd name="connsiteY11" fmla="*/ 1965855 h 3942240"/>
              <a:gd name="connsiteX12" fmla="*/ 3369643 w 3521355"/>
              <a:gd name="connsiteY12" fmla="*/ 2150005 h 3942240"/>
              <a:gd name="connsiteX13" fmla="*/ 2717184 w 3521355"/>
              <a:gd name="connsiteY13" fmla="*/ 2075393 h 3942240"/>
              <a:gd name="connsiteX14" fmla="*/ 3469659 w 3521355"/>
              <a:gd name="connsiteY14" fmla="*/ 3013605 h 3942240"/>
              <a:gd name="connsiteX15" fmla="*/ 2498109 w 3521355"/>
              <a:gd name="connsiteY15" fmla="*/ 2375429 h 3942240"/>
              <a:gd name="connsiteX16" fmla="*/ 1950418 w 3521355"/>
              <a:gd name="connsiteY16" fmla="*/ 3937530 h 3942240"/>
              <a:gd name="connsiteX17" fmla="*/ 2555 w 3521355"/>
              <a:gd name="connsiteY17" fmla="*/ 1778530 h 3942240"/>
              <a:gd name="connsiteX0" fmla="*/ 2555 w 3521355"/>
              <a:gd name="connsiteY0" fmla="*/ 1778530 h 3942240"/>
              <a:gd name="connsiteX1" fmla="*/ 1526556 w 3521355"/>
              <a:gd name="connsiteY1" fmla="*/ 1029231 h 3942240"/>
              <a:gd name="connsiteX2" fmla="*/ 1069356 w 3521355"/>
              <a:gd name="connsiteY2" fmla="*/ 114830 h 3942240"/>
              <a:gd name="connsiteX3" fmla="*/ 1831356 w 3521355"/>
              <a:gd name="connsiteY3" fmla="*/ 813331 h 3942240"/>
              <a:gd name="connsiteX4" fmla="*/ 1975818 w 3521355"/>
              <a:gd name="connsiteY4" fmla="*/ 191030 h 3942240"/>
              <a:gd name="connsiteX5" fmla="*/ 2237756 w 3521355"/>
              <a:gd name="connsiteY5" fmla="*/ 826030 h 3942240"/>
              <a:gd name="connsiteX6" fmla="*/ 3101355 w 3521355"/>
              <a:gd name="connsiteY6" fmla="*/ 114830 h 3942240"/>
              <a:gd name="connsiteX7" fmla="*/ 2609230 w 3521355"/>
              <a:gd name="connsiteY7" fmla="*/ 1141942 h 3942240"/>
              <a:gd name="connsiteX8" fmla="*/ 3060082 w 3521355"/>
              <a:gd name="connsiteY8" fmla="*/ 1205443 h 3942240"/>
              <a:gd name="connsiteX9" fmla="*/ 2821957 w 3521355"/>
              <a:gd name="connsiteY9" fmla="*/ 1608668 h 3942240"/>
              <a:gd name="connsiteX10" fmla="*/ 3336307 w 3521355"/>
              <a:gd name="connsiteY10" fmla="*/ 1684868 h 3942240"/>
              <a:gd name="connsiteX11" fmla="*/ 3517283 w 3521355"/>
              <a:gd name="connsiteY11" fmla="*/ 1965855 h 3942240"/>
              <a:gd name="connsiteX12" fmla="*/ 3369643 w 3521355"/>
              <a:gd name="connsiteY12" fmla="*/ 2150005 h 3942240"/>
              <a:gd name="connsiteX13" fmla="*/ 2717184 w 3521355"/>
              <a:gd name="connsiteY13" fmla="*/ 2075393 h 3942240"/>
              <a:gd name="connsiteX14" fmla="*/ 3469659 w 3521355"/>
              <a:gd name="connsiteY14" fmla="*/ 3013605 h 3942240"/>
              <a:gd name="connsiteX15" fmla="*/ 2498109 w 3521355"/>
              <a:gd name="connsiteY15" fmla="*/ 2375429 h 3942240"/>
              <a:gd name="connsiteX16" fmla="*/ 1950418 w 3521355"/>
              <a:gd name="connsiteY16" fmla="*/ 3937530 h 3942240"/>
              <a:gd name="connsiteX17" fmla="*/ 2555 w 3521355"/>
              <a:gd name="connsiteY17" fmla="*/ 1778530 h 3942240"/>
              <a:gd name="connsiteX0" fmla="*/ 2555 w 3521355"/>
              <a:gd name="connsiteY0" fmla="*/ 1778530 h 3942240"/>
              <a:gd name="connsiteX1" fmla="*/ 1526556 w 3521355"/>
              <a:gd name="connsiteY1" fmla="*/ 1029231 h 3942240"/>
              <a:gd name="connsiteX2" fmla="*/ 1069356 w 3521355"/>
              <a:gd name="connsiteY2" fmla="*/ 114830 h 3942240"/>
              <a:gd name="connsiteX3" fmla="*/ 1831356 w 3521355"/>
              <a:gd name="connsiteY3" fmla="*/ 813331 h 3942240"/>
              <a:gd name="connsiteX4" fmla="*/ 1975818 w 3521355"/>
              <a:gd name="connsiteY4" fmla="*/ 191030 h 3942240"/>
              <a:gd name="connsiteX5" fmla="*/ 2237756 w 3521355"/>
              <a:gd name="connsiteY5" fmla="*/ 826030 h 3942240"/>
              <a:gd name="connsiteX6" fmla="*/ 3101355 w 3521355"/>
              <a:gd name="connsiteY6" fmla="*/ 114830 h 3942240"/>
              <a:gd name="connsiteX7" fmla="*/ 2609230 w 3521355"/>
              <a:gd name="connsiteY7" fmla="*/ 1141942 h 3942240"/>
              <a:gd name="connsiteX8" fmla="*/ 3060082 w 3521355"/>
              <a:gd name="connsiteY8" fmla="*/ 1205443 h 3942240"/>
              <a:gd name="connsiteX9" fmla="*/ 2821957 w 3521355"/>
              <a:gd name="connsiteY9" fmla="*/ 1608668 h 3942240"/>
              <a:gd name="connsiteX10" fmla="*/ 3336307 w 3521355"/>
              <a:gd name="connsiteY10" fmla="*/ 1684868 h 3942240"/>
              <a:gd name="connsiteX11" fmla="*/ 3517283 w 3521355"/>
              <a:gd name="connsiteY11" fmla="*/ 1965855 h 3942240"/>
              <a:gd name="connsiteX12" fmla="*/ 3369643 w 3521355"/>
              <a:gd name="connsiteY12" fmla="*/ 2150005 h 3942240"/>
              <a:gd name="connsiteX13" fmla="*/ 2717184 w 3521355"/>
              <a:gd name="connsiteY13" fmla="*/ 2075393 h 3942240"/>
              <a:gd name="connsiteX14" fmla="*/ 3469659 w 3521355"/>
              <a:gd name="connsiteY14" fmla="*/ 3013605 h 3942240"/>
              <a:gd name="connsiteX15" fmla="*/ 2498109 w 3521355"/>
              <a:gd name="connsiteY15" fmla="*/ 2375429 h 3942240"/>
              <a:gd name="connsiteX16" fmla="*/ 1950418 w 3521355"/>
              <a:gd name="connsiteY16" fmla="*/ 3937530 h 3942240"/>
              <a:gd name="connsiteX17" fmla="*/ 2555 w 3521355"/>
              <a:gd name="connsiteY17" fmla="*/ 1778530 h 3942240"/>
              <a:gd name="connsiteX0" fmla="*/ 2555 w 3521355"/>
              <a:gd name="connsiteY0" fmla="*/ 1778530 h 3942240"/>
              <a:gd name="connsiteX1" fmla="*/ 1526556 w 3521355"/>
              <a:gd name="connsiteY1" fmla="*/ 1029231 h 3942240"/>
              <a:gd name="connsiteX2" fmla="*/ 1069356 w 3521355"/>
              <a:gd name="connsiteY2" fmla="*/ 114830 h 3942240"/>
              <a:gd name="connsiteX3" fmla="*/ 1831356 w 3521355"/>
              <a:gd name="connsiteY3" fmla="*/ 813331 h 3942240"/>
              <a:gd name="connsiteX4" fmla="*/ 1975818 w 3521355"/>
              <a:gd name="connsiteY4" fmla="*/ 191030 h 3942240"/>
              <a:gd name="connsiteX5" fmla="*/ 2237756 w 3521355"/>
              <a:gd name="connsiteY5" fmla="*/ 826030 h 3942240"/>
              <a:gd name="connsiteX6" fmla="*/ 3101355 w 3521355"/>
              <a:gd name="connsiteY6" fmla="*/ 114830 h 3942240"/>
              <a:gd name="connsiteX7" fmla="*/ 2609230 w 3521355"/>
              <a:gd name="connsiteY7" fmla="*/ 1141942 h 3942240"/>
              <a:gd name="connsiteX8" fmla="*/ 3060082 w 3521355"/>
              <a:gd name="connsiteY8" fmla="*/ 1205443 h 3942240"/>
              <a:gd name="connsiteX9" fmla="*/ 2821957 w 3521355"/>
              <a:gd name="connsiteY9" fmla="*/ 1608668 h 3942240"/>
              <a:gd name="connsiteX10" fmla="*/ 3336307 w 3521355"/>
              <a:gd name="connsiteY10" fmla="*/ 1684868 h 3942240"/>
              <a:gd name="connsiteX11" fmla="*/ 3517283 w 3521355"/>
              <a:gd name="connsiteY11" fmla="*/ 1965855 h 3942240"/>
              <a:gd name="connsiteX12" fmla="*/ 3369643 w 3521355"/>
              <a:gd name="connsiteY12" fmla="*/ 2150005 h 3942240"/>
              <a:gd name="connsiteX13" fmla="*/ 2717184 w 3521355"/>
              <a:gd name="connsiteY13" fmla="*/ 2075393 h 3942240"/>
              <a:gd name="connsiteX14" fmla="*/ 3469659 w 3521355"/>
              <a:gd name="connsiteY14" fmla="*/ 3013605 h 3942240"/>
              <a:gd name="connsiteX15" fmla="*/ 2498109 w 3521355"/>
              <a:gd name="connsiteY15" fmla="*/ 2375429 h 3942240"/>
              <a:gd name="connsiteX16" fmla="*/ 1950418 w 3521355"/>
              <a:gd name="connsiteY16" fmla="*/ 3937530 h 3942240"/>
              <a:gd name="connsiteX17" fmla="*/ 2555 w 3521355"/>
              <a:gd name="connsiteY17" fmla="*/ 1778530 h 3942240"/>
              <a:gd name="connsiteX0" fmla="*/ 681 w 3519481"/>
              <a:gd name="connsiteY0" fmla="*/ 1778530 h 3217160"/>
              <a:gd name="connsiteX1" fmla="*/ 1524682 w 3519481"/>
              <a:gd name="connsiteY1" fmla="*/ 1029231 h 3217160"/>
              <a:gd name="connsiteX2" fmla="*/ 1067482 w 3519481"/>
              <a:gd name="connsiteY2" fmla="*/ 114830 h 3217160"/>
              <a:gd name="connsiteX3" fmla="*/ 1829482 w 3519481"/>
              <a:gd name="connsiteY3" fmla="*/ 813331 h 3217160"/>
              <a:gd name="connsiteX4" fmla="*/ 1973944 w 3519481"/>
              <a:gd name="connsiteY4" fmla="*/ 191030 h 3217160"/>
              <a:gd name="connsiteX5" fmla="*/ 2235882 w 3519481"/>
              <a:gd name="connsiteY5" fmla="*/ 826030 h 3217160"/>
              <a:gd name="connsiteX6" fmla="*/ 3099481 w 3519481"/>
              <a:gd name="connsiteY6" fmla="*/ 114830 h 3217160"/>
              <a:gd name="connsiteX7" fmla="*/ 2607356 w 3519481"/>
              <a:gd name="connsiteY7" fmla="*/ 1141942 h 3217160"/>
              <a:gd name="connsiteX8" fmla="*/ 3058208 w 3519481"/>
              <a:gd name="connsiteY8" fmla="*/ 1205443 h 3217160"/>
              <a:gd name="connsiteX9" fmla="*/ 2820083 w 3519481"/>
              <a:gd name="connsiteY9" fmla="*/ 1608668 h 3217160"/>
              <a:gd name="connsiteX10" fmla="*/ 3334433 w 3519481"/>
              <a:gd name="connsiteY10" fmla="*/ 1684868 h 3217160"/>
              <a:gd name="connsiteX11" fmla="*/ 3515409 w 3519481"/>
              <a:gd name="connsiteY11" fmla="*/ 1965855 h 3217160"/>
              <a:gd name="connsiteX12" fmla="*/ 3367769 w 3519481"/>
              <a:gd name="connsiteY12" fmla="*/ 2150005 h 3217160"/>
              <a:gd name="connsiteX13" fmla="*/ 2715310 w 3519481"/>
              <a:gd name="connsiteY13" fmla="*/ 2075393 h 3217160"/>
              <a:gd name="connsiteX14" fmla="*/ 3467785 w 3519481"/>
              <a:gd name="connsiteY14" fmla="*/ 3013605 h 3217160"/>
              <a:gd name="connsiteX15" fmla="*/ 2496235 w 3519481"/>
              <a:gd name="connsiteY15" fmla="*/ 2375429 h 3217160"/>
              <a:gd name="connsiteX16" fmla="*/ 1738994 w 3519481"/>
              <a:gd name="connsiteY16" fmla="*/ 2918355 h 3217160"/>
              <a:gd name="connsiteX17" fmla="*/ 681 w 3519481"/>
              <a:gd name="connsiteY17" fmla="*/ 1778530 h 3217160"/>
              <a:gd name="connsiteX0" fmla="*/ 681 w 3519481"/>
              <a:gd name="connsiteY0" fmla="*/ 1778530 h 3217160"/>
              <a:gd name="connsiteX1" fmla="*/ 1524682 w 3519481"/>
              <a:gd name="connsiteY1" fmla="*/ 1029231 h 3217160"/>
              <a:gd name="connsiteX2" fmla="*/ 1067482 w 3519481"/>
              <a:gd name="connsiteY2" fmla="*/ 114830 h 3217160"/>
              <a:gd name="connsiteX3" fmla="*/ 1829482 w 3519481"/>
              <a:gd name="connsiteY3" fmla="*/ 813331 h 3217160"/>
              <a:gd name="connsiteX4" fmla="*/ 1973944 w 3519481"/>
              <a:gd name="connsiteY4" fmla="*/ 191030 h 3217160"/>
              <a:gd name="connsiteX5" fmla="*/ 2235882 w 3519481"/>
              <a:gd name="connsiteY5" fmla="*/ 826030 h 3217160"/>
              <a:gd name="connsiteX6" fmla="*/ 3099481 w 3519481"/>
              <a:gd name="connsiteY6" fmla="*/ 114830 h 3217160"/>
              <a:gd name="connsiteX7" fmla="*/ 2607356 w 3519481"/>
              <a:gd name="connsiteY7" fmla="*/ 1141942 h 3217160"/>
              <a:gd name="connsiteX8" fmla="*/ 3058208 w 3519481"/>
              <a:gd name="connsiteY8" fmla="*/ 1205443 h 3217160"/>
              <a:gd name="connsiteX9" fmla="*/ 2820083 w 3519481"/>
              <a:gd name="connsiteY9" fmla="*/ 1608668 h 3217160"/>
              <a:gd name="connsiteX10" fmla="*/ 3334433 w 3519481"/>
              <a:gd name="connsiteY10" fmla="*/ 1684868 h 3217160"/>
              <a:gd name="connsiteX11" fmla="*/ 3515409 w 3519481"/>
              <a:gd name="connsiteY11" fmla="*/ 1965855 h 3217160"/>
              <a:gd name="connsiteX12" fmla="*/ 3367769 w 3519481"/>
              <a:gd name="connsiteY12" fmla="*/ 2150005 h 3217160"/>
              <a:gd name="connsiteX13" fmla="*/ 2715310 w 3519481"/>
              <a:gd name="connsiteY13" fmla="*/ 2075393 h 3217160"/>
              <a:gd name="connsiteX14" fmla="*/ 3467785 w 3519481"/>
              <a:gd name="connsiteY14" fmla="*/ 3013605 h 3217160"/>
              <a:gd name="connsiteX15" fmla="*/ 2496235 w 3519481"/>
              <a:gd name="connsiteY15" fmla="*/ 2375429 h 3217160"/>
              <a:gd name="connsiteX16" fmla="*/ 1738994 w 3519481"/>
              <a:gd name="connsiteY16" fmla="*/ 2918355 h 3217160"/>
              <a:gd name="connsiteX17" fmla="*/ 681 w 3519481"/>
              <a:gd name="connsiteY17" fmla="*/ 1778530 h 3217160"/>
              <a:gd name="connsiteX0" fmla="*/ 681 w 3519481"/>
              <a:gd name="connsiteY0" fmla="*/ 1778530 h 3217160"/>
              <a:gd name="connsiteX1" fmla="*/ 1524682 w 3519481"/>
              <a:gd name="connsiteY1" fmla="*/ 1029231 h 3217160"/>
              <a:gd name="connsiteX2" fmla="*/ 1067482 w 3519481"/>
              <a:gd name="connsiteY2" fmla="*/ 114830 h 3217160"/>
              <a:gd name="connsiteX3" fmla="*/ 1829482 w 3519481"/>
              <a:gd name="connsiteY3" fmla="*/ 813331 h 3217160"/>
              <a:gd name="connsiteX4" fmla="*/ 1973944 w 3519481"/>
              <a:gd name="connsiteY4" fmla="*/ 191030 h 3217160"/>
              <a:gd name="connsiteX5" fmla="*/ 2235882 w 3519481"/>
              <a:gd name="connsiteY5" fmla="*/ 826030 h 3217160"/>
              <a:gd name="connsiteX6" fmla="*/ 3099481 w 3519481"/>
              <a:gd name="connsiteY6" fmla="*/ 114830 h 3217160"/>
              <a:gd name="connsiteX7" fmla="*/ 2607356 w 3519481"/>
              <a:gd name="connsiteY7" fmla="*/ 1141942 h 3217160"/>
              <a:gd name="connsiteX8" fmla="*/ 3058208 w 3519481"/>
              <a:gd name="connsiteY8" fmla="*/ 1205443 h 3217160"/>
              <a:gd name="connsiteX9" fmla="*/ 2820083 w 3519481"/>
              <a:gd name="connsiteY9" fmla="*/ 1608668 h 3217160"/>
              <a:gd name="connsiteX10" fmla="*/ 3334433 w 3519481"/>
              <a:gd name="connsiteY10" fmla="*/ 1684868 h 3217160"/>
              <a:gd name="connsiteX11" fmla="*/ 3515409 w 3519481"/>
              <a:gd name="connsiteY11" fmla="*/ 1965855 h 3217160"/>
              <a:gd name="connsiteX12" fmla="*/ 3367769 w 3519481"/>
              <a:gd name="connsiteY12" fmla="*/ 2150005 h 3217160"/>
              <a:gd name="connsiteX13" fmla="*/ 2715310 w 3519481"/>
              <a:gd name="connsiteY13" fmla="*/ 2075393 h 3217160"/>
              <a:gd name="connsiteX14" fmla="*/ 3467785 w 3519481"/>
              <a:gd name="connsiteY14" fmla="*/ 3013605 h 3217160"/>
              <a:gd name="connsiteX15" fmla="*/ 2496235 w 3519481"/>
              <a:gd name="connsiteY15" fmla="*/ 2375429 h 3217160"/>
              <a:gd name="connsiteX16" fmla="*/ 2362885 w 3519481"/>
              <a:gd name="connsiteY16" fmla="*/ 2642129 h 3217160"/>
              <a:gd name="connsiteX17" fmla="*/ 1738994 w 3519481"/>
              <a:gd name="connsiteY17" fmla="*/ 2918355 h 3217160"/>
              <a:gd name="connsiteX18" fmla="*/ 681 w 3519481"/>
              <a:gd name="connsiteY18" fmla="*/ 1778530 h 3217160"/>
              <a:gd name="connsiteX0" fmla="*/ 681 w 3519481"/>
              <a:gd name="connsiteY0" fmla="*/ 1778530 h 3217160"/>
              <a:gd name="connsiteX1" fmla="*/ 1524682 w 3519481"/>
              <a:gd name="connsiteY1" fmla="*/ 1029231 h 3217160"/>
              <a:gd name="connsiteX2" fmla="*/ 1067482 w 3519481"/>
              <a:gd name="connsiteY2" fmla="*/ 114830 h 3217160"/>
              <a:gd name="connsiteX3" fmla="*/ 1829482 w 3519481"/>
              <a:gd name="connsiteY3" fmla="*/ 813331 h 3217160"/>
              <a:gd name="connsiteX4" fmla="*/ 1973944 w 3519481"/>
              <a:gd name="connsiteY4" fmla="*/ 191030 h 3217160"/>
              <a:gd name="connsiteX5" fmla="*/ 2235882 w 3519481"/>
              <a:gd name="connsiteY5" fmla="*/ 826030 h 3217160"/>
              <a:gd name="connsiteX6" fmla="*/ 3099481 w 3519481"/>
              <a:gd name="connsiteY6" fmla="*/ 114830 h 3217160"/>
              <a:gd name="connsiteX7" fmla="*/ 2607356 w 3519481"/>
              <a:gd name="connsiteY7" fmla="*/ 1141942 h 3217160"/>
              <a:gd name="connsiteX8" fmla="*/ 3058208 w 3519481"/>
              <a:gd name="connsiteY8" fmla="*/ 1205443 h 3217160"/>
              <a:gd name="connsiteX9" fmla="*/ 2820083 w 3519481"/>
              <a:gd name="connsiteY9" fmla="*/ 1608668 h 3217160"/>
              <a:gd name="connsiteX10" fmla="*/ 3334433 w 3519481"/>
              <a:gd name="connsiteY10" fmla="*/ 1684868 h 3217160"/>
              <a:gd name="connsiteX11" fmla="*/ 3515409 w 3519481"/>
              <a:gd name="connsiteY11" fmla="*/ 1965855 h 3217160"/>
              <a:gd name="connsiteX12" fmla="*/ 3367769 w 3519481"/>
              <a:gd name="connsiteY12" fmla="*/ 2150005 h 3217160"/>
              <a:gd name="connsiteX13" fmla="*/ 2715310 w 3519481"/>
              <a:gd name="connsiteY13" fmla="*/ 2075393 h 3217160"/>
              <a:gd name="connsiteX14" fmla="*/ 3467785 w 3519481"/>
              <a:gd name="connsiteY14" fmla="*/ 3013605 h 3217160"/>
              <a:gd name="connsiteX15" fmla="*/ 2496235 w 3519481"/>
              <a:gd name="connsiteY15" fmla="*/ 2375429 h 3217160"/>
              <a:gd name="connsiteX16" fmla="*/ 2362885 w 3519481"/>
              <a:gd name="connsiteY16" fmla="*/ 2642129 h 3217160"/>
              <a:gd name="connsiteX17" fmla="*/ 1738994 w 3519481"/>
              <a:gd name="connsiteY17" fmla="*/ 2918355 h 3217160"/>
              <a:gd name="connsiteX18" fmla="*/ 681 w 3519481"/>
              <a:gd name="connsiteY18" fmla="*/ 1778530 h 3217160"/>
              <a:gd name="connsiteX0" fmla="*/ 681 w 3519481"/>
              <a:gd name="connsiteY0" fmla="*/ 1778530 h 3217160"/>
              <a:gd name="connsiteX1" fmla="*/ 1524682 w 3519481"/>
              <a:gd name="connsiteY1" fmla="*/ 1029231 h 3217160"/>
              <a:gd name="connsiteX2" fmla="*/ 1067482 w 3519481"/>
              <a:gd name="connsiteY2" fmla="*/ 114830 h 3217160"/>
              <a:gd name="connsiteX3" fmla="*/ 1829482 w 3519481"/>
              <a:gd name="connsiteY3" fmla="*/ 813331 h 3217160"/>
              <a:gd name="connsiteX4" fmla="*/ 1973944 w 3519481"/>
              <a:gd name="connsiteY4" fmla="*/ 191030 h 3217160"/>
              <a:gd name="connsiteX5" fmla="*/ 2235882 w 3519481"/>
              <a:gd name="connsiteY5" fmla="*/ 826030 h 3217160"/>
              <a:gd name="connsiteX6" fmla="*/ 3099481 w 3519481"/>
              <a:gd name="connsiteY6" fmla="*/ 114830 h 3217160"/>
              <a:gd name="connsiteX7" fmla="*/ 2607356 w 3519481"/>
              <a:gd name="connsiteY7" fmla="*/ 1141942 h 3217160"/>
              <a:gd name="connsiteX8" fmla="*/ 3058208 w 3519481"/>
              <a:gd name="connsiteY8" fmla="*/ 1205443 h 3217160"/>
              <a:gd name="connsiteX9" fmla="*/ 2820083 w 3519481"/>
              <a:gd name="connsiteY9" fmla="*/ 1608668 h 3217160"/>
              <a:gd name="connsiteX10" fmla="*/ 3334433 w 3519481"/>
              <a:gd name="connsiteY10" fmla="*/ 1684868 h 3217160"/>
              <a:gd name="connsiteX11" fmla="*/ 3515409 w 3519481"/>
              <a:gd name="connsiteY11" fmla="*/ 1965855 h 3217160"/>
              <a:gd name="connsiteX12" fmla="*/ 3367769 w 3519481"/>
              <a:gd name="connsiteY12" fmla="*/ 2150005 h 3217160"/>
              <a:gd name="connsiteX13" fmla="*/ 2715310 w 3519481"/>
              <a:gd name="connsiteY13" fmla="*/ 2075393 h 3217160"/>
              <a:gd name="connsiteX14" fmla="*/ 3467785 w 3519481"/>
              <a:gd name="connsiteY14" fmla="*/ 3013605 h 3217160"/>
              <a:gd name="connsiteX15" fmla="*/ 2496235 w 3519481"/>
              <a:gd name="connsiteY15" fmla="*/ 2375429 h 3217160"/>
              <a:gd name="connsiteX16" fmla="*/ 2362885 w 3519481"/>
              <a:gd name="connsiteY16" fmla="*/ 2642129 h 3217160"/>
              <a:gd name="connsiteX17" fmla="*/ 1738994 w 3519481"/>
              <a:gd name="connsiteY17" fmla="*/ 2918355 h 3217160"/>
              <a:gd name="connsiteX18" fmla="*/ 681 w 3519481"/>
              <a:gd name="connsiteY18" fmla="*/ 1778530 h 3217160"/>
              <a:gd name="connsiteX0" fmla="*/ 681 w 3519481"/>
              <a:gd name="connsiteY0" fmla="*/ 1778530 h 3217160"/>
              <a:gd name="connsiteX1" fmla="*/ 1524682 w 3519481"/>
              <a:gd name="connsiteY1" fmla="*/ 1029231 h 3217160"/>
              <a:gd name="connsiteX2" fmla="*/ 1067482 w 3519481"/>
              <a:gd name="connsiteY2" fmla="*/ 114830 h 3217160"/>
              <a:gd name="connsiteX3" fmla="*/ 1829482 w 3519481"/>
              <a:gd name="connsiteY3" fmla="*/ 813331 h 3217160"/>
              <a:gd name="connsiteX4" fmla="*/ 1973944 w 3519481"/>
              <a:gd name="connsiteY4" fmla="*/ 191030 h 3217160"/>
              <a:gd name="connsiteX5" fmla="*/ 2235882 w 3519481"/>
              <a:gd name="connsiteY5" fmla="*/ 826030 h 3217160"/>
              <a:gd name="connsiteX6" fmla="*/ 3099481 w 3519481"/>
              <a:gd name="connsiteY6" fmla="*/ 114830 h 3217160"/>
              <a:gd name="connsiteX7" fmla="*/ 2607356 w 3519481"/>
              <a:gd name="connsiteY7" fmla="*/ 1141942 h 3217160"/>
              <a:gd name="connsiteX8" fmla="*/ 3058208 w 3519481"/>
              <a:gd name="connsiteY8" fmla="*/ 1205443 h 3217160"/>
              <a:gd name="connsiteX9" fmla="*/ 2820083 w 3519481"/>
              <a:gd name="connsiteY9" fmla="*/ 1608668 h 3217160"/>
              <a:gd name="connsiteX10" fmla="*/ 3334433 w 3519481"/>
              <a:gd name="connsiteY10" fmla="*/ 1684868 h 3217160"/>
              <a:gd name="connsiteX11" fmla="*/ 3515409 w 3519481"/>
              <a:gd name="connsiteY11" fmla="*/ 1965855 h 3217160"/>
              <a:gd name="connsiteX12" fmla="*/ 3367769 w 3519481"/>
              <a:gd name="connsiteY12" fmla="*/ 2150005 h 3217160"/>
              <a:gd name="connsiteX13" fmla="*/ 2715310 w 3519481"/>
              <a:gd name="connsiteY13" fmla="*/ 2075393 h 3217160"/>
              <a:gd name="connsiteX14" fmla="*/ 3467785 w 3519481"/>
              <a:gd name="connsiteY14" fmla="*/ 3013605 h 3217160"/>
              <a:gd name="connsiteX15" fmla="*/ 2496235 w 3519481"/>
              <a:gd name="connsiteY15" fmla="*/ 2375429 h 3217160"/>
              <a:gd name="connsiteX16" fmla="*/ 2353360 w 3519481"/>
              <a:gd name="connsiteY16" fmla="*/ 2708804 h 3217160"/>
              <a:gd name="connsiteX17" fmla="*/ 1738994 w 3519481"/>
              <a:gd name="connsiteY17" fmla="*/ 2918355 h 3217160"/>
              <a:gd name="connsiteX18" fmla="*/ 681 w 3519481"/>
              <a:gd name="connsiteY18" fmla="*/ 1778530 h 3217160"/>
              <a:gd name="connsiteX0" fmla="*/ 681 w 3519481"/>
              <a:gd name="connsiteY0" fmla="*/ 1778530 h 3217160"/>
              <a:gd name="connsiteX1" fmla="*/ 1524682 w 3519481"/>
              <a:gd name="connsiteY1" fmla="*/ 1029231 h 3217160"/>
              <a:gd name="connsiteX2" fmla="*/ 1067482 w 3519481"/>
              <a:gd name="connsiteY2" fmla="*/ 114830 h 3217160"/>
              <a:gd name="connsiteX3" fmla="*/ 1829482 w 3519481"/>
              <a:gd name="connsiteY3" fmla="*/ 813331 h 3217160"/>
              <a:gd name="connsiteX4" fmla="*/ 1973944 w 3519481"/>
              <a:gd name="connsiteY4" fmla="*/ 191030 h 3217160"/>
              <a:gd name="connsiteX5" fmla="*/ 2235882 w 3519481"/>
              <a:gd name="connsiteY5" fmla="*/ 826030 h 3217160"/>
              <a:gd name="connsiteX6" fmla="*/ 3099481 w 3519481"/>
              <a:gd name="connsiteY6" fmla="*/ 114830 h 3217160"/>
              <a:gd name="connsiteX7" fmla="*/ 2607356 w 3519481"/>
              <a:gd name="connsiteY7" fmla="*/ 1141942 h 3217160"/>
              <a:gd name="connsiteX8" fmla="*/ 3058208 w 3519481"/>
              <a:gd name="connsiteY8" fmla="*/ 1205443 h 3217160"/>
              <a:gd name="connsiteX9" fmla="*/ 2820083 w 3519481"/>
              <a:gd name="connsiteY9" fmla="*/ 1608668 h 3217160"/>
              <a:gd name="connsiteX10" fmla="*/ 3334433 w 3519481"/>
              <a:gd name="connsiteY10" fmla="*/ 1684868 h 3217160"/>
              <a:gd name="connsiteX11" fmla="*/ 3515409 w 3519481"/>
              <a:gd name="connsiteY11" fmla="*/ 1965855 h 3217160"/>
              <a:gd name="connsiteX12" fmla="*/ 3367769 w 3519481"/>
              <a:gd name="connsiteY12" fmla="*/ 2150005 h 3217160"/>
              <a:gd name="connsiteX13" fmla="*/ 2715310 w 3519481"/>
              <a:gd name="connsiteY13" fmla="*/ 2075393 h 3217160"/>
              <a:gd name="connsiteX14" fmla="*/ 3467785 w 3519481"/>
              <a:gd name="connsiteY14" fmla="*/ 3013605 h 3217160"/>
              <a:gd name="connsiteX15" fmla="*/ 2496235 w 3519481"/>
              <a:gd name="connsiteY15" fmla="*/ 2375429 h 3217160"/>
              <a:gd name="connsiteX16" fmla="*/ 2353360 w 3519481"/>
              <a:gd name="connsiteY16" fmla="*/ 2708804 h 3217160"/>
              <a:gd name="connsiteX17" fmla="*/ 1738994 w 3519481"/>
              <a:gd name="connsiteY17" fmla="*/ 2918355 h 3217160"/>
              <a:gd name="connsiteX18" fmla="*/ 681 w 3519481"/>
              <a:gd name="connsiteY18" fmla="*/ 1778530 h 3217160"/>
              <a:gd name="connsiteX0" fmla="*/ 12634 w 3531434"/>
              <a:gd name="connsiteY0" fmla="*/ 1778530 h 3217160"/>
              <a:gd name="connsiteX1" fmla="*/ 1536635 w 3531434"/>
              <a:gd name="connsiteY1" fmla="*/ 1029231 h 3217160"/>
              <a:gd name="connsiteX2" fmla="*/ 1079435 w 3531434"/>
              <a:gd name="connsiteY2" fmla="*/ 114830 h 3217160"/>
              <a:gd name="connsiteX3" fmla="*/ 1841435 w 3531434"/>
              <a:gd name="connsiteY3" fmla="*/ 813331 h 3217160"/>
              <a:gd name="connsiteX4" fmla="*/ 1985897 w 3531434"/>
              <a:gd name="connsiteY4" fmla="*/ 191030 h 3217160"/>
              <a:gd name="connsiteX5" fmla="*/ 2247835 w 3531434"/>
              <a:gd name="connsiteY5" fmla="*/ 826030 h 3217160"/>
              <a:gd name="connsiteX6" fmla="*/ 3111434 w 3531434"/>
              <a:gd name="connsiteY6" fmla="*/ 114830 h 3217160"/>
              <a:gd name="connsiteX7" fmla="*/ 2619309 w 3531434"/>
              <a:gd name="connsiteY7" fmla="*/ 1141942 h 3217160"/>
              <a:gd name="connsiteX8" fmla="*/ 3070161 w 3531434"/>
              <a:gd name="connsiteY8" fmla="*/ 1205443 h 3217160"/>
              <a:gd name="connsiteX9" fmla="*/ 2832036 w 3531434"/>
              <a:gd name="connsiteY9" fmla="*/ 1608668 h 3217160"/>
              <a:gd name="connsiteX10" fmla="*/ 3346386 w 3531434"/>
              <a:gd name="connsiteY10" fmla="*/ 1684868 h 3217160"/>
              <a:gd name="connsiteX11" fmla="*/ 3527362 w 3531434"/>
              <a:gd name="connsiteY11" fmla="*/ 1965855 h 3217160"/>
              <a:gd name="connsiteX12" fmla="*/ 3379722 w 3531434"/>
              <a:gd name="connsiteY12" fmla="*/ 2150005 h 3217160"/>
              <a:gd name="connsiteX13" fmla="*/ 2727263 w 3531434"/>
              <a:gd name="connsiteY13" fmla="*/ 2075393 h 3217160"/>
              <a:gd name="connsiteX14" fmla="*/ 3479738 w 3531434"/>
              <a:gd name="connsiteY14" fmla="*/ 3013605 h 3217160"/>
              <a:gd name="connsiteX15" fmla="*/ 2508188 w 3531434"/>
              <a:gd name="connsiteY15" fmla="*/ 2375429 h 3217160"/>
              <a:gd name="connsiteX16" fmla="*/ 2365313 w 3531434"/>
              <a:gd name="connsiteY16" fmla="*/ 2708804 h 3217160"/>
              <a:gd name="connsiteX17" fmla="*/ 1750947 w 3531434"/>
              <a:gd name="connsiteY17" fmla="*/ 2918355 h 3217160"/>
              <a:gd name="connsiteX18" fmla="*/ 860363 w 3531434"/>
              <a:gd name="connsiteY18" fmla="*/ 2842154 h 3217160"/>
              <a:gd name="connsiteX19" fmla="*/ 12634 w 3531434"/>
              <a:gd name="connsiteY19" fmla="*/ 1778530 h 3217160"/>
              <a:gd name="connsiteX0" fmla="*/ 12634 w 3531434"/>
              <a:gd name="connsiteY0" fmla="*/ 1778530 h 3217160"/>
              <a:gd name="connsiteX1" fmla="*/ 1536635 w 3531434"/>
              <a:gd name="connsiteY1" fmla="*/ 1029231 h 3217160"/>
              <a:gd name="connsiteX2" fmla="*/ 1079435 w 3531434"/>
              <a:gd name="connsiteY2" fmla="*/ 114830 h 3217160"/>
              <a:gd name="connsiteX3" fmla="*/ 1841435 w 3531434"/>
              <a:gd name="connsiteY3" fmla="*/ 813331 h 3217160"/>
              <a:gd name="connsiteX4" fmla="*/ 1985897 w 3531434"/>
              <a:gd name="connsiteY4" fmla="*/ 191030 h 3217160"/>
              <a:gd name="connsiteX5" fmla="*/ 2247835 w 3531434"/>
              <a:gd name="connsiteY5" fmla="*/ 826030 h 3217160"/>
              <a:gd name="connsiteX6" fmla="*/ 3111434 w 3531434"/>
              <a:gd name="connsiteY6" fmla="*/ 114830 h 3217160"/>
              <a:gd name="connsiteX7" fmla="*/ 2619309 w 3531434"/>
              <a:gd name="connsiteY7" fmla="*/ 1141942 h 3217160"/>
              <a:gd name="connsiteX8" fmla="*/ 3070161 w 3531434"/>
              <a:gd name="connsiteY8" fmla="*/ 1205443 h 3217160"/>
              <a:gd name="connsiteX9" fmla="*/ 2832036 w 3531434"/>
              <a:gd name="connsiteY9" fmla="*/ 1608668 h 3217160"/>
              <a:gd name="connsiteX10" fmla="*/ 3346386 w 3531434"/>
              <a:gd name="connsiteY10" fmla="*/ 1684868 h 3217160"/>
              <a:gd name="connsiteX11" fmla="*/ 3527362 w 3531434"/>
              <a:gd name="connsiteY11" fmla="*/ 1965855 h 3217160"/>
              <a:gd name="connsiteX12" fmla="*/ 3379722 w 3531434"/>
              <a:gd name="connsiteY12" fmla="*/ 2150005 h 3217160"/>
              <a:gd name="connsiteX13" fmla="*/ 2727263 w 3531434"/>
              <a:gd name="connsiteY13" fmla="*/ 2075393 h 3217160"/>
              <a:gd name="connsiteX14" fmla="*/ 3479738 w 3531434"/>
              <a:gd name="connsiteY14" fmla="*/ 3013605 h 3217160"/>
              <a:gd name="connsiteX15" fmla="*/ 2508188 w 3531434"/>
              <a:gd name="connsiteY15" fmla="*/ 2375429 h 3217160"/>
              <a:gd name="connsiteX16" fmla="*/ 2365313 w 3531434"/>
              <a:gd name="connsiteY16" fmla="*/ 2708804 h 3217160"/>
              <a:gd name="connsiteX17" fmla="*/ 1750947 w 3531434"/>
              <a:gd name="connsiteY17" fmla="*/ 2918355 h 3217160"/>
              <a:gd name="connsiteX18" fmla="*/ 1631888 w 3531434"/>
              <a:gd name="connsiteY18" fmla="*/ 2432579 h 3217160"/>
              <a:gd name="connsiteX19" fmla="*/ 860363 w 3531434"/>
              <a:gd name="connsiteY19" fmla="*/ 2842154 h 3217160"/>
              <a:gd name="connsiteX20" fmla="*/ 12634 w 3531434"/>
              <a:gd name="connsiteY20" fmla="*/ 1778530 h 3217160"/>
              <a:gd name="connsiteX0" fmla="*/ 12634 w 3531434"/>
              <a:gd name="connsiteY0" fmla="*/ 1778530 h 3217160"/>
              <a:gd name="connsiteX1" fmla="*/ 1536635 w 3531434"/>
              <a:gd name="connsiteY1" fmla="*/ 1029231 h 3217160"/>
              <a:gd name="connsiteX2" fmla="*/ 1079435 w 3531434"/>
              <a:gd name="connsiteY2" fmla="*/ 114830 h 3217160"/>
              <a:gd name="connsiteX3" fmla="*/ 1841435 w 3531434"/>
              <a:gd name="connsiteY3" fmla="*/ 813331 h 3217160"/>
              <a:gd name="connsiteX4" fmla="*/ 1985897 w 3531434"/>
              <a:gd name="connsiteY4" fmla="*/ 191030 h 3217160"/>
              <a:gd name="connsiteX5" fmla="*/ 2247835 w 3531434"/>
              <a:gd name="connsiteY5" fmla="*/ 826030 h 3217160"/>
              <a:gd name="connsiteX6" fmla="*/ 3111434 w 3531434"/>
              <a:gd name="connsiteY6" fmla="*/ 114830 h 3217160"/>
              <a:gd name="connsiteX7" fmla="*/ 2619309 w 3531434"/>
              <a:gd name="connsiteY7" fmla="*/ 1141942 h 3217160"/>
              <a:gd name="connsiteX8" fmla="*/ 3070161 w 3531434"/>
              <a:gd name="connsiteY8" fmla="*/ 1205443 h 3217160"/>
              <a:gd name="connsiteX9" fmla="*/ 2832036 w 3531434"/>
              <a:gd name="connsiteY9" fmla="*/ 1608668 h 3217160"/>
              <a:gd name="connsiteX10" fmla="*/ 3346386 w 3531434"/>
              <a:gd name="connsiteY10" fmla="*/ 1684868 h 3217160"/>
              <a:gd name="connsiteX11" fmla="*/ 3527362 w 3531434"/>
              <a:gd name="connsiteY11" fmla="*/ 1965855 h 3217160"/>
              <a:gd name="connsiteX12" fmla="*/ 3379722 w 3531434"/>
              <a:gd name="connsiteY12" fmla="*/ 2150005 h 3217160"/>
              <a:gd name="connsiteX13" fmla="*/ 2727263 w 3531434"/>
              <a:gd name="connsiteY13" fmla="*/ 2075393 h 3217160"/>
              <a:gd name="connsiteX14" fmla="*/ 3479738 w 3531434"/>
              <a:gd name="connsiteY14" fmla="*/ 3013605 h 3217160"/>
              <a:gd name="connsiteX15" fmla="*/ 2508188 w 3531434"/>
              <a:gd name="connsiteY15" fmla="*/ 2375429 h 3217160"/>
              <a:gd name="connsiteX16" fmla="*/ 2365313 w 3531434"/>
              <a:gd name="connsiteY16" fmla="*/ 2708804 h 3217160"/>
              <a:gd name="connsiteX17" fmla="*/ 1750947 w 3531434"/>
              <a:gd name="connsiteY17" fmla="*/ 2918355 h 3217160"/>
              <a:gd name="connsiteX18" fmla="*/ 1631888 w 3531434"/>
              <a:gd name="connsiteY18" fmla="*/ 2432579 h 3217160"/>
              <a:gd name="connsiteX19" fmla="*/ 860363 w 3531434"/>
              <a:gd name="connsiteY19" fmla="*/ 2842154 h 3217160"/>
              <a:gd name="connsiteX20" fmla="*/ 12634 w 3531434"/>
              <a:gd name="connsiteY20" fmla="*/ 1778530 h 3217160"/>
              <a:gd name="connsiteX0" fmla="*/ 12634 w 3531434"/>
              <a:gd name="connsiteY0" fmla="*/ 1778530 h 3217160"/>
              <a:gd name="connsiteX1" fmla="*/ 1536635 w 3531434"/>
              <a:gd name="connsiteY1" fmla="*/ 1029231 h 3217160"/>
              <a:gd name="connsiteX2" fmla="*/ 1079435 w 3531434"/>
              <a:gd name="connsiteY2" fmla="*/ 114830 h 3217160"/>
              <a:gd name="connsiteX3" fmla="*/ 1841435 w 3531434"/>
              <a:gd name="connsiteY3" fmla="*/ 813331 h 3217160"/>
              <a:gd name="connsiteX4" fmla="*/ 1985897 w 3531434"/>
              <a:gd name="connsiteY4" fmla="*/ 191030 h 3217160"/>
              <a:gd name="connsiteX5" fmla="*/ 2247835 w 3531434"/>
              <a:gd name="connsiteY5" fmla="*/ 826030 h 3217160"/>
              <a:gd name="connsiteX6" fmla="*/ 3111434 w 3531434"/>
              <a:gd name="connsiteY6" fmla="*/ 114830 h 3217160"/>
              <a:gd name="connsiteX7" fmla="*/ 2619309 w 3531434"/>
              <a:gd name="connsiteY7" fmla="*/ 1141942 h 3217160"/>
              <a:gd name="connsiteX8" fmla="*/ 3070161 w 3531434"/>
              <a:gd name="connsiteY8" fmla="*/ 1205443 h 3217160"/>
              <a:gd name="connsiteX9" fmla="*/ 2832036 w 3531434"/>
              <a:gd name="connsiteY9" fmla="*/ 1608668 h 3217160"/>
              <a:gd name="connsiteX10" fmla="*/ 3346386 w 3531434"/>
              <a:gd name="connsiteY10" fmla="*/ 1684868 h 3217160"/>
              <a:gd name="connsiteX11" fmla="*/ 3527362 w 3531434"/>
              <a:gd name="connsiteY11" fmla="*/ 1965855 h 3217160"/>
              <a:gd name="connsiteX12" fmla="*/ 3379722 w 3531434"/>
              <a:gd name="connsiteY12" fmla="*/ 2150005 h 3217160"/>
              <a:gd name="connsiteX13" fmla="*/ 2727263 w 3531434"/>
              <a:gd name="connsiteY13" fmla="*/ 2075393 h 3217160"/>
              <a:gd name="connsiteX14" fmla="*/ 3479738 w 3531434"/>
              <a:gd name="connsiteY14" fmla="*/ 3013605 h 3217160"/>
              <a:gd name="connsiteX15" fmla="*/ 2508188 w 3531434"/>
              <a:gd name="connsiteY15" fmla="*/ 2375429 h 3217160"/>
              <a:gd name="connsiteX16" fmla="*/ 2365313 w 3531434"/>
              <a:gd name="connsiteY16" fmla="*/ 2708804 h 3217160"/>
              <a:gd name="connsiteX17" fmla="*/ 1750947 w 3531434"/>
              <a:gd name="connsiteY17" fmla="*/ 2918355 h 3217160"/>
              <a:gd name="connsiteX18" fmla="*/ 1631888 w 3531434"/>
              <a:gd name="connsiteY18" fmla="*/ 2432579 h 3217160"/>
              <a:gd name="connsiteX19" fmla="*/ 860363 w 3531434"/>
              <a:gd name="connsiteY19" fmla="*/ 2842154 h 3217160"/>
              <a:gd name="connsiteX20" fmla="*/ 12634 w 3531434"/>
              <a:gd name="connsiteY20" fmla="*/ 1778530 h 3217160"/>
              <a:gd name="connsiteX0" fmla="*/ 12634 w 3531434"/>
              <a:gd name="connsiteY0" fmla="*/ 1778530 h 3217160"/>
              <a:gd name="connsiteX1" fmla="*/ 1536635 w 3531434"/>
              <a:gd name="connsiteY1" fmla="*/ 1029231 h 3217160"/>
              <a:gd name="connsiteX2" fmla="*/ 1079435 w 3531434"/>
              <a:gd name="connsiteY2" fmla="*/ 114830 h 3217160"/>
              <a:gd name="connsiteX3" fmla="*/ 1841435 w 3531434"/>
              <a:gd name="connsiteY3" fmla="*/ 813331 h 3217160"/>
              <a:gd name="connsiteX4" fmla="*/ 1985897 w 3531434"/>
              <a:gd name="connsiteY4" fmla="*/ 191030 h 3217160"/>
              <a:gd name="connsiteX5" fmla="*/ 2247835 w 3531434"/>
              <a:gd name="connsiteY5" fmla="*/ 826030 h 3217160"/>
              <a:gd name="connsiteX6" fmla="*/ 3111434 w 3531434"/>
              <a:gd name="connsiteY6" fmla="*/ 114830 h 3217160"/>
              <a:gd name="connsiteX7" fmla="*/ 2619309 w 3531434"/>
              <a:gd name="connsiteY7" fmla="*/ 1141942 h 3217160"/>
              <a:gd name="connsiteX8" fmla="*/ 3070161 w 3531434"/>
              <a:gd name="connsiteY8" fmla="*/ 1205443 h 3217160"/>
              <a:gd name="connsiteX9" fmla="*/ 2832036 w 3531434"/>
              <a:gd name="connsiteY9" fmla="*/ 1608668 h 3217160"/>
              <a:gd name="connsiteX10" fmla="*/ 3346386 w 3531434"/>
              <a:gd name="connsiteY10" fmla="*/ 1684868 h 3217160"/>
              <a:gd name="connsiteX11" fmla="*/ 3527362 w 3531434"/>
              <a:gd name="connsiteY11" fmla="*/ 1965855 h 3217160"/>
              <a:gd name="connsiteX12" fmla="*/ 3379722 w 3531434"/>
              <a:gd name="connsiteY12" fmla="*/ 2150005 h 3217160"/>
              <a:gd name="connsiteX13" fmla="*/ 2727263 w 3531434"/>
              <a:gd name="connsiteY13" fmla="*/ 2075393 h 3217160"/>
              <a:gd name="connsiteX14" fmla="*/ 3479738 w 3531434"/>
              <a:gd name="connsiteY14" fmla="*/ 3013605 h 3217160"/>
              <a:gd name="connsiteX15" fmla="*/ 2508188 w 3531434"/>
              <a:gd name="connsiteY15" fmla="*/ 2375429 h 3217160"/>
              <a:gd name="connsiteX16" fmla="*/ 2365313 w 3531434"/>
              <a:gd name="connsiteY16" fmla="*/ 2708804 h 3217160"/>
              <a:gd name="connsiteX17" fmla="*/ 1750947 w 3531434"/>
              <a:gd name="connsiteY17" fmla="*/ 2918355 h 3217160"/>
              <a:gd name="connsiteX18" fmla="*/ 1631888 w 3531434"/>
              <a:gd name="connsiteY18" fmla="*/ 2432579 h 3217160"/>
              <a:gd name="connsiteX19" fmla="*/ 860363 w 3531434"/>
              <a:gd name="connsiteY19" fmla="*/ 2842154 h 3217160"/>
              <a:gd name="connsiteX20" fmla="*/ 12634 w 3531434"/>
              <a:gd name="connsiteY20" fmla="*/ 1778530 h 3217160"/>
              <a:gd name="connsiteX0" fmla="*/ 12634 w 3531434"/>
              <a:gd name="connsiteY0" fmla="*/ 1778530 h 3217160"/>
              <a:gd name="connsiteX1" fmla="*/ 1536635 w 3531434"/>
              <a:gd name="connsiteY1" fmla="*/ 1029231 h 3217160"/>
              <a:gd name="connsiteX2" fmla="*/ 1079435 w 3531434"/>
              <a:gd name="connsiteY2" fmla="*/ 114830 h 3217160"/>
              <a:gd name="connsiteX3" fmla="*/ 1841435 w 3531434"/>
              <a:gd name="connsiteY3" fmla="*/ 813331 h 3217160"/>
              <a:gd name="connsiteX4" fmla="*/ 1985897 w 3531434"/>
              <a:gd name="connsiteY4" fmla="*/ 191030 h 3217160"/>
              <a:gd name="connsiteX5" fmla="*/ 2247835 w 3531434"/>
              <a:gd name="connsiteY5" fmla="*/ 826030 h 3217160"/>
              <a:gd name="connsiteX6" fmla="*/ 3111434 w 3531434"/>
              <a:gd name="connsiteY6" fmla="*/ 114830 h 3217160"/>
              <a:gd name="connsiteX7" fmla="*/ 2619309 w 3531434"/>
              <a:gd name="connsiteY7" fmla="*/ 1141942 h 3217160"/>
              <a:gd name="connsiteX8" fmla="*/ 3070161 w 3531434"/>
              <a:gd name="connsiteY8" fmla="*/ 1205443 h 3217160"/>
              <a:gd name="connsiteX9" fmla="*/ 2832036 w 3531434"/>
              <a:gd name="connsiteY9" fmla="*/ 1608668 h 3217160"/>
              <a:gd name="connsiteX10" fmla="*/ 3346386 w 3531434"/>
              <a:gd name="connsiteY10" fmla="*/ 1684868 h 3217160"/>
              <a:gd name="connsiteX11" fmla="*/ 3527362 w 3531434"/>
              <a:gd name="connsiteY11" fmla="*/ 1965855 h 3217160"/>
              <a:gd name="connsiteX12" fmla="*/ 3379722 w 3531434"/>
              <a:gd name="connsiteY12" fmla="*/ 2150005 h 3217160"/>
              <a:gd name="connsiteX13" fmla="*/ 2727263 w 3531434"/>
              <a:gd name="connsiteY13" fmla="*/ 2075393 h 3217160"/>
              <a:gd name="connsiteX14" fmla="*/ 3479738 w 3531434"/>
              <a:gd name="connsiteY14" fmla="*/ 3013605 h 3217160"/>
              <a:gd name="connsiteX15" fmla="*/ 2508188 w 3531434"/>
              <a:gd name="connsiteY15" fmla="*/ 2375429 h 3217160"/>
              <a:gd name="connsiteX16" fmla="*/ 2365313 w 3531434"/>
              <a:gd name="connsiteY16" fmla="*/ 2708804 h 3217160"/>
              <a:gd name="connsiteX17" fmla="*/ 1750947 w 3531434"/>
              <a:gd name="connsiteY17" fmla="*/ 2918355 h 3217160"/>
              <a:gd name="connsiteX18" fmla="*/ 1631888 w 3531434"/>
              <a:gd name="connsiteY18" fmla="*/ 2432579 h 3217160"/>
              <a:gd name="connsiteX19" fmla="*/ 860363 w 3531434"/>
              <a:gd name="connsiteY19" fmla="*/ 2842154 h 3217160"/>
              <a:gd name="connsiteX20" fmla="*/ 12634 w 3531434"/>
              <a:gd name="connsiteY20" fmla="*/ 1778530 h 3217160"/>
              <a:gd name="connsiteX0" fmla="*/ 12634 w 3531434"/>
              <a:gd name="connsiteY0" fmla="*/ 1778530 h 3217160"/>
              <a:gd name="connsiteX1" fmla="*/ 1536635 w 3531434"/>
              <a:gd name="connsiteY1" fmla="*/ 1029231 h 3217160"/>
              <a:gd name="connsiteX2" fmla="*/ 1079435 w 3531434"/>
              <a:gd name="connsiteY2" fmla="*/ 114830 h 3217160"/>
              <a:gd name="connsiteX3" fmla="*/ 1841435 w 3531434"/>
              <a:gd name="connsiteY3" fmla="*/ 813331 h 3217160"/>
              <a:gd name="connsiteX4" fmla="*/ 1985897 w 3531434"/>
              <a:gd name="connsiteY4" fmla="*/ 191030 h 3217160"/>
              <a:gd name="connsiteX5" fmla="*/ 2247835 w 3531434"/>
              <a:gd name="connsiteY5" fmla="*/ 826030 h 3217160"/>
              <a:gd name="connsiteX6" fmla="*/ 3111434 w 3531434"/>
              <a:gd name="connsiteY6" fmla="*/ 114830 h 3217160"/>
              <a:gd name="connsiteX7" fmla="*/ 2619309 w 3531434"/>
              <a:gd name="connsiteY7" fmla="*/ 1141942 h 3217160"/>
              <a:gd name="connsiteX8" fmla="*/ 3070161 w 3531434"/>
              <a:gd name="connsiteY8" fmla="*/ 1205443 h 3217160"/>
              <a:gd name="connsiteX9" fmla="*/ 2832036 w 3531434"/>
              <a:gd name="connsiteY9" fmla="*/ 1608668 h 3217160"/>
              <a:gd name="connsiteX10" fmla="*/ 3346386 w 3531434"/>
              <a:gd name="connsiteY10" fmla="*/ 1684868 h 3217160"/>
              <a:gd name="connsiteX11" fmla="*/ 3527362 w 3531434"/>
              <a:gd name="connsiteY11" fmla="*/ 1965855 h 3217160"/>
              <a:gd name="connsiteX12" fmla="*/ 3379722 w 3531434"/>
              <a:gd name="connsiteY12" fmla="*/ 2150005 h 3217160"/>
              <a:gd name="connsiteX13" fmla="*/ 2727263 w 3531434"/>
              <a:gd name="connsiteY13" fmla="*/ 2075393 h 3217160"/>
              <a:gd name="connsiteX14" fmla="*/ 3479738 w 3531434"/>
              <a:gd name="connsiteY14" fmla="*/ 3013605 h 3217160"/>
              <a:gd name="connsiteX15" fmla="*/ 2508188 w 3531434"/>
              <a:gd name="connsiteY15" fmla="*/ 2375429 h 3217160"/>
              <a:gd name="connsiteX16" fmla="*/ 2365313 w 3531434"/>
              <a:gd name="connsiteY16" fmla="*/ 2708804 h 3217160"/>
              <a:gd name="connsiteX17" fmla="*/ 1750947 w 3531434"/>
              <a:gd name="connsiteY17" fmla="*/ 2918355 h 3217160"/>
              <a:gd name="connsiteX18" fmla="*/ 1631888 w 3531434"/>
              <a:gd name="connsiteY18" fmla="*/ 2432579 h 3217160"/>
              <a:gd name="connsiteX19" fmla="*/ 860363 w 3531434"/>
              <a:gd name="connsiteY19" fmla="*/ 2842154 h 3217160"/>
              <a:gd name="connsiteX20" fmla="*/ 12634 w 3531434"/>
              <a:gd name="connsiteY20" fmla="*/ 1778530 h 3217160"/>
              <a:gd name="connsiteX0" fmla="*/ 743 w 3519543"/>
              <a:gd name="connsiteY0" fmla="*/ 1778530 h 3217160"/>
              <a:gd name="connsiteX1" fmla="*/ 1524744 w 3519543"/>
              <a:gd name="connsiteY1" fmla="*/ 1029231 h 3217160"/>
              <a:gd name="connsiteX2" fmla="*/ 1067544 w 3519543"/>
              <a:gd name="connsiteY2" fmla="*/ 114830 h 3217160"/>
              <a:gd name="connsiteX3" fmla="*/ 1829544 w 3519543"/>
              <a:gd name="connsiteY3" fmla="*/ 813331 h 3217160"/>
              <a:gd name="connsiteX4" fmla="*/ 1974006 w 3519543"/>
              <a:gd name="connsiteY4" fmla="*/ 191030 h 3217160"/>
              <a:gd name="connsiteX5" fmla="*/ 2235944 w 3519543"/>
              <a:gd name="connsiteY5" fmla="*/ 826030 h 3217160"/>
              <a:gd name="connsiteX6" fmla="*/ 3099543 w 3519543"/>
              <a:gd name="connsiteY6" fmla="*/ 114830 h 3217160"/>
              <a:gd name="connsiteX7" fmla="*/ 2607418 w 3519543"/>
              <a:gd name="connsiteY7" fmla="*/ 1141942 h 3217160"/>
              <a:gd name="connsiteX8" fmla="*/ 3058270 w 3519543"/>
              <a:gd name="connsiteY8" fmla="*/ 1205443 h 3217160"/>
              <a:gd name="connsiteX9" fmla="*/ 2820145 w 3519543"/>
              <a:gd name="connsiteY9" fmla="*/ 1608668 h 3217160"/>
              <a:gd name="connsiteX10" fmla="*/ 3334495 w 3519543"/>
              <a:gd name="connsiteY10" fmla="*/ 1684868 h 3217160"/>
              <a:gd name="connsiteX11" fmla="*/ 3515471 w 3519543"/>
              <a:gd name="connsiteY11" fmla="*/ 1965855 h 3217160"/>
              <a:gd name="connsiteX12" fmla="*/ 3367831 w 3519543"/>
              <a:gd name="connsiteY12" fmla="*/ 2150005 h 3217160"/>
              <a:gd name="connsiteX13" fmla="*/ 2715372 w 3519543"/>
              <a:gd name="connsiteY13" fmla="*/ 2075393 h 3217160"/>
              <a:gd name="connsiteX14" fmla="*/ 3467847 w 3519543"/>
              <a:gd name="connsiteY14" fmla="*/ 3013605 h 3217160"/>
              <a:gd name="connsiteX15" fmla="*/ 2496297 w 3519543"/>
              <a:gd name="connsiteY15" fmla="*/ 2375429 h 3217160"/>
              <a:gd name="connsiteX16" fmla="*/ 2353422 w 3519543"/>
              <a:gd name="connsiteY16" fmla="*/ 2708804 h 3217160"/>
              <a:gd name="connsiteX17" fmla="*/ 1739056 w 3519543"/>
              <a:gd name="connsiteY17" fmla="*/ 2918355 h 3217160"/>
              <a:gd name="connsiteX18" fmla="*/ 1619997 w 3519543"/>
              <a:gd name="connsiteY18" fmla="*/ 2432579 h 3217160"/>
              <a:gd name="connsiteX19" fmla="*/ 848472 w 3519543"/>
              <a:gd name="connsiteY19" fmla="*/ 2842154 h 3217160"/>
              <a:gd name="connsiteX20" fmla="*/ 1315197 w 3519543"/>
              <a:gd name="connsiteY20" fmla="*/ 2051579 h 3217160"/>
              <a:gd name="connsiteX21" fmla="*/ 743 w 3519543"/>
              <a:gd name="connsiteY21" fmla="*/ 1778530 h 3217160"/>
              <a:gd name="connsiteX0" fmla="*/ 743 w 3519543"/>
              <a:gd name="connsiteY0" fmla="*/ 1778530 h 3217160"/>
              <a:gd name="connsiteX1" fmla="*/ 1524744 w 3519543"/>
              <a:gd name="connsiteY1" fmla="*/ 1029231 h 3217160"/>
              <a:gd name="connsiteX2" fmla="*/ 1067544 w 3519543"/>
              <a:gd name="connsiteY2" fmla="*/ 114830 h 3217160"/>
              <a:gd name="connsiteX3" fmla="*/ 1829544 w 3519543"/>
              <a:gd name="connsiteY3" fmla="*/ 813331 h 3217160"/>
              <a:gd name="connsiteX4" fmla="*/ 1974006 w 3519543"/>
              <a:gd name="connsiteY4" fmla="*/ 191030 h 3217160"/>
              <a:gd name="connsiteX5" fmla="*/ 2235944 w 3519543"/>
              <a:gd name="connsiteY5" fmla="*/ 826030 h 3217160"/>
              <a:gd name="connsiteX6" fmla="*/ 3099543 w 3519543"/>
              <a:gd name="connsiteY6" fmla="*/ 114830 h 3217160"/>
              <a:gd name="connsiteX7" fmla="*/ 2607418 w 3519543"/>
              <a:gd name="connsiteY7" fmla="*/ 1141942 h 3217160"/>
              <a:gd name="connsiteX8" fmla="*/ 3058270 w 3519543"/>
              <a:gd name="connsiteY8" fmla="*/ 1205443 h 3217160"/>
              <a:gd name="connsiteX9" fmla="*/ 2820145 w 3519543"/>
              <a:gd name="connsiteY9" fmla="*/ 1608668 h 3217160"/>
              <a:gd name="connsiteX10" fmla="*/ 3334495 w 3519543"/>
              <a:gd name="connsiteY10" fmla="*/ 1684868 h 3217160"/>
              <a:gd name="connsiteX11" fmla="*/ 3515471 w 3519543"/>
              <a:gd name="connsiteY11" fmla="*/ 1965855 h 3217160"/>
              <a:gd name="connsiteX12" fmla="*/ 3367831 w 3519543"/>
              <a:gd name="connsiteY12" fmla="*/ 2150005 h 3217160"/>
              <a:gd name="connsiteX13" fmla="*/ 2715372 w 3519543"/>
              <a:gd name="connsiteY13" fmla="*/ 2075393 h 3217160"/>
              <a:gd name="connsiteX14" fmla="*/ 3467847 w 3519543"/>
              <a:gd name="connsiteY14" fmla="*/ 3013605 h 3217160"/>
              <a:gd name="connsiteX15" fmla="*/ 2496297 w 3519543"/>
              <a:gd name="connsiteY15" fmla="*/ 2375429 h 3217160"/>
              <a:gd name="connsiteX16" fmla="*/ 2353422 w 3519543"/>
              <a:gd name="connsiteY16" fmla="*/ 2708804 h 3217160"/>
              <a:gd name="connsiteX17" fmla="*/ 1739056 w 3519543"/>
              <a:gd name="connsiteY17" fmla="*/ 2918355 h 3217160"/>
              <a:gd name="connsiteX18" fmla="*/ 1619997 w 3519543"/>
              <a:gd name="connsiteY18" fmla="*/ 2432579 h 3217160"/>
              <a:gd name="connsiteX19" fmla="*/ 848472 w 3519543"/>
              <a:gd name="connsiteY19" fmla="*/ 2842154 h 3217160"/>
              <a:gd name="connsiteX20" fmla="*/ 1315197 w 3519543"/>
              <a:gd name="connsiteY20" fmla="*/ 2051579 h 3217160"/>
              <a:gd name="connsiteX21" fmla="*/ 743 w 3519543"/>
              <a:gd name="connsiteY21" fmla="*/ 1778530 h 3217160"/>
              <a:gd name="connsiteX0" fmla="*/ 743 w 3519543"/>
              <a:gd name="connsiteY0" fmla="*/ 1778530 h 3217160"/>
              <a:gd name="connsiteX1" fmla="*/ 1524744 w 3519543"/>
              <a:gd name="connsiteY1" fmla="*/ 1029231 h 3217160"/>
              <a:gd name="connsiteX2" fmla="*/ 1067544 w 3519543"/>
              <a:gd name="connsiteY2" fmla="*/ 114830 h 3217160"/>
              <a:gd name="connsiteX3" fmla="*/ 1829544 w 3519543"/>
              <a:gd name="connsiteY3" fmla="*/ 813331 h 3217160"/>
              <a:gd name="connsiteX4" fmla="*/ 1974006 w 3519543"/>
              <a:gd name="connsiteY4" fmla="*/ 191030 h 3217160"/>
              <a:gd name="connsiteX5" fmla="*/ 2235944 w 3519543"/>
              <a:gd name="connsiteY5" fmla="*/ 826030 h 3217160"/>
              <a:gd name="connsiteX6" fmla="*/ 3099543 w 3519543"/>
              <a:gd name="connsiteY6" fmla="*/ 114830 h 3217160"/>
              <a:gd name="connsiteX7" fmla="*/ 2607418 w 3519543"/>
              <a:gd name="connsiteY7" fmla="*/ 1141942 h 3217160"/>
              <a:gd name="connsiteX8" fmla="*/ 3058270 w 3519543"/>
              <a:gd name="connsiteY8" fmla="*/ 1205443 h 3217160"/>
              <a:gd name="connsiteX9" fmla="*/ 2820145 w 3519543"/>
              <a:gd name="connsiteY9" fmla="*/ 1608668 h 3217160"/>
              <a:gd name="connsiteX10" fmla="*/ 3334495 w 3519543"/>
              <a:gd name="connsiteY10" fmla="*/ 1684868 h 3217160"/>
              <a:gd name="connsiteX11" fmla="*/ 3515471 w 3519543"/>
              <a:gd name="connsiteY11" fmla="*/ 1965855 h 3217160"/>
              <a:gd name="connsiteX12" fmla="*/ 3367831 w 3519543"/>
              <a:gd name="connsiteY12" fmla="*/ 2150005 h 3217160"/>
              <a:gd name="connsiteX13" fmla="*/ 2715372 w 3519543"/>
              <a:gd name="connsiteY13" fmla="*/ 2075393 h 3217160"/>
              <a:gd name="connsiteX14" fmla="*/ 3467847 w 3519543"/>
              <a:gd name="connsiteY14" fmla="*/ 3013605 h 3217160"/>
              <a:gd name="connsiteX15" fmla="*/ 2496297 w 3519543"/>
              <a:gd name="connsiteY15" fmla="*/ 2375429 h 3217160"/>
              <a:gd name="connsiteX16" fmla="*/ 2353422 w 3519543"/>
              <a:gd name="connsiteY16" fmla="*/ 2708804 h 3217160"/>
              <a:gd name="connsiteX17" fmla="*/ 1739056 w 3519543"/>
              <a:gd name="connsiteY17" fmla="*/ 2918355 h 3217160"/>
              <a:gd name="connsiteX18" fmla="*/ 1619997 w 3519543"/>
              <a:gd name="connsiteY18" fmla="*/ 2432579 h 3217160"/>
              <a:gd name="connsiteX19" fmla="*/ 848472 w 3519543"/>
              <a:gd name="connsiteY19" fmla="*/ 2842154 h 3217160"/>
              <a:gd name="connsiteX20" fmla="*/ 1315197 w 3519543"/>
              <a:gd name="connsiteY20" fmla="*/ 2051579 h 3217160"/>
              <a:gd name="connsiteX21" fmla="*/ 743 w 3519543"/>
              <a:gd name="connsiteY21" fmla="*/ 1778530 h 3217160"/>
              <a:gd name="connsiteX0" fmla="*/ 743 w 3519543"/>
              <a:gd name="connsiteY0" fmla="*/ 1778530 h 3217160"/>
              <a:gd name="connsiteX1" fmla="*/ 1524744 w 3519543"/>
              <a:gd name="connsiteY1" fmla="*/ 1029231 h 3217160"/>
              <a:gd name="connsiteX2" fmla="*/ 1067544 w 3519543"/>
              <a:gd name="connsiteY2" fmla="*/ 114830 h 3217160"/>
              <a:gd name="connsiteX3" fmla="*/ 1829544 w 3519543"/>
              <a:gd name="connsiteY3" fmla="*/ 813331 h 3217160"/>
              <a:gd name="connsiteX4" fmla="*/ 1974006 w 3519543"/>
              <a:gd name="connsiteY4" fmla="*/ 191030 h 3217160"/>
              <a:gd name="connsiteX5" fmla="*/ 2235944 w 3519543"/>
              <a:gd name="connsiteY5" fmla="*/ 826030 h 3217160"/>
              <a:gd name="connsiteX6" fmla="*/ 3099543 w 3519543"/>
              <a:gd name="connsiteY6" fmla="*/ 114830 h 3217160"/>
              <a:gd name="connsiteX7" fmla="*/ 2607418 w 3519543"/>
              <a:gd name="connsiteY7" fmla="*/ 1141942 h 3217160"/>
              <a:gd name="connsiteX8" fmla="*/ 3058270 w 3519543"/>
              <a:gd name="connsiteY8" fmla="*/ 1205443 h 3217160"/>
              <a:gd name="connsiteX9" fmla="*/ 2820145 w 3519543"/>
              <a:gd name="connsiteY9" fmla="*/ 1608668 h 3217160"/>
              <a:gd name="connsiteX10" fmla="*/ 3334495 w 3519543"/>
              <a:gd name="connsiteY10" fmla="*/ 1684868 h 3217160"/>
              <a:gd name="connsiteX11" fmla="*/ 3515471 w 3519543"/>
              <a:gd name="connsiteY11" fmla="*/ 1965855 h 3217160"/>
              <a:gd name="connsiteX12" fmla="*/ 3367831 w 3519543"/>
              <a:gd name="connsiteY12" fmla="*/ 2150005 h 3217160"/>
              <a:gd name="connsiteX13" fmla="*/ 2715372 w 3519543"/>
              <a:gd name="connsiteY13" fmla="*/ 2075393 h 3217160"/>
              <a:gd name="connsiteX14" fmla="*/ 3467847 w 3519543"/>
              <a:gd name="connsiteY14" fmla="*/ 3013605 h 3217160"/>
              <a:gd name="connsiteX15" fmla="*/ 2496297 w 3519543"/>
              <a:gd name="connsiteY15" fmla="*/ 2375429 h 3217160"/>
              <a:gd name="connsiteX16" fmla="*/ 2353422 w 3519543"/>
              <a:gd name="connsiteY16" fmla="*/ 2708804 h 3217160"/>
              <a:gd name="connsiteX17" fmla="*/ 1739056 w 3519543"/>
              <a:gd name="connsiteY17" fmla="*/ 2918355 h 3217160"/>
              <a:gd name="connsiteX18" fmla="*/ 1619997 w 3519543"/>
              <a:gd name="connsiteY18" fmla="*/ 2432579 h 3217160"/>
              <a:gd name="connsiteX19" fmla="*/ 848472 w 3519543"/>
              <a:gd name="connsiteY19" fmla="*/ 2842154 h 3217160"/>
              <a:gd name="connsiteX20" fmla="*/ 1315197 w 3519543"/>
              <a:gd name="connsiteY20" fmla="*/ 2051579 h 3217160"/>
              <a:gd name="connsiteX21" fmla="*/ 743 w 3519543"/>
              <a:gd name="connsiteY21" fmla="*/ 1778530 h 3217160"/>
              <a:gd name="connsiteX0" fmla="*/ 918 w 3519718"/>
              <a:gd name="connsiteY0" fmla="*/ 1778530 h 3217160"/>
              <a:gd name="connsiteX1" fmla="*/ 1524919 w 3519718"/>
              <a:gd name="connsiteY1" fmla="*/ 1029231 h 3217160"/>
              <a:gd name="connsiteX2" fmla="*/ 1067719 w 3519718"/>
              <a:gd name="connsiteY2" fmla="*/ 114830 h 3217160"/>
              <a:gd name="connsiteX3" fmla="*/ 1829719 w 3519718"/>
              <a:gd name="connsiteY3" fmla="*/ 813331 h 3217160"/>
              <a:gd name="connsiteX4" fmla="*/ 1974181 w 3519718"/>
              <a:gd name="connsiteY4" fmla="*/ 191030 h 3217160"/>
              <a:gd name="connsiteX5" fmla="*/ 2236119 w 3519718"/>
              <a:gd name="connsiteY5" fmla="*/ 826030 h 3217160"/>
              <a:gd name="connsiteX6" fmla="*/ 3099718 w 3519718"/>
              <a:gd name="connsiteY6" fmla="*/ 114830 h 3217160"/>
              <a:gd name="connsiteX7" fmla="*/ 2607593 w 3519718"/>
              <a:gd name="connsiteY7" fmla="*/ 1141942 h 3217160"/>
              <a:gd name="connsiteX8" fmla="*/ 3058445 w 3519718"/>
              <a:gd name="connsiteY8" fmla="*/ 1205443 h 3217160"/>
              <a:gd name="connsiteX9" fmla="*/ 2820320 w 3519718"/>
              <a:gd name="connsiteY9" fmla="*/ 1608668 h 3217160"/>
              <a:gd name="connsiteX10" fmla="*/ 3334670 w 3519718"/>
              <a:gd name="connsiteY10" fmla="*/ 1684868 h 3217160"/>
              <a:gd name="connsiteX11" fmla="*/ 3515646 w 3519718"/>
              <a:gd name="connsiteY11" fmla="*/ 1965855 h 3217160"/>
              <a:gd name="connsiteX12" fmla="*/ 3368006 w 3519718"/>
              <a:gd name="connsiteY12" fmla="*/ 2150005 h 3217160"/>
              <a:gd name="connsiteX13" fmla="*/ 2715547 w 3519718"/>
              <a:gd name="connsiteY13" fmla="*/ 2075393 h 3217160"/>
              <a:gd name="connsiteX14" fmla="*/ 3468022 w 3519718"/>
              <a:gd name="connsiteY14" fmla="*/ 3013605 h 3217160"/>
              <a:gd name="connsiteX15" fmla="*/ 2496472 w 3519718"/>
              <a:gd name="connsiteY15" fmla="*/ 2375429 h 3217160"/>
              <a:gd name="connsiteX16" fmla="*/ 2353597 w 3519718"/>
              <a:gd name="connsiteY16" fmla="*/ 2708804 h 3217160"/>
              <a:gd name="connsiteX17" fmla="*/ 1739231 w 3519718"/>
              <a:gd name="connsiteY17" fmla="*/ 2918355 h 3217160"/>
              <a:gd name="connsiteX18" fmla="*/ 1620172 w 3519718"/>
              <a:gd name="connsiteY18" fmla="*/ 2432579 h 3217160"/>
              <a:gd name="connsiteX19" fmla="*/ 848647 w 3519718"/>
              <a:gd name="connsiteY19" fmla="*/ 2842154 h 3217160"/>
              <a:gd name="connsiteX20" fmla="*/ 1315372 w 3519718"/>
              <a:gd name="connsiteY20" fmla="*/ 2051579 h 3217160"/>
              <a:gd name="connsiteX21" fmla="*/ 918 w 3519718"/>
              <a:gd name="connsiteY21" fmla="*/ 1778530 h 3217160"/>
              <a:gd name="connsiteX0" fmla="*/ 1049 w 3396024"/>
              <a:gd name="connsiteY0" fmla="*/ 1368955 h 3217160"/>
              <a:gd name="connsiteX1" fmla="*/ 1401225 w 3396024"/>
              <a:gd name="connsiteY1" fmla="*/ 1029231 h 3217160"/>
              <a:gd name="connsiteX2" fmla="*/ 944025 w 3396024"/>
              <a:gd name="connsiteY2" fmla="*/ 114830 h 3217160"/>
              <a:gd name="connsiteX3" fmla="*/ 1706025 w 3396024"/>
              <a:gd name="connsiteY3" fmla="*/ 813331 h 3217160"/>
              <a:gd name="connsiteX4" fmla="*/ 1850487 w 3396024"/>
              <a:gd name="connsiteY4" fmla="*/ 191030 h 3217160"/>
              <a:gd name="connsiteX5" fmla="*/ 2112425 w 3396024"/>
              <a:gd name="connsiteY5" fmla="*/ 826030 h 3217160"/>
              <a:gd name="connsiteX6" fmla="*/ 2976024 w 3396024"/>
              <a:gd name="connsiteY6" fmla="*/ 114830 h 3217160"/>
              <a:gd name="connsiteX7" fmla="*/ 2483899 w 3396024"/>
              <a:gd name="connsiteY7" fmla="*/ 1141942 h 3217160"/>
              <a:gd name="connsiteX8" fmla="*/ 2934751 w 3396024"/>
              <a:gd name="connsiteY8" fmla="*/ 1205443 h 3217160"/>
              <a:gd name="connsiteX9" fmla="*/ 2696626 w 3396024"/>
              <a:gd name="connsiteY9" fmla="*/ 1608668 h 3217160"/>
              <a:gd name="connsiteX10" fmla="*/ 3210976 w 3396024"/>
              <a:gd name="connsiteY10" fmla="*/ 1684868 h 3217160"/>
              <a:gd name="connsiteX11" fmla="*/ 3391952 w 3396024"/>
              <a:gd name="connsiteY11" fmla="*/ 1965855 h 3217160"/>
              <a:gd name="connsiteX12" fmla="*/ 3244312 w 3396024"/>
              <a:gd name="connsiteY12" fmla="*/ 2150005 h 3217160"/>
              <a:gd name="connsiteX13" fmla="*/ 2591853 w 3396024"/>
              <a:gd name="connsiteY13" fmla="*/ 2075393 h 3217160"/>
              <a:gd name="connsiteX14" fmla="*/ 3344328 w 3396024"/>
              <a:gd name="connsiteY14" fmla="*/ 3013605 h 3217160"/>
              <a:gd name="connsiteX15" fmla="*/ 2372778 w 3396024"/>
              <a:gd name="connsiteY15" fmla="*/ 2375429 h 3217160"/>
              <a:gd name="connsiteX16" fmla="*/ 2229903 w 3396024"/>
              <a:gd name="connsiteY16" fmla="*/ 2708804 h 3217160"/>
              <a:gd name="connsiteX17" fmla="*/ 1615537 w 3396024"/>
              <a:gd name="connsiteY17" fmla="*/ 2918355 h 3217160"/>
              <a:gd name="connsiteX18" fmla="*/ 1496478 w 3396024"/>
              <a:gd name="connsiteY18" fmla="*/ 2432579 h 3217160"/>
              <a:gd name="connsiteX19" fmla="*/ 724953 w 3396024"/>
              <a:gd name="connsiteY19" fmla="*/ 2842154 h 3217160"/>
              <a:gd name="connsiteX20" fmla="*/ 1191678 w 3396024"/>
              <a:gd name="connsiteY20" fmla="*/ 2051579 h 3217160"/>
              <a:gd name="connsiteX21" fmla="*/ 1049 w 3396024"/>
              <a:gd name="connsiteY21" fmla="*/ 1368955 h 3217160"/>
              <a:gd name="connsiteX0" fmla="*/ 25225 w 3420200"/>
              <a:gd name="connsiteY0" fmla="*/ 1368955 h 3217160"/>
              <a:gd name="connsiteX1" fmla="*/ 1425401 w 3420200"/>
              <a:gd name="connsiteY1" fmla="*/ 1029231 h 3217160"/>
              <a:gd name="connsiteX2" fmla="*/ 968201 w 3420200"/>
              <a:gd name="connsiteY2" fmla="*/ 114830 h 3217160"/>
              <a:gd name="connsiteX3" fmla="*/ 1730201 w 3420200"/>
              <a:gd name="connsiteY3" fmla="*/ 813331 h 3217160"/>
              <a:gd name="connsiteX4" fmla="*/ 1874663 w 3420200"/>
              <a:gd name="connsiteY4" fmla="*/ 191030 h 3217160"/>
              <a:gd name="connsiteX5" fmla="*/ 2136601 w 3420200"/>
              <a:gd name="connsiteY5" fmla="*/ 826030 h 3217160"/>
              <a:gd name="connsiteX6" fmla="*/ 3000200 w 3420200"/>
              <a:gd name="connsiteY6" fmla="*/ 114830 h 3217160"/>
              <a:gd name="connsiteX7" fmla="*/ 2508075 w 3420200"/>
              <a:gd name="connsiteY7" fmla="*/ 1141942 h 3217160"/>
              <a:gd name="connsiteX8" fmla="*/ 2958927 w 3420200"/>
              <a:gd name="connsiteY8" fmla="*/ 1205443 h 3217160"/>
              <a:gd name="connsiteX9" fmla="*/ 2720802 w 3420200"/>
              <a:gd name="connsiteY9" fmla="*/ 1608668 h 3217160"/>
              <a:gd name="connsiteX10" fmla="*/ 3235152 w 3420200"/>
              <a:gd name="connsiteY10" fmla="*/ 1684868 h 3217160"/>
              <a:gd name="connsiteX11" fmla="*/ 3416128 w 3420200"/>
              <a:gd name="connsiteY11" fmla="*/ 1965855 h 3217160"/>
              <a:gd name="connsiteX12" fmla="*/ 3268488 w 3420200"/>
              <a:gd name="connsiteY12" fmla="*/ 2150005 h 3217160"/>
              <a:gd name="connsiteX13" fmla="*/ 2616029 w 3420200"/>
              <a:gd name="connsiteY13" fmla="*/ 2075393 h 3217160"/>
              <a:gd name="connsiteX14" fmla="*/ 3368504 w 3420200"/>
              <a:gd name="connsiteY14" fmla="*/ 3013605 h 3217160"/>
              <a:gd name="connsiteX15" fmla="*/ 2396954 w 3420200"/>
              <a:gd name="connsiteY15" fmla="*/ 2375429 h 3217160"/>
              <a:gd name="connsiteX16" fmla="*/ 2254079 w 3420200"/>
              <a:gd name="connsiteY16" fmla="*/ 2708804 h 3217160"/>
              <a:gd name="connsiteX17" fmla="*/ 1639713 w 3420200"/>
              <a:gd name="connsiteY17" fmla="*/ 2918355 h 3217160"/>
              <a:gd name="connsiteX18" fmla="*/ 1520654 w 3420200"/>
              <a:gd name="connsiteY18" fmla="*/ 2432579 h 3217160"/>
              <a:gd name="connsiteX19" fmla="*/ 749129 w 3420200"/>
              <a:gd name="connsiteY19" fmla="*/ 2842154 h 3217160"/>
              <a:gd name="connsiteX20" fmla="*/ 1215854 w 3420200"/>
              <a:gd name="connsiteY20" fmla="*/ 2051579 h 3217160"/>
              <a:gd name="connsiteX21" fmla="*/ 25225 w 3420200"/>
              <a:gd name="connsiteY21" fmla="*/ 1368955 h 3217160"/>
              <a:gd name="connsiteX0" fmla="*/ 4277 w 3399252"/>
              <a:gd name="connsiteY0" fmla="*/ 1368955 h 3217160"/>
              <a:gd name="connsiteX1" fmla="*/ 1404453 w 3399252"/>
              <a:gd name="connsiteY1" fmla="*/ 1029231 h 3217160"/>
              <a:gd name="connsiteX2" fmla="*/ 947253 w 3399252"/>
              <a:gd name="connsiteY2" fmla="*/ 114830 h 3217160"/>
              <a:gd name="connsiteX3" fmla="*/ 1709253 w 3399252"/>
              <a:gd name="connsiteY3" fmla="*/ 813331 h 3217160"/>
              <a:gd name="connsiteX4" fmla="*/ 1853715 w 3399252"/>
              <a:gd name="connsiteY4" fmla="*/ 191030 h 3217160"/>
              <a:gd name="connsiteX5" fmla="*/ 2115653 w 3399252"/>
              <a:gd name="connsiteY5" fmla="*/ 826030 h 3217160"/>
              <a:gd name="connsiteX6" fmla="*/ 2979252 w 3399252"/>
              <a:gd name="connsiteY6" fmla="*/ 114830 h 3217160"/>
              <a:gd name="connsiteX7" fmla="*/ 2487127 w 3399252"/>
              <a:gd name="connsiteY7" fmla="*/ 1141942 h 3217160"/>
              <a:gd name="connsiteX8" fmla="*/ 2937979 w 3399252"/>
              <a:gd name="connsiteY8" fmla="*/ 1205443 h 3217160"/>
              <a:gd name="connsiteX9" fmla="*/ 2699854 w 3399252"/>
              <a:gd name="connsiteY9" fmla="*/ 1608668 h 3217160"/>
              <a:gd name="connsiteX10" fmla="*/ 3214204 w 3399252"/>
              <a:gd name="connsiteY10" fmla="*/ 1684868 h 3217160"/>
              <a:gd name="connsiteX11" fmla="*/ 3395180 w 3399252"/>
              <a:gd name="connsiteY11" fmla="*/ 1965855 h 3217160"/>
              <a:gd name="connsiteX12" fmla="*/ 3247540 w 3399252"/>
              <a:gd name="connsiteY12" fmla="*/ 2150005 h 3217160"/>
              <a:gd name="connsiteX13" fmla="*/ 2595081 w 3399252"/>
              <a:gd name="connsiteY13" fmla="*/ 2075393 h 3217160"/>
              <a:gd name="connsiteX14" fmla="*/ 3347556 w 3399252"/>
              <a:gd name="connsiteY14" fmla="*/ 3013605 h 3217160"/>
              <a:gd name="connsiteX15" fmla="*/ 2376006 w 3399252"/>
              <a:gd name="connsiteY15" fmla="*/ 2375429 h 3217160"/>
              <a:gd name="connsiteX16" fmla="*/ 2233131 w 3399252"/>
              <a:gd name="connsiteY16" fmla="*/ 2708804 h 3217160"/>
              <a:gd name="connsiteX17" fmla="*/ 1618765 w 3399252"/>
              <a:gd name="connsiteY17" fmla="*/ 2918355 h 3217160"/>
              <a:gd name="connsiteX18" fmla="*/ 1499706 w 3399252"/>
              <a:gd name="connsiteY18" fmla="*/ 2432579 h 3217160"/>
              <a:gd name="connsiteX19" fmla="*/ 728181 w 3399252"/>
              <a:gd name="connsiteY19" fmla="*/ 2842154 h 3217160"/>
              <a:gd name="connsiteX20" fmla="*/ 1194906 w 3399252"/>
              <a:gd name="connsiteY20" fmla="*/ 2051579 h 3217160"/>
              <a:gd name="connsiteX21" fmla="*/ 975831 w 3399252"/>
              <a:gd name="connsiteY21" fmla="*/ 1708679 h 3217160"/>
              <a:gd name="connsiteX22" fmla="*/ 4277 w 3399252"/>
              <a:gd name="connsiteY22" fmla="*/ 1368955 h 3217160"/>
              <a:gd name="connsiteX0" fmla="*/ 10890 w 3405865"/>
              <a:gd name="connsiteY0" fmla="*/ 1368955 h 3217160"/>
              <a:gd name="connsiteX1" fmla="*/ 1411066 w 3405865"/>
              <a:gd name="connsiteY1" fmla="*/ 1029231 h 3217160"/>
              <a:gd name="connsiteX2" fmla="*/ 953866 w 3405865"/>
              <a:gd name="connsiteY2" fmla="*/ 114830 h 3217160"/>
              <a:gd name="connsiteX3" fmla="*/ 1715866 w 3405865"/>
              <a:gd name="connsiteY3" fmla="*/ 813331 h 3217160"/>
              <a:gd name="connsiteX4" fmla="*/ 1860328 w 3405865"/>
              <a:gd name="connsiteY4" fmla="*/ 191030 h 3217160"/>
              <a:gd name="connsiteX5" fmla="*/ 2122266 w 3405865"/>
              <a:gd name="connsiteY5" fmla="*/ 826030 h 3217160"/>
              <a:gd name="connsiteX6" fmla="*/ 2985865 w 3405865"/>
              <a:gd name="connsiteY6" fmla="*/ 114830 h 3217160"/>
              <a:gd name="connsiteX7" fmla="*/ 2493740 w 3405865"/>
              <a:gd name="connsiteY7" fmla="*/ 1141942 h 3217160"/>
              <a:gd name="connsiteX8" fmla="*/ 2944592 w 3405865"/>
              <a:gd name="connsiteY8" fmla="*/ 1205443 h 3217160"/>
              <a:gd name="connsiteX9" fmla="*/ 2706467 w 3405865"/>
              <a:gd name="connsiteY9" fmla="*/ 1608668 h 3217160"/>
              <a:gd name="connsiteX10" fmla="*/ 3220817 w 3405865"/>
              <a:gd name="connsiteY10" fmla="*/ 1684868 h 3217160"/>
              <a:gd name="connsiteX11" fmla="*/ 3401793 w 3405865"/>
              <a:gd name="connsiteY11" fmla="*/ 1965855 h 3217160"/>
              <a:gd name="connsiteX12" fmla="*/ 3254153 w 3405865"/>
              <a:gd name="connsiteY12" fmla="*/ 2150005 h 3217160"/>
              <a:gd name="connsiteX13" fmla="*/ 2601694 w 3405865"/>
              <a:gd name="connsiteY13" fmla="*/ 2075393 h 3217160"/>
              <a:gd name="connsiteX14" fmla="*/ 3354169 w 3405865"/>
              <a:gd name="connsiteY14" fmla="*/ 3013605 h 3217160"/>
              <a:gd name="connsiteX15" fmla="*/ 2382619 w 3405865"/>
              <a:gd name="connsiteY15" fmla="*/ 2375429 h 3217160"/>
              <a:gd name="connsiteX16" fmla="*/ 2239744 w 3405865"/>
              <a:gd name="connsiteY16" fmla="*/ 2708804 h 3217160"/>
              <a:gd name="connsiteX17" fmla="*/ 1625378 w 3405865"/>
              <a:gd name="connsiteY17" fmla="*/ 2918355 h 3217160"/>
              <a:gd name="connsiteX18" fmla="*/ 1506319 w 3405865"/>
              <a:gd name="connsiteY18" fmla="*/ 2432579 h 3217160"/>
              <a:gd name="connsiteX19" fmla="*/ 734794 w 3405865"/>
              <a:gd name="connsiteY19" fmla="*/ 2842154 h 3217160"/>
              <a:gd name="connsiteX20" fmla="*/ 1201519 w 3405865"/>
              <a:gd name="connsiteY20" fmla="*/ 2051579 h 3217160"/>
              <a:gd name="connsiteX21" fmla="*/ 982444 w 3405865"/>
              <a:gd name="connsiteY21" fmla="*/ 1708679 h 3217160"/>
              <a:gd name="connsiteX22" fmla="*/ 10890 w 3405865"/>
              <a:gd name="connsiteY22" fmla="*/ 1368955 h 3217160"/>
              <a:gd name="connsiteX0" fmla="*/ 10788 w 3405763"/>
              <a:gd name="connsiteY0" fmla="*/ 1368955 h 3217160"/>
              <a:gd name="connsiteX1" fmla="*/ 1410964 w 3405763"/>
              <a:gd name="connsiteY1" fmla="*/ 1029231 h 3217160"/>
              <a:gd name="connsiteX2" fmla="*/ 953764 w 3405763"/>
              <a:gd name="connsiteY2" fmla="*/ 114830 h 3217160"/>
              <a:gd name="connsiteX3" fmla="*/ 1715764 w 3405763"/>
              <a:gd name="connsiteY3" fmla="*/ 813331 h 3217160"/>
              <a:gd name="connsiteX4" fmla="*/ 1860226 w 3405763"/>
              <a:gd name="connsiteY4" fmla="*/ 191030 h 3217160"/>
              <a:gd name="connsiteX5" fmla="*/ 2122164 w 3405763"/>
              <a:gd name="connsiteY5" fmla="*/ 826030 h 3217160"/>
              <a:gd name="connsiteX6" fmla="*/ 2985763 w 3405763"/>
              <a:gd name="connsiteY6" fmla="*/ 114830 h 3217160"/>
              <a:gd name="connsiteX7" fmla="*/ 2493638 w 3405763"/>
              <a:gd name="connsiteY7" fmla="*/ 1141942 h 3217160"/>
              <a:gd name="connsiteX8" fmla="*/ 2944490 w 3405763"/>
              <a:gd name="connsiteY8" fmla="*/ 1205443 h 3217160"/>
              <a:gd name="connsiteX9" fmla="*/ 2706365 w 3405763"/>
              <a:gd name="connsiteY9" fmla="*/ 1608668 h 3217160"/>
              <a:gd name="connsiteX10" fmla="*/ 3220715 w 3405763"/>
              <a:gd name="connsiteY10" fmla="*/ 1684868 h 3217160"/>
              <a:gd name="connsiteX11" fmla="*/ 3401691 w 3405763"/>
              <a:gd name="connsiteY11" fmla="*/ 1965855 h 3217160"/>
              <a:gd name="connsiteX12" fmla="*/ 3254051 w 3405763"/>
              <a:gd name="connsiteY12" fmla="*/ 2150005 h 3217160"/>
              <a:gd name="connsiteX13" fmla="*/ 2601592 w 3405763"/>
              <a:gd name="connsiteY13" fmla="*/ 2075393 h 3217160"/>
              <a:gd name="connsiteX14" fmla="*/ 3354067 w 3405763"/>
              <a:gd name="connsiteY14" fmla="*/ 3013605 h 3217160"/>
              <a:gd name="connsiteX15" fmla="*/ 2382517 w 3405763"/>
              <a:gd name="connsiteY15" fmla="*/ 2375429 h 3217160"/>
              <a:gd name="connsiteX16" fmla="*/ 2239642 w 3405763"/>
              <a:gd name="connsiteY16" fmla="*/ 2708804 h 3217160"/>
              <a:gd name="connsiteX17" fmla="*/ 1625276 w 3405763"/>
              <a:gd name="connsiteY17" fmla="*/ 2918355 h 3217160"/>
              <a:gd name="connsiteX18" fmla="*/ 1506217 w 3405763"/>
              <a:gd name="connsiteY18" fmla="*/ 2432579 h 3217160"/>
              <a:gd name="connsiteX19" fmla="*/ 734692 w 3405763"/>
              <a:gd name="connsiteY19" fmla="*/ 2842154 h 3217160"/>
              <a:gd name="connsiteX20" fmla="*/ 1201417 w 3405763"/>
              <a:gd name="connsiteY20" fmla="*/ 2051579 h 3217160"/>
              <a:gd name="connsiteX21" fmla="*/ 982342 w 3405763"/>
              <a:gd name="connsiteY21" fmla="*/ 1708679 h 3217160"/>
              <a:gd name="connsiteX22" fmla="*/ 10788 w 3405763"/>
              <a:gd name="connsiteY22" fmla="*/ 1368955 h 3217160"/>
              <a:gd name="connsiteX0" fmla="*/ 10788 w 3405763"/>
              <a:gd name="connsiteY0" fmla="*/ 1368955 h 3217160"/>
              <a:gd name="connsiteX1" fmla="*/ 1410964 w 3405763"/>
              <a:gd name="connsiteY1" fmla="*/ 1029231 h 3217160"/>
              <a:gd name="connsiteX2" fmla="*/ 953764 w 3405763"/>
              <a:gd name="connsiteY2" fmla="*/ 114830 h 3217160"/>
              <a:gd name="connsiteX3" fmla="*/ 1715764 w 3405763"/>
              <a:gd name="connsiteY3" fmla="*/ 813331 h 3217160"/>
              <a:gd name="connsiteX4" fmla="*/ 1860226 w 3405763"/>
              <a:gd name="connsiteY4" fmla="*/ 191030 h 3217160"/>
              <a:gd name="connsiteX5" fmla="*/ 2122164 w 3405763"/>
              <a:gd name="connsiteY5" fmla="*/ 826030 h 3217160"/>
              <a:gd name="connsiteX6" fmla="*/ 2985763 w 3405763"/>
              <a:gd name="connsiteY6" fmla="*/ 114830 h 3217160"/>
              <a:gd name="connsiteX7" fmla="*/ 2493638 w 3405763"/>
              <a:gd name="connsiteY7" fmla="*/ 1141942 h 3217160"/>
              <a:gd name="connsiteX8" fmla="*/ 2944490 w 3405763"/>
              <a:gd name="connsiteY8" fmla="*/ 1205443 h 3217160"/>
              <a:gd name="connsiteX9" fmla="*/ 2706365 w 3405763"/>
              <a:gd name="connsiteY9" fmla="*/ 1608668 h 3217160"/>
              <a:gd name="connsiteX10" fmla="*/ 3220715 w 3405763"/>
              <a:gd name="connsiteY10" fmla="*/ 1684868 h 3217160"/>
              <a:gd name="connsiteX11" fmla="*/ 3401691 w 3405763"/>
              <a:gd name="connsiteY11" fmla="*/ 1965855 h 3217160"/>
              <a:gd name="connsiteX12" fmla="*/ 3254051 w 3405763"/>
              <a:gd name="connsiteY12" fmla="*/ 2150005 h 3217160"/>
              <a:gd name="connsiteX13" fmla="*/ 2601592 w 3405763"/>
              <a:gd name="connsiteY13" fmla="*/ 2075393 h 3217160"/>
              <a:gd name="connsiteX14" fmla="*/ 3354067 w 3405763"/>
              <a:gd name="connsiteY14" fmla="*/ 3013605 h 3217160"/>
              <a:gd name="connsiteX15" fmla="*/ 2382517 w 3405763"/>
              <a:gd name="connsiteY15" fmla="*/ 2375429 h 3217160"/>
              <a:gd name="connsiteX16" fmla="*/ 2239642 w 3405763"/>
              <a:gd name="connsiteY16" fmla="*/ 2708804 h 3217160"/>
              <a:gd name="connsiteX17" fmla="*/ 1625276 w 3405763"/>
              <a:gd name="connsiteY17" fmla="*/ 2918355 h 3217160"/>
              <a:gd name="connsiteX18" fmla="*/ 1506217 w 3405763"/>
              <a:gd name="connsiteY18" fmla="*/ 2432579 h 3217160"/>
              <a:gd name="connsiteX19" fmla="*/ 734692 w 3405763"/>
              <a:gd name="connsiteY19" fmla="*/ 2842154 h 3217160"/>
              <a:gd name="connsiteX20" fmla="*/ 1201417 w 3405763"/>
              <a:gd name="connsiteY20" fmla="*/ 2051579 h 3217160"/>
              <a:gd name="connsiteX21" fmla="*/ 982342 w 3405763"/>
              <a:gd name="connsiteY21" fmla="*/ 1708679 h 3217160"/>
              <a:gd name="connsiteX22" fmla="*/ 10788 w 3405763"/>
              <a:gd name="connsiteY22" fmla="*/ 1368955 h 3217160"/>
              <a:gd name="connsiteX0" fmla="*/ 10788 w 3405763"/>
              <a:gd name="connsiteY0" fmla="*/ 1368955 h 3217160"/>
              <a:gd name="connsiteX1" fmla="*/ 1410964 w 3405763"/>
              <a:gd name="connsiteY1" fmla="*/ 1029231 h 3217160"/>
              <a:gd name="connsiteX2" fmla="*/ 953764 w 3405763"/>
              <a:gd name="connsiteY2" fmla="*/ 114830 h 3217160"/>
              <a:gd name="connsiteX3" fmla="*/ 1715764 w 3405763"/>
              <a:gd name="connsiteY3" fmla="*/ 813331 h 3217160"/>
              <a:gd name="connsiteX4" fmla="*/ 1860226 w 3405763"/>
              <a:gd name="connsiteY4" fmla="*/ 191030 h 3217160"/>
              <a:gd name="connsiteX5" fmla="*/ 2122164 w 3405763"/>
              <a:gd name="connsiteY5" fmla="*/ 826030 h 3217160"/>
              <a:gd name="connsiteX6" fmla="*/ 2985763 w 3405763"/>
              <a:gd name="connsiteY6" fmla="*/ 114830 h 3217160"/>
              <a:gd name="connsiteX7" fmla="*/ 2493638 w 3405763"/>
              <a:gd name="connsiteY7" fmla="*/ 1141942 h 3217160"/>
              <a:gd name="connsiteX8" fmla="*/ 2944490 w 3405763"/>
              <a:gd name="connsiteY8" fmla="*/ 1205443 h 3217160"/>
              <a:gd name="connsiteX9" fmla="*/ 2706365 w 3405763"/>
              <a:gd name="connsiteY9" fmla="*/ 1608668 h 3217160"/>
              <a:gd name="connsiteX10" fmla="*/ 3220715 w 3405763"/>
              <a:gd name="connsiteY10" fmla="*/ 1684868 h 3217160"/>
              <a:gd name="connsiteX11" fmla="*/ 3401691 w 3405763"/>
              <a:gd name="connsiteY11" fmla="*/ 1965855 h 3217160"/>
              <a:gd name="connsiteX12" fmla="*/ 3254051 w 3405763"/>
              <a:gd name="connsiteY12" fmla="*/ 2150005 h 3217160"/>
              <a:gd name="connsiteX13" fmla="*/ 2601592 w 3405763"/>
              <a:gd name="connsiteY13" fmla="*/ 2075393 h 3217160"/>
              <a:gd name="connsiteX14" fmla="*/ 3354067 w 3405763"/>
              <a:gd name="connsiteY14" fmla="*/ 3013605 h 3217160"/>
              <a:gd name="connsiteX15" fmla="*/ 2382517 w 3405763"/>
              <a:gd name="connsiteY15" fmla="*/ 2375429 h 3217160"/>
              <a:gd name="connsiteX16" fmla="*/ 2239642 w 3405763"/>
              <a:gd name="connsiteY16" fmla="*/ 2708804 h 3217160"/>
              <a:gd name="connsiteX17" fmla="*/ 1625276 w 3405763"/>
              <a:gd name="connsiteY17" fmla="*/ 2918355 h 3217160"/>
              <a:gd name="connsiteX18" fmla="*/ 1506217 w 3405763"/>
              <a:gd name="connsiteY18" fmla="*/ 2432579 h 3217160"/>
              <a:gd name="connsiteX19" fmla="*/ 734692 w 3405763"/>
              <a:gd name="connsiteY19" fmla="*/ 2842154 h 3217160"/>
              <a:gd name="connsiteX20" fmla="*/ 1201417 w 3405763"/>
              <a:gd name="connsiteY20" fmla="*/ 2051579 h 3217160"/>
              <a:gd name="connsiteX21" fmla="*/ 820418 w 3405763"/>
              <a:gd name="connsiteY21" fmla="*/ 2042054 h 3217160"/>
              <a:gd name="connsiteX22" fmla="*/ 982342 w 3405763"/>
              <a:gd name="connsiteY22" fmla="*/ 1708679 h 3217160"/>
              <a:gd name="connsiteX23" fmla="*/ 10788 w 3405763"/>
              <a:gd name="connsiteY23" fmla="*/ 1368955 h 3217160"/>
              <a:gd name="connsiteX0" fmla="*/ 10788 w 3405763"/>
              <a:gd name="connsiteY0" fmla="*/ 1368955 h 3217160"/>
              <a:gd name="connsiteX1" fmla="*/ 1410964 w 3405763"/>
              <a:gd name="connsiteY1" fmla="*/ 1029231 h 3217160"/>
              <a:gd name="connsiteX2" fmla="*/ 953764 w 3405763"/>
              <a:gd name="connsiteY2" fmla="*/ 114830 h 3217160"/>
              <a:gd name="connsiteX3" fmla="*/ 1715764 w 3405763"/>
              <a:gd name="connsiteY3" fmla="*/ 813331 h 3217160"/>
              <a:gd name="connsiteX4" fmla="*/ 1860226 w 3405763"/>
              <a:gd name="connsiteY4" fmla="*/ 191030 h 3217160"/>
              <a:gd name="connsiteX5" fmla="*/ 2122164 w 3405763"/>
              <a:gd name="connsiteY5" fmla="*/ 826030 h 3217160"/>
              <a:gd name="connsiteX6" fmla="*/ 2985763 w 3405763"/>
              <a:gd name="connsiteY6" fmla="*/ 114830 h 3217160"/>
              <a:gd name="connsiteX7" fmla="*/ 2493638 w 3405763"/>
              <a:gd name="connsiteY7" fmla="*/ 1141942 h 3217160"/>
              <a:gd name="connsiteX8" fmla="*/ 2944490 w 3405763"/>
              <a:gd name="connsiteY8" fmla="*/ 1205443 h 3217160"/>
              <a:gd name="connsiteX9" fmla="*/ 2706365 w 3405763"/>
              <a:gd name="connsiteY9" fmla="*/ 1608668 h 3217160"/>
              <a:gd name="connsiteX10" fmla="*/ 3220715 w 3405763"/>
              <a:gd name="connsiteY10" fmla="*/ 1684868 h 3217160"/>
              <a:gd name="connsiteX11" fmla="*/ 3401691 w 3405763"/>
              <a:gd name="connsiteY11" fmla="*/ 1965855 h 3217160"/>
              <a:gd name="connsiteX12" fmla="*/ 3254051 w 3405763"/>
              <a:gd name="connsiteY12" fmla="*/ 2150005 h 3217160"/>
              <a:gd name="connsiteX13" fmla="*/ 2601592 w 3405763"/>
              <a:gd name="connsiteY13" fmla="*/ 2075393 h 3217160"/>
              <a:gd name="connsiteX14" fmla="*/ 3354067 w 3405763"/>
              <a:gd name="connsiteY14" fmla="*/ 3013605 h 3217160"/>
              <a:gd name="connsiteX15" fmla="*/ 2382517 w 3405763"/>
              <a:gd name="connsiteY15" fmla="*/ 2375429 h 3217160"/>
              <a:gd name="connsiteX16" fmla="*/ 2239642 w 3405763"/>
              <a:gd name="connsiteY16" fmla="*/ 2708804 h 3217160"/>
              <a:gd name="connsiteX17" fmla="*/ 1625276 w 3405763"/>
              <a:gd name="connsiteY17" fmla="*/ 2918355 h 3217160"/>
              <a:gd name="connsiteX18" fmla="*/ 1506217 w 3405763"/>
              <a:gd name="connsiteY18" fmla="*/ 2432579 h 3217160"/>
              <a:gd name="connsiteX19" fmla="*/ 734692 w 3405763"/>
              <a:gd name="connsiteY19" fmla="*/ 2842154 h 3217160"/>
              <a:gd name="connsiteX20" fmla="*/ 1201417 w 3405763"/>
              <a:gd name="connsiteY20" fmla="*/ 2051579 h 3217160"/>
              <a:gd name="connsiteX21" fmla="*/ 820418 w 3405763"/>
              <a:gd name="connsiteY21" fmla="*/ 2042054 h 3217160"/>
              <a:gd name="connsiteX22" fmla="*/ 982342 w 3405763"/>
              <a:gd name="connsiteY22" fmla="*/ 1708679 h 3217160"/>
              <a:gd name="connsiteX23" fmla="*/ 10788 w 3405763"/>
              <a:gd name="connsiteY23" fmla="*/ 1368955 h 3217160"/>
              <a:gd name="connsiteX0" fmla="*/ 10788 w 3405763"/>
              <a:gd name="connsiteY0" fmla="*/ 1368955 h 3217160"/>
              <a:gd name="connsiteX1" fmla="*/ 1410964 w 3405763"/>
              <a:gd name="connsiteY1" fmla="*/ 1029231 h 3217160"/>
              <a:gd name="connsiteX2" fmla="*/ 953764 w 3405763"/>
              <a:gd name="connsiteY2" fmla="*/ 114830 h 3217160"/>
              <a:gd name="connsiteX3" fmla="*/ 1715764 w 3405763"/>
              <a:gd name="connsiteY3" fmla="*/ 813331 h 3217160"/>
              <a:gd name="connsiteX4" fmla="*/ 1860226 w 3405763"/>
              <a:gd name="connsiteY4" fmla="*/ 191030 h 3217160"/>
              <a:gd name="connsiteX5" fmla="*/ 2122164 w 3405763"/>
              <a:gd name="connsiteY5" fmla="*/ 826030 h 3217160"/>
              <a:gd name="connsiteX6" fmla="*/ 2985763 w 3405763"/>
              <a:gd name="connsiteY6" fmla="*/ 114830 h 3217160"/>
              <a:gd name="connsiteX7" fmla="*/ 2493638 w 3405763"/>
              <a:gd name="connsiteY7" fmla="*/ 1141942 h 3217160"/>
              <a:gd name="connsiteX8" fmla="*/ 2944490 w 3405763"/>
              <a:gd name="connsiteY8" fmla="*/ 1205443 h 3217160"/>
              <a:gd name="connsiteX9" fmla="*/ 2706365 w 3405763"/>
              <a:gd name="connsiteY9" fmla="*/ 1608668 h 3217160"/>
              <a:gd name="connsiteX10" fmla="*/ 3220715 w 3405763"/>
              <a:gd name="connsiteY10" fmla="*/ 1684868 h 3217160"/>
              <a:gd name="connsiteX11" fmla="*/ 3401691 w 3405763"/>
              <a:gd name="connsiteY11" fmla="*/ 1965855 h 3217160"/>
              <a:gd name="connsiteX12" fmla="*/ 3254051 w 3405763"/>
              <a:gd name="connsiteY12" fmla="*/ 2150005 h 3217160"/>
              <a:gd name="connsiteX13" fmla="*/ 2601592 w 3405763"/>
              <a:gd name="connsiteY13" fmla="*/ 2075393 h 3217160"/>
              <a:gd name="connsiteX14" fmla="*/ 3354067 w 3405763"/>
              <a:gd name="connsiteY14" fmla="*/ 3013605 h 3217160"/>
              <a:gd name="connsiteX15" fmla="*/ 2382517 w 3405763"/>
              <a:gd name="connsiteY15" fmla="*/ 2375429 h 3217160"/>
              <a:gd name="connsiteX16" fmla="*/ 2239642 w 3405763"/>
              <a:gd name="connsiteY16" fmla="*/ 2708804 h 3217160"/>
              <a:gd name="connsiteX17" fmla="*/ 1625276 w 3405763"/>
              <a:gd name="connsiteY17" fmla="*/ 2918355 h 3217160"/>
              <a:gd name="connsiteX18" fmla="*/ 1506217 w 3405763"/>
              <a:gd name="connsiteY18" fmla="*/ 2432579 h 3217160"/>
              <a:gd name="connsiteX19" fmla="*/ 734692 w 3405763"/>
              <a:gd name="connsiteY19" fmla="*/ 2842154 h 3217160"/>
              <a:gd name="connsiteX20" fmla="*/ 1201417 w 3405763"/>
              <a:gd name="connsiteY20" fmla="*/ 2051579 h 3217160"/>
              <a:gd name="connsiteX21" fmla="*/ 820418 w 3405763"/>
              <a:gd name="connsiteY21" fmla="*/ 2042054 h 3217160"/>
              <a:gd name="connsiteX22" fmla="*/ 982342 w 3405763"/>
              <a:gd name="connsiteY22" fmla="*/ 1708679 h 3217160"/>
              <a:gd name="connsiteX23" fmla="*/ 10788 w 3405763"/>
              <a:gd name="connsiteY23" fmla="*/ 1368955 h 3217160"/>
              <a:gd name="connsiteX0" fmla="*/ 5340 w 3400315"/>
              <a:gd name="connsiteY0" fmla="*/ 1368955 h 3217160"/>
              <a:gd name="connsiteX1" fmla="*/ 1405516 w 3400315"/>
              <a:gd name="connsiteY1" fmla="*/ 1029231 h 3217160"/>
              <a:gd name="connsiteX2" fmla="*/ 948316 w 3400315"/>
              <a:gd name="connsiteY2" fmla="*/ 114830 h 3217160"/>
              <a:gd name="connsiteX3" fmla="*/ 1710316 w 3400315"/>
              <a:gd name="connsiteY3" fmla="*/ 813331 h 3217160"/>
              <a:gd name="connsiteX4" fmla="*/ 1854778 w 3400315"/>
              <a:gd name="connsiteY4" fmla="*/ 191030 h 3217160"/>
              <a:gd name="connsiteX5" fmla="*/ 2116716 w 3400315"/>
              <a:gd name="connsiteY5" fmla="*/ 826030 h 3217160"/>
              <a:gd name="connsiteX6" fmla="*/ 2980315 w 3400315"/>
              <a:gd name="connsiteY6" fmla="*/ 114830 h 3217160"/>
              <a:gd name="connsiteX7" fmla="*/ 2488190 w 3400315"/>
              <a:gd name="connsiteY7" fmla="*/ 1141942 h 3217160"/>
              <a:gd name="connsiteX8" fmla="*/ 2939042 w 3400315"/>
              <a:gd name="connsiteY8" fmla="*/ 1205443 h 3217160"/>
              <a:gd name="connsiteX9" fmla="*/ 2700917 w 3400315"/>
              <a:gd name="connsiteY9" fmla="*/ 1608668 h 3217160"/>
              <a:gd name="connsiteX10" fmla="*/ 3215267 w 3400315"/>
              <a:gd name="connsiteY10" fmla="*/ 1684868 h 3217160"/>
              <a:gd name="connsiteX11" fmla="*/ 3396243 w 3400315"/>
              <a:gd name="connsiteY11" fmla="*/ 1965855 h 3217160"/>
              <a:gd name="connsiteX12" fmla="*/ 3248603 w 3400315"/>
              <a:gd name="connsiteY12" fmla="*/ 2150005 h 3217160"/>
              <a:gd name="connsiteX13" fmla="*/ 2596144 w 3400315"/>
              <a:gd name="connsiteY13" fmla="*/ 2075393 h 3217160"/>
              <a:gd name="connsiteX14" fmla="*/ 3348619 w 3400315"/>
              <a:gd name="connsiteY14" fmla="*/ 3013605 h 3217160"/>
              <a:gd name="connsiteX15" fmla="*/ 2377069 w 3400315"/>
              <a:gd name="connsiteY15" fmla="*/ 2375429 h 3217160"/>
              <a:gd name="connsiteX16" fmla="*/ 2234194 w 3400315"/>
              <a:gd name="connsiteY16" fmla="*/ 2708804 h 3217160"/>
              <a:gd name="connsiteX17" fmla="*/ 1619828 w 3400315"/>
              <a:gd name="connsiteY17" fmla="*/ 2918355 h 3217160"/>
              <a:gd name="connsiteX18" fmla="*/ 1500769 w 3400315"/>
              <a:gd name="connsiteY18" fmla="*/ 2432579 h 3217160"/>
              <a:gd name="connsiteX19" fmla="*/ 729244 w 3400315"/>
              <a:gd name="connsiteY19" fmla="*/ 2842154 h 3217160"/>
              <a:gd name="connsiteX20" fmla="*/ 1195969 w 3400315"/>
              <a:gd name="connsiteY20" fmla="*/ 2051579 h 3217160"/>
              <a:gd name="connsiteX21" fmla="*/ 814970 w 3400315"/>
              <a:gd name="connsiteY21" fmla="*/ 2042054 h 3217160"/>
              <a:gd name="connsiteX22" fmla="*/ 976894 w 3400315"/>
              <a:gd name="connsiteY22" fmla="*/ 1708679 h 3217160"/>
              <a:gd name="connsiteX23" fmla="*/ 5340 w 3400315"/>
              <a:gd name="connsiteY23" fmla="*/ 1368955 h 3217160"/>
              <a:gd name="connsiteX0" fmla="*/ 6148 w 3401123"/>
              <a:gd name="connsiteY0" fmla="*/ 1368955 h 3217160"/>
              <a:gd name="connsiteX1" fmla="*/ 1406324 w 3401123"/>
              <a:gd name="connsiteY1" fmla="*/ 1029231 h 3217160"/>
              <a:gd name="connsiteX2" fmla="*/ 949124 w 3401123"/>
              <a:gd name="connsiteY2" fmla="*/ 114830 h 3217160"/>
              <a:gd name="connsiteX3" fmla="*/ 1711124 w 3401123"/>
              <a:gd name="connsiteY3" fmla="*/ 813331 h 3217160"/>
              <a:gd name="connsiteX4" fmla="*/ 1855586 w 3401123"/>
              <a:gd name="connsiteY4" fmla="*/ 191030 h 3217160"/>
              <a:gd name="connsiteX5" fmla="*/ 2117524 w 3401123"/>
              <a:gd name="connsiteY5" fmla="*/ 826030 h 3217160"/>
              <a:gd name="connsiteX6" fmla="*/ 2981123 w 3401123"/>
              <a:gd name="connsiteY6" fmla="*/ 114830 h 3217160"/>
              <a:gd name="connsiteX7" fmla="*/ 2488998 w 3401123"/>
              <a:gd name="connsiteY7" fmla="*/ 1141942 h 3217160"/>
              <a:gd name="connsiteX8" fmla="*/ 2939850 w 3401123"/>
              <a:gd name="connsiteY8" fmla="*/ 1205443 h 3217160"/>
              <a:gd name="connsiteX9" fmla="*/ 2701725 w 3401123"/>
              <a:gd name="connsiteY9" fmla="*/ 1608668 h 3217160"/>
              <a:gd name="connsiteX10" fmla="*/ 3216075 w 3401123"/>
              <a:gd name="connsiteY10" fmla="*/ 1684868 h 3217160"/>
              <a:gd name="connsiteX11" fmla="*/ 3397051 w 3401123"/>
              <a:gd name="connsiteY11" fmla="*/ 1965855 h 3217160"/>
              <a:gd name="connsiteX12" fmla="*/ 3249411 w 3401123"/>
              <a:gd name="connsiteY12" fmla="*/ 2150005 h 3217160"/>
              <a:gd name="connsiteX13" fmla="*/ 2596952 w 3401123"/>
              <a:gd name="connsiteY13" fmla="*/ 2075393 h 3217160"/>
              <a:gd name="connsiteX14" fmla="*/ 3349427 w 3401123"/>
              <a:gd name="connsiteY14" fmla="*/ 3013605 h 3217160"/>
              <a:gd name="connsiteX15" fmla="*/ 2377877 w 3401123"/>
              <a:gd name="connsiteY15" fmla="*/ 2375429 h 3217160"/>
              <a:gd name="connsiteX16" fmla="*/ 2235002 w 3401123"/>
              <a:gd name="connsiteY16" fmla="*/ 2708804 h 3217160"/>
              <a:gd name="connsiteX17" fmla="*/ 1620636 w 3401123"/>
              <a:gd name="connsiteY17" fmla="*/ 2918355 h 3217160"/>
              <a:gd name="connsiteX18" fmla="*/ 1501577 w 3401123"/>
              <a:gd name="connsiteY18" fmla="*/ 2432579 h 3217160"/>
              <a:gd name="connsiteX19" fmla="*/ 730052 w 3401123"/>
              <a:gd name="connsiteY19" fmla="*/ 2842154 h 3217160"/>
              <a:gd name="connsiteX20" fmla="*/ 1196777 w 3401123"/>
              <a:gd name="connsiteY20" fmla="*/ 2051579 h 3217160"/>
              <a:gd name="connsiteX21" fmla="*/ 815778 w 3401123"/>
              <a:gd name="connsiteY21" fmla="*/ 2042054 h 3217160"/>
              <a:gd name="connsiteX22" fmla="*/ 977702 w 3401123"/>
              <a:gd name="connsiteY22" fmla="*/ 1708679 h 3217160"/>
              <a:gd name="connsiteX23" fmla="*/ 6148 w 3401123"/>
              <a:gd name="connsiteY23" fmla="*/ 1368955 h 3217160"/>
              <a:gd name="connsiteX0" fmla="*/ 1163 w 3396138"/>
              <a:gd name="connsiteY0" fmla="*/ 1368955 h 3217160"/>
              <a:gd name="connsiteX1" fmla="*/ 1401339 w 3396138"/>
              <a:gd name="connsiteY1" fmla="*/ 1029231 h 3217160"/>
              <a:gd name="connsiteX2" fmla="*/ 944139 w 3396138"/>
              <a:gd name="connsiteY2" fmla="*/ 114830 h 3217160"/>
              <a:gd name="connsiteX3" fmla="*/ 1706139 w 3396138"/>
              <a:gd name="connsiteY3" fmla="*/ 813331 h 3217160"/>
              <a:gd name="connsiteX4" fmla="*/ 1850601 w 3396138"/>
              <a:gd name="connsiteY4" fmla="*/ 191030 h 3217160"/>
              <a:gd name="connsiteX5" fmla="*/ 2112539 w 3396138"/>
              <a:gd name="connsiteY5" fmla="*/ 826030 h 3217160"/>
              <a:gd name="connsiteX6" fmla="*/ 2976138 w 3396138"/>
              <a:gd name="connsiteY6" fmla="*/ 114830 h 3217160"/>
              <a:gd name="connsiteX7" fmla="*/ 2484013 w 3396138"/>
              <a:gd name="connsiteY7" fmla="*/ 1141942 h 3217160"/>
              <a:gd name="connsiteX8" fmla="*/ 2934865 w 3396138"/>
              <a:gd name="connsiteY8" fmla="*/ 1205443 h 3217160"/>
              <a:gd name="connsiteX9" fmla="*/ 2696740 w 3396138"/>
              <a:gd name="connsiteY9" fmla="*/ 1608668 h 3217160"/>
              <a:gd name="connsiteX10" fmla="*/ 3211090 w 3396138"/>
              <a:gd name="connsiteY10" fmla="*/ 1684868 h 3217160"/>
              <a:gd name="connsiteX11" fmla="*/ 3392066 w 3396138"/>
              <a:gd name="connsiteY11" fmla="*/ 1965855 h 3217160"/>
              <a:gd name="connsiteX12" fmla="*/ 3244426 w 3396138"/>
              <a:gd name="connsiteY12" fmla="*/ 2150005 h 3217160"/>
              <a:gd name="connsiteX13" fmla="*/ 2591967 w 3396138"/>
              <a:gd name="connsiteY13" fmla="*/ 2075393 h 3217160"/>
              <a:gd name="connsiteX14" fmla="*/ 3344442 w 3396138"/>
              <a:gd name="connsiteY14" fmla="*/ 3013605 h 3217160"/>
              <a:gd name="connsiteX15" fmla="*/ 2372892 w 3396138"/>
              <a:gd name="connsiteY15" fmla="*/ 2375429 h 3217160"/>
              <a:gd name="connsiteX16" fmla="*/ 2230017 w 3396138"/>
              <a:gd name="connsiteY16" fmla="*/ 2708804 h 3217160"/>
              <a:gd name="connsiteX17" fmla="*/ 1615651 w 3396138"/>
              <a:gd name="connsiteY17" fmla="*/ 2918355 h 3217160"/>
              <a:gd name="connsiteX18" fmla="*/ 1496592 w 3396138"/>
              <a:gd name="connsiteY18" fmla="*/ 2432579 h 3217160"/>
              <a:gd name="connsiteX19" fmla="*/ 725067 w 3396138"/>
              <a:gd name="connsiteY19" fmla="*/ 2842154 h 3217160"/>
              <a:gd name="connsiteX20" fmla="*/ 1191792 w 3396138"/>
              <a:gd name="connsiteY20" fmla="*/ 2051579 h 3217160"/>
              <a:gd name="connsiteX21" fmla="*/ 810793 w 3396138"/>
              <a:gd name="connsiteY21" fmla="*/ 2042054 h 3217160"/>
              <a:gd name="connsiteX22" fmla="*/ 972717 w 3396138"/>
              <a:gd name="connsiteY22" fmla="*/ 1708679 h 3217160"/>
              <a:gd name="connsiteX23" fmla="*/ 1163 w 3396138"/>
              <a:gd name="connsiteY23" fmla="*/ 1368955 h 3217160"/>
              <a:gd name="connsiteX0" fmla="*/ 3 w 3394978"/>
              <a:gd name="connsiteY0" fmla="*/ 1368955 h 3217160"/>
              <a:gd name="connsiteX1" fmla="*/ 962032 w 3394978"/>
              <a:gd name="connsiteY1" fmla="*/ 860954 h 3217160"/>
              <a:gd name="connsiteX2" fmla="*/ 1400179 w 3394978"/>
              <a:gd name="connsiteY2" fmla="*/ 1029231 h 3217160"/>
              <a:gd name="connsiteX3" fmla="*/ 942979 w 3394978"/>
              <a:gd name="connsiteY3" fmla="*/ 114830 h 3217160"/>
              <a:gd name="connsiteX4" fmla="*/ 1704979 w 3394978"/>
              <a:gd name="connsiteY4" fmla="*/ 813331 h 3217160"/>
              <a:gd name="connsiteX5" fmla="*/ 1849441 w 3394978"/>
              <a:gd name="connsiteY5" fmla="*/ 191030 h 3217160"/>
              <a:gd name="connsiteX6" fmla="*/ 2111379 w 3394978"/>
              <a:gd name="connsiteY6" fmla="*/ 826030 h 3217160"/>
              <a:gd name="connsiteX7" fmla="*/ 2974978 w 3394978"/>
              <a:gd name="connsiteY7" fmla="*/ 114830 h 3217160"/>
              <a:gd name="connsiteX8" fmla="*/ 2482853 w 3394978"/>
              <a:gd name="connsiteY8" fmla="*/ 1141942 h 3217160"/>
              <a:gd name="connsiteX9" fmla="*/ 2933705 w 3394978"/>
              <a:gd name="connsiteY9" fmla="*/ 1205443 h 3217160"/>
              <a:gd name="connsiteX10" fmla="*/ 2695580 w 3394978"/>
              <a:gd name="connsiteY10" fmla="*/ 1608668 h 3217160"/>
              <a:gd name="connsiteX11" fmla="*/ 3209930 w 3394978"/>
              <a:gd name="connsiteY11" fmla="*/ 1684868 h 3217160"/>
              <a:gd name="connsiteX12" fmla="*/ 3390906 w 3394978"/>
              <a:gd name="connsiteY12" fmla="*/ 1965855 h 3217160"/>
              <a:gd name="connsiteX13" fmla="*/ 3243266 w 3394978"/>
              <a:gd name="connsiteY13" fmla="*/ 2150005 h 3217160"/>
              <a:gd name="connsiteX14" fmla="*/ 2590807 w 3394978"/>
              <a:gd name="connsiteY14" fmla="*/ 2075393 h 3217160"/>
              <a:gd name="connsiteX15" fmla="*/ 3343282 w 3394978"/>
              <a:gd name="connsiteY15" fmla="*/ 3013605 h 3217160"/>
              <a:gd name="connsiteX16" fmla="*/ 2371732 w 3394978"/>
              <a:gd name="connsiteY16" fmla="*/ 2375429 h 3217160"/>
              <a:gd name="connsiteX17" fmla="*/ 2228857 w 3394978"/>
              <a:gd name="connsiteY17" fmla="*/ 2708804 h 3217160"/>
              <a:gd name="connsiteX18" fmla="*/ 1614491 w 3394978"/>
              <a:gd name="connsiteY18" fmla="*/ 2918355 h 3217160"/>
              <a:gd name="connsiteX19" fmla="*/ 1495432 w 3394978"/>
              <a:gd name="connsiteY19" fmla="*/ 2432579 h 3217160"/>
              <a:gd name="connsiteX20" fmla="*/ 723907 w 3394978"/>
              <a:gd name="connsiteY20" fmla="*/ 2842154 h 3217160"/>
              <a:gd name="connsiteX21" fmla="*/ 1190632 w 3394978"/>
              <a:gd name="connsiteY21" fmla="*/ 2051579 h 3217160"/>
              <a:gd name="connsiteX22" fmla="*/ 809633 w 3394978"/>
              <a:gd name="connsiteY22" fmla="*/ 2042054 h 3217160"/>
              <a:gd name="connsiteX23" fmla="*/ 971557 w 3394978"/>
              <a:gd name="connsiteY23" fmla="*/ 1708679 h 3217160"/>
              <a:gd name="connsiteX24" fmla="*/ 3 w 3394978"/>
              <a:gd name="connsiteY24" fmla="*/ 1368955 h 3217160"/>
              <a:gd name="connsiteX0" fmla="*/ 0 w 3394975"/>
              <a:gd name="connsiteY0" fmla="*/ 1368955 h 3217160"/>
              <a:gd name="connsiteX1" fmla="*/ 971554 w 3394975"/>
              <a:gd name="connsiteY1" fmla="*/ 1327679 h 3217160"/>
              <a:gd name="connsiteX2" fmla="*/ 962029 w 3394975"/>
              <a:gd name="connsiteY2" fmla="*/ 860954 h 3217160"/>
              <a:gd name="connsiteX3" fmla="*/ 1400176 w 3394975"/>
              <a:gd name="connsiteY3" fmla="*/ 1029231 h 3217160"/>
              <a:gd name="connsiteX4" fmla="*/ 942976 w 3394975"/>
              <a:gd name="connsiteY4" fmla="*/ 114830 h 3217160"/>
              <a:gd name="connsiteX5" fmla="*/ 1704976 w 3394975"/>
              <a:gd name="connsiteY5" fmla="*/ 813331 h 3217160"/>
              <a:gd name="connsiteX6" fmla="*/ 1849438 w 3394975"/>
              <a:gd name="connsiteY6" fmla="*/ 191030 h 3217160"/>
              <a:gd name="connsiteX7" fmla="*/ 2111376 w 3394975"/>
              <a:gd name="connsiteY7" fmla="*/ 826030 h 3217160"/>
              <a:gd name="connsiteX8" fmla="*/ 2974975 w 3394975"/>
              <a:gd name="connsiteY8" fmla="*/ 114830 h 3217160"/>
              <a:gd name="connsiteX9" fmla="*/ 2482850 w 3394975"/>
              <a:gd name="connsiteY9" fmla="*/ 1141942 h 3217160"/>
              <a:gd name="connsiteX10" fmla="*/ 2933702 w 3394975"/>
              <a:gd name="connsiteY10" fmla="*/ 1205443 h 3217160"/>
              <a:gd name="connsiteX11" fmla="*/ 2695577 w 3394975"/>
              <a:gd name="connsiteY11" fmla="*/ 1608668 h 3217160"/>
              <a:gd name="connsiteX12" fmla="*/ 3209927 w 3394975"/>
              <a:gd name="connsiteY12" fmla="*/ 1684868 h 3217160"/>
              <a:gd name="connsiteX13" fmla="*/ 3390903 w 3394975"/>
              <a:gd name="connsiteY13" fmla="*/ 1965855 h 3217160"/>
              <a:gd name="connsiteX14" fmla="*/ 3243263 w 3394975"/>
              <a:gd name="connsiteY14" fmla="*/ 2150005 h 3217160"/>
              <a:gd name="connsiteX15" fmla="*/ 2590804 w 3394975"/>
              <a:gd name="connsiteY15" fmla="*/ 2075393 h 3217160"/>
              <a:gd name="connsiteX16" fmla="*/ 3343279 w 3394975"/>
              <a:gd name="connsiteY16" fmla="*/ 3013605 h 3217160"/>
              <a:gd name="connsiteX17" fmla="*/ 2371729 w 3394975"/>
              <a:gd name="connsiteY17" fmla="*/ 2375429 h 3217160"/>
              <a:gd name="connsiteX18" fmla="*/ 2228854 w 3394975"/>
              <a:gd name="connsiteY18" fmla="*/ 2708804 h 3217160"/>
              <a:gd name="connsiteX19" fmla="*/ 1614488 w 3394975"/>
              <a:gd name="connsiteY19" fmla="*/ 2918355 h 3217160"/>
              <a:gd name="connsiteX20" fmla="*/ 1495429 w 3394975"/>
              <a:gd name="connsiteY20" fmla="*/ 2432579 h 3217160"/>
              <a:gd name="connsiteX21" fmla="*/ 723904 w 3394975"/>
              <a:gd name="connsiteY21" fmla="*/ 2842154 h 3217160"/>
              <a:gd name="connsiteX22" fmla="*/ 1190629 w 3394975"/>
              <a:gd name="connsiteY22" fmla="*/ 2051579 h 3217160"/>
              <a:gd name="connsiteX23" fmla="*/ 809630 w 3394975"/>
              <a:gd name="connsiteY23" fmla="*/ 2042054 h 3217160"/>
              <a:gd name="connsiteX24" fmla="*/ 971554 w 3394975"/>
              <a:gd name="connsiteY24" fmla="*/ 1708679 h 3217160"/>
              <a:gd name="connsiteX25" fmla="*/ 0 w 3394975"/>
              <a:gd name="connsiteY25" fmla="*/ 1368955 h 3217160"/>
              <a:gd name="connsiteX0" fmla="*/ 29861 w 3424836"/>
              <a:gd name="connsiteY0" fmla="*/ 1368955 h 3217160"/>
              <a:gd name="connsiteX1" fmla="*/ 1001415 w 3424836"/>
              <a:gd name="connsiteY1" fmla="*/ 1327679 h 3217160"/>
              <a:gd name="connsiteX2" fmla="*/ 991890 w 3424836"/>
              <a:gd name="connsiteY2" fmla="*/ 860954 h 3217160"/>
              <a:gd name="connsiteX3" fmla="*/ 1430037 w 3424836"/>
              <a:gd name="connsiteY3" fmla="*/ 1029231 h 3217160"/>
              <a:gd name="connsiteX4" fmla="*/ 972837 w 3424836"/>
              <a:gd name="connsiteY4" fmla="*/ 114830 h 3217160"/>
              <a:gd name="connsiteX5" fmla="*/ 1734837 w 3424836"/>
              <a:gd name="connsiteY5" fmla="*/ 813331 h 3217160"/>
              <a:gd name="connsiteX6" fmla="*/ 1879299 w 3424836"/>
              <a:gd name="connsiteY6" fmla="*/ 191030 h 3217160"/>
              <a:gd name="connsiteX7" fmla="*/ 2141237 w 3424836"/>
              <a:gd name="connsiteY7" fmla="*/ 826030 h 3217160"/>
              <a:gd name="connsiteX8" fmla="*/ 3004836 w 3424836"/>
              <a:gd name="connsiteY8" fmla="*/ 114830 h 3217160"/>
              <a:gd name="connsiteX9" fmla="*/ 2512711 w 3424836"/>
              <a:gd name="connsiteY9" fmla="*/ 1141942 h 3217160"/>
              <a:gd name="connsiteX10" fmla="*/ 2963563 w 3424836"/>
              <a:gd name="connsiteY10" fmla="*/ 1205443 h 3217160"/>
              <a:gd name="connsiteX11" fmla="*/ 2725438 w 3424836"/>
              <a:gd name="connsiteY11" fmla="*/ 1608668 h 3217160"/>
              <a:gd name="connsiteX12" fmla="*/ 3239788 w 3424836"/>
              <a:gd name="connsiteY12" fmla="*/ 1684868 h 3217160"/>
              <a:gd name="connsiteX13" fmla="*/ 3420764 w 3424836"/>
              <a:gd name="connsiteY13" fmla="*/ 1965855 h 3217160"/>
              <a:gd name="connsiteX14" fmla="*/ 3273124 w 3424836"/>
              <a:gd name="connsiteY14" fmla="*/ 2150005 h 3217160"/>
              <a:gd name="connsiteX15" fmla="*/ 2620665 w 3424836"/>
              <a:gd name="connsiteY15" fmla="*/ 2075393 h 3217160"/>
              <a:gd name="connsiteX16" fmla="*/ 3373140 w 3424836"/>
              <a:gd name="connsiteY16" fmla="*/ 3013605 h 3217160"/>
              <a:gd name="connsiteX17" fmla="*/ 2401590 w 3424836"/>
              <a:gd name="connsiteY17" fmla="*/ 2375429 h 3217160"/>
              <a:gd name="connsiteX18" fmla="*/ 2258715 w 3424836"/>
              <a:gd name="connsiteY18" fmla="*/ 2708804 h 3217160"/>
              <a:gd name="connsiteX19" fmla="*/ 1644349 w 3424836"/>
              <a:gd name="connsiteY19" fmla="*/ 2918355 h 3217160"/>
              <a:gd name="connsiteX20" fmla="*/ 1525290 w 3424836"/>
              <a:gd name="connsiteY20" fmla="*/ 2432579 h 3217160"/>
              <a:gd name="connsiteX21" fmla="*/ 753765 w 3424836"/>
              <a:gd name="connsiteY21" fmla="*/ 2842154 h 3217160"/>
              <a:gd name="connsiteX22" fmla="*/ 1220490 w 3424836"/>
              <a:gd name="connsiteY22" fmla="*/ 2051579 h 3217160"/>
              <a:gd name="connsiteX23" fmla="*/ 839491 w 3424836"/>
              <a:gd name="connsiteY23" fmla="*/ 2042054 h 3217160"/>
              <a:gd name="connsiteX24" fmla="*/ 1001415 w 3424836"/>
              <a:gd name="connsiteY24" fmla="*/ 1708679 h 3217160"/>
              <a:gd name="connsiteX25" fmla="*/ 29861 w 3424836"/>
              <a:gd name="connsiteY25" fmla="*/ 1368955 h 3217160"/>
              <a:gd name="connsiteX0" fmla="*/ 27385 w 3422360"/>
              <a:gd name="connsiteY0" fmla="*/ 1368955 h 3217160"/>
              <a:gd name="connsiteX1" fmla="*/ 998939 w 3422360"/>
              <a:gd name="connsiteY1" fmla="*/ 1327679 h 3217160"/>
              <a:gd name="connsiteX2" fmla="*/ 989414 w 3422360"/>
              <a:gd name="connsiteY2" fmla="*/ 860954 h 3217160"/>
              <a:gd name="connsiteX3" fmla="*/ 1427561 w 3422360"/>
              <a:gd name="connsiteY3" fmla="*/ 1029231 h 3217160"/>
              <a:gd name="connsiteX4" fmla="*/ 970361 w 3422360"/>
              <a:gd name="connsiteY4" fmla="*/ 114830 h 3217160"/>
              <a:gd name="connsiteX5" fmla="*/ 1732361 w 3422360"/>
              <a:gd name="connsiteY5" fmla="*/ 813331 h 3217160"/>
              <a:gd name="connsiteX6" fmla="*/ 1876823 w 3422360"/>
              <a:gd name="connsiteY6" fmla="*/ 191030 h 3217160"/>
              <a:gd name="connsiteX7" fmla="*/ 2138761 w 3422360"/>
              <a:gd name="connsiteY7" fmla="*/ 826030 h 3217160"/>
              <a:gd name="connsiteX8" fmla="*/ 3002360 w 3422360"/>
              <a:gd name="connsiteY8" fmla="*/ 114830 h 3217160"/>
              <a:gd name="connsiteX9" fmla="*/ 2510235 w 3422360"/>
              <a:gd name="connsiteY9" fmla="*/ 1141942 h 3217160"/>
              <a:gd name="connsiteX10" fmla="*/ 2961087 w 3422360"/>
              <a:gd name="connsiteY10" fmla="*/ 1205443 h 3217160"/>
              <a:gd name="connsiteX11" fmla="*/ 2722962 w 3422360"/>
              <a:gd name="connsiteY11" fmla="*/ 1608668 h 3217160"/>
              <a:gd name="connsiteX12" fmla="*/ 3237312 w 3422360"/>
              <a:gd name="connsiteY12" fmla="*/ 1684868 h 3217160"/>
              <a:gd name="connsiteX13" fmla="*/ 3418288 w 3422360"/>
              <a:gd name="connsiteY13" fmla="*/ 1965855 h 3217160"/>
              <a:gd name="connsiteX14" fmla="*/ 3270648 w 3422360"/>
              <a:gd name="connsiteY14" fmla="*/ 2150005 h 3217160"/>
              <a:gd name="connsiteX15" fmla="*/ 2618189 w 3422360"/>
              <a:gd name="connsiteY15" fmla="*/ 2075393 h 3217160"/>
              <a:gd name="connsiteX16" fmla="*/ 3370664 w 3422360"/>
              <a:gd name="connsiteY16" fmla="*/ 3013605 h 3217160"/>
              <a:gd name="connsiteX17" fmla="*/ 2399114 w 3422360"/>
              <a:gd name="connsiteY17" fmla="*/ 2375429 h 3217160"/>
              <a:gd name="connsiteX18" fmla="*/ 2256239 w 3422360"/>
              <a:gd name="connsiteY18" fmla="*/ 2708804 h 3217160"/>
              <a:gd name="connsiteX19" fmla="*/ 1641873 w 3422360"/>
              <a:gd name="connsiteY19" fmla="*/ 2918355 h 3217160"/>
              <a:gd name="connsiteX20" fmla="*/ 1522814 w 3422360"/>
              <a:gd name="connsiteY20" fmla="*/ 2432579 h 3217160"/>
              <a:gd name="connsiteX21" fmla="*/ 751289 w 3422360"/>
              <a:gd name="connsiteY21" fmla="*/ 2842154 h 3217160"/>
              <a:gd name="connsiteX22" fmla="*/ 1218014 w 3422360"/>
              <a:gd name="connsiteY22" fmla="*/ 2051579 h 3217160"/>
              <a:gd name="connsiteX23" fmla="*/ 837015 w 3422360"/>
              <a:gd name="connsiteY23" fmla="*/ 2042054 h 3217160"/>
              <a:gd name="connsiteX24" fmla="*/ 998939 w 3422360"/>
              <a:gd name="connsiteY24" fmla="*/ 1708679 h 3217160"/>
              <a:gd name="connsiteX25" fmla="*/ 27385 w 3422360"/>
              <a:gd name="connsiteY25" fmla="*/ 1368955 h 3217160"/>
              <a:gd name="connsiteX0" fmla="*/ 8822 w 3403797"/>
              <a:gd name="connsiteY0" fmla="*/ 1368955 h 3217160"/>
              <a:gd name="connsiteX1" fmla="*/ 980376 w 3403797"/>
              <a:gd name="connsiteY1" fmla="*/ 1327679 h 3217160"/>
              <a:gd name="connsiteX2" fmla="*/ 970851 w 3403797"/>
              <a:gd name="connsiteY2" fmla="*/ 860954 h 3217160"/>
              <a:gd name="connsiteX3" fmla="*/ 1408998 w 3403797"/>
              <a:gd name="connsiteY3" fmla="*/ 1029231 h 3217160"/>
              <a:gd name="connsiteX4" fmla="*/ 951798 w 3403797"/>
              <a:gd name="connsiteY4" fmla="*/ 114830 h 3217160"/>
              <a:gd name="connsiteX5" fmla="*/ 1713798 w 3403797"/>
              <a:gd name="connsiteY5" fmla="*/ 813331 h 3217160"/>
              <a:gd name="connsiteX6" fmla="*/ 1858260 w 3403797"/>
              <a:gd name="connsiteY6" fmla="*/ 191030 h 3217160"/>
              <a:gd name="connsiteX7" fmla="*/ 2120198 w 3403797"/>
              <a:gd name="connsiteY7" fmla="*/ 826030 h 3217160"/>
              <a:gd name="connsiteX8" fmla="*/ 2983797 w 3403797"/>
              <a:gd name="connsiteY8" fmla="*/ 114830 h 3217160"/>
              <a:gd name="connsiteX9" fmla="*/ 2491672 w 3403797"/>
              <a:gd name="connsiteY9" fmla="*/ 1141942 h 3217160"/>
              <a:gd name="connsiteX10" fmla="*/ 2942524 w 3403797"/>
              <a:gd name="connsiteY10" fmla="*/ 1205443 h 3217160"/>
              <a:gd name="connsiteX11" fmla="*/ 2704399 w 3403797"/>
              <a:gd name="connsiteY11" fmla="*/ 1608668 h 3217160"/>
              <a:gd name="connsiteX12" fmla="*/ 3218749 w 3403797"/>
              <a:gd name="connsiteY12" fmla="*/ 1684868 h 3217160"/>
              <a:gd name="connsiteX13" fmla="*/ 3399725 w 3403797"/>
              <a:gd name="connsiteY13" fmla="*/ 1965855 h 3217160"/>
              <a:gd name="connsiteX14" fmla="*/ 3252085 w 3403797"/>
              <a:gd name="connsiteY14" fmla="*/ 2150005 h 3217160"/>
              <a:gd name="connsiteX15" fmla="*/ 2599626 w 3403797"/>
              <a:gd name="connsiteY15" fmla="*/ 2075393 h 3217160"/>
              <a:gd name="connsiteX16" fmla="*/ 3352101 w 3403797"/>
              <a:gd name="connsiteY16" fmla="*/ 3013605 h 3217160"/>
              <a:gd name="connsiteX17" fmla="*/ 2380551 w 3403797"/>
              <a:gd name="connsiteY17" fmla="*/ 2375429 h 3217160"/>
              <a:gd name="connsiteX18" fmla="*/ 2237676 w 3403797"/>
              <a:gd name="connsiteY18" fmla="*/ 2708804 h 3217160"/>
              <a:gd name="connsiteX19" fmla="*/ 1623310 w 3403797"/>
              <a:gd name="connsiteY19" fmla="*/ 2918355 h 3217160"/>
              <a:gd name="connsiteX20" fmla="*/ 1504251 w 3403797"/>
              <a:gd name="connsiteY20" fmla="*/ 2432579 h 3217160"/>
              <a:gd name="connsiteX21" fmla="*/ 732726 w 3403797"/>
              <a:gd name="connsiteY21" fmla="*/ 2842154 h 3217160"/>
              <a:gd name="connsiteX22" fmla="*/ 1199451 w 3403797"/>
              <a:gd name="connsiteY22" fmla="*/ 2051579 h 3217160"/>
              <a:gd name="connsiteX23" fmla="*/ 818452 w 3403797"/>
              <a:gd name="connsiteY23" fmla="*/ 2042054 h 3217160"/>
              <a:gd name="connsiteX24" fmla="*/ 980376 w 3403797"/>
              <a:gd name="connsiteY24" fmla="*/ 1708679 h 3217160"/>
              <a:gd name="connsiteX25" fmla="*/ 8822 w 3403797"/>
              <a:gd name="connsiteY25" fmla="*/ 1368955 h 3217160"/>
              <a:gd name="connsiteX0" fmla="*/ 8822 w 3403797"/>
              <a:gd name="connsiteY0" fmla="*/ 1368955 h 3217160"/>
              <a:gd name="connsiteX1" fmla="*/ 980376 w 3403797"/>
              <a:gd name="connsiteY1" fmla="*/ 1327679 h 3217160"/>
              <a:gd name="connsiteX2" fmla="*/ 970851 w 3403797"/>
              <a:gd name="connsiteY2" fmla="*/ 860954 h 3217160"/>
              <a:gd name="connsiteX3" fmla="*/ 1408998 w 3403797"/>
              <a:gd name="connsiteY3" fmla="*/ 1029231 h 3217160"/>
              <a:gd name="connsiteX4" fmla="*/ 951798 w 3403797"/>
              <a:gd name="connsiteY4" fmla="*/ 114830 h 3217160"/>
              <a:gd name="connsiteX5" fmla="*/ 1713798 w 3403797"/>
              <a:gd name="connsiteY5" fmla="*/ 813331 h 3217160"/>
              <a:gd name="connsiteX6" fmla="*/ 1858260 w 3403797"/>
              <a:gd name="connsiteY6" fmla="*/ 191030 h 3217160"/>
              <a:gd name="connsiteX7" fmla="*/ 2120198 w 3403797"/>
              <a:gd name="connsiteY7" fmla="*/ 826030 h 3217160"/>
              <a:gd name="connsiteX8" fmla="*/ 2983797 w 3403797"/>
              <a:gd name="connsiteY8" fmla="*/ 114830 h 3217160"/>
              <a:gd name="connsiteX9" fmla="*/ 2491672 w 3403797"/>
              <a:gd name="connsiteY9" fmla="*/ 1141942 h 3217160"/>
              <a:gd name="connsiteX10" fmla="*/ 2942524 w 3403797"/>
              <a:gd name="connsiteY10" fmla="*/ 1205443 h 3217160"/>
              <a:gd name="connsiteX11" fmla="*/ 2704399 w 3403797"/>
              <a:gd name="connsiteY11" fmla="*/ 1608668 h 3217160"/>
              <a:gd name="connsiteX12" fmla="*/ 3218749 w 3403797"/>
              <a:gd name="connsiteY12" fmla="*/ 1684868 h 3217160"/>
              <a:gd name="connsiteX13" fmla="*/ 3399725 w 3403797"/>
              <a:gd name="connsiteY13" fmla="*/ 1965855 h 3217160"/>
              <a:gd name="connsiteX14" fmla="*/ 3252085 w 3403797"/>
              <a:gd name="connsiteY14" fmla="*/ 2150005 h 3217160"/>
              <a:gd name="connsiteX15" fmla="*/ 2599626 w 3403797"/>
              <a:gd name="connsiteY15" fmla="*/ 2075393 h 3217160"/>
              <a:gd name="connsiteX16" fmla="*/ 3352101 w 3403797"/>
              <a:gd name="connsiteY16" fmla="*/ 3013605 h 3217160"/>
              <a:gd name="connsiteX17" fmla="*/ 2380551 w 3403797"/>
              <a:gd name="connsiteY17" fmla="*/ 2375429 h 3217160"/>
              <a:gd name="connsiteX18" fmla="*/ 2237676 w 3403797"/>
              <a:gd name="connsiteY18" fmla="*/ 2708804 h 3217160"/>
              <a:gd name="connsiteX19" fmla="*/ 1623310 w 3403797"/>
              <a:gd name="connsiteY19" fmla="*/ 2918355 h 3217160"/>
              <a:gd name="connsiteX20" fmla="*/ 1504251 w 3403797"/>
              <a:gd name="connsiteY20" fmla="*/ 2432579 h 3217160"/>
              <a:gd name="connsiteX21" fmla="*/ 732726 w 3403797"/>
              <a:gd name="connsiteY21" fmla="*/ 2842154 h 3217160"/>
              <a:gd name="connsiteX22" fmla="*/ 1199451 w 3403797"/>
              <a:gd name="connsiteY22" fmla="*/ 2051579 h 3217160"/>
              <a:gd name="connsiteX23" fmla="*/ 818452 w 3403797"/>
              <a:gd name="connsiteY23" fmla="*/ 2042054 h 3217160"/>
              <a:gd name="connsiteX24" fmla="*/ 980376 w 3403797"/>
              <a:gd name="connsiteY24" fmla="*/ 1708679 h 3217160"/>
              <a:gd name="connsiteX25" fmla="*/ 8822 w 3403797"/>
              <a:gd name="connsiteY25" fmla="*/ 1368955 h 3217160"/>
              <a:gd name="connsiteX0" fmla="*/ 8822 w 3403797"/>
              <a:gd name="connsiteY0" fmla="*/ 1368955 h 3217160"/>
              <a:gd name="connsiteX1" fmla="*/ 980376 w 3403797"/>
              <a:gd name="connsiteY1" fmla="*/ 1327679 h 3217160"/>
              <a:gd name="connsiteX2" fmla="*/ 970851 w 3403797"/>
              <a:gd name="connsiteY2" fmla="*/ 860954 h 3217160"/>
              <a:gd name="connsiteX3" fmla="*/ 1408998 w 3403797"/>
              <a:gd name="connsiteY3" fmla="*/ 1029231 h 3217160"/>
              <a:gd name="connsiteX4" fmla="*/ 951798 w 3403797"/>
              <a:gd name="connsiteY4" fmla="*/ 114830 h 3217160"/>
              <a:gd name="connsiteX5" fmla="*/ 1713798 w 3403797"/>
              <a:gd name="connsiteY5" fmla="*/ 813331 h 3217160"/>
              <a:gd name="connsiteX6" fmla="*/ 1858260 w 3403797"/>
              <a:gd name="connsiteY6" fmla="*/ 191030 h 3217160"/>
              <a:gd name="connsiteX7" fmla="*/ 2120198 w 3403797"/>
              <a:gd name="connsiteY7" fmla="*/ 826030 h 3217160"/>
              <a:gd name="connsiteX8" fmla="*/ 2983797 w 3403797"/>
              <a:gd name="connsiteY8" fmla="*/ 114830 h 3217160"/>
              <a:gd name="connsiteX9" fmla="*/ 2491672 w 3403797"/>
              <a:gd name="connsiteY9" fmla="*/ 1141942 h 3217160"/>
              <a:gd name="connsiteX10" fmla="*/ 2942524 w 3403797"/>
              <a:gd name="connsiteY10" fmla="*/ 1205443 h 3217160"/>
              <a:gd name="connsiteX11" fmla="*/ 2704399 w 3403797"/>
              <a:gd name="connsiteY11" fmla="*/ 1608668 h 3217160"/>
              <a:gd name="connsiteX12" fmla="*/ 3218749 w 3403797"/>
              <a:gd name="connsiteY12" fmla="*/ 1684868 h 3217160"/>
              <a:gd name="connsiteX13" fmla="*/ 3399725 w 3403797"/>
              <a:gd name="connsiteY13" fmla="*/ 1965855 h 3217160"/>
              <a:gd name="connsiteX14" fmla="*/ 3252085 w 3403797"/>
              <a:gd name="connsiteY14" fmla="*/ 2150005 h 3217160"/>
              <a:gd name="connsiteX15" fmla="*/ 2599626 w 3403797"/>
              <a:gd name="connsiteY15" fmla="*/ 2075393 h 3217160"/>
              <a:gd name="connsiteX16" fmla="*/ 3352101 w 3403797"/>
              <a:gd name="connsiteY16" fmla="*/ 3013605 h 3217160"/>
              <a:gd name="connsiteX17" fmla="*/ 2380551 w 3403797"/>
              <a:gd name="connsiteY17" fmla="*/ 2375429 h 3217160"/>
              <a:gd name="connsiteX18" fmla="*/ 2237676 w 3403797"/>
              <a:gd name="connsiteY18" fmla="*/ 2708804 h 3217160"/>
              <a:gd name="connsiteX19" fmla="*/ 1623310 w 3403797"/>
              <a:gd name="connsiteY19" fmla="*/ 2918355 h 3217160"/>
              <a:gd name="connsiteX20" fmla="*/ 1504251 w 3403797"/>
              <a:gd name="connsiteY20" fmla="*/ 2432579 h 3217160"/>
              <a:gd name="connsiteX21" fmla="*/ 732726 w 3403797"/>
              <a:gd name="connsiteY21" fmla="*/ 2842154 h 3217160"/>
              <a:gd name="connsiteX22" fmla="*/ 1199451 w 3403797"/>
              <a:gd name="connsiteY22" fmla="*/ 2051579 h 3217160"/>
              <a:gd name="connsiteX23" fmla="*/ 818452 w 3403797"/>
              <a:gd name="connsiteY23" fmla="*/ 2042054 h 3217160"/>
              <a:gd name="connsiteX24" fmla="*/ 980376 w 3403797"/>
              <a:gd name="connsiteY24" fmla="*/ 1708679 h 3217160"/>
              <a:gd name="connsiteX25" fmla="*/ 8822 w 3403797"/>
              <a:gd name="connsiteY25" fmla="*/ 1368955 h 3217160"/>
              <a:gd name="connsiteX0" fmla="*/ 8822 w 3403797"/>
              <a:gd name="connsiteY0" fmla="*/ 1368955 h 3217160"/>
              <a:gd name="connsiteX1" fmla="*/ 980376 w 3403797"/>
              <a:gd name="connsiteY1" fmla="*/ 1327679 h 3217160"/>
              <a:gd name="connsiteX2" fmla="*/ 970851 w 3403797"/>
              <a:gd name="connsiteY2" fmla="*/ 860954 h 3217160"/>
              <a:gd name="connsiteX3" fmla="*/ 1408998 w 3403797"/>
              <a:gd name="connsiteY3" fmla="*/ 1029231 h 3217160"/>
              <a:gd name="connsiteX4" fmla="*/ 951798 w 3403797"/>
              <a:gd name="connsiteY4" fmla="*/ 114830 h 3217160"/>
              <a:gd name="connsiteX5" fmla="*/ 1713798 w 3403797"/>
              <a:gd name="connsiteY5" fmla="*/ 813331 h 3217160"/>
              <a:gd name="connsiteX6" fmla="*/ 1858260 w 3403797"/>
              <a:gd name="connsiteY6" fmla="*/ 191030 h 3217160"/>
              <a:gd name="connsiteX7" fmla="*/ 2120198 w 3403797"/>
              <a:gd name="connsiteY7" fmla="*/ 826030 h 3217160"/>
              <a:gd name="connsiteX8" fmla="*/ 2983797 w 3403797"/>
              <a:gd name="connsiteY8" fmla="*/ 114830 h 3217160"/>
              <a:gd name="connsiteX9" fmla="*/ 2491672 w 3403797"/>
              <a:gd name="connsiteY9" fmla="*/ 1141942 h 3217160"/>
              <a:gd name="connsiteX10" fmla="*/ 2942524 w 3403797"/>
              <a:gd name="connsiteY10" fmla="*/ 1205443 h 3217160"/>
              <a:gd name="connsiteX11" fmla="*/ 2704399 w 3403797"/>
              <a:gd name="connsiteY11" fmla="*/ 1608668 h 3217160"/>
              <a:gd name="connsiteX12" fmla="*/ 3218749 w 3403797"/>
              <a:gd name="connsiteY12" fmla="*/ 1684868 h 3217160"/>
              <a:gd name="connsiteX13" fmla="*/ 3399725 w 3403797"/>
              <a:gd name="connsiteY13" fmla="*/ 1965855 h 3217160"/>
              <a:gd name="connsiteX14" fmla="*/ 3252085 w 3403797"/>
              <a:gd name="connsiteY14" fmla="*/ 2150005 h 3217160"/>
              <a:gd name="connsiteX15" fmla="*/ 2599626 w 3403797"/>
              <a:gd name="connsiteY15" fmla="*/ 2075393 h 3217160"/>
              <a:gd name="connsiteX16" fmla="*/ 3352101 w 3403797"/>
              <a:gd name="connsiteY16" fmla="*/ 3013605 h 3217160"/>
              <a:gd name="connsiteX17" fmla="*/ 2380551 w 3403797"/>
              <a:gd name="connsiteY17" fmla="*/ 2375429 h 3217160"/>
              <a:gd name="connsiteX18" fmla="*/ 2237676 w 3403797"/>
              <a:gd name="connsiteY18" fmla="*/ 2708804 h 3217160"/>
              <a:gd name="connsiteX19" fmla="*/ 1623310 w 3403797"/>
              <a:gd name="connsiteY19" fmla="*/ 2918355 h 3217160"/>
              <a:gd name="connsiteX20" fmla="*/ 1504251 w 3403797"/>
              <a:gd name="connsiteY20" fmla="*/ 2432579 h 3217160"/>
              <a:gd name="connsiteX21" fmla="*/ 732726 w 3403797"/>
              <a:gd name="connsiteY21" fmla="*/ 2842154 h 3217160"/>
              <a:gd name="connsiteX22" fmla="*/ 1199451 w 3403797"/>
              <a:gd name="connsiteY22" fmla="*/ 2051579 h 3217160"/>
              <a:gd name="connsiteX23" fmla="*/ 818452 w 3403797"/>
              <a:gd name="connsiteY23" fmla="*/ 2042054 h 3217160"/>
              <a:gd name="connsiteX24" fmla="*/ 980376 w 3403797"/>
              <a:gd name="connsiteY24" fmla="*/ 1708679 h 3217160"/>
              <a:gd name="connsiteX25" fmla="*/ 8822 w 3403797"/>
              <a:gd name="connsiteY25" fmla="*/ 1368955 h 3217160"/>
              <a:gd name="connsiteX0" fmla="*/ 8822 w 3403797"/>
              <a:gd name="connsiteY0" fmla="*/ 1368955 h 3217160"/>
              <a:gd name="connsiteX1" fmla="*/ 980376 w 3403797"/>
              <a:gd name="connsiteY1" fmla="*/ 1327679 h 3217160"/>
              <a:gd name="connsiteX2" fmla="*/ 970851 w 3403797"/>
              <a:gd name="connsiteY2" fmla="*/ 860954 h 3217160"/>
              <a:gd name="connsiteX3" fmla="*/ 1418523 w 3403797"/>
              <a:gd name="connsiteY3" fmla="*/ 953031 h 3217160"/>
              <a:gd name="connsiteX4" fmla="*/ 951798 w 3403797"/>
              <a:gd name="connsiteY4" fmla="*/ 114830 h 3217160"/>
              <a:gd name="connsiteX5" fmla="*/ 1713798 w 3403797"/>
              <a:gd name="connsiteY5" fmla="*/ 813331 h 3217160"/>
              <a:gd name="connsiteX6" fmla="*/ 1858260 w 3403797"/>
              <a:gd name="connsiteY6" fmla="*/ 191030 h 3217160"/>
              <a:gd name="connsiteX7" fmla="*/ 2120198 w 3403797"/>
              <a:gd name="connsiteY7" fmla="*/ 826030 h 3217160"/>
              <a:gd name="connsiteX8" fmla="*/ 2983797 w 3403797"/>
              <a:gd name="connsiteY8" fmla="*/ 114830 h 3217160"/>
              <a:gd name="connsiteX9" fmla="*/ 2491672 w 3403797"/>
              <a:gd name="connsiteY9" fmla="*/ 1141942 h 3217160"/>
              <a:gd name="connsiteX10" fmla="*/ 2942524 w 3403797"/>
              <a:gd name="connsiteY10" fmla="*/ 1205443 h 3217160"/>
              <a:gd name="connsiteX11" fmla="*/ 2704399 w 3403797"/>
              <a:gd name="connsiteY11" fmla="*/ 1608668 h 3217160"/>
              <a:gd name="connsiteX12" fmla="*/ 3218749 w 3403797"/>
              <a:gd name="connsiteY12" fmla="*/ 1684868 h 3217160"/>
              <a:gd name="connsiteX13" fmla="*/ 3399725 w 3403797"/>
              <a:gd name="connsiteY13" fmla="*/ 1965855 h 3217160"/>
              <a:gd name="connsiteX14" fmla="*/ 3252085 w 3403797"/>
              <a:gd name="connsiteY14" fmla="*/ 2150005 h 3217160"/>
              <a:gd name="connsiteX15" fmla="*/ 2599626 w 3403797"/>
              <a:gd name="connsiteY15" fmla="*/ 2075393 h 3217160"/>
              <a:gd name="connsiteX16" fmla="*/ 3352101 w 3403797"/>
              <a:gd name="connsiteY16" fmla="*/ 3013605 h 3217160"/>
              <a:gd name="connsiteX17" fmla="*/ 2380551 w 3403797"/>
              <a:gd name="connsiteY17" fmla="*/ 2375429 h 3217160"/>
              <a:gd name="connsiteX18" fmla="*/ 2237676 w 3403797"/>
              <a:gd name="connsiteY18" fmla="*/ 2708804 h 3217160"/>
              <a:gd name="connsiteX19" fmla="*/ 1623310 w 3403797"/>
              <a:gd name="connsiteY19" fmla="*/ 2918355 h 3217160"/>
              <a:gd name="connsiteX20" fmla="*/ 1504251 w 3403797"/>
              <a:gd name="connsiteY20" fmla="*/ 2432579 h 3217160"/>
              <a:gd name="connsiteX21" fmla="*/ 732726 w 3403797"/>
              <a:gd name="connsiteY21" fmla="*/ 2842154 h 3217160"/>
              <a:gd name="connsiteX22" fmla="*/ 1199451 w 3403797"/>
              <a:gd name="connsiteY22" fmla="*/ 2051579 h 3217160"/>
              <a:gd name="connsiteX23" fmla="*/ 818452 w 3403797"/>
              <a:gd name="connsiteY23" fmla="*/ 2042054 h 3217160"/>
              <a:gd name="connsiteX24" fmla="*/ 980376 w 3403797"/>
              <a:gd name="connsiteY24" fmla="*/ 1708679 h 3217160"/>
              <a:gd name="connsiteX25" fmla="*/ 8822 w 3403797"/>
              <a:gd name="connsiteY25" fmla="*/ 1368955 h 3217160"/>
              <a:gd name="connsiteX0" fmla="*/ 8822 w 3403797"/>
              <a:gd name="connsiteY0" fmla="*/ 1368955 h 3217160"/>
              <a:gd name="connsiteX1" fmla="*/ 980376 w 3403797"/>
              <a:gd name="connsiteY1" fmla="*/ 1327679 h 3217160"/>
              <a:gd name="connsiteX2" fmla="*/ 970851 w 3403797"/>
              <a:gd name="connsiteY2" fmla="*/ 860954 h 3217160"/>
              <a:gd name="connsiteX3" fmla="*/ 1418523 w 3403797"/>
              <a:gd name="connsiteY3" fmla="*/ 953031 h 3217160"/>
              <a:gd name="connsiteX4" fmla="*/ 951798 w 3403797"/>
              <a:gd name="connsiteY4" fmla="*/ 114830 h 3217160"/>
              <a:gd name="connsiteX5" fmla="*/ 1713798 w 3403797"/>
              <a:gd name="connsiteY5" fmla="*/ 813331 h 3217160"/>
              <a:gd name="connsiteX6" fmla="*/ 1858260 w 3403797"/>
              <a:gd name="connsiteY6" fmla="*/ 191030 h 3217160"/>
              <a:gd name="connsiteX7" fmla="*/ 2120198 w 3403797"/>
              <a:gd name="connsiteY7" fmla="*/ 826030 h 3217160"/>
              <a:gd name="connsiteX8" fmla="*/ 2983797 w 3403797"/>
              <a:gd name="connsiteY8" fmla="*/ 114830 h 3217160"/>
              <a:gd name="connsiteX9" fmla="*/ 2491672 w 3403797"/>
              <a:gd name="connsiteY9" fmla="*/ 1141942 h 3217160"/>
              <a:gd name="connsiteX10" fmla="*/ 2942524 w 3403797"/>
              <a:gd name="connsiteY10" fmla="*/ 1205443 h 3217160"/>
              <a:gd name="connsiteX11" fmla="*/ 2704399 w 3403797"/>
              <a:gd name="connsiteY11" fmla="*/ 1608668 h 3217160"/>
              <a:gd name="connsiteX12" fmla="*/ 3218749 w 3403797"/>
              <a:gd name="connsiteY12" fmla="*/ 1684868 h 3217160"/>
              <a:gd name="connsiteX13" fmla="*/ 3399725 w 3403797"/>
              <a:gd name="connsiteY13" fmla="*/ 1965855 h 3217160"/>
              <a:gd name="connsiteX14" fmla="*/ 3252085 w 3403797"/>
              <a:gd name="connsiteY14" fmla="*/ 2150005 h 3217160"/>
              <a:gd name="connsiteX15" fmla="*/ 2599626 w 3403797"/>
              <a:gd name="connsiteY15" fmla="*/ 2075393 h 3217160"/>
              <a:gd name="connsiteX16" fmla="*/ 3352101 w 3403797"/>
              <a:gd name="connsiteY16" fmla="*/ 3013605 h 3217160"/>
              <a:gd name="connsiteX17" fmla="*/ 2380551 w 3403797"/>
              <a:gd name="connsiteY17" fmla="*/ 2375429 h 3217160"/>
              <a:gd name="connsiteX18" fmla="*/ 2237676 w 3403797"/>
              <a:gd name="connsiteY18" fmla="*/ 2708804 h 3217160"/>
              <a:gd name="connsiteX19" fmla="*/ 1623310 w 3403797"/>
              <a:gd name="connsiteY19" fmla="*/ 2918355 h 3217160"/>
              <a:gd name="connsiteX20" fmla="*/ 1504251 w 3403797"/>
              <a:gd name="connsiteY20" fmla="*/ 2432579 h 3217160"/>
              <a:gd name="connsiteX21" fmla="*/ 732726 w 3403797"/>
              <a:gd name="connsiteY21" fmla="*/ 2842154 h 3217160"/>
              <a:gd name="connsiteX22" fmla="*/ 1199451 w 3403797"/>
              <a:gd name="connsiteY22" fmla="*/ 2051579 h 3217160"/>
              <a:gd name="connsiteX23" fmla="*/ 818452 w 3403797"/>
              <a:gd name="connsiteY23" fmla="*/ 2042054 h 3217160"/>
              <a:gd name="connsiteX24" fmla="*/ 980376 w 3403797"/>
              <a:gd name="connsiteY24" fmla="*/ 1708679 h 3217160"/>
              <a:gd name="connsiteX25" fmla="*/ 8822 w 3403797"/>
              <a:gd name="connsiteY25" fmla="*/ 1368955 h 3217160"/>
              <a:gd name="connsiteX0" fmla="*/ 8822 w 3403797"/>
              <a:gd name="connsiteY0" fmla="*/ 1368955 h 3217160"/>
              <a:gd name="connsiteX1" fmla="*/ 980376 w 3403797"/>
              <a:gd name="connsiteY1" fmla="*/ 1327679 h 3217160"/>
              <a:gd name="connsiteX2" fmla="*/ 970851 w 3403797"/>
              <a:gd name="connsiteY2" fmla="*/ 860954 h 3217160"/>
              <a:gd name="connsiteX3" fmla="*/ 1418523 w 3403797"/>
              <a:gd name="connsiteY3" fmla="*/ 953031 h 3217160"/>
              <a:gd name="connsiteX4" fmla="*/ 951798 w 3403797"/>
              <a:gd name="connsiteY4" fmla="*/ 114830 h 3217160"/>
              <a:gd name="connsiteX5" fmla="*/ 1713798 w 3403797"/>
              <a:gd name="connsiteY5" fmla="*/ 813331 h 3217160"/>
              <a:gd name="connsiteX6" fmla="*/ 1858260 w 3403797"/>
              <a:gd name="connsiteY6" fmla="*/ 191030 h 3217160"/>
              <a:gd name="connsiteX7" fmla="*/ 2120198 w 3403797"/>
              <a:gd name="connsiteY7" fmla="*/ 826030 h 3217160"/>
              <a:gd name="connsiteX8" fmla="*/ 2983797 w 3403797"/>
              <a:gd name="connsiteY8" fmla="*/ 114830 h 3217160"/>
              <a:gd name="connsiteX9" fmla="*/ 2491672 w 3403797"/>
              <a:gd name="connsiteY9" fmla="*/ 1141942 h 3217160"/>
              <a:gd name="connsiteX10" fmla="*/ 2942524 w 3403797"/>
              <a:gd name="connsiteY10" fmla="*/ 1205443 h 3217160"/>
              <a:gd name="connsiteX11" fmla="*/ 2704399 w 3403797"/>
              <a:gd name="connsiteY11" fmla="*/ 1608668 h 3217160"/>
              <a:gd name="connsiteX12" fmla="*/ 3218749 w 3403797"/>
              <a:gd name="connsiteY12" fmla="*/ 1684868 h 3217160"/>
              <a:gd name="connsiteX13" fmla="*/ 3399725 w 3403797"/>
              <a:gd name="connsiteY13" fmla="*/ 1965855 h 3217160"/>
              <a:gd name="connsiteX14" fmla="*/ 3252085 w 3403797"/>
              <a:gd name="connsiteY14" fmla="*/ 2150005 h 3217160"/>
              <a:gd name="connsiteX15" fmla="*/ 2599626 w 3403797"/>
              <a:gd name="connsiteY15" fmla="*/ 2075393 h 3217160"/>
              <a:gd name="connsiteX16" fmla="*/ 3352101 w 3403797"/>
              <a:gd name="connsiteY16" fmla="*/ 3013605 h 3217160"/>
              <a:gd name="connsiteX17" fmla="*/ 2380551 w 3403797"/>
              <a:gd name="connsiteY17" fmla="*/ 2375429 h 3217160"/>
              <a:gd name="connsiteX18" fmla="*/ 2237676 w 3403797"/>
              <a:gd name="connsiteY18" fmla="*/ 2708804 h 3217160"/>
              <a:gd name="connsiteX19" fmla="*/ 1623310 w 3403797"/>
              <a:gd name="connsiteY19" fmla="*/ 2918355 h 3217160"/>
              <a:gd name="connsiteX20" fmla="*/ 1504251 w 3403797"/>
              <a:gd name="connsiteY20" fmla="*/ 2432579 h 3217160"/>
              <a:gd name="connsiteX21" fmla="*/ 732726 w 3403797"/>
              <a:gd name="connsiteY21" fmla="*/ 2842154 h 3217160"/>
              <a:gd name="connsiteX22" fmla="*/ 1199451 w 3403797"/>
              <a:gd name="connsiteY22" fmla="*/ 2051579 h 3217160"/>
              <a:gd name="connsiteX23" fmla="*/ 818452 w 3403797"/>
              <a:gd name="connsiteY23" fmla="*/ 2042054 h 3217160"/>
              <a:gd name="connsiteX24" fmla="*/ 980376 w 3403797"/>
              <a:gd name="connsiteY24" fmla="*/ 1708679 h 3217160"/>
              <a:gd name="connsiteX25" fmla="*/ 8822 w 3403797"/>
              <a:gd name="connsiteY25" fmla="*/ 1368955 h 3217160"/>
              <a:gd name="connsiteX0" fmla="*/ 13266 w 3408241"/>
              <a:gd name="connsiteY0" fmla="*/ 1368955 h 3217160"/>
              <a:gd name="connsiteX1" fmla="*/ 984820 w 3408241"/>
              <a:gd name="connsiteY1" fmla="*/ 1327679 h 3217160"/>
              <a:gd name="connsiteX2" fmla="*/ 975295 w 3408241"/>
              <a:gd name="connsiteY2" fmla="*/ 860954 h 3217160"/>
              <a:gd name="connsiteX3" fmla="*/ 1422967 w 3408241"/>
              <a:gd name="connsiteY3" fmla="*/ 953031 h 3217160"/>
              <a:gd name="connsiteX4" fmla="*/ 956242 w 3408241"/>
              <a:gd name="connsiteY4" fmla="*/ 114830 h 3217160"/>
              <a:gd name="connsiteX5" fmla="*/ 1718242 w 3408241"/>
              <a:gd name="connsiteY5" fmla="*/ 813331 h 3217160"/>
              <a:gd name="connsiteX6" fmla="*/ 1862704 w 3408241"/>
              <a:gd name="connsiteY6" fmla="*/ 191030 h 3217160"/>
              <a:gd name="connsiteX7" fmla="*/ 2124642 w 3408241"/>
              <a:gd name="connsiteY7" fmla="*/ 826030 h 3217160"/>
              <a:gd name="connsiteX8" fmla="*/ 2988241 w 3408241"/>
              <a:gd name="connsiteY8" fmla="*/ 114830 h 3217160"/>
              <a:gd name="connsiteX9" fmla="*/ 2496116 w 3408241"/>
              <a:gd name="connsiteY9" fmla="*/ 1141942 h 3217160"/>
              <a:gd name="connsiteX10" fmla="*/ 2946968 w 3408241"/>
              <a:gd name="connsiteY10" fmla="*/ 1205443 h 3217160"/>
              <a:gd name="connsiteX11" fmla="*/ 2708843 w 3408241"/>
              <a:gd name="connsiteY11" fmla="*/ 1608668 h 3217160"/>
              <a:gd name="connsiteX12" fmla="*/ 3223193 w 3408241"/>
              <a:gd name="connsiteY12" fmla="*/ 1684868 h 3217160"/>
              <a:gd name="connsiteX13" fmla="*/ 3404169 w 3408241"/>
              <a:gd name="connsiteY13" fmla="*/ 1965855 h 3217160"/>
              <a:gd name="connsiteX14" fmla="*/ 3256529 w 3408241"/>
              <a:gd name="connsiteY14" fmla="*/ 2150005 h 3217160"/>
              <a:gd name="connsiteX15" fmla="*/ 2604070 w 3408241"/>
              <a:gd name="connsiteY15" fmla="*/ 2075393 h 3217160"/>
              <a:gd name="connsiteX16" fmla="*/ 3356545 w 3408241"/>
              <a:gd name="connsiteY16" fmla="*/ 3013605 h 3217160"/>
              <a:gd name="connsiteX17" fmla="*/ 2384995 w 3408241"/>
              <a:gd name="connsiteY17" fmla="*/ 2375429 h 3217160"/>
              <a:gd name="connsiteX18" fmla="*/ 2242120 w 3408241"/>
              <a:gd name="connsiteY18" fmla="*/ 2708804 h 3217160"/>
              <a:gd name="connsiteX19" fmla="*/ 1627754 w 3408241"/>
              <a:gd name="connsiteY19" fmla="*/ 2918355 h 3217160"/>
              <a:gd name="connsiteX20" fmla="*/ 1508695 w 3408241"/>
              <a:gd name="connsiteY20" fmla="*/ 2432579 h 3217160"/>
              <a:gd name="connsiteX21" fmla="*/ 737170 w 3408241"/>
              <a:gd name="connsiteY21" fmla="*/ 2842154 h 3217160"/>
              <a:gd name="connsiteX22" fmla="*/ 1203895 w 3408241"/>
              <a:gd name="connsiteY22" fmla="*/ 2051579 h 3217160"/>
              <a:gd name="connsiteX23" fmla="*/ 822896 w 3408241"/>
              <a:gd name="connsiteY23" fmla="*/ 2042054 h 3217160"/>
              <a:gd name="connsiteX24" fmla="*/ 984820 w 3408241"/>
              <a:gd name="connsiteY24" fmla="*/ 1708679 h 3217160"/>
              <a:gd name="connsiteX25" fmla="*/ 13266 w 3408241"/>
              <a:gd name="connsiteY25" fmla="*/ 1368955 h 3217160"/>
              <a:gd name="connsiteX0" fmla="*/ 13266 w 3408241"/>
              <a:gd name="connsiteY0" fmla="*/ 1368955 h 3217160"/>
              <a:gd name="connsiteX1" fmla="*/ 984820 w 3408241"/>
              <a:gd name="connsiteY1" fmla="*/ 1327679 h 3217160"/>
              <a:gd name="connsiteX2" fmla="*/ 975295 w 3408241"/>
              <a:gd name="connsiteY2" fmla="*/ 860954 h 3217160"/>
              <a:gd name="connsiteX3" fmla="*/ 1422967 w 3408241"/>
              <a:gd name="connsiteY3" fmla="*/ 953031 h 3217160"/>
              <a:gd name="connsiteX4" fmla="*/ 956242 w 3408241"/>
              <a:gd name="connsiteY4" fmla="*/ 114830 h 3217160"/>
              <a:gd name="connsiteX5" fmla="*/ 1718242 w 3408241"/>
              <a:gd name="connsiteY5" fmla="*/ 813331 h 3217160"/>
              <a:gd name="connsiteX6" fmla="*/ 1862704 w 3408241"/>
              <a:gd name="connsiteY6" fmla="*/ 191030 h 3217160"/>
              <a:gd name="connsiteX7" fmla="*/ 2124642 w 3408241"/>
              <a:gd name="connsiteY7" fmla="*/ 826030 h 3217160"/>
              <a:gd name="connsiteX8" fmla="*/ 2988241 w 3408241"/>
              <a:gd name="connsiteY8" fmla="*/ 114830 h 3217160"/>
              <a:gd name="connsiteX9" fmla="*/ 2496116 w 3408241"/>
              <a:gd name="connsiteY9" fmla="*/ 1141942 h 3217160"/>
              <a:gd name="connsiteX10" fmla="*/ 2946968 w 3408241"/>
              <a:gd name="connsiteY10" fmla="*/ 1205443 h 3217160"/>
              <a:gd name="connsiteX11" fmla="*/ 2708843 w 3408241"/>
              <a:gd name="connsiteY11" fmla="*/ 1608668 h 3217160"/>
              <a:gd name="connsiteX12" fmla="*/ 3223193 w 3408241"/>
              <a:gd name="connsiteY12" fmla="*/ 1684868 h 3217160"/>
              <a:gd name="connsiteX13" fmla="*/ 3404169 w 3408241"/>
              <a:gd name="connsiteY13" fmla="*/ 1965855 h 3217160"/>
              <a:gd name="connsiteX14" fmla="*/ 3256529 w 3408241"/>
              <a:gd name="connsiteY14" fmla="*/ 2150005 h 3217160"/>
              <a:gd name="connsiteX15" fmla="*/ 2604070 w 3408241"/>
              <a:gd name="connsiteY15" fmla="*/ 2075393 h 3217160"/>
              <a:gd name="connsiteX16" fmla="*/ 3356545 w 3408241"/>
              <a:gd name="connsiteY16" fmla="*/ 3013605 h 3217160"/>
              <a:gd name="connsiteX17" fmla="*/ 2384995 w 3408241"/>
              <a:gd name="connsiteY17" fmla="*/ 2375429 h 3217160"/>
              <a:gd name="connsiteX18" fmla="*/ 2218307 w 3408241"/>
              <a:gd name="connsiteY18" fmla="*/ 2656417 h 3217160"/>
              <a:gd name="connsiteX19" fmla="*/ 1627754 w 3408241"/>
              <a:gd name="connsiteY19" fmla="*/ 2918355 h 3217160"/>
              <a:gd name="connsiteX20" fmla="*/ 1508695 w 3408241"/>
              <a:gd name="connsiteY20" fmla="*/ 2432579 h 3217160"/>
              <a:gd name="connsiteX21" fmla="*/ 737170 w 3408241"/>
              <a:gd name="connsiteY21" fmla="*/ 2842154 h 3217160"/>
              <a:gd name="connsiteX22" fmla="*/ 1203895 w 3408241"/>
              <a:gd name="connsiteY22" fmla="*/ 2051579 h 3217160"/>
              <a:gd name="connsiteX23" fmla="*/ 822896 w 3408241"/>
              <a:gd name="connsiteY23" fmla="*/ 2042054 h 3217160"/>
              <a:gd name="connsiteX24" fmla="*/ 984820 w 3408241"/>
              <a:gd name="connsiteY24" fmla="*/ 1708679 h 3217160"/>
              <a:gd name="connsiteX25" fmla="*/ 13266 w 3408241"/>
              <a:gd name="connsiteY25" fmla="*/ 1368955 h 3217160"/>
              <a:gd name="connsiteX0" fmla="*/ 13266 w 3408241"/>
              <a:gd name="connsiteY0" fmla="*/ 1368955 h 3217160"/>
              <a:gd name="connsiteX1" fmla="*/ 984820 w 3408241"/>
              <a:gd name="connsiteY1" fmla="*/ 1327679 h 3217160"/>
              <a:gd name="connsiteX2" fmla="*/ 975295 w 3408241"/>
              <a:gd name="connsiteY2" fmla="*/ 860954 h 3217160"/>
              <a:gd name="connsiteX3" fmla="*/ 1422967 w 3408241"/>
              <a:gd name="connsiteY3" fmla="*/ 953031 h 3217160"/>
              <a:gd name="connsiteX4" fmla="*/ 956242 w 3408241"/>
              <a:gd name="connsiteY4" fmla="*/ 114830 h 3217160"/>
              <a:gd name="connsiteX5" fmla="*/ 1718242 w 3408241"/>
              <a:gd name="connsiteY5" fmla="*/ 813331 h 3217160"/>
              <a:gd name="connsiteX6" fmla="*/ 1862704 w 3408241"/>
              <a:gd name="connsiteY6" fmla="*/ 191030 h 3217160"/>
              <a:gd name="connsiteX7" fmla="*/ 2124642 w 3408241"/>
              <a:gd name="connsiteY7" fmla="*/ 826030 h 3217160"/>
              <a:gd name="connsiteX8" fmla="*/ 2988241 w 3408241"/>
              <a:gd name="connsiteY8" fmla="*/ 114830 h 3217160"/>
              <a:gd name="connsiteX9" fmla="*/ 2496116 w 3408241"/>
              <a:gd name="connsiteY9" fmla="*/ 1141942 h 3217160"/>
              <a:gd name="connsiteX10" fmla="*/ 2946968 w 3408241"/>
              <a:gd name="connsiteY10" fmla="*/ 1205443 h 3217160"/>
              <a:gd name="connsiteX11" fmla="*/ 2708843 w 3408241"/>
              <a:gd name="connsiteY11" fmla="*/ 1608668 h 3217160"/>
              <a:gd name="connsiteX12" fmla="*/ 3223193 w 3408241"/>
              <a:gd name="connsiteY12" fmla="*/ 1684868 h 3217160"/>
              <a:gd name="connsiteX13" fmla="*/ 3404169 w 3408241"/>
              <a:gd name="connsiteY13" fmla="*/ 1965855 h 3217160"/>
              <a:gd name="connsiteX14" fmla="*/ 3256529 w 3408241"/>
              <a:gd name="connsiteY14" fmla="*/ 2150005 h 3217160"/>
              <a:gd name="connsiteX15" fmla="*/ 2604070 w 3408241"/>
              <a:gd name="connsiteY15" fmla="*/ 2075393 h 3217160"/>
              <a:gd name="connsiteX16" fmla="*/ 3356545 w 3408241"/>
              <a:gd name="connsiteY16" fmla="*/ 3013605 h 3217160"/>
              <a:gd name="connsiteX17" fmla="*/ 2384995 w 3408241"/>
              <a:gd name="connsiteY17" fmla="*/ 2375429 h 3217160"/>
              <a:gd name="connsiteX18" fmla="*/ 2218307 w 3408241"/>
              <a:gd name="connsiteY18" fmla="*/ 2656417 h 3217160"/>
              <a:gd name="connsiteX19" fmla="*/ 1627754 w 3408241"/>
              <a:gd name="connsiteY19" fmla="*/ 2918355 h 3217160"/>
              <a:gd name="connsiteX20" fmla="*/ 1508695 w 3408241"/>
              <a:gd name="connsiteY20" fmla="*/ 2432579 h 3217160"/>
              <a:gd name="connsiteX21" fmla="*/ 737170 w 3408241"/>
              <a:gd name="connsiteY21" fmla="*/ 2842154 h 3217160"/>
              <a:gd name="connsiteX22" fmla="*/ 1203895 w 3408241"/>
              <a:gd name="connsiteY22" fmla="*/ 2051579 h 3217160"/>
              <a:gd name="connsiteX23" fmla="*/ 822896 w 3408241"/>
              <a:gd name="connsiteY23" fmla="*/ 2042054 h 3217160"/>
              <a:gd name="connsiteX24" fmla="*/ 984820 w 3408241"/>
              <a:gd name="connsiteY24" fmla="*/ 1708679 h 3217160"/>
              <a:gd name="connsiteX25" fmla="*/ 13266 w 3408241"/>
              <a:gd name="connsiteY25" fmla="*/ 1368955 h 3217160"/>
              <a:gd name="connsiteX0" fmla="*/ 13266 w 3408241"/>
              <a:gd name="connsiteY0" fmla="*/ 1368955 h 3217160"/>
              <a:gd name="connsiteX1" fmla="*/ 984820 w 3408241"/>
              <a:gd name="connsiteY1" fmla="*/ 1327679 h 3217160"/>
              <a:gd name="connsiteX2" fmla="*/ 975295 w 3408241"/>
              <a:gd name="connsiteY2" fmla="*/ 860954 h 3217160"/>
              <a:gd name="connsiteX3" fmla="*/ 1422967 w 3408241"/>
              <a:gd name="connsiteY3" fmla="*/ 953031 h 3217160"/>
              <a:gd name="connsiteX4" fmla="*/ 956242 w 3408241"/>
              <a:gd name="connsiteY4" fmla="*/ 114830 h 3217160"/>
              <a:gd name="connsiteX5" fmla="*/ 1718242 w 3408241"/>
              <a:gd name="connsiteY5" fmla="*/ 813331 h 3217160"/>
              <a:gd name="connsiteX6" fmla="*/ 1862704 w 3408241"/>
              <a:gd name="connsiteY6" fmla="*/ 191030 h 3217160"/>
              <a:gd name="connsiteX7" fmla="*/ 2124642 w 3408241"/>
              <a:gd name="connsiteY7" fmla="*/ 826030 h 3217160"/>
              <a:gd name="connsiteX8" fmla="*/ 2988241 w 3408241"/>
              <a:gd name="connsiteY8" fmla="*/ 114830 h 3217160"/>
              <a:gd name="connsiteX9" fmla="*/ 2496116 w 3408241"/>
              <a:gd name="connsiteY9" fmla="*/ 1141942 h 3217160"/>
              <a:gd name="connsiteX10" fmla="*/ 2946968 w 3408241"/>
              <a:gd name="connsiteY10" fmla="*/ 1205443 h 3217160"/>
              <a:gd name="connsiteX11" fmla="*/ 2708843 w 3408241"/>
              <a:gd name="connsiteY11" fmla="*/ 1608668 h 3217160"/>
              <a:gd name="connsiteX12" fmla="*/ 3223193 w 3408241"/>
              <a:gd name="connsiteY12" fmla="*/ 1684868 h 3217160"/>
              <a:gd name="connsiteX13" fmla="*/ 3404169 w 3408241"/>
              <a:gd name="connsiteY13" fmla="*/ 1965855 h 3217160"/>
              <a:gd name="connsiteX14" fmla="*/ 3256529 w 3408241"/>
              <a:gd name="connsiteY14" fmla="*/ 2150005 h 3217160"/>
              <a:gd name="connsiteX15" fmla="*/ 2604070 w 3408241"/>
              <a:gd name="connsiteY15" fmla="*/ 2075393 h 3217160"/>
              <a:gd name="connsiteX16" fmla="*/ 3356545 w 3408241"/>
              <a:gd name="connsiteY16" fmla="*/ 3013605 h 3217160"/>
              <a:gd name="connsiteX17" fmla="*/ 2384995 w 3408241"/>
              <a:gd name="connsiteY17" fmla="*/ 2375429 h 3217160"/>
              <a:gd name="connsiteX18" fmla="*/ 2218307 w 3408241"/>
              <a:gd name="connsiteY18" fmla="*/ 2656417 h 3217160"/>
              <a:gd name="connsiteX19" fmla="*/ 1627754 w 3408241"/>
              <a:gd name="connsiteY19" fmla="*/ 2918355 h 3217160"/>
              <a:gd name="connsiteX20" fmla="*/ 1508695 w 3408241"/>
              <a:gd name="connsiteY20" fmla="*/ 2432579 h 3217160"/>
              <a:gd name="connsiteX21" fmla="*/ 737170 w 3408241"/>
              <a:gd name="connsiteY21" fmla="*/ 2842154 h 3217160"/>
              <a:gd name="connsiteX22" fmla="*/ 1203895 w 3408241"/>
              <a:gd name="connsiteY22" fmla="*/ 2051579 h 3217160"/>
              <a:gd name="connsiteX23" fmla="*/ 822896 w 3408241"/>
              <a:gd name="connsiteY23" fmla="*/ 2042054 h 3217160"/>
              <a:gd name="connsiteX24" fmla="*/ 984820 w 3408241"/>
              <a:gd name="connsiteY24" fmla="*/ 1708679 h 3217160"/>
              <a:gd name="connsiteX25" fmla="*/ 13266 w 3408241"/>
              <a:gd name="connsiteY25" fmla="*/ 1368955 h 3217160"/>
              <a:gd name="connsiteX0" fmla="*/ 13266 w 3408241"/>
              <a:gd name="connsiteY0" fmla="*/ 1368955 h 3217160"/>
              <a:gd name="connsiteX1" fmla="*/ 984820 w 3408241"/>
              <a:gd name="connsiteY1" fmla="*/ 1327679 h 3217160"/>
              <a:gd name="connsiteX2" fmla="*/ 975295 w 3408241"/>
              <a:gd name="connsiteY2" fmla="*/ 860954 h 3217160"/>
              <a:gd name="connsiteX3" fmla="*/ 1422967 w 3408241"/>
              <a:gd name="connsiteY3" fmla="*/ 953031 h 3217160"/>
              <a:gd name="connsiteX4" fmla="*/ 956242 w 3408241"/>
              <a:gd name="connsiteY4" fmla="*/ 114830 h 3217160"/>
              <a:gd name="connsiteX5" fmla="*/ 1718242 w 3408241"/>
              <a:gd name="connsiteY5" fmla="*/ 813331 h 3217160"/>
              <a:gd name="connsiteX6" fmla="*/ 1862704 w 3408241"/>
              <a:gd name="connsiteY6" fmla="*/ 191030 h 3217160"/>
              <a:gd name="connsiteX7" fmla="*/ 2124642 w 3408241"/>
              <a:gd name="connsiteY7" fmla="*/ 826030 h 3217160"/>
              <a:gd name="connsiteX8" fmla="*/ 2988241 w 3408241"/>
              <a:gd name="connsiteY8" fmla="*/ 114830 h 3217160"/>
              <a:gd name="connsiteX9" fmla="*/ 2496116 w 3408241"/>
              <a:gd name="connsiteY9" fmla="*/ 1141942 h 3217160"/>
              <a:gd name="connsiteX10" fmla="*/ 2946968 w 3408241"/>
              <a:gd name="connsiteY10" fmla="*/ 1205443 h 3217160"/>
              <a:gd name="connsiteX11" fmla="*/ 2708843 w 3408241"/>
              <a:gd name="connsiteY11" fmla="*/ 1608668 h 3217160"/>
              <a:gd name="connsiteX12" fmla="*/ 3223193 w 3408241"/>
              <a:gd name="connsiteY12" fmla="*/ 1684868 h 3217160"/>
              <a:gd name="connsiteX13" fmla="*/ 3404169 w 3408241"/>
              <a:gd name="connsiteY13" fmla="*/ 1965855 h 3217160"/>
              <a:gd name="connsiteX14" fmla="*/ 3256529 w 3408241"/>
              <a:gd name="connsiteY14" fmla="*/ 2150005 h 3217160"/>
              <a:gd name="connsiteX15" fmla="*/ 2604070 w 3408241"/>
              <a:gd name="connsiteY15" fmla="*/ 2075393 h 3217160"/>
              <a:gd name="connsiteX16" fmla="*/ 3356545 w 3408241"/>
              <a:gd name="connsiteY16" fmla="*/ 3013605 h 3217160"/>
              <a:gd name="connsiteX17" fmla="*/ 2384995 w 3408241"/>
              <a:gd name="connsiteY17" fmla="*/ 2375429 h 3217160"/>
              <a:gd name="connsiteX18" fmla="*/ 2218307 w 3408241"/>
              <a:gd name="connsiteY18" fmla="*/ 2656417 h 3217160"/>
              <a:gd name="connsiteX19" fmla="*/ 1627754 w 3408241"/>
              <a:gd name="connsiteY19" fmla="*/ 2918355 h 3217160"/>
              <a:gd name="connsiteX20" fmla="*/ 1508695 w 3408241"/>
              <a:gd name="connsiteY20" fmla="*/ 2432579 h 3217160"/>
              <a:gd name="connsiteX21" fmla="*/ 737170 w 3408241"/>
              <a:gd name="connsiteY21" fmla="*/ 2842154 h 3217160"/>
              <a:gd name="connsiteX22" fmla="*/ 1203895 w 3408241"/>
              <a:gd name="connsiteY22" fmla="*/ 2051579 h 3217160"/>
              <a:gd name="connsiteX23" fmla="*/ 822896 w 3408241"/>
              <a:gd name="connsiteY23" fmla="*/ 2042054 h 3217160"/>
              <a:gd name="connsiteX24" fmla="*/ 984820 w 3408241"/>
              <a:gd name="connsiteY24" fmla="*/ 1708679 h 3217160"/>
              <a:gd name="connsiteX25" fmla="*/ 13266 w 3408241"/>
              <a:gd name="connsiteY25" fmla="*/ 1368955 h 3217160"/>
              <a:gd name="connsiteX0" fmla="*/ 13266 w 3408241"/>
              <a:gd name="connsiteY0" fmla="*/ 1368955 h 3217160"/>
              <a:gd name="connsiteX1" fmla="*/ 984820 w 3408241"/>
              <a:gd name="connsiteY1" fmla="*/ 1327679 h 3217160"/>
              <a:gd name="connsiteX2" fmla="*/ 975295 w 3408241"/>
              <a:gd name="connsiteY2" fmla="*/ 860954 h 3217160"/>
              <a:gd name="connsiteX3" fmla="*/ 1422967 w 3408241"/>
              <a:gd name="connsiteY3" fmla="*/ 953031 h 3217160"/>
              <a:gd name="connsiteX4" fmla="*/ 956242 w 3408241"/>
              <a:gd name="connsiteY4" fmla="*/ 114830 h 3217160"/>
              <a:gd name="connsiteX5" fmla="*/ 1718242 w 3408241"/>
              <a:gd name="connsiteY5" fmla="*/ 813331 h 3217160"/>
              <a:gd name="connsiteX6" fmla="*/ 1862704 w 3408241"/>
              <a:gd name="connsiteY6" fmla="*/ 191030 h 3217160"/>
              <a:gd name="connsiteX7" fmla="*/ 2124642 w 3408241"/>
              <a:gd name="connsiteY7" fmla="*/ 826030 h 3217160"/>
              <a:gd name="connsiteX8" fmla="*/ 2988241 w 3408241"/>
              <a:gd name="connsiteY8" fmla="*/ 114830 h 3217160"/>
              <a:gd name="connsiteX9" fmla="*/ 2496116 w 3408241"/>
              <a:gd name="connsiteY9" fmla="*/ 1141942 h 3217160"/>
              <a:gd name="connsiteX10" fmla="*/ 2946968 w 3408241"/>
              <a:gd name="connsiteY10" fmla="*/ 1205443 h 3217160"/>
              <a:gd name="connsiteX11" fmla="*/ 2708843 w 3408241"/>
              <a:gd name="connsiteY11" fmla="*/ 1608668 h 3217160"/>
              <a:gd name="connsiteX12" fmla="*/ 3223193 w 3408241"/>
              <a:gd name="connsiteY12" fmla="*/ 1684868 h 3217160"/>
              <a:gd name="connsiteX13" fmla="*/ 3404169 w 3408241"/>
              <a:gd name="connsiteY13" fmla="*/ 1965855 h 3217160"/>
              <a:gd name="connsiteX14" fmla="*/ 3256529 w 3408241"/>
              <a:gd name="connsiteY14" fmla="*/ 2150005 h 3217160"/>
              <a:gd name="connsiteX15" fmla="*/ 2604070 w 3408241"/>
              <a:gd name="connsiteY15" fmla="*/ 2075393 h 3217160"/>
              <a:gd name="connsiteX16" fmla="*/ 3356545 w 3408241"/>
              <a:gd name="connsiteY16" fmla="*/ 3013605 h 3217160"/>
              <a:gd name="connsiteX17" fmla="*/ 2384995 w 3408241"/>
              <a:gd name="connsiteY17" fmla="*/ 2375429 h 3217160"/>
              <a:gd name="connsiteX18" fmla="*/ 2218307 w 3408241"/>
              <a:gd name="connsiteY18" fmla="*/ 2656417 h 3217160"/>
              <a:gd name="connsiteX19" fmla="*/ 1627754 w 3408241"/>
              <a:gd name="connsiteY19" fmla="*/ 2918355 h 3217160"/>
              <a:gd name="connsiteX20" fmla="*/ 1508695 w 3408241"/>
              <a:gd name="connsiteY20" fmla="*/ 2432579 h 3217160"/>
              <a:gd name="connsiteX21" fmla="*/ 737170 w 3408241"/>
              <a:gd name="connsiteY21" fmla="*/ 2842154 h 3217160"/>
              <a:gd name="connsiteX22" fmla="*/ 1203895 w 3408241"/>
              <a:gd name="connsiteY22" fmla="*/ 2051579 h 3217160"/>
              <a:gd name="connsiteX23" fmla="*/ 822896 w 3408241"/>
              <a:gd name="connsiteY23" fmla="*/ 2042054 h 3217160"/>
              <a:gd name="connsiteX24" fmla="*/ 984820 w 3408241"/>
              <a:gd name="connsiteY24" fmla="*/ 1708679 h 3217160"/>
              <a:gd name="connsiteX25" fmla="*/ 13266 w 3408241"/>
              <a:gd name="connsiteY25" fmla="*/ 1368955 h 3217160"/>
              <a:gd name="connsiteX0" fmla="*/ 13266 w 3408241"/>
              <a:gd name="connsiteY0" fmla="*/ 1368955 h 3217160"/>
              <a:gd name="connsiteX1" fmla="*/ 984820 w 3408241"/>
              <a:gd name="connsiteY1" fmla="*/ 1327679 h 3217160"/>
              <a:gd name="connsiteX2" fmla="*/ 975295 w 3408241"/>
              <a:gd name="connsiteY2" fmla="*/ 860954 h 3217160"/>
              <a:gd name="connsiteX3" fmla="*/ 1422967 w 3408241"/>
              <a:gd name="connsiteY3" fmla="*/ 953031 h 3217160"/>
              <a:gd name="connsiteX4" fmla="*/ 956242 w 3408241"/>
              <a:gd name="connsiteY4" fmla="*/ 114830 h 3217160"/>
              <a:gd name="connsiteX5" fmla="*/ 1718242 w 3408241"/>
              <a:gd name="connsiteY5" fmla="*/ 813331 h 3217160"/>
              <a:gd name="connsiteX6" fmla="*/ 1862704 w 3408241"/>
              <a:gd name="connsiteY6" fmla="*/ 191030 h 3217160"/>
              <a:gd name="connsiteX7" fmla="*/ 2124642 w 3408241"/>
              <a:gd name="connsiteY7" fmla="*/ 826030 h 3217160"/>
              <a:gd name="connsiteX8" fmla="*/ 2988241 w 3408241"/>
              <a:gd name="connsiteY8" fmla="*/ 114830 h 3217160"/>
              <a:gd name="connsiteX9" fmla="*/ 2496116 w 3408241"/>
              <a:gd name="connsiteY9" fmla="*/ 1141942 h 3217160"/>
              <a:gd name="connsiteX10" fmla="*/ 2946968 w 3408241"/>
              <a:gd name="connsiteY10" fmla="*/ 1205443 h 3217160"/>
              <a:gd name="connsiteX11" fmla="*/ 2708843 w 3408241"/>
              <a:gd name="connsiteY11" fmla="*/ 1608668 h 3217160"/>
              <a:gd name="connsiteX12" fmla="*/ 3223193 w 3408241"/>
              <a:gd name="connsiteY12" fmla="*/ 1684868 h 3217160"/>
              <a:gd name="connsiteX13" fmla="*/ 3404169 w 3408241"/>
              <a:gd name="connsiteY13" fmla="*/ 1965855 h 3217160"/>
              <a:gd name="connsiteX14" fmla="*/ 3256529 w 3408241"/>
              <a:gd name="connsiteY14" fmla="*/ 2150005 h 3217160"/>
              <a:gd name="connsiteX15" fmla="*/ 2604070 w 3408241"/>
              <a:gd name="connsiteY15" fmla="*/ 2075393 h 3217160"/>
              <a:gd name="connsiteX16" fmla="*/ 3356545 w 3408241"/>
              <a:gd name="connsiteY16" fmla="*/ 3013605 h 3217160"/>
              <a:gd name="connsiteX17" fmla="*/ 2384995 w 3408241"/>
              <a:gd name="connsiteY17" fmla="*/ 2375429 h 3217160"/>
              <a:gd name="connsiteX18" fmla="*/ 2218307 w 3408241"/>
              <a:gd name="connsiteY18" fmla="*/ 2656417 h 3217160"/>
              <a:gd name="connsiteX19" fmla="*/ 1627754 w 3408241"/>
              <a:gd name="connsiteY19" fmla="*/ 2918355 h 3217160"/>
              <a:gd name="connsiteX20" fmla="*/ 1508695 w 3408241"/>
              <a:gd name="connsiteY20" fmla="*/ 2432579 h 3217160"/>
              <a:gd name="connsiteX21" fmla="*/ 737170 w 3408241"/>
              <a:gd name="connsiteY21" fmla="*/ 2842154 h 3217160"/>
              <a:gd name="connsiteX22" fmla="*/ 1203895 w 3408241"/>
              <a:gd name="connsiteY22" fmla="*/ 2051579 h 3217160"/>
              <a:gd name="connsiteX23" fmla="*/ 822896 w 3408241"/>
              <a:gd name="connsiteY23" fmla="*/ 2042054 h 3217160"/>
              <a:gd name="connsiteX24" fmla="*/ 984820 w 3408241"/>
              <a:gd name="connsiteY24" fmla="*/ 1708679 h 3217160"/>
              <a:gd name="connsiteX25" fmla="*/ 13266 w 3408241"/>
              <a:gd name="connsiteY25" fmla="*/ 1368955 h 3217160"/>
              <a:gd name="connsiteX0" fmla="*/ 13266 w 3408241"/>
              <a:gd name="connsiteY0" fmla="*/ 1368955 h 3217160"/>
              <a:gd name="connsiteX1" fmla="*/ 984820 w 3408241"/>
              <a:gd name="connsiteY1" fmla="*/ 1327679 h 3217160"/>
              <a:gd name="connsiteX2" fmla="*/ 975295 w 3408241"/>
              <a:gd name="connsiteY2" fmla="*/ 860954 h 3217160"/>
              <a:gd name="connsiteX3" fmla="*/ 1422967 w 3408241"/>
              <a:gd name="connsiteY3" fmla="*/ 953031 h 3217160"/>
              <a:gd name="connsiteX4" fmla="*/ 956242 w 3408241"/>
              <a:gd name="connsiteY4" fmla="*/ 114830 h 3217160"/>
              <a:gd name="connsiteX5" fmla="*/ 1718242 w 3408241"/>
              <a:gd name="connsiteY5" fmla="*/ 813331 h 3217160"/>
              <a:gd name="connsiteX6" fmla="*/ 1862704 w 3408241"/>
              <a:gd name="connsiteY6" fmla="*/ 191030 h 3217160"/>
              <a:gd name="connsiteX7" fmla="*/ 2124642 w 3408241"/>
              <a:gd name="connsiteY7" fmla="*/ 826030 h 3217160"/>
              <a:gd name="connsiteX8" fmla="*/ 2988241 w 3408241"/>
              <a:gd name="connsiteY8" fmla="*/ 114830 h 3217160"/>
              <a:gd name="connsiteX9" fmla="*/ 2496116 w 3408241"/>
              <a:gd name="connsiteY9" fmla="*/ 1141942 h 3217160"/>
              <a:gd name="connsiteX10" fmla="*/ 2946968 w 3408241"/>
              <a:gd name="connsiteY10" fmla="*/ 1205443 h 3217160"/>
              <a:gd name="connsiteX11" fmla="*/ 2708843 w 3408241"/>
              <a:gd name="connsiteY11" fmla="*/ 1608668 h 3217160"/>
              <a:gd name="connsiteX12" fmla="*/ 3223193 w 3408241"/>
              <a:gd name="connsiteY12" fmla="*/ 1684868 h 3217160"/>
              <a:gd name="connsiteX13" fmla="*/ 3404169 w 3408241"/>
              <a:gd name="connsiteY13" fmla="*/ 1965855 h 3217160"/>
              <a:gd name="connsiteX14" fmla="*/ 3256529 w 3408241"/>
              <a:gd name="connsiteY14" fmla="*/ 2150005 h 3217160"/>
              <a:gd name="connsiteX15" fmla="*/ 2604070 w 3408241"/>
              <a:gd name="connsiteY15" fmla="*/ 2075393 h 3217160"/>
              <a:gd name="connsiteX16" fmla="*/ 3356545 w 3408241"/>
              <a:gd name="connsiteY16" fmla="*/ 3013605 h 3217160"/>
              <a:gd name="connsiteX17" fmla="*/ 2384995 w 3408241"/>
              <a:gd name="connsiteY17" fmla="*/ 2375429 h 3217160"/>
              <a:gd name="connsiteX18" fmla="*/ 2218307 w 3408241"/>
              <a:gd name="connsiteY18" fmla="*/ 2656417 h 3217160"/>
              <a:gd name="connsiteX19" fmla="*/ 1627754 w 3408241"/>
              <a:gd name="connsiteY19" fmla="*/ 2918355 h 3217160"/>
              <a:gd name="connsiteX20" fmla="*/ 1508695 w 3408241"/>
              <a:gd name="connsiteY20" fmla="*/ 2432579 h 3217160"/>
              <a:gd name="connsiteX21" fmla="*/ 737170 w 3408241"/>
              <a:gd name="connsiteY21" fmla="*/ 2842154 h 3217160"/>
              <a:gd name="connsiteX22" fmla="*/ 1203895 w 3408241"/>
              <a:gd name="connsiteY22" fmla="*/ 2051579 h 3217160"/>
              <a:gd name="connsiteX23" fmla="*/ 822896 w 3408241"/>
              <a:gd name="connsiteY23" fmla="*/ 2042054 h 3217160"/>
              <a:gd name="connsiteX24" fmla="*/ 984820 w 3408241"/>
              <a:gd name="connsiteY24" fmla="*/ 1708679 h 3217160"/>
              <a:gd name="connsiteX25" fmla="*/ 13266 w 3408241"/>
              <a:gd name="connsiteY25" fmla="*/ 1368955 h 3217160"/>
              <a:gd name="connsiteX0" fmla="*/ 13266 w 3408241"/>
              <a:gd name="connsiteY0" fmla="*/ 1368955 h 3217160"/>
              <a:gd name="connsiteX1" fmla="*/ 984820 w 3408241"/>
              <a:gd name="connsiteY1" fmla="*/ 1327679 h 3217160"/>
              <a:gd name="connsiteX2" fmla="*/ 975295 w 3408241"/>
              <a:gd name="connsiteY2" fmla="*/ 860954 h 3217160"/>
              <a:gd name="connsiteX3" fmla="*/ 1422967 w 3408241"/>
              <a:gd name="connsiteY3" fmla="*/ 953031 h 3217160"/>
              <a:gd name="connsiteX4" fmla="*/ 956242 w 3408241"/>
              <a:gd name="connsiteY4" fmla="*/ 114830 h 3217160"/>
              <a:gd name="connsiteX5" fmla="*/ 1718242 w 3408241"/>
              <a:gd name="connsiteY5" fmla="*/ 813331 h 3217160"/>
              <a:gd name="connsiteX6" fmla="*/ 1862704 w 3408241"/>
              <a:gd name="connsiteY6" fmla="*/ 191030 h 3217160"/>
              <a:gd name="connsiteX7" fmla="*/ 2124642 w 3408241"/>
              <a:gd name="connsiteY7" fmla="*/ 826030 h 3217160"/>
              <a:gd name="connsiteX8" fmla="*/ 2988241 w 3408241"/>
              <a:gd name="connsiteY8" fmla="*/ 114830 h 3217160"/>
              <a:gd name="connsiteX9" fmla="*/ 2496116 w 3408241"/>
              <a:gd name="connsiteY9" fmla="*/ 1141942 h 3217160"/>
              <a:gd name="connsiteX10" fmla="*/ 2946968 w 3408241"/>
              <a:gd name="connsiteY10" fmla="*/ 1205443 h 3217160"/>
              <a:gd name="connsiteX11" fmla="*/ 2708843 w 3408241"/>
              <a:gd name="connsiteY11" fmla="*/ 1608668 h 3217160"/>
              <a:gd name="connsiteX12" fmla="*/ 3223193 w 3408241"/>
              <a:gd name="connsiteY12" fmla="*/ 1684868 h 3217160"/>
              <a:gd name="connsiteX13" fmla="*/ 3404169 w 3408241"/>
              <a:gd name="connsiteY13" fmla="*/ 1965855 h 3217160"/>
              <a:gd name="connsiteX14" fmla="*/ 3256529 w 3408241"/>
              <a:gd name="connsiteY14" fmla="*/ 2150005 h 3217160"/>
              <a:gd name="connsiteX15" fmla="*/ 2604070 w 3408241"/>
              <a:gd name="connsiteY15" fmla="*/ 2075393 h 3217160"/>
              <a:gd name="connsiteX16" fmla="*/ 3356545 w 3408241"/>
              <a:gd name="connsiteY16" fmla="*/ 3013605 h 3217160"/>
              <a:gd name="connsiteX17" fmla="*/ 2384995 w 3408241"/>
              <a:gd name="connsiteY17" fmla="*/ 2375429 h 3217160"/>
              <a:gd name="connsiteX18" fmla="*/ 2218307 w 3408241"/>
              <a:gd name="connsiteY18" fmla="*/ 2688167 h 3217160"/>
              <a:gd name="connsiteX19" fmla="*/ 1627754 w 3408241"/>
              <a:gd name="connsiteY19" fmla="*/ 2918355 h 3217160"/>
              <a:gd name="connsiteX20" fmla="*/ 1508695 w 3408241"/>
              <a:gd name="connsiteY20" fmla="*/ 2432579 h 3217160"/>
              <a:gd name="connsiteX21" fmla="*/ 737170 w 3408241"/>
              <a:gd name="connsiteY21" fmla="*/ 2842154 h 3217160"/>
              <a:gd name="connsiteX22" fmla="*/ 1203895 w 3408241"/>
              <a:gd name="connsiteY22" fmla="*/ 2051579 h 3217160"/>
              <a:gd name="connsiteX23" fmla="*/ 822896 w 3408241"/>
              <a:gd name="connsiteY23" fmla="*/ 2042054 h 3217160"/>
              <a:gd name="connsiteX24" fmla="*/ 984820 w 3408241"/>
              <a:gd name="connsiteY24" fmla="*/ 1708679 h 3217160"/>
              <a:gd name="connsiteX25" fmla="*/ 13266 w 3408241"/>
              <a:gd name="connsiteY25" fmla="*/ 1368955 h 3217160"/>
              <a:gd name="connsiteX0" fmla="*/ 13266 w 3408241"/>
              <a:gd name="connsiteY0" fmla="*/ 1368955 h 3217160"/>
              <a:gd name="connsiteX1" fmla="*/ 984820 w 3408241"/>
              <a:gd name="connsiteY1" fmla="*/ 1327679 h 3217160"/>
              <a:gd name="connsiteX2" fmla="*/ 975295 w 3408241"/>
              <a:gd name="connsiteY2" fmla="*/ 860954 h 3217160"/>
              <a:gd name="connsiteX3" fmla="*/ 1422967 w 3408241"/>
              <a:gd name="connsiteY3" fmla="*/ 953031 h 3217160"/>
              <a:gd name="connsiteX4" fmla="*/ 956242 w 3408241"/>
              <a:gd name="connsiteY4" fmla="*/ 114830 h 3217160"/>
              <a:gd name="connsiteX5" fmla="*/ 1718242 w 3408241"/>
              <a:gd name="connsiteY5" fmla="*/ 813331 h 3217160"/>
              <a:gd name="connsiteX6" fmla="*/ 1862704 w 3408241"/>
              <a:gd name="connsiteY6" fmla="*/ 191030 h 3217160"/>
              <a:gd name="connsiteX7" fmla="*/ 2124642 w 3408241"/>
              <a:gd name="connsiteY7" fmla="*/ 826030 h 3217160"/>
              <a:gd name="connsiteX8" fmla="*/ 2988241 w 3408241"/>
              <a:gd name="connsiteY8" fmla="*/ 114830 h 3217160"/>
              <a:gd name="connsiteX9" fmla="*/ 2496116 w 3408241"/>
              <a:gd name="connsiteY9" fmla="*/ 1141942 h 3217160"/>
              <a:gd name="connsiteX10" fmla="*/ 2946968 w 3408241"/>
              <a:gd name="connsiteY10" fmla="*/ 1205443 h 3217160"/>
              <a:gd name="connsiteX11" fmla="*/ 2708843 w 3408241"/>
              <a:gd name="connsiteY11" fmla="*/ 1608668 h 3217160"/>
              <a:gd name="connsiteX12" fmla="*/ 3223193 w 3408241"/>
              <a:gd name="connsiteY12" fmla="*/ 1684868 h 3217160"/>
              <a:gd name="connsiteX13" fmla="*/ 3404169 w 3408241"/>
              <a:gd name="connsiteY13" fmla="*/ 1965855 h 3217160"/>
              <a:gd name="connsiteX14" fmla="*/ 3256529 w 3408241"/>
              <a:gd name="connsiteY14" fmla="*/ 2150005 h 3217160"/>
              <a:gd name="connsiteX15" fmla="*/ 2604070 w 3408241"/>
              <a:gd name="connsiteY15" fmla="*/ 2075393 h 3217160"/>
              <a:gd name="connsiteX16" fmla="*/ 3356545 w 3408241"/>
              <a:gd name="connsiteY16" fmla="*/ 3013605 h 3217160"/>
              <a:gd name="connsiteX17" fmla="*/ 2384995 w 3408241"/>
              <a:gd name="connsiteY17" fmla="*/ 2375429 h 3217160"/>
              <a:gd name="connsiteX18" fmla="*/ 2218307 w 3408241"/>
              <a:gd name="connsiteY18" fmla="*/ 2688167 h 3217160"/>
              <a:gd name="connsiteX19" fmla="*/ 1627754 w 3408241"/>
              <a:gd name="connsiteY19" fmla="*/ 2918355 h 3217160"/>
              <a:gd name="connsiteX20" fmla="*/ 1508695 w 3408241"/>
              <a:gd name="connsiteY20" fmla="*/ 2432579 h 3217160"/>
              <a:gd name="connsiteX21" fmla="*/ 737170 w 3408241"/>
              <a:gd name="connsiteY21" fmla="*/ 2842154 h 3217160"/>
              <a:gd name="connsiteX22" fmla="*/ 1203895 w 3408241"/>
              <a:gd name="connsiteY22" fmla="*/ 2051579 h 3217160"/>
              <a:gd name="connsiteX23" fmla="*/ 822896 w 3408241"/>
              <a:gd name="connsiteY23" fmla="*/ 2042054 h 3217160"/>
              <a:gd name="connsiteX24" fmla="*/ 984820 w 3408241"/>
              <a:gd name="connsiteY24" fmla="*/ 1708679 h 3217160"/>
              <a:gd name="connsiteX25" fmla="*/ 13266 w 3408241"/>
              <a:gd name="connsiteY25" fmla="*/ 1368955 h 3217160"/>
              <a:gd name="connsiteX0" fmla="*/ 13266 w 3408241"/>
              <a:gd name="connsiteY0" fmla="*/ 1368955 h 3217160"/>
              <a:gd name="connsiteX1" fmla="*/ 984820 w 3408241"/>
              <a:gd name="connsiteY1" fmla="*/ 1327679 h 3217160"/>
              <a:gd name="connsiteX2" fmla="*/ 975295 w 3408241"/>
              <a:gd name="connsiteY2" fmla="*/ 860954 h 3217160"/>
              <a:gd name="connsiteX3" fmla="*/ 1422967 w 3408241"/>
              <a:gd name="connsiteY3" fmla="*/ 953031 h 3217160"/>
              <a:gd name="connsiteX4" fmla="*/ 956242 w 3408241"/>
              <a:gd name="connsiteY4" fmla="*/ 114830 h 3217160"/>
              <a:gd name="connsiteX5" fmla="*/ 1718242 w 3408241"/>
              <a:gd name="connsiteY5" fmla="*/ 813331 h 3217160"/>
              <a:gd name="connsiteX6" fmla="*/ 1862704 w 3408241"/>
              <a:gd name="connsiteY6" fmla="*/ 191030 h 3217160"/>
              <a:gd name="connsiteX7" fmla="*/ 2124642 w 3408241"/>
              <a:gd name="connsiteY7" fmla="*/ 826030 h 3217160"/>
              <a:gd name="connsiteX8" fmla="*/ 2988241 w 3408241"/>
              <a:gd name="connsiteY8" fmla="*/ 114830 h 3217160"/>
              <a:gd name="connsiteX9" fmla="*/ 2496116 w 3408241"/>
              <a:gd name="connsiteY9" fmla="*/ 1141942 h 3217160"/>
              <a:gd name="connsiteX10" fmla="*/ 2946968 w 3408241"/>
              <a:gd name="connsiteY10" fmla="*/ 1205443 h 3217160"/>
              <a:gd name="connsiteX11" fmla="*/ 2708843 w 3408241"/>
              <a:gd name="connsiteY11" fmla="*/ 1608668 h 3217160"/>
              <a:gd name="connsiteX12" fmla="*/ 3223193 w 3408241"/>
              <a:gd name="connsiteY12" fmla="*/ 1684868 h 3217160"/>
              <a:gd name="connsiteX13" fmla="*/ 3404169 w 3408241"/>
              <a:gd name="connsiteY13" fmla="*/ 1965855 h 3217160"/>
              <a:gd name="connsiteX14" fmla="*/ 3256529 w 3408241"/>
              <a:gd name="connsiteY14" fmla="*/ 2150005 h 3217160"/>
              <a:gd name="connsiteX15" fmla="*/ 2604070 w 3408241"/>
              <a:gd name="connsiteY15" fmla="*/ 2075393 h 3217160"/>
              <a:gd name="connsiteX16" fmla="*/ 3356545 w 3408241"/>
              <a:gd name="connsiteY16" fmla="*/ 3013605 h 3217160"/>
              <a:gd name="connsiteX17" fmla="*/ 2384995 w 3408241"/>
              <a:gd name="connsiteY17" fmla="*/ 2375429 h 3217160"/>
              <a:gd name="connsiteX18" fmla="*/ 2218307 w 3408241"/>
              <a:gd name="connsiteY18" fmla="*/ 2688167 h 3217160"/>
              <a:gd name="connsiteX19" fmla="*/ 1627754 w 3408241"/>
              <a:gd name="connsiteY19" fmla="*/ 2918355 h 3217160"/>
              <a:gd name="connsiteX20" fmla="*/ 1508695 w 3408241"/>
              <a:gd name="connsiteY20" fmla="*/ 2432579 h 3217160"/>
              <a:gd name="connsiteX21" fmla="*/ 737170 w 3408241"/>
              <a:gd name="connsiteY21" fmla="*/ 2842154 h 3217160"/>
              <a:gd name="connsiteX22" fmla="*/ 1203895 w 3408241"/>
              <a:gd name="connsiteY22" fmla="*/ 2051579 h 3217160"/>
              <a:gd name="connsiteX23" fmla="*/ 822896 w 3408241"/>
              <a:gd name="connsiteY23" fmla="*/ 2042054 h 3217160"/>
              <a:gd name="connsiteX24" fmla="*/ 984820 w 3408241"/>
              <a:gd name="connsiteY24" fmla="*/ 1708679 h 3217160"/>
              <a:gd name="connsiteX25" fmla="*/ 13266 w 3408241"/>
              <a:gd name="connsiteY25" fmla="*/ 1368955 h 3217160"/>
              <a:gd name="connsiteX0" fmla="*/ 13266 w 3408241"/>
              <a:gd name="connsiteY0" fmla="*/ 1368955 h 3217160"/>
              <a:gd name="connsiteX1" fmla="*/ 984820 w 3408241"/>
              <a:gd name="connsiteY1" fmla="*/ 1327679 h 3217160"/>
              <a:gd name="connsiteX2" fmla="*/ 975295 w 3408241"/>
              <a:gd name="connsiteY2" fmla="*/ 860954 h 3217160"/>
              <a:gd name="connsiteX3" fmla="*/ 1422967 w 3408241"/>
              <a:gd name="connsiteY3" fmla="*/ 953031 h 3217160"/>
              <a:gd name="connsiteX4" fmla="*/ 956242 w 3408241"/>
              <a:gd name="connsiteY4" fmla="*/ 114830 h 3217160"/>
              <a:gd name="connsiteX5" fmla="*/ 1718242 w 3408241"/>
              <a:gd name="connsiteY5" fmla="*/ 813331 h 3217160"/>
              <a:gd name="connsiteX6" fmla="*/ 1862704 w 3408241"/>
              <a:gd name="connsiteY6" fmla="*/ 191030 h 3217160"/>
              <a:gd name="connsiteX7" fmla="*/ 2124642 w 3408241"/>
              <a:gd name="connsiteY7" fmla="*/ 826030 h 3217160"/>
              <a:gd name="connsiteX8" fmla="*/ 2988241 w 3408241"/>
              <a:gd name="connsiteY8" fmla="*/ 114830 h 3217160"/>
              <a:gd name="connsiteX9" fmla="*/ 2496116 w 3408241"/>
              <a:gd name="connsiteY9" fmla="*/ 1141942 h 3217160"/>
              <a:gd name="connsiteX10" fmla="*/ 2946968 w 3408241"/>
              <a:gd name="connsiteY10" fmla="*/ 1205443 h 3217160"/>
              <a:gd name="connsiteX11" fmla="*/ 2708843 w 3408241"/>
              <a:gd name="connsiteY11" fmla="*/ 1608668 h 3217160"/>
              <a:gd name="connsiteX12" fmla="*/ 3223193 w 3408241"/>
              <a:gd name="connsiteY12" fmla="*/ 1684868 h 3217160"/>
              <a:gd name="connsiteX13" fmla="*/ 3404169 w 3408241"/>
              <a:gd name="connsiteY13" fmla="*/ 1965855 h 3217160"/>
              <a:gd name="connsiteX14" fmla="*/ 3256529 w 3408241"/>
              <a:gd name="connsiteY14" fmla="*/ 2150005 h 3217160"/>
              <a:gd name="connsiteX15" fmla="*/ 2604070 w 3408241"/>
              <a:gd name="connsiteY15" fmla="*/ 2075393 h 3217160"/>
              <a:gd name="connsiteX16" fmla="*/ 3356545 w 3408241"/>
              <a:gd name="connsiteY16" fmla="*/ 3013605 h 3217160"/>
              <a:gd name="connsiteX17" fmla="*/ 2384995 w 3408241"/>
              <a:gd name="connsiteY17" fmla="*/ 2375429 h 3217160"/>
              <a:gd name="connsiteX18" fmla="*/ 2218307 w 3408241"/>
              <a:gd name="connsiteY18" fmla="*/ 2688167 h 3217160"/>
              <a:gd name="connsiteX19" fmla="*/ 1627754 w 3408241"/>
              <a:gd name="connsiteY19" fmla="*/ 2918355 h 3217160"/>
              <a:gd name="connsiteX20" fmla="*/ 1508695 w 3408241"/>
              <a:gd name="connsiteY20" fmla="*/ 2432579 h 3217160"/>
              <a:gd name="connsiteX21" fmla="*/ 737170 w 3408241"/>
              <a:gd name="connsiteY21" fmla="*/ 2842154 h 3217160"/>
              <a:gd name="connsiteX22" fmla="*/ 1203895 w 3408241"/>
              <a:gd name="connsiteY22" fmla="*/ 2051579 h 3217160"/>
              <a:gd name="connsiteX23" fmla="*/ 822896 w 3408241"/>
              <a:gd name="connsiteY23" fmla="*/ 2042054 h 3217160"/>
              <a:gd name="connsiteX24" fmla="*/ 984820 w 3408241"/>
              <a:gd name="connsiteY24" fmla="*/ 1708679 h 3217160"/>
              <a:gd name="connsiteX25" fmla="*/ 13266 w 3408241"/>
              <a:gd name="connsiteY25" fmla="*/ 1368955 h 3217160"/>
              <a:gd name="connsiteX0" fmla="*/ 13266 w 3408241"/>
              <a:gd name="connsiteY0" fmla="*/ 1368955 h 3217160"/>
              <a:gd name="connsiteX1" fmla="*/ 984820 w 3408241"/>
              <a:gd name="connsiteY1" fmla="*/ 1327679 h 3217160"/>
              <a:gd name="connsiteX2" fmla="*/ 975295 w 3408241"/>
              <a:gd name="connsiteY2" fmla="*/ 860954 h 3217160"/>
              <a:gd name="connsiteX3" fmla="*/ 1422967 w 3408241"/>
              <a:gd name="connsiteY3" fmla="*/ 953031 h 3217160"/>
              <a:gd name="connsiteX4" fmla="*/ 956242 w 3408241"/>
              <a:gd name="connsiteY4" fmla="*/ 114830 h 3217160"/>
              <a:gd name="connsiteX5" fmla="*/ 1718242 w 3408241"/>
              <a:gd name="connsiteY5" fmla="*/ 813331 h 3217160"/>
              <a:gd name="connsiteX6" fmla="*/ 1862704 w 3408241"/>
              <a:gd name="connsiteY6" fmla="*/ 191030 h 3217160"/>
              <a:gd name="connsiteX7" fmla="*/ 2124642 w 3408241"/>
              <a:gd name="connsiteY7" fmla="*/ 826030 h 3217160"/>
              <a:gd name="connsiteX8" fmla="*/ 2988241 w 3408241"/>
              <a:gd name="connsiteY8" fmla="*/ 114830 h 3217160"/>
              <a:gd name="connsiteX9" fmla="*/ 2496116 w 3408241"/>
              <a:gd name="connsiteY9" fmla="*/ 1141942 h 3217160"/>
              <a:gd name="connsiteX10" fmla="*/ 2946968 w 3408241"/>
              <a:gd name="connsiteY10" fmla="*/ 1205443 h 3217160"/>
              <a:gd name="connsiteX11" fmla="*/ 2708843 w 3408241"/>
              <a:gd name="connsiteY11" fmla="*/ 1608668 h 3217160"/>
              <a:gd name="connsiteX12" fmla="*/ 3223193 w 3408241"/>
              <a:gd name="connsiteY12" fmla="*/ 1684868 h 3217160"/>
              <a:gd name="connsiteX13" fmla="*/ 3404169 w 3408241"/>
              <a:gd name="connsiteY13" fmla="*/ 1965855 h 3217160"/>
              <a:gd name="connsiteX14" fmla="*/ 3256529 w 3408241"/>
              <a:gd name="connsiteY14" fmla="*/ 2150005 h 3217160"/>
              <a:gd name="connsiteX15" fmla="*/ 2604070 w 3408241"/>
              <a:gd name="connsiteY15" fmla="*/ 2075393 h 3217160"/>
              <a:gd name="connsiteX16" fmla="*/ 3356545 w 3408241"/>
              <a:gd name="connsiteY16" fmla="*/ 3013605 h 3217160"/>
              <a:gd name="connsiteX17" fmla="*/ 2384995 w 3408241"/>
              <a:gd name="connsiteY17" fmla="*/ 2375429 h 3217160"/>
              <a:gd name="connsiteX18" fmla="*/ 2218307 w 3408241"/>
              <a:gd name="connsiteY18" fmla="*/ 2688167 h 3217160"/>
              <a:gd name="connsiteX19" fmla="*/ 1627754 w 3408241"/>
              <a:gd name="connsiteY19" fmla="*/ 2918355 h 3217160"/>
              <a:gd name="connsiteX20" fmla="*/ 1508695 w 3408241"/>
              <a:gd name="connsiteY20" fmla="*/ 2432579 h 3217160"/>
              <a:gd name="connsiteX21" fmla="*/ 737170 w 3408241"/>
              <a:gd name="connsiteY21" fmla="*/ 2842154 h 3217160"/>
              <a:gd name="connsiteX22" fmla="*/ 1203895 w 3408241"/>
              <a:gd name="connsiteY22" fmla="*/ 2051579 h 3217160"/>
              <a:gd name="connsiteX23" fmla="*/ 822896 w 3408241"/>
              <a:gd name="connsiteY23" fmla="*/ 2042054 h 3217160"/>
              <a:gd name="connsiteX24" fmla="*/ 984820 w 3408241"/>
              <a:gd name="connsiteY24" fmla="*/ 1708679 h 3217160"/>
              <a:gd name="connsiteX25" fmla="*/ 13266 w 3408241"/>
              <a:gd name="connsiteY25" fmla="*/ 1368955 h 3217160"/>
              <a:gd name="connsiteX0" fmla="*/ 13266 w 3408241"/>
              <a:gd name="connsiteY0" fmla="*/ 1368955 h 3217160"/>
              <a:gd name="connsiteX1" fmla="*/ 984820 w 3408241"/>
              <a:gd name="connsiteY1" fmla="*/ 1327679 h 3217160"/>
              <a:gd name="connsiteX2" fmla="*/ 975295 w 3408241"/>
              <a:gd name="connsiteY2" fmla="*/ 860954 h 3217160"/>
              <a:gd name="connsiteX3" fmla="*/ 1422967 w 3408241"/>
              <a:gd name="connsiteY3" fmla="*/ 953031 h 3217160"/>
              <a:gd name="connsiteX4" fmla="*/ 956242 w 3408241"/>
              <a:gd name="connsiteY4" fmla="*/ 114830 h 3217160"/>
              <a:gd name="connsiteX5" fmla="*/ 1718242 w 3408241"/>
              <a:gd name="connsiteY5" fmla="*/ 813331 h 3217160"/>
              <a:gd name="connsiteX6" fmla="*/ 1862704 w 3408241"/>
              <a:gd name="connsiteY6" fmla="*/ 191030 h 3217160"/>
              <a:gd name="connsiteX7" fmla="*/ 2124642 w 3408241"/>
              <a:gd name="connsiteY7" fmla="*/ 826030 h 3217160"/>
              <a:gd name="connsiteX8" fmla="*/ 2988241 w 3408241"/>
              <a:gd name="connsiteY8" fmla="*/ 114830 h 3217160"/>
              <a:gd name="connsiteX9" fmla="*/ 2496116 w 3408241"/>
              <a:gd name="connsiteY9" fmla="*/ 1141942 h 3217160"/>
              <a:gd name="connsiteX10" fmla="*/ 2946968 w 3408241"/>
              <a:gd name="connsiteY10" fmla="*/ 1205443 h 3217160"/>
              <a:gd name="connsiteX11" fmla="*/ 2708843 w 3408241"/>
              <a:gd name="connsiteY11" fmla="*/ 1608668 h 3217160"/>
              <a:gd name="connsiteX12" fmla="*/ 3223193 w 3408241"/>
              <a:gd name="connsiteY12" fmla="*/ 1684868 h 3217160"/>
              <a:gd name="connsiteX13" fmla="*/ 3404169 w 3408241"/>
              <a:gd name="connsiteY13" fmla="*/ 1965855 h 3217160"/>
              <a:gd name="connsiteX14" fmla="*/ 3256529 w 3408241"/>
              <a:gd name="connsiteY14" fmla="*/ 2150005 h 3217160"/>
              <a:gd name="connsiteX15" fmla="*/ 2604070 w 3408241"/>
              <a:gd name="connsiteY15" fmla="*/ 2075393 h 3217160"/>
              <a:gd name="connsiteX16" fmla="*/ 3356545 w 3408241"/>
              <a:gd name="connsiteY16" fmla="*/ 3013605 h 3217160"/>
              <a:gd name="connsiteX17" fmla="*/ 2384995 w 3408241"/>
              <a:gd name="connsiteY17" fmla="*/ 2375429 h 3217160"/>
              <a:gd name="connsiteX18" fmla="*/ 2218307 w 3408241"/>
              <a:gd name="connsiteY18" fmla="*/ 2688167 h 3217160"/>
              <a:gd name="connsiteX19" fmla="*/ 1984945 w 3408241"/>
              <a:gd name="connsiteY19" fmla="*/ 2623079 h 3217160"/>
              <a:gd name="connsiteX20" fmla="*/ 1627754 w 3408241"/>
              <a:gd name="connsiteY20" fmla="*/ 2918355 h 3217160"/>
              <a:gd name="connsiteX21" fmla="*/ 1508695 w 3408241"/>
              <a:gd name="connsiteY21" fmla="*/ 2432579 h 3217160"/>
              <a:gd name="connsiteX22" fmla="*/ 737170 w 3408241"/>
              <a:gd name="connsiteY22" fmla="*/ 2842154 h 3217160"/>
              <a:gd name="connsiteX23" fmla="*/ 1203895 w 3408241"/>
              <a:gd name="connsiteY23" fmla="*/ 2051579 h 3217160"/>
              <a:gd name="connsiteX24" fmla="*/ 822896 w 3408241"/>
              <a:gd name="connsiteY24" fmla="*/ 2042054 h 3217160"/>
              <a:gd name="connsiteX25" fmla="*/ 984820 w 3408241"/>
              <a:gd name="connsiteY25" fmla="*/ 1708679 h 3217160"/>
              <a:gd name="connsiteX26" fmla="*/ 13266 w 3408241"/>
              <a:gd name="connsiteY26" fmla="*/ 1368955 h 3217160"/>
              <a:gd name="connsiteX0" fmla="*/ 13266 w 3408241"/>
              <a:gd name="connsiteY0" fmla="*/ 1368955 h 3217160"/>
              <a:gd name="connsiteX1" fmla="*/ 984820 w 3408241"/>
              <a:gd name="connsiteY1" fmla="*/ 1327679 h 3217160"/>
              <a:gd name="connsiteX2" fmla="*/ 975295 w 3408241"/>
              <a:gd name="connsiteY2" fmla="*/ 860954 h 3217160"/>
              <a:gd name="connsiteX3" fmla="*/ 1422967 w 3408241"/>
              <a:gd name="connsiteY3" fmla="*/ 953031 h 3217160"/>
              <a:gd name="connsiteX4" fmla="*/ 956242 w 3408241"/>
              <a:gd name="connsiteY4" fmla="*/ 114830 h 3217160"/>
              <a:gd name="connsiteX5" fmla="*/ 1718242 w 3408241"/>
              <a:gd name="connsiteY5" fmla="*/ 813331 h 3217160"/>
              <a:gd name="connsiteX6" fmla="*/ 1862704 w 3408241"/>
              <a:gd name="connsiteY6" fmla="*/ 191030 h 3217160"/>
              <a:gd name="connsiteX7" fmla="*/ 2124642 w 3408241"/>
              <a:gd name="connsiteY7" fmla="*/ 826030 h 3217160"/>
              <a:gd name="connsiteX8" fmla="*/ 2988241 w 3408241"/>
              <a:gd name="connsiteY8" fmla="*/ 114830 h 3217160"/>
              <a:gd name="connsiteX9" fmla="*/ 2496116 w 3408241"/>
              <a:gd name="connsiteY9" fmla="*/ 1141942 h 3217160"/>
              <a:gd name="connsiteX10" fmla="*/ 2946968 w 3408241"/>
              <a:gd name="connsiteY10" fmla="*/ 1205443 h 3217160"/>
              <a:gd name="connsiteX11" fmla="*/ 2708843 w 3408241"/>
              <a:gd name="connsiteY11" fmla="*/ 1608668 h 3217160"/>
              <a:gd name="connsiteX12" fmla="*/ 3223193 w 3408241"/>
              <a:gd name="connsiteY12" fmla="*/ 1684868 h 3217160"/>
              <a:gd name="connsiteX13" fmla="*/ 3404169 w 3408241"/>
              <a:gd name="connsiteY13" fmla="*/ 1965855 h 3217160"/>
              <a:gd name="connsiteX14" fmla="*/ 3256529 w 3408241"/>
              <a:gd name="connsiteY14" fmla="*/ 2150005 h 3217160"/>
              <a:gd name="connsiteX15" fmla="*/ 2604070 w 3408241"/>
              <a:gd name="connsiteY15" fmla="*/ 2075393 h 3217160"/>
              <a:gd name="connsiteX16" fmla="*/ 3356545 w 3408241"/>
              <a:gd name="connsiteY16" fmla="*/ 3013605 h 3217160"/>
              <a:gd name="connsiteX17" fmla="*/ 2384995 w 3408241"/>
              <a:gd name="connsiteY17" fmla="*/ 2375429 h 3217160"/>
              <a:gd name="connsiteX18" fmla="*/ 2218307 w 3408241"/>
              <a:gd name="connsiteY18" fmla="*/ 2688167 h 3217160"/>
              <a:gd name="connsiteX19" fmla="*/ 1984945 w 3408241"/>
              <a:gd name="connsiteY19" fmla="*/ 2623079 h 3217160"/>
              <a:gd name="connsiteX20" fmla="*/ 1627754 w 3408241"/>
              <a:gd name="connsiteY20" fmla="*/ 2918355 h 3217160"/>
              <a:gd name="connsiteX21" fmla="*/ 1508695 w 3408241"/>
              <a:gd name="connsiteY21" fmla="*/ 2432579 h 3217160"/>
              <a:gd name="connsiteX22" fmla="*/ 737170 w 3408241"/>
              <a:gd name="connsiteY22" fmla="*/ 2842154 h 3217160"/>
              <a:gd name="connsiteX23" fmla="*/ 1203895 w 3408241"/>
              <a:gd name="connsiteY23" fmla="*/ 2051579 h 3217160"/>
              <a:gd name="connsiteX24" fmla="*/ 822896 w 3408241"/>
              <a:gd name="connsiteY24" fmla="*/ 2042054 h 3217160"/>
              <a:gd name="connsiteX25" fmla="*/ 984820 w 3408241"/>
              <a:gd name="connsiteY25" fmla="*/ 1708679 h 3217160"/>
              <a:gd name="connsiteX26" fmla="*/ 13266 w 3408241"/>
              <a:gd name="connsiteY26" fmla="*/ 1368955 h 3217160"/>
              <a:gd name="connsiteX0" fmla="*/ 13266 w 3408241"/>
              <a:gd name="connsiteY0" fmla="*/ 1368955 h 3217160"/>
              <a:gd name="connsiteX1" fmla="*/ 984820 w 3408241"/>
              <a:gd name="connsiteY1" fmla="*/ 1327679 h 3217160"/>
              <a:gd name="connsiteX2" fmla="*/ 975295 w 3408241"/>
              <a:gd name="connsiteY2" fmla="*/ 860954 h 3217160"/>
              <a:gd name="connsiteX3" fmla="*/ 1422967 w 3408241"/>
              <a:gd name="connsiteY3" fmla="*/ 953031 h 3217160"/>
              <a:gd name="connsiteX4" fmla="*/ 956242 w 3408241"/>
              <a:gd name="connsiteY4" fmla="*/ 114830 h 3217160"/>
              <a:gd name="connsiteX5" fmla="*/ 1718242 w 3408241"/>
              <a:gd name="connsiteY5" fmla="*/ 813331 h 3217160"/>
              <a:gd name="connsiteX6" fmla="*/ 1862704 w 3408241"/>
              <a:gd name="connsiteY6" fmla="*/ 191030 h 3217160"/>
              <a:gd name="connsiteX7" fmla="*/ 2124642 w 3408241"/>
              <a:gd name="connsiteY7" fmla="*/ 826030 h 3217160"/>
              <a:gd name="connsiteX8" fmla="*/ 2988241 w 3408241"/>
              <a:gd name="connsiteY8" fmla="*/ 114830 h 3217160"/>
              <a:gd name="connsiteX9" fmla="*/ 2496116 w 3408241"/>
              <a:gd name="connsiteY9" fmla="*/ 1141942 h 3217160"/>
              <a:gd name="connsiteX10" fmla="*/ 2946968 w 3408241"/>
              <a:gd name="connsiteY10" fmla="*/ 1205443 h 3217160"/>
              <a:gd name="connsiteX11" fmla="*/ 2708843 w 3408241"/>
              <a:gd name="connsiteY11" fmla="*/ 1608668 h 3217160"/>
              <a:gd name="connsiteX12" fmla="*/ 3223193 w 3408241"/>
              <a:gd name="connsiteY12" fmla="*/ 1684868 h 3217160"/>
              <a:gd name="connsiteX13" fmla="*/ 3404169 w 3408241"/>
              <a:gd name="connsiteY13" fmla="*/ 1965855 h 3217160"/>
              <a:gd name="connsiteX14" fmla="*/ 3256529 w 3408241"/>
              <a:gd name="connsiteY14" fmla="*/ 2150005 h 3217160"/>
              <a:gd name="connsiteX15" fmla="*/ 2604070 w 3408241"/>
              <a:gd name="connsiteY15" fmla="*/ 2075393 h 3217160"/>
              <a:gd name="connsiteX16" fmla="*/ 3356545 w 3408241"/>
              <a:gd name="connsiteY16" fmla="*/ 3013605 h 3217160"/>
              <a:gd name="connsiteX17" fmla="*/ 2384995 w 3408241"/>
              <a:gd name="connsiteY17" fmla="*/ 2375429 h 3217160"/>
              <a:gd name="connsiteX18" fmla="*/ 2218307 w 3408241"/>
              <a:gd name="connsiteY18" fmla="*/ 2688167 h 3217160"/>
              <a:gd name="connsiteX19" fmla="*/ 1984945 w 3408241"/>
              <a:gd name="connsiteY19" fmla="*/ 2623079 h 3217160"/>
              <a:gd name="connsiteX20" fmla="*/ 1627754 w 3408241"/>
              <a:gd name="connsiteY20" fmla="*/ 2918355 h 3217160"/>
              <a:gd name="connsiteX21" fmla="*/ 1508695 w 3408241"/>
              <a:gd name="connsiteY21" fmla="*/ 2432579 h 3217160"/>
              <a:gd name="connsiteX22" fmla="*/ 737170 w 3408241"/>
              <a:gd name="connsiteY22" fmla="*/ 2842154 h 3217160"/>
              <a:gd name="connsiteX23" fmla="*/ 1203895 w 3408241"/>
              <a:gd name="connsiteY23" fmla="*/ 2051579 h 3217160"/>
              <a:gd name="connsiteX24" fmla="*/ 822896 w 3408241"/>
              <a:gd name="connsiteY24" fmla="*/ 2042054 h 3217160"/>
              <a:gd name="connsiteX25" fmla="*/ 984820 w 3408241"/>
              <a:gd name="connsiteY25" fmla="*/ 1708679 h 3217160"/>
              <a:gd name="connsiteX26" fmla="*/ 13266 w 3408241"/>
              <a:gd name="connsiteY26" fmla="*/ 1368955 h 3217160"/>
              <a:gd name="connsiteX0" fmla="*/ 13266 w 3408241"/>
              <a:gd name="connsiteY0" fmla="*/ 1368955 h 3217160"/>
              <a:gd name="connsiteX1" fmla="*/ 984820 w 3408241"/>
              <a:gd name="connsiteY1" fmla="*/ 1327679 h 3217160"/>
              <a:gd name="connsiteX2" fmla="*/ 975295 w 3408241"/>
              <a:gd name="connsiteY2" fmla="*/ 860954 h 3217160"/>
              <a:gd name="connsiteX3" fmla="*/ 1422967 w 3408241"/>
              <a:gd name="connsiteY3" fmla="*/ 953031 h 3217160"/>
              <a:gd name="connsiteX4" fmla="*/ 956242 w 3408241"/>
              <a:gd name="connsiteY4" fmla="*/ 114830 h 3217160"/>
              <a:gd name="connsiteX5" fmla="*/ 1718242 w 3408241"/>
              <a:gd name="connsiteY5" fmla="*/ 813331 h 3217160"/>
              <a:gd name="connsiteX6" fmla="*/ 1862704 w 3408241"/>
              <a:gd name="connsiteY6" fmla="*/ 191030 h 3217160"/>
              <a:gd name="connsiteX7" fmla="*/ 2124642 w 3408241"/>
              <a:gd name="connsiteY7" fmla="*/ 826030 h 3217160"/>
              <a:gd name="connsiteX8" fmla="*/ 2988241 w 3408241"/>
              <a:gd name="connsiteY8" fmla="*/ 114830 h 3217160"/>
              <a:gd name="connsiteX9" fmla="*/ 2496116 w 3408241"/>
              <a:gd name="connsiteY9" fmla="*/ 1141942 h 3217160"/>
              <a:gd name="connsiteX10" fmla="*/ 2946968 w 3408241"/>
              <a:gd name="connsiteY10" fmla="*/ 1205443 h 3217160"/>
              <a:gd name="connsiteX11" fmla="*/ 2708843 w 3408241"/>
              <a:gd name="connsiteY11" fmla="*/ 1608668 h 3217160"/>
              <a:gd name="connsiteX12" fmla="*/ 3223193 w 3408241"/>
              <a:gd name="connsiteY12" fmla="*/ 1684868 h 3217160"/>
              <a:gd name="connsiteX13" fmla="*/ 3404169 w 3408241"/>
              <a:gd name="connsiteY13" fmla="*/ 1965855 h 3217160"/>
              <a:gd name="connsiteX14" fmla="*/ 3256529 w 3408241"/>
              <a:gd name="connsiteY14" fmla="*/ 2150005 h 3217160"/>
              <a:gd name="connsiteX15" fmla="*/ 2604070 w 3408241"/>
              <a:gd name="connsiteY15" fmla="*/ 2075393 h 3217160"/>
              <a:gd name="connsiteX16" fmla="*/ 3356545 w 3408241"/>
              <a:gd name="connsiteY16" fmla="*/ 3013605 h 3217160"/>
              <a:gd name="connsiteX17" fmla="*/ 2384995 w 3408241"/>
              <a:gd name="connsiteY17" fmla="*/ 2375429 h 3217160"/>
              <a:gd name="connsiteX18" fmla="*/ 2218307 w 3408241"/>
              <a:gd name="connsiteY18" fmla="*/ 2688167 h 3217160"/>
              <a:gd name="connsiteX19" fmla="*/ 1984945 w 3408241"/>
              <a:gd name="connsiteY19" fmla="*/ 2623079 h 3217160"/>
              <a:gd name="connsiteX20" fmla="*/ 1627754 w 3408241"/>
              <a:gd name="connsiteY20" fmla="*/ 2918355 h 3217160"/>
              <a:gd name="connsiteX21" fmla="*/ 1508695 w 3408241"/>
              <a:gd name="connsiteY21" fmla="*/ 2432579 h 3217160"/>
              <a:gd name="connsiteX22" fmla="*/ 737170 w 3408241"/>
              <a:gd name="connsiteY22" fmla="*/ 2842154 h 3217160"/>
              <a:gd name="connsiteX23" fmla="*/ 1203895 w 3408241"/>
              <a:gd name="connsiteY23" fmla="*/ 2051579 h 3217160"/>
              <a:gd name="connsiteX24" fmla="*/ 822896 w 3408241"/>
              <a:gd name="connsiteY24" fmla="*/ 2042054 h 3217160"/>
              <a:gd name="connsiteX25" fmla="*/ 984820 w 3408241"/>
              <a:gd name="connsiteY25" fmla="*/ 1708679 h 3217160"/>
              <a:gd name="connsiteX26" fmla="*/ 13266 w 3408241"/>
              <a:gd name="connsiteY26" fmla="*/ 1368955 h 3217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3408241" h="3217160">
                <a:moveTo>
                  <a:pt x="13266" y="1368955"/>
                </a:moveTo>
                <a:cubicBezTo>
                  <a:pt x="118041" y="829205"/>
                  <a:pt x="586357" y="1459971"/>
                  <a:pt x="984820" y="1327679"/>
                </a:cubicBezTo>
                <a:cubicBezTo>
                  <a:pt x="1145158" y="1243012"/>
                  <a:pt x="729233" y="1045633"/>
                  <a:pt x="975295" y="860954"/>
                </a:cubicBezTo>
                <a:cubicBezTo>
                  <a:pt x="1202307" y="790575"/>
                  <a:pt x="1249930" y="1069447"/>
                  <a:pt x="1422967" y="953031"/>
                </a:cubicBezTo>
                <a:cubicBezTo>
                  <a:pt x="1505517" y="637648"/>
                  <a:pt x="592175" y="521230"/>
                  <a:pt x="956242" y="114830"/>
                </a:cubicBezTo>
                <a:cubicBezTo>
                  <a:pt x="1508692" y="-363536"/>
                  <a:pt x="1431698" y="806981"/>
                  <a:pt x="1718242" y="813331"/>
                </a:cubicBezTo>
                <a:cubicBezTo>
                  <a:pt x="1699986" y="629181"/>
                  <a:pt x="1579071" y="138113"/>
                  <a:pt x="1862704" y="191030"/>
                </a:cubicBezTo>
                <a:cubicBezTo>
                  <a:pt x="2146337" y="243947"/>
                  <a:pt x="1833336" y="800630"/>
                  <a:pt x="2124642" y="826030"/>
                </a:cubicBezTo>
                <a:cubicBezTo>
                  <a:pt x="2339748" y="787930"/>
                  <a:pt x="2345304" y="-158220"/>
                  <a:pt x="2988241" y="114830"/>
                </a:cubicBezTo>
                <a:cubicBezTo>
                  <a:pt x="3620066" y="697972"/>
                  <a:pt x="2444257" y="778934"/>
                  <a:pt x="2496116" y="1141942"/>
                </a:cubicBezTo>
                <a:cubicBezTo>
                  <a:pt x="2588191" y="1364192"/>
                  <a:pt x="2790864" y="1036639"/>
                  <a:pt x="2946968" y="1205443"/>
                </a:cubicBezTo>
                <a:cubicBezTo>
                  <a:pt x="3105454" y="1502305"/>
                  <a:pt x="2535013" y="1350435"/>
                  <a:pt x="2708843" y="1608668"/>
                </a:cubicBezTo>
                <a:cubicBezTo>
                  <a:pt x="2818380" y="1667935"/>
                  <a:pt x="3019993" y="1685133"/>
                  <a:pt x="3223193" y="1684868"/>
                </a:cubicBezTo>
                <a:cubicBezTo>
                  <a:pt x="3395437" y="1744399"/>
                  <a:pt x="3420044" y="1845470"/>
                  <a:pt x="3404169" y="1965855"/>
                </a:cubicBezTo>
                <a:cubicBezTo>
                  <a:pt x="3364481" y="2105290"/>
                  <a:pt x="3345429" y="2092855"/>
                  <a:pt x="3256529" y="2150005"/>
                </a:cubicBezTo>
                <a:cubicBezTo>
                  <a:pt x="3093811" y="2255574"/>
                  <a:pt x="2804889" y="1821923"/>
                  <a:pt x="2604070" y="2075393"/>
                </a:cubicBezTo>
                <a:cubicBezTo>
                  <a:pt x="2649314" y="2376489"/>
                  <a:pt x="3551014" y="2569899"/>
                  <a:pt x="3356545" y="3013605"/>
                </a:cubicBezTo>
                <a:cubicBezTo>
                  <a:pt x="2810445" y="3698611"/>
                  <a:pt x="2714402" y="2440517"/>
                  <a:pt x="2384995" y="2375429"/>
                </a:cubicBezTo>
                <a:cubicBezTo>
                  <a:pt x="2237358" y="2443691"/>
                  <a:pt x="2336576" y="2618317"/>
                  <a:pt x="2218307" y="2688167"/>
                </a:cubicBezTo>
                <a:cubicBezTo>
                  <a:pt x="2161157" y="2750609"/>
                  <a:pt x="2083370" y="2584714"/>
                  <a:pt x="1984945" y="2623079"/>
                </a:cubicBezTo>
                <a:cubicBezTo>
                  <a:pt x="1886520" y="2661444"/>
                  <a:pt x="1840479" y="2988205"/>
                  <a:pt x="1627754" y="2918355"/>
                </a:cubicBezTo>
                <a:cubicBezTo>
                  <a:pt x="1415029" y="2848505"/>
                  <a:pt x="1657126" y="2445279"/>
                  <a:pt x="1508695" y="2432579"/>
                </a:cubicBezTo>
                <a:cubicBezTo>
                  <a:pt x="1303114" y="2410354"/>
                  <a:pt x="1078483" y="3152775"/>
                  <a:pt x="737170" y="2842154"/>
                </a:cubicBezTo>
                <a:cubicBezTo>
                  <a:pt x="286320" y="2299229"/>
                  <a:pt x="1411858" y="2286000"/>
                  <a:pt x="1203895" y="2051579"/>
                </a:cubicBezTo>
                <a:cubicBezTo>
                  <a:pt x="1218183" y="1918229"/>
                  <a:pt x="907034" y="2242079"/>
                  <a:pt x="822896" y="2042054"/>
                </a:cubicBezTo>
                <a:cubicBezTo>
                  <a:pt x="700659" y="1870604"/>
                  <a:pt x="1119758" y="1820862"/>
                  <a:pt x="984820" y="1708679"/>
                </a:cubicBezTo>
                <a:cubicBezTo>
                  <a:pt x="767332" y="1528233"/>
                  <a:pt x="-118339" y="2046919"/>
                  <a:pt x="13266" y="1368955"/>
                </a:cubicBezTo>
                <a:close/>
              </a:path>
            </a:pathLst>
          </a:custGeom>
          <a:solidFill>
            <a:srgbClr val="FF0000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8115300" y="2801711"/>
            <a:ext cx="215265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rgbClr val="002060"/>
                </a:solidFill>
              </a:rPr>
              <a:t>red</a:t>
            </a:r>
          </a:p>
        </p:txBody>
      </p:sp>
    </p:spTree>
    <p:extLst>
      <p:ext uri="{BB962C8B-B14F-4D97-AF65-F5344CB8AC3E}">
        <p14:creationId xmlns:p14="http://schemas.microsoft.com/office/powerpoint/2010/main" val="3743392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e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e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3" grpId="2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4371" y="4269813"/>
            <a:ext cx="5395428" cy="695004"/>
          </a:xfrm>
          <a:prstGeom prst="rect">
            <a:avLst/>
          </a:prstGeom>
        </p:spPr>
      </p:pic>
      <p:sp>
        <p:nvSpPr>
          <p:cNvPr id="18" name="Msphamcheck"/>
          <p:cNvSpPr/>
          <p:nvPr/>
        </p:nvSpPr>
        <p:spPr>
          <a:xfrm>
            <a:off x="2759772" y="4251792"/>
            <a:ext cx="3424626" cy="2318553"/>
          </a:xfrm>
          <a:prstGeom prst="roundRect">
            <a:avLst>
              <a:gd name="adj" fmla="val 0"/>
            </a:avLst>
          </a:prstGeom>
          <a:solidFill>
            <a:schemeClr val="accent6">
              <a:lumMod val="20000"/>
              <a:lumOff val="80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0" b="1">
              <a:solidFill>
                <a:schemeClr val="tx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B7DD09BD-BF39-D147-99D1-09F5126086B4}"/>
              </a:ext>
            </a:extLst>
          </p:cNvPr>
          <p:cNvSpPr txBox="1"/>
          <p:nvPr/>
        </p:nvSpPr>
        <p:spPr>
          <a:xfrm>
            <a:off x="7663105" y="2688870"/>
            <a:ext cx="3099842" cy="9015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lnSpc>
                <a:spcPct val="150000"/>
              </a:lnSpc>
              <a:defRPr sz="4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It’s white.</a:t>
            </a:r>
            <a:endParaRPr lang="ru-RU" dirty="0"/>
          </a:p>
        </p:txBody>
      </p:sp>
      <p:pic>
        <p:nvPicPr>
          <p:cNvPr id="12" name="Picture 2" descr="Smiling Alligator on Safari clipart">
            <a:extLst>
              <a:ext uri="{FF2B5EF4-FFF2-40B4-BE49-F238E27FC236}">
                <a16:creationId xmlns:a16="http://schemas.microsoft.com/office/drawing/2014/main" xmlns="" id="{A002739A-642A-1B4B-ADCD-A5E2CFC249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8069" y="655963"/>
            <a:ext cx="885535" cy="1174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74371" y="447290"/>
            <a:ext cx="5395428" cy="3822523"/>
          </a:xfrm>
          <a:prstGeom prst="rect">
            <a:avLst/>
          </a:prstGeom>
        </p:spPr>
      </p:pic>
      <p:pic>
        <p:nvPicPr>
          <p:cNvPr id="15" name="Msphamstart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10639" y="2615290"/>
            <a:ext cx="707197" cy="707197"/>
          </a:xfrm>
          <a:prstGeom prst="rect">
            <a:avLst/>
          </a:prstGeom>
        </p:spPr>
      </p:pic>
      <p:sp>
        <p:nvSpPr>
          <p:cNvPr id="20" name="Msphamcheck"/>
          <p:cNvSpPr/>
          <p:nvPr/>
        </p:nvSpPr>
        <p:spPr>
          <a:xfrm>
            <a:off x="8144535" y="5516629"/>
            <a:ext cx="1222489" cy="569126"/>
          </a:xfrm>
          <a:prstGeom prst="roundRect">
            <a:avLst/>
          </a:prstGeom>
          <a:solidFill>
            <a:srgbClr val="EB2046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rgbClr val="FFFF00"/>
                </a:solidFill>
                <a:latin typeface=".VnBodoni" panose="020B7200000000000000" pitchFamily="34" charset="0"/>
              </a:rPr>
              <a:t>Check </a:t>
            </a:r>
          </a:p>
        </p:txBody>
      </p:sp>
      <p:sp>
        <p:nvSpPr>
          <p:cNvPr id="22" name="Msphamnext">
            <a:hlinkClick r:id="" action="ppaction://hlinkshowjump?jump=nextslide"/>
          </p:cNvPr>
          <p:cNvSpPr/>
          <p:nvPr/>
        </p:nvSpPr>
        <p:spPr>
          <a:xfrm>
            <a:off x="9540458" y="5516629"/>
            <a:ext cx="1222489" cy="569126"/>
          </a:xfrm>
          <a:prstGeom prst="roundRect">
            <a:avLst/>
          </a:prstGeom>
          <a:solidFill>
            <a:srgbClr val="F7D336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chemeClr val="tx1"/>
                </a:solidFill>
                <a:latin typeface=".VnBodoni" panose="020B7200000000000000" pitchFamily="34" charset="0"/>
              </a:rPr>
              <a:t>Next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B7DD09BD-BF39-D147-99D1-09F5126086B4}"/>
              </a:ext>
            </a:extLst>
          </p:cNvPr>
          <p:cNvSpPr txBox="1"/>
          <p:nvPr/>
        </p:nvSpPr>
        <p:spPr>
          <a:xfrm>
            <a:off x="9330915" y="-1135584"/>
            <a:ext cx="3099842" cy="9015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</a:t>
            </a:r>
            <a:endParaRPr lang="ru-RU" sz="4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 descr="Download White Corner Desk Uk - Full Size PNG Image - PNGkit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4237" y="4470262"/>
            <a:ext cx="2786041" cy="1881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3D7CDE5D-C061-EC4B-A4FA-3B7B942564F9}"/>
              </a:ext>
            </a:extLst>
          </p:cNvPr>
          <p:cNvSpPr txBox="1"/>
          <p:nvPr/>
        </p:nvSpPr>
        <p:spPr>
          <a:xfrm>
            <a:off x="7084749" y="1158222"/>
            <a:ext cx="35826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1"/>
              <a:t>What colour is your desk?</a:t>
            </a:r>
            <a:endParaRPr lang="ru-RU" sz="3600" b="1" i="1" dirty="0"/>
          </a:p>
        </p:txBody>
      </p:sp>
    </p:spTree>
    <p:extLst>
      <p:ext uri="{BB962C8B-B14F-4D97-AF65-F5344CB8AC3E}">
        <p14:creationId xmlns:p14="http://schemas.microsoft.com/office/powerpoint/2010/main" val="1814354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fla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8" grpId="0" animBg="1"/>
      <p:bldP spid="3" grpId="0"/>
      <p:bldP spid="1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spham" descr="Smiling Alligator on Safari clipart">
            <a:extLst>
              <a:ext uri="{FF2B5EF4-FFF2-40B4-BE49-F238E27FC236}">
                <a16:creationId xmlns:a16="http://schemas.microsoft.com/office/drawing/2014/main" xmlns="" id="{607CD612-6E2B-784E-99DA-7EF8686832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737787" y="1594387"/>
            <a:ext cx="3090797" cy="4100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060F2F86-EB6C-CD41-A79E-E81336C33FF0}"/>
              </a:ext>
            </a:extLst>
          </p:cNvPr>
          <p:cNvSpPr txBox="1"/>
          <p:nvPr/>
        </p:nvSpPr>
        <p:spPr>
          <a:xfrm>
            <a:off x="6471180" y="2967335"/>
            <a:ext cx="316945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i="1" dirty="0"/>
              <a:t>Good job! </a:t>
            </a:r>
            <a:endParaRPr lang="ru-RU" sz="5400" b="1" i="1" dirty="0"/>
          </a:p>
        </p:txBody>
      </p:sp>
      <p:sp>
        <p:nvSpPr>
          <p:cNvPr id="6" name="Msphamnext">
            <a:hlinkClick r:id="" action="ppaction://hlinkshowjump?jump=nextslide"/>
          </p:cNvPr>
          <p:cNvSpPr/>
          <p:nvPr/>
        </p:nvSpPr>
        <p:spPr>
          <a:xfrm>
            <a:off x="9540458" y="5516629"/>
            <a:ext cx="1222489" cy="569126"/>
          </a:xfrm>
          <a:prstGeom prst="roundRect">
            <a:avLst/>
          </a:prstGeom>
          <a:solidFill>
            <a:srgbClr val="F7D336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chemeClr val="tx1"/>
                </a:solidFill>
                <a:latin typeface=".VnBodoni" panose="020B7200000000000000" pitchFamily="34" charset="0"/>
              </a:rPr>
              <a:t>End</a:t>
            </a:r>
          </a:p>
        </p:txBody>
      </p:sp>
    </p:spTree>
    <p:extLst>
      <p:ext uri="{BB962C8B-B14F-4D97-AF65-F5344CB8AC3E}">
        <p14:creationId xmlns:p14="http://schemas.microsoft.com/office/powerpoint/2010/main" val="252255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838186" y="492589"/>
            <a:ext cx="281865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 Listen and number.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7952" y="1228975"/>
            <a:ext cx="11160838" cy="3606800"/>
          </a:xfrm>
          <a:prstGeom prst="rect">
            <a:avLst/>
          </a:prstGeom>
        </p:spPr>
      </p:pic>
      <p:sp>
        <p:nvSpPr>
          <p:cNvPr id="12" name="Oval 11"/>
          <p:cNvSpPr/>
          <p:nvPr/>
        </p:nvSpPr>
        <p:spPr>
          <a:xfrm>
            <a:off x="10473310" y="4264107"/>
            <a:ext cx="365760" cy="36576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3" name="Oval 12"/>
          <p:cNvSpPr/>
          <p:nvPr/>
        </p:nvSpPr>
        <p:spPr>
          <a:xfrm>
            <a:off x="4930372" y="4264107"/>
            <a:ext cx="365760" cy="36576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4" name="Oval 13"/>
          <p:cNvSpPr/>
          <p:nvPr/>
        </p:nvSpPr>
        <p:spPr>
          <a:xfrm>
            <a:off x="2128423" y="4264107"/>
            <a:ext cx="365760" cy="36576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5" name="Oval 14"/>
          <p:cNvSpPr/>
          <p:nvPr/>
        </p:nvSpPr>
        <p:spPr>
          <a:xfrm>
            <a:off x="7691681" y="4264107"/>
            <a:ext cx="365760" cy="36576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pic>
        <p:nvPicPr>
          <p:cNvPr id="9" name="Mspham0936082789">
            <a:extLst>
              <a:ext uri="{FF2B5EF4-FFF2-40B4-BE49-F238E27FC236}">
                <a16:creationId xmlns:a16="http://schemas.microsoft.com/office/drawing/2014/main" xmlns="" id="{5AE37405-38E4-4D61-B99B-BD7D643056C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75379" y="5551277"/>
            <a:ext cx="452423" cy="457200"/>
          </a:xfrm>
          <a:prstGeom prst="rect">
            <a:avLst/>
          </a:prstGeom>
        </p:spPr>
      </p:pic>
      <p:sp>
        <p:nvSpPr>
          <p:cNvPr id="11" name="Star: 32 Points 10">
            <a:extLst>
              <a:ext uri="{FF2B5EF4-FFF2-40B4-BE49-F238E27FC236}">
                <a16:creationId xmlns:a16="http://schemas.microsoft.com/office/drawing/2014/main" xmlns="" id="{30C1A3D0-7EA2-48F1-AC3F-50BA04EDF2ED}"/>
              </a:ext>
            </a:extLst>
          </p:cNvPr>
          <p:cNvSpPr/>
          <p:nvPr/>
        </p:nvSpPr>
        <p:spPr>
          <a:xfrm>
            <a:off x="7619340" y="5551277"/>
            <a:ext cx="457200" cy="457200"/>
          </a:xfrm>
          <a:prstGeom prst="star32">
            <a:avLst/>
          </a:prstGeom>
          <a:solidFill>
            <a:srgbClr val="D3F1E6"/>
          </a:solidFill>
          <a:ln>
            <a:solidFill>
              <a:srgbClr val="3DBA8C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6" name="Star: 32 Points 15">
            <a:extLst>
              <a:ext uri="{FF2B5EF4-FFF2-40B4-BE49-F238E27FC236}">
                <a16:creationId xmlns:a16="http://schemas.microsoft.com/office/drawing/2014/main" xmlns="" id="{6E4FBFDF-F984-4082-B5B6-6A8049DE902F}"/>
              </a:ext>
            </a:extLst>
          </p:cNvPr>
          <p:cNvSpPr/>
          <p:nvPr/>
        </p:nvSpPr>
        <p:spPr>
          <a:xfrm>
            <a:off x="8197382" y="5551277"/>
            <a:ext cx="457200" cy="457200"/>
          </a:xfrm>
          <a:prstGeom prst="star32">
            <a:avLst/>
          </a:prstGeom>
          <a:solidFill>
            <a:srgbClr val="D3F1E6"/>
          </a:solidFill>
          <a:ln>
            <a:solidFill>
              <a:srgbClr val="3DBA8C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7" name="Star: 32 Points 16">
            <a:extLst>
              <a:ext uri="{FF2B5EF4-FFF2-40B4-BE49-F238E27FC236}">
                <a16:creationId xmlns:a16="http://schemas.microsoft.com/office/drawing/2014/main" xmlns="" id="{48A80AAA-3718-4B5F-996D-C572B0DFFB25}"/>
              </a:ext>
            </a:extLst>
          </p:cNvPr>
          <p:cNvSpPr/>
          <p:nvPr/>
        </p:nvSpPr>
        <p:spPr>
          <a:xfrm>
            <a:off x="8775424" y="5551277"/>
            <a:ext cx="457200" cy="457200"/>
          </a:xfrm>
          <a:prstGeom prst="star32">
            <a:avLst/>
          </a:prstGeom>
          <a:solidFill>
            <a:srgbClr val="D3F1E6"/>
          </a:solidFill>
          <a:ln>
            <a:solidFill>
              <a:srgbClr val="3DBA8C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8" name="Star: 32 Points 17">
            <a:extLst>
              <a:ext uri="{FF2B5EF4-FFF2-40B4-BE49-F238E27FC236}">
                <a16:creationId xmlns:a16="http://schemas.microsoft.com/office/drawing/2014/main" xmlns="" id="{DE0667F0-DEB5-47AF-A055-78E8D1727BCD}"/>
              </a:ext>
            </a:extLst>
          </p:cNvPr>
          <p:cNvSpPr/>
          <p:nvPr/>
        </p:nvSpPr>
        <p:spPr>
          <a:xfrm>
            <a:off x="9353465" y="5551277"/>
            <a:ext cx="457200" cy="457200"/>
          </a:xfrm>
          <a:prstGeom prst="star32">
            <a:avLst/>
          </a:prstGeom>
          <a:solidFill>
            <a:srgbClr val="D3F1E6"/>
          </a:solidFill>
          <a:ln>
            <a:solidFill>
              <a:srgbClr val="3DBA8C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180097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3 Tập 1 - Unit 9 What colour is it- - Lesson 2 - 4 Listen and number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3 Tập 1 - Unit 9 What colour is it- - Lesson 2 - 4 Listen and number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3 Tập 1 - Unit 9 What colour is it- - Lesson 2 - 4 Listen and number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Anh 3 Tập 1 - Unit 9 What colour is it- - Lesson 2 - 4 Listen and number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ếng Anh 3 Tập 1 - Unit 9 What colour is it- - Lesson 2 - 4 Listen and number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1" grpId="0" animBg="1"/>
      <p:bldP spid="16" grpId="0" animBg="1"/>
      <p:bldP spid="17" grpId="0" animBg="1"/>
      <p:bldP spid="18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/>
          <p:cNvSpPr/>
          <p:nvPr/>
        </p:nvSpPr>
        <p:spPr>
          <a:xfrm>
            <a:off x="6837680" y="2641600"/>
            <a:ext cx="2987040" cy="2167679"/>
          </a:xfrm>
          <a:custGeom>
            <a:avLst/>
            <a:gdLst>
              <a:gd name="connsiteX0" fmla="*/ 0 w 2987040"/>
              <a:gd name="connsiteY0" fmla="*/ 0 h 2167679"/>
              <a:gd name="connsiteX1" fmla="*/ 314960 w 2987040"/>
              <a:gd name="connsiteY1" fmla="*/ 345440 h 2167679"/>
              <a:gd name="connsiteX2" fmla="*/ 411480 w 2987040"/>
              <a:gd name="connsiteY2" fmla="*/ 1981200 h 2167679"/>
              <a:gd name="connsiteX3" fmla="*/ 2987040 w 2987040"/>
              <a:gd name="connsiteY3" fmla="*/ 2062480 h 21676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87040" h="2167679">
                <a:moveTo>
                  <a:pt x="0" y="0"/>
                </a:moveTo>
                <a:cubicBezTo>
                  <a:pt x="123190" y="7620"/>
                  <a:pt x="246380" y="15240"/>
                  <a:pt x="314960" y="345440"/>
                </a:cubicBezTo>
                <a:cubicBezTo>
                  <a:pt x="383540" y="675640"/>
                  <a:pt x="-33867" y="1695027"/>
                  <a:pt x="411480" y="1981200"/>
                </a:cubicBezTo>
                <a:cubicBezTo>
                  <a:pt x="856827" y="2267373"/>
                  <a:pt x="1921933" y="2164926"/>
                  <a:pt x="2987040" y="2062480"/>
                </a:cubicBezTo>
              </a:path>
            </a:pathLst>
          </a:cu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Freeform 36"/>
          <p:cNvSpPr/>
          <p:nvPr/>
        </p:nvSpPr>
        <p:spPr>
          <a:xfrm>
            <a:off x="6880634" y="1398730"/>
            <a:ext cx="2933322" cy="1149237"/>
          </a:xfrm>
          <a:custGeom>
            <a:avLst/>
            <a:gdLst>
              <a:gd name="connsiteX0" fmla="*/ 0 w 2933322"/>
              <a:gd name="connsiteY0" fmla="*/ 67931 h 1149237"/>
              <a:gd name="connsiteX1" fmla="*/ 452673 w 2933322"/>
              <a:gd name="connsiteY1" fmla="*/ 104145 h 1149237"/>
              <a:gd name="connsiteX2" fmla="*/ 525101 w 2933322"/>
              <a:gd name="connsiteY2" fmla="*/ 1054759 h 1149237"/>
              <a:gd name="connsiteX3" fmla="*/ 2933322 w 2933322"/>
              <a:gd name="connsiteY3" fmla="*/ 1063813 h 1149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33322" h="1149237">
                <a:moveTo>
                  <a:pt x="0" y="67931"/>
                </a:moveTo>
                <a:cubicBezTo>
                  <a:pt x="182578" y="3802"/>
                  <a:pt x="365156" y="-60326"/>
                  <a:pt x="452673" y="104145"/>
                </a:cubicBezTo>
                <a:cubicBezTo>
                  <a:pt x="540190" y="268616"/>
                  <a:pt x="111660" y="894814"/>
                  <a:pt x="525101" y="1054759"/>
                </a:cubicBezTo>
                <a:cubicBezTo>
                  <a:pt x="938542" y="1214704"/>
                  <a:pt x="1935932" y="1139258"/>
                  <a:pt x="2933322" y="1063813"/>
                </a:cubicBezTo>
              </a:path>
            </a:pathLst>
          </a:cu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Freeform 38"/>
          <p:cNvSpPr/>
          <p:nvPr/>
        </p:nvSpPr>
        <p:spPr>
          <a:xfrm>
            <a:off x="6741146" y="1233862"/>
            <a:ext cx="972405" cy="2478060"/>
          </a:xfrm>
          <a:custGeom>
            <a:avLst/>
            <a:gdLst>
              <a:gd name="connsiteX0" fmla="*/ 0 w 907447"/>
              <a:gd name="connsiteY0" fmla="*/ 2537987 h 2537987"/>
              <a:gd name="connsiteX1" fmla="*/ 841972 w 907447"/>
              <a:gd name="connsiteY1" fmla="*/ 175033 h 2537987"/>
              <a:gd name="connsiteX2" fmla="*/ 851026 w 907447"/>
              <a:gd name="connsiteY2" fmla="*/ 175033 h 2537987"/>
              <a:gd name="connsiteX3" fmla="*/ 851026 w 907447"/>
              <a:gd name="connsiteY3" fmla="*/ 175033 h 2537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07447" h="2537987">
                <a:moveTo>
                  <a:pt x="0" y="2537987"/>
                </a:moveTo>
                <a:lnTo>
                  <a:pt x="841972" y="175033"/>
                </a:lnTo>
                <a:cubicBezTo>
                  <a:pt x="983810" y="-218793"/>
                  <a:pt x="851026" y="175033"/>
                  <a:pt x="851026" y="175033"/>
                </a:cubicBezTo>
                <a:lnTo>
                  <a:pt x="851026" y="175033"/>
                </a:lnTo>
              </a:path>
            </a:pathLst>
          </a:cu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1" name="Straight Connector 40"/>
          <p:cNvCxnSpPr>
            <a:stCxn id="28" idx="3"/>
          </p:cNvCxnSpPr>
          <p:nvPr/>
        </p:nvCxnSpPr>
        <p:spPr>
          <a:xfrm>
            <a:off x="6844288" y="4814555"/>
            <a:ext cx="824498" cy="1065926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>
            <a:stCxn id="29" idx="3"/>
            <a:endCxn id="11" idx="1"/>
          </p:cNvCxnSpPr>
          <p:nvPr/>
        </p:nvCxnSpPr>
        <p:spPr>
          <a:xfrm flipV="1">
            <a:off x="6834128" y="3517650"/>
            <a:ext cx="771482" cy="2232159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ounded Rectangle 7"/>
          <p:cNvSpPr/>
          <p:nvPr/>
        </p:nvSpPr>
        <p:spPr>
          <a:xfrm>
            <a:off x="1103612" y="4296031"/>
            <a:ext cx="5520708" cy="87606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ounded Rectangle 3"/>
          <p:cNvSpPr/>
          <p:nvPr/>
        </p:nvSpPr>
        <p:spPr>
          <a:xfrm>
            <a:off x="1120104" y="1124651"/>
            <a:ext cx="5520708" cy="64376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1103612" y="2141460"/>
            <a:ext cx="5520708" cy="87606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1103612" y="3320020"/>
            <a:ext cx="5520708" cy="74405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1103612" y="5406343"/>
            <a:ext cx="5520708" cy="74405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838186" y="492589"/>
            <a:ext cx="252024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 Read and match.</a:t>
            </a:r>
          </a:p>
        </p:txBody>
      </p:sp>
      <p:sp>
        <p:nvSpPr>
          <p:cNvPr id="3" name="Rectangle 2"/>
          <p:cNvSpPr/>
          <p:nvPr/>
        </p:nvSpPr>
        <p:spPr>
          <a:xfrm>
            <a:off x="1203946" y="1195199"/>
            <a:ext cx="5420374" cy="49552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3600"/>
              </a:spcAft>
            </a:pPr>
            <a:r>
              <a:rPr lang="en-US" sz="28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is my desk. It is yellow.</a:t>
            </a:r>
          </a:p>
          <a:p>
            <a:pPr algn="just">
              <a:spcAft>
                <a:spcPts val="3600"/>
              </a:spcAft>
            </a:pPr>
            <a:r>
              <a:rPr lang="en-US" sz="28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These are my pencil sharpeners. They are blue.</a:t>
            </a:r>
          </a:p>
          <a:p>
            <a:pPr algn="just">
              <a:spcAft>
                <a:spcPts val="3600"/>
              </a:spcAft>
            </a:pPr>
            <a:r>
              <a:rPr lang="en-US" sz="28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That is my pen. It is black.</a:t>
            </a:r>
          </a:p>
          <a:p>
            <a:pPr algn="just">
              <a:spcAft>
                <a:spcPts val="3600"/>
              </a:spcAft>
            </a:pPr>
            <a:r>
              <a:rPr lang="en-US" sz="28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Those are my pencils.  They are green.</a:t>
            </a:r>
          </a:p>
          <a:p>
            <a:pPr algn="just">
              <a:spcAft>
                <a:spcPts val="3600"/>
              </a:spcAft>
            </a:pPr>
            <a:r>
              <a:rPr lang="en-US" sz="28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That is my bookcase. It is brown.</a:t>
            </a:r>
            <a:endParaRPr lang="en-US" sz="2800" b="0" i="0">
              <a:solidFill>
                <a:srgbClr val="333333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Diamond 9"/>
          <p:cNvSpPr/>
          <p:nvPr/>
        </p:nvSpPr>
        <p:spPr>
          <a:xfrm>
            <a:off x="6420458" y="1233862"/>
            <a:ext cx="457200" cy="457200"/>
          </a:xfrm>
          <a:prstGeom prst="diamond">
            <a:avLst/>
          </a:prstGeom>
          <a:solidFill>
            <a:srgbClr val="F9C32B"/>
          </a:solidFill>
          <a:ln>
            <a:solidFill>
              <a:schemeClr val="bg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6" name="Diamond 25"/>
          <p:cNvSpPr/>
          <p:nvPr/>
        </p:nvSpPr>
        <p:spPr>
          <a:xfrm>
            <a:off x="6380756" y="2408492"/>
            <a:ext cx="457200" cy="457200"/>
          </a:xfrm>
          <a:prstGeom prst="diamond">
            <a:avLst/>
          </a:prstGeom>
          <a:solidFill>
            <a:srgbClr val="F9C32B"/>
          </a:solidFill>
          <a:ln>
            <a:solidFill>
              <a:schemeClr val="bg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7" name="Diamond 26"/>
          <p:cNvSpPr/>
          <p:nvPr/>
        </p:nvSpPr>
        <p:spPr>
          <a:xfrm>
            <a:off x="6380756" y="3517650"/>
            <a:ext cx="457200" cy="457200"/>
          </a:xfrm>
          <a:prstGeom prst="diamond">
            <a:avLst/>
          </a:prstGeom>
          <a:solidFill>
            <a:srgbClr val="F9C32B"/>
          </a:solidFill>
          <a:ln>
            <a:solidFill>
              <a:schemeClr val="bg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8" name="Diamond 27"/>
          <p:cNvSpPr/>
          <p:nvPr/>
        </p:nvSpPr>
        <p:spPr>
          <a:xfrm>
            <a:off x="6387088" y="4585955"/>
            <a:ext cx="457200" cy="457200"/>
          </a:xfrm>
          <a:prstGeom prst="diamond">
            <a:avLst/>
          </a:prstGeom>
          <a:solidFill>
            <a:srgbClr val="F9C32B"/>
          </a:solidFill>
          <a:ln>
            <a:solidFill>
              <a:schemeClr val="bg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9" name="Diamond 28"/>
          <p:cNvSpPr/>
          <p:nvPr/>
        </p:nvSpPr>
        <p:spPr>
          <a:xfrm>
            <a:off x="6376928" y="5521209"/>
            <a:ext cx="457200" cy="457200"/>
          </a:xfrm>
          <a:prstGeom prst="diamond">
            <a:avLst/>
          </a:prstGeom>
          <a:solidFill>
            <a:srgbClr val="F9C32B"/>
          </a:solidFill>
          <a:ln>
            <a:solidFill>
              <a:schemeClr val="bg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05610" y="457193"/>
            <a:ext cx="3828620" cy="6120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4289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37" grpId="0" animBg="1"/>
      <p:bldP spid="39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y2mate.com - Tiếng Anh 3  Unit 9  Lesson 2  Sing  1_1080p">
            <a:hlinkClick r:id="" action="ppaction://media"/>
            <a:extLst>
              <a:ext uri="{FF2B5EF4-FFF2-40B4-BE49-F238E27FC236}">
                <a16:creationId xmlns:a16="http://schemas.microsoft.com/office/drawing/2014/main" xmlns="" id="{A1ECAA93-424C-4CCD-A5C7-63A154E980B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00826" y="1223974"/>
            <a:ext cx="8565728" cy="481822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85148" y="640586"/>
            <a:ext cx="9106026" cy="598499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838186" y="492589"/>
            <a:ext cx="172528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6. Let’s sing.</a:t>
            </a:r>
          </a:p>
        </p:txBody>
      </p:sp>
      <p:pic>
        <p:nvPicPr>
          <p:cNvPr id="6" name="Mspham0936082789">
            <a:extLst>
              <a:ext uri="{FF2B5EF4-FFF2-40B4-BE49-F238E27FC236}">
                <a16:creationId xmlns:a16="http://schemas.microsoft.com/office/drawing/2014/main" xmlns="" id="{0949D83F-486E-4953-AEED-893B747D55E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843828" y="5386302"/>
            <a:ext cx="474688" cy="467867"/>
          </a:xfrm>
          <a:prstGeom prst="rect">
            <a:avLst/>
          </a:prstGeom>
        </p:spPr>
      </p:pic>
      <p:pic>
        <p:nvPicPr>
          <p:cNvPr id="7" name="Mspham0936082789">
            <a:extLst>
              <a:ext uri="{FF2B5EF4-FFF2-40B4-BE49-F238E27FC236}">
                <a16:creationId xmlns:a16="http://schemas.microsoft.com/office/drawing/2014/main" xmlns="" id="{7FFC3981-A3E7-4526-ACE3-187F46A15A1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06852" y="4752084"/>
            <a:ext cx="548640" cy="54864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02774166"/>
      </p:ext>
    </p:extLst>
  </p:cSld>
  <p:clrMapOvr>
    <a:masterClrMapping/>
  </p:clrMapOvr>
  <p:timing>
    <p:tnLst>
      <p:par>
        <p:cTn id="1" dur="indefinite" restart="never" nodeType="tmRoot">
          <p:childTnLst>
            <p:video fullScrn="1"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3 Tập 1 - Unit 9 What colour is it- - Lesson 2 - 6 Let's sing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952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val 16"/>
          <p:cNvSpPr/>
          <p:nvPr/>
        </p:nvSpPr>
        <p:spPr>
          <a:xfrm>
            <a:off x="1491680" y="1129770"/>
            <a:ext cx="4716295" cy="4451879"/>
          </a:xfrm>
          <a:custGeom>
            <a:avLst/>
            <a:gdLst>
              <a:gd name="connsiteX0" fmla="*/ 0 w 3895725"/>
              <a:gd name="connsiteY0" fmla="*/ 2159000 h 4318000"/>
              <a:gd name="connsiteX1" fmla="*/ 1947863 w 3895725"/>
              <a:gd name="connsiteY1" fmla="*/ 0 h 4318000"/>
              <a:gd name="connsiteX2" fmla="*/ 3895726 w 3895725"/>
              <a:gd name="connsiteY2" fmla="*/ 2159000 h 4318000"/>
              <a:gd name="connsiteX3" fmla="*/ 1947863 w 3895725"/>
              <a:gd name="connsiteY3" fmla="*/ 4318000 h 4318000"/>
              <a:gd name="connsiteX4" fmla="*/ 0 w 3895725"/>
              <a:gd name="connsiteY4" fmla="*/ 2159000 h 4318000"/>
              <a:gd name="connsiteX0" fmla="*/ 16235 w 3911961"/>
              <a:gd name="connsiteY0" fmla="*/ 2249857 h 4408857"/>
              <a:gd name="connsiteX1" fmla="*/ 1083036 w 3911961"/>
              <a:gd name="connsiteY1" fmla="*/ 586157 h 4408857"/>
              <a:gd name="connsiteX2" fmla="*/ 1964098 w 3911961"/>
              <a:gd name="connsiteY2" fmla="*/ 90857 h 4408857"/>
              <a:gd name="connsiteX3" fmla="*/ 3911961 w 3911961"/>
              <a:gd name="connsiteY3" fmla="*/ 2249857 h 4408857"/>
              <a:gd name="connsiteX4" fmla="*/ 1964098 w 3911961"/>
              <a:gd name="connsiteY4" fmla="*/ 4408857 h 4408857"/>
              <a:gd name="connsiteX5" fmla="*/ 16235 w 3911961"/>
              <a:gd name="connsiteY5" fmla="*/ 2249857 h 4408857"/>
              <a:gd name="connsiteX0" fmla="*/ 16235 w 3911961"/>
              <a:gd name="connsiteY0" fmla="*/ 2219517 h 4378517"/>
              <a:gd name="connsiteX1" fmla="*/ 1083036 w 3911961"/>
              <a:gd name="connsiteY1" fmla="*/ 555817 h 4378517"/>
              <a:gd name="connsiteX2" fmla="*/ 1705336 w 3911961"/>
              <a:gd name="connsiteY2" fmla="*/ 593918 h 4378517"/>
              <a:gd name="connsiteX3" fmla="*/ 1964098 w 3911961"/>
              <a:gd name="connsiteY3" fmla="*/ 60517 h 4378517"/>
              <a:gd name="connsiteX4" fmla="*/ 3911961 w 3911961"/>
              <a:gd name="connsiteY4" fmla="*/ 2219517 h 4378517"/>
              <a:gd name="connsiteX5" fmla="*/ 1964098 w 3911961"/>
              <a:gd name="connsiteY5" fmla="*/ 4378517 h 4378517"/>
              <a:gd name="connsiteX6" fmla="*/ 16235 w 3911961"/>
              <a:gd name="connsiteY6" fmla="*/ 2219517 h 4378517"/>
              <a:gd name="connsiteX0" fmla="*/ 20201 w 3915927"/>
              <a:gd name="connsiteY0" fmla="*/ 2219517 h 4378517"/>
              <a:gd name="connsiteX1" fmla="*/ 960002 w 3915927"/>
              <a:gd name="connsiteY1" fmla="*/ 987618 h 4378517"/>
              <a:gd name="connsiteX2" fmla="*/ 1087002 w 3915927"/>
              <a:gd name="connsiteY2" fmla="*/ 555817 h 4378517"/>
              <a:gd name="connsiteX3" fmla="*/ 1709302 w 3915927"/>
              <a:gd name="connsiteY3" fmla="*/ 593918 h 4378517"/>
              <a:gd name="connsiteX4" fmla="*/ 1968064 w 3915927"/>
              <a:gd name="connsiteY4" fmla="*/ 60517 h 4378517"/>
              <a:gd name="connsiteX5" fmla="*/ 3915927 w 3915927"/>
              <a:gd name="connsiteY5" fmla="*/ 2219517 h 4378517"/>
              <a:gd name="connsiteX6" fmla="*/ 1968064 w 3915927"/>
              <a:gd name="connsiteY6" fmla="*/ 4378517 h 4378517"/>
              <a:gd name="connsiteX7" fmla="*/ 20201 w 3915927"/>
              <a:gd name="connsiteY7" fmla="*/ 2219517 h 4378517"/>
              <a:gd name="connsiteX0" fmla="*/ 2555 w 3898281"/>
              <a:gd name="connsiteY0" fmla="*/ 2219517 h 4378517"/>
              <a:gd name="connsiteX1" fmla="*/ 1526556 w 3898281"/>
              <a:gd name="connsiteY1" fmla="*/ 1470218 h 4378517"/>
              <a:gd name="connsiteX2" fmla="*/ 1069356 w 3898281"/>
              <a:gd name="connsiteY2" fmla="*/ 555817 h 4378517"/>
              <a:gd name="connsiteX3" fmla="*/ 1691656 w 3898281"/>
              <a:gd name="connsiteY3" fmla="*/ 593918 h 4378517"/>
              <a:gd name="connsiteX4" fmla="*/ 1950418 w 3898281"/>
              <a:gd name="connsiteY4" fmla="*/ 60517 h 4378517"/>
              <a:gd name="connsiteX5" fmla="*/ 3898281 w 3898281"/>
              <a:gd name="connsiteY5" fmla="*/ 2219517 h 4378517"/>
              <a:gd name="connsiteX6" fmla="*/ 1950418 w 3898281"/>
              <a:gd name="connsiteY6" fmla="*/ 4378517 h 4378517"/>
              <a:gd name="connsiteX7" fmla="*/ 2555 w 3898281"/>
              <a:gd name="connsiteY7" fmla="*/ 2219517 h 4378517"/>
              <a:gd name="connsiteX0" fmla="*/ 2555 w 3898281"/>
              <a:gd name="connsiteY0" fmla="*/ 2219517 h 4378517"/>
              <a:gd name="connsiteX1" fmla="*/ 1526556 w 3898281"/>
              <a:gd name="connsiteY1" fmla="*/ 1470218 h 4378517"/>
              <a:gd name="connsiteX2" fmla="*/ 1069356 w 3898281"/>
              <a:gd name="connsiteY2" fmla="*/ 555817 h 4378517"/>
              <a:gd name="connsiteX3" fmla="*/ 1691656 w 3898281"/>
              <a:gd name="connsiteY3" fmla="*/ 593918 h 4378517"/>
              <a:gd name="connsiteX4" fmla="*/ 1950418 w 3898281"/>
              <a:gd name="connsiteY4" fmla="*/ 60517 h 4378517"/>
              <a:gd name="connsiteX5" fmla="*/ 3898281 w 3898281"/>
              <a:gd name="connsiteY5" fmla="*/ 2219517 h 4378517"/>
              <a:gd name="connsiteX6" fmla="*/ 1950418 w 3898281"/>
              <a:gd name="connsiteY6" fmla="*/ 4378517 h 4378517"/>
              <a:gd name="connsiteX7" fmla="*/ 2555 w 3898281"/>
              <a:gd name="connsiteY7" fmla="*/ 2219517 h 4378517"/>
              <a:gd name="connsiteX0" fmla="*/ 2555 w 3898281"/>
              <a:gd name="connsiteY0" fmla="*/ 2219517 h 4378517"/>
              <a:gd name="connsiteX1" fmla="*/ 1526556 w 3898281"/>
              <a:gd name="connsiteY1" fmla="*/ 1470218 h 4378517"/>
              <a:gd name="connsiteX2" fmla="*/ 1069356 w 3898281"/>
              <a:gd name="connsiteY2" fmla="*/ 555817 h 4378517"/>
              <a:gd name="connsiteX3" fmla="*/ 1691656 w 3898281"/>
              <a:gd name="connsiteY3" fmla="*/ 593918 h 4378517"/>
              <a:gd name="connsiteX4" fmla="*/ 1950418 w 3898281"/>
              <a:gd name="connsiteY4" fmla="*/ 60517 h 4378517"/>
              <a:gd name="connsiteX5" fmla="*/ 3898281 w 3898281"/>
              <a:gd name="connsiteY5" fmla="*/ 2219517 h 4378517"/>
              <a:gd name="connsiteX6" fmla="*/ 1950418 w 3898281"/>
              <a:gd name="connsiteY6" fmla="*/ 4378517 h 4378517"/>
              <a:gd name="connsiteX7" fmla="*/ 2555 w 3898281"/>
              <a:gd name="connsiteY7" fmla="*/ 2219517 h 4378517"/>
              <a:gd name="connsiteX0" fmla="*/ 2555 w 3898281"/>
              <a:gd name="connsiteY0" fmla="*/ 2219517 h 4378517"/>
              <a:gd name="connsiteX1" fmla="*/ 1526556 w 3898281"/>
              <a:gd name="connsiteY1" fmla="*/ 1470218 h 4378517"/>
              <a:gd name="connsiteX2" fmla="*/ 1069356 w 3898281"/>
              <a:gd name="connsiteY2" fmla="*/ 555817 h 4378517"/>
              <a:gd name="connsiteX3" fmla="*/ 1691656 w 3898281"/>
              <a:gd name="connsiteY3" fmla="*/ 593918 h 4378517"/>
              <a:gd name="connsiteX4" fmla="*/ 1950418 w 3898281"/>
              <a:gd name="connsiteY4" fmla="*/ 60517 h 4378517"/>
              <a:gd name="connsiteX5" fmla="*/ 3898281 w 3898281"/>
              <a:gd name="connsiteY5" fmla="*/ 2219517 h 4378517"/>
              <a:gd name="connsiteX6" fmla="*/ 1950418 w 3898281"/>
              <a:gd name="connsiteY6" fmla="*/ 4378517 h 4378517"/>
              <a:gd name="connsiteX7" fmla="*/ 2555 w 3898281"/>
              <a:gd name="connsiteY7" fmla="*/ 2219517 h 4378517"/>
              <a:gd name="connsiteX0" fmla="*/ 2555 w 3898281"/>
              <a:gd name="connsiteY0" fmla="*/ 2173048 h 4332048"/>
              <a:gd name="connsiteX1" fmla="*/ 1526556 w 3898281"/>
              <a:gd name="connsiteY1" fmla="*/ 1423749 h 4332048"/>
              <a:gd name="connsiteX2" fmla="*/ 1069356 w 3898281"/>
              <a:gd name="connsiteY2" fmla="*/ 509348 h 4332048"/>
              <a:gd name="connsiteX3" fmla="*/ 1831356 w 3898281"/>
              <a:gd name="connsiteY3" fmla="*/ 1207849 h 4332048"/>
              <a:gd name="connsiteX4" fmla="*/ 1950418 w 3898281"/>
              <a:gd name="connsiteY4" fmla="*/ 14048 h 4332048"/>
              <a:gd name="connsiteX5" fmla="*/ 3898281 w 3898281"/>
              <a:gd name="connsiteY5" fmla="*/ 2173048 h 4332048"/>
              <a:gd name="connsiteX6" fmla="*/ 1950418 w 3898281"/>
              <a:gd name="connsiteY6" fmla="*/ 4332048 h 4332048"/>
              <a:gd name="connsiteX7" fmla="*/ 2555 w 3898281"/>
              <a:gd name="connsiteY7" fmla="*/ 2173048 h 4332048"/>
              <a:gd name="connsiteX0" fmla="*/ 2555 w 3898281"/>
              <a:gd name="connsiteY0" fmla="*/ 2173048 h 4332048"/>
              <a:gd name="connsiteX1" fmla="*/ 1526556 w 3898281"/>
              <a:gd name="connsiteY1" fmla="*/ 1423749 h 4332048"/>
              <a:gd name="connsiteX2" fmla="*/ 1069356 w 3898281"/>
              <a:gd name="connsiteY2" fmla="*/ 509348 h 4332048"/>
              <a:gd name="connsiteX3" fmla="*/ 1831356 w 3898281"/>
              <a:gd name="connsiteY3" fmla="*/ 1207849 h 4332048"/>
              <a:gd name="connsiteX4" fmla="*/ 1950418 w 3898281"/>
              <a:gd name="connsiteY4" fmla="*/ 14048 h 4332048"/>
              <a:gd name="connsiteX5" fmla="*/ 3898281 w 3898281"/>
              <a:gd name="connsiteY5" fmla="*/ 2173048 h 4332048"/>
              <a:gd name="connsiteX6" fmla="*/ 1950418 w 3898281"/>
              <a:gd name="connsiteY6" fmla="*/ 4332048 h 4332048"/>
              <a:gd name="connsiteX7" fmla="*/ 2555 w 3898281"/>
              <a:gd name="connsiteY7" fmla="*/ 2173048 h 4332048"/>
              <a:gd name="connsiteX0" fmla="*/ 2555 w 3898281"/>
              <a:gd name="connsiteY0" fmla="*/ 2173048 h 4332048"/>
              <a:gd name="connsiteX1" fmla="*/ 1526556 w 3898281"/>
              <a:gd name="connsiteY1" fmla="*/ 1423749 h 4332048"/>
              <a:gd name="connsiteX2" fmla="*/ 1069356 w 3898281"/>
              <a:gd name="connsiteY2" fmla="*/ 509348 h 4332048"/>
              <a:gd name="connsiteX3" fmla="*/ 1831356 w 3898281"/>
              <a:gd name="connsiteY3" fmla="*/ 1207849 h 4332048"/>
              <a:gd name="connsiteX4" fmla="*/ 1950418 w 3898281"/>
              <a:gd name="connsiteY4" fmla="*/ 14048 h 4332048"/>
              <a:gd name="connsiteX5" fmla="*/ 3898281 w 3898281"/>
              <a:gd name="connsiteY5" fmla="*/ 2173048 h 4332048"/>
              <a:gd name="connsiteX6" fmla="*/ 1950418 w 3898281"/>
              <a:gd name="connsiteY6" fmla="*/ 4332048 h 4332048"/>
              <a:gd name="connsiteX7" fmla="*/ 2555 w 3898281"/>
              <a:gd name="connsiteY7" fmla="*/ 2173048 h 4332048"/>
              <a:gd name="connsiteX0" fmla="*/ 2555 w 3898281"/>
              <a:gd name="connsiteY0" fmla="*/ 2173048 h 4332048"/>
              <a:gd name="connsiteX1" fmla="*/ 1526556 w 3898281"/>
              <a:gd name="connsiteY1" fmla="*/ 1423749 h 4332048"/>
              <a:gd name="connsiteX2" fmla="*/ 1069356 w 3898281"/>
              <a:gd name="connsiteY2" fmla="*/ 509348 h 4332048"/>
              <a:gd name="connsiteX3" fmla="*/ 1831356 w 3898281"/>
              <a:gd name="connsiteY3" fmla="*/ 1207849 h 4332048"/>
              <a:gd name="connsiteX4" fmla="*/ 1950418 w 3898281"/>
              <a:gd name="connsiteY4" fmla="*/ 14048 h 4332048"/>
              <a:gd name="connsiteX5" fmla="*/ 3898281 w 3898281"/>
              <a:gd name="connsiteY5" fmla="*/ 2173048 h 4332048"/>
              <a:gd name="connsiteX6" fmla="*/ 1950418 w 3898281"/>
              <a:gd name="connsiteY6" fmla="*/ 4332048 h 4332048"/>
              <a:gd name="connsiteX7" fmla="*/ 2555 w 3898281"/>
              <a:gd name="connsiteY7" fmla="*/ 2173048 h 4332048"/>
              <a:gd name="connsiteX0" fmla="*/ 2555 w 3898281"/>
              <a:gd name="connsiteY0" fmla="*/ 2174133 h 4333133"/>
              <a:gd name="connsiteX1" fmla="*/ 1526556 w 3898281"/>
              <a:gd name="connsiteY1" fmla="*/ 1424834 h 4333133"/>
              <a:gd name="connsiteX2" fmla="*/ 1069356 w 3898281"/>
              <a:gd name="connsiteY2" fmla="*/ 510433 h 4333133"/>
              <a:gd name="connsiteX3" fmla="*/ 1831356 w 3898281"/>
              <a:gd name="connsiteY3" fmla="*/ 1208934 h 4333133"/>
              <a:gd name="connsiteX4" fmla="*/ 1950418 w 3898281"/>
              <a:gd name="connsiteY4" fmla="*/ 15133 h 4333133"/>
              <a:gd name="connsiteX5" fmla="*/ 3898281 w 3898281"/>
              <a:gd name="connsiteY5" fmla="*/ 2174133 h 4333133"/>
              <a:gd name="connsiteX6" fmla="*/ 1950418 w 3898281"/>
              <a:gd name="connsiteY6" fmla="*/ 4333133 h 4333133"/>
              <a:gd name="connsiteX7" fmla="*/ 2555 w 3898281"/>
              <a:gd name="connsiteY7" fmla="*/ 2174133 h 4333133"/>
              <a:gd name="connsiteX0" fmla="*/ 2555 w 3898281"/>
              <a:gd name="connsiteY0" fmla="*/ 1778530 h 3937530"/>
              <a:gd name="connsiteX1" fmla="*/ 1526556 w 3898281"/>
              <a:gd name="connsiteY1" fmla="*/ 1029231 h 3937530"/>
              <a:gd name="connsiteX2" fmla="*/ 1069356 w 3898281"/>
              <a:gd name="connsiteY2" fmla="*/ 114830 h 3937530"/>
              <a:gd name="connsiteX3" fmla="*/ 1831356 w 3898281"/>
              <a:gd name="connsiteY3" fmla="*/ 813331 h 3937530"/>
              <a:gd name="connsiteX4" fmla="*/ 2026618 w 3898281"/>
              <a:gd name="connsiteY4" fmla="*/ 191030 h 3937530"/>
              <a:gd name="connsiteX5" fmla="*/ 3898281 w 3898281"/>
              <a:gd name="connsiteY5" fmla="*/ 1778530 h 3937530"/>
              <a:gd name="connsiteX6" fmla="*/ 1950418 w 3898281"/>
              <a:gd name="connsiteY6" fmla="*/ 3937530 h 3937530"/>
              <a:gd name="connsiteX7" fmla="*/ 2555 w 3898281"/>
              <a:gd name="connsiteY7" fmla="*/ 1778530 h 3937530"/>
              <a:gd name="connsiteX0" fmla="*/ 2555 w 3898281"/>
              <a:gd name="connsiteY0" fmla="*/ 1778530 h 3937530"/>
              <a:gd name="connsiteX1" fmla="*/ 1526556 w 3898281"/>
              <a:gd name="connsiteY1" fmla="*/ 1029231 h 3937530"/>
              <a:gd name="connsiteX2" fmla="*/ 1069356 w 3898281"/>
              <a:gd name="connsiteY2" fmla="*/ 114830 h 3937530"/>
              <a:gd name="connsiteX3" fmla="*/ 1831356 w 3898281"/>
              <a:gd name="connsiteY3" fmla="*/ 813331 h 3937530"/>
              <a:gd name="connsiteX4" fmla="*/ 2026618 w 3898281"/>
              <a:gd name="connsiteY4" fmla="*/ 191030 h 3937530"/>
              <a:gd name="connsiteX5" fmla="*/ 3898281 w 3898281"/>
              <a:gd name="connsiteY5" fmla="*/ 1778530 h 3937530"/>
              <a:gd name="connsiteX6" fmla="*/ 1950418 w 3898281"/>
              <a:gd name="connsiteY6" fmla="*/ 3937530 h 3937530"/>
              <a:gd name="connsiteX7" fmla="*/ 2555 w 3898281"/>
              <a:gd name="connsiteY7" fmla="*/ 1778530 h 3937530"/>
              <a:gd name="connsiteX0" fmla="*/ 2555 w 3900324"/>
              <a:gd name="connsiteY0" fmla="*/ 1778530 h 3937530"/>
              <a:gd name="connsiteX1" fmla="*/ 1526556 w 3900324"/>
              <a:gd name="connsiteY1" fmla="*/ 1029231 h 3937530"/>
              <a:gd name="connsiteX2" fmla="*/ 1069356 w 3900324"/>
              <a:gd name="connsiteY2" fmla="*/ 114830 h 3937530"/>
              <a:gd name="connsiteX3" fmla="*/ 1831356 w 3900324"/>
              <a:gd name="connsiteY3" fmla="*/ 813331 h 3937530"/>
              <a:gd name="connsiteX4" fmla="*/ 2026618 w 3900324"/>
              <a:gd name="connsiteY4" fmla="*/ 191030 h 3937530"/>
              <a:gd name="connsiteX5" fmla="*/ 2250456 w 3900324"/>
              <a:gd name="connsiteY5" fmla="*/ 864130 h 3937530"/>
              <a:gd name="connsiteX6" fmla="*/ 3898281 w 3900324"/>
              <a:gd name="connsiteY6" fmla="*/ 1778530 h 3937530"/>
              <a:gd name="connsiteX7" fmla="*/ 1950418 w 3900324"/>
              <a:gd name="connsiteY7" fmla="*/ 3937530 h 3937530"/>
              <a:gd name="connsiteX8" fmla="*/ 2555 w 3900324"/>
              <a:gd name="connsiteY8" fmla="*/ 1778530 h 3937530"/>
              <a:gd name="connsiteX0" fmla="*/ 2555 w 3900324"/>
              <a:gd name="connsiteY0" fmla="*/ 1778530 h 3937530"/>
              <a:gd name="connsiteX1" fmla="*/ 1526556 w 3900324"/>
              <a:gd name="connsiteY1" fmla="*/ 1029231 h 3937530"/>
              <a:gd name="connsiteX2" fmla="*/ 1069356 w 3900324"/>
              <a:gd name="connsiteY2" fmla="*/ 114830 h 3937530"/>
              <a:gd name="connsiteX3" fmla="*/ 1831356 w 3900324"/>
              <a:gd name="connsiteY3" fmla="*/ 813331 h 3937530"/>
              <a:gd name="connsiteX4" fmla="*/ 2026618 w 3900324"/>
              <a:gd name="connsiteY4" fmla="*/ 191030 h 3937530"/>
              <a:gd name="connsiteX5" fmla="*/ 2250456 w 3900324"/>
              <a:gd name="connsiteY5" fmla="*/ 864130 h 3937530"/>
              <a:gd name="connsiteX6" fmla="*/ 3898281 w 3900324"/>
              <a:gd name="connsiteY6" fmla="*/ 1778530 h 3937530"/>
              <a:gd name="connsiteX7" fmla="*/ 1950418 w 3900324"/>
              <a:gd name="connsiteY7" fmla="*/ 3937530 h 3937530"/>
              <a:gd name="connsiteX8" fmla="*/ 2555 w 3900324"/>
              <a:gd name="connsiteY8" fmla="*/ 1778530 h 3937530"/>
              <a:gd name="connsiteX0" fmla="*/ 2555 w 3900324"/>
              <a:gd name="connsiteY0" fmla="*/ 1778530 h 3937530"/>
              <a:gd name="connsiteX1" fmla="*/ 1526556 w 3900324"/>
              <a:gd name="connsiteY1" fmla="*/ 1029231 h 3937530"/>
              <a:gd name="connsiteX2" fmla="*/ 1069356 w 3900324"/>
              <a:gd name="connsiteY2" fmla="*/ 114830 h 3937530"/>
              <a:gd name="connsiteX3" fmla="*/ 1831356 w 3900324"/>
              <a:gd name="connsiteY3" fmla="*/ 813331 h 3937530"/>
              <a:gd name="connsiteX4" fmla="*/ 2026618 w 3900324"/>
              <a:gd name="connsiteY4" fmla="*/ 191030 h 3937530"/>
              <a:gd name="connsiteX5" fmla="*/ 2250456 w 3900324"/>
              <a:gd name="connsiteY5" fmla="*/ 864130 h 3937530"/>
              <a:gd name="connsiteX6" fmla="*/ 3898281 w 3900324"/>
              <a:gd name="connsiteY6" fmla="*/ 1778530 h 3937530"/>
              <a:gd name="connsiteX7" fmla="*/ 1950418 w 3900324"/>
              <a:gd name="connsiteY7" fmla="*/ 3937530 h 3937530"/>
              <a:gd name="connsiteX8" fmla="*/ 2555 w 3900324"/>
              <a:gd name="connsiteY8" fmla="*/ 1778530 h 3937530"/>
              <a:gd name="connsiteX0" fmla="*/ 2555 w 3900324"/>
              <a:gd name="connsiteY0" fmla="*/ 1778530 h 3937530"/>
              <a:gd name="connsiteX1" fmla="*/ 1526556 w 3900324"/>
              <a:gd name="connsiteY1" fmla="*/ 1029231 h 3937530"/>
              <a:gd name="connsiteX2" fmla="*/ 1069356 w 3900324"/>
              <a:gd name="connsiteY2" fmla="*/ 114830 h 3937530"/>
              <a:gd name="connsiteX3" fmla="*/ 1831356 w 3900324"/>
              <a:gd name="connsiteY3" fmla="*/ 813331 h 3937530"/>
              <a:gd name="connsiteX4" fmla="*/ 2026618 w 3900324"/>
              <a:gd name="connsiteY4" fmla="*/ 191030 h 3937530"/>
              <a:gd name="connsiteX5" fmla="*/ 2250456 w 3900324"/>
              <a:gd name="connsiteY5" fmla="*/ 864130 h 3937530"/>
              <a:gd name="connsiteX6" fmla="*/ 3898281 w 3900324"/>
              <a:gd name="connsiteY6" fmla="*/ 1778530 h 3937530"/>
              <a:gd name="connsiteX7" fmla="*/ 1950418 w 3900324"/>
              <a:gd name="connsiteY7" fmla="*/ 3937530 h 3937530"/>
              <a:gd name="connsiteX8" fmla="*/ 2555 w 3900324"/>
              <a:gd name="connsiteY8" fmla="*/ 1778530 h 3937530"/>
              <a:gd name="connsiteX0" fmla="*/ 2555 w 3900324"/>
              <a:gd name="connsiteY0" fmla="*/ 1778530 h 3937530"/>
              <a:gd name="connsiteX1" fmla="*/ 1526556 w 3900324"/>
              <a:gd name="connsiteY1" fmla="*/ 1029231 h 3937530"/>
              <a:gd name="connsiteX2" fmla="*/ 1069356 w 3900324"/>
              <a:gd name="connsiteY2" fmla="*/ 114830 h 3937530"/>
              <a:gd name="connsiteX3" fmla="*/ 1831356 w 3900324"/>
              <a:gd name="connsiteY3" fmla="*/ 813331 h 3937530"/>
              <a:gd name="connsiteX4" fmla="*/ 2026618 w 3900324"/>
              <a:gd name="connsiteY4" fmla="*/ 191030 h 3937530"/>
              <a:gd name="connsiteX5" fmla="*/ 2250456 w 3900324"/>
              <a:gd name="connsiteY5" fmla="*/ 864130 h 3937530"/>
              <a:gd name="connsiteX6" fmla="*/ 3898281 w 3900324"/>
              <a:gd name="connsiteY6" fmla="*/ 1778530 h 3937530"/>
              <a:gd name="connsiteX7" fmla="*/ 1950418 w 3900324"/>
              <a:gd name="connsiteY7" fmla="*/ 3937530 h 3937530"/>
              <a:gd name="connsiteX8" fmla="*/ 2555 w 3900324"/>
              <a:gd name="connsiteY8" fmla="*/ 1778530 h 3937530"/>
              <a:gd name="connsiteX0" fmla="*/ 2555 w 3900324"/>
              <a:gd name="connsiteY0" fmla="*/ 1778530 h 3937530"/>
              <a:gd name="connsiteX1" fmla="*/ 1526556 w 3900324"/>
              <a:gd name="connsiteY1" fmla="*/ 1029231 h 3937530"/>
              <a:gd name="connsiteX2" fmla="*/ 1069356 w 3900324"/>
              <a:gd name="connsiteY2" fmla="*/ 114830 h 3937530"/>
              <a:gd name="connsiteX3" fmla="*/ 1831356 w 3900324"/>
              <a:gd name="connsiteY3" fmla="*/ 813331 h 3937530"/>
              <a:gd name="connsiteX4" fmla="*/ 1975818 w 3900324"/>
              <a:gd name="connsiteY4" fmla="*/ 191030 h 3937530"/>
              <a:gd name="connsiteX5" fmla="*/ 2250456 w 3900324"/>
              <a:gd name="connsiteY5" fmla="*/ 864130 h 3937530"/>
              <a:gd name="connsiteX6" fmla="*/ 3898281 w 3900324"/>
              <a:gd name="connsiteY6" fmla="*/ 1778530 h 3937530"/>
              <a:gd name="connsiteX7" fmla="*/ 1950418 w 3900324"/>
              <a:gd name="connsiteY7" fmla="*/ 3937530 h 3937530"/>
              <a:gd name="connsiteX8" fmla="*/ 2555 w 3900324"/>
              <a:gd name="connsiteY8" fmla="*/ 1778530 h 3937530"/>
              <a:gd name="connsiteX0" fmla="*/ 2555 w 3900324"/>
              <a:gd name="connsiteY0" fmla="*/ 1778530 h 3937530"/>
              <a:gd name="connsiteX1" fmla="*/ 1526556 w 3900324"/>
              <a:gd name="connsiteY1" fmla="*/ 1029231 h 3937530"/>
              <a:gd name="connsiteX2" fmla="*/ 1069356 w 3900324"/>
              <a:gd name="connsiteY2" fmla="*/ 114830 h 3937530"/>
              <a:gd name="connsiteX3" fmla="*/ 1831356 w 3900324"/>
              <a:gd name="connsiteY3" fmla="*/ 813331 h 3937530"/>
              <a:gd name="connsiteX4" fmla="*/ 1975818 w 3900324"/>
              <a:gd name="connsiteY4" fmla="*/ 191030 h 3937530"/>
              <a:gd name="connsiteX5" fmla="*/ 2250456 w 3900324"/>
              <a:gd name="connsiteY5" fmla="*/ 864130 h 3937530"/>
              <a:gd name="connsiteX6" fmla="*/ 3898281 w 3900324"/>
              <a:gd name="connsiteY6" fmla="*/ 1778530 h 3937530"/>
              <a:gd name="connsiteX7" fmla="*/ 1950418 w 3900324"/>
              <a:gd name="connsiteY7" fmla="*/ 3937530 h 3937530"/>
              <a:gd name="connsiteX8" fmla="*/ 2555 w 3900324"/>
              <a:gd name="connsiteY8" fmla="*/ 1778530 h 3937530"/>
              <a:gd name="connsiteX0" fmla="*/ 2555 w 3900398"/>
              <a:gd name="connsiteY0" fmla="*/ 1778530 h 3937530"/>
              <a:gd name="connsiteX1" fmla="*/ 1526556 w 3900398"/>
              <a:gd name="connsiteY1" fmla="*/ 1029231 h 3937530"/>
              <a:gd name="connsiteX2" fmla="*/ 1069356 w 3900398"/>
              <a:gd name="connsiteY2" fmla="*/ 114830 h 3937530"/>
              <a:gd name="connsiteX3" fmla="*/ 1831356 w 3900398"/>
              <a:gd name="connsiteY3" fmla="*/ 813331 h 3937530"/>
              <a:gd name="connsiteX4" fmla="*/ 1975818 w 3900398"/>
              <a:gd name="connsiteY4" fmla="*/ 191030 h 3937530"/>
              <a:gd name="connsiteX5" fmla="*/ 2250456 w 3900398"/>
              <a:gd name="connsiteY5" fmla="*/ 864130 h 3937530"/>
              <a:gd name="connsiteX6" fmla="*/ 3898281 w 3900398"/>
              <a:gd name="connsiteY6" fmla="*/ 1778530 h 3937530"/>
              <a:gd name="connsiteX7" fmla="*/ 1950418 w 3900398"/>
              <a:gd name="connsiteY7" fmla="*/ 3937530 h 3937530"/>
              <a:gd name="connsiteX8" fmla="*/ 2555 w 3900398"/>
              <a:gd name="connsiteY8" fmla="*/ 1778530 h 3937530"/>
              <a:gd name="connsiteX0" fmla="*/ 2555 w 3934660"/>
              <a:gd name="connsiteY0" fmla="*/ 1778530 h 3937530"/>
              <a:gd name="connsiteX1" fmla="*/ 1526556 w 3934660"/>
              <a:gd name="connsiteY1" fmla="*/ 1029231 h 3937530"/>
              <a:gd name="connsiteX2" fmla="*/ 1069356 w 3934660"/>
              <a:gd name="connsiteY2" fmla="*/ 114830 h 3937530"/>
              <a:gd name="connsiteX3" fmla="*/ 1831356 w 3934660"/>
              <a:gd name="connsiteY3" fmla="*/ 813331 h 3937530"/>
              <a:gd name="connsiteX4" fmla="*/ 1975818 w 3934660"/>
              <a:gd name="connsiteY4" fmla="*/ 191030 h 3937530"/>
              <a:gd name="connsiteX5" fmla="*/ 2250456 w 3934660"/>
              <a:gd name="connsiteY5" fmla="*/ 864130 h 3937530"/>
              <a:gd name="connsiteX6" fmla="*/ 3101355 w 3934660"/>
              <a:gd name="connsiteY6" fmla="*/ 114830 h 3937530"/>
              <a:gd name="connsiteX7" fmla="*/ 3898281 w 3934660"/>
              <a:gd name="connsiteY7" fmla="*/ 1778530 h 3937530"/>
              <a:gd name="connsiteX8" fmla="*/ 1950418 w 3934660"/>
              <a:gd name="connsiteY8" fmla="*/ 3937530 h 3937530"/>
              <a:gd name="connsiteX9" fmla="*/ 2555 w 3934660"/>
              <a:gd name="connsiteY9" fmla="*/ 1778530 h 3937530"/>
              <a:gd name="connsiteX0" fmla="*/ 2555 w 3934660"/>
              <a:gd name="connsiteY0" fmla="*/ 1778530 h 3937530"/>
              <a:gd name="connsiteX1" fmla="*/ 1526556 w 3934660"/>
              <a:gd name="connsiteY1" fmla="*/ 1029231 h 3937530"/>
              <a:gd name="connsiteX2" fmla="*/ 1069356 w 3934660"/>
              <a:gd name="connsiteY2" fmla="*/ 114830 h 3937530"/>
              <a:gd name="connsiteX3" fmla="*/ 1831356 w 3934660"/>
              <a:gd name="connsiteY3" fmla="*/ 813331 h 3937530"/>
              <a:gd name="connsiteX4" fmla="*/ 1975818 w 3934660"/>
              <a:gd name="connsiteY4" fmla="*/ 191030 h 3937530"/>
              <a:gd name="connsiteX5" fmla="*/ 2250456 w 3934660"/>
              <a:gd name="connsiteY5" fmla="*/ 864130 h 3937530"/>
              <a:gd name="connsiteX6" fmla="*/ 3101355 w 3934660"/>
              <a:gd name="connsiteY6" fmla="*/ 114830 h 3937530"/>
              <a:gd name="connsiteX7" fmla="*/ 3898281 w 3934660"/>
              <a:gd name="connsiteY7" fmla="*/ 1778530 h 3937530"/>
              <a:gd name="connsiteX8" fmla="*/ 1950418 w 3934660"/>
              <a:gd name="connsiteY8" fmla="*/ 3937530 h 3937530"/>
              <a:gd name="connsiteX9" fmla="*/ 2555 w 3934660"/>
              <a:gd name="connsiteY9" fmla="*/ 1778530 h 3937530"/>
              <a:gd name="connsiteX0" fmla="*/ 2555 w 3934660"/>
              <a:gd name="connsiteY0" fmla="*/ 1778530 h 3937530"/>
              <a:gd name="connsiteX1" fmla="*/ 1526556 w 3934660"/>
              <a:gd name="connsiteY1" fmla="*/ 1029231 h 3937530"/>
              <a:gd name="connsiteX2" fmla="*/ 1069356 w 3934660"/>
              <a:gd name="connsiteY2" fmla="*/ 114830 h 3937530"/>
              <a:gd name="connsiteX3" fmla="*/ 1831356 w 3934660"/>
              <a:gd name="connsiteY3" fmla="*/ 813331 h 3937530"/>
              <a:gd name="connsiteX4" fmla="*/ 1975818 w 3934660"/>
              <a:gd name="connsiteY4" fmla="*/ 191030 h 3937530"/>
              <a:gd name="connsiteX5" fmla="*/ 2237756 w 3934660"/>
              <a:gd name="connsiteY5" fmla="*/ 826030 h 3937530"/>
              <a:gd name="connsiteX6" fmla="*/ 3101355 w 3934660"/>
              <a:gd name="connsiteY6" fmla="*/ 114830 h 3937530"/>
              <a:gd name="connsiteX7" fmla="*/ 3898281 w 3934660"/>
              <a:gd name="connsiteY7" fmla="*/ 1778530 h 3937530"/>
              <a:gd name="connsiteX8" fmla="*/ 1950418 w 3934660"/>
              <a:gd name="connsiteY8" fmla="*/ 3937530 h 3937530"/>
              <a:gd name="connsiteX9" fmla="*/ 2555 w 3934660"/>
              <a:gd name="connsiteY9" fmla="*/ 1778530 h 3937530"/>
              <a:gd name="connsiteX0" fmla="*/ 2555 w 3934660"/>
              <a:gd name="connsiteY0" fmla="*/ 1778530 h 3937530"/>
              <a:gd name="connsiteX1" fmla="*/ 1526556 w 3934660"/>
              <a:gd name="connsiteY1" fmla="*/ 1029231 h 3937530"/>
              <a:gd name="connsiteX2" fmla="*/ 1069356 w 3934660"/>
              <a:gd name="connsiteY2" fmla="*/ 114830 h 3937530"/>
              <a:gd name="connsiteX3" fmla="*/ 1831356 w 3934660"/>
              <a:gd name="connsiteY3" fmla="*/ 813331 h 3937530"/>
              <a:gd name="connsiteX4" fmla="*/ 1975818 w 3934660"/>
              <a:gd name="connsiteY4" fmla="*/ 191030 h 3937530"/>
              <a:gd name="connsiteX5" fmla="*/ 2237756 w 3934660"/>
              <a:gd name="connsiteY5" fmla="*/ 826030 h 3937530"/>
              <a:gd name="connsiteX6" fmla="*/ 3101355 w 3934660"/>
              <a:gd name="connsiteY6" fmla="*/ 114830 h 3937530"/>
              <a:gd name="connsiteX7" fmla="*/ 3898281 w 3934660"/>
              <a:gd name="connsiteY7" fmla="*/ 1778530 h 3937530"/>
              <a:gd name="connsiteX8" fmla="*/ 1950418 w 3934660"/>
              <a:gd name="connsiteY8" fmla="*/ 3937530 h 3937530"/>
              <a:gd name="connsiteX9" fmla="*/ 2555 w 3934660"/>
              <a:gd name="connsiteY9" fmla="*/ 1778530 h 3937530"/>
              <a:gd name="connsiteX0" fmla="*/ 2555 w 3934660"/>
              <a:gd name="connsiteY0" fmla="*/ 1778530 h 3937530"/>
              <a:gd name="connsiteX1" fmla="*/ 1526556 w 3934660"/>
              <a:gd name="connsiteY1" fmla="*/ 1029231 h 3937530"/>
              <a:gd name="connsiteX2" fmla="*/ 1069356 w 3934660"/>
              <a:gd name="connsiteY2" fmla="*/ 114830 h 3937530"/>
              <a:gd name="connsiteX3" fmla="*/ 1831356 w 3934660"/>
              <a:gd name="connsiteY3" fmla="*/ 813331 h 3937530"/>
              <a:gd name="connsiteX4" fmla="*/ 1975818 w 3934660"/>
              <a:gd name="connsiteY4" fmla="*/ 191030 h 3937530"/>
              <a:gd name="connsiteX5" fmla="*/ 2237756 w 3934660"/>
              <a:gd name="connsiteY5" fmla="*/ 826030 h 3937530"/>
              <a:gd name="connsiteX6" fmla="*/ 3101355 w 3934660"/>
              <a:gd name="connsiteY6" fmla="*/ 114830 h 3937530"/>
              <a:gd name="connsiteX7" fmla="*/ 3898281 w 3934660"/>
              <a:gd name="connsiteY7" fmla="*/ 1778530 h 3937530"/>
              <a:gd name="connsiteX8" fmla="*/ 1950418 w 3934660"/>
              <a:gd name="connsiteY8" fmla="*/ 3937530 h 3937530"/>
              <a:gd name="connsiteX9" fmla="*/ 2555 w 3934660"/>
              <a:gd name="connsiteY9" fmla="*/ 1778530 h 3937530"/>
              <a:gd name="connsiteX0" fmla="*/ 2555 w 3934660"/>
              <a:gd name="connsiteY0" fmla="*/ 1778530 h 3937530"/>
              <a:gd name="connsiteX1" fmla="*/ 1526556 w 3934660"/>
              <a:gd name="connsiteY1" fmla="*/ 1029231 h 3937530"/>
              <a:gd name="connsiteX2" fmla="*/ 1069356 w 3934660"/>
              <a:gd name="connsiteY2" fmla="*/ 114830 h 3937530"/>
              <a:gd name="connsiteX3" fmla="*/ 1831356 w 3934660"/>
              <a:gd name="connsiteY3" fmla="*/ 813331 h 3937530"/>
              <a:gd name="connsiteX4" fmla="*/ 1975818 w 3934660"/>
              <a:gd name="connsiteY4" fmla="*/ 191030 h 3937530"/>
              <a:gd name="connsiteX5" fmla="*/ 2237756 w 3934660"/>
              <a:gd name="connsiteY5" fmla="*/ 826030 h 3937530"/>
              <a:gd name="connsiteX6" fmla="*/ 3101355 w 3934660"/>
              <a:gd name="connsiteY6" fmla="*/ 114830 h 3937530"/>
              <a:gd name="connsiteX7" fmla="*/ 3898281 w 3934660"/>
              <a:gd name="connsiteY7" fmla="*/ 1778530 h 3937530"/>
              <a:gd name="connsiteX8" fmla="*/ 1950418 w 3934660"/>
              <a:gd name="connsiteY8" fmla="*/ 3937530 h 3937530"/>
              <a:gd name="connsiteX9" fmla="*/ 2555 w 3934660"/>
              <a:gd name="connsiteY9" fmla="*/ 1778530 h 3937530"/>
              <a:gd name="connsiteX0" fmla="*/ 2555 w 3934660"/>
              <a:gd name="connsiteY0" fmla="*/ 1778530 h 3937530"/>
              <a:gd name="connsiteX1" fmla="*/ 1526556 w 3934660"/>
              <a:gd name="connsiteY1" fmla="*/ 1029231 h 3937530"/>
              <a:gd name="connsiteX2" fmla="*/ 1069356 w 3934660"/>
              <a:gd name="connsiteY2" fmla="*/ 114830 h 3937530"/>
              <a:gd name="connsiteX3" fmla="*/ 1831356 w 3934660"/>
              <a:gd name="connsiteY3" fmla="*/ 813331 h 3937530"/>
              <a:gd name="connsiteX4" fmla="*/ 1975818 w 3934660"/>
              <a:gd name="connsiteY4" fmla="*/ 191030 h 3937530"/>
              <a:gd name="connsiteX5" fmla="*/ 2237756 w 3934660"/>
              <a:gd name="connsiteY5" fmla="*/ 826030 h 3937530"/>
              <a:gd name="connsiteX6" fmla="*/ 3101355 w 3934660"/>
              <a:gd name="connsiteY6" fmla="*/ 114830 h 3937530"/>
              <a:gd name="connsiteX7" fmla="*/ 3898281 w 3934660"/>
              <a:gd name="connsiteY7" fmla="*/ 1778530 h 3937530"/>
              <a:gd name="connsiteX8" fmla="*/ 1950418 w 3934660"/>
              <a:gd name="connsiteY8" fmla="*/ 3937530 h 3937530"/>
              <a:gd name="connsiteX9" fmla="*/ 2555 w 3934660"/>
              <a:gd name="connsiteY9" fmla="*/ 1778530 h 3937530"/>
              <a:gd name="connsiteX0" fmla="*/ 2555 w 3934660"/>
              <a:gd name="connsiteY0" fmla="*/ 1778530 h 3937530"/>
              <a:gd name="connsiteX1" fmla="*/ 1526556 w 3934660"/>
              <a:gd name="connsiteY1" fmla="*/ 1029231 h 3937530"/>
              <a:gd name="connsiteX2" fmla="*/ 1069356 w 3934660"/>
              <a:gd name="connsiteY2" fmla="*/ 114830 h 3937530"/>
              <a:gd name="connsiteX3" fmla="*/ 1831356 w 3934660"/>
              <a:gd name="connsiteY3" fmla="*/ 813331 h 3937530"/>
              <a:gd name="connsiteX4" fmla="*/ 1975818 w 3934660"/>
              <a:gd name="connsiteY4" fmla="*/ 191030 h 3937530"/>
              <a:gd name="connsiteX5" fmla="*/ 2237756 w 3934660"/>
              <a:gd name="connsiteY5" fmla="*/ 826030 h 3937530"/>
              <a:gd name="connsiteX6" fmla="*/ 3101355 w 3934660"/>
              <a:gd name="connsiteY6" fmla="*/ 114830 h 3937530"/>
              <a:gd name="connsiteX7" fmla="*/ 3898281 w 3934660"/>
              <a:gd name="connsiteY7" fmla="*/ 1778530 h 3937530"/>
              <a:gd name="connsiteX8" fmla="*/ 1950418 w 3934660"/>
              <a:gd name="connsiteY8" fmla="*/ 3937530 h 3937530"/>
              <a:gd name="connsiteX9" fmla="*/ 2555 w 3934660"/>
              <a:gd name="connsiteY9" fmla="*/ 1778530 h 3937530"/>
              <a:gd name="connsiteX0" fmla="*/ 2555 w 3939660"/>
              <a:gd name="connsiteY0" fmla="*/ 1778530 h 3937530"/>
              <a:gd name="connsiteX1" fmla="*/ 1526556 w 3939660"/>
              <a:gd name="connsiteY1" fmla="*/ 1029231 h 3937530"/>
              <a:gd name="connsiteX2" fmla="*/ 1069356 w 3939660"/>
              <a:gd name="connsiteY2" fmla="*/ 114830 h 3937530"/>
              <a:gd name="connsiteX3" fmla="*/ 1831356 w 3939660"/>
              <a:gd name="connsiteY3" fmla="*/ 813331 h 3937530"/>
              <a:gd name="connsiteX4" fmla="*/ 1975818 w 3939660"/>
              <a:gd name="connsiteY4" fmla="*/ 191030 h 3937530"/>
              <a:gd name="connsiteX5" fmla="*/ 2237756 w 3939660"/>
              <a:gd name="connsiteY5" fmla="*/ 826030 h 3937530"/>
              <a:gd name="connsiteX6" fmla="*/ 3101355 w 3939660"/>
              <a:gd name="connsiteY6" fmla="*/ 114830 h 3937530"/>
              <a:gd name="connsiteX7" fmla="*/ 3898281 w 3939660"/>
              <a:gd name="connsiteY7" fmla="*/ 1778530 h 3937530"/>
              <a:gd name="connsiteX8" fmla="*/ 1950418 w 3939660"/>
              <a:gd name="connsiteY8" fmla="*/ 3937530 h 3937530"/>
              <a:gd name="connsiteX9" fmla="*/ 2555 w 3939660"/>
              <a:gd name="connsiteY9" fmla="*/ 1778530 h 3937530"/>
              <a:gd name="connsiteX0" fmla="*/ 2555 w 3936115"/>
              <a:gd name="connsiteY0" fmla="*/ 1778530 h 3937530"/>
              <a:gd name="connsiteX1" fmla="*/ 1526556 w 3936115"/>
              <a:gd name="connsiteY1" fmla="*/ 1029231 h 3937530"/>
              <a:gd name="connsiteX2" fmla="*/ 1069356 w 3936115"/>
              <a:gd name="connsiteY2" fmla="*/ 114830 h 3937530"/>
              <a:gd name="connsiteX3" fmla="*/ 1831356 w 3936115"/>
              <a:gd name="connsiteY3" fmla="*/ 813331 h 3937530"/>
              <a:gd name="connsiteX4" fmla="*/ 1975818 w 3936115"/>
              <a:gd name="connsiteY4" fmla="*/ 191030 h 3937530"/>
              <a:gd name="connsiteX5" fmla="*/ 2237756 w 3936115"/>
              <a:gd name="connsiteY5" fmla="*/ 826030 h 3937530"/>
              <a:gd name="connsiteX6" fmla="*/ 3101355 w 3936115"/>
              <a:gd name="connsiteY6" fmla="*/ 114830 h 3937530"/>
              <a:gd name="connsiteX7" fmla="*/ 2656855 w 3936115"/>
              <a:gd name="connsiteY7" fmla="*/ 1168930 h 3937530"/>
              <a:gd name="connsiteX8" fmla="*/ 3898281 w 3936115"/>
              <a:gd name="connsiteY8" fmla="*/ 1778530 h 3937530"/>
              <a:gd name="connsiteX9" fmla="*/ 1950418 w 3936115"/>
              <a:gd name="connsiteY9" fmla="*/ 3937530 h 3937530"/>
              <a:gd name="connsiteX10" fmla="*/ 2555 w 3936115"/>
              <a:gd name="connsiteY10" fmla="*/ 1778530 h 3937530"/>
              <a:gd name="connsiteX0" fmla="*/ 2555 w 3936115"/>
              <a:gd name="connsiteY0" fmla="*/ 1778530 h 3937530"/>
              <a:gd name="connsiteX1" fmla="*/ 1526556 w 3936115"/>
              <a:gd name="connsiteY1" fmla="*/ 1029231 h 3937530"/>
              <a:gd name="connsiteX2" fmla="*/ 1069356 w 3936115"/>
              <a:gd name="connsiteY2" fmla="*/ 114830 h 3937530"/>
              <a:gd name="connsiteX3" fmla="*/ 1831356 w 3936115"/>
              <a:gd name="connsiteY3" fmla="*/ 813331 h 3937530"/>
              <a:gd name="connsiteX4" fmla="*/ 1975818 w 3936115"/>
              <a:gd name="connsiteY4" fmla="*/ 191030 h 3937530"/>
              <a:gd name="connsiteX5" fmla="*/ 2237756 w 3936115"/>
              <a:gd name="connsiteY5" fmla="*/ 826030 h 3937530"/>
              <a:gd name="connsiteX6" fmla="*/ 3101355 w 3936115"/>
              <a:gd name="connsiteY6" fmla="*/ 114830 h 3937530"/>
              <a:gd name="connsiteX7" fmla="*/ 2656855 w 3936115"/>
              <a:gd name="connsiteY7" fmla="*/ 1168930 h 3937530"/>
              <a:gd name="connsiteX8" fmla="*/ 3898281 w 3936115"/>
              <a:gd name="connsiteY8" fmla="*/ 1778530 h 3937530"/>
              <a:gd name="connsiteX9" fmla="*/ 1950418 w 3936115"/>
              <a:gd name="connsiteY9" fmla="*/ 3937530 h 3937530"/>
              <a:gd name="connsiteX10" fmla="*/ 2555 w 3936115"/>
              <a:gd name="connsiteY10" fmla="*/ 1778530 h 3937530"/>
              <a:gd name="connsiteX0" fmla="*/ 2555 w 3935230"/>
              <a:gd name="connsiteY0" fmla="*/ 1778530 h 3937530"/>
              <a:gd name="connsiteX1" fmla="*/ 1526556 w 3935230"/>
              <a:gd name="connsiteY1" fmla="*/ 1029231 h 3937530"/>
              <a:gd name="connsiteX2" fmla="*/ 1069356 w 3935230"/>
              <a:gd name="connsiteY2" fmla="*/ 114830 h 3937530"/>
              <a:gd name="connsiteX3" fmla="*/ 1831356 w 3935230"/>
              <a:gd name="connsiteY3" fmla="*/ 813331 h 3937530"/>
              <a:gd name="connsiteX4" fmla="*/ 1975818 w 3935230"/>
              <a:gd name="connsiteY4" fmla="*/ 191030 h 3937530"/>
              <a:gd name="connsiteX5" fmla="*/ 2237756 w 3935230"/>
              <a:gd name="connsiteY5" fmla="*/ 826030 h 3937530"/>
              <a:gd name="connsiteX6" fmla="*/ 3101355 w 3935230"/>
              <a:gd name="connsiteY6" fmla="*/ 114830 h 3937530"/>
              <a:gd name="connsiteX7" fmla="*/ 2618755 w 3935230"/>
              <a:gd name="connsiteY7" fmla="*/ 1118130 h 3937530"/>
              <a:gd name="connsiteX8" fmla="*/ 3898281 w 3935230"/>
              <a:gd name="connsiteY8" fmla="*/ 1778530 h 3937530"/>
              <a:gd name="connsiteX9" fmla="*/ 1950418 w 3935230"/>
              <a:gd name="connsiteY9" fmla="*/ 3937530 h 3937530"/>
              <a:gd name="connsiteX10" fmla="*/ 2555 w 3935230"/>
              <a:gd name="connsiteY10" fmla="*/ 1778530 h 3937530"/>
              <a:gd name="connsiteX0" fmla="*/ 2555 w 3932391"/>
              <a:gd name="connsiteY0" fmla="*/ 1778530 h 3937530"/>
              <a:gd name="connsiteX1" fmla="*/ 1526556 w 3932391"/>
              <a:gd name="connsiteY1" fmla="*/ 1029231 h 3937530"/>
              <a:gd name="connsiteX2" fmla="*/ 1069356 w 3932391"/>
              <a:gd name="connsiteY2" fmla="*/ 114830 h 3937530"/>
              <a:gd name="connsiteX3" fmla="*/ 1831356 w 3932391"/>
              <a:gd name="connsiteY3" fmla="*/ 813331 h 3937530"/>
              <a:gd name="connsiteX4" fmla="*/ 1975818 w 3932391"/>
              <a:gd name="connsiteY4" fmla="*/ 191030 h 3937530"/>
              <a:gd name="connsiteX5" fmla="*/ 2237756 w 3932391"/>
              <a:gd name="connsiteY5" fmla="*/ 826030 h 3937530"/>
              <a:gd name="connsiteX6" fmla="*/ 3101355 w 3932391"/>
              <a:gd name="connsiteY6" fmla="*/ 114830 h 3937530"/>
              <a:gd name="connsiteX7" fmla="*/ 2618755 w 3932391"/>
              <a:gd name="connsiteY7" fmla="*/ 1118130 h 3937530"/>
              <a:gd name="connsiteX8" fmla="*/ 3898281 w 3932391"/>
              <a:gd name="connsiteY8" fmla="*/ 1778530 h 3937530"/>
              <a:gd name="connsiteX9" fmla="*/ 1950418 w 3932391"/>
              <a:gd name="connsiteY9" fmla="*/ 3937530 h 3937530"/>
              <a:gd name="connsiteX10" fmla="*/ 2555 w 3932391"/>
              <a:gd name="connsiteY10" fmla="*/ 1778530 h 3937530"/>
              <a:gd name="connsiteX0" fmla="*/ 2555 w 3934808"/>
              <a:gd name="connsiteY0" fmla="*/ 1778530 h 3937530"/>
              <a:gd name="connsiteX1" fmla="*/ 1526556 w 3934808"/>
              <a:gd name="connsiteY1" fmla="*/ 1029231 h 3937530"/>
              <a:gd name="connsiteX2" fmla="*/ 1069356 w 3934808"/>
              <a:gd name="connsiteY2" fmla="*/ 114830 h 3937530"/>
              <a:gd name="connsiteX3" fmla="*/ 1831356 w 3934808"/>
              <a:gd name="connsiteY3" fmla="*/ 813331 h 3937530"/>
              <a:gd name="connsiteX4" fmla="*/ 1975818 w 3934808"/>
              <a:gd name="connsiteY4" fmla="*/ 191030 h 3937530"/>
              <a:gd name="connsiteX5" fmla="*/ 2237756 w 3934808"/>
              <a:gd name="connsiteY5" fmla="*/ 826030 h 3937530"/>
              <a:gd name="connsiteX6" fmla="*/ 3101355 w 3934808"/>
              <a:gd name="connsiteY6" fmla="*/ 114830 h 3937530"/>
              <a:gd name="connsiteX7" fmla="*/ 2618755 w 3934808"/>
              <a:gd name="connsiteY7" fmla="*/ 1118130 h 3937530"/>
              <a:gd name="connsiteX8" fmla="*/ 3088657 w 3934808"/>
              <a:gd name="connsiteY8" fmla="*/ 1168930 h 3937530"/>
              <a:gd name="connsiteX9" fmla="*/ 3898281 w 3934808"/>
              <a:gd name="connsiteY9" fmla="*/ 1778530 h 3937530"/>
              <a:gd name="connsiteX10" fmla="*/ 1950418 w 3934808"/>
              <a:gd name="connsiteY10" fmla="*/ 3937530 h 3937530"/>
              <a:gd name="connsiteX11" fmla="*/ 2555 w 3934808"/>
              <a:gd name="connsiteY11" fmla="*/ 1778530 h 3937530"/>
              <a:gd name="connsiteX0" fmla="*/ 2555 w 3934808"/>
              <a:gd name="connsiteY0" fmla="*/ 1778530 h 3937530"/>
              <a:gd name="connsiteX1" fmla="*/ 1526556 w 3934808"/>
              <a:gd name="connsiteY1" fmla="*/ 1029231 h 3937530"/>
              <a:gd name="connsiteX2" fmla="*/ 1069356 w 3934808"/>
              <a:gd name="connsiteY2" fmla="*/ 114830 h 3937530"/>
              <a:gd name="connsiteX3" fmla="*/ 1831356 w 3934808"/>
              <a:gd name="connsiteY3" fmla="*/ 813331 h 3937530"/>
              <a:gd name="connsiteX4" fmla="*/ 1975818 w 3934808"/>
              <a:gd name="connsiteY4" fmla="*/ 191030 h 3937530"/>
              <a:gd name="connsiteX5" fmla="*/ 2237756 w 3934808"/>
              <a:gd name="connsiteY5" fmla="*/ 826030 h 3937530"/>
              <a:gd name="connsiteX6" fmla="*/ 3101355 w 3934808"/>
              <a:gd name="connsiteY6" fmla="*/ 114830 h 3937530"/>
              <a:gd name="connsiteX7" fmla="*/ 2618755 w 3934808"/>
              <a:gd name="connsiteY7" fmla="*/ 1118130 h 3937530"/>
              <a:gd name="connsiteX8" fmla="*/ 3088657 w 3934808"/>
              <a:gd name="connsiteY8" fmla="*/ 1168930 h 3937530"/>
              <a:gd name="connsiteX9" fmla="*/ 3898281 w 3934808"/>
              <a:gd name="connsiteY9" fmla="*/ 1778530 h 3937530"/>
              <a:gd name="connsiteX10" fmla="*/ 1950418 w 3934808"/>
              <a:gd name="connsiteY10" fmla="*/ 3937530 h 3937530"/>
              <a:gd name="connsiteX11" fmla="*/ 2555 w 3934808"/>
              <a:gd name="connsiteY11" fmla="*/ 1778530 h 3937530"/>
              <a:gd name="connsiteX0" fmla="*/ 2555 w 3933441"/>
              <a:gd name="connsiteY0" fmla="*/ 1778530 h 3937530"/>
              <a:gd name="connsiteX1" fmla="*/ 1526556 w 3933441"/>
              <a:gd name="connsiteY1" fmla="*/ 1029231 h 3937530"/>
              <a:gd name="connsiteX2" fmla="*/ 1069356 w 3933441"/>
              <a:gd name="connsiteY2" fmla="*/ 114830 h 3937530"/>
              <a:gd name="connsiteX3" fmla="*/ 1831356 w 3933441"/>
              <a:gd name="connsiteY3" fmla="*/ 813331 h 3937530"/>
              <a:gd name="connsiteX4" fmla="*/ 1975818 w 3933441"/>
              <a:gd name="connsiteY4" fmla="*/ 191030 h 3937530"/>
              <a:gd name="connsiteX5" fmla="*/ 2237756 w 3933441"/>
              <a:gd name="connsiteY5" fmla="*/ 826030 h 3937530"/>
              <a:gd name="connsiteX6" fmla="*/ 3101355 w 3933441"/>
              <a:gd name="connsiteY6" fmla="*/ 114830 h 3937530"/>
              <a:gd name="connsiteX7" fmla="*/ 2618755 w 3933441"/>
              <a:gd name="connsiteY7" fmla="*/ 1118130 h 3937530"/>
              <a:gd name="connsiteX8" fmla="*/ 3050557 w 3933441"/>
              <a:gd name="connsiteY8" fmla="*/ 1143530 h 3937530"/>
              <a:gd name="connsiteX9" fmla="*/ 3898281 w 3933441"/>
              <a:gd name="connsiteY9" fmla="*/ 1778530 h 3937530"/>
              <a:gd name="connsiteX10" fmla="*/ 1950418 w 3933441"/>
              <a:gd name="connsiteY10" fmla="*/ 3937530 h 3937530"/>
              <a:gd name="connsiteX11" fmla="*/ 2555 w 3933441"/>
              <a:gd name="connsiteY11" fmla="*/ 1778530 h 3937530"/>
              <a:gd name="connsiteX0" fmla="*/ 2555 w 3930002"/>
              <a:gd name="connsiteY0" fmla="*/ 1778530 h 3937530"/>
              <a:gd name="connsiteX1" fmla="*/ 1526556 w 3930002"/>
              <a:gd name="connsiteY1" fmla="*/ 1029231 h 3937530"/>
              <a:gd name="connsiteX2" fmla="*/ 1069356 w 3930002"/>
              <a:gd name="connsiteY2" fmla="*/ 114830 h 3937530"/>
              <a:gd name="connsiteX3" fmla="*/ 1831356 w 3930002"/>
              <a:gd name="connsiteY3" fmla="*/ 813331 h 3937530"/>
              <a:gd name="connsiteX4" fmla="*/ 1975818 w 3930002"/>
              <a:gd name="connsiteY4" fmla="*/ 191030 h 3937530"/>
              <a:gd name="connsiteX5" fmla="*/ 2237756 w 3930002"/>
              <a:gd name="connsiteY5" fmla="*/ 826030 h 3937530"/>
              <a:gd name="connsiteX6" fmla="*/ 3101355 w 3930002"/>
              <a:gd name="connsiteY6" fmla="*/ 114830 h 3937530"/>
              <a:gd name="connsiteX7" fmla="*/ 2618755 w 3930002"/>
              <a:gd name="connsiteY7" fmla="*/ 1118130 h 3937530"/>
              <a:gd name="connsiteX8" fmla="*/ 3050557 w 3930002"/>
              <a:gd name="connsiteY8" fmla="*/ 1143530 h 3937530"/>
              <a:gd name="connsiteX9" fmla="*/ 3898281 w 3930002"/>
              <a:gd name="connsiteY9" fmla="*/ 1778530 h 3937530"/>
              <a:gd name="connsiteX10" fmla="*/ 1950418 w 3930002"/>
              <a:gd name="connsiteY10" fmla="*/ 3937530 h 3937530"/>
              <a:gd name="connsiteX11" fmla="*/ 2555 w 3930002"/>
              <a:gd name="connsiteY11" fmla="*/ 1778530 h 3937530"/>
              <a:gd name="connsiteX0" fmla="*/ 2555 w 3928585"/>
              <a:gd name="connsiteY0" fmla="*/ 1778530 h 3937530"/>
              <a:gd name="connsiteX1" fmla="*/ 1526556 w 3928585"/>
              <a:gd name="connsiteY1" fmla="*/ 1029231 h 3937530"/>
              <a:gd name="connsiteX2" fmla="*/ 1069356 w 3928585"/>
              <a:gd name="connsiteY2" fmla="*/ 114830 h 3937530"/>
              <a:gd name="connsiteX3" fmla="*/ 1831356 w 3928585"/>
              <a:gd name="connsiteY3" fmla="*/ 813331 h 3937530"/>
              <a:gd name="connsiteX4" fmla="*/ 1975818 w 3928585"/>
              <a:gd name="connsiteY4" fmla="*/ 191030 h 3937530"/>
              <a:gd name="connsiteX5" fmla="*/ 2237756 w 3928585"/>
              <a:gd name="connsiteY5" fmla="*/ 826030 h 3937530"/>
              <a:gd name="connsiteX6" fmla="*/ 3101355 w 3928585"/>
              <a:gd name="connsiteY6" fmla="*/ 114830 h 3937530"/>
              <a:gd name="connsiteX7" fmla="*/ 2618755 w 3928585"/>
              <a:gd name="connsiteY7" fmla="*/ 1118130 h 3937530"/>
              <a:gd name="connsiteX8" fmla="*/ 2998170 w 3928585"/>
              <a:gd name="connsiteY8" fmla="*/ 1143530 h 3937530"/>
              <a:gd name="connsiteX9" fmla="*/ 3898281 w 3928585"/>
              <a:gd name="connsiteY9" fmla="*/ 1778530 h 3937530"/>
              <a:gd name="connsiteX10" fmla="*/ 1950418 w 3928585"/>
              <a:gd name="connsiteY10" fmla="*/ 3937530 h 3937530"/>
              <a:gd name="connsiteX11" fmla="*/ 2555 w 3928585"/>
              <a:gd name="connsiteY11" fmla="*/ 1778530 h 3937530"/>
              <a:gd name="connsiteX0" fmla="*/ 2555 w 3928585"/>
              <a:gd name="connsiteY0" fmla="*/ 1778530 h 3937530"/>
              <a:gd name="connsiteX1" fmla="*/ 1526556 w 3928585"/>
              <a:gd name="connsiteY1" fmla="*/ 1029231 h 3937530"/>
              <a:gd name="connsiteX2" fmla="*/ 1069356 w 3928585"/>
              <a:gd name="connsiteY2" fmla="*/ 114830 h 3937530"/>
              <a:gd name="connsiteX3" fmla="*/ 1831356 w 3928585"/>
              <a:gd name="connsiteY3" fmla="*/ 813331 h 3937530"/>
              <a:gd name="connsiteX4" fmla="*/ 1975818 w 3928585"/>
              <a:gd name="connsiteY4" fmla="*/ 191030 h 3937530"/>
              <a:gd name="connsiteX5" fmla="*/ 2237756 w 3928585"/>
              <a:gd name="connsiteY5" fmla="*/ 826030 h 3937530"/>
              <a:gd name="connsiteX6" fmla="*/ 3101355 w 3928585"/>
              <a:gd name="connsiteY6" fmla="*/ 114830 h 3937530"/>
              <a:gd name="connsiteX7" fmla="*/ 2618755 w 3928585"/>
              <a:gd name="connsiteY7" fmla="*/ 1118130 h 3937530"/>
              <a:gd name="connsiteX8" fmla="*/ 2998170 w 3928585"/>
              <a:gd name="connsiteY8" fmla="*/ 1143530 h 3937530"/>
              <a:gd name="connsiteX9" fmla="*/ 3898281 w 3928585"/>
              <a:gd name="connsiteY9" fmla="*/ 1778530 h 3937530"/>
              <a:gd name="connsiteX10" fmla="*/ 1950418 w 3928585"/>
              <a:gd name="connsiteY10" fmla="*/ 3937530 h 3937530"/>
              <a:gd name="connsiteX11" fmla="*/ 2555 w 3928585"/>
              <a:gd name="connsiteY11" fmla="*/ 1778530 h 3937530"/>
              <a:gd name="connsiteX0" fmla="*/ 2555 w 3929566"/>
              <a:gd name="connsiteY0" fmla="*/ 1778530 h 3937530"/>
              <a:gd name="connsiteX1" fmla="*/ 1526556 w 3929566"/>
              <a:gd name="connsiteY1" fmla="*/ 1029231 h 3937530"/>
              <a:gd name="connsiteX2" fmla="*/ 1069356 w 3929566"/>
              <a:gd name="connsiteY2" fmla="*/ 114830 h 3937530"/>
              <a:gd name="connsiteX3" fmla="*/ 1831356 w 3929566"/>
              <a:gd name="connsiteY3" fmla="*/ 813331 h 3937530"/>
              <a:gd name="connsiteX4" fmla="*/ 1975818 w 3929566"/>
              <a:gd name="connsiteY4" fmla="*/ 191030 h 3937530"/>
              <a:gd name="connsiteX5" fmla="*/ 2237756 w 3929566"/>
              <a:gd name="connsiteY5" fmla="*/ 826030 h 3937530"/>
              <a:gd name="connsiteX6" fmla="*/ 3101355 w 3929566"/>
              <a:gd name="connsiteY6" fmla="*/ 114830 h 3937530"/>
              <a:gd name="connsiteX7" fmla="*/ 2618755 w 3929566"/>
              <a:gd name="connsiteY7" fmla="*/ 1118130 h 3937530"/>
              <a:gd name="connsiteX8" fmla="*/ 2998170 w 3929566"/>
              <a:gd name="connsiteY8" fmla="*/ 1143530 h 3937530"/>
              <a:gd name="connsiteX9" fmla="*/ 3898281 w 3929566"/>
              <a:gd name="connsiteY9" fmla="*/ 1778530 h 3937530"/>
              <a:gd name="connsiteX10" fmla="*/ 1950418 w 3929566"/>
              <a:gd name="connsiteY10" fmla="*/ 3937530 h 3937530"/>
              <a:gd name="connsiteX11" fmla="*/ 2555 w 3929566"/>
              <a:gd name="connsiteY11" fmla="*/ 1778530 h 3937530"/>
              <a:gd name="connsiteX0" fmla="*/ 2555 w 3935470"/>
              <a:gd name="connsiteY0" fmla="*/ 1778530 h 3937530"/>
              <a:gd name="connsiteX1" fmla="*/ 1526556 w 3935470"/>
              <a:gd name="connsiteY1" fmla="*/ 1029231 h 3937530"/>
              <a:gd name="connsiteX2" fmla="*/ 1069356 w 3935470"/>
              <a:gd name="connsiteY2" fmla="*/ 114830 h 3937530"/>
              <a:gd name="connsiteX3" fmla="*/ 1831356 w 3935470"/>
              <a:gd name="connsiteY3" fmla="*/ 813331 h 3937530"/>
              <a:gd name="connsiteX4" fmla="*/ 1975818 w 3935470"/>
              <a:gd name="connsiteY4" fmla="*/ 191030 h 3937530"/>
              <a:gd name="connsiteX5" fmla="*/ 2237756 w 3935470"/>
              <a:gd name="connsiteY5" fmla="*/ 826030 h 3937530"/>
              <a:gd name="connsiteX6" fmla="*/ 3101355 w 3935470"/>
              <a:gd name="connsiteY6" fmla="*/ 114830 h 3937530"/>
              <a:gd name="connsiteX7" fmla="*/ 2618755 w 3935470"/>
              <a:gd name="connsiteY7" fmla="*/ 1118130 h 3937530"/>
              <a:gd name="connsiteX8" fmla="*/ 2998170 w 3935470"/>
              <a:gd name="connsiteY8" fmla="*/ 1143530 h 3937530"/>
              <a:gd name="connsiteX9" fmla="*/ 2821957 w 3935470"/>
              <a:gd name="connsiteY9" fmla="*/ 1608668 h 3937530"/>
              <a:gd name="connsiteX10" fmla="*/ 3898281 w 3935470"/>
              <a:gd name="connsiteY10" fmla="*/ 1778530 h 3937530"/>
              <a:gd name="connsiteX11" fmla="*/ 1950418 w 3935470"/>
              <a:gd name="connsiteY11" fmla="*/ 3937530 h 3937530"/>
              <a:gd name="connsiteX12" fmla="*/ 2555 w 3935470"/>
              <a:gd name="connsiteY12" fmla="*/ 1778530 h 3937530"/>
              <a:gd name="connsiteX0" fmla="*/ 2555 w 3935470"/>
              <a:gd name="connsiteY0" fmla="*/ 1778530 h 3937530"/>
              <a:gd name="connsiteX1" fmla="*/ 1526556 w 3935470"/>
              <a:gd name="connsiteY1" fmla="*/ 1029231 h 3937530"/>
              <a:gd name="connsiteX2" fmla="*/ 1069356 w 3935470"/>
              <a:gd name="connsiteY2" fmla="*/ 114830 h 3937530"/>
              <a:gd name="connsiteX3" fmla="*/ 1831356 w 3935470"/>
              <a:gd name="connsiteY3" fmla="*/ 813331 h 3937530"/>
              <a:gd name="connsiteX4" fmla="*/ 1975818 w 3935470"/>
              <a:gd name="connsiteY4" fmla="*/ 191030 h 3937530"/>
              <a:gd name="connsiteX5" fmla="*/ 2237756 w 3935470"/>
              <a:gd name="connsiteY5" fmla="*/ 826030 h 3937530"/>
              <a:gd name="connsiteX6" fmla="*/ 3101355 w 3935470"/>
              <a:gd name="connsiteY6" fmla="*/ 114830 h 3937530"/>
              <a:gd name="connsiteX7" fmla="*/ 2618755 w 3935470"/>
              <a:gd name="connsiteY7" fmla="*/ 1118130 h 3937530"/>
              <a:gd name="connsiteX8" fmla="*/ 3060082 w 3935470"/>
              <a:gd name="connsiteY8" fmla="*/ 1205443 h 3937530"/>
              <a:gd name="connsiteX9" fmla="*/ 2821957 w 3935470"/>
              <a:gd name="connsiteY9" fmla="*/ 1608668 h 3937530"/>
              <a:gd name="connsiteX10" fmla="*/ 3898281 w 3935470"/>
              <a:gd name="connsiteY10" fmla="*/ 1778530 h 3937530"/>
              <a:gd name="connsiteX11" fmla="*/ 1950418 w 3935470"/>
              <a:gd name="connsiteY11" fmla="*/ 3937530 h 3937530"/>
              <a:gd name="connsiteX12" fmla="*/ 2555 w 3935470"/>
              <a:gd name="connsiteY12" fmla="*/ 1778530 h 3937530"/>
              <a:gd name="connsiteX0" fmla="*/ 2555 w 3935470"/>
              <a:gd name="connsiteY0" fmla="*/ 1778530 h 3937530"/>
              <a:gd name="connsiteX1" fmla="*/ 1526556 w 3935470"/>
              <a:gd name="connsiteY1" fmla="*/ 1029231 h 3937530"/>
              <a:gd name="connsiteX2" fmla="*/ 1069356 w 3935470"/>
              <a:gd name="connsiteY2" fmla="*/ 114830 h 3937530"/>
              <a:gd name="connsiteX3" fmla="*/ 1831356 w 3935470"/>
              <a:gd name="connsiteY3" fmla="*/ 813331 h 3937530"/>
              <a:gd name="connsiteX4" fmla="*/ 1975818 w 3935470"/>
              <a:gd name="connsiteY4" fmla="*/ 191030 h 3937530"/>
              <a:gd name="connsiteX5" fmla="*/ 2237756 w 3935470"/>
              <a:gd name="connsiteY5" fmla="*/ 826030 h 3937530"/>
              <a:gd name="connsiteX6" fmla="*/ 3101355 w 3935470"/>
              <a:gd name="connsiteY6" fmla="*/ 114830 h 3937530"/>
              <a:gd name="connsiteX7" fmla="*/ 2618755 w 3935470"/>
              <a:gd name="connsiteY7" fmla="*/ 1118130 h 3937530"/>
              <a:gd name="connsiteX8" fmla="*/ 3060082 w 3935470"/>
              <a:gd name="connsiteY8" fmla="*/ 1205443 h 3937530"/>
              <a:gd name="connsiteX9" fmla="*/ 2821957 w 3935470"/>
              <a:gd name="connsiteY9" fmla="*/ 1608668 h 3937530"/>
              <a:gd name="connsiteX10" fmla="*/ 3898281 w 3935470"/>
              <a:gd name="connsiteY10" fmla="*/ 1778530 h 3937530"/>
              <a:gd name="connsiteX11" fmla="*/ 1950418 w 3935470"/>
              <a:gd name="connsiteY11" fmla="*/ 3937530 h 3937530"/>
              <a:gd name="connsiteX12" fmla="*/ 2555 w 3935470"/>
              <a:gd name="connsiteY12" fmla="*/ 1778530 h 3937530"/>
              <a:gd name="connsiteX0" fmla="*/ 2555 w 3935470"/>
              <a:gd name="connsiteY0" fmla="*/ 1778530 h 3937530"/>
              <a:gd name="connsiteX1" fmla="*/ 1526556 w 3935470"/>
              <a:gd name="connsiteY1" fmla="*/ 1029231 h 3937530"/>
              <a:gd name="connsiteX2" fmla="*/ 1069356 w 3935470"/>
              <a:gd name="connsiteY2" fmla="*/ 114830 h 3937530"/>
              <a:gd name="connsiteX3" fmla="*/ 1831356 w 3935470"/>
              <a:gd name="connsiteY3" fmla="*/ 813331 h 3937530"/>
              <a:gd name="connsiteX4" fmla="*/ 1975818 w 3935470"/>
              <a:gd name="connsiteY4" fmla="*/ 191030 h 3937530"/>
              <a:gd name="connsiteX5" fmla="*/ 2237756 w 3935470"/>
              <a:gd name="connsiteY5" fmla="*/ 826030 h 3937530"/>
              <a:gd name="connsiteX6" fmla="*/ 3101355 w 3935470"/>
              <a:gd name="connsiteY6" fmla="*/ 114830 h 3937530"/>
              <a:gd name="connsiteX7" fmla="*/ 2618755 w 3935470"/>
              <a:gd name="connsiteY7" fmla="*/ 1118130 h 3937530"/>
              <a:gd name="connsiteX8" fmla="*/ 3060082 w 3935470"/>
              <a:gd name="connsiteY8" fmla="*/ 1205443 h 3937530"/>
              <a:gd name="connsiteX9" fmla="*/ 2821957 w 3935470"/>
              <a:gd name="connsiteY9" fmla="*/ 1608668 h 3937530"/>
              <a:gd name="connsiteX10" fmla="*/ 3898281 w 3935470"/>
              <a:gd name="connsiteY10" fmla="*/ 1778530 h 3937530"/>
              <a:gd name="connsiteX11" fmla="*/ 1950418 w 3935470"/>
              <a:gd name="connsiteY11" fmla="*/ 3937530 h 3937530"/>
              <a:gd name="connsiteX12" fmla="*/ 2555 w 3935470"/>
              <a:gd name="connsiteY12" fmla="*/ 1778530 h 3937530"/>
              <a:gd name="connsiteX0" fmla="*/ 2555 w 3935470"/>
              <a:gd name="connsiteY0" fmla="*/ 1778530 h 3937530"/>
              <a:gd name="connsiteX1" fmla="*/ 1526556 w 3935470"/>
              <a:gd name="connsiteY1" fmla="*/ 1029231 h 3937530"/>
              <a:gd name="connsiteX2" fmla="*/ 1069356 w 3935470"/>
              <a:gd name="connsiteY2" fmla="*/ 114830 h 3937530"/>
              <a:gd name="connsiteX3" fmla="*/ 1831356 w 3935470"/>
              <a:gd name="connsiteY3" fmla="*/ 813331 h 3937530"/>
              <a:gd name="connsiteX4" fmla="*/ 1975818 w 3935470"/>
              <a:gd name="connsiteY4" fmla="*/ 191030 h 3937530"/>
              <a:gd name="connsiteX5" fmla="*/ 2237756 w 3935470"/>
              <a:gd name="connsiteY5" fmla="*/ 826030 h 3937530"/>
              <a:gd name="connsiteX6" fmla="*/ 3101355 w 3935470"/>
              <a:gd name="connsiteY6" fmla="*/ 114830 h 3937530"/>
              <a:gd name="connsiteX7" fmla="*/ 2609230 w 3935470"/>
              <a:gd name="connsiteY7" fmla="*/ 1141942 h 3937530"/>
              <a:gd name="connsiteX8" fmla="*/ 3060082 w 3935470"/>
              <a:gd name="connsiteY8" fmla="*/ 1205443 h 3937530"/>
              <a:gd name="connsiteX9" fmla="*/ 2821957 w 3935470"/>
              <a:gd name="connsiteY9" fmla="*/ 1608668 h 3937530"/>
              <a:gd name="connsiteX10" fmla="*/ 3898281 w 3935470"/>
              <a:gd name="connsiteY10" fmla="*/ 1778530 h 3937530"/>
              <a:gd name="connsiteX11" fmla="*/ 1950418 w 3935470"/>
              <a:gd name="connsiteY11" fmla="*/ 3937530 h 3937530"/>
              <a:gd name="connsiteX12" fmla="*/ 2555 w 3935470"/>
              <a:gd name="connsiteY12" fmla="*/ 1778530 h 3937530"/>
              <a:gd name="connsiteX0" fmla="*/ 2555 w 3935470"/>
              <a:gd name="connsiteY0" fmla="*/ 1778530 h 3937530"/>
              <a:gd name="connsiteX1" fmla="*/ 1526556 w 3935470"/>
              <a:gd name="connsiteY1" fmla="*/ 1029231 h 3937530"/>
              <a:gd name="connsiteX2" fmla="*/ 1069356 w 3935470"/>
              <a:gd name="connsiteY2" fmla="*/ 114830 h 3937530"/>
              <a:gd name="connsiteX3" fmla="*/ 1831356 w 3935470"/>
              <a:gd name="connsiteY3" fmla="*/ 813331 h 3937530"/>
              <a:gd name="connsiteX4" fmla="*/ 1975818 w 3935470"/>
              <a:gd name="connsiteY4" fmla="*/ 191030 h 3937530"/>
              <a:gd name="connsiteX5" fmla="*/ 2237756 w 3935470"/>
              <a:gd name="connsiteY5" fmla="*/ 826030 h 3937530"/>
              <a:gd name="connsiteX6" fmla="*/ 3101355 w 3935470"/>
              <a:gd name="connsiteY6" fmla="*/ 114830 h 3937530"/>
              <a:gd name="connsiteX7" fmla="*/ 2609230 w 3935470"/>
              <a:gd name="connsiteY7" fmla="*/ 1141942 h 3937530"/>
              <a:gd name="connsiteX8" fmla="*/ 3060082 w 3935470"/>
              <a:gd name="connsiteY8" fmla="*/ 1205443 h 3937530"/>
              <a:gd name="connsiteX9" fmla="*/ 2821957 w 3935470"/>
              <a:gd name="connsiteY9" fmla="*/ 1608668 h 3937530"/>
              <a:gd name="connsiteX10" fmla="*/ 3898281 w 3935470"/>
              <a:gd name="connsiteY10" fmla="*/ 1778530 h 3937530"/>
              <a:gd name="connsiteX11" fmla="*/ 1950418 w 3935470"/>
              <a:gd name="connsiteY11" fmla="*/ 3937530 h 3937530"/>
              <a:gd name="connsiteX12" fmla="*/ 2555 w 3935470"/>
              <a:gd name="connsiteY12" fmla="*/ 1778530 h 3937530"/>
              <a:gd name="connsiteX0" fmla="*/ 2555 w 3935470"/>
              <a:gd name="connsiteY0" fmla="*/ 1778530 h 3937530"/>
              <a:gd name="connsiteX1" fmla="*/ 1526556 w 3935470"/>
              <a:gd name="connsiteY1" fmla="*/ 1029231 h 3937530"/>
              <a:gd name="connsiteX2" fmla="*/ 1069356 w 3935470"/>
              <a:gd name="connsiteY2" fmla="*/ 114830 h 3937530"/>
              <a:gd name="connsiteX3" fmla="*/ 1831356 w 3935470"/>
              <a:gd name="connsiteY3" fmla="*/ 813331 h 3937530"/>
              <a:gd name="connsiteX4" fmla="*/ 1975818 w 3935470"/>
              <a:gd name="connsiteY4" fmla="*/ 191030 h 3937530"/>
              <a:gd name="connsiteX5" fmla="*/ 2237756 w 3935470"/>
              <a:gd name="connsiteY5" fmla="*/ 826030 h 3937530"/>
              <a:gd name="connsiteX6" fmla="*/ 3101355 w 3935470"/>
              <a:gd name="connsiteY6" fmla="*/ 114830 h 3937530"/>
              <a:gd name="connsiteX7" fmla="*/ 2609230 w 3935470"/>
              <a:gd name="connsiteY7" fmla="*/ 1141942 h 3937530"/>
              <a:gd name="connsiteX8" fmla="*/ 3060082 w 3935470"/>
              <a:gd name="connsiteY8" fmla="*/ 1205443 h 3937530"/>
              <a:gd name="connsiteX9" fmla="*/ 2821957 w 3935470"/>
              <a:gd name="connsiteY9" fmla="*/ 1608668 h 3937530"/>
              <a:gd name="connsiteX10" fmla="*/ 3898281 w 3935470"/>
              <a:gd name="connsiteY10" fmla="*/ 1778530 h 3937530"/>
              <a:gd name="connsiteX11" fmla="*/ 1950418 w 3935470"/>
              <a:gd name="connsiteY11" fmla="*/ 3937530 h 3937530"/>
              <a:gd name="connsiteX12" fmla="*/ 2555 w 3935470"/>
              <a:gd name="connsiteY12" fmla="*/ 1778530 h 3937530"/>
              <a:gd name="connsiteX0" fmla="*/ 2555 w 3935470"/>
              <a:gd name="connsiteY0" fmla="*/ 1778530 h 3937530"/>
              <a:gd name="connsiteX1" fmla="*/ 1526556 w 3935470"/>
              <a:gd name="connsiteY1" fmla="*/ 1029231 h 3937530"/>
              <a:gd name="connsiteX2" fmla="*/ 1069356 w 3935470"/>
              <a:gd name="connsiteY2" fmla="*/ 114830 h 3937530"/>
              <a:gd name="connsiteX3" fmla="*/ 1831356 w 3935470"/>
              <a:gd name="connsiteY3" fmla="*/ 813331 h 3937530"/>
              <a:gd name="connsiteX4" fmla="*/ 1975818 w 3935470"/>
              <a:gd name="connsiteY4" fmla="*/ 191030 h 3937530"/>
              <a:gd name="connsiteX5" fmla="*/ 2237756 w 3935470"/>
              <a:gd name="connsiteY5" fmla="*/ 826030 h 3937530"/>
              <a:gd name="connsiteX6" fmla="*/ 3101355 w 3935470"/>
              <a:gd name="connsiteY6" fmla="*/ 114830 h 3937530"/>
              <a:gd name="connsiteX7" fmla="*/ 2609230 w 3935470"/>
              <a:gd name="connsiteY7" fmla="*/ 1141942 h 3937530"/>
              <a:gd name="connsiteX8" fmla="*/ 3060082 w 3935470"/>
              <a:gd name="connsiteY8" fmla="*/ 1205443 h 3937530"/>
              <a:gd name="connsiteX9" fmla="*/ 2821957 w 3935470"/>
              <a:gd name="connsiteY9" fmla="*/ 1608668 h 3937530"/>
              <a:gd name="connsiteX10" fmla="*/ 3898281 w 3935470"/>
              <a:gd name="connsiteY10" fmla="*/ 1778530 h 3937530"/>
              <a:gd name="connsiteX11" fmla="*/ 1950418 w 3935470"/>
              <a:gd name="connsiteY11" fmla="*/ 3937530 h 3937530"/>
              <a:gd name="connsiteX12" fmla="*/ 2555 w 3935470"/>
              <a:gd name="connsiteY12" fmla="*/ 1778530 h 3937530"/>
              <a:gd name="connsiteX0" fmla="*/ 2555 w 3935470"/>
              <a:gd name="connsiteY0" fmla="*/ 1778530 h 3937530"/>
              <a:gd name="connsiteX1" fmla="*/ 1526556 w 3935470"/>
              <a:gd name="connsiteY1" fmla="*/ 1029231 h 3937530"/>
              <a:gd name="connsiteX2" fmla="*/ 1069356 w 3935470"/>
              <a:gd name="connsiteY2" fmla="*/ 114830 h 3937530"/>
              <a:gd name="connsiteX3" fmla="*/ 1831356 w 3935470"/>
              <a:gd name="connsiteY3" fmla="*/ 813331 h 3937530"/>
              <a:gd name="connsiteX4" fmla="*/ 1975818 w 3935470"/>
              <a:gd name="connsiteY4" fmla="*/ 191030 h 3937530"/>
              <a:gd name="connsiteX5" fmla="*/ 2237756 w 3935470"/>
              <a:gd name="connsiteY5" fmla="*/ 826030 h 3937530"/>
              <a:gd name="connsiteX6" fmla="*/ 3101355 w 3935470"/>
              <a:gd name="connsiteY6" fmla="*/ 114830 h 3937530"/>
              <a:gd name="connsiteX7" fmla="*/ 2609230 w 3935470"/>
              <a:gd name="connsiteY7" fmla="*/ 1141942 h 3937530"/>
              <a:gd name="connsiteX8" fmla="*/ 3060082 w 3935470"/>
              <a:gd name="connsiteY8" fmla="*/ 1205443 h 3937530"/>
              <a:gd name="connsiteX9" fmla="*/ 2821957 w 3935470"/>
              <a:gd name="connsiteY9" fmla="*/ 1608668 h 3937530"/>
              <a:gd name="connsiteX10" fmla="*/ 3898281 w 3935470"/>
              <a:gd name="connsiteY10" fmla="*/ 1778530 h 3937530"/>
              <a:gd name="connsiteX11" fmla="*/ 1950418 w 3935470"/>
              <a:gd name="connsiteY11" fmla="*/ 3937530 h 3937530"/>
              <a:gd name="connsiteX12" fmla="*/ 2555 w 3935470"/>
              <a:gd name="connsiteY12" fmla="*/ 1778530 h 3937530"/>
              <a:gd name="connsiteX0" fmla="*/ 2555 w 3935470"/>
              <a:gd name="connsiteY0" fmla="*/ 1778530 h 3937530"/>
              <a:gd name="connsiteX1" fmla="*/ 1526556 w 3935470"/>
              <a:gd name="connsiteY1" fmla="*/ 1029231 h 3937530"/>
              <a:gd name="connsiteX2" fmla="*/ 1069356 w 3935470"/>
              <a:gd name="connsiteY2" fmla="*/ 114830 h 3937530"/>
              <a:gd name="connsiteX3" fmla="*/ 1831356 w 3935470"/>
              <a:gd name="connsiteY3" fmla="*/ 813331 h 3937530"/>
              <a:gd name="connsiteX4" fmla="*/ 1975818 w 3935470"/>
              <a:gd name="connsiteY4" fmla="*/ 191030 h 3937530"/>
              <a:gd name="connsiteX5" fmla="*/ 2237756 w 3935470"/>
              <a:gd name="connsiteY5" fmla="*/ 826030 h 3937530"/>
              <a:gd name="connsiteX6" fmla="*/ 3101355 w 3935470"/>
              <a:gd name="connsiteY6" fmla="*/ 114830 h 3937530"/>
              <a:gd name="connsiteX7" fmla="*/ 2609230 w 3935470"/>
              <a:gd name="connsiteY7" fmla="*/ 1141942 h 3937530"/>
              <a:gd name="connsiteX8" fmla="*/ 3060082 w 3935470"/>
              <a:gd name="connsiteY8" fmla="*/ 1205443 h 3937530"/>
              <a:gd name="connsiteX9" fmla="*/ 2821957 w 3935470"/>
              <a:gd name="connsiteY9" fmla="*/ 1608668 h 3937530"/>
              <a:gd name="connsiteX10" fmla="*/ 3898281 w 3935470"/>
              <a:gd name="connsiteY10" fmla="*/ 1778530 h 3937530"/>
              <a:gd name="connsiteX11" fmla="*/ 1950418 w 3935470"/>
              <a:gd name="connsiteY11" fmla="*/ 3937530 h 3937530"/>
              <a:gd name="connsiteX12" fmla="*/ 2555 w 3935470"/>
              <a:gd name="connsiteY12" fmla="*/ 1778530 h 3937530"/>
              <a:gd name="connsiteX0" fmla="*/ 2555 w 3935470"/>
              <a:gd name="connsiteY0" fmla="*/ 1778530 h 3937530"/>
              <a:gd name="connsiteX1" fmla="*/ 1526556 w 3935470"/>
              <a:gd name="connsiteY1" fmla="*/ 1029231 h 3937530"/>
              <a:gd name="connsiteX2" fmla="*/ 1069356 w 3935470"/>
              <a:gd name="connsiteY2" fmla="*/ 114830 h 3937530"/>
              <a:gd name="connsiteX3" fmla="*/ 1831356 w 3935470"/>
              <a:gd name="connsiteY3" fmla="*/ 813331 h 3937530"/>
              <a:gd name="connsiteX4" fmla="*/ 1975818 w 3935470"/>
              <a:gd name="connsiteY4" fmla="*/ 191030 h 3937530"/>
              <a:gd name="connsiteX5" fmla="*/ 2237756 w 3935470"/>
              <a:gd name="connsiteY5" fmla="*/ 826030 h 3937530"/>
              <a:gd name="connsiteX6" fmla="*/ 3101355 w 3935470"/>
              <a:gd name="connsiteY6" fmla="*/ 114830 h 3937530"/>
              <a:gd name="connsiteX7" fmla="*/ 2609230 w 3935470"/>
              <a:gd name="connsiteY7" fmla="*/ 1141942 h 3937530"/>
              <a:gd name="connsiteX8" fmla="*/ 3060082 w 3935470"/>
              <a:gd name="connsiteY8" fmla="*/ 1205443 h 3937530"/>
              <a:gd name="connsiteX9" fmla="*/ 2821957 w 3935470"/>
              <a:gd name="connsiteY9" fmla="*/ 1608668 h 3937530"/>
              <a:gd name="connsiteX10" fmla="*/ 3898281 w 3935470"/>
              <a:gd name="connsiteY10" fmla="*/ 1778530 h 3937530"/>
              <a:gd name="connsiteX11" fmla="*/ 1950418 w 3935470"/>
              <a:gd name="connsiteY11" fmla="*/ 3937530 h 3937530"/>
              <a:gd name="connsiteX12" fmla="*/ 2555 w 3935470"/>
              <a:gd name="connsiteY12" fmla="*/ 1778530 h 3937530"/>
              <a:gd name="connsiteX0" fmla="*/ 2555 w 3971496"/>
              <a:gd name="connsiteY0" fmla="*/ 1778530 h 3937530"/>
              <a:gd name="connsiteX1" fmla="*/ 1526556 w 3971496"/>
              <a:gd name="connsiteY1" fmla="*/ 1029231 h 3937530"/>
              <a:gd name="connsiteX2" fmla="*/ 1069356 w 3971496"/>
              <a:gd name="connsiteY2" fmla="*/ 114830 h 3937530"/>
              <a:gd name="connsiteX3" fmla="*/ 1831356 w 3971496"/>
              <a:gd name="connsiteY3" fmla="*/ 813331 h 3937530"/>
              <a:gd name="connsiteX4" fmla="*/ 1975818 w 3971496"/>
              <a:gd name="connsiteY4" fmla="*/ 191030 h 3937530"/>
              <a:gd name="connsiteX5" fmla="*/ 2237756 w 3971496"/>
              <a:gd name="connsiteY5" fmla="*/ 826030 h 3937530"/>
              <a:gd name="connsiteX6" fmla="*/ 3101355 w 3971496"/>
              <a:gd name="connsiteY6" fmla="*/ 114830 h 3937530"/>
              <a:gd name="connsiteX7" fmla="*/ 2609230 w 3971496"/>
              <a:gd name="connsiteY7" fmla="*/ 1141942 h 3937530"/>
              <a:gd name="connsiteX8" fmla="*/ 3060082 w 3971496"/>
              <a:gd name="connsiteY8" fmla="*/ 1205443 h 3937530"/>
              <a:gd name="connsiteX9" fmla="*/ 2821957 w 3971496"/>
              <a:gd name="connsiteY9" fmla="*/ 1608668 h 3937530"/>
              <a:gd name="connsiteX10" fmla="*/ 3336307 w 3971496"/>
              <a:gd name="connsiteY10" fmla="*/ 1684868 h 3937530"/>
              <a:gd name="connsiteX11" fmla="*/ 3898281 w 3971496"/>
              <a:gd name="connsiteY11" fmla="*/ 1778530 h 3937530"/>
              <a:gd name="connsiteX12" fmla="*/ 1950418 w 3971496"/>
              <a:gd name="connsiteY12" fmla="*/ 3937530 h 3937530"/>
              <a:gd name="connsiteX13" fmla="*/ 2555 w 3971496"/>
              <a:gd name="connsiteY13" fmla="*/ 1778530 h 3937530"/>
              <a:gd name="connsiteX0" fmla="*/ 2555 w 3971496"/>
              <a:gd name="connsiteY0" fmla="*/ 1778530 h 3937530"/>
              <a:gd name="connsiteX1" fmla="*/ 1526556 w 3971496"/>
              <a:gd name="connsiteY1" fmla="*/ 1029231 h 3937530"/>
              <a:gd name="connsiteX2" fmla="*/ 1069356 w 3971496"/>
              <a:gd name="connsiteY2" fmla="*/ 114830 h 3937530"/>
              <a:gd name="connsiteX3" fmla="*/ 1831356 w 3971496"/>
              <a:gd name="connsiteY3" fmla="*/ 813331 h 3937530"/>
              <a:gd name="connsiteX4" fmla="*/ 1975818 w 3971496"/>
              <a:gd name="connsiteY4" fmla="*/ 191030 h 3937530"/>
              <a:gd name="connsiteX5" fmla="*/ 2237756 w 3971496"/>
              <a:gd name="connsiteY5" fmla="*/ 826030 h 3937530"/>
              <a:gd name="connsiteX6" fmla="*/ 3101355 w 3971496"/>
              <a:gd name="connsiteY6" fmla="*/ 114830 h 3937530"/>
              <a:gd name="connsiteX7" fmla="*/ 2609230 w 3971496"/>
              <a:gd name="connsiteY7" fmla="*/ 1141942 h 3937530"/>
              <a:gd name="connsiteX8" fmla="*/ 3060082 w 3971496"/>
              <a:gd name="connsiteY8" fmla="*/ 1205443 h 3937530"/>
              <a:gd name="connsiteX9" fmla="*/ 2821957 w 3971496"/>
              <a:gd name="connsiteY9" fmla="*/ 1608668 h 3937530"/>
              <a:gd name="connsiteX10" fmla="*/ 3336307 w 3971496"/>
              <a:gd name="connsiteY10" fmla="*/ 1684868 h 3937530"/>
              <a:gd name="connsiteX11" fmla="*/ 3898281 w 3971496"/>
              <a:gd name="connsiteY11" fmla="*/ 1778530 h 3937530"/>
              <a:gd name="connsiteX12" fmla="*/ 1950418 w 3971496"/>
              <a:gd name="connsiteY12" fmla="*/ 3937530 h 3937530"/>
              <a:gd name="connsiteX13" fmla="*/ 2555 w 3971496"/>
              <a:gd name="connsiteY13" fmla="*/ 1778530 h 3937530"/>
              <a:gd name="connsiteX0" fmla="*/ 2555 w 4003228"/>
              <a:gd name="connsiteY0" fmla="*/ 1778530 h 3937530"/>
              <a:gd name="connsiteX1" fmla="*/ 1526556 w 4003228"/>
              <a:gd name="connsiteY1" fmla="*/ 1029231 h 3937530"/>
              <a:gd name="connsiteX2" fmla="*/ 1069356 w 4003228"/>
              <a:gd name="connsiteY2" fmla="*/ 114830 h 3937530"/>
              <a:gd name="connsiteX3" fmla="*/ 1831356 w 4003228"/>
              <a:gd name="connsiteY3" fmla="*/ 813331 h 3937530"/>
              <a:gd name="connsiteX4" fmla="*/ 1975818 w 4003228"/>
              <a:gd name="connsiteY4" fmla="*/ 191030 h 3937530"/>
              <a:gd name="connsiteX5" fmla="*/ 2237756 w 4003228"/>
              <a:gd name="connsiteY5" fmla="*/ 826030 h 3937530"/>
              <a:gd name="connsiteX6" fmla="*/ 3101355 w 4003228"/>
              <a:gd name="connsiteY6" fmla="*/ 114830 h 3937530"/>
              <a:gd name="connsiteX7" fmla="*/ 2609230 w 4003228"/>
              <a:gd name="connsiteY7" fmla="*/ 1141942 h 3937530"/>
              <a:gd name="connsiteX8" fmla="*/ 3060082 w 4003228"/>
              <a:gd name="connsiteY8" fmla="*/ 1205443 h 3937530"/>
              <a:gd name="connsiteX9" fmla="*/ 2821957 w 4003228"/>
              <a:gd name="connsiteY9" fmla="*/ 1608668 h 3937530"/>
              <a:gd name="connsiteX10" fmla="*/ 3336307 w 4003228"/>
              <a:gd name="connsiteY10" fmla="*/ 1684868 h 3937530"/>
              <a:gd name="connsiteX11" fmla="*/ 3626820 w 4003228"/>
              <a:gd name="connsiteY11" fmla="*/ 2013480 h 3937530"/>
              <a:gd name="connsiteX12" fmla="*/ 3898281 w 4003228"/>
              <a:gd name="connsiteY12" fmla="*/ 1778530 h 3937530"/>
              <a:gd name="connsiteX13" fmla="*/ 1950418 w 4003228"/>
              <a:gd name="connsiteY13" fmla="*/ 3937530 h 3937530"/>
              <a:gd name="connsiteX14" fmla="*/ 2555 w 4003228"/>
              <a:gd name="connsiteY14" fmla="*/ 1778530 h 3937530"/>
              <a:gd name="connsiteX0" fmla="*/ 2555 w 4003228"/>
              <a:gd name="connsiteY0" fmla="*/ 1778530 h 3937530"/>
              <a:gd name="connsiteX1" fmla="*/ 1526556 w 4003228"/>
              <a:gd name="connsiteY1" fmla="*/ 1029231 h 3937530"/>
              <a:gd name="connsiteX2" fmla="*/ 1069356 w 4003228"/>
              <a:gd name="connsiteY2" fmla="*/ 114830 h 3937530"/>
              <a:gd name="connsiteX3" fmla="*/ 1831356 w 4003228"/>
              <a:gd name="connsiteY3" fmla="*/ 813331 h 3937530"/>
              <a:gd name="connsiteX4" fmla="*/ 1975818 w 4003228"/>
              <a:gd name="connsiteY4" fmla="*/ 191030 h 3937530"/>
              <a:gd name="connsiteX5" fmla="*/ 2237756 w 4003228"/>
              <a:gd name="connsiteY5" fmla="*/ 826030 h 3937530"/>
              <a:gd name="connsiteX6" fmla="*/ 3101355 w 4003228"/>
              <a:gd name="connsiteY6" fmla="*/ 114830 h 3937530"/>
              <a:gd name="connsiteX7" fmla="*/ 2609230 w 4003228"/>
              <a:gd name="connsiteY7" fmla="*/ 1141942 h 3937530"/>
              <a:gd name="connsiteX8" fmla="*/ 3060082 w 4003228"/>
              <a:gd name="connsiteY8" fmla="*/ 1205443 h 3937530"/>
              <a:gd name="connsiteX9" fmla="*/ 2821957 w 4003228"/>
              <a:gd name="connsiteY9" fmla="*/ 1608668 h 3937530"/>
              <a:gd name="connsiteX10" fmla="*/ 3336307 w 4003228"/>
              <a:gd name="connsiteY10" fmla="*/ 1684868 h 3937530"/>
              <a:gd name="connsiteX11" fmla="*/ 3626820 w 4003228"/>
              <a:gd name="connsiteY11" fmla="*/ 2013480 h 3937530"/>
              <a:gd name="connsiteX12" fmla="*/ 3898281 w 4003228"/>
              <a:gd name="connsiteY12" fmla="*/ 1778530 h 3937530"/>
              <a:gd name="connsiteX13" fmla="*/ 1950418 w 4003228"/>
              <a:gd name="connsiteY13" fmla="*/ 3937530 h 3937530"/>
              <a:gd name="connsiteX14" fmla="*/ 2555 w 4003228"/>
              <a:gd name="connsiteY14" fmla="*/ 1778530 h 3937530"/>
              <a:gd name="connsiteX0" fmla="*/ 2555 w 3676051"/>
              <a:gd name="connsiteY0" fmla="*/ 1778530 h 3939551"/>
              <a:gd name="connsiteX1" fmla="*/ 1526556 w 3676051"/>
              <a:gd name="connsiteY1" fmla="*/ 1029231 h 3939551"/>
              <a:gd name="connsiteX2" fmla="*/ 1069356 w 3676051"/>
              <a:gd name="connsiteY2" fmla="*/ 114830 h 3939551"/>
              <a:gd name="connsiteX3" fmla="*/ 1831356 w 3676051"/>
              <a:gd name="connsiteY3" fmla="*/ 813331 h 3939551"/>
              <a:gd name="connsiteX4" fmla="*/ 1975818 w 3676051"/>
              <a:gd name="connsiteY4" fmla="*/ 191030 h 3939551"/>
              <a:gd name="connsiteX5" fmla="*/ 2237756 w 3676051"/>
              <a:gd name="connsiteY5" fmla="*/ 826030 h 3939551"/>
              <a:gd name="connsiteX6" fmla="*/ 3101355 w 3676051"/>
              <a:gd name="connsiteY6" fmla="*/ 114830 h 3939551"/>
              <a:gd name="connsiteX7" fmla="*/ 2609230 w 3676051"/>
              <a:gd name="connsiteY7" fmla="*/ 1141942 h 3939551"/>
              <a:gd name="connsiteX8" fmla="*/ 3060082 w 3676051"/>
              <a:gd name="connsiteY8" fmla="*/ 1205443 h 3939551"/>
              <a:gd name="connsiteX9" fmla="*/ 2821957 w 3676051"/>
              <a:gd name="connsiteY9" fmla="*/ 1608668 h 3939551"/>
              <a:gd name="connsiteX10" fmla="*/ 3336307 w 3676051"/>
              <a:gd name="connsiteY10" fmla="*/ 1684868 h 3939551"/>
              <a:gd name="connsiteX11" fmla="*/ 3626820 w 3676051"/>
              <a:gd name="connsiteY11" fmla="*/ 2013480 h 3939551"/>
              <a:gd name="connsiteX12" fmla="*/ 3383931 w 3676051"/>
              <a:gd name="connsiteY12" fmla="*/ 2159530 h 3939551"/>
              <a:gd name="connsiteX13" fmla="*/ 1950418 w 3676051"/>
              <a:gd name="connsiteY13" fmla="*/ 3937530 h 3939551"/>
              <a:gd name="connsiteX14" fmla="*/ 2555 w 3676051"/>
              <a:gd name="connsiteY14" fmla="*/ 1778530 h 3939551"/>
              <a:gd name="connsiteX0" fmla="*/ 2555 w 3648852"/>
              <a:gd name="connsiteY0" fmla="*/ 1778530 h 3939551"/>
              <a:gd name="connsiteX1" fmla="*/ 1526556 w 3648852"/>
              <a:gd name="connsiteY1" fmla="*/ 1029231 h 3939551"/>
              <a:gd name="connsiteX2" fmla="*/ 1069356 w 3648852"/>
              <a:gd name="connsiteY2" fmla="*/ 114830 h 3939551"/>
              <a:gd name="connsiteX3" fmla="*/ 1831356 w 3648852"/>
              <a:gd name="connsiteY3" fmla="*/ 813331 h 3939551"/>
              <a:gd name="connsiteX4" fmla="*/ 1975818 w 3648852"/>
              <a:gd name="connsiteY4" fmla="*/ 191030 h 3939551"/>
              <a:gd name="connsiteX5" fmla="*/ 2237756 w 3648852"/>
              <a:gd name="connsiteY5" fmla="*/ 826030 h 3939551"/>
              <a:gd name="connsiteX6" fmla="*/ 3101355 w 3648852"/>
              <a:gd name="connsiteY6" fmla="*/ 114830 h 3939551"/>
              <a:gd name="connsiteX7" fmla="*/ 2609230 w 3648852"/>
              <a:gd name="connsiteY7" fmla="*/ 1141942 h 3939551"/>
              <a:gd name="connsiteX8" fmla="*/ 3060082 w 3648852"/>
              <a:gd name="connsiteY8" fmla="*/ 1205443 h 3939551"/>
              <a:gd name="connsiteX9" fmla="*/ 2821957 w 3648852"/>
              <a:gd name="connsiteY9" fmla="*/ 1608668 h 3939551"/>
              <a:gd name="connsiteX10" fmla="*/ 3336307 w 3648852"/>
              <a:gd name="connsiteY10" fmla="*/ 1684868 h 3939551"/>
              <a:gd name="connsiteX11" fmla="*/ 3626820 w 3648852"/>
              <a:gd name="connsiteY11" fmla="*/ 2013480 h 3939551"/>
              <a:gd name="connsiteX12" fmla="*/ 3383931 w 3648852"/>
              <a:gd name="connsiteY12" fmla="*/ 2159530 h 3939551"/>
              <a:gd name="connsiteX13" fmla="*/ 1950418 w 3648852"/>
              <a:gd name="connsiteY13" fmla="*/ 3937530 h 3939551"/>
              <a:gd name="connsiteX14" fmla="*/ 2555 w 3648852"/>
              <a:gd name="connsiteY14" fmla="*/ 1778530 h 3939551"/>
              <a:gd name="connsiteX0" fmla="*/ 2555 w 3551148"/>
              <a:gd name="connsiteY0" fmla="*/ 1778530 h 3939551"/>
              <a:gd name="connsiteX1" fmla="*/ 1526556 w 3551148"/>
              <a:gd name="connsiteY1" fmla="*/ 1029231 h 3939551"/>
              <a:gd name="connsiteX2" fmla="*/ 1069356 w 3551148"/>
              <a:gd name="connsiteY2" fmla="*/ 114830 h 3939551"/>
              <a:gd name="connsiteX3" fmla="*/ 1831356 w 3551148"/>
              <a:gd name="connsiteY3" fmla="*/ 813331 h 3939551"/>
              <a:gd name="connsiteX4" fmla="*/ 1975818 w 3551148"/>
              <a:gd name="connsiteY4" fmla="*/ 191030 h 3939551"/>
              <a:gd name="connsiteX5" fmla="*/ 2237756 w 3551148"/>
              <a:gd name="connsiteY5" fmla="*/ 826030 h 3939551"/>
              <a:gd name="connsiteX6" fmla="*/ 3101355 w 3551148"/>
              <a:gd name="connsiteY6" fmla="*/ 114830 h 3939551"/>
              <a:gd name="connsiteX7" fmla="*/ 2609230 w 3551148"/>
              <a:gd name="connsiteY7" fmla="*/ 1141942 h 3939551"/>
              <a:gd name="connsiteX8" fmla="*/ 3060082 w 3551148"/>
              <a:gd name="connsiteY8" fmla="*/ 1205443 h 3939551"/>
              <a:gd name="connsiteX9" fmla="*/ 2821957 w 3551148"/>
              <a:gd name="connsiteY9" fmla="*/ 1608668 h 3939551"/>
              <a:gd name="connsiteX10" fmla="*/ 3336307 w 3551148"/>
              <a:gd name="connsiteY10" fmla="*/ 1684868 h 3939551"/>
              <a:gd name="connsiteX11" fmla="*/ 3517283 w 3551148"/>
              <a:gd name="connsiteY11" fmla="*/ 1965855 h 3939551"/>
              <a:gd name="connsiteX12" fmla="*/ 3383931 w 3551148"/>
              <a:gd name="connsiteY12" fmla="*/ 2159530 h 3939551"/>
              <a:gd name="connsiteX13" fmla="*/ 1950418 w 3551148"/>
              <a:gd name="connsiteY13" fmla="*/ 3937530 h 3939551"/>
              <a:gd name="connsiteX14" fmla="*/ 2555 w 3551148"/>
              <a:gd name="connsiteY14" fmla="*/ 1778530 h 3939551"/>
              <a:gd name="connsiteX0" fmla="*/ 2555 w 3517283"/>
              <a:gd name="connsiteY0" fmla="*/ 1778530 h 3939551"/>
              <a:gd name="connsiteX1" fmla="*/ 1526556 w 3517283"/>
              <a:gd name="connsiteY1" fmla="*/ 1029231 h 3939551"/>
              <a:gd name="connsiteX2" fmla="*/ 1069356 w 3517283"/>
              <a:gd name="connsiteY2" fmla="*/ 114830 h 3939551"/>
              <a:gd name="connsiteX3" fmla="*/ 1831356 w 3517283"/>
              <a:gd name="connsiteY3" fmla="*/ 813331 h 3939551"/>
              <a:gd name="connsiteX4" fmla="*/ 1975818 w 3517283"/>
              <a:gd name="connsiteY4" fmla="*/ 191030 h 3939551"/>
              <a:gd name="connsiteX5" fmla="*/ 2237756 w 3517283"/>
              <a:gd name="connsiteY5" fmla="*/ 826030 h 3939551"/>
              <a:gd name="connsiteX6" fmla="*/ 3101355 w 3517283"/>
              <a:gd name="connsiteY6" fmla="*/ 114830 h 3939551"/>
              <a:gd name="connsiteX7" fmla="*/ 2609230 w 3517283"/>
              <a:gd name="connsiteY7" fmla="*/ 1141942 h 3939551"/>
              <a:gd name="connsiteX8" fmla="*/ 3060082 w 3517283"/>
              <a:gd name="connsiteY8" fmla="*/ 1205443 h 3939551"/>
              <a:gd name="connsiteX9" fmla="*/ 2821957 w 3517283"/>
              <a:gd name="connsiteY9" fmla="*/ 1608668 h 3939551"/>
              <a:gd name="connsiteX10" fmla="*/ 3336307 w 3517283"/>
              <a:gd name="connsiteY10" fmla="*/ 1684868 h 3939551"/>
              <a:gd name="connsiteX11" fmla="*/ 3517283 w 3517283"/>
              <a:gd name="connsiteY11" fmla="*/ 1965855 h 3939551"/>
              <a:gd name="connsiteX12" fmla="*/ 3383931 w 3517283"/>
              <a:gd name="connsiteY12" fmla="*/ 2159530 h 3939551"/>
              <a:gd name="connsiteX13" fmla="*/ 1950418 w 3517283"/>
              <a:gd name="connsiteY13" fmla="*/ 3937530 h 3939551"/>
              <a:gd name="connsiteX14" fmla="*/ 2555 w 3517283"/>
              <a:gd name="connsiteY14" fmla="*/ 1778530 h 3939551"/>
              <a:gd name="connsiteX0" fmla="*/ 2555 w 3521355"/>
              <a:gd name="connsiteY0" fmla="*/ 1778530 h 3939551"/>
              <a:gd name="connsiteX1" fmla="*/ 1526556 w 3521355"/>
              <a:gd name="connsiteY1" fmla="*/ 1029231 h 3939551"/>
              <a:gd name="connsiteX2" fmla="*/ 1069356 w 3521355"/>
              <a:gd name="connsiteY2" fmla="*/ 114830 h 3939551"/>
              <a:gd name="connsiteX3" fmla="*/ 1831356 w 3521355"/>
              <a:gd name="connsiteY3" fmla="*/ 813331 h 3939551"/>
              <a:gd name="connsiteX4" fmla="*/ 1975818 w 3521355"/>
              <a:gd name="connsiteY4" fmla="*/ 191030 h 3939551"/>
              <a:gd name="connsiteX5" fmla="*/ 2237756 w 3521355"/>
              <a:gd name="connsiteY5" fmla="*/ 826030 h 3939551"/>
              <a:gd name="connsiteX6" fmla="*/ 3101355 w 3521355"/>
              <a:gd name="connsiteY6" fmla="*/ 114830 h 3939551"/>
              <a:gd name="connsiteX7" fmla="*/ 2609230 w 3521355"/>
              <a:gd name="connsiteY7" fmla="*/ 1141942 h 3939551"/>
              <a:gd name="connsiteX8" fmla="*/ 3060082 w 3521355"/>
              <a:gd name="connsiteY8" fmla="*/ 1205443 h 3939551"/>
              <a:gd name="connsiteX9" fmla="*/ 2821957 w 3521355"/>
              <a:gd name="connsiteY9" fmla="*/ 1608668 h 3939551"/>
              <a:gd name="connsiteX10" fmla="*/ 3336307 w 3521355"/>
              <a:gd name="connsiteY10" fmla="*/ 1684868 h 3939551"/>
              <a:gd name="connsiteX11" fmla="*/ 3517283 w 3521355"/>
              <a:gd name="connsiteY11" fmla="*/ 1965855 h 3939551"/>
              <a:gd name="connsiteX12" fmla="*/ 3383931 w 3521355"/>
              <a:gd name="connsiteY12" fmla="*/ 2159530 h 3939551"/>
              <a:gd name="connsiteX13" fmla="*/ 1950418 w 3521355"/>
              <a:gd name="connsiteY13" fmla="*/ 3937530 h 3939551"/>
              <a:gd name="connsiteX14" fmla="*/ 2555 w 3521355"/>
              <a:gd name="connsiteY14" fmla="*/ 1778530 h 3939551"/>
              <a:gd name="connsiteX0" fmla="*/ 2555 w 3521355"/>
              <a:gd name="connsiteY0" fmla="*/ 1778530 h 3939551"/>
              <a:gd name="connsiteX1" fmla="*/ 1526556 w 3521355"/>
              <a:gd name="connsiteY1" fmla="*/ 1029231 h 3939551"/>
              <a:gd name="connsiteX2" fmla="*/ 1069356 w 3521355"/>
              <a:gd name="connsiteY2" fmla="*/ 114830 h 3939551"/>
              <a:gd name="connsiteX3" fmla="*/ 1831356 w 3521355"/>
              <a:gd name="connsiteY3" fmla="*/ 813331 h 3939551"/>
              <a:gd name="connsiteX4" fmla="*/ 1975818 w 3521355"/>
              <a:gd name="connsiteY4" fmla="*/ 191030 h 3939551"/>
              <a:gd name="connsiteX5" fmla="*/ 2237756 w 3521355"/>
              <a:gd name="connsiteY5" fmla="*/ 826030 h 3939551"/>
              <a:gd name="connsiteX6" fmla="*/ 3101355 w 3521355"/>
              <a:gd name="connsiteY6" fmla="*/ 114830 h 3939551"/>
              <a:gd name="connsiteX7" fmla="*/ 2609230 w 3521355"/>
              <a:gd name="connsiteY7" fmla="*/ 1141942 h 3939551"/>
              <a:gd name="connsiteX8" fmla="*/ 3060082 w 3521355"/>
              <a:gd name="connsiteY8" fmla="*/ 1205443 h 3939551"/>
              <a:gd name="connsiteX9" fmla="*/ 2821957 w 3521355"/>
              <a:gd name="connsiteY9" fmla="*/ 1608668 h 3939551"/>
              <a:gd name="connsiteX10" fmla="*/ 3336307 w 3521355"/>
              <a:gd name="connsiteY10" fmla="*/ 1684868 h 3939551"/>
              <a:gd name="connsiteX11" fmla="*/ 3517283 w 3521355"/>
              <a:gd name="connsiteY11" fmla="*/ 1965855 h 3939551"/>
              <a:gd name="connsiteX12" fmla="*/ 3383931 w 3521355"/>
              <a:gd name="connsiteY12" fmla="*/ 2159530 h 3939551"/>
              <a:gd name="connsiteX13" fmla="*/ 1950418 w 3521355"/>
              <a:gd name="connsiteY13" fmla="*/ 3937530 h 3939551"/>
              <a:gd name="connsiteX14" fmla="*/ 2555 w 3521355"/>
              <a:gd name="connsiteY14" fmla="*/ 1778530 h 3939551"/>
              <a:gd name="connsiteX0" fmla="*/ 2555 w 3521355"/>
              <a:gd name="connsiteY0" fmla="*/ 1778530 h 3939551"/>
              <a:gd name="connsiteX1" fmla="*/ 1526556 w 3521355"/>
              <a:gd name="connsiteY1" fmla="*/ 1029231 h 3939551"/>
              <a:gd name="connsiteX2" fmla="*/ 1069356 w 3521355"/>
              <a:gd name="connsiteY2" fmla="*/ 114830 h 3939551"/>
              <a:gd name="connsiteX3" fmla="*/ 1831356 w 3521355"/>
              <a:gd name="connsiteY3" fmla="*/ 813331 h 3939551"/>
              <a:gd name="connsiteX4" fmla="*/ 1975818 w 3521355"/>
              <a:gd name="connsiteY4" fmla="*/ 191030 h 3939551"/>
              <a:gd name="connsiteX5" fmla="*/ 2237756 w 3521355"/>
              <a:gd name="connsiteY5" fmla="*/ 826030 h 3939551"/>
              <a:gd name="connsiteX6" fmla="*/ 3101355 w 3521355"/>
              <a:gd name="connsiteY6" fmla="*/ 114830 h 3939551"/>
              <a:gd name="connsiteX7" fmla="*/ 2609230 w 3521355"/>
              <a:gd name="connsiteY7" fmla="*/ 1141942 h 3939551"/>
              <a:gd name="connsiteX8" fmla="*/ 3060082 w 3521355"/>
              <a:gd name="connsiteY8" fmla="*/ 1205443 h 3939551"/>
              <a:gd name="connsiteX9" fmla="*/ 2821957 w 3521355"/>
              <a:gd name="connsiteY9" fmla="*/ 1608668 h 3939551"/>
              <a:gd name="connsiteX10" fmla="*/ 3336307 w 3521355"/>
              <a:gd name="connsiteY10" fmla="*/ 1684868 h 3939551"/>
              <a:gd name="connsiteX11" fmla="*/ 3517283 w 3521355"/>
              <a:gd name="connsiteY11" fmla="*/ 1965855 h 3939551"/>
              <a:gd name="connsiteX12" fmla="*/ 3383931 w 3521355"/>
              <a:gd name="connsiteY12" fmla="*/ 2159530 h 3939551"/>
              <a:gd name="connsiteX13" fmla="*/ 1950418 w 3521355"/>
              <a:gd name="connsiteY13" fmla="*/ 3937530 h 3939551"/>
              <a:gd name="connsiteX14" fmla="*/ 2555 w 3521355"/>
              <a:gd name="connsiteY14" fmla="*/ 1778530 h 3939551"/>
              <a:gd name="connsiteX0" fmla="*/ 2555 w 3521355"/>
              <a:gd name="connsiteY0" fmla="*/ 1778530 h 3939551"/>
              <a:gd name="connsiteX1" fmla="*/ 1526556 w 3521355"/>
              <a:gd name="connsiteY1" fmla="*/ 1029231 h 3939551"/>
              <a:gd name="connsiteX2" fmla="*/ 1069356 w 3521355"/>
              <a:gd name="connsiteY2" fmla="*/ 114830 h 3939551"/>
              <a:gd name="connsiteX3" fmla="*/ 1831356 w 3521355"/>
              <a:gd name="connsiteY3" fmla="*/ 813331 h 3939551"/>
              <a:gd name="connsiteX4" fmla="*/ 1975818 w 3521355"/>
              <a:gd name="connsiteY4" fmla="*/ 191030 h 3939551"/>
              <a:gd name="connsiteX5" fmla="*/ 2237756 w 3521355"/>
              <a:gd name="connsiteY5" fmla="*/ 826030 h 3939551"/>
              <a:gd name="connsiteX6" fmla="*/ 3101355 w 3521355"/>
              <a:gd name="connsiteY6" fmla="*/ 114830 h 3939551"/>
              <a:gd name="connsiteX7" fmla="*/ 2609230 w 3521355"/>
              <a:gd name="connsiteY7" fmla="*/ 1141942 h 3939551"/>
              <a:gd name="connsiteX8" fmla="*/ 3060082 w 3521355"/>
              <a:gd name="connsiteY8" fmla="*/ 1205443 h 3939551"/>
              <a:gd name="connsiteX9" fmla="*/ 2821957 w 3521355"/>
              <a:gd name="connsiteY9" fmla="*/ 1608668 h 3939551"/>
              <a:gd name="connsiteX10" fmla="*/ 3336307 w 3521355"/>
              <a:gd name="connsiteY10" fmla="*/ 1684868 h 3939551"/>
              <a:gd name="connsiteX11" fmla="*/ 3517283 w 3521355"/>
              <a:gd name="connsiteY11" fmla="*/ 1965855 h 3939551"/>
              <a:gd name="connsiteX12" fmla="*/ 3383931 w 3521355"/>
              <a:gd name="connsiteY12" fmla="*/ 2159530 h 3939551"/>
              <a:gd name="connsiteX13" fmla="*/ 1950418 w 3521355"/>
              <a:gd name="connsiteY13" fmla="*/ 3937530 h 3939551"/>
              <a:gd name="connsiteX14" fmla="*/ 2555 w 3521355"/>
              <a:gd name="connsiteY14" fmla="*/ 1778530 h 3939551"/>
              <a:gd name="connsiteX0" fmla="*/ 2555 w 3521355"/>
              <a:gd name="connsiteY0" fmla="*/ 1778530 h 3939111"/>
              <a:gd name="connsiteX1" fmla="*/ 1526556 w 3521355"/>
              <a:gd name="connsiteY1" fmla="*/ 1029231 h 3939111"/>
              <a:gd name="connsiteX2" fmla="*/ 1069356 w 3521355"/>
              <a:gd name="connsiteY2" fmla="*/ 114830 h 3939111"/>
              <a:gd name="connsiteX3" fmla="*/ 1831356 w 3521355"/>
              <a:gd name="connsiteY3" fmla="*/ 813331 h 3939111"/>
              <a:gd name="connsiteX4" fmla="*/ 1975818 w 3521355"/>
              <a:gd name="connsiteY4" fmla="*/ 191030 h 3939111"/>
              <a:gd name="connsiteX5" fmla="*/ 2237756 w 3521355"/>
              <a:gd name="connsiteY5" fmla="*/ 826030 h 3939111"/>
              <a:gd name="connsiteX6" fmla="*/ 3101355 w 3521355"/>
              <a:gd name="connsiteY6" fmla="*/ 114830 h 3939111"/>
              <a:gd name="connsiteX7" fmla="*/ 2609230 w 3521355"/>
              <a:gd name="connsiteY7" fmla="*/ 1141942 h 3939111"/>
              <a:gd name="connsiteX8" fmla="*/ 3060082 w 3521355"/>
              <a:gd name="connsiteY8" fmla="*/ 1205443 h 3939111"/>
              <a:gd name="connsiteX9" fmla="*/ 2821957 w 3521355"/>
              <a:gd name="connsiteY9" fmla="*/ 1608668 h 3939111"/>
              <a:gd name="connsiteX10" fmla="*/ 3336307 w 3521355"/>
              <a:gd name="connsiteY10" fmla="*/ 1684868 h 3939111"/>
              <a:gd name="connsiteX11" fmla="*/ 3517283 w 3521355"/>
              <a:gd name="connsiteY11" fmla="*/ 1965855 h 3939111"/>
              <a:gd name="connsiteX12" fmla="*/ 3383931 w 3521355"/>
              <a:gd name="connsiteY12" fmla="*/ 2159530 h 3939111"/>
              <a:gd name="connsiteX13" fmla="*/ 1950418 w 3521355"/>
              <a:gd name="connsiteY13" fmla="*/ 3937530 h 3939111"/>
              <a:gd name="connsiteX14" fmla="*/ 2555 w 3521355"/>
              <a:gd name="connsiteY14" fmla="*/ 1778530 h 3939111"/>
              <a:gd name="connsiteX0" fmla="*/ 2555 w 3521355"/>
              <a:gd name="connsiteY0" fmla="*/ 1778530 h 3938642"/>
              <a:gd name="connsiteX1" fmla="*/ 1526556 w 3521355"/>
              <a:gd name="connsiteY1" fmla="*/ 1029231 h 3938642"/>
              <a:gd name="connsiteX2" fmla="*/ 1069356 w 3521355"/>
              <a:gd name="connsiteY2" fmla="*/ 114830 h 3938642"/>
              <a:gd name="connsiteX3" fmla="*/ 1831356 w 3521355"/>
              <a:gd name="connsiteY3" fmla="*/ 813331 h 3938642"/>
              <a:gd name="connsiteX4" fmla="*/ 1975818 w 3521355"/>
              <a:gd name="connsiteY4" fmla="*/ 191030 h 3938642"/>
              <a:gd name="connsiteX5" fmla="*/ 2237756 w 3521355"/>
              <a:gd name="connsiteY5" fmla="*/ 826030 h 3938642"/>
              <a:gd name="connsiteX6" fmla="*/ 3101355 w 3521355"/>
              <a:gd name="connsiteY6" fmla="*/ 114830 h 3938642"/>
              <a:gd name="connsiteX7" fmla="*/ 2609230 w 3521355"/>
              <a:gd name="connsiteY7" fmla="*/ 1141942 h 3938642"/>
              <a:gd name="connsiteX8" fmla="*/ 3060082 w 3521355"/>
              <a:gd name="connsiteY8" fmla="*/ 1205443 h 3938642"/>
              <a:gd name="connsiteX9" fmla="*/ 2821957 w 3521355"/>
              <a:gd name="connsiteY9" fmla="*/ 1608668 h 3938642"/>
              <a:gd name="connsiteX10" fmla="*/ 3336307 w 3521355"/>
              <a:gd name="connsiteY10" fmla="*/ 1684868 h 3938642"/>
              <a:gd name="connsiteX11" fmla="*/ 3517283 w 3521355"/>
              <a:gd name="connsiteY11" fmla="*/ 1965855 h 3938642"/>
              <a:gd name="connsiteX12" fmla="*/ 3383931 w 3521355"/>
              <a:gd name="connsiteY12" fmla="*/ 2159530 h 3938642"/>
              <a:gd name="connsiteX13" fmla="*/ 2717184 w 3521355"/>
              <a:gd name="connsiteY13" fmla="*/ 2075393 h 3938642"/>
              <a:gd name="connsiteX14" fmla="*/ 1950418 w 3521355"/>
              <a:gd name="connsiteY14" fmla="*/ 3937530 h 3938642"/>
              <a:gd name="connsiteX15" fmla="*/ 2555 w 3521355"/>
              <a:gd name="connsiteY15" fmla="*/ 1778530 h 3938642"/>
              <a:gd name="connsiteX0" fmla="*/ 2555 w 3521355"/>
              <a:gd name="connsiteY0" fmla="*/ 1778530 h 3938642"/>
              <a:gd name="connsiteX1" fmla="*/ 1526556 w 3521355"/>
              <a:gd name="connsiteY1" fmla="*/ 1029231 h 3938642"/>
              <a:gd name="connsiteX2" fmla="*/ 1069356 w 3521355"/>
              <a:gd name="connsiteY2" fmla="*/ 114830 h 3938642"/>
              <a:gd name="connsiteX3" fmla="*/ 1831356 w 3521355"/>
              <a:gd name="connsiteY3" fmla="*/ 813331 h 3938642"/>
              <a:gd name="connsiteX4" fmla="*/ 1975818 w 3521355"/>
              <a:gd name="connsiteY4" fmla="*/ 191030 h 3938642"/>
              <a:gd name="connsiteX5" fmla="*/ 2237756 w 3521355"/>
              <a:gd name="connsiteY5" fmla="*/ 826030 h 3938642"/>
              <a:gd name="connsiteX6" fmla="*/ 3101355 w 3521355"/>
              <a:gd name="connsiteY6" fmla="*/ 114830 h 3938642"/>
              <a:gd name="connsiteX7" fmla="*/ 2609230 w 3521355"/>
              <a:gd name="connsiteY7" fmla="*/ 1141942 h 3938642"/>
              <a:gd name="connsiteX8" fmla="*/ 3060082 w 3521355"/>
              <a:gd name="connsiteY8" fmla="*/ 1205443 h 3938642"/>
              <a:gd name="connsiteX9" fmla="*/ 2821957 w 3521355"/>
              <a:gd name="connsiteY9" fmla="*/ 1608668 h 3938642"/>
              <a:gd name="connsiteX10" fmla="*/ 3336307 w 3521355"/>
              <a:gd name="connsiteY10" fmla="*/ 1684868 h 3938642"/>
              <a:gd name="connsiteX11" fmla="*/ 3517283 w 3521355"/>
              <a:gd name="connsiteY11" fmla="*/ 1965855 h 3938642"/>
              <a:gd name="connsiteX12" fmla="*/ 3369643 w 3521355"/>
              <a:gd name="connsiteY12" fmla="*/ 2150005 h 3938642"/>
              <a:gd name="connsiteX13" fmla="*/ 2717184 w 3521355"/>
              <a:gd name="connsiteY13" fmla="*/ 2075393 h 3938642"/>
              <a:gd name="connsiteX14" fmla="*/ 1950418 w 3521355"/>
              <a:gd name="connsiteY14" fmla="*/ 3937530 h 3938642"/>
              <a:gd name="connsiteX15" fmla="*/ 2555 w 3521355"/>
              <a:gd name="connsiteY15" fmla="*/ 1778530 h 3938642"/>
              <a:gd name="connsiteX0" fmla="*/ 2555 w 3521355"/>
              <a:gd name="connsiteY0" fmla="*/ 1778530 h 3938642"/>
              <a:gd name="connsiteX1" fmla="*/ 1526556 w 3521355"/>
              <a:gd name="connsiteY1" fmla="*/ 1029231 h 3938642"/>
              <a:gd name="connsiteX2" fmla="*/ 1069356 w 3521355"/>
              <a:gd name="connsiteY2" fmla="*/ 114830 h 3938642"/>
              <a:gd name="connsiteX3" fmla="*/ 1831356 w 3521355"/>
              <a:gd name="connsiteY3" fmla="*/ 813331 h 3938642"/>
              <a:gd name="connsiteX4" fmla="*/ 1975818 w 3521355"/>
              <a:gd name="connsiteY4" fmla="*/ 191030 h 3938642"/>
              <a:gd name="connsiteX5" fmla="*/ 2237756 w 3521355"/>
              <a:gd name="connsiteY5" fmla="*/ 826030 h 3938642"/>
              <a:gd name="connsiteX6" fmla="*/ 3101355 w 3521355"/>
              <a:gd name="connsiteY6" fmla="*/ 114830 h 3938642"/>
              <a:gd name="connsiteX7" fmla="*/ 2609230 w 3521355"/>
              <a:gd name="connsiteY7" fmla="*/ 1141942 h 3938642"/>
              <a:gd name="connsiteX8" fmla="*/ 3060082 w 3521355"/>
              <a:gd name="connsiteY8" fmla="*/ 1205443 h 3938642"/>
              <a:gd name="connsiteX9" fmla="*/ 2821957 w 3521355"/>
              <a:gd name="connsiteY9" fmla="*/ 1608668 h 3938642"/>
              <a:gd name="connsiteX10" fmla="*/ 3336307 w 3521355"/>
              <a:gd name="connsiteY10" fmla="*/ 1684868 h 3938642"/>
              <a:gd name="connsiteX11" fmla="*/ 3517283 w 3521355"/>
              <a:gd name="connsiteY11" fmla="*/ 1965855 h 3938642"/>
              <a:gd name="connsiteX12" fmla="*/ 3369643 w 3521355"/>
              <a:gd name="connsiteY12" fmla="*/ 2150005 h 3938642"/>
              <a:gd name="connsiteX13" fmla="*/ 2717184 w 3521355"/>
              <a:gd name="connsiteY13" fmla="*/ 2075393 h 3938642"/>
              <a:gd name="connsiteX14" fmla="*/ 1950418 w 3521355"/>
              <a:gd name="connsiteY14" fmla="*/ 3937530 h 3938642"/>
              <a:gd name="connsiteX15" fmla="*/ 2555 w 3521355"/>
              <a:gd name="connsiteY15" fmla="*/ 1778530 h 3938642"/>
              <a:gd name="connsiteX0" fmla="*/ 2555 w 3521355"/>
              <a:gd name="connsiteY0" fmla="*/ 1778530 h 3938642"/>
              <a:gd name="connsiteX1" fmla="*/ 1526556 w 3521355"/>
              <a:gd name="connsiteY1" fmla="*/ 1029231 h 3938642"/>
              <a:gd name="connsiteX2" fmla="*/ 1069356 w 3521355"/>
              <a:gd name="connsiteY2" fmla="*/ 114830 h 3938642"/>
              <a:gd name="connsiteX3" fmla="*/ 1831356 w 3521355"/>
              <a:gd name="connsiteY3" fmla="*/ 813331 h 3938642"/>
              <a:gd name="connsiteX4" fmla="*/ 1975818 w 3521355"/>
              <a:gd name="connsiteY4" fmla="*/ 191030 h 3938642"/>
              <a:gd name="connsiteX5" fmla="*/ 2237756 w 3521355"/>
              <a:gd name="connsiteY5" fmla="*/ 826030 h 3938642"/>
              <a:gd name="connsiteX6" fmla="*/ 3101355 w 3521355"/>
              <a:gd name="connsiteY6" fmla="*/ 114830 h 3938642"/>
              <a:gd name="connsiteX7" fmla="*/ 2609230 w 3521355"/>
              <a:gd name="connsiteY7" fmla="*/ 1141942 h 3938642"/>
              <a:gd name="connsiteX8" fmla="*/ 3060082 w 3521355"/>
              <a:gd name="connsiteY8" fmla="*/ 1205443 h 3938642"/>
              <a:gd name="connsiteX9" fmla="*/ 2821957 w 3521355"/>
              <a:gd name="connsiteY9" fmla="*/ 1608668 h 3938642"/>
              <a:gd name="connsiteX10" fmla="*/ 3336307 w 3521355"/>
              <a:gd name="connsiteY10" fmla="*/ 1684868 h 3938642"/>
              <a:gd name="connsiteX11" fmla="*/ 3517283 w 3521355"/>
              <a:gd name="connsiteY11" fmla="*/ 1965855 h 3938642"/>
              <a:gd name="connsiteX12" fmla="*/ 3369643 w 3521355"/>
              <a:gd name="connsiteY12" fmla="*/ 2150005 h 3938642"/>
              <a:gd name="connsiteX13" fmla="*/ 2717184 w 3521355"/>
              <a:gd name="connsiteY13" fmla="*/ 2075393 h 3938642"/>
              <a:gd name="connsiteX14" fmla="*/ 1950418 w 3521355"/>
              <a:gd name="connsiteY14" fmla="*/ 3937530 h 3938642"/>
              <a:gd name="connsiteX15" fmla="*/ 2555 w 3521355"/>
              <a:gd name="connsiteY15" fmla="*/ 1778530 h 3938642"/>
              <a:gd name="connsiteX0" fmla="*/ 2555 w 3521355"/>
              <a:gd name="connsiteY0" fmla="*/ 1778530 h 3970285"/>
              <a:gd name="connsiteX1" fmla="*/ 1526556 w 3521355"/>
              <a:gd name="connsiteY1" fmla="*/ 1029231 h 3970285"/>
              <a:gd name="connsiteX2" fmla="*/ 1069356 w 3521355"/>
              <a:gd name="connsiteY2" fmla="*/ 114830 h 3970285"/>
              <a:gd name="connsiteX3" fmla="*/ 1831356 w 3521355"/>
              <a:gd name="connsiteY3" fmla="*/ 813331 h 3970285"/>
              <a:gd name="connsiteX4" fmla="*/ 1975818 w 3521355"/>
              <a:gd name="connsiteY4" fmla="*/ 191030 h 3970285"/>
              <a:gd name="connsiteX5" fmla="*/ 2237756 w 3521355"/>
              <a:gd name="connsiteY5" fmla="*/ 826030 h 3970285"/>
              <a:gd name="connsiteX6" fmla="*/ 3101355 w 3521355"/>
              <a:gd name="connsiteY6" fmla="*/ 114830 h 3970285"/>
              <a:gd name="connsiteX7" fmla="*/ 2609230 w 3521355"/>
              <a:gd name="connsiteY7" fmla="*/ 1141942 h 3970285"/>
              <a:gd name="connsiteX8" fmla="*/ 3060082 w 3521355"/>
              <a:gd name="connsiteY8" fmla="*/ 1205443 h 3970285"/>
              <a:gd name="connsiteX9" fmla="*/ 2821957 w 3521355"/>
              <a:gd name="connsiteY9" fmla="*/ 1608668 h 3970285"/>
              <a:gd name="connsiteX10" fmla="*/ 3336307 w 3521355"/>
              <a:gd name="connsiteY10" fmla="*/ 1684868 h 3970285"/>
              <a:gd name="connsiteX11" fmla="*/ 3517283 w 3521355"/>
              <a:gd name="connsiteY11" fmla="*/ 1965855 h 3970285"/>
              <a:gd name="connsiteX12" fmla="*/ 3369643 w 3521355"/>
              <a:gd name="connsiteY12" fmla="*/ 2150005 h 3970285"/>
              <a:gd name="connsiteX13" fmla="*/ 2717184 w 3521355"/>
              <a:gd name="connsiteY13" fmla="*/ 2075393 h 3970285"/>
              <a:gd name="connsiteX14" fmla="*/ 3469659 w 3521355"/>
              <a:gd name="connsiteY14" fmla="*/ 3013605 h 3970285"/>
              <a:gd name="connsiteX15" fmla="*/ 1950418 w 3521355"/>
              <a:gd name="connsiteY15" fmla="*/ 3937530 h 3970285"/>
              <a:gd name="connsiteX16" fmla="*/ 2555 w 3521355"/>
              <a:gd name="connsiteY16" fmla="*/ 1778530 h 3970285"/>
              <a:gd name="connsiteX0" fmla="*/ 2555 w 3521355"/>
              <a:gd name="connsiteY0" fmla="*/ 1778530 h 3970285"/>
              <a:gd name="connsiteX1" fmla="*/ 1526556 w 3521355"/>
              <a:gd name="connsiteY1" fmla="*/ 1029231 h 3970285"/>
              <a:gd name="connsiteX2" fmla="*/ 1069356 w 3521355"/>
              <a:gd name="connsiteY2" fmla="*/ 114830 h 3970285"/>
              <a:gd name="connsiteX3" fmla="*/ 1831356 w 3521355"/>
              <a:gd name="connsiteY3" fmla="*/ 813331 h 3970285"/>
              <a:gd name="connsiteX4" fmla="*/ 1975818 w 3521355"/>
              <a:gd name="connsiteY4" fmla="*/ 191030 h 3970285"/>
              <a:gd name="connsiteX5" fmla="*/ 2237756 w 3521355"/>
              <a:gd name="connsiteY5" fmla="*/ 826030 h 3970285"/>
              <a:gd name="connsiteX6" fmla="*/ 3101355 w 3521355"/>
              <a:gd name="connsiteY6" fmla="*/ 114830 h 3970285"/>
              <a:gd name="connsiteX7" fmla="*/ 2609230 w 3521355"/>
              <a:gd name="connsiteY7" fmla="*/ 1141942 h 3970285"/>
              <a:gd name="connsiteX8" fmla="*/ 3060082 w 3521355"/>
              <a:gd name="connsiteY8" fmla="*/ 1205443 h 3970285"/>
              <a:gd name="connsiteX9" fmla="*/ 2821957 w 3521355"/>
              <a:gd name="connsiteY9" fmla="*/ 1608668 h 3970285"/>
              <a:gd name="connsiteX10" fmla="*/ 3336307 w 3521355"/>
              <a:gd name="connsiteY10" fmla="*/ 1684868 h 3970285"/>
              <a:gd name="connsiteX11" fmla="*/ 3517283 w 3521355"/>
              <a:gd name="connsiteY11" fmla="*/ 1965855 h 3970285"/>
              <a:gd name="connsiteX12" fmla="*/ 3369643 w 3521355"/>
              <a:gd name="connsiteY12" fmla="*/ 2150005 h 3970285"/>
              <a:gd name="connsiteX13" fmla="*/ 2717184 w 3521355"/>
              <a:gd name="connsiteY13" fmla="*/ 2075393 h 3970285"/>
              <a:gd name="connsiteX14" fmla="*/ 3469659 w 3521355"/>
              <a:gd name="connsiteY14" fmla="*/ 3013605 h 3970285"/>
              <a:gd name="connsiteX15" fmla="*/ 1950418 w 3521355"/>
              <a:gd name="connsiteY15" fmla="*/ 3937530 h 3970285"/>
              <a:gd name="connsiteX16" fmla="*/ 2555 w 3521355"/>
              <a:gd name="connsiteY16" fmla="*/ 1778530 h 3970285"/>
              <a:gd name="connsiteX0" fmla="*/ 2555 w 3521355"/>
              <a:gd name="connsiteY0" fmla="*/ 1778530 h 3970285"/>
              <a:gd name="connsiteX1" fmla="*/ 1526556 w 3521355"/>
              <a:gd name="connsiteY1" fmla="*/ 1029231 h 3970285"/>
              <a:gd name="connsiteX2" fmla="*/ 1069356 w 3521355"/>
              <a:gd name="connsiteY2" fmla="*/ 114830 h 3970285"/>
              <a:gd name="connsiteX3" fmla="*/ 1831356 w 3521355"/>
              <a:gd name="connsiteY3" fmla="*/ 813331 h 3970285"/>
              <a:gd name="connsiteX4" fmla="*/ 1975818 w 3521355"/>
              <a:gd name="connsiteY4" fmla="*/ 191030 h 3970285"/>
              <a:gd name="connsiteX5" fmla="*/ 2237756 w 3521355"/>
              <a:gd name="connsiteY5" fmla="*/ 826030 h 3970285"/>
              <a:gd name="connsiteX6" fmla="*/ 3101355 w 3521355"/>
              <a:gd name="connsiteY6" fmla="*/ 114830 h 3970285"/>
              <a:gd name="connsiteX7" fmla="*/ 2609230 w 3521355"/>
              <a:gd name="connsiteY7" fmla="*/ 1141942 h 3970285"/>
              <a:gd name="connsiteX8" fmla="*/ 3060082 w 3521355"/>
              <a:gd name="connsiteY8" fmla="*/ 1205443 h 3970285"/>
              <a:gd name="connsiteX9" fmla="*/ 2821957 w 3521355"/>
              <a:gd name="connsiteY9" fmla="*/ 1608668 h 3970285"/>
              <a:gd name="connsiteX10" fmla="*/ 3336307 w 3521355"/>
              <a:gd name="connsiteY10" fmla="*/ 1684868 h 3970285"/>
              <a:gd name="connsiteX11" fmla="*/ 3517283 w 3521355"/>
              <a:gd name="connsiteY11" fmla="*/ 1965855 h 3970285"/>
              <a:gd name="connsiteX12" fmla="*/ 3369643 w 3521355"/>
              <a:gd name="connsiteY12" fmla="*/ 2150005 h 3970285"/>
              <a:gd name="connsiteX13" fmla="*/ 2717184 w 3521355"/>
              <a:gd name="connsiteY13" fmla="*/ 2075393 h 3970285"/>
              <a:gd name="connsiteX14" fmla="*/ 3469659 w 3521355"/>
              <a:gd name="connsiteY14" fmla="*/ 3013605 h 3970285"/>
              <a:gd name="connsiteX15" fmla="*/ 1950418 w 3521355"/>
              <a:gd name="connsiteY15" fmla="*/ 3937530 h 3970285"/>
              <a:gd name="connsiteX16" fmla="*/ 2555 w 3521355"/>
              <a:gd name="connsiteY16" fmla="*/ 1778530 h 3970285"/>
              <a:gd name="connsiteX0" fmla="*/ 2555 w 3521355"/>
              <a:gd name="connsiteY0" fmla="*/ 1778530 h 3971546"/>
              <a:gd name="connsiteX1" fmla="*/ 1526556 w 3521355"/>
              <a:gd name="connsiteY1" fmla="*/ 1029231 h 3971546"/>
              <a:gd name="connsiteX2" fmla="*/ 1069356 w 3521355"/>
              <a:gd name="connsiteY2" fmla="*/ 114830 h 3971546"/>
              <a:gd name="connsiteX3" fmla="*/ 1831356 w 3521355"/>
              <a:gd name="connsiteY3" fmla="*/ 813331 h 3971546"/>
              <a:gd name="connsiteX4" fmla="*/ 1975818 w 3521355"/>
              <a:gd name="connsiteY4" fmla="*/ 191030 h 3971546"/>
              <a:gd name="connsiteX5" fmla="*/ 2237756 w 3521355"/>
              <a:gd name="connsiteY5" fmla="*/ 826030 h 3971546"/>
              <a:gd name="connsiteX6" fmla="*/ 3101355 w 3521355"/>
              <a:gd name="connsiteY6" fmla="*/ 114830 h 3971546"/>
              <a:gd name="connsiteX7" fmla="*/ 2609230 w 3521355"/>
              <a:gd name="connsiteY7" fmla="*/ 1141942 h 3971546"/>
              <a:gd name="connsiteX8" fmla="*/ 3060082 w 3521355"/>
              <a:gd name="connsiteY8" fmla="*/ 1205443 h 3971546"/>
              <a:gd name="connsiteX9" fmla="*/ 2821957 w 3521355"/>
              <a:gd name="connsiteY9" fmla="*/ 1608668 h 3971546"/>
              <a:gd name="connsiteX10" fmla="*/ 3336307 w 3521355"/>
              <a:gd name="connsiteY10" fmla="*/ 1684868 h 3971546"/>
              <a:gd name="connsiteX11" fmla="*/ 3517283 w 3521355"/>
              <a:gd name="connsiteY11" fmla="*/ 1965855 h 3971546"/>
              <a:gd name="connsiteX12" fmla="*/ 3369643 w 3521355"/>
              <a:gd name="connsiteY12" fmla="*/ 2150005 h 3971546"/>
              <a:gd name="connsiteX13" fmla="*/ 2717184 w 3521355"/>
              <a:gd name="connsiteY13" fmla="*/ 2075393 h 3971546"/>
              <a:gd name="connsiteX14" fmla="*/ 3469659 w 3521355"/>
              <a:gd name="connsiteY14" fmla="*/ 3013605 h 3971546"/>
              <a:gd name="connsiteX15" fmla="*/ 1950418 w 3521355"/>
              <a:gd name="connsiteY15" fmla="*/ 3937530 h 3971546"/>
              <a:gd name="connsiteX16" fmla="*/ 2555 w 3521355"/>
              <a:gd name="connsiteY16" fmla="*/ 1778530 h 3971546"/>
              <a:gd name="connsiteX0" fmla="*/ 2555 w 3521355"/>
              <a:gd name="connsiteY0" fmla="*/ 1778530 h 3942240"/>
              <a:gd name="connsiteX1" fmla="*/ 1526556 w 3521355"/>
              <a:gd name="connsiteY1" fmla="*/ 1029231 h 3942240"/>
              <a:gd name="connsiteX2" fmla="*/ 1069356 w 3521355"/>
              <a:gd name="connsiteY2" fmla="*/ 114830 h 3942240"/>
              <a:gd name="connsiteX3" fmla="*/ 1831356 w 3521355"/>
              <a:gd name="connsiteY3" fmla="*/ 813331 h 3942240"/>
              <a:gd name="connsiteX4" fmla="*/ 1975818 w 3521355"/>
              <a:gd name="connsiteY4" fmla="*/ 191030 h 3942240"/>
              <a:gd name="connsiteX5" fmla="*/ 2237756 w 3521355"/>
              <a:gd name="connsiteY5" fmla="*/ 826030 h 3942240"/>
              <a:gd name="connsiteX6" fmla="*/ 3101355 w 3521355"/>
              <a:gd name="connsiteY6" fmla="*/ 114830 h 3942240"/>
              <a:gd name="connsiteX7" fmla="*/ 2609230 w 3521355"/>
              <a:gd name="connsiteY7" fmla="*/ 1141942 h 3942240"/>
              <a:gd name="connsiteX8" fmla="*/ 3060082 w 3521355"/>
              <a:gd name="connsiteY8" fmla="*/ 1205443 h 3942240"/>
              <a:gd name="connsiteX9" fmla="*/ 2821957 w 3521355"/>
              <a:gd name="connsiteY9" fmla="*/ 1608668 h 3942240"/>
              <a:gd name="connsiteX10" fmla="*/ 3336307 w 3521355"/>
              <a:gd name="connsiteY10" fmla="*/ 1684868 h 3942240"/>
              <a:gd name="connsiteX11" fmla="*/ 3517283 w 3521355"/>
              <a:gd name="connsiteY11" fmla="*/ 1965855 h 3942240"/>
              <a:gd name="connsiteX12" fmla="*/ 3369643 w 3521355"/>
              <a:gd name="connsiteY12" fmla="*/ 2150005 h 3942240"/>
              <a:gd name="connsiteX13" fmla="*/ 2717184 w 3521355"/>
              <a:gd name="connsiteY13" fmla="*/ 2075393 h 3942240"/>
              <a:gd name="connsiteX14" fmla="*/ 3469659 w 3521355"/>
              <a:gd name="connsiteY14" fmla="*/ 3013605 h 3942240"/>
              <a:gd name="connsiteX15" fmla="*/ 2498109 w 3521355"/>
              <a:gd name="connsiteY15" fmla="*/ 2375429 h 3942240"/>
              <a:gd name="connsiteX16" fmla="*/ 1950418 w 3521355"/>
              <a:gd name="connsiteY16" fmla="*/ 3937530 h 3942240"/>
              <a:gd name="connsiteX17" fmla="*/ 2555 w 3521355"/>
              <a:gd name="connsiteY17" fmla="*/ 1778530 h 3942240"/>
              <a:gd name="connsiteX0" fmla="*/ 2555 w 3521355"/>
              <a:gd name="connsiteY0" fmla="*/ 1778530 h 3942240"/>
              <a:gd name="connsiteX1" fmla="*/ 1526556 w 3521355"/>
              <a:gd name="connsiteY1" fmla="*/ 1029231 h 3942240"/>
              <a:gd name="connsiteX2" fmla="*/ 1069356 w 3521355"/>
              <a:gd name="connsiteY2" fmla="*/ 114830 h 3942240"/>
              <a:gd name="connsiteX3" fmla="*/ 1831356 w 3521355"/>
              <a:gd name="connsiteY3" fmla="*/ 813331 h 3942240"/>
              <a:gd name="connsiteX4" fmla="*/ 1975818 w 3521355"/>
              <a:gd name="connsiteY4" fmla="*/ 191030 h 3942240"/>
              <a:gd name="connsiteX5" fmla="*/ 2237756 w 3521355"/>
              <a:gd name="connsiteY5" fmla="*/ 826030 h 3942240"/>
              <a:gd name="connsiteX6" fmla="*/ 3101355 w 3521355"/>
              <a:gd name="connsiteY6" fmla="*/ 114830 h 3942240"/>
              <a:gd name="connsiteX7" fmla="*/ 2609230 w 3521355"/>
              <a:gd name="connsiteY7" fmla="*/ 1141942 h 3942240"/>
              <a:gd name="connsiteX8" fmla="*/ 3060082 w 3521355"/>
              <a:gd name="connsiteY8" fmla="*/ 1205443 h 3942240"/>
              <a:gd name="connsiteX9" fmla="*/ 2821957 w 3521355"/>
              <a:gd name="connsiteY9" fmla="*/ 1608668 h 3942240"/>
              <a:gd name="connsiteX10" fmla="*/ 3336307 w 3521355"/>
              <a:gd name="connsiteY10" fmla="*/ 1684868 h 3942240"/>
              <a:gd name="connsiteX11" fmla="*/ 3517283 w 3521355"/>
              <a:gd name="connsiteY11" fmla="*/ 1965855 h 3942240"/>
              <a:gd name="connsiteX12" fmla="*/ 3369643 w 3521355"/>
              <a:gd name="connsiteY12" fmla="*/ 2150005 h 3942240"/>
              <a:gd name="connsiteX13" fmla="*/ 2717184 w 3521355"/>
              <a:gd name="connsiteY13" fmla="*/ 2075393 h 3942240"/>
              <a:gd name="connsiteX14" fmla="*/ 3469659 w 3521355"/>
              <a:gd name="connsiteY14" fmla="*/ 3013605 h 3942240"/>
              <a:gd name="connsiteX15" fmla="*/ 2498109 w 3521355"/>
              <a:gd name="connsiteY15" fmla="*/ 2375429 h 3942240"/>
              <a:gd name="connsiteX16" fmla="*/ 1950418 w 3521355"/>
              <a:gd name="connsiteY16" fmla="*/ 3937530 h 3942240"/>
              <a:gd name="connsiteX17" fmla="*/ 2555 w 3521355"/>
              <a:gd name="connsiteY17" fmla="*/ 1778530 h 3942240"/>
              <a:gd name="connsiteX0" fmla="*/ 2555 w 3521355"/>
              <a:gd name="connsiteY0" fmla="*/ 1778530 h 3942240"/>
              <a:gd name="connsiteX1" fmla="*/ 1526556 w 3521355"/>
              <a:gd name="connsiteY1" fmla="*/ 1029231 h 3942240"/>
              <a:gd name="connsiteX2" fmla="*/ 1069356 w 3521355"/>
              <a:gd name="connsiteY2" fmla="*/ 114830 h 3942240"/>
              <a:gd name="connsiteX3" fmla="*/ 1831356 w 3521355"/>
              <a:gd name="connsiteY3" fmla="*/ 813331 h 3942240"/>
              <a:gd name="connsiteX4" fmla="*/ 1975818 w 3521355"/>
              <a:gd name="connsiteY4" fmla="*/ 191030 h 3942240"/>
              <a:gd name="connsiteX5" fmla="*/ 2237756 w 3521355"/>
              <a:gd name="connsiteY5" fmla="*/ 826030 h 3942240"/>
              <a:gd name="connsiteX6" fmla="*/ 3101355 w 3521355"/>
              <a:gd name="connsiteY6" fmla="*/ 114830 h 3942240"/>
              <a:gd name="connsiteX7" fmla="*/ 2609230 w 3521355"/>
              <a:gd name="connsiteY7" fmla="*/ 1141942 h 3942240"/>
              <a:gd name="connsiteX8" fmla="*/ 3060082 w 3521355"/>
              <a:gd name="connsiteY8" fmla="*/ 1205443 h 3942240"/>
              <a:gd name="connsiteX9" fmla="*/ 2821957 w 3521355"/>
              <a:gd name="connsiteY9" fmla="*/ 1608668 h 3942240"/>
              <a:gd name="connsiteX10" fmla="*/ 3336307 w 3521355"/>
              <a:gd name="connsiteY10" fmla="*/ 1684868 h 3942240"/>
              <a:gd name="connsiteX11" fmla="*/ 3517283 w 3521355"/>
              <a:gd name="connsiteY11" fmla="*/ 1965855 h 3942240"/>
              <a:gd name="connsiteX12" fmla="*/ 3369643 w 3521355"/>
              <a:gd name="connsiteY12" fmla="*/ 2150005 h 3942240"/>
              <a:gd name="connsiteX13" fmla="*/ 2717184 w 3521355"/>
              <a:gd name="connsiteY13" fmla="*/ 2075393 h 3942240"/>
              <a:gd name="connsiteX14" fmla="*/ 3469659 w 3521355"/>
              <a:gd name="connsiteY14" fmla="*/ 3013605 h 3942240"/>
              <a:gd name="connsiteX15" fmla="*/ 2498109 w 3521355"/>
              <a:gd name="connsiteY15" fmla="*/ 2375429 h 3942240"/>
              <a:gd name="connsiteX16" fmla="*/ 1950418 w 3521355"/>
              <a:gd name="connsiteY16" fmla="*/ 3937530 h 3942240"/>
              <a:gd name="connsiteX17" fmla="*/ 2555 w 3521355"/>
              <a:gd name="connsiteY17" fmla="*/ 1778530 h 3942240"/>
              <a:gd name="connsiteX0" fmla="*/ 2555 w 3521355"/>
              <a:gd name="connsiteY0" fmla="*/ 1778530 h 3942240"/>
              <a:gd name="connsiteX1" fmla="*/ 1526556 w 3521355"/>
              <a:gd name="connsiteY1" fmla="*/ 1029231 h 3942240"/>
              <a:gd name="connsiteX2" fmla="*/ 1069356 w 3521355"/>
              <a:gd name="connsiteY2" fmla="*/ 114830 h 3942240"/>
              <a:gd name="connsiteX3" fmla="*/ 1831356 w 3521355"/>
              <a:gd name="connsiteY3" fmla="*/ 813331 h 3942240"/>
              <a:gd name="connsiteX4" fmla="*/ 1975818 w 3521355"/>
              <a:gd name="connsiteY4" fmla="*/ 191030 h 3942240"/>
              <a:gd name="connsiteX5" fmla="*/ 2237756 w 3521355"/>
              <a:gd name="connsiteY5" fmla="*/ 826030 h 3942240"/>
              <a:gd name="connsiteX6" fmla="*/ 3101355 w 3521355"/>
              <a:gd name="connsiteY6" fmla="*/ 114830 h 3942240"/>
              <a:gd name="connsiteX7" fmla="*/ 2609230 w 3521355"/>
              <a:gd name="connsiteY7" fmla="*/ 1141942 h 3942240"/>
              <a:gd name="connsiteX8" fmla="*/ 3060082 w 3521355"/>
              <a:gd name="connsiteY8" fmla="*/ 1205443 h 3942240"/>
              <a:gd name="connsiteX9" fmla="*/ 2821957 w 3521355"/>
              <a:gd name="connsiteY9" fmla="*/ 1608668 h 3942240"/>
              <a:gd name="connsiteX10" fmla="*/ 3336307 w 3521355"/>
              <a:gd name="connsiteY10" fmla="*/ 1684868 h 3942240"/>
              <a:gd name="connsiteX11" fmla="*/ 3517283 w 3521355"/>
              <a:gd name="connsiteY11" fmla="*/ 1965855 h 3942240"/>
              <a:gd name="connsiteX12" fmla="*/ 3369643 w 3521355"/>
              <a:gd name="connsiteY12" fmla="*/ 2150005 h 3942240"/>
              <a:gd name="connsiteX13" fmla="*/ 2717184 w 3521355"/>
              <a:gd name="connsiteY13" fmla="*/ 2075393 h 3942240"/>
              <a:gd name="connsiteX14" fmla="*/ 3469659 w 3521355"/>
              <a:gd name="connsiteY14" fmla="*/ 3013605 h 3942240"/>
              <a:gd name="connsiteX15" fmla="*/ 2498109 w 3521355"/>
              <a:gd name="connsiteY15" fmla="*/ 2375429 h 3942240"/>
              <a:gd name="connsiteX16" fmla="*/ 1950418 w 3521355"/>
              <a:gd name="connsiteY16" fmla="*/ 3937530 h 3942240"/>
              <a:gd name="connsiteX17" fmla="*/ 2555 w 3521355"/>
              <a:gd name="connsiteY17" fmla="*/ 1778530 h 3942240"/>
              <a:gd name="connsiteX0" fmla="*/ 2555 w 3521355"/>
              <a:gd name="connsiteY0" fmla="*/ 1778530 h 3942240"/>
              <a:gd name="connsiteX1" fmla="*/ 1526556 w 3521355"/>
              <a:gd name="connsiteY1" fmla="*/ 1029231 h 3942240"/>
              <a:gd name="connsiteX2" fmla="*/ 1069356 w 3521355"/>
              <a:gd name="connsiteY2" fmla="*/ 114830 h 3942240"/>
              <a:gd name="connsiteX3" fmla="*/ 1831356 w 3521355"/>
              <a:gd name="connsiteY3" fmla="*/ 813331 h 3942240"/>
              <a:gd name="connsiteX4" fmla="*/ 1975818 w 3521355"/>
              <a:gd name="connsiteY4" fmla="*/ 191030 h 3942240"/>
              <a:gd name="connsiteX5" fmla="*/ 2237756 w 3521355"/>
              <a:gd name="connsiteY5" fmla="*/ 826030 h 3942240"/>
              <a:gd name="connsiteX6" fmla="*/ 3101355 w 3521355"/>
              <a:gd name="connsiteY6" fmla="*/ 114830 h 3942240"/>
              <a:gd name="connsiteX7" fmla="*/ 2609230 w 3521355"/>
              <a:gd name="connsiteY7" fmla="*/ 1141942 h 3942240"/>
              <a:gd name="connsiteX8" fmla="*/ 3060082 w 3521355"/>
              <a:gd name="connsiteY8" fmla="*/ 1205443 h 3942240"/>
              <a:gd name="connsiteX9" fmla="*/ 2821957 w 3521355"/>
              <a:gd name="connsiteY9" fmla="*/ 1608668 h 3942240"/>
              <a:gd name="connsiteX10" fmla="*/ 3336307 w 3521355"/>
              <a:gd name="connsiteY10" fmla="*/ 1684868 h 3942240"/>
              <a:gd name="connsiteX11" fmla="*/ 3517283 w 3521355"/>
              <a:gd name="connsiteY11" fmla="*/ 1965855 h 3942240"/>
              <a:gd name="connsiteX12" fmla="*/ 3369643 w 3521355"/>
              <a:gd name="connsiteY12" fmla="*/ 2150005 h 3942240"/>
              <a:gd name="connsiteX13" fmla="*/ 2717184 w 3521355"/>
              <a:gd name="connsiteY13" fmla="*/ 2075393 h 3942240"/>
              <a:gd name="connsiteX14" fmla="*/ 3469659 w 3521355"/>
              <a:gd name="connsiteY14" fmla="*/ 3013605 h 3942240"/>
              <a:gd name="connsiteX15" fmla="*/ 2498109 w 3521355"/>
              <a:gd name="connsiteY15" fmla="*/ 2375429 h 3942240"/>
              <a:gd name="connsiteX16" fmla="*/ 1950418 w 3521355"/>
              <a:gd name="connsiteY16" fmla="*/ 3937530 h 3942240"/>
              <a:gd name="connsiteX17" fmla="*/ 2555 w 3521355"/>
              <a:gd name="connsiteY17" fmla="*/ 1778530 h 3942240"/>
              <a:gd name="connsiteX0" fmla="*/ 681 w 3519481"/>
              <a:gd name="connsiteY0" fmla="*/ 1778530 h 3217160"/>
              <a:gd name="connsiteX1" fmla="*/ 1524682 w 3519481"/>
              <a:gd name="connsiteY1" fmla="*/ 1029231 h 3217160"/>
              <a:gd name="connsiteX2" fmla="*/ 1067482 w 3519481"/>
              <a:gd name="connsiteY2" fmla="*/ 114830 h 3217160"/>
              <a:gd name="connsiteX3" fmla="*/ 1829482 w 3519481"/>
              <a:gd name="connsiteY3" fmla="*/ 813331 h 3217160"/>
              <a:gd name="connsiteX4" fmla="*/ 1973944 w 3519481"/>
              <a:gd name="connsiteY4" fmla="*/ 191030 h 3217160"/>
              <a:gd name="connsiteX5" fmla="*/ 2235882 w 3519481"/>
              <a:gd name="connsiteY5" fmla="*/ 826030 h 3217160"/>
              <a:gd name="connsiteX6" fmla="*/ 3099481 w 3519481"/>
              <a:gd name="connsiteY6" fmla="*/ 114830 h 3217160"/>
              <a:gd name="connsiteX7" fmla="*/ 2607356 w 3519481"/>
              <a:gd name="connsiteY7" fmla="*/ 1141942 h 3217160"/>
              <a:gd name="connsiteX8" fmla="*/ 3058208 w 3519481"/>
              <a:gd name="connsiteY8" fmla="*/ 1205443 h 3217160"/>
              <a:gd name="connsiteX9" fmla="*/ 2820083 w 3519481"/>
              <a:gd name="connsiteY9" fmla="*/ 1608668 h 3217160"/>
              <a:gd name="connsiteX10" fmla="*/ 3334433 w 3519481"/>
              <a:gd name="connsiteY10" fmla="*/ 1684868 h 3217160"/>
              <a:gd name="connsiteX11" fmla="*/ 3515409 w 3519481"/>
              <a:gd name="connsiteY11" fmla="*/ 1965855 h 3217160"/>
              <a:gd name="connsiteX12" fmla="*/ 3367769 w 3519481"/>
              <a:gd name="connsiteY12" fmla="*/ 2150005 h 3217160"/>
              <a:gd name="connsiteX13" fmla="*/ 2715310 w 3519481"/>
              <a:gd name="connsiteY13" fmla="*/ 2075393 h 3217160"/>
              <a:gd name="connsiteX14" fmla="*/ 3467785 w 3519481"/>
              <a:gd name="connsiteY14" fmla="*/ 3013605 h 3217160"/>
              <a:gd name="connsiteX15" fmla="*/ 2496235 w 3519481"/>
              <a:gd name="connsiteY15" fmla="*/ 2375429 h 3217160"/>
              <a:gd name="connsiteX16" fmla="*/ 1738994 w 3519481"/>
              <a:gd name="connsiteY16" fmla="*/ 2918355 h 3217160"/>
              <a:gd name="connsiteX17" fmla="*/ 681 w 3519481"/>
              <a:gd name="connsiteY17" fmla="*/ 1778530 h 3217160"/>
              <a:gd name="connsiteX0" fmla="*/ 681 w 3519481"/>
              <a:gd name="connsiteY0" fmla="*/ 1778530 h 3217160"/>
              <a:gd name="connsiteX1" fmla="*/ 1524682 w 3519481"/>
              <a:gd name="connsiteY1" fmla="*/ 1029231 h 3217160"/>
              <a:gd name="connsiteX2" fmla="*/ 1067482 w 3519481"/>
              <a:gd name="connsiteY2" fmla="*/ 114830 h 3217160"/>
              <a:gd name="connsiteX3" fmla="*/ 1829482 w 3519481"/>
              <a:gd name="connsiteY3" fmla="*/ 813331 h 3217160"/>
              <a:gd name="connsiteX4" fmla="*/ 1973944 w 3519481"/>
              <a:gd name="connsiteY4" fmla="*/ 191030 h 3217160"/>
              <a:gd name="connsiteX5" fmla="*/ 2235882 w 3519481"/>
              <a:gd name="connsiteY5" fmla="*/ 826030 h 3217160"/>
              <a:gd name="connsiteX6" fmla="*/ 3099481 w 3519481"/>
              <a:gd name="connsiteY6" fmla="*/ 114830 h 3217160"/>
              <a:gd name="connsiteX7" fmla="*/ 2607356 w 3519481"/>
              <a:gd name="connsiteY7" fmla="*/ 1141942 h 3217160"/>
              <a:gd name="connsiteX8" fmla="*/ 3058208 w 3519481"/>
              <a:gd name="connsiteY8" fmla="*/ 1205443 h 3217160"/>
              <a:gd name="connsiteX9" fmla="*/ 2820083 w 3519481"/>
              <a:gd name="connsiteY9" fmla="*/ 1608668 h 3217160"/>
              <a:gd name="connsiteX10" fmla="*/ 3334433 w 3519481"/>
              <a:gd name="connsiteY10" fmla="*/ 1684868 h 3217160"/>
              <a:gd name="connsiteX11" fmla="*/ 3515409 w 3519481"/>
              <a:gd name="connsiteY11" fmla="*/ 1965855 h 3217160"/>
              <a:gd name="connsiteX12" fmla="*/ 3367769 w 3519481"/>
              <a:gd name="connsiteY12" fmla="*/ 2150005 h 3217160"/>
              <a:gd name="connsiteX13" fmla="*/ 2715310 w 3519481"/>
              <a:gd name="connsiteY13" fmla="*/ 2075393 h 3217160"/>
              <a:gd name="connsiteX14" fmla="*/ 3467785 w 3519481"/>
              <a:gd name="connsiteY14" fmla="*/ 3013605 h 3217160"/>
              <a:gd name="connsiteX15" fmla="*/ 2496235 w 3519481"/>
              <a:gd name="connsiteY15" fmla="*/ 2375429 h 3217160"/>
              <a:gd name="connsiteX16" fmla="*/ 1738994 w 3519481"/>
              <a:gd name="connsiteY16" fmla="*/ 2918355 h 3217160"/>
              <a:gd name="connsiteX17" fmla="*/ 681 w 3519481"/>
              <a:gd name="connsiteY17" fmla="*/ 1778530 h 3217160"/>
              <a:gd name="connsiteX0" fmla="*/ 681 w 3519481"/>
              <a:gd name="connsiteY0" fmla="*/ 1778530 h 3217160"/>
              <a:gd name="connsiteX1" fmla="*/ 1524682 w 3519481"/>
              <a:gd name="connsiteY1" fmla="*/ 1029231 h 3217160"/>
              <a:gd name="connsiteX2" fmla="*/ 1067482 w 3519481"/>
              <a:gd name="connsiteY2" fmla="*/ 114830 h 3217160"/>
              <a:gd name="connsiteX3" fmla="*/ 1829482 w 3519481"/>
              <a:gd name="connsiteY3" fmla="*/ 813331 h 3217160"/>
              <a:gd name="connsiteX4" fmla="*/ 1973944 w 3519481"/>
              <a:gd name="connsiteY4" fmla="*/ 191030 h 3217160"/>
              <a:gd name="connsiteX5" fmla="*/ 2235882 w 3519481"/>
              <a:gd name="connsiteY5" fmla="*/ 826030 h 3217160"/>
              <a:gd name="connsiteX6" fmla="*/ 3099481 w 3519481"/>
              <a:gd name="connsiteY6" fmla="*/ 114830 h 3217160"/>
              <a:gd name="connsiteX7" fmla="*/ 2607356 w 3519481"/>
              <a:gd name="connsiteY7" fmla="*/ 1141942 h 3217160"/>
              <a:gd name="connsiteX8" fmla="*/ 3058208 w 3519481"/>
              <a:gd name="connsiteY8" fmla="*/ 1205443 h 3217160"/>
              <a:gd name="connsiteX9" fmla="*/ 2820083 w 3519481"/>
              <a:gd name="connsiteY9" fmla="*/ 1608668 h 3217160"/>
              <a:gd name="connsiteX10" fmla="*/ 3334433 w 3519481"/>
              <a:gd name="connsiteY10" fmla="*/ 1684868 h 3217160"/>
              <a:gd name="connsiteX11" fmla="*/ 3515409 w 3519481"/>
              <a:gd name="connsiteY11" fmla="*/ 1965855 h 3217160"/>
              <a:gd name="connsiteX12" fmla="*/ 3367769 w 3519481"/>
              <a:gd name="connsiteY12" fmla="*/ 2150005 h 3217160"/>
              <a:gd name="connsiteX13" fmla="*/ 2715310 w 3519481"/>
              <a:gd name="connsiteY13" fmla="*/ 2075393 h 3217160"/>
              <a:gd name="connsiteX14" fmla="*/ 3467785 w 3519481"/>
              <a:gd name="connsiteY14" fmla="*/ 3013605 h 3217160"/>
              <a:gd name="connsiteX15" fmla="*/ 2496235 w 3519481"/>
              <a:gd name="connsiteY15" fmla="*/ 2375429 h 3217160"/>
              <a:gd name="connsiteX16" fmla="*/ 2362885 w 3519481"/>
              <a:gd name="connsiteY16" fmla="*/ 2642129 h 3217160"/>
              <a:gd name="connsiteX17" fmla="*/ 1738994 w 3519481"/>
              <a:gd name="connsiteY17" fmla="*/ 2918355 h 3217160"/>
              <a:gd name="connsiteX18" fmla="*/ 681 w 3519481"/>
              <a:gd name="connsiteY18" fmla="*/ 1778530 h 3217160"/>
              <a:gd name="connsiteX0" fmla="*/ 681 w 3519481"/>
              <a:gd name="connsiteY0" fmla="*/ 1778530 h 3217160"/>
              <a:gd name="connsiteX1" fmla="*/ 1524682 w 3519481"/>
              <a:gd name="connsiteY1" fmla="*/ 1029231 h 3217160"/>
              <a:gd name="connsiteX2" fmla="*/ 1067482 w 3519481"/>
              <a:gd name="connsiteY2" fmla="*/ 114830 h 3217160"/>
              <a:gd name="connsiteX3" fmla="*/ 1829482 w 3519481"/>
              <a:gd name="connsiteY3" fmla="*/ 813331 h 3217160"/>
              <a:gd name="connsiteX4" fmla="*/ 1973944 w 3519481"/>
              <a:gd name="connsiteY4" fmla="*/ 191030 h 3217160"/>
              <a:gd name="connsiteX5" fmla="*/ 2235882 w 3519481"/>
              <a:gd name="connsiteY5" fmla="*/ 826030 h 3217160"/>
              <a:gd name="connsiteX6" fmla="*/ 3099481 w 3519481"/>
              <a:gd name="connsiteY6" fmla="*/ 114830 h 3217160"/>
              <a:gd name="connsiteX7" fmla="*/ 2607356 w 3519481"/>
              <a:gd name="connsiteY7" fmla="*/ 1141942 h 3217160"/>
              <a:gd name="connsiteX8" fmla="*/ 3058208 w 3519481"/>
              <a:gd name="connsiteY8" fmla="*/ 1205443 h 3217160"/>
              <a:gd name="connsiteX9" fmla="*/ 2820083 w 3519481"/>
              <a:gd name="connsiteY9" fmla="*/ 1608668 h 3217160"/>
              <a:gd name="connsiteX10" fmla="*/ 3334433 w 3519481"/>
              <a:gd name="connsiteY10" fmla="*/ 1684868 h 3217160"/>
              <a:gd name="connsiteX11" fmla="*/ 3515409 w 3519481"/>
              <a:gd name="connsiteY11" fmla="*/ 1965855 h 3217160"/>
              <a:gd name="connsiteX12" fmla="*/ 3367769 w 3519481"/>
              <a:gd name="connsiteY12" fmla="*/ 2150005 h 3217160"/>
              <a:gd name="connsiteX13" fmla="*/ 2715310 w 3519481"/>
              <a:gd name="connsiteY13" fmla="*/ 2075393 h 3217160"/>
              <a:gd name="connsiteX14" fmla="*/ 3467785 w 3519481"/>
              <a:gd name="connsiteY14" fmla="*/ 3013605 h 3217160"/>
              <a:gd name="connsiteX15" fmla="*/ 2496235 w 3519481"/>
              <a:gd name="connsiteY15" fmla="*/ 2375429 h 3217160"/>
              <a:gd name="connsiteX16" fmla="*/ 2362885 w 3519481"/>
              <a:gd name="connsiteY16" fmla="*/ 2642129 h 3217160"/>
              <a:gd name="connsiteX17" fmla="*/ 1738994 w 3519481"/>
              <a:gd name="connsiteY17" fmla="*/ 2918355 h 3217160"/>
              <a:gd name="connsiteX18" fmla="*/ 681 w 3519481"/>
              <a:gd name="connsiteY18" fmla="*/ 1778530 h 3217160"/>
              <a:gd name="connsiteX0" fmla="*/ 681 w 3519481"/>
              <a:gd name="connsiteY0" fmla="*/ 1778530 h 3217160"/>
              <a:gd name="connsiteX1" fmla="*/ 1524682 w 3519481"/>
              <a:gd name="connsiteY1" fmla="*/ 1029231 h 3217160"/>
              <a:gd name="connsiteX2" fmla="*/ 1067482 w 3519481"/>
              <a:gd name="connsiteY2" fmla="*/ 114830 h 3217160"/>
              <a:gd name="connsiteX3" fmla="*/ 1829482 w 3519481"/>
              <a:gd name="connsiteY3" fmla="*/ 813331 h 3217160"/>
              <a:gd name="connsiteX4" fmla="*/ 1973944 w 3519481"/>
              <a:gd name="connsiteY4" fmla="*/ 191030 h 3217160"/>
              <a:gd name="connsiteX5" fmla="*/ 2235882 w 3519481"/>
              <a:gd name="connsiteY5" fmla="*/ 826030 h 3217160"/>
              <a:gd name="connsiteX6" fmla="*/ 3099481 w 3519481"/>
              <a:gd name="connsiteY6" fmla="*/ 114830 h 3217160"/>
              <a:gd name="connsiteX7" fmla="*/ 2607356 w 3519481"/>
              <a:gd name="connsiteY7" fmla="*/ 1141942 h 3217160"/>
              <a:gd name="connsiteX8" fmla="*/ 3058208 w 3519481"/>
              <a:gd name="connsiteY8" fmla="*/ 1205443 h 3217160"/>
              <a:gd name="connsiteX9" fmla="*/ 2820083 w 3519481"/>
              <a:gd name="connsiteY9" fmla="*/ 1608668 h 3217160"/>
              <a:gd name="connsiteX10" fmla="*/ 3334433 w 3519481"/>
              <a:gd name="connsiteY10" fmla="*/ 1684868 h 3217160"/>
              <a:gd name="connsiteX11" fmla="*/ 3515409 w 3519481"/>
              <a:gd name="connsiteY11" fmla="*/ 1965855 h 3217160"/>
              <a:gd name="connsiteX12" fmla="*/ 3367769 w 3519481"/>
              <a:gd name="connsiteY12" fmla="*/ 2150005 h 3217160"/>
              <a:gd name="connsiteX13" fmla="*/ 2715310 w 3519481"/>
              <a:gd name="connsiteY13" fmla="*/ 2075393 h 3217160"/>
              <a:gd name="connsiteX14" fmla="*/ 3467785 w 3519481"/>
              <a:gd name="connsiteY14" fmla="*/ 3013605 h 3217160"/>
              <a:gd name="connsiteX15" fmla="*/ 2496235 w 3519481"/>
              <a:gd name="connsiteY15" fmla="*/ 2375429 h 3217160"/>
              <a:gd name="connsiteX16" fmla="*/ 2362885 w 3519481"/>
              <a:gd name="connsiteY16" fmla="*/ 2642129 h 3217160"/>
              <a:gd name="connsiteX17" fmla="*/ 1738994 w 3519481"/>
              <a:gd name="connsiteY17" fmla="*/ 2918355 h 3217160"/>
              <a:gd name="connsiteX18" fmla="*/ 681 w 3519481"/>
              <a:gd name="connsiteY18" fmla="*/ 1778530 h 3217160"/>
              <a:gd name="connsiteX0" fmla="*/ 681 w 3519481"/>
              <a:gd name="connsiteY0" fmla="*/ 1778530 h 3217160"/>
              <a:gd name="connsiteX1" fmla="*/ 1524682 w 3519481"/>
              <a:gd name="connsiteY1" fmla="*/ 1029231 h 3217160"/>
              <a:gd name="connsiteX2" fmla="*/ 1067482 w 3519481"/>
              <a:gd name="connsiteY2" fmla="*/ 114830 h 3217160"/>
              <a:gd name="connsiteX3" fmla="*/ 1829482 w 3519481"/>
              <a:gd name="connsiteY3" fmla="*/ 813331 h 3217160"/>
              <a:gd name="connsiteX4" fmla="*/ 1973944 w 3519481"/>
              <a:gd name="connsiteY4" fmla="*/ 191030 h 3217160"/>
              <a:gd name="connsiteX5" fmla="*/ 2235882 w 3519481"/>
              <a:gd name="connsiteY5" fmla="*/ 826030 h 3217160"/>
              <a:gd name="connsiteX6" fmla="*/ 3099481 w 3519481"/>
              <a:gd name="connsiteY6" fmla="*/ 114830 h 3217160"/>
              <a:gd name="connsiteX7" fmla="*/ 2607356 w 3519481"/>
              <a:gd name="connsiteY7" fmla="*/ 1141942 h 3217160"/>
              <a:gd name="connsiteX8" fmla="*/ 3058208 w 3519481"/>
              <a:gd name="connsiteY8" fmla="*/ 1205443 h 3217160"/>
              <a:gd name="connsiteX9" fmla="*/ 2820083 w 3519481"/>
              <a:gd name="connsiteY9" fmla="*/ 1608668 h 3217160"/>
              <a:gd name="connsiteX10" fmla="*/ 3334433 w 3519481"/>
              <a:gd name="connsiteY10" fmla="*/ 1684868 h 3217160"/>
              <a:gd name="connsiteX11" fmla="*/ 3515409 w 3519481"/>
              <a:gd name="connsiteY11" fmla="*/ 1965855 h 3217160"/>
              <a:gd name="connsiteX12" fmla="*/ 3367769 w 3519481"/>
              <a:gd name="connsiteY12" fmla="*/ 2150005 h 3217160"/>
              <a:gd name="connsiteX13" fmla="*/ 2715310 w 3519481"/>
              <a:gd name="connsiteY13" fmla="*/ 2075393 h 3217160"/>
              <a:gd name="connsiteX14" fmla="*/ 3467785 w 3519481"/>
              <a:gd name="connsiteY14" fmla="*/ 3013605 h 3217160"/>
              <a:gd name="connsiteX15" fmla="*/ 2496235 w 3519481"/>
              <a:gd name="connsiteY15" fmla="*/ 2375429 h 3217160"/>
              <a:gd name="connsiteX16" fmla="*/ 2353360 w 3519481"/>
              <a:gd name="connsiteY16" fmla="*/ 2708804 h 3217160"/>
              <a:gd name="connsiteX17" fmla="*/ 1738994 w 3519481"/>
              <a:gd name="connsiteY17" fmla="*/ 2918355 h 3217160"/>
              <a:gd name="connsiteX18" fmla="*/ 681 w 3519481"/>
              <a:gd name="connsiteY18" fmla="*/ 1778530 h 3217160"/>
              <a:gd name="connsiteX0" fmla="*/ 681 w 3519481"/>
              <a:gd name="connsiteY0" fmla="*/ 1778530 h 3217160"/>
              <a:gd name="connsiteX1" fmla="*/ 1524682 w 3519481"/>
              <a:gd name="connsiteY1" fmla="*/ 1029231 h 3217160"/>
              <a:gd name="connsiteX2" fmla="*/ 1067482 w 3519481"/>
              <a:gd name="connsiteY2" fmla="*/ 114830 h 3217160"/>
              <a:gd name="connsiteX3" fmla="*/ 1829482 w 3519481"/>
              <a:gd name="connsiteY3" fmla="*/ 813331 h 3217160"/>
              <a:gd name="connsiteX4" fmla="*/ 1973944 w 3519481"/>
              <a:gd name="connsiteY4" fmla="*/ 191030 h 3217160"/>
              <a:gd name="connsiteX5" fmla="*/ 2235882 w 3519481"/>
              <a:gd name="connsiteY5" fmla="*/ 826030 h 3217160"/>
              <a:gd name="connsiteX6" fmla="*/ 3099481 w 3519481"/>
              <a:gd name="connsiteY6" fmla="*/ 114830 h 3217160"/>
              <a:gd name="connsiteX7" fmla="*/ 2607356 w 3519481"/>
              <a:gd name="connsiteY7" fmla="*/ 1141942 h 3217160"/>
              <a:gd name="connsiteX8" fmla="*/ 3058208 w 3519481"/>
              <a:gd name="connsiteY8" fmla="*/ 1205443 h 3217160"/>
              <a:gd name="connsiteX9" fmla="*/ 2820083 w 3519481"/>
              <a:gd name="connsiteY9" fmla="*/ 1608668 h 3217160"/>
              <a:gd name="connsiteX10" fmla="*/ 3334433 w 3519481"/>
              <a:gd name="connsiteY10" fmla="*/ 1684868 h 3217160"/>
              <a:gd name="connsiteX11" fmla="*/ 3515409 w 3519481"/>
              <a:gd name="connsiteY11" fmla="*/ 1965855 h 3217160"/>
              <a:gd name="connsiteX12" fmla="*/ 3367769 w 3519481"/>
              <a:gd name="connsiteY12" fmla="*/ 2150005 h 3217160"/>
              <a:gd name="connsiteX13" fmla="*/ 2715310 w 3519481"/>
              <a:gd name="connsiteY13" fmla="*/ 2075393 h 3217160"/>
              <a:gd name="connsiteX14" fmla="*/ 3467785 w 3519481"/>
              <a:gd name="connsiteY14" fmla="*/ 3013605 h 3217160"/>
              <a:gd name="connsiteX15" fmla="*/ 2496235 w 3519481"/>
              <a:gd name="connsiteY15" fmla="*/ 2375429 h 3217160"/>
              <a:gd name="connsiteX16" fmla="*/ 2353360 w 3519481"/>
              <a:gd name="connsiteY16" fmla="*/ 2708804 h 3217160"/>
              <a:gd name="connsiteX17" fmla="*/ 1738994 w 3519481"/>
              <a:gd name="connsiteY17" fmla="*/ 2918355 h 3217160"/>
              <a:gd name="connsiteX18" fmla="*/ 681 w 3519481"/>
              <a:gd name="connsiteY18" fmla="*/ 1778530 h 3217160"/>
              <a:gd name="connsiteX0" fmla="*/ 12634 w 3531434"/>
              <a:gd name="connsiteY0" fmla="*/ 1778530 h 3217160"/>
              <a:gd name="connsiteX1" fmla="*/ 1536635 w 3531434"/>
              <a:gd name="connsiteY1" fmla="*/ 1029231 h 3217160"/>
              <a:gd name="connsiteX2" fmla="*/ 1079435 w 3531434"/>
              <a:gd name="connsiteY2" fmla="*/ 114830 h 3217160"/>
              <a:gd name="connsiteX3" fmla="*/ 1841435 w 3531434"/>
              <a:gd name="connsiteY3" fmla="*/ 813331 h 3217160"/>
              <a:gd name="connsiteX4" fmla="*/ 1985897 w 3531434"/>
              <a:gd name="connsiteY4" fmla="*/ 191030 h 3217160"/>
              <a:gd name="connsiteX5" fmla="*/ 2247835 w 3531434"/>
              <a:gd name="connsiteY5" fmla="*/ 826030 h 3217160"/>
              <a:gd name="connsiteX6" fmla="*/ 3111434 w 3531434"/>
              <a:gd name="connsiteY6" fmla="*/ 114830 h 3217160"/>
              <a:gd name="connsiteX7" fmla="*/ 2619309 w 3531434"/>
              <a:gd name="connsiteY7" fmla="*/ 1141942 h 3217160"/>
              <a:gd name="connsiteX8" fmla="*/ 3070161 w 3531434"/>
              <a:gd name="connsiteY8" fmla="*/ 1205443 h 3217160"/>
              <a:gd name="connsiteX9" fmla="*/ 2832036 w 3531434"/>
              <a:gd name="connsiteY9" fmla="*/ 1608668 h 3217160"/>
              <a:gd name="connsiteX10" fmla="*/ 3346386 w 3531434"/>
              <a:gd name="connsiteY10" fmla="*/ 1684868 h 3217160"/>
              <a:gd name="connsiteX11" fmla="*/ 3527362 w 3531434"/>
              <a:gd name="connsiteY11" fmla="*/ 1965855 h 3217160"/>
              <a:gd name="connsiteX12" fmla="*/ 3379722 w 3531434"/>
              <a:gd name="connsiteY12" fmla="*/ 2150005 h 3217160"/>
              <a:gd name="connsiteX13" fmla="*/ 2727263 w 3531434"/>
              <a:gd name="connsiteY13" fmla="*/ 2075393 h 3217160"/>
              <a:gd name="connsiteX14" fmla="*/ 3479738 w 3531434"/>
              <a:gd name="connsiteY14" fmla="*/ 3013605 h 3217160"/>
              <a:gd name="connsiteX15" fmla="*/ 2508188 w 3531434"/>
              <a:gd name="connsiteY15" fmla="*/ 2375429 h 3217160"/>
              <a:gd name="connsiteX16" fmla="*/ 2365313 w 3531434"/>
              <a:gd name="connsiteY16" fmla="*/ 2708804 h 3217160"/>
              <a:gd name="connsiteX17" fmla="*/ 1750947 w 3531434"/>
              <a:gd name="connsiteY17" fmla="*/ 2918355 h 3217160"/>
              <a:gd name="connsiteX18" fmla="*/ 860363 w 3531434"/>
              <a:gd name="connsiteY18" fmla="*/ 2842154 h 3217160"/>
              <a:gd name="connsiteX19" fmla="*/ 12634 w 3531434"/>
              <a:gd name="connsiteY19" fmla="*/ 1778530 h 3217160"/>
              <a:gd name="connsiteX0" fmla="*/ 12634 w 3531434"/>
              <a:gd name="connsiteY0" fmla="*/ 1778530 h 3217160"/>
              <a:gd name="connsiteX1" fmla="*/ 1536635 w 3531434"/>
              <a:gd name="connsiteY1" fmla="*/ 1029231 h 3217160"/>
              <a:gd name="connsiteX2" fmla="*/ 1079435 w 3531434"/>
              <a:gd name="connsiteY2" fmla="*/ 114830 h 3217160"/>
              <a:gd name="connsiteX3" fmla="*/ 1841435 w 3531434"/>
              <a:gd name="connsiteY3" fmla="*/ 813331 h 3217160"/>
              <a:gd name="connsiteX4" fmla="*/ 1985897 w 3531434"/>
              <a:gd name="connsiteY4" fmla="*/ 191030 h 3217160"/>
              <a:gd name="connsiteX5" fmla="*/ 2247835 w 3531434"/>
              <a:gd name="connsiteY5" fmla="*/ 826030 h 3217160"/>
              <a:gd name="connsiteX6" fmla="*/ 3111434 w 3531434"/>
              <a:gd name="connsiteY6" fmla="*/ 114830 h 3217160"/>
              <a:gd name="connsiteX7" fmla="*/ 2619309 w 3531434"/>
              <a:gd name="connsiteY7" fmla="*/ 1141942 h 3217160"/>
              <a:gd name="connsiteX8" fmla="*/ 3070161 w 3531434"/>
              <a:gd name="connsiteY8" fmla="*/ 1205443 h 3217160"/>
              <a:gd name="connsiteX9" fmla="*/ 2832036 w 3531434"/>
              <a:gd name="connsiteY9" fmla="*/ 1608668 h 3217160"/>
              <a:gd name="connsiteX10" fmla="*/ 3346386 w 3531434"/>
              <a:gd name="connsiteY10" fmla="*/ 1684868 h 3217160"/>
              <a:gd name="connsiteX11" fmla="*/ 3527362 w 3531434"/>
              <a:gd name="connsiteY11" fmla="*/ 1965855 h 3217160"/>
              <a:gd name="connsiteX12" fmla="*/ 3379722 w 3531434"/>
              <a:gd name="connsiteY12" fmla="*/ 2150005 h 3217160"/>
              <a:gd name="connsiteX13" fmla="*/ 2727263 w 3531434"/>
              <a:gd name="connsiteY13" fmla="*/ 2075393 h 3217160"/>
              <a:gd name="connsiteX14" fmla="*/ 3479738 w 3531434"/>
              <a:gd name="connsiteY14" fmla="*/ 3013605 h 3217160"/>
              <a:gd name="connsiteX15" fmla="*/ 2508188 w 3531434"/>
              <a:gd name="connsiteY15" fmla="*/ 2375429 h 3217160"/>
              <a:gd name="connsiteX16" fmla="*/ 2365313 w 3531434"/>
              <a:gd name="connsiteY16" fmla="*/ 2708804 h 3217160"/>
              <a:gd name="connsiteX17" fmla="*/ 1750947 w 3531434"/>
              <a:gd name="connsiteY17" fmla="*/ 2918355 h 3217160"/>
              <a:gd name="connsiteX18" fmla="*/ 1631888 w 3531434"/>
              <a:gd name="connsiteY18" fmla="*/ 2432579 h 3217160"/>
              <a:gd name="connsiteX19" fmla="*/ 860363 w 3531434"/>
              <a:gd name="connsiteY19" fmla="*/ 2842154 h 3217160"/>
              <a:gd name="connsiteX20" fmla="*/ 12634 w 3531434"/>
              <a:gd name="connsiteY20" fmla="*/ 1778530 h 3217160"/>
              <a:gd name="connsiteX0" fmla="*/ 12634 w 3531434"/>
              <a:gd name="connsiteY0" fmla="*/ 1778530 h 3217160"/>
              <a:gd name="connsiteX1" fmla="*/ 1536635 w 3531434"/>
              <a:gd name="connsiteY1" fmla="*/ 1029231 h 3217160"/>
              <a:gd name="connsiteX2" fmla="*/ 1079435 w 3531434"/>
              <a:gd name="connsiteY2" fmla="*/ 114830 h 3217160"/>
              <a:gd name="connsiteX3" fmla="*/ 1841435 w 3531434"/>
              <a:gd name="connsiteY3" fmla="*/ 813331 h 3217160"/>
              <a:gd name="connsiteX4" fmla="*/ 1985897 w 3531434"/>
              <a:gd name="connsiteY4" fmla="*/ 191030 h 3217160"/>
              <a:gd name="connsiteX5" fmla="*/ 2247835 w 3531434"/>
              <a:gd name="connsiteY5" fmla="*/ 826030 h 3217160"/>
              <a:gd name="connsiteX6" fmla="*/ 3111434 w 3531434"/>
              <a:gd name="connsiteY6" fmla="*/ 114830 h 3217160"/>
              <a:gd name="connsiteX7" fmla="*/ 2619309 w 3531434"/>
              <a:gd name="connsiteY7" fmla="*/ 1141942 h 3217160"/>
              <a:gd name="connsiteX8" fmla="*/ 3070161 w 3531434"/>
              <a:gd name="connsiteY8" fmla="*/ 1205443 h 3217160"/>
              <a:gd name="connsiteX9" fmla="*/ 2832036 w 3531434"/>
              <a:gd name="connsiteY9" fmla="*/ 1608668 h 3217160"/>
              <a:gd name="connsiteX10" fmla="*/ 3346386 w 3531434"/>
              <a:gd name="connsiteY10" fmla="*/ 1684868 h 3217160"/>
              <a:gd name="connsiteX11" fmla="*/ 3527362 w 3531434"/>
              <a:gd name="connsiteY11" fmla="*/ 1965855 h 3217160"/>
              <a:gd name="connsiteX12" fmla="*/ 3379722 w 3531434"/>
              <a:gd name="connsiteY12" fmla="*/ 2150005 h 3217160"/>
              <a:gd name="connsiteX13" fmla="*/ 2727263 w 3531434"/>
              <a:gd name="connsiteY13" fmla="*/ 2075393 h 3217160"/>
              <a:gd name="connsiteX14" fmla="*/ 3479738 w 3531434"/>
              <a:gd name="connsiteY14" fmla="*/ 3013605 h 3217160"/>
              <a:gd name="connsiteX15" fmla="*/ 2508188 w 3531434"/>
              <a:gd name="connsiteY15" fmla="*/ 2375429 h 3217160"/>
              <a:gd name="connsiteX16" fmla="*/ 2365313 w 3531434"/>
              <a:gd name="connsiteY16" fmla="*/ 2708804 h 3217160"/>
              <a:gd name="connsiteX17" fmla="*/ 1750947 w 3531434"/>
              <a:gd name="connsiteY17" fmla="*/ 2918355 h 3217160"/>
              <a:gd name="connsiteX18" fmla="*/ 1631888 w 3531434"/>
              <a:gd name="connsiteY18" fmla="*/ 2432579 h 3217160"/>
              <a:gd name="connsiteX19" fmla="*/ 860363 w 3531434"/>
              <a:gd name="connsiteY19" fmla="*/ 2842154 h 3217160"/>
              <a:gd name="connsiteX20" fmla="*/ 12634 w 3531434"/>
              <a:gd name="connsiteY20" fmla="*/ 1778530 h 3217160"/>
              <a:gd name="connsiteX0" fmla="*/ 12634 w 3531434"/>
              <a:gd name="connsiteY0" fmla="*/ 1778530 h 3217160"/>
              <a:gd name="connsiteX1" fmla="*/ 1536635 w 3531434"/>
              <a:gd name="connsiteY1" fmla="*/ 1029231 h 3217160"/>
              <a:gd name="connsiteX2" fmla="*/ 1079435 w 3531434"/>
              <a:gd name="connsiteY2" fmla="*/ 114830 h 3217160"/>
              <a:gd name="connsiteX3" fmla="*/ 1841435 w 3531434"/>
              <a:gd name="connsiteY3" fmla="*/ 813331 h 3217160"/>
              <a:gd name="connsiteX4" fmla="*/ 1985897 w 3531434"/>
              <a:gd name="connsiteY4" fmla="*/ 191030 h 3217160"/>
              <a:gd name="connsiteX5" fmla="*/ 2247835 w 3531434"/>
              <a:gd name="connsiteY5" fmla="*/ 826030 h 3217160"/>
              <a:gd name="connsiteX6" fmla="*/ 3111434 w 3531434"/>
              <a:gd name="connsiteY6" fmla="*/ 114830 h 3217160"/>
              <a:gd name="connsiteX7" fmla="*/ 2619309 w 3531434"/>
              <a:gd name="connsiteY7" fmla="*/ 1141942 h 3217160"/>
              <a:gd name="connsiteX8" fmla="*/ 3070161 w 3531434"/>
              <a:gd name="connsiteY8" fmla="*/ 1205443 h 3217160"/>
              <a:gd name="connsiteX9" fmla="*/ 2832036 w 3531434"/>
              <a:gd name="connsiteY9" fmla="*/ 1608668 h 3217160"/>
              <a:gd name="connsiteX10" fmla="*/ 3346386 w 3531434"/>
              <a:gd name="connsiteY10" fmla="*/ 1684868 h 3217160"/>
              <a:gd name="connsiteX11" fmla="*/ 3527362 w 3531434"/>
              <a:gd name="connsiteY11" fmla="*/ 1965855 h 3217160"/>
              <a:gd name="connsiteX12" fmla="*/ 3379722 w 3531434"/>
              <a:gd name="connsiteY12" fmla="*/ 2150005 h 3217160"/>
              <a:gd name="connsiteX13" fmla="*/ 2727263 w 3531434"/>
              <a:gd name="connsiteY13" fmla="*/ 2075393 h 3217160"/>
              <a:gd name="connsiteX14" fmla="*/ 3479738 w 3531434"/>
              <a:gd name="connsiteY14" fmla="*/ 3013605 h 3217160"/>
              <a:gd name="connsiteX15" fmla="*/ 2508188 w 3531434"/>
              <a:gd name="connsiteY15" fmla="*/ 2375429 h 3217160"/>
              <a:gd name="connsiteX16" fmla="*/ 2365313 w 3531434"/>
              <a:gd name="connsiteY16" fmla="*/ 2708804 h 3217160"/>
              <a:gd name="connsiteX17" fmla="*/ 1750947 w 3531434"/>
              <a:gd name="connsiteY17" fmla="*/ 2918355 h 3217160"/>
              <a:gd name="connsiteX18" fmla="*/ 1631888 w 3531434"/>
              <a:gd name="connsiteY18" fmla="*/ 2432579 h 3217160"/>
              <a:gd name="connsiteX19" fmla="*/ 860363 w 3531434"/>
              <a:gd name="connsiteY19" fmla="*/ 2842154 h 3217160"/>
              <a:gd name="connsiteX20" fmla="*/ 12634 w 3531434"/>
              <a:gd name="connsiteY20" fmla="*/ 1778530 h 3217160"/>
              <a:gd name="connsiteX0" fmla="*/ 12634 w 3531434"/>
              <a:gd name="connsiteY0" fmla="*/ 1778530 h 3217160"/>
              <a:gd name="connsiteX1" fmla="*/ 1536635 w 3531434"/>
              <a:gd name="connsiteY1" fmla="*/ 1029231 h 3217160"/>
              <a:gd name="connsiteX2" fmla="*/ 1079435 w 3531434"/>
              <a:gd name="connsiteY2" fmla="*/ 114830 h 3217160"/>
              <a:gd name="connsiteX3" fmla="*/ 1841435 w 3531434"/>
              <a:gd name="connsiteY3" fmla="*/ 813331 h 3217160"/>
              <a:gd name="connsiteX4" fmla="*/ 1985897 w 3531434"/>
              <a:gd name="connsiteY4" fmla="*/ 191030 h 3217160"/>
              <a:gd name="connsiteX5" fmla="*/ 2247835 w 3531434"/>
              <a:gd name="connsiteY5" fmla="*/ 826030 h 3217160"/>
              <a:gd name="connsiteX6" fmla="*/ 3111434 w 3531434"/>
              <a:gd name="connsiteY6" fmla="*/ 114830 h 3217160"/>
              <a:gd name="connsiteX7" fmla="*/ 2619309 w 3531434"/>
              <a:gd name="connsiteY7" fmla="*/ 1141942 h 3217160"/>
              <a:gd name="connsiteX8" fmla="*/ 3070161 w 3531434"/>
              <a:gd name="connsiteY8" fmla="*/ 1205443 h 3217160"/>
              <a:gd name="connsiteX9" fmla="*/ 2832036 w 3531434"/>
              <a:gd name="connsiteY9" fmla="*/ 1608668 h 3217160"/>
              <a:gd name="connsiteX10" fmla="*/ 3346386 w 3531434"/>
              <a:gd name="connsiteY10" fmla="*/ 1684868 h 3217160"/>
              <a:gd name="connsiteX11" fmla="*/ 3527362 w 3531434"/>
              <a:gd name="connsiteY11" fmla="*/ 1965855 h 3217160"/>
              <a:gd name="connsiteX12" fmla="*/ 3379722 w 3531434"/>
              <a:gd name="connsiteY12" fmla="*/ 2150005 h 3217160"/>
              <a:gd name="connsiteX13" fmla="*/ 2727263 w 3531434"/>
              <a:gd name="connsiteY13" fmla="*/ 2075393 h 3217160"/>
              <a:gd name="connsiteX14" fmla="*/ 3479738 w 3531434"/>
              <a:gd name="connsiteY14" fmla="*/ 3013605 h 3217160"/>
              <a:gd name="connsiteX15" fmla="*/ 2508188 w 3531434"/>
              <a:gd name="connsiteY15" fmla="*/ 2375429 h 3217160"/>
              <a:gd name="connsiteX16" fmla="*/ 2365313 w 3531434"/>
              <a:gd name="connsiteY16" fmla="*/ 2708804 h 3217160"/>
              <a:gd name="connsiteX17" fmla="*/ 1750947 w 3531434"/>
              <a:gd name="connsiteY17" fmla="*/ 2918355 h 3217160"/>
              <a:gd name="connsiteX18" fmla="*/ 1631888 w 3531434"/>
              <a:gd name="connsiteY18" fmla="*/ 2432579 h 3217160"/>
              <a:gd name="connsiteX19" fmla="*/ 860363 w 3531434"/>
              <a:gd name="connsiteY19" fmla="*/ 2842154 h 3217160"/>
              <a:gd name="connsiteX20" fmla="*/ 12634 w 3531434"/>
              <a:gd name="connsiteY20" fmla="*/ 1778530 h 3217160"/>
              <a:gd name="connsiteX0" fmla="*/ 12634 w 3531434"/>
              <a:gd name="connsiteY0" fmla="*/ 1778530 h 3217160"/>
              <a:gd name="connsiteX1" fmla="*/ 1536635 w 3531434"/>
              <a:gd name="connsiteY1" fmla="*/ 1029231 h 3217160"/>
              <a:gd name="connsiteX2" fmla="*/ 1079435 w 3531434"/>
              <a:gd name="connsiteY2" fmla="*/ 114830 h 3217160"/>
              <a:gd name="connsiteX3" fmla="*/ 1841435 w 3531434"/>
              <a:gd name="connsiteY3" fmla="*/ 813331 h 3217160"/>
              <a:gd name="connsiteX4" fmla="*/ 1985897 w 3531434"/>
              <a:gd name="connsiteY4" fmla="*/ 191030 h 3217160"/>
              <a:gd name="connsiteX5" fmla="*/ 2247835 w 3531434"/>
              <a:gd name="connsiteY5" fmla="*/ 826030 h 3217160"/>
              <a:gd name="connsiteX6" fmla="*/ 3111434 w 3531434"/>
              <a:gd name="connsiteY6" fmla="*/ 114830 h 3217160"/>
              <a:gd name="connsiteX7" fmla="*/ 2619309 w 3531434"/>
              <a:gd name="connsiteY7" fmla="*/ 1141942 h 3217160"/>
              <a:gd name="connsiteX8" fmla="*/ 3070161 w 3531434"/>
              <a:gd name="connsiteY8" fmla="*/ 1205443 h 3217160"/>
              <a:gd name="connsiteX9" fmla="*/ 2832036 w 3531434"/>
              <a:gd name="connsiteY9" fmla="*/ 1608668 h 3217160"/>
              <a:gd name="connsiteX10" fmla="*/ 3346386 w 3531434"/>
              <a:gd name="connsiteY10" fmla="*/ 1684868 h 3217160"/>
              <a:gd name="connsiteX11" fmla="*/ 3527362 w 3531434"/>
              <a:gd name="connsiteY11" fmla="*/ 1965855 h 3217160"/>
              <a:gd name="connsiteX12" fmla="*/ 3379722 w 3531434"/>
              <a:gd name="connsiteY12" fmla="*/ 2150005 h 3217160"/>
              <a:gd name="connsiteX13" fmla="*/ 2727263 w 3531434"/>
              <a:gd name="connsiteY13" fmla="*/ 2075393 h 3217160"/>
              <a:gd name="connsiteX14" fmla="*/ 3479738 w 3531434"/>
              <a:gd name="connsiteY14" fmla="*/ 3013605 h 3217160"/>
              <a:gd name="connsiteX15" fmla="*/ 2508188 w 3531434"/>
              <a:gd name="connsiteY15" fmla="*/ 2375429 h 3217160"/>
              <a:gd name="connsiteX16" fmla="*/ 2365313 w 3531434"/>
              <a:gd name="connsiteY16" fmla="*/ 2708804 h 3217160"/>
              <a:gd name="connsiteX17" fmla="*/ 1750947 w 3531434"/>
              <a:gd name="connsiteY17" fmla="*/ 2918355 h 3217160"/>
              <a:gd name="connsiteX18" fmla="*/ 1631888 w 3531434"/>
              <a:gd name="connsiteY18" fmla="*/ 2432579 h 3217160"/>
              <a:gd name="connsiteX19" fmla="*/ 860363 w 3531434"/>
              <a:gd name="connsiteY19" fmla="*/ 2842154 h 3217160"/>
              <a:gd name="connsiteX20" fmla="*/ 12634 w 3531434"/>
              <a:gd name="connsiteY20" fmla="*/ 1778530 h 3217160"/>
              <a:gd name="connsiteX0" fmla="*/ 12634 w 3531434"/>
              <a:gd name="connsiteY0" fmla="*/ 1778530 h 3217160"/>
              <a:gd name="connsiteX1" fmla="*/ 1536635 w 3531434"/>
              <a:gd name="connsiteY1" fmla="*/ 1029231 h 3217160"/>
              <a:gd name="connsiteX2" fmla="*/ 1079435 w 3531434"/>
              <a:gd name="connsiteY2" fmla="*/ 114830 h 3217160"/>
              <a:gd name="connsiteX3" fmla="*/ 1841435 w 3531434"/>
              <a:gd name="connsiteY3" fmla="*/ 813331 h 3217160"/>
              <a:gd name="connsiteX4" fmla="*/ 1985897 w 3531434"/>
              <a:gd name="connsiteY4" fmla="*/ 191030 h 3217160"/>
              <a:gd name="connsiteX5" fmla="*/ 2247835 w 3531434"/>
              <a:gd name="connsiteY5" fmla="*/ 826030 h 3217160"/>
              <a:gd name="connsiteX6" fmla="*/ 3111434 w 3531434"/>
              <a:gd name="connsiteY6" fmla="*/ 114830 h 3217160"/>
              <a:gd name="connsiteX7" fmla="*/ 2619309 w 3531434"/>
              <a:gd name="connsiteY7" fmla="*/ 1141942 h 3217160"/>
              <a:gd name="connsiteX8" fmla="*/ 3070161 w 3531434"/>
              <a:gd name="connsiteY8" fmla="*/ 1205443 h 3217160"/>
              <a:gd name="connsiteX9" fmla="*/ 2832036 w 3531434"/>
              <a:gd name="connsiteY9" fmla="*/ 1608668 h 3217160"/>
              <a:gd name="connsiteX10" fmla="*/ 3346386 w 3531434"/>
              <a:gd name="connsiteY10" fmla="*/ 1684868 h 3217160"/>
              <a:gd name="connsiteX11" fmla="*/ 3527362 w 3531434"/>
              <a:gd name="connsiteY11" fmla="*/ 1965855 h 3217160"/>
              <a:gd name="connsiteX12" fmla="*/ 3379722 w 3531434"/>
              <a:gd name="connsiteY12" fmla="*/ 2150005 h 3217160"/>
              <a:gd name="connsiteX13" fmla="*/ 2727263 w 3531434"/>
              <a:gd name="connsiteY13" fmla="*/ 2075393 h 3217160"/>
              <a:gd name="connsiteX14" fmla="*/ 3479738 w 3531434"/>
              <a:gd name="connsiteY14" fmla="*/ 3013605 h 3217160"/>
              <a:gd name="connsiteX15" fmla="*/ 2508188 w 3531434"/>
              <a:gd name="connsiteY15" fmla="*/ 2375429 h 3217160"/>
              <a:gd name="connsiteX16" fmla="*/ 2365313 w 3531434"/>
              <a:gd name="connsiteY16" fmla="*/ 2708804 h 3217160"/>
              <a:gd name="connsiteX17" fmla="*/ 1750947 w 3531434"/>
              <a:gd name="connsiteY17" fmla="*/ 2918355 h 3217160"/>
              <a:gd name="connsiteX18" fmla="*/ 1631888 w 3531434"/>
              <a:gd name="connsiteY18" fmla="*/ 2432579 h 3217160"/>
              <a:gd name="connsiteX19" fmla="*/ 860363 w 3531434"/>
              <a:gd name="connsiteY19" fmla="*/ 2842154 h 3217160"/>
              <a:gd name="connsiteX20" fmla="*/ 12634 w 3531434"/>
              <a:gd name="connsiteY20" fmla="*/ 1778530 h 3217160"/>
              <a:gd name="connsiteX0" fmla="*/ 743 w 3519543"/>
              <a:gd name="connsiteY0" fmla="*/ 1778530 h 3217160"/>
              <a:gd name="connsiteX1" fmla="*/ 1524744 w 3519543"/>
              <a:gd name="connsiteY1" fmla="*/ 1029231 h 3217160"/>
              <a:gd name="connsiteX2" fmla="*/ 1067544 w 3519543"/>
              <a:gd name="connsiteY2" fmla="*/ 114830 h 3217160"/>
              <a:gd name="connsiteX3" fmla="*/ 1829544 w 3519543"/>
              <a:gd name="connsiteY3" fmla="*/ 813331 h 3217160"/>
              <a:gd name="connsiteX4" fmla="*/ 1974006 w 3519543"/>
              <a:gd name="connsiteY4" fmla="*/ 191030 h 3217160"/>
              <a:gd name="connsiteX5" fmla="*/ 2235944 w 3519543"/>
              <a:gd name="connsiteY5" fmla="*/ 826030 h 3217160"/>
              <a:gd name="connsiteX6" fmla="*/ 3099543 w 3519543"/>
              <a:gd name="connsiteY6" fmla="*/ 114830 h 3217160"/>
              <a:gd name="connsiteX7" fmla="*/ 2607418 w 3519543"/>
              <a:gd name="connsiteY7" fmla="*/ 1141942 h 3217160"/>
              <a:gd name="connsiteX8" fmla="*/ 3058270 w 3519543"/>
              <a:gd name="connsiteY8" fmla="*/ 1205443 h 3217160"/>
              <a:gd name="connsiteX9" fmla="*/ 2820145 w 3519543"/>
              <a:gd name="connsiteY9" fmla="*/ 1608668 h 3217160"/>
              <a:gd name="connsiteX10" fmla="*/ 3334495 w 3519543"/>
              <a:gd name="connsiteY10" fmla="*/ 1684868 h 3217160"/>
              <a:gd name="connsiteX11" fmla="*/ 3515471 w 3519543"/>
              <a:gd name="connsiteY11" fmla="*/ 1965855 h 3217160"/>
              <a:gd name="connsiteX12" fmla="*/ 3367831 w 3519543"/>
              <a:gd name="connsiteY12" fmla="*/ 2150005 h 3217160"/>
              <a:gd name="connsiteX13" fmla="*/ 2715372 w 3519543"/>
              <a:gd name="connsiteY13" fmla="*/ 2075393 h 3217160"/>
              <a:gd name="connsiteX14" fmla="*/ 3467847 w 3519543"/>
              <a:gd name="connsiteY14" fmla="*/ 3013605 h 3217160"/>
              <a:gd name="connsiteX15" fmla="*/ 2496297 w 3519543"/>
              <a:gd name="connsiteY15" fmla="*/ 2375429 h 3217160"/>
              <a:gd name="connsiteX16" fmla="*/ 2353422 w 3519543"/>
              <a:gd name="connsiteY16" fmla="*/ 2708804 h 3217160"/>
              <a:gd name="connsiteX17" fmla="*/ 1739056 w 3519543"/>
              <a:gd name="connsiteY17" fmla="*/ 2918355 h 3217160"/>
              <a:gd name="connsiteX18" fmla="*/ 1619997 w 3519543"/>
              <a:gd name="connsiteY18" fmla="*/ 2432579 h 3217160"/>
              <a:gd name="connsiteX19" fmla="*/ 848472 w 3519543"/>
              <a:gd name="connsiteY19" fmla="*/ 2842154 h 3217160"/>
              <a:gd name="connsiteX20" fmla="*/ 1315197 w 3519543"/>
              <a:gd name="connsiteY20" fmla="*/ 2051579 h 3217160"/>
              <a:gd name="connsiteX21" fmla="*/ 743 w 3519543"/>
              <a:gd name="connsiteY21" fmla="*/ 1778530 h 3217160"/>
              <a:gd name="connsiteX0" fmla="*/ 743 w 3519543"/>
              <a:gd name="connsiteY0" fmla="*/ 1778530 h 3217160"/>
              <a:gd name="connsiteX1" fmla="*/ 1524744 w 3519543"/>
              <a:gd name="connsiteY1" fmla="*/ 1029231 h 3217160"/>
              <a:gd name="connsiteX2" fmla="*/ 1067544 w 3519543"/>
              <a:gd name="connsiteY2" fmla="*/ 114830 h 3217160"/>
              <a:gd name="connsiteX3" fmla="*/ 1829544 w 3519543"/>
              <a:gd name="connsiteY3" fmla="*/ 813331 h 3217160"/>
              <a:gd name="connsiteX4" fmla="*/ 1974006 w 3519543"/>
              <a:gd name="connsiteY4" fmla="*/ 191030 h 3217160"/>
              <a:gd name="connsiteX5" fmla="*/ 2235944 w 3519543"/>
              <a:gd name="connsiteY5" fmla="*/ 826030 h 3217160"/>
              <a:gd name="connsiteX6" fmla="*/ 3099543 w 3519543"/>
              <a:gd name="connsiteY6" fmla="*/ 114830 h 3217160"/>
              <a:gd name="connsiteX7" fmla="*/ 2607418 w 3519543"/>
              <a:gd name="connsiteY7" fmla="*/ 1141942 h 3217160"/>
              <a:gd name="connsiteX8" fmla="*/ 3058270 w 3519543"/>
              <a:gd name="connsiteY8" fmla="*/ 1205443 h 3217160"/>
              <a:gd name="connsiteX9" fmla="*/ 2820145 w 3519543"/>
              <a:gd name="connsiteY9" fmla="*/ 1608668 h 3217160"/>
              <a:gd name="connsiteX10" fmla="*/ 3334495 w 3519543"/>
              <a:gd name="connsiteY10" fmla="*/ 1684868 h 3217160"/>
              <a:gd name="connsiteX11" fmla="*/ 3515471 w 3519543"/>
              <a:gd name="connsiteY11" fmla="*/ 1965855 h 3217160"/>
              <a:gd name="connsiteX12" fmla="*/ 3367831 w 3519543"/>
              <a:gd name="connsiteY12" fmla="*/ 2150005 h 3217160"/>
              <a:gd name="connsiteX13" fmla="*/ 2715372 w 3519543"/>
              <a:gd name="connsiteY13" fmla="*/ 2075393 h 3217160"/>
              <a:gd name="connsiteX14" fmla="*/ 3467847 w 3519543"/>
              <a:gd name="connsiteY14" fmla="*/ 3013605 h 3217160"/>
              <a:gd name="connsiteX15" fmla="*/ 2496297 w 3519543"/>
              <a:gd name="connsiteY15" fmla="*/ 2375429 h 3217160"/>
              <a:gd name="connsiteX16" fmla="*/ 2353422 w 3519543"/>
              <a:gd name="connsiteY16" fmla="*/ 2708804 h 3217160"/>
              <a:gd name="connsiteX17" fmla="*/ 1739056 w 3519543"/>
              <a:gd name="connsiteY17" fmla="*/ 2918355 h 3217160"/>
              <a:gd name="connsiteX18" fmla="*/ 1619997 w 3519543"/>
              <a:gd name="connsiteY18" fmla="*/ 2432579 h 3217160"/>
              <a:gd name="connsiteX19" fmla="*/ 848472 w 3519543"/>
              <a:gd name="connsiteY19" fmla="*/ 2842154 h 3217160"/>
              <a:gd name="connsiteX20" fmla="*/ 1315197 w 3519543"/>
              <a:gd name="connsiteY20" fmla="*/ 2051579 h 3217160"/>
              <a:gd name="connsiteX21" fmla="*/ 743 w 3519543"/>
              <a:gd name="connsiteY21" fmla="*/ 1778530 h 3217160"/>
              <a:gd name="connsiteX0" fmla="*/ 743 w 3519543"/>
              <a:gd name="connsiteY0" fmla="*/ 1778530 h 3217160"/>
              <a:gd name="connsiteX1" fmla="*/ 1524744 w 3519543"/>
              <a:gd name="connsiteY1" fmla="*/ 1029231 h 3217160"/>
              <a:gd name="connsiteX2" fmla="*/ 1067544 w 3519543"/>
              <a:gd name="connsiteY2" fmla="*/ 114830 h 3217160"/>
              <a:gd name="connsiteX3" fmla="*/ 1829544 w 3519543"/>
              <a:gd name="connsiteY3" fmla="*/ 813331 h 3217160"/>
              <a:gd name="connsiteX4" fmla="*/ 1974006 w 3519543"/>
              <a:gd name="connsiteY4" fmla="*/ 191030 h 3217160"/>
              <a:gd name="connsiteX5" fmla="*/ 2235944 w 3519543"/>
              <a:gd name="connsiteY5" fmla="*/ 826030 h 3217160"/>
              <a:gd name="connsiteX6" fmla="*/ 3099543 w 3519543"/>
              <a:gd name="connsiteY6" fmla="*/ 114830 h 3217160"/>
              <a:gd name="connsiteX7" fmla="*/ 2607418 w 3519543"/>
              <a:gd name="connsiteY7" fmla="*/ 1141942 h 3217160"/>
              <a:gd name="connsiteX8" fmla="*/ 3058270 w 3519543"/>
              <a:gd name="connsiteY8" fmla="*/ 1205443 h 3217160"/>
              <a:gd name="connsiteX9" fmla="*/ 2820145 w 3519543"/>
              <a:gd name="connsiteY9" fmla="*/ 1608668 h 3217160"/>
              <a:gd name="connsiteX10" fmla="*/ 3334495 w 3519543"/>
              <a:gd name="connsiteY10" fmla="*/ 1684868 h 3217160"/>
              <a:gd name="connsiteX11" fmla="*/ 3515471 w 3519543"/>
              <a:gd name="connsiteY11" fmla="*/ 1965855 h 3217160"/>
              <a:gd name="connsiteX12" fmla="*/ 3367831 w 3519543"/>
              <a:gd name="connsiteY12" fmla="*/ 2150005 h 3217160"/>
              <a:gd name="connsiteX13" fmla="*/ 2715372 w 3519543"/>
              <a:gd name="connsiteY13" fmla="*/ 2075393 h 3217160"/>
              <a:gd name="connsiteX14" fmla="*/ 3467847 w 3519543"/>
              <a:gd name="connsiteY14" fmla="*/ 3013605 h 3217160"/>
              <a:gd name="connsiteX15" fmla="*/ 2496297 w 3519543"/>
              <a:gd name="connsiteY15" fmla="*/ 2375429 h 3217160"/>
              <a:gd name="connsiteX16" fmla="*/ 2353422 w 3519543"/>
              <a:gd name="connsiteY16" fmla="*/ 2708804 h 3217160"/>
              <a:gd name="connsiteX17" fmla="*/ 1739056 w 3519543"/>
              <a:gd name="connsiteY17" fmla="*/ 2918355 h 3217160"/>
              <a:gd name="connsiteX18" fmla="*/ 1619997 w 3519543"/>
              <a:gd name="connsiteY18" fmla="*/ 2432579 h 3217160"/>
              <a:gd name="connsiteX19" fmla="*/ 848472 w 3519543"/>
              <a:gd name="connsiteY19" fmla="*/ 2842154 h 3217160"/>
              <a:gd name="connsiteX20" fmla="*/ 1315197 w 3519543"/>
              <a:gd name="connsiteY20" fmla="*/ 2051579 h 3217160"/>
              <a:gd name="connsiteX21" fmla="*/ 743 w 3519543"/>
              <a:gd name="connsiteY21" fmla="*/ 1778530 h 3217160"/>
              <a:gd name="connsiteX0" fmla="*/ 743 w 3519543"/>
              <a:gd name="connsiteY0" fmla="*/ 1778530 h 3217160"/>
              <a:gd name="connsiteX1" fmla="*/ 1524744 w 3519543"/>
              <a:gd name="connsiteY1" fmla="*/ 1029231 h 3217160"/>
              <a:gd name="connsiteX2" fmla="*/ 1067544 w 3519543"/>
              <a:gd name="connsiteY2" fmla="*/ 114830 h 3217160"/>
              <a:gd name="connsiteX3" fmla="*/ 1829544 w 3519543"/>
              <a:gd name="connsiteY3" fmla="*/ 813331 h 3217160"/>
              <a:gd name="connsiteX4" fmla="*/ 1974006 w 3519543"/>
              <a:gd name="connsiteY4" fmla="*/ 191030 h 3217160"/>
              <a:gd name="connsiteX5" fmla="*/ 2235944 w 3519543"/>
              <a:gd name="connsiteY5" fmla="*/ 826030 h 3217160"/>
              <a:gd name="connsiteX6" fmla="*/ 3099543 w 3519543"/>
              <a:gd name="connsiteY6" fmla="*/ 114830 h 3217160"/>
              <a:gd name="connsiteX7" fmla="*/ 2607418 w 3519543"/>
              <a:gd name="connsiteY7" fmla="*/ 1141942 h 3217160"/>
              <a:gd name="connsiteX8" fmla="*/ 3058270 w 3519543"/>
              <a:gd name="connsiteY8" fmla="*/ 1205443 h 3217160"/>
              <a:gd name="connsiteX9" fmla="*/ 2820145 w 3519543"/>
              <a:gd name="connsiteY9" fmla="*/ 1608668 h 3217160"/>
              <a:gd name="connsiteX10" fmla="*/ 3334495 w 3519543"/>
              <a:gd name="connsiteY10" fmla="*/ 1684868 h 3217160"/>
              <a:gd name="connsiteX11" fmla="*/ 3515471 w 3519543"/>
              <a:gd name="connsiteY11" fmla="*/ 1965855 h 3217160"/>
              <a:gd name="connsiteX12" fmla="*/ 3367831 w 3519543"/>
              <a:gd name="connsiteY12" fmla="*/ 2150005 h 3217160"/>
              <a:gd name="connsiteX13" fmla="*/ 2715372 w 3519543"/>
              <a:gd name="connsiteY13" fmla="*/ 2075393 h 3217160"/>
              <a:gd name="connsiteX14" fmla="*/ 3467847 w 3519543"/>
              <a:gd name="connsiteY14" fmla="*/ 3013605 h 3217160"/>
              <a:gd name="connsiteX15" fmla="*/ 2496297 w 3519543"/>
              <a:gd name="connsiteY15" fmla="*/ 2375429 h 3217160"/>
              <a:gd name="connsiteX16" fmla="*/ 2353422 w 3519543"/>
              <a:gd name="connsiteY16" fmla="*/ 2708804 h 3217160"/>
              <a:gd name="connsiteX17" fmla="*/ 1739056 w 3519543"/>
              <a:gd name="connsiteY17" fmla="*/ 2918355 h 3217160"/>
              <a:gd name="connsiteX18" fmla="*/ 1619997 w 3519543"/>
              <a:gd name="connsiteY18" fmla="*/ 2432579 h 3217160"/>
              <a:gd name="connsiteX19" fmla="*/ 848472 w 3519543"/>
              <a:gd name="connsiteY19" fmla="*/ 2842154 h 3217160"/>
              <a:gd name="connsiteX20" fmla="*/ 1315197 w 3519543"/>
              <a:gd name="connsiteY20" fmla="*/ 2051579 h 3217160"/>
              <a:gd name="connsiteX21" fmla="*/ 743 w 3519543"/>
              <a:gd name="connsiteY21" fmla="*/ 1778530 h 3217160"/>
              <a:gd name="connsiteX0" fmla="*/ 918 w 3519718"/>
              <a:gd name="connsiteY0" fmla="*/ 1778530 h 3217160"/>
              <a:gd name="connsiteX1" fmla="*/ 1524919 w 3519718"/>
              <a:gd name="connsiteY1" fmla="*/ 1029231 h 3217160"/>
              <a:gd name="connsiteX2" fmla="*/ 1067719 w 3519718"/>
              <a:gd name="connsiteY2" fmla="*/ 114830 h 3217160"/>
              <a:gd name="connsiteX3" fmla="*/ 1829719 w 3519718"/>
              <a:gd name="connsiteY3" fmla="*/ 813331 h 3217160"/>
              <a:gd name="connsiteX4" fmla="*/ 1974181 w 3519718"/>
              <a:gd name="connsiteY4" fmla="*/ 191030 h 3217160"/>
              <a:gd name="connsiteX5" fmla="*/ 2236119 w 3519718"/>
              <a:gd name="connsiteY5" fmla="*/ 826030 h 3217160"/>
              <a:gd name="connsiteX6" fmla="*/ 3099718 w 3519718"/>
              <a:gd name="connsiteY6" fmla="*/ 114830 h 3217160"/>
              <a:gd name="connsiteX7" fmla="*/ 2607593 w 3519718"/>
              <a:gd name="connsiteY7" fmla="*/ 1141942 h 3217160"/>
              <a:gd name="connsiteX8" fmla="*/ 3058445 w 3519718"/>
              <a:gd name="connsiteY8" fmla="*/ 1205443 h 3217160"/>
              <a:gd name="connsiteX9" fmla="*/ 2820320 w 3519718"/>
              <a:gd name="connsiteY9" fmla="*/ 1608668 h 3217160"/>
              <a:gd name="connsiteX10" fmla="*/ 3334670 w 3519718"/>
              <a:gd name="connsiteY10" fmla="*/ 1684868 h 3217160"/>
              <a:gd name="connsiteX11" fmla="*/ 3515646 w 3519718"/>
              <a:gd name="connsiteY11" fmla="*/ 1965855 h 3217160"/>
              <a:gd name="connsiteX12" fmla="*/ 3368006 w 3519718"/>
              <a:gd name="connsiteY12" fmla="*/ 2150005 h 3217160"/>
              <a:gd name="connsiteX13" fmla="*/ 2715547 w 3519718"/>
              <a:gd name="connsiteY13" fmla="*/ 2075393 h 3217160"/>
              <a:gd name="connsiteX14" fmla="*/ 3468022 w 3519718"/>
              <a:gd name="connsiteY14" fmla="*/ 3013605 h 3217160"/>
              <a:gd name="connsiteX15" fmla="*/ 2496472 w 3519718"/>
              <a:gd name="connsiteY15" fmla="*/ 2375429 h 3217160"/>
              <a:gd name="connsiteX16" fmla="*/ 2353597 w 3519718"/>
              <a:gd name="connsiteY16" fmla="*/ 2708804 h 3217160"/>
              <a:gd name="connsiteX17" fmla="*/ 1739231 w 3519718"/>
              <a:gd name="connsiteY17" fmla="*/ 2918355 h 3217160"/>
              <a:gd name="connsiteX18" fmla="*/ 1620172 w 3519718"/>
              <a:gd name="connsiteY18" fmla="*/ 2432579 h 3217160"/>
              <a:gd name="connsiteX19" fmla="*/ 848647 w 3519718"/>
              <a:gd name="connsiteY19" fmla="*/ 2842154 h 3217160"/>
              <a:gd name="connsiteX20" fmla="*/ 1315372 w 3519718"/>
              <a:gd name="connsiteY20" fmla="*/ 2051579 h 3217160"/>
              <a:gd name="connsiteX21" fmla="*/ 918 w 3519718"/>
              <a:gd name="connsiteY21" fmla="*/ 1778530 h 3217160"/>
              <a:gd name="connsiteX0" fmla="*/ 1049 w 3396024"/>
              <a:gd name="connsiteY0" fmla="*/ 1368955 h 3217160"/>
              <a:gd name="connsiteX1" fmla="*/ 1401225 w 3396024"/>
              <a:gd name="connsiteY1" fmla="*/ 1029231 h 3217160"/>
              <a:gd name="connsiteX2" fmla="*/ 944025 w 3396024"/>
              <a:gd name="connsiteY2" fmla="*/ 114830 h 3217160"/>
              <a:gd name="connsiteX3" fmla="*/ 1706025 w 3396024"/>
              <a:gd name="connsiteY3" fmla="*/ 813331 h 3217160"/>
              <a:gd name="connsiteX4" fmla="*/ 1850487 w 3396024"/>
              <a:gd name="connsiteY4" fmla="*/ 191030 h 3217160"/>
              <a:gd name="connsiteX5" fmla="*/ 2112425 w 3396024"/>
              <a:gd name="connsiteY5" fmla="*/ 826030 h 3217160"/>
              <a:gd name="connsiteX6" fmla="*/ 2976024 w 3396024"/>
              <a:gd name="connsiteY6" fmla="*/ 114830 h 3217160"/>
              <a:gd name="connsiteX7" fmla="*/ 2483899 w 3396024"/>
              <a:gd name="connsiteY7" fmla="*/ 1141942 h 3217160"/>
              <a:gd name="connsiteX8" fmla="*/ 2934751 w 3396024"/>
              <a:gd name="connsiteY8" fmla="*/ 1205443 h 3217160"/>
              <a:gd name="connsiteX9" fmla="*/ 2696626 w 3396024"/>
              <a:gd name="connsiteY9" fmla="*/ 1608668 h 3217160"/>
              <a:gd name="connsiteX10" fmla="*/ 3210976 w 3396024"/>
              <a:gd name="connsiteY10" fmla="*/ 1684868 h 3217160"/>
              <a:gd name="connsiteX11" fmla="*/ 3391952 w 3396024"/>
              <a:gd name="connsiteY11" fmla="*/ 1965855 h 3217160"/>
              <a:gd name="connsiteX12" fmla="*/ 3244312 w 3396024"/>
              <a:gd name="connsiteY12" fmla="*/ 2150005 h 3217160"/>
              <a:gd name="connsiteX13" fmla="*/ 2591853 w 3396024"/>
              <a:gd name="connsiteY13" fmla="*/ 2075393 h 3217160"/>
              <a:gd name="connsiteX14" fmla="*/ 3344328 w 3396024"/>
              <a:gd name="connsiteY14" fmla="*/ 3013605 h 3217160"/>
              <a:gd name="connsiteX15" fmla="*/ 2372778 w 3396024"/>
              <a:gd name="connsiteY15" fmla="*/ 2375429 h 3217160"/>
              <a:gd name="connsiteX16" fmla="*/ 2229903 w 3396024"/>
              <a:gd name="connsiteY16" fmla="*/ 2708804 h 3217160"/>
              <a:gd name="connsiteX17" fmla="*/ 1615537 w 3396024"/>
              <a:gd name="connsiteY17" fmla="*/ 2918355 h 3217160"/>
              <a:gd name="connsiteX18" fmla="*/ 1496478 w 3396024"/>
              <a:gd name="connsiteY18" fmla="*/ 2432579 h 3217160"/>
              <a:gd name="connsiteX19" fmla="*/ 724953 w 3396024"/>
              <a:gd name="connsiteY19" fmla="*/ 2842154 h 3217160"/>
              <a:gd name="connsiteX20" fmla="*/ 1191678 w 3396024"/>
              <a:gd name="connsiteY20" fmla="*/ 2051579 h 3217160"/>
              <a:gd name="connsiteX21" fmla="*/ 1049 w 3396024"/>
              <a:gd name="connsiteY21" fmla="*/ 1368955 h 3217160"/>
              <a:gd name="connsiteX0" fmla="*/ 25225 w 3420200"/>
              <a:gd name="connsiteY0" fmla="*/ 1368955 h 3217160"/>
              <a:gd name="connsiteX1" fmla="*/ 1425401 w 3420200"/>
              <a:gd name="connsiteY1" fmla="*/ 1029231 h 3217160"/>
              <a:gd name="connsiteX2" fmla="*/ 968201 w 3420200"/>
              <a:gd name="connsiteY2" fmla="*/ 114830 h 3217160"/>
              <a:gd name="connsiteX3" fmla="*/ 1730201 w 3420200"/>
              <a:gd name="connsiteY3" fmla="*/ 813331 h 3217160"/>
              <a:gd name="connsiteX4" fmla="*/ 1874663 w 3420200"/>
              <a:gd name="connsiteY4" fmla="*/ 191030 h 3217160"/>
              <a:gd name="connsiteX5" fmla="*/ 2136601 w 3420200"/>
              <a:gd name="connsiteY5" fmla="*/ 826030 h 3217160"/>
              <a:gd name="connsiteX6" fmla="*/ 3000200 w 3420200"/>
              <a:gd name="connsiteY6" fmla="*/ 114830 h 3217160"/>
              <a:gd name="connsiteX7" fmla="*/ 2508075 w 3420200"/>
              <a:gd name="connsiteY7" fmla="*/ 1141942 h 3217160"/>
              <a:gd name="connsiteX8" fmla="*/ 2958927 w 3420200"/>
              <a:gd name="connsiteY8" fmla="*/ 1205443 h 3217160"/>
              <a:gd name="connsiteX9" fmla="*/ 2720802 w 3420200"/>
              <a:gd name="connsiteY9" fmla="*/ 1608668 h 3217160"/>
              <a:gd name="connsiteX10" fmla="*/ 3235152 w 3420200"/>
              <a:gd name="connsiteY10" fmla="*/ 1684868 h 3217160"/>
              <a:gd name="connsiteX11" fmla="*/ 3416128 w 3420200"/>
              <a:gd name="connsiteY11" fmla="*/ 1965855 h 3217160"/>
              <a:gd name="connsiteX12" fmla="*/ 3268488 w 3420200"/>
              <a:gd name="connsiteY12" fmla="*/ 2150005 h 3217160"/>
              <a:gd name="connsiteX13" fmla="*/ 2616029 w 3420200"/>
              <a:gd name="connsiteY13" fmla="*/ 2075393 h 3217160"/>
              <a:gd name="connsiteX14" fmla="*/ 3368504 w 3420200"/>
              <a:gd name="connsiteY14" fmla="*/ 3013605 h 3217160"/>
              <a:gd name="connsiteX15" fmla="*/ 2396954 w 3420200"/>
              <a:gd name="connsiteY15" fmla="*/ 2375429 h 3217160"/>
              <a:gd name="connsiteX16" fmla="*/ 2254079 w 3420200"/>
              <a:gd name="connsiteY16" fmla="*/ 2708804 h 3217160"/>
              <a:gd name="connsiteX17" fmla="*/ 1639713 w 3420200"/>
              <a:gd name="connsiteY17" fmla="*/ 2918355 h 3217160"/>
              <a:gd name="connsiteX18" fmla="*/ 1520654 w 3420200"/>
              <a:gd name="connsiteY18" fmla="*/ 2432579 h 3217160"/>
              <a:gd name="connsiteX19" fmla="*/ 749129 w 3420200"/>
              <a:gd name="connsiteY19" fmla="*/ 2842154 h 3217160"/>
              <a:gd name="connsiteX20" fmla="*/ 1215854 w 3420200"/>
              <a:gd name="connsiteY20" fmla="*/ 2051579 h 3217160"/>
              <a:gd name="connsiteX21" fmla="*/ 25225 w 3420200"/>
              <a:gd name="connsiteY21" fmla="*/ 1368955 h 3217160"/>
              <a:gd name="connsiteX0" fmla="*/ 4277 w 3399252"/>
              <a:gd name="connsiteY0" fmla="*/ 1368955 h 3217160"/>
              <a:gd name="connsiteX1" fmla="*/ 1404453 w 3399252"/>
              <a:gd name="connsiteY1" fmla="*/ 1029231 h 3217160"/>
              <a:gd name="connsiteX2" fmla="*/ 947253 w 3399252"/>
              <a:gd name="connsiteY2" fmla="*/ 114830 h 3217160"/>
              <a:gd name="connsiteX3" fmla="*/ 1709253 w 3399252"/>
              <a:gd name="connsiteY3" fmla="*/ 813331 h 3217160"/>
              <a:gd name="connsiteX4" fmla="*/ 1853715 w 3399252"/>
              <a:gd name="connsiteY4" fmla="*/ 191030 h 3217160"/>
              <a:gd name="connsiteX5" fmla="*/ 2115653 w 3399252"/>
              <a:gd name="connsiteY5" fmla="*/ 826030 h 3217160"/>
              <a:gd name="connsiteX6" fmla="*/ 2979252 w 3399252"/>
              <a:gd name="connsiteY6" fmla="*/ 114830 h 3217160"/>
              <a:gd name="connsiteX7" fmla="*/ 2487127 w 3399252"/>
              <a:gd name="connsiteY7" fmla="*/ 1141942 h 3217160"/>
              <a:gd name="connsiteX8" fmla="*/ 2937979 w 3399252"/>
              <a:gd name="connsiteY8" fmla="*/ 1205443 h 3217160"/>
              <a:gd name="connsiteX9" fmla="*/ 2699854 w 3399252"/>
              <a:gd name="connsiteY9" fmla="*/ 1608668 h 3217160"/>
              <a:gd name="connsiteX10" fmla="*/ 3214204 w 3399252"/>
              <a:gd name="connsiteY10" fmla="*/ 1684868 h 3217160"/>
              <a:gd name="connsiteX11" fmla="*/ 3395180 w 3399252"/>
              <a:gd name="connsiteY11" fmla="*/ 1965855 h 3217160"/>
              <a:gd name="connsiteX12" fmla="*/ 3247540 w 3399252"/>
              <a:gd name="connsiteY12" fmla="*/ 2150005 h 3217160"/>
              <a:gd name="connsiteX13" fmla="*/ 2595081 w 3399252"/>
              <a:gd name="connsiteY13" fmla="*/ 2075393 h 3217160"/>
              <a:gd name="connsiteX14" fmla="*/ 3347556 w 3399252"/>
              <a:gd name="connsiteY14" fmla="*/ 3013605 h 3217160"/>
              <a:gd name="connsiteX15" fmla="*/ 2376006 w 3399252"/>
              <a:gd name="connsiteY15" fmla="*/ 2375429 h 3217160"/>
              <a:gd name="connsiteX16" fmla="*/ 2233131 w 3399252"/>
              <a:gd name="connsiteY16" fmla="*/ 2708804 h 3217160"/>
              <a:gd name="connsiteX17" fmla="*/ 1618765 w 3399252"/>
              <a:gd name="connsiteY17" fmla="*/ 2918355 h 3217160"/>
              <a:gd name="connsiteX18" fmla="*/ 1499706 w 3399252"/>
              <a:gd name="connsiteY18" fmla="*/ 2432579 h 3217160"/>
              <a:gd name="connsiteX19" fmla="*/ 728181 w 3399252"/>
              <a:gd name="connsiteY19" fmla="*/ 2842154 h 3217160"/>
              <a:gd name="connsiteX20" fmla="*/ 1194906 w 3399252"/>
              <a:gd name="connsiteY20" fmla="*/ 2051579 h 3217160"/>
              <a:gd name="connsiteX21" fmla="*/ 975831 w 3399252"/>
              <a:gd name="connsiteY21" fmla="*/ 1708679 h 3217160"/>
              <a:gd name="connsiteX22" fmla="*/ 4277 w 3399252"/>
              <a:gd name="connsiteY22" fmla="*/ 1368955 h 3217160"/>
              <a:gd name="connsiteX0" fmla="*/ 10890 w 3405865"/>
              <a:gd name="connsiteY0" fmla="*/ 1368955 h 3217160"/>
              <a:gd name="connsiteX1" fmla="*/ 1411066 w 3405865"/>
              <a:gd name="connsiteY1" fmla="*/ 1029231 h 3217160"/>
              <a:gd name="connsiteX2" fmla="*/ 953866 w 3405865"/>
              <a:gd name="connsiteY2" fmla="*/ 114830 h 3217160"/>
              <a:gd name="connsiteX3" fmla="*/ 1715866 w 3405865"/>
              <a:gd name="connsiteY3" fmla="*/ 813331 h 3217160"/>
              <a:gd name="connsiteX4" fmla="*/ 1860328 w 3405865"/>
              <a:gd name="connsiteY4" fmla="*/ 191030 h 3217160"/>
              <a:gd name="connsiteX5" fmla="*/ 2122266 w 3405865"/>
              <a:gd name="connsiteY5" fmla="*/ 826030 h 3217160"/>
              <a:gd name="connsiteX6" fmla="*/ 2985865 w 3405865"/>
              <a:gd name="connsiteY6" fmla="*/ 114830 h 3217160"/>
              <a:gd name="connsiteX7" fmla="*/ 2493740 w 3405865"/>
              <a:gd name="connsiteY7" fmla="*/ 1141942 h 3217160"/>
              <a:gd name="connsiteX8" fmla="*/ 2944592 w 3405865"/>
              <a:gd name="connsiteY8" fmla="*/ 1205443 h 3217160"/>
              <a:gd name="connsiteX9" fmla="*/ 2706467 w 3405865"/>
              <a:gd name="connsiteY9" fmla="*/ 1608668 h 3217160"/>
              <a:gd name="connsiteX10" fmla="*/ 3220817 w 3405865"/>
              <a:gd name="connsiteY10" fmla="*/ 1684868 h 3217160"/>
              <a:gd name="connsiteX11" fmla="*/ 3401793 w 3405865"/>
              <a:gd name="connsiteY11" fmla="*/ 1965855 h 3217160"/>
              <a:gd name="connsiteX12" fmla="*/ 3254153 w 3405865"/>
              <a:gd name="connsiteY12" fmla="*/ 2150005 h 3217160"/>
              <a:gd name="connsiteX13" fmla="*/ 2601694 w 3405865"/>
              <a:gd name="connsiteY13" fmla="*/ 2075393 h 3217160"/>
              <a:gd name="connsiteX14" fmla="*/ 3354169 w 3405865"/>
              <a:gd name="connsiteY14" fmla="*/ 3013605 h 3217160"/>
              <a:gd name="connsiteX15" fmla="*/ 2382619 w 3405865"/>
              <a:gd name="connsiteY15" fmla="*/ 2375429 h 3217160"/>
              <a:gd name="connsiteX16" fmla="*/ 2239744 w 3405865"/>
              <a:gd name="connsiteY16" fmla="*/ 2708804 h 3217160"/>
              <a:gd name="connsiteX17" fmla="*/ 1625378 w 3405865"/>
              <a:gd name="connsiteY17" fmla="*/ 2918355 h 3217160"/>
              <a:gd name="connsiteX18" fmla="*/ 1506319 w 3405865"/>
              <a:gd name="connsiteY18" fmla="*/ 2432579 h 3217160"/>
              <a:gd name="connsiteX19" fmla="*/ 734794 w 3405865"/>
              <a:gd name="connsiteY19" fmla="*/ 2842154 h 3217160"/>
              <a:gd name="connsiteX20" fmla="*/ 1201519 w 3405865"/>
              <a:gd name="connsiteY20" fmla="*/ 2051579 h 3217160"/>
              <a:gd name="connsiteX21" fmla="*/ 982444 w 3405865"/>
              <a:gd name="connsiteY21" fmla="*/ 1708679 h 3217160"/>
              <a:gd name="connsiteX22" fmla="*/ 10890 w 3405865"/>
              <a:gd name="connsiteY22" fmla="*/ 1368955 h 3217160"/>
              <a:gd name="connsiteX0" fmla="*/ 10788 w 3405763"/>
              <a:gd name="connsiteY0" fmla="*/ 1368955 h 3217160"/>
              <a:gd name="connsiteX1" fmla="*/ 1410964 w 3405763"/>
              <a:gd name="connsiteY1" fmla="*/ 1029231 h 3217160"/>
              <a:gd name="connsiteX2" fmla="*/ 953764 w 3405763"/>
              <a:gd name="connsiteY2" fmla="*/ 114830 h 3217160"/>
              <a:gd name="connsiteX3" fmla="*/ 1715764 w 3405763"/>
              <a:gd name="connsiteY3" fmla="*/ 813331 h 3217160"/>
              <a:gd name="connsiteX4" fmla="*/ 1860226 w 3405763"/>
              <a:gd name="connsiteY4" fmla="*/ 191030 h 3217160"/>
              <a:gd name="connsiteX5" fmla="*/ 2122164 w 3405763"/>
              <a:gd name="connsiteY5" fmla="*/ 826030 h 3217160"/>
              <a:gd name="connsiteX6" fmla="*/ 2985763 w 3405763"/>
              <a:gd name="connsiteY6" fmla="*/ 114830 h 3217160"/>
              <a:gd name="connsiteX7" fmla="*/ 2493638 w 3405763"/>
              <a:gd name="connsiteY7" fmla="*/ 1141942 h 3217160"/>
              <a:gd name="connsiteX8" fmla="*/ 2944490 w 3405763"/>
              <a:gd name="connsiteY8" fmla="*/ 1205443 h 3217160"/>
              <a:gd name="connsiteX9" fmla="*/ 2706365 w 3405763"/>
              <a:gd name="connsiteY9" fmla="*/ 1608668 h 3217160"/>
              <a:gd name="connsiteX10" fmla="*/ 3220715 w 3405763"/>
              <a:gd name="connsiteY10" fmla="*/ 1684868 h 3217160"/>
              <a:gd name="connsiteX11" fmla="*/ 3401691 w 3405763"/>
              <a:gd name="connsiteY11" fmla="*/ 1965855 h 3217160"/>
              <a:gd name="connsiteX12" fmla="*/ 3254051 w 3405763"/>
              <a:gd name="connsiteY12" fmla="*/ 2150005 h 3217160"/>
              <a:gd name="connsiteX13" fmla="*/ 2601592 w 3405763"/>
              <a:gd name="connsiteY13" fmla="*/ 2075393 h 3217160"/>
              <a:gd name="connsiteX14" fmla="*/ 3354067 w 3405763"/>
              <a:gd name="connsiteY14" fmla="*/ 3013605 h 3217160"/>
              <a:gd name="connsiteX15" fmla="*/ 2382517 w 3405763"/>
              <a:gd name="connsiteY15" fmla="*/ 2375429 h 3217160"/>
              <a:gd name="connsiteX16" fmla="*/ 2239642 w 3405763"/>
              <a:gd name="connsiteY16" fmla="*/ 2708804 h 3217160"/>
              <a:gd name="connsiteX17" fmla="*/ 1625276 w 3405763"/>
              <a:gd name="connsiteY17" fmla="*/ 2918355 h 3217160"/>
              <a:gd name="connsiteX18" fmla="*/ 1506217 w 3405763"/>
              <a:gd name="connsiteY18" fmla="*/ 2432579 h 3217160"/>
              <a:gd name="connsiteX19" fmla="*/ 734692 w 3405763"/>
              <a:gd name="connsiteY19" fmla="*/ 2842154 h 3217160"/>
              <a:gd name="connsiteX20" fmla="*/ 1201417 w 3405763"/>
              <a:gd name="connsiteY20" fmla="*/ 2051579 h 3217160"/>
              <a:gd name="connsiteX21" fmla="*/ 982342 w 3405763"/>
              <a:gd name="connsiteY21" fmla="*/ 1708679 h 3217160"/>
              <a:gd name="connsiteX22" fmla="*/ 10788 w 3405763"/>
              <a:gd name="connsiteY22" fmla="*/ 1368955 h 3217160"/>
              <a:gd name="connsiteX0" fmla="*/ 10788 w 3405763"/>
              <a:gd name="connsiteY0" fmla="*/ 1368955 h 3217160"/>
              <a:gd name="connsiteX1" fmla="*/ 1410964 w 3405763"/>
              <a:gd name="connsiteY1" fmla="*/ 1029231 h 3217160"/>
              <a:gd name="connsiteX2" fmla="*/ 953764 w 3405763"/>
              <a:gd name="connsiteY2" fmla="*/ 114830 h 3217160"/>
              <a:gd name="connsiteX3" fmla="*/ 1715764 w 3405763"/>
              <a:gd name="connsiteY3" fmla="*/ 813331 h 3217160"/>
              <a:gd name="connsiteX4" fmla="*/ 1860226 w 3405763"/>
              <a:gd name="connsiteY4" fmla="*/ 191030 h 3217160"/>
              <a:gd name="connsiteX5" fmla="*/ 2122164 w 3405763"/>
              <a:gd name="connsiteY5" fmla="*/ 826030 h 3217160"/>
              <a:gd name="connsiteX6" fmla="*/ 2985763 w 3405763"/>
              <a:gd name="connsiteY6" fmla="*/ 114830 h 3217160"/>
              <a:gd name="connsiteX7" fmla="*/ 2493638 w 3405763"/>
              <a:gd name="connsiteY7" fmla="*/ 1141942 h 3217160"/>
              <a:gd name="connsiteX8" fmla="*/ 2944490 w 3405763"/>
              <a:gd name="connsiteY8" fmla="*/ 1205443 h 3217160"/>
              <a:gd name="connsiteX9" fmla="*/ 2706365 w 3405763"/>
              <a:gd name="connsiteY9" fmla="*/ 1608668 h 3217160"/>
              <a:gd name="connsiteX10" fmla="*/ 3220715 w 3405763"/>
              <a:gd name="connsiteY10" fmla="*/ 1684868 h 3217160"/>
              <a:gd name="connsiteX11" fmla="*/ 3401691 w 3405763"/>
              <a:gd name="connsiteY11" fmla="*/ 1965855 h 3217160"/>
              <a:gd name="connsiteX12" fmla="*/ 3254051 w 3405763"/>
              <a:gd name="connsiteY12" fmla="*/ 2150005 h 3217160"/>
              <a:gd name="connsiteX13" fmla="*/ 2601592 w 3405763"/>
              <a:gd name="connsiteY13" fmla="*/ 2075393 h 3217160"/>
              <a:gd name="connsiteX14" fmla="*/ 3354067 w 3405763"/>
              <a:gd name="connsiteY14" fmla="*/ 3013605 h 3217160"/>
              <a:gd name="connsiteX15" fmla="*/ 2382517 w 3405763"/>
              <a:gd name="connsiteY15" fmla="*/ 2375429 h 3217160"/>
              <a:gd name="connsiteX16" fmla="*/ 2239642 w 3405763"/>
              <a:gd name="connsiteY16" fmla="*/ 2708804 h 3217160"/>
              <a:gd name="connsiteX17" fmla="*/ 1625276 w 3405763"/>
              <a:gd name="connsiteY17" fmla="*/ 2918355 h 3217160"/>
              <a:gd name="connsiteX18" fmla="*/ 1506217 w 3405763"/>
              <a:gd name="connsiteY18" fmla="*/ 2432579 h 3217160"/>
              <a:gd name="connsiteX19" fmla="*/ 734692 w 3405763"/>
              <a:gd name="connsiteY19" fmla="*/ 2842154 h 3217160"/>
              <a:gd name="connsiteX20" fmla="*/ 1201417 w 3405763"/>
              <a:gd name="connsiteY20" fmla="*/ 2051579 h 3217160"/>
              <a:gd name="connsiteX21" fmla="*/ 982342 w 3405763"/>
              <a:gd name="connsiteY21" fmla="*/ 1708679 h 3217160"/>
              <a:gd name="connsiteX22" fmla="*/ 10788 w 3405763"/>
              <a:gd name="connsiteY22" fmla="*/ 1368955 h 3217160"/>
              <a:gd name="connsiteX0" fmla="*/ 10788 w 3405763"/>
              <a:gd name="connsiteY0" fmla="*/ 1368955 h 3217160"/>
              <a:gd name="connsiteX1" fmla="*/ 1410964 w 3405763"/>
              <a:gd name="connsiteY1" fmla="*/ 1029231 h 3217160"/>
              <a:gd name="connsiteX2" fmla="*/ 953764 w 3405763"/>
              <a:gd name="connsiteY2" fmla="*/ 114830 h 3217160"/>
              <a:gd name="connsiteX3" fmla="*/ 1715764 w 3405763"/>
              <a:gd name="connsiteY3" fmla="*/ 813331 h 3217160"/>
              <a:gd name="connsiteX4" fmla="*/ 1860226 w 3405763"/>
              <a:gd name="connsiteY4" fmla="*/ 191030 h 3217160"/>
              <a:gd name="connsiteX5" fmla="*/ 2122164 w 3405763"/>
              <a:gd name="connsiteY5" fmla="*/ 826030 h 3217160"/>
              <a:gd name="connsiteX6" fmla="*/ 2985763 w 3405763"/>
              <a:gd name="connsiteY6" fmla="*/ 114830 h 3217160"/>
              <a:gd name="connsiteX7" fmla="*/ 2493638 w 3405763"/>
              <a:gd name="connsiteY7" fmla="*/ 1141942 h 3217160"/>
              <a:gd name="connsiteX8" fmla="*/ 2944490 w 3405763"/>
              <a:gd name="connsiteY8" fmla="*/ 1205443 h 3217160"/>
              <a:gd name="connsiteX9" fmla="*/ 2706365 w 3405763"/>
              <a:gd name="connsiteY9" fmla="*/ 1608668 h 3217160"/>
              <a:gd name="connsiteX10" fmla="*/ 3220715 w 3405763"/>
              <a:gd name="connsiteY10" fmla="*/ 1684868 h 3217160"/>
              <a:gd name="connsiteX11" fmla="*/ 3401691 w 3405763"/>
              <a:gd name="connsiteY11" fmla="*/ 1965855 h 3217160"/>
              <a:gd name="connsiteX12" fmla="*/ 3254051 w 3405763"/>
              <a:gd name="connsiteY12" fmla="*/ 2150005 h 3217160"/>
              <a:gd name="connsiteX13" fmla="*/ 2601592 w 3405763"/>
              <a:gd name="connsiteY13" fmla="*/ 2075393 h 3217160"/>
              <a:gd name="connsiteX14" fmla="*/ 3354067 w 3405763"/>
              <a:gd name="connsiteY14" fmla="*/ 3013605 h 3217160"/>
              <a:gd name="connsiteX15" fmla="*/ 2382517 w 3405763"/>
              <a:gd name="connsiteY15" fmla="*/ 2375429 h 3217160"/>
              <a:gd name="connsiteX16" fmla="*/ 2239642 w 3405763"/>
              <a:gd name="connsiteY16" fmla="*/ 2708804 h 3217160"/>
              <a:gd name="connsiteX17" fmla="*/ 1625276 w 3405763"/>
              <a:gd name="connsiteY17" fmla="*/ 2918355 h 3217160"/>
              <a:gd name="connsiteX18" fmla="*/ 1506217 w 3405763"/>
              <a:gd name="connsiteY18" fmla="*/ 2432579 h 3217160"/>
              <a:gd name="connsiteX19" fmla="*/ 734692 w 3405763"/>
              <a:gd name="connsiteY19" fmla="*/ 2842154 h 3217160"/>
              <a:gd name="connsiteX20" fmla="*/ 1201417 w 3405763"/>
              <a:gd name="connsiteY20" fmla="*/ 2051579 h 3217160"/>
              <a:gd name="connsiteX21" fmla="*/ 820418 w 3405763"/>
              <a:gd name="connsiteY21" fmla="*/ 2042054 h 3217160"/>
              <a:gd name="connsiteX22" fmla="*/ 982342 w 3405763"/>
              <a:gd name="connsiteY22" fmla="*/ 1708679 h 3217160"/>
              <a:gd name="connsiteX23" fmla="*/ 10788 w 3405763"/>
              <a:gd name="connsiteY23" fmla="*/ 1368955 h 3217160"/>
              <a:gd name="connsiteX0" fmla="*/ 10788 w 3405763"/>
              <a:gd name="connsiteY0" fmla="*/ 1368955 h 3217160"/>
              <a:gd name="connsiteX1" fmla="*/ 1410964 w 3405763"/>
              <a:gd name="connsiteY1" fmla="*/ 1029231 h 3217160"/>
              <a:gd name="connsiteX2" fmla="*/ 953764 w 3405763"/>
              <a:gd name="connsiteY2" fmla="*/ 114830 h 3217160"/>
              <a:gd name="connsiteX3" fmla="*/ 1715764 w 3405763"/>
              <a:gd name="connsiteY3" fmla="*/ 813331 h 3217160"/>
              <a:gd name="connsiteX4" fmla="*/ 1860226 w 3405763"/>
              <a:gd name="connsiteY4" fmla="*/ 191030 h 3217160"/>
              <a:gd name="connsiteX5" fmla="*/ 2122164 w 3405763"/>
              <a:gd name="connsiteY5" fmla="*/ 826030 h 3217160"/>
              <a:gd name="connsiteX6" fmla="*/ 2985763 w 3405763"/>
              <a:gd name="connsiteY6" fmla="*/ 114830 h 3217160"/>
              <a:gd name="connsiteX7" fmla="*/ 2493638 w 3405763"/>
              <a:gd name="connsiteY7" fmla="*/ 1141942 h 3217160"/>
              <a:gd name="connsiteX8" fmla="*/ 2944490 w 3405763"/>
              <a:gd name="connsiteY8" fmla="*/ 1205443 h 3217160"/>
              <a:gd name="connsiteX9" fmla="*/ 2706365 w 3405763"/>
              <a:gd name="connsiteY9" fmla="*/ 1608668 h 3217160"/>
              <a:gd name="connsiteX10" fmla="*/ 3220715 w 3405763"/>
              <a:gd name="connsiteY10" fmla="*/ 1684868 h 3217160"/>
              <a:gd name="connsiteX11" fmla="*/ 3401691 w 3405763"/>
              <a:gd name="connsiteY11" fmla="*/ 1965855 h 3217160"/>
              <a:gd name="connsiteX12" fmla="*/ 3254051 w 3405763"/>
              <a:gd name="connsiteY12" fmla="*/ 2150005 h 3217160"/>
              <a:gd name="connsiteX13" fmla="*/ 2601592 w 3405763"/>
              <a:gd name="connsiteY13" fmla="*/ 2075393 h 3217160"/>
              <a:gd name="connsiteX14" fmla="*/ 3354067 w 3405763"/>
              <a:gd name="connsiteY14" fmla="*/ 3013605 h 3217160"/>
              <a:gd name="connsiteX15" fmla="*/ 2382517 w 3405763"/>
              <a:gd name="connsiteY15" fmla="*/ 2375429 h 3217160"/>
              <a:gd name="connsiteX16" fmla="*/ 2239642 w 3405763"/>
              <a:gd name="connsiteY16" fmla="*/ 2708804 h 3217160"/>
              <a:gd name="connsiteX17" fmla="*/ 1625276 w 3405763"/>
              <a:gd name="connsiteY17" fmla="*/ 2918355 h 3217160"/>
              <a:gd name="connsiteX18" fmla="*/ 1506217 w 3405763"/>
              <a:gd name="connsiteY18" fmla="*/ 2432579 h 3217160"/>
              <a:gd name="connsiteX19" fmla="*/ 734692 w 3405763"/>
              <a:gd name="connsiteY19" fmla="*/ 2842154 h 3217160"/>
              <a:gd name="connsiteX20" fmla="*/ 1201417 w 3405763"/>
              <a:gd name="connsiteY20" fmla="*/ 2051579 h 3217160"/>
              <a:gd name="connsiteX21" fmla="*/ 820418 w 3405763"/>
              <a:gd name="connsiteY21" fmla="*/ 2042054 h 3217160"/>
              <a:gd name="connsiteX22" fmla="*/ 982342 w 3405763"/>
              <a:gd name="connsiteY22" fmla="*/ 1708679 h 3217160"/>
              <a:gd name="connsiteX23" fmla="*/ 10788 w 3405763"/>
              <a:gd name="connsiteY23" fmla="*/ 1368955 h 3217160"/>
              <a:gd name="connsiteX0" fmla="*/ 10788 w 3405763"/>
              <a:gd name="connsiteY0" fmla="*/ 1368955 h 3217160"/>
              <a:gd name="connsiteX1" fmla="*/ 1410964 w 3405763"/>
              <a:gd name="connsiteY1" fmla="*/ 1029231 h 3217160"/>
              <a:gd name="connsiteX2" fmla="*/ 953764 w 3405763"/>
              <a:gd name="connsiteY2" fmla="*/ 114830 h 3217160"/>
              <a:gd name="connsiteX3" fmla="*/ 1715764 w 3405763"/>
              <a:gd name="connsiteY3" fmla="*/ 813331 h 3217160"/>
              <a:gd name="connsiteX4" fmla="*/ 1860226 w 3405763"/>
              <a:gd name="connsiteY4" fmla="*/ 191030 h 3217160"/>
              <a:gd name="connsiteX5" fmla="*/ 2122164 w 3405763"/>
              <a:gd name="connsiteY5" fmla="*/ 826030 h 3217160"/>
              <a:gd name="connsiteX6" fmla="*/ 2985763 w 3405763"/>
              <a:gd name="connsiteY6" fmla="*/ 114830 h 3217160"/>
              <a:gd name="connsiteX7" fmla="*/ 2493638 w 3405763"/>
              <a:gd name="connsiteY7" fmla="*/ 1141942 h 3217160"/>
              <a:gd name="connsiteX8" fmla="*/ 2944490 w 3405763"/>
              <a:gd name="connsiteY8" fmla="*/ 1205443 h 3217160"/>
              <a:gd name="connsiteX9" fmla="*/ 2706365 w 3405763"/>
              <a:gd name="connsiteY9" fmla="*/ 1608668 h 3217160"/>
              <a:gd name="connsiteX10" fmla="*/ 3220715 w 3405763"/>
              <a:gd name="connsiteY10" fmla="*/ 1684868 h 3217160"/>
              <a:gd name="connsiteX11" fmla="*/ 3401691 w 3405763"/>
              <a:gd name="connsiteY11" fmla="*/ 1965855 h 3217160"/>
              <a:gd name="connsiteX12" fmla="*/ 3254051 w 3405763"/>
              <a:gd name="connsiteY12" fmla="*/ 2150005 h 3217160"/>
              <a:gd name="connsiteX13" fmla="*/ 2601592 w 3405763"/>
              <a:gd name="connsiteY13" fmla="*/ 2075393 h 3217160"/>
              <a:gd name="connsiteX14" fmla="*/ 3354067 w 3405763"/>
              <a:gd name="connsiteY14" fmla="*/ 3013605 h 3217160"/>
              <a:gd name="connsiteX15" fmla="*/ 2382517 w 3405763"/>
              <a:gd name="connsiteY15" fmla="*/ 2375429 h 3217160"/>
              <a:gd name="connsiteX16" fmla="*/ 2239642 w 3405763"/>
              <a:gd name="connsiteY16" fmla="*/ 2708804 h 3217160"/>
              <a:gd name="connsiteX17" fmla="*/ 1625276 w 3405763"/>
              <a:gd name="connsiteY17" fmla="*/ 2918355 h 3217160"/>
              <a:gd name="connsiteX18" fmla="*/ 1506217 w 3405763"/>
              <a:gd name="connsiteY18" fmla="*/ 2432579 h 3217160"/>
              <a:gd name="connsiteX19" fmla="*/ 734692 w 3405763"/>
              <a:gd name="connsiteY19" fmla="*/ 2842154 h 3217160"/>
              <a:gd name="connsiteX20" fmla="*/ 1201417 w 3405763"/>
              <a:gd name="connsiteY20" fmla="*/ 2051579 h 3217160"/>
              <a:gd name="connsiteX21" fmla="*/ 820418 w 3405763"/>
              <a:gd name="connsiteY21" fmla="*/ 2042054 h 3217160"/>
              <a:gd name="connsiteX22" fmla="*/ 982342 w 3405763"/>
              <a:gd name="connsiteY22" fmla="*/ 1708679 h 3217160"/>
              <a:gd name="connsiteX23" fmla="*/ 10788 w 3405763"/>
              <a:gd name="connsiteY23" fmla="*/ 1368955 h 3217160"/>
              <a:gd name="connsiteX0" fmla="*/ 5340 w 3400315"/>
              <a:gd name="connsiteY0" fmla="*/ 1368955 h 3217160"/>
              <a:gd name="connsiteX1" fmla="*/ 1405516 w 3400315"/>
              <a:gd name="connsiteY1" fmla="*/ 1029231 h 3217160"/>
              <a:gd name="connsiteX2" fmla="*/ 948316 w 3400315"/>
              <a:gd name="connsiteY2" fmla="*/ 114830 h 3217160"/>
              <a:gd name="connsiteX3" fmla="*/ 1710316 w 3400315"/>
              <a:gd name="connsiteY3" fmla="*/ 813331 h 3217160"/>
              <a:gd name="connsiteX4" fmla="*/ 1854778 w 3400315"/>
              <a:gd name="connsiteY4" fmla="*/ 191030 h 3217160"/>
              <a:gd name="connsiteX5" fmla="*/ 2116716 w 3400315"/>
              <a:gd name="connsiteY5" fmla="*/ 826030 h 3217160"/>
              <a:gd name="connsiteX6" fmla="*/ 2980315 w 3400315"/>
              <a:gd name="connsiteY6" fmla="*/ 114830 h 3217160"/>
              <a:gd name="connsiteX7" fmla="*/ 2488190 w 3400315"/>
              <a:gd name="connsiteY7" fmla="*/ 1141942 h 3217160"/>
              <a:gd name="connsiteX8" fmla="*/ 2939042 w 3400315"/>
              <a:gd name="connsiteY8" fmla="*/ 1205443 h 3217160"/>
              <a:gd name="connsiteX9" fmla="*/ 2700917 w 3400315"/>
              <a:gd name="connsiteY9" fmla="*/ 1608668 h 3217160"/>
              <a:gd name="connsiteX10" fmla="*/ 3215267 w 3400315"/>
              <a:gd name="connsiteY10" fmla="*/ 1684868 h 3217160"/>
              <a:gd name="connsiteX11" fmla="*/ 3396243 w 3400315"/>
              <a:gd name="connsiteY11" fmla="*/ 1965855 h 3217160"/>
              <a:gd name="connsiteX12" fmla="*/ 3248603 w 3400315"/>
              <a:gd name="connsiteY12" fmla="*/ 2150005 h 3217160"/>
              <a:gd name="connsiteX13" fmla="*/ 2596144 w 3400315"/>
              <a:gd name="connsiteY13" fmla="*/ 2075393 h 3217160"/>
              <a:gd name="connsiteX14" fmla="*/ 3348619 w 3400315"/>
              <a:gd name="connsiteY14" fmla="*/ 3013605 h 3217160"/>
              <a:gd name="connsiteX15" fmla="*/ 2377069 w 3400315"/>
              <a:gd name="connsiteY15" fmla="*/ 2375429 h 3217160"/>
              <a:gd name="connsiteX16" fmla="*/ 2234194 w 3400315"/>
              <a:gd name="connsiteY16" fmla="*/ 2708804 h 3217160"/>
              <a:gd name="connsiteX17" fmla="*/ 1619828 w 3400315"/>
              <a:gd name="connsiteY17" fmla="*/ 2918355 h 3217160"/>
              <a:gd name="connsiteX18" fmla="*/ 1500769 w 3400315"/>
              <a:gd name="connsiteY18" fmla="*/ 2432579 h 3217160"/>
              <a:gd name="connsiteX19" fmla="*/ 729244 w 3400315"/>
              <a:gd name="connsiteY19" fmla="*/ 2842154 h 3217160"/>
              <a:gd name="connsiteX20" fmla="*/ 1195969 w 3400315"/>
              <a:gd name="connsiteY20" fmla="*/ 2051579 h 3217160"/>
              <a:gd name="connsiteX21" fmla="*/ 814970 w 3400315"/>
              <a:gd name="connsiteY21" fmla="*/ 2042054 h 3217160"/>
              <a:gd name="connsiteX22" fmla="*/ 976894 w 3400315"/>
              <a:gd name="connsiteY22" fmla="*/ 1708679 h 3217160"/>
              <a:gd name="connsiteX23" fmla="*/ 5340 w 3400315"/>
              <a:gd name="connsiteY23" fmla="*/ 1368955 h 3217160"/>
              <a:gd name="connsiteX0" fmla="*/ 6148 w 3401123"/>
              <a:gd name="connsiteY0" fmla="*/ 1368955 h 3217160"/>
              <a:gd name="connsiteX1" fmla="*/ 1406324 w 3401123"/>
              <a:gd name="connsiteY1" fmla="*/ 1029231 h 3217160"/>
              <a:gd name="connsiteX2" fmla="*/ 949124 w 3401123"/>
              <a:gd name="connsiteY2" fmla="*/ 114830 h 3217160"/>
              <a:gd name="connsiteX3" fmla="*/ 1711124 w 3401123"/>
              <a:gd name="connsiteY3" fmla="*/ 813331 h 3217160"/>
              <a:gd name="connsiteX4" fmla="*/ 1855586 w 3401123"/>
              <a:gd name="connsiteY4" fmla="*/ 191030 h 3217160"/>
              <a:gd name="connsiteX5" fmla="*/ 2117524 w 3401123"/>
              <a:gd name="connsiteY5" fmla="*/ 826030 h 3217160"/>
              <a:gd name="connsiteX6" fmla="*/ 2981123 w 3401123"/>
              <a:gd name="connsiteY6" fmla="*/ 114830 h 3217160"/>
              <a:gd name="connsiteX7" fmla="*/ 2488998 w 3401123"/>
              <a:gd name="connsiteY7" fmla="*/ 1141942 h 3217160"/>
              <a:gd name="connsiteX8" fmla="*/ 2939850 w 3401123"/>
              <a:gd name="connsiteY8" fmla="*/ 1205443 h 3217160"/>
              <a:gd name="connsiteX9" fmla="*/ 2701725 w 3401123"/>
              <a:gd name="connsiteY9" fmla="*/ 1608668 h 3217160"/>
              <a:gd name="connsiteX10" fmla="*/ 3216075 w 3401123"/>
              <a:gd name="connsiteY10" fmla="*/ 1684868 h 3217160"/>
              <a:gd name="connsiteX11" fmla="*/ 3397051 w 3401123"/>
              <a:gd name="connsiteY11" fmla="*/ 1965855 h 3217160"/>
              <a:gd name="connsiteX12" fmla="*/ 3249411 w 3401123"/>
              <a:gd name="connsiteY12" fmla="*/ 2150005 h 3217160"/>
              <a:gd name="connsiteX13" fmla="*/ 2596952 w 3401123"/>
              <a:gd name="connsiteY13" fmla="*/ 2075393 h 3217160"/>
              <a:gd name="connsiteX14" fmla="*/ 3349427 w 3401123"/>
              <a:gd name="connsiteY14" fmla="*/ 3013605 h 3217160"/>
              <a:gd name="connsiteX15" fmla="*/ 2377877 w 3401123"/>
              <a:gd name="connsiteY15" fmla="*/ 2375429 h 3217160"/>
              <a:gd name="connsiteX16" fmla="*/ 2235002 w 3401123"/>
              <a:gd name="connsiteY16" fmla="*/ 2708804 h 3217160"/>
              <a:gd name="connsiteX17" fmla="*/ 1620636 w 3401123"/>
              <a:gd name="connsiteY17" fmla="*/ 2918355 h 3217160"/>
              <a:gd name="connsiteX18" fmla="*/ 1501577 w 3401123"/>
              <a:gd name="connsiteY18" fmla="*/ 2432579 h 3217160"/>
              <a:gd name="connsiteX19" fmla="*/ 730052 w 3401123"/>
              <a:gd name="connsiteY19" fmla="*/ 2842154 h 3217160"/>
              <a:gd name="connsiteX20" fmla="*/ 1196777 w 3401123"/>
              <a:gd name="connsiteY20" fmla="*/ 2051579 h 3217160"/>
              <a:gd name="connsiteX21" fmla="*/ 815778 w 3401123"/>
              <a:gd name="connsiteY21" fmla="*/ 2042054 h 3217160"/>
              <a:gd name="connsiteX22" fmla="*/ 977702 w 3401123"/>
              <a:gd name="connsiteY22" fmla="*/ 1708679 h 3217160"/>
              <a:gd name="connsiteX23" fmla="*/ 6148 w 3401123"/>
              <a:gd name="connsiteY23" fmla="*/ 1368955 h 3217160"/>
              <a:gd name="connsiteX0" fmla="*/ 1163 w 3396138"/>
              <a:gd name="connsiteY0" fmla="*/ 1368955 h 3217160"/>
              <a:gd name="connsiteX1" fmla="*/ 1401339 w 3396138"/>
              <a:gd name="connsiteY1" fmla="*/ 1029231 h 3217160"/>
              <a:gd name="connsiteX2" fmla="*/ 944139 w 3396138"/>
              <a:gd name="connsiteY2" fmla="*/ 114830 h 3217160"/>
              <a:gd name="connsiteX3" fmla="*/ 1706139 w 3396138"/>
              <a:gd name="connsiteY3" fmla="*/ 813331 h 3217160"/>
              <a:gd name="connsiteX4" fmla="*/ 1850601 w 3396138"/>
              <a:gd name="connsiteY4" fmla="*/ 191030 h 3217160"/>
              <a:gd name="connsiteX5" fmla="*/ 2112539 w 3396138"/>
              <a:gd name="connsiteY5" fmla="*/ 826030 h 3217160"/>
              <a:gd name="connsiteX6" fmla="*/ 2976138 w 3396138"/>
              <a:gd name="connsiteY6" fmla="*/ 114830 h 3217160"/>
              <a:gd name="connsiteX7" fmla="*/ 2484013 w 3396138"/>
              <a:gd name="connsiteY7" fmla="*/ 1141942 h 3217160"/>
              <a:gd name="connsiteX8" fmla="*/ 2934865 w 3396138"/>
              <a:gd name="connsiteY8" fmla="*/ 1205443 h 3217160"/>
              <a:gd name="connsiteX9" fmla="*/ 2696740 w 3396138"/>
              <a:gd name="connsiteY9" fmla="*/ 1608668 h 3217160"/>
              <a:gd name="connsiteX10" fmla="*/ 3211090 w 3396138"/>
              <a:gd name="connsiteY10" fmla="*/ 1684868 h 3217160"/>
              <a:gd name="connsiteX11" fmla="*/ 3392066 w 3396138"/>
              <a:gd name="connsiteY11" fmla="*/ 1965855 h 3217160"/>
              <a:gd name="connsiteX12" fmla="*/ 3244426 w 3396138"/>
              <a:gd name="connsiteY12" fmla="*/ 2150005 h 3217160"/>
              <a:gd name="connsiteX13" fmla="*/ 2591967 w 3396138"/>
              <a:gd name="connsiteY13" fmla="*/ 2075393 h 3217160"/>
              <a:gd name="connsiteX14" fmla="*/ 3344442 w 3396138"/>
              <a:gd name="connsiteY14" fmla="*/ 3013605 h 3217160"/>
              <a:gd name="connsiteX15" fmla="*/ 2372892 w 3396138"/>
              <a:gd name="connsiteY15" fmla="*/ 2375429 h 3217160"/>
              <a:gd name="connsiteX16" fmla="*/ 2230017 w 3396138"/>
              <a:gd name="connsiteY16" fmla="*/ 2708804 h 3217160"/>
              <a:gd name="connsiteX17" fmla="*/ 1615651 w 3396138"/>
              <a:gd name="connsiteY17" fmla="*/ 2918355 h 3217160"/>
              <a:gd name="connsiteX18" fmla="*/ 1496592 w 3396138"/>
              <a:gd name="connsiteY18" fmla="*/ 2432579 h 3217160"/>
              <a:gd name="connsiteX19" fmla="*/ 725067 w 3396138"/>
              <a:gd name="connsiteY19" fmla="*/ 2842154 h 3217160"/>
              <a:gd name="connsiteX20" fmla="*/ 1191792 w 3396138"/>
              <a:gd name="connsiteY20" fmla="*/ 2051579 h 3217160"/>
              <a:gd name="connsiteX21" fmla="*/ 810793 w 3396138"/>
              <a:gd name="connsiteY21" fmla="*/ 2042054 h 3217160"/>
              <a:gd name="connsiteX22" fmla="*/ 972717 w 3396138"/>
              <a:gd name="connsiteY22" fmla="*/ 1708679 h 3217160"/>
              <a:gd name="connsiteX23" fmla="*/ 1163 w 3396138"/>
              <a:gd name="connsiteY23" fmla="*/ 1368955 h 3217160"/>
              <a:gd name="connsiteX0" fmla="*/ 3 w 3394978"/>
              <a:gd name="connsiteY0" fmla="*/ 1368955 h 3217160"/>
              <a:gd name="connsiteX1" fmla="*/ 962032 w 3394978"/>
              <a:gd name="connsiteY1" fmla="*/ 860954 h 3217160"/>
              <a:gd name="connsiteX2" fmla="*/ 1400179 w 3394978"/>
              <a:gd name="connsiteY2" fmla="*/ 1029231 h 3217160"/>
              <a:gd name="connsiteX3" fmla="*/ 942979 w 3394978"/>
              <a:gd name="connsiteY3" fmla="*/ 114830 h 3217160"/>
              <a:gd name="connsiteX4" fmla="*/ 1704979 w 3394978"/>
              <a:gd name="connsiteY4" fmla="*/ 813331 h 3217160"/>
              <a:gd name="connsiteX5" fmla="*/ 1849441 w 3394978"/>
              <a:gd name="connsiteY5" fmla="*/ 191030 h 3217160"/>
              <a:gd name="connsiteX6" fmla="*/ 2111379 w 3394978"/>
              <a:gd name="connsiteY6" fmla="*/ 826030 h 3217160"/>
              <a:gd name="connsiteX7" fmla="*/ 2974978 w 3394978"/>
              <a:gd name="connsiteY7" fmla="*/ 114830 h 3217160"/>
              <a:gd name="connsiteX8" fmla="*/ 2482853 w 3394978"/>
              <a:gd name="connsiteY8" fmla="*/ 1141942 h 3217160"/>
              <a:gd name="connsiteX9" fmla="*/ 2933705 w 3394978"/>
              <a:gd name="connsiteY9" fmla="*/ 1205443 h 3217160"/>
              <a:gd name="connsiteX10" fmla="*/ 2695580 w 3394978"/>
              <a:gd name="connsiteY10" fmla="*/ 1608668 h 3217160"/>
              <a:gd name="connsiteX11" fmla="*/ 3209930 w 3394978"/>
              <a:gd name="connsiteY11" fmla="*/ 1684868 h 3217160"/>
              <a:gd name="connsiteX12" fmla="*/ 3390906 w 3394978"/>
              <a:gd name="connsiteY12" fmla="*/ 1965855 h 3217160"/>
              <a:gd name="connsiteX13" fmla="*/ 3243266 w 3394978"/>
              <a:gd name="connsiteY13" fmla="*/ 2150005 h 3217160"/>
              <a:gd name="connsiteX14" fmla="*/ 2590807 w 3394978"/>
              <a:gd name="connsiteY14" fmla="*/ 2075393 h 3217160"/>
              <a:gd name="connsiteX15" fmla="*/ 3343282 w 3394978"/>
              <a:gd name="connsiteY15" fmla="*/ 3013605 h 3217160"/>
              <a:gd name="connsiteX16" fmla="*/ 2371732 w 3394978"/>
              <a:gd name="connsiteY16" fmla="*/ 2375429 h 3217160"/>
              <a:gd name="connsiteX17" fmla="*/ 2228857 w 3394978"/>
              <a:gd name="connsiteY17" fmla="*/ 2708804 h 3217160"/>
              <a:gd name="connsiteX18" fmla="*/ 1614491 w 3394978"/>
              <a:gd name="connsiteY18" fmla="*/ 2918355 h 3217160"/>
              <a:gd name="connsiteX19" fmla="*/ 1495432 w 3394978"/>
              <a:gd name="connsiteY19" fmla="*/ 2432579 h 3217160"/>
              <a:gd name="connsiteX20" fmla="*/ 723907 w 3394978"/>
              <a:gd name="connsiteY20" fmla="*/ 2842154 h 3217160"/>
              <a:gd name="connsiteX21" fmla="*/ 1190632 w 3394978"/>
              <a:gd name="connsiteY21" fmla="*/ 2051579 h 3217160"/>
              <a:gd name="connsiteX22" fmla="*/ 809633 w 3394978"/>
              <a:gd name="connsiteY22" fmla="*/ 2042054 h 3217160"/>
              <a:gd name="connsiteX23" fmla="*/ 971557 w 3394978"/>
              <a:gd name="connsiteY23" fmla="*/ 1708679 h 3217160"/>
              <a:gd name="connsiteX24" fmla="*/ 3 w 3394978"/>
              <a:gd name="connsiteY24" fmla="*/ 1368955 h 3217160"/>
              <a:gd name="connsiteX0" fmla="*/ 0 w 3394975"/>
              <a:gd name="connsiteY0" fmla="*/ 1368955 h 3217160"/>
              <a:gd name="connsiteX1" fmla="*/ 971554 w 3394975"/>
              <a:gd name="connsiteY1" fmla="*/ 1327679 h 3217160"/>
              <a:gd name="connsiteX2" fmla="*/ 962029 w 3394975"/>
              <a:gd name="connsiteY2" fmla="*/ 860954 h 3217160"/>
              <a:gd name="connsiteX3" fmla="*/ 1400176 w 3394975"/>
              <a:gd name="connsiteY3" fmla="*/ 1029231 h 3217160"/>
              <a:gd name="connsiteX4" fmla="*/ 942976 w 3394975"/>
              <a:gd name="connsiteY4" fmla="*/ 114830 h 3217160"/>
              <a:gd name="connsiteX5" fmla="*/ 1704976 w 3394975"/>
              <a:gd name="connsiteY5" fmla="*/ 813331 h 3217160"/>
              <a:gd name="connsiteX6" fmla="*/ 1849438 w 3394975"/>
              <a:gd name="connsiteY6" fmla="*/ 191030 h 3217160"/>
              <a:gd name="connsiteX7" fmla="*/ 2111376 w 3394975"/>
              <a:gd name="connsiteY7" fmla="*/ 826030 h 3217160"/>
              <a:gd name="connsiteX8" fmla="*/ 2974975 w 3394975"/>
              <a:gd name="connsiteY8" fmla="*/ 114830 h 3217160"/>
              <a:gd name="connsiteX9" fmla="*/ 2482850 w 3394975"/>
              <a:gd name="connsiteY9" fmla="*/ 1141942 h 3217160"/>
              <a:gd name="connsiteX10" fmla="*/ 2933702 w 3394975"/>
              <a:gd name="connsiteY10" fmla="*/ 1205443 h 3217160"/>
              <a:gd name="connsiteX11" fmla="*/ 2695577 w 3394975"/>
              <a:gd name="connsiteY11" fmla="*/ 1608668 h 3217160"/>
              <a:gd name="connsiteX12" fmla="*/ 3209927 w 3394975"/>
              <a:gd name="connsiteY12" fmla="*/ 1684868 h 3217160"/>
              <a:gd name="connsiteX13" fmla="*/ 3390903 w 3394975"/>
              <a:gd name="connsiteY13" fmla="*/ 1965855 h 3217160"/>
              <a:gd name="connsiteX14" fmla="*/ 3243263 w 3394975"/>
              <a:gd name="connsiteY14" fmla="*/ 2150005 h 3217160"/>
              <a:gd name="connsiteX15" fmla="*/ 2590804 w 3394975"/>
              <a:gd name="connsiteY15" fmla="*/ 2075393 h 3217160"/>
              <a:gd name="connsiteX16" fmla="*/ 3343279 w 3394975"/>
              <a:gd name="connsiteY16" fmla="*/ 3013605 h 3217160"/>
              <a:gd name="connsiteX17" fmla="*/ 2371729 w 3394975"/>
              <a:gd name="connsiteY17" fmla="*/ 2375429 h 3217160"/>
              <a:gd name="connsiteX18" fmla="*/ 2228854 w 3394975"/>
              <a:gd name="connsiteY18" fmla="*/ 2708804 h 3217160"/>
              <a:gd name="connsiteX19" fmla="*/ 1614488 w 3394975"/>
              <a:gd name="connsiteY19" fmla="*/ 2918355 h 3217160"/>
              <a:gd name="connsiteX20" fmla="*/ 1495429 w 3394975"/>
              <a:gd name="connsiteY20" fmla="*/ 2432579 h 3217160"/>
              <a:gd name="connsiteX21" fmla="*/ 723904 w 3394975"/>
              <a:gd name="connsiteY21" fmla="*/ 2842154 h 3217160"/>
              <a:gd name="connsiteX22" fmla="*/ 1190629 w 3394975"/>
              <a:gd name="connsiteY22" fmla="*/ 2051579 h 3217160"/>
              <a:gd name="connsiteX23" fmla="*/ 809630 w 3394975"/>
              <a:gd name="connsiteY23" fmla="*/ 2042054 h 3217160"/>
              <a:gd name="connsiteX24" fmla="*/ 971554 w 3394975"/>
              <a:gd name="connsiteY24" fmla="*/ 1708679 h 3217160"/>
              <a:gd name="connsiteX25" fmla="*/ 0 w 3394975"/>
              <a:gd name="connsiteY25" fmla="*/ 1368955 h 3217160"/>
              <a:gd name="connsiteX0" fmla="*/ 29861 w 3424836"/>
              <a:gd name="connsiteY0" fmla="*/ 1368955 h 3217160"/>
              <a:gd name="connsiteX1" fmla="*/ 1001415 w 3424836"/>
              <a:gd name="connsiteY1" fmla="*/ 1327679 h 3217160"/>
              <a:gd name="connsiteX2" fmla="*/ 991890 w 3424836"/>
              <a:gd name="connsiteY2" fmla="*/ 860954 h 3217160"/>
              <a:gd name="connsiteX3" fmla="*/ 1430037 w 3424836"/>
              <a:gd name="connsiteY3" fmla="*/ 1029231 h 3217160"/>
              <a:gd name="connsiteX4" fmla="*/ 972837 w 3424836"/>
              <a:gd name="connsiteY4" fmla="*/ 114830 h 3217160"/>
              <a:gd name="connsiteX5" fmla="*/ 1734837 w 3424836"/>
              <a:gd name="connsiteY5" fmla="*/ 813331 h 3217160"/>
              <a:gd name="connsiteX6" fmla="*/ 1879299 w 3424836"/>
              <a:gd name="connsiteY6" fmla="*/ 191030 h 3217160"/>
              <a:gd name="connsiteX7" fmla="*/ 2141237 w 3424836"/>
              <a:gd name="connsiteY7" fmla="*/ 826030 h 3217160"/>
              <a:gd name="connsiteX8" fmla="*/ 3004836 w 3424836"/>
              <a:gd name="connsiteY8" fmla="*/ 114830 h 3217160"/>
              <a:gd name="connsiteX9" fmla="*/ 2512711 w 3424836"/>
              <a:gd name="connsiteY9" fmla="*/ 1141942 h 3217160"/>
              <a:gd name="connsiteX10" fmla="*/ 2963563 w 3424836"/>
              <a:gd name="connsiteY10" fmla="*/ 1205443 h 3217160"/>
              <a:gd name="connsiteX11" fmla="*/ 2725438 w 3424836"/>
              <a:gd name="connsiteY11" fmla="*/ 1608668 h 3217160"/>
              <a:gd name="connsiteX12" fmla="*/ 3239788 w 3424836"/>
              <a:gd name="connsiteY12" fmla="*/ 1684868 h 3217160"/>
              <a:gd name="connsiteX13" fmla="*/ 3420764 w 3424836"/>
              <a:gd name="connsiteY13" fmla="*/ 1965855 h 3217160"/>
              <a:gd name="connsiteX14" fmla="*/ 3273124 w 3424836"/>
              <a:gd name="connsiteY14" fmla="*/ 2150005 h 3217160"/>
              <a:gd name="connsiteX15" fmla="*/ 2620665 w 3424836"/>
              <a:gd name="connsiteY15" fmla="*/ 2075393 h 3217160"/>
              <a:gd name="connsiteX16" fmla="*/ 3373140 w 3424836"/>
              <a:gd name="connsiteY16" fmla="*/ 3013605 h 3217160"/>
              <a:gd name="connsiteX17" fmla="*/ 2401590 w 3424836"/>
              <a:gd name="connsiteY17" fmla="*/ 2375429 h 3217160"/>
              <a:gd name="connsiteX18" fmla="*/ 2258715 w 3424836"/>
              <a:gd name="connsiteY18" fmla="*/ 2708804 h 3217160"/>
              <a:gd name="connsiteX19" fmla="*/ 1644349 w 3424836"/>
              <a:gd name="connsiteY19" fmla="*/ 2918355 h 3217160"/>
              <a:gd name="connsiteX20" fmla="*/ 1525290 w 3424836"/>
              <a:gd name="connsiteY20" fmla="*/ 2432579 h 3217160"/>
              <a:gd name="connsiteX21" fmla="*/ 753765 w 3424836"/>
              <a:gd name="connsiteY21" fmla="*/ 2842154 h 3217160"/>
              <a:gd name="connsiteX22" fmla="*/ 1220490 w 3424836"/>
              <a:gd name="connsiteY22" fmla="*/ 2051579 h 3217160"/>
              <a:gd name="connsiteX23" fmla="*/ 839491 w 3424836"/>
              <a:gd name="connsiteY23" fmla="*/ 2042054 h 3217160"/>
              <a:gd name="connsiteX24" fmla="*/ 1001415 w 3424836"/>
              <a:gd name="connsiteY24" fmla="*/ 1708679 h 3217160"/>
              <a:gd name="connsiteX25" fmla="*/ 29861 w 3424836"/>
              <a:gd name="connsiteY25" fmla="*/ 1368955 h 3217160"/>
              <a:gd name="connsiteX0" fmla="*/ 27385 w 3422360"/>
              <a:gd name="connsiteY0" fmla="*/ 1368955 h 3217160"/>
              <a:gd name="connsiteX1" fmla="*/ 998939 w 3422360"/>
              <a:gd name="connsiteY1" fmla="*/ 1327679 h 3217160"/>
              <a:gd name="connsiteX2" fmla="*/ 989414 w 3422360"/>
              <a:gd name="connsiteY2" fmla="*/ 860954 h 3217160"/>
              <a:gd name="connsiteX3" fmla="*/ 1427561 w 3422360"/>
              <a:gd name="connsiteY3" fmla="*/ 1029231 h 3217160"/>
              <a:gd name="connsiteX4" fmla="*/ 970361 w 3422360"/>
              <a:gd name="connsiteY4" fmla="*/ 114830 h 3217160"/>
              <a:gd name="connsiteX5" fmla="*/ 1732361 w 3422360"/>
              <a:gd name="connsiteY5" fmla="*/ 813331 h 3217160"/>
              <a:gd name="connsiteX6" fmla="*/ 1876823 w 3422360"/>
              <a:gd name="connsiteY6" fmla="*/ 191030 h 3217160"/>
              <a:gd name="connsiteX7" fmla="*/ 2138761 w 3422360"/>
              <a:gd name="connsiteY7" fmla="*/ 826030 h 3217160"/>
              <a:gd name="connsiteX8" fmla="*/ 3002360 w 3422360"/>
              <a:gd name="connsiteY8" fmla="*/ 114830 h 3217160"/>
              <a:gd name="connsiteX9" fmla="*/ 2510235 w 3422360"/>
              <a:gd name="connsiteY9" fmla="*/ 1141942 h 3217160"/>
              <a:gd name="connsiteX10" fmla="*/ 2961087 w 3422360"/>
              <a:gd name="connsiteY10" fmla="*/ 1205443 h 3217160"/>
              <a:gd name="connsiteX11" fmla="*/ 2722962 w 3422360"/>
              <a:gd name="connsiteY11" fmla="*/ 1608668 h 3217160"/>
              <a:gd name="connsiteX12" fmla="*/ 3237312 w 3422360"/>
              <a:gd name="connsiteY12" fmla="*/ 1684868 h 3217160"/>
              <a:gd name="connsiteX13" fmla="*/ 3418288 w 3422360"/>
              <a:gd name="connsiteY13" fmla="*/ 1965855 h 3217160"/>
              <a:gd name="connsiteX14" fmla="*/ 3270648 w 3422360"/>
              <a:gd name="connsiteY14" fmla="*/ 2150005 h 3217160"/>
              <a:gd name="connsiteX15" fmla="*/ 2618189 w 3422360"/>
              <a:gd name="connsiteY15" fmla="*/ 2075393 h 3217160"/>
              <a:gd name="connsiteX16" fmla="*/ 3370664 w 3422360"/>
              <a:gd name="connsiteY16" fmla="*/ 3013605 h 3217160"/>
              <a:gd name="connsiteX17" fmla="*/ 2399114 w 3422360"/>
              <a:gd name="connsiteY17" fmla="*/ 2375429 h 3217160"/>
              <a:gd name="connsiteX18" fmla="*/ 2256239 w 3422360"/>
              <a:gd name="connsiteY18" fmla="*/ 2708804 h 3217160"/>
              <a:gd name="connsiteX19" fmla="*/ 1641873 w 3422360"/>
              <a:gd name="connsiteY19" fmla="*/ 2918355 h 3217160"/>
              <a:gd name="connsiteX20" fmla="*/ 1522814 w 3422360"/>
              <a:gd name="connsiteY20" fmla="*/ 2432579 h 3217160"/>
              <a:gd name="connsiteX21" fmla="*/ 751289 w 3422360"/>
              <a:gd name="connsiteY21" fmla="*/ 2842154 h 3217160"/>
              <a:gd name="connsiteX22" fmla="*/ 1218014 w 3422360"/>
              <a:gd name="connsiteY22" fmla="*/ 2051579 h 3217160"/>
              <a:gd name="connsiteX23" fmla="*/ 837015 w 3422360"/>
              <a:gd name="connsiteY23" fmla="*/ 2042054 h 3217160"/>
              <a:gd name="connsiteX24" fmla="*/ 998939 w 3422360"/>
              <a:gd name="connsiteY24" fmla="*/ 1708679 h 3217160"/>
              <a:gd name="connsiteX25" fmla="*/ 27385 w 3422360"/>
              <a:gd name="connsiteY25" fmla="*/ 1368955 h 3217160"/>
              <a:gd name="connsiteX0" fmla="*/ 8822 w 3403797"/>
              <a:gd name="connsiteY0" fmla="*/ 1368955 h 3217160"/>
              <a:gd name="connsiteX1" fmla="*/ 980376 w 3403797"/>
              <a:gd name="connsiteY1" fmla="*/ 1327679 h 3217160"/>
              <a:gd name="connsiteX2" fmla="*/ 970851 w 3403797"/>
              <a:gd name="connsiteY2" fmla="*/ 860954 h 3217160"/>
              <a:gd name="connsiteX3" fmla="*/ 1408998 w 3403797"/>
              <a:gd name="connsiteY3" fmla="*/ 1029231 h 3217160"/>
              <a:gd name="connsiteX4" fmla="*/ 951798 w 3403797"/>
              <a:gd name="connsiteY4" fmla="*/ 114830 h 3217160"/>
              <a:gd name="connsiteX5" fmla="*/ 1713798 w 3403797"/>
              <a:gd name="connsiteY5" fmla="*/ 813331 h 3217160"/>
              <a:gd name="connsiteX6" fmla="*/ 1858260 w 3403797"/>
              <a:gd name="connsiteY6" fmla="*/ 191030 h 3217160"/>
              <a:gd name="connsiteX7" fmla="*/ 2120198 w 3403797"/>
              <a:gd name="connsiteY7" fmla="*/ 826030 h 3217160"/>
              <a:gd name="connsiteX8" fmla="*/ 2983797 w 3403797"/>
              <a:gd name="connsiteY8" fmla="*/ 114830 h 3217160"/>
              <a:gd name="connsiteX9" fmla="*/ 2491672 w 3403797"/>
              <a:gd name="connsiteY9" fmla="*/ 1141942 h 3217160"/>
              <a:gd name="connsiteX10" fmla="*/ 2942524 w 3403797"/>
              <a:gd name="connsiteY10" fmla="*/ 1205443 h 3217160"/>
              <a:gd name="connsiteX11" fmla="*/ 2704399 w 3403797"/>
              <a:gd name="connsiteY11" fmla="*/ 1608668 h 3217160"/>
              <a:gd name="connsiteX12" fmla="*/ 3218749 w 3403797"/>
              <a:gd name="connsiteY12" fmla="*/ 1684868 h 3217160"/>
              <a:gd name="connsiteX13" fmla="*/ 3399725 w 3403797"/>
              <a:gd name="connsiteY13" fmla="*/ 1965855 h 3217160"/>
              <a:gd name="connsiteX14" fmla="*/ 3252085 w 3403797"/>
              <a:gd name="connsiteY14" fmla="*/ 2150005 h 3217160"/>
              <a:gd name="connsiteX15" fmla="*/ 2599626 w 3403797"/>
              <a:gd name="connsiteY15" fmla="*/ 2075393 h 3217160"/>
              <a:gd name="connsiteX16" fmla="*/ 3352101 w 3403797"/>
              <a:gd name="connsiteY16" fmla="*/ 3013605 h 3217160"/>
              <a:gd name="connsiteX17" fmla="*/ 2380551 w 3403797"/>
              <a:gd name="connsiteY17" fmla="*/ 2375429 h 3217160"/>
              <a:gd name="connsiteX18" fmla="*/ 2237676 w 3403797"/>
              <a:gd name="connsiteY18" fmla="*/ 2708804 h 3217160"/>
              <a:gd name="connsiteX19" fmla="*/ 1623310 w 3403797"/>
              <a:gd name="connsiteY19" fmla="*/ 2918355 h 3217160"/>
              <a:gd name="connsiteX20" fmla="*/ 1504251 w 3403797"/>
              <a:gd name="connsiteY20" fmla="*/ 2432579 h 3217160"/>
              <a:gd name="connsiteX21" fmla="*/ 732726 w 3403797"/>
              <a:gd name="connsiteY21" fmla="*/ 2842154 h 3217160"/>
              <a:gd name="connsiteX22" fmla="*/ 1199451 w 3403797"/>
              <a:gd name="connsiteY22" fmla="*/ 2051579 h 3217160"/>
              <a:gd name="connsiteX23" fmla="*/ 818452 w 3403797"/>
              <a:gd name="connsiteY23" fmla="*/ 2042054 h 3217160"/>
              <a:gd name="connsiteX24" fmla="*/ 980376 w 3403797"/>
              <a:gd name="connsiteY24" fmla="*/ 1708679 h 3217160"/>
              <a:gd name="connsiteX25" fmla="*/ 8822 w 3403797"/>
              <a:gd name="connsiteY25" fmla="*/ 1368955 h 3217160"/>
              <a:gd name="connsiteX0" fmla="*/ 8822 w 3403797"/>
              <a:gd name="connsiteY0" fmla="*/ 1368955 h 3217160"/>
              <a:gd name="connsiteX1" fmla="*/ 980376 w 3403797"/>
              <a:gd name="connsiteY1" fmla="*/ 1327679 h 3217160"/>
              <a:gd name="connsiteX2" fmla="*/ 970851 w 3403797"/>
              <a:gd name="connsiteY2" fmla="*/ 860954 h 3217160"/>
              <a:gd name="connsiteX3" fmla="*/ 1408998 w 3403797"/>
              <a:gd name="connsiteY3" fmla="*/ 1029231 h 3217160"/>
              <a:gd name="connsiteX4" fmla="*/ 951798 w 3403797"/>
              <a:gd name="connsiteY4" fmla="*/ 114830 h 3217160"/>
              <a:gd name="connsiteX5" fmla="*/ 1713798 w 3403797"/>
              <a:gd name="connsiteY5" fmla="*/ 813331 h 3217160"/>
              <a:gd name="connsiteX6" fmla="*/ 1858260 w 3403797"/>
              <a:gd name="connsiteY6" fmla="*/ 191030 h 3217160"/>
              <a:gd name="connsiteX7" fmla="*/ 2120198 w 3403797"/>
              <a:gd name="connsiteY7" fmla="*/ 826030 h 3217160"/>
              <a:gd name="connsiteX8" fmla="*/ 2983797 w 3403797"/>
              <a:gd name="connsiteY8" fmla="*/ 114830 h 3217160"/>
              <a:gd name="connsiteX9" fmla="*/ 2491672 w 3403797"/>
              <a:gd name="connsiteY9" fmla="*/ 1141942 h 3217160"/>
              <a:gd name="connsiteX10" fmla="*/ 2942524 w 3403797"/>
              <a:gd name="connsiteY10" fmla="*/ 1205443 h 3217160"/>
              <a:gd name="connsiteX11" fmla="*/ 2704399 w 3403797"/>
              <a:gd name="connsiteY11" fmla="*/ 1608668 h 3217160"/>
              <a:gd name="connsiteX12" fmla="*/ 3218749 w 3403797"/>
              <a:gd name="connsiteY12" fmla="*/ 1684868 h 3217160"/>
              <a:gd name="connsiteX13" fmla="*/ 3399725 w 3403797"/>
              <a:gd name="connsiteY13" fmla="*/ 1965855 h 3217160"/>
              <a:gd name="connsiteX14" fmla="*/ 3252085 w 3403797"/>
              <a:gd name="connsiteY14" fmla="*/ 2150005 h 3217160"/>
              <a:gd name="connsiteX15" fmla="*/ 2599626 w 3403797"/>
              <a:gd name="connsiteY15" fmla="*/ 2075393 h 3217160"/>
              <a:gd name="connsiteX16" fmla="*/ 3352101 w 3403797"/>
              <a:gd name="connsiteY16" fmla="*/ 3013605 h 3217160"/>
              <a:gd name="connsiteX17" fmla="*/ 2380551 w 3403797"/>
              <a:gd name="connsiteY17" fmla="*/ 2375429 h 3217160"/>
              <a:gd name="connsiteX18" fmla="*/ 2237676 w 3403797"/>
              <a:gd name="connsiteY18" fmla="*/ 2708804 h 3217160"/>
              <a:gd name="connsiteX19" fmla="*/ 1623310 w 3403797"/>
              <a:gd name="connsiteY19" fmla="*/ 2918355 h 3217160"/>
              <a:gd name="connsiteX20" fmla="*/ 1504251 w 3403797"/>
              <a:gd name="connsiteY20" fmla="*/ 2432579 h 3217160"/>
              <a:gd name="connsiteX21" fmla="*/ 732726 w 3403797"/>
              <a:gd name="connsiteY21" fmla="*/ 2842154 h 3217160"/>
              <a:gd name="connsiteX22" fmla="*/ 1199451 w 3403797"/>
              <a:gd name="connsiteY22" fmla="*/ 2051579 h 3217160"/>
              <a:gd name="connsiteX23" fmla="*/ 818452 w 3403797"/>
              <a:gd name="connsiteY23" fmla="*/ 2042054 h 3217160"/>
              <a:gd name="connsiteX24" fmla="*/ 980376 w 3403797"/>
              <a:gd name="connsiteY24" fmla="*/ 1708679 h 3217160"/>
              <a:gd name="connsiteX25" fmla="*/ 8822 w 3403797"/>
              <a:gd name="connsiteY25" fmla="*/ 1368955 h 3217160"/>
              <a:gd name="connsiteX0" fmla="*/ 8822 w 3403797"/>
              <a:gd name="connsiteY0" fmla="*/ 1368955 h 3217160"/>
              <a:gd name="connsiteX1" fmla="*/ 980376 w 3403797"/>
              <a:gd name="connsiteY1" fmla="*/ 1327679 h 3217160"/>
              <a:gd name="connsiteX2" fmla="*/ 970851 w 3403797"/>
              <a:gd name="connsiteY2" fmla="*/ 860954 h 3217160"/>
              <a:gd name="connsiteX3" fmla="*/ 1408998 w 3403797"/>
              <a:gd name="connsiteY3" fmla="*/ 1029231 h 3217160"/>
              <a:gd name="connsiteX4" fmla="*/ 951798 w 3403797"/>
              <a:gd name="connsiteY4" fmla="*/ 114830 h 3217160"/>
              <a:gd name="connsiteX5" fmla="*/ 1713798 w 3403797"/>
              <a:gd name="connsiteY5" fmla="*/ 813331 h 3217160"/>
              <a:gd name="connsiteX6" fmla="*/ 1858260 w 3403797"/>
              <a:gd name="connsiteY6" fmla="*/ 191030 h 3217160"/>
              <a:gd name="connsiteX7" fmla="*/ 2120198 w 3403797"/>
              <a:gd name="connsiteY7" fmla="*/ 826030 h 3217160"/>
              <a:gd name="connsiteX8" fmla="*/ 2983797 w 3403797"/>
              <a:gd name="connsiteY8" fmla="*/ 114830 h 3217160"/>
              <a:gd name="connsiteX9" fmla="*/ 2491672 w 3403797"/>
              <a:gd name="connsiteY9" fmla="*/ 1141942 h 3217160"/>
              <a:gd name="connsiteX10" fmla="*/ 2942524 w 3403797"/>
              <a:gd name="connsiteY10" fmla="*/ 1205443 h 3217160"/>
              <a:gd name="connsiteX11" fmla="*/ 2704399 w 3403797"/>
              <a:gd name="connsiteY11" fmla="*/ 1608668 h 3217160"/>
              <a:gd name="connsiteX12" fmla="*/ 3218749 w 3403797"/>
              <a:gd name="connsiteY12" fmla="*/ 1684868 h 3217160"/>
              <a:gd name="connsiteX13" fmla="*/ 3399725 w 3403797"/>
              <a:gd name="connsiteY13" fmla="*/ 1965855 h 3217160"/>
              <a:gd name="connsiteX14" fmla="*/ 3252085 w 3403797"/>
              <a:gd name="connsiteY14" fmla="*/ 2150005 h 3217160"/>
              <a:gd name="connsiteX15" fmla="*/ 2599626 w 3403797"/>
              <a:gd name="connsiteY15" fmla="*/ 2075393 h 3217160"/>
              <a:gd name="connsiteX16" fmla="*/ 3352101 w 3403797"/>
              <a:gd name="connsiteY16" fmla="*/ 3013605 h 3217160"/>
              <a:gd name="connsiteX17" fmla="*/ 2380551 w 3403797"/>
              <a:gd name="connsiteY17" fmla="*/ 2375429 h 3217160"/>
              <a:gd name="connsiteX18" fmla="*/ 2237676 w 3403797"/>
              <a:gd name="connsiteY18" fmla="*/ 2708804 h 3217160"/>
              <a:gd name="connsiteX19" fmla="*/ 1623310 w 3403797"/>
              <a:gd name="connsiteY19" fmla="*/ 2918355 h 3217160"/>
              <a:gd name="connsiteX20" fmla="*/ 1504251 w 3403797"/>
              <a:gd name="connsiteY20" fmla="*/ 2432579 h 3217160"/>
              <a:gd name="connsiteX21" fmla="*/ 732726 w 3403797"/>
              <a:gd name="connsiteY21" fmla="*/ 2842154 h 3217160"/>
              <a:gd name="connsiteX22" fmla="*/ 1199451 w 3403797"/>
              <a:gd name="connsiteY22" fmla="*/ 2051579 h 3217160"/>
              <a:gd name="connsiteX23" fmla="*/ 818452 w 3403797"/>
              <a:gd name="connsiteY23" fmla="*/ 2042054 h 3217160"/>
              <a:gd name="connsiteX24" fmla="*/ 980376 w 3403797"/>
              <a:gd name="connsiteY24" fmla="*/ 1708679 h 3217160"/>
              <a:gd name="connsiteX25" fmla="*/ 8822 w 3403797"/>
              <a:gd name="connsiteY25" fmla="*/ 1368955 h 3217160"/>
              <a:gd name="connsiteX0" fmla="*/ 8822 w 3403797"/>
              <a:gd name="connsiteY0" fmla="*/ 1368955 h 3217160"/>
              <a:gd name="connsiteX1" fmla="*/ 980376 w 3403797"/>
              <a:gd name="connsiteY1" fmla="*/ 1327679 h 3217160"/>
              <a:gd name="connsiteX2" fmla="*/ 970851 w 3403797"/>
              <a:gd name="connsiteY2" fmla="*/ 860954 h 3217160"/>
              <a:gd name="connsiteX3" fmla="*/ 1408998 w 3403797"/>
              <a:gd name="connsiteY3" fmla="*/ 1029231 h 3217160"/>
              <a:gd name="connsiteX4" fmla="*/ 951798 w 3403797"/>
              <a:gd name="connsiteY4" fmla="*/ 114830 h 3217160"/>
              <a:gd name="connsiteX5" fmla="*/ 1713798 w 3403797"/>
              <a:gd name="connsiteY5" fmla="*/ 813331 h 3217160"/>
              <a:gd name="connsiteX6" fmla="*/ 1858260 w 3403797"/>
              <a:gd name="connsiteY6" fmla="*/ 191030 h 3217160"/>
              <a:gd name="connsiteX7" fmla="*/ 2120198 w 3403797"/>
              <a:gd name="connsiteY7" fmla="*/ 826030 h 3217160"/>
              <a:gd name="connsiteX8" fmla="*/ 2983797 w 3403797"/>
              <a:gd name="connsiteY8" fmla="*/ 114830 h 3217160"/>
              <a:gd name="connsiteX9" fmla="*/ 2491672 w 3403797"/>
              <a:gd name="connsiteY9" fmla="*/ 1141942 h 3217160"/>
              <a:gd name="connsiteX10" fmla="*/ 2942524 w 3403797"/>
              <a:gd name="connsiteY10" fmla="*/ 1205443 h 3217160"/>
              <a:gd name="connsiteX11" fmla="*/ 2704399 w 3403797"/>
              <a:gd name="connsiteY11" fmla="*/ 1608668 h 3217160"/>
              <a:gd name="connsiteX12" fmla="*/ 3218749 w 3403797"/>
              <a:gd name="connsiteY12" fmla="*/ 1684868 h 3217160"/>
              <a:gd name="connsiteX13" fmla="*/ 3399725 w 3403797"/>
              <a:gd name="connsiteY13" fmla="*/ 1965855 h 3217160"/>
              <a:gd name="connsiteX14" fmla="*/ 3252085 w 3403797"/>
              <a:gd name="connsiteY14" fmla="*/ 2150005 h 3217160"/>
              <a:gd name="connsiteX15" fmla="*/ 2599626 w 3403797"/>
              <a:gd name="connsiteY15" fmla="*/ 2075393 h 3217160"/>
              <a:gd name="connsiteX16" fmla="*/ 3352101 w 3403797"/>
              <a:gd name="connsiteY16" fmla="*/ 3013605 h 3217160"/>
              <a:gd name="connsiteX17" fmla="*/ 2380551 w 3403797"/>
              <a:gd name="connsiteY17" fmla="*/ 2375429 h 3217160"/>
              <a:gd name="connsiteX18" fmla="*/ 2237676 w 3403797"/>
              <a:gd name="connsiteY18" fmla="*/ 2708804 h 3217160"/>
              <a:gd name="connsiteX19" fmla="*/ 1623310 w 3403797"/>
              <a:gd name="connsiteY19" fmla="*/ 2918355 h 3217160"/>
              <a:gd name="connsiteX20" fmla="*/ 1504251 w 3403797"/>
              <a:gd name="connsiteY20" fmla="*/ 2432579 h 3217160"/>
              <a:gd name="connsiteX21" fmla="*/ 732726 w 3403797"/>
              <a:gd name="connsiteY21" fmla="*/ 2842154 h 3217160"/>
              <a:gd name="connsiteX22" fmla="*/ 1199451 w 3403797"/>
              <a:gd name="connsiteY22" fmla="*/ 2051579 h 3217160"/>
              <a:gd name="connsiteX23" fmla="*/ 818452 w 3403797"/>
              <a:gd name="connsiteY23" fmla="*/ 2042054 h 3217160"/>
              <a:gd name="connsiteX24" fmla="*/ 980376 w 3403797"/>
              <a:gd name="connsiteY24" fmla="*/ 1708679 h 3217160"/>
              <a:gd name="connsiteX25" fmla="*/ 8822 w 3403797"/>
              <a:gd name="connsiteY25" fmla="*/ 1368955 h 3217160"/>
              <a:gd name="connsiteX0" fmla="*/ 8822 w 3403797"/>
              <a:gd name="connsiteY0" fmla="*/ 1368955 h 3217160"/>
              <a:gd name="connsiteX1" fmla="*/ 980376 w 3403797"/>
              <a:gd name="connsiteY1" fmla="*/ 1327679 h 3217160"/>
              <a:gd name="connsiteX2" fmla="*/ 970851 w 3403797"/>
              <a:gd name="connsiteY2" fmla="*/ 860954 h 3217160"/>
              <a:gd name="connsiteX3" fmla="*/ 1418523 w 3403797"/>
              <a:gd name="connsiteY3" fmla="*/ 953031 h 3217160"/>
              <a:gd name="connsiteX4" fmla="*/ 951798 w 3403797"/>
              <a:gd name="connsiteY4" fmla="*/ 114830 h 3217160"/>
              <a:gd name="connsiteX5" fmla="*/ 1713798 w 3403797"/>
              <a:gd name="connsiteY5" fmla="*/ 813331 h 3217160"/>
              <a:gd name="connsiteX6" fmla="*/ 1858260 w 3403797"/>
              <a:gd name="connsiteY6" fmla="*/ 191030 h 3217160"/>
              <a:gd name="connsiteX7" fmla="*/ 2120198 w 3403797"/>
              <a:gd name="connsiteY7" fmla="*/ 826030 h 3217160"/>
              <a:gd name="connsiteX8" fmla="*/ 2983797 w 3403797"/>
              <a:gd name="connsiteY8" fmla="*/ 114830 h 3217160"/>
              <a:gd name="connsiteX9" fmla="*/ 2491672 w 3403797"/>
              <a:gd name="connsiteY9" fmla="*/ 1141942 h 3217160"/>
              <a:gd name="connsiteX10" fmla="*/ 2942524 w 3403797"/>
              <a:gd name="connsiteY10" fmla="*/ 1205443 h 3217160"/>
              <a:gd name="connsiteX11" fmla="*/ 2704399 w 3403797"/>
              <a:gd name="connsiteY11" fmla="*/ 1608668 h 3217160"/>
              <a:gd name="connsiteX12" fmla="*/ 3218749 w 3403797"/>
              <a:gd name="connsiteY12" fmla="*/ 1684868 h 3217160"/>
              <a:gd name="connsiteX13" fmla="*/ 3399725 w 3403797"/>
              <a:gd name="connsiteY13" fmla="*/ 1965855 h 3217160"/>
              <a:gd name="connsiteX14" fmla="*/ 3252085 w 3403797"/>
              <a:gd name="connsiteY14" fmla="*/ 2150005 h 3217160"/>
              <a:gd name="connsiteX15" fmla="*/ 2599626 w 3403797"/>
              <a:gd name="connsiteY15" fmla="*/ 2075393 h 3217160"/>
              <a:gd name="connsiteX16" fmla="*/ 3352101 w 3403797"/>
              <a:gd name="connsiteY16" fmla="*/ 3013605 h 3217160"/>
              <a:gd name="connsiteX17" fmla="*/ 2380551 w 3403797"/>
              <a:gd name="connsiteY17" fmla="*/ 2375429 h 3217160"/>
              <a:gd name="connsiteX18" fmla="*/ 2237676 w 3403797"/>
              <a:gd name="connsiteY18" fmla="*/ 2708804 h 3217160"/>
              <a:gd name="connsiteX19" fmla="*/ 1623310 w 3403797"/>
              <a:gd name="connsiteY19" fmla="*/ 2918355 h 3217160"/>
              <a:gd name="connsiteX20" fmla="*/ 1504251 w 3403797"/>
              <a:gd name="connsiteY20" fmla="*/ 2432579 h 3217160"/>
              <a:gd name="connsiteX21" fmla="*/ 732726 w 3403797"/>
              <a:gd name="connsiteY21" fmla="*/ 2842154 h 3217160"/>
              <a:gd name="connsiteX22" fmla="*/ 1199451 w 3403797"/>
              <a:gd name="connsiteY22" fmla="*/ 2051579 h 3217160"/>
              <a:gd name="connsiteX23" fmla="*/ 818452 w 3403797"/>
              <a:gd name="connsiteY23" fmla="*/ 2042054 h 3217160"/>
              <a:gd name="connsiteX24" fmla="*/ 980376 w 3403797"/>
              <a:gd name="connsiteY24" fmla="*/ 1708679 h 3217160"/>
              <a:gd name="connsiteX25" fmla="*/ 8822 w 3403797"/>
              <a:gd name="connsiteY25" fmla="*/ 1368955 h 3217160"/>
              <a:gd name="connsiteX0" fmla="*/ 8822 w 3403797"/>
              <a:gd name="connsiteY0" fmla="*/ 1368955 h 3217160"/>
              <a:gd name="connsiteX1" fmla="*/ 980376 w 3403797"/>
              <a:gd name="connsiteY1" fmla="*/ 1327679 h 3217160"/>
              <a:gd name="connsiteX2" fmla="*/ 970851 w 3403797"/>
              <a:gd name="connsiteY2" fmla="*/ 860954 h 3217160"/>
              <a:gd name="connsiteX3" fmla="*/ 1418523 w 3403797"/>
              <a:gd name="connsiteY3" fmla="*/ 953031 h 3217160"/>
              <a:gd name="connsiteX4" fmla="*/ 951798 w 3403797"/>
              <a:gd name="connsiteY4" fmla="*/ 114830 h 3217160"/>
              <a:gd name="connsiteX5" fmla="*/ 1713798 w 3403797"/>
              <a:gd name="connsiteY5" fmla="*/ 813331 h 3217160"/>
              <a:gd name="connsiteX6" fmla="*/ 1858260 w 3403797"/>
              <a:gd name="connsiteY6" fmla="*/ 191030 h 3217160"/>
              <a:gd name="connsiteX7" fmla="*/ 2120198 w 3403797"/>
              <a:gd name="connsiteY7" fmla="*/ 826030 h 3217160"/>
              <a:gd name="connsiteX8" fmla="*/ 2983797 w 3403797"/>
              <a:gd name="connsiteY8" fmla="*/ 114830 h 3217160"/>
              <a:gd name="connsiteX9" fmla="*/ 2491672 w 3403797"/>
              <a:gd name="connsiteY9" fmla="*/ 1141942 h 3217160"/>
              <a:gd name="connsiteX10" fmla="*/ 2942524 w 3403797"/>
              <a:gd name="connsiteY10" fmla="*/ 1205443 h 3217160"/>
              <a:gd name="connsiteX11" fmla="*/ 2704399 w 3403797"/>
              <a:gd name="connsiteY11" fmla="*/ 1608668 h 3217160"/>
              <a:gd name="connsiteX12" fmla="*/ 3218749 w 3403797"/>
              <a:gd name="connsiteY12" fmla="*/ 1684868 h 3217160"/>
              <a:gd name="connsiteX13" fmla="*/ 3399725 w 3403797"/>
              <a:gd name="connsiteY13" fmla="*/ 1965855 h 3217160"/>
              <a:gd name="connsiteX14" fmla="*/ 3252085 w 3403797"/>
              <a:gd name="connsiteY14" fmla="*/ 2150005 h 3217160"/>
              <a:gd name="connsiteX15" fmla="*/ 2599626 w 3403797"/>
              <a:gd name="connsiteY15" fmla="*/ 2075393 h 3217160"/>
              <a:gd name="connsiteX16" fmla="*/ 3352101 w 3403797"/>
              <a:gd name="connsiteY16" fmla="*/ 3013605 h 3217160"/>
              <a:gd name="connsiteX17" fmla="*/ 2380551 w 3403797"/>
              <a:gd name="connsiteY17" fmla="*/ 2375429 h 3217160"/>
              <a:gd name="connsiteX18" fmla="*/ 2237676 w 3403797"/>
              <a:gd name="connsiteY18" fmla="*/ 2708804 h 3217160"/>
              <a:gd name="connsiteX19" fmla="*/ 1623310 w 3403797"/>
              <a:gd name="connsiteY19" fmla="*/ 2918355 h 3217160"/>
              <a:gd name="connsiteX20" fmla="*/ 1504251 w 3403797"/>
              <a:gd name="connsiteY20" fmla="*/ 2432579 h 3217160"/>
              <a:gd name="connsiteX21" fmla="*/ 732726 w 3403797"/>
              <a:gd name="connsiteY21" fmla="*/ 2842154 h 3217160"/>
              <a:gd name="connsiteX22" fmla="*/ 1199451 w 3403797"/>
              <a:gd name="connsiteY22" fmla="*/ 2051579 h 3217160"/>
              <a:gd name="connsiteX23" fmla="*/ 818452 w 3403797"/>
              <a:gd name="connsiteY23" fmla="*/ 2042054 h 3217160"/>
              <a:gd name="connsiteX24" fmla="*/ 980376 w 3403797"/>
              <a:gd name="connsiteY24" fmla="*/ 1708679 h 3217160"/>
              <a:gd name="connsiteX25" fmla="*/ 8822 w 3403797"/>
              <a:gd name="connsiteY25" fmla="*/ 1368955 h 3217160"/>
              <a:gd name="connsiteX0" fmla="*/ 8822 w 3403797"/>
              <a:gd name="connsiteY0" fmla="*/ 1368955 h 3217160"/>
              <a:gd name="connsiteX1" fmla="*/ 980376 w 3403797"/>
              <a:gd name="connsiteY1" fmla="*/ 1327679 h 3217160"/>
              <a:gd name="connsiteX2" fmla="*/ 970851 w 3403797"/>
              <a:gd name="connsiteY2" fmla="*/ 860954 h 3217160"/>
              <a:gd name="connsiteX3" fmla="*/ 1418523 w 3403797"/>
              <a:gd name="connsiteY3" fmla="*/ 953031 h 3217160"/>
              <a:gd name="connsiteX4" fmla="*/ 951798 w 3403797"/>
              <a:gd name="connsiteY4" fmla="*/ 114830 h 3217160"/>
              <a:gd name="connsiteX5" fmla="*/ 1713798 w 3403797"/>
              <a:gd name="connsiteY5" fmla="*/ 813331 h 3217160"/>
              <a:gd name="connsiteX6" fmla="*/ 1858260 w 3403797"/>
              <a:gd name="connsiteY6" fmla="*/ 191030 h 3217160"/>
              <a:gd name="connsiteX7" fmla="*/ 2120198 w 3403797"/>
              <a:gd name="connsiteY7" fmla="*/ 826030 h 3217160"/>
              <a:gd name="connsiteX8" fmla="*/ 2983797 w 3403797"/>
              <a:gd name="connsiteY8" fmla="*/ 114830 h 3217160"/>
              <a:gd name="connsiteX9" fmla="*/ 2491672 w 3403797"/>
              <a:gd name="connsiteY9" fmla="*/ 1141942 h 3217160"/>
              <a:gd name="connsiteX10" fmla="*/ 2942524 w 3403797"/>
              <a:gd name="connsiteY10" fmla="*/ 1205443 h 3217160"/>
              <a:gd name="connsiteX11" fmla="*/ 2704399 w 3403797"/>
              <a:gd name="connsiteY11" fmla="*/ 1608668 h 3217160"/>
              <a:gd name="connsiteX12" fmla="*/ 3218749 w 3403797"/>
              <a:gd name="connsiteY12" fmla="*/ 1684868 h 3217160"/>
              <a:gd name="connsiteX13" fmla="*/ 3399725 w 3403797"/>
              <a:gd name="connsiteY13" fmla="*/ 1965855 h 3217160"/>
              <a:gd name="connsiteX14" fmla="*/ 3252085 w 3403797"/>
              <a:gd name="connsiteY14" fmla="*/ 2150005 h 3217160"/>
              <a:gd name="connsiteX15" fmla="*/ 2599626 w 3403797"/>
              <a:gd name="connsiteY15" fmla="*/ 2075393 h 3217160"/>
              <a:gd name="connsiteX16" fmla="*/ 3352101 w 3403797"/>
              <a:gd name="connsiteY16" fmla="*/ 3013605 h 3217160"/>
              <a:gd name="connsiteX17" fmla="*/ 2380551 w 3403797"/>
              <a:gd name="connsiteY17" fmla="*/ 2375429 h 3217160"/>
              <a:gd name="connsiteX18" fmla="*/ 2237676 w 3403797"/>
              <a:gd name="connsiteY18" fmla="*/ 2708804 h 3217160"/>
              <a:gd name="connsiteX19" fmla="*/ 1623310 w 3403797"/>
              <a:gd name="connsiteY19" fmla="*/ 2918355 h 3217160"/>
              <a:gd name="connsiteX20" fmla="*/ 1504251 w 3403797"/>
              <a:gd name="connsiteY20" fmla="*/ 2432579 h 3217160"/>
              <a:gd name="connsiteX21" fmla="*/ 732726 w 3403797"/>
              <a:gd name="connsiteY21" fmla="*/ 2842154 h 3217160"/>
              <a:gd name="connsiteX22" fmla="*/ 1199451 w 3403797"/>
              <a:gd name="connsiteY22" fmla="*/ 2051579 h 3217160"/>
              <a:gd name="connsiteX23" fmla="*/ 818452 w 3403797"/>
              <a:gd name="connsiteY23" fmla="*/ 2042054 h 3217160"/>
              <a:gd name="connsiteX24" fmla="*/ 980376 w 3403797"/>
              <a:gd name="connsiteY24" fmla="*/ 1708679 h 3217160"/>
              <a:gd name="connsiteX25" fmla="*/ 8822 w 3403797"/>
              <a:gd name="connsiteY25" fmla="*/ 1368955 h 3217160"/>
              <a:gd name="connsiteX0" fmla="*/ 13266 w 3408241"/>
              <a:gd name="connsiteY0" fmla="*/ 1368955 h 3217160"/>
              <a:gd name="connsiteX1" fmla="*/ 984820 w 3408241"/>
              <a:gd name="connsiteY1" fmla="*/ 1327679 h 3217160"/>
              <a:gd name="connsiteX2" fmla="*/ 975295 w 3408241"/>
              <a:gd name="connsiteY2" fmla="*/ 860954 h 3217160"/>
              <a:gd name="connsiteX3" fmla="*/ 1422967 w 3408241"/>
              <a:gd name="connsiteY3" fmla="*/ 953031 h 3217160"/>
              <a:gd name="connsiteX4" fmla="*/ 956242 w 3408241"/>
              <a:gd name="connsiteY4" fmla="*/ 114830 h 3217160"/>
              <a:gd name="connsiteX5" fmla="*/ 1718242 w 3408241"/>
              <a:gd name="connsiteY5" fmla="*/ 813331 h 3217160"/>
              <a:gd name="connsiteX6" fmla="*/ 1862704 w 3408241"/>
              <a:gd name="connsiteY6" fmla="*/ 191030 h 3217160"/>
              <a:gd name="connsiteX7" fmla="*/ 2124642 w 3408241"/>
              <a:gd name="connsiteY7" fmla="*/ 826030 h 3217160"/>
              <a:gd name="connsiteX8" fmla="*/ 2988241 w 3408241"/>
              <a:gd name="connsiteY8" fmla="*/ 114830 h 3217160"/>
              <a:gd name="connsiteX9" fmla="*/ 2496116 w 3408241"/>
              <a:gd name="connsiteY9" fmla="*/ 1141942 h 3217160"/>
              <a:gd name="connsiteX10" fmla="*/ 2946968 w 3408241"/>
              <a:gd name="connsiteY10" fmla="*/ 1205443 h 3217160"/>
              <a:gd name="connsiteX11" fmla="*/ 2708843 w 3408241"/>
              <a:gd name="connsiteY11" fmla="*/ 1608668 h 3217160"/>
              <a:gd name="connsiteX12" fmla="*/ 3223193 w 3408241"/>
              <a:gd name="connsiteY12" fmla="*/ 1684868 h 3217160"/>
              <a:gd name="connsiteX13" fmla="*/ 3404169 w 3408241"/>
              <a:gd name="connsiteY13" fmla="*/ 1965855 h 3217160"/>
              <a:gd name="connsiteX14" fmla="*/ 3256529 w 3408241"/>
              <a:gd name="connsiteY14" fmla="*/ 2150005 h 3217160"/>
              <a:gd name="connsiteX15" fmla="*/ 2604070 w 3408241"/>
              <a:gd name="connsiteY15" fmla="*/ 2075393 h 3217160"/>
              <a:gd name="connsiteX16" fmla="*/ 3356545 w 3408241"/>
              <a:gd name="connsiteY16" fmla="*/ 3013605 h 3217160"/>
              <a:gd name="connsiteX17" fmla="*/ 2384995 w 3408241"/>
              <a:gd name="connsiteY17" fmla="*/ 2375429 h 3217160"/>
              <a:gd name="connsiteX18" fmla="*/ 2242120 w 3408241"/>
              <a:gd name="connsiteY18" fmla="*/ 2708804 h 3217160"/>
              <a:gd name="connsiteX19" fmla="*/ 1627754 w 3408241"/>
              <a:gd name="connsiteY19" fmla="*/ 2918355 h 3217160"/>
              <a:gd name="connsiteX20" fmla="*/ 1508695 w 3408241"/>
              <a:gd name="connsiteY20" fmla="*/ 2432579 h 3217160"/>
              <a:gd name="connsiteX21" fmla="*/ 737170 w 3408241"/>
              <a:gd name="connsiteY21" fmla="*/ 2842154 h 3217160"/>
              <a:gd name="connsiteX22" fmla="*/ 1203895 w 3408241"/>
              <a:gd name="connsiteY22" fmla="*/ 2051579 h 3217160"/>
              <a:gd name="connsiteX23" fmla="*/ 822896 w 3408241"/>
              <a:gd name="connsiteY23" fmla="*/ 2042054 h 3217160"/>
              <a:gd name="connsiteX24" fmla="*/ 984820 w 3408241"/>
              <a:gd name="connsiteY24" fmla="*/ 1708679 h 3217160"/>
              <a:gd name="connsiteX25" fmla="*/ 13266 w 3408241"/>
              <a:gd name="connsiteY25" fmla="*/ 1368955 h 3217160"/>
              <a:gd name="connsiteX0" fmla="*/ 13266 w 3408241"/>
              <a:gd name="connsiteY0" fmla="*/ 1368955 h 3217160"/>
              <a:gd name="connsiteX1" fmla="*/ 984820 w 3408241"/>
              <a:gd name="connsiteY1" fmla="*/ 1327679 h 3217160"/>
              <a:gd name="connsiteX2" fmla="*/ 975295 w 3408241"/>
              <a:gd name="connsiteY2" fmla="*/ 860954 h 3217160"/>
              <a:gd name="connsiteX3" fmla="*/ 1422967 w 3408241"/>
              <a:gd name="connsiteY3" fmla="*/ 953031 h 3217160"/>
              <a:gd name="connsiteX4" fmla="*/ 956242 w 3408241"/>
              <a:gd name="connsiteY4" fmla="*/ 114830 h 3217160"/>
              <a:gd name="connsiteX5" fmla="*/ 1718242 w 3408241"/>
              <a:gd name="connsiteY5" fmla="*/ 813331 h 3217160"/>
              <a:gd name="connsiteX6" fmla="*/ 1862704 w 3408241"/>
              <a:gd name="connsiteY6" fmla="*/ 191030 h 3217160"/>
              <a:gd name="connsiteX7" fmla="*/ 2124642 w 3408241"/>
              <a:gd name="connsiteY7" fmla="*/ 826030 h 3217160"/>
              <a:gd name="connsiteX8" fmla="*/ 2988241 w 3408241"/>
              <a:gd name="connsiteY8" fmla="*/ 114830 h 3217160"/>
              <a:gd name="connsiteX9" fmla="*/ 2496116 w 3408241"/>
              <a:gd name="connsiteY9" fmla="*/ 1141942 h 3217160"/>
              <a:gd name="connsiteX10" fmla="*/ 2946968 w 3408241"/>
              <a:gd name="connsiteY10" fmla="*/ 1205443 h 3217160"/>
              <a:gd name="connsiteX11" fmla="*/ 2708843 w 3408241"/>
              <a:gd name="connsiteY11" fmla="*/ 1608668 h 3217160"/>
              <a:gd name="connsiteX12" fmla="*/ 3223193 w 3408241"/>
              <a:gd name="connsiteY12" fmla="*/ 1684868 h 3217160"/>
              <a:gd name="connsiteX13" fmla="*/ 3404169 w 3408241"/>
              <a:gd name="connsiteY13" fmla="*/ 1965855 h 3217160"/>
              <a:gd name="connsiteX14" fmla="*/ 3256529 w 3408241"/>
              <a:gd name="connsiteY14" fmla="*/ 2150005 h 3217160"/>
              <a:gd name="connsiteX15" fmla="*/ 2604070 w 3408241"/>
              <a:gd name="connsiteY15" fmla="*/ 2075393 h 3217160"/>
              <a:gd name="connsiteX16" fmla="*/ 3356545 w 3408241"/>
              <a:gd name="connsiteY16" fmla="*/ 3013605 h 3217160"/>
              <a:gd name="connsiteX17" fmla="*/ 2384995 w 3408241"/>
              <a:gd name="connsiteY17" fmla="*/ 2375429 h 3217160"/>
              <a:gd name="connsiteX18" fmla="*/ 2218307 w 3408241"/>
              <a:gd name="connsiteY18" fmla="*/ 2656417 h 3217160"/>
              <a:gd name="connsiteX19" fmla="*/ 1627754 w 3408241"/>
              <a:gd name="connsiteY19" fmla="*/ 2918355 h 3217160"/>
              <a:gd name="connsiteX20" fmla="*/ 1508695 w 3408241"/>
              <a:gd name="connsiteY20" fmla="*/ 2432579 h 3217160"/>
              <a:gd name="connsiteX21" fmla="*/ 737170 w 3408241"/>
              <a:gd name="connsiteY21" fmla="*/ 2842154 h 3217160"/>
              <a:gd name="connsiteX22" fmla="*/ 1203895 w 3408241"/>
              <a:gd name="connsiteY22" fmla="*/ 2051579 h 3217160"/>
              <a:gd name="connsiteX23" fmla="*/ 822896 w 3408241"/>
              <a:gd name="connsiteY23" fmla="*/ 2042054 h 3217160"/>
              <a:gd name="connsiteX24" fmla="*/ 984820 w 3408241"/>
              <a:gd name="connsiteY24" fmla="*/ 1708679 h 3217160"/>
              <a:gd name="connsiteX25" fmla="*/ 13266 w 3408241"/>
              <a:gd name="connsiteY25" fmla="*/ 1368955 h 3217160"/>
              <a:gd name="connsiteX0" fmla="*/ 13266 w 3408241"/>
              <a:gd name="connsiteY0" fmla="*/ 1368955 h 3217160"/>
              <a:gd name="connsiteX1" fmla="*/ 984820 w 3408241"/>
              <a:gd name="connsiteY1" fmla="*/ 1327679 h 3217160"/>
              <a:gd name="connsiteX2" fmla="*/ 975295 w 3408241"/>
              <a:gd name="connsiteY2" fmla="*/ 860954 h 3217160"/>
              <a:gd name="connsiteX3" fmla="*/ 1422967 w 3408241"/>
              <a:gd name="connsiteY3" fmla="*/ 953031 h 3217160"/>
              <a:gd name="connsiteX4" fmla="*/ 956242 w 3408241"/>
              <a:gd name="connsiteY4" fmla="*/ 114830 h 3217160"/>
              <a:gd name="connsiteX5" fmla="*/ 1718242 w 3408241"/>
              <a:gd name="connsiteY5" fmla="*/ 813331 h 3217160"/>
              <a:gd name="connsiteX6" fmla="*/ 1862704 w 3408241"/>
              <a:gd name="connsiteY6" fmla="*/ 191030 h 3217160"/>
              <a:gd name="connsiteX7" fmla="*/ 2124642 w 3408241"/>
              <a:gd name="connsiteY7" fmla="*/ 826030 h 3217160"/>
              <a:gd name="connsiteX8" fmla="*/ 2988241 w 3408241"/>
              <a:gd name="connsiteY8" fmla="*/ 114830 h 3217160"/>
              <a:gd name="connsiteX9" fmla="*/ 2496116 w 3408241"/>
              <a:gd name="connsiteY9" fmla="*/ 1141942 h 3217160"/>
              <a:gd name="connsiteX10" fmla="*/ 2946968 w 3408241"/>
              <a:gd name="connsiteY10" fmla="*/ 1205443 h 3217160"/>
              <a:gd name="connsiteX11" fmla="*/ 2708843 w 3408241"/>
              <a:gd name="connsiteY11" fmla="*/ 1608668 h 3217160"/>
              <a:gd name="connsiteX12" fmla="*/ 3223193 w 3408241"/>
              <a:gd name="connsiteY12" fmla="*/ 1684868 h 3217160"/>
              <a:gd name="connsiteX13" fmla="*/ 3404169 w 3408241"/>
              <a:gd name="connsiteY13" fmla="*/ 1965855 h 3217160"/>
              <a:gd name="connsiteX14" fmla="*/ 3256529 w 3408241"/>
              <a:gd name="connsiteY14" fmla="*/ 2150005 h 3217160"/>
              <a:gd name="connsiteX15" fmla="*/ 2604070 w 3408241"/>
              <a:gd name="connsiteY15" fmla="*/ 2075393 h 3217160"/>
              <a:gd name="connsiteX16" fmla="*/ 3356545 w 3408241"/>
              <a:gd name="connsiteY16" fmla="*/ 3013605 h 3217160"/>
              <a:gd name="connsiteX17" fmla="*/ 2384995 w 3408241"/>
              <a:gd name="connsiteY17" fmla="*/ 2375429 h 3217160"/>
              <a:gd name="connsiteX18" fmla="*/ 2218307 w 3408241"/>
              <a:gd name="connsiteY18" fmla="*/ 2656417 h 3217160"/>
              <a:gd name="connsiteX19" fmla="*/ 1627754 w 3408241"/>
              <a:gd name="connsiteY19" fmla="*/ 2918355 h 3217160"/>
              <a:gd name="connsiteX20" fmla="*/ 1508695 w 3408241"/>
              <a:gd name="connsiteY20" fmla="*/ 2432579 h 3217160"/>
              <a:gd name="connsiteX21" fmla="*/ 737170 w 3408241"/>
              <a:gd name="connsiteY21" fmla="*/ 2842154 h 3217160"/>
              <a:gd name="connsiteX22" fmla="*/ 1203895 w 3408241"/>
              <a:gd name="connsiteY22" fmla="*/ 2051579 h 3217160"/>
              <a:gd name="connsiteX23" fmla="*/ 822896 w 3408241"/>
              <a:gd name="connsiteY23" fmla="*/ 2042054 h 3217160"/>
              <a:gd name="connsiteX24" fmla="*/ 984820 w 3408241"/>
              <a:gd name="connsiteY24" fmla="*/ 1708679 h 3217160"/>
              <a:gd name="connsiteX25" fmla="*/ 13266 w 3408241"/>
              <a:gd name="connsiteY25" fmla="*/ 1368955 h 3217160"/>
              <a:gd name="connsiteX0" fmla="*/ 13266 w 3408241"/>
              <a:gd name="connsiteY0" fmla="*/ 1368955 h 3217160"/>
              <a:gd name="connsiteX1" fmla="*/ 984820 w 3408241"/>
              <a:gd name="connsiteY1" fmla="*/ 1327679 h 3217160"/>
              <a:gd name="connsiteX2" fmla="*/ 975295 w 3408241"/>
              <a:gd name="connsiteY2" fmla="*/ 860954 h 3217160"/>
              <a:gd name="connsiteX3" fmla="*/ 1422967 w 3408241"/>
              <a:gd name="connsiteY3" fmla="*/ 953031 h 3217160"/>
              <a:gd name="connsiteX4" fmla="*/ 956242 w 3408241"/>
              <a:gd name="connsiteY4" fmla="*/ 114830 h 3217160"/>
              <a:gd name="connsiteX5" fmla="*/ 1718242 w 3408241"/>
              <a:gd name="connsiteY5" fmla="*/ 813331 h 3217160"/>
              <a:gd name="connsiteX6" fmla="*/ 1862704 w 3408241"/>
              <a:gd name="connsiteY6" fmla="*/ 191030 h 3217160"/>
              <a:gd name="connsiteX7" fmla="*/ 2124642 w 3408241"/>
              <a:gd name="connsiteY7" fmla="*/ 826030 h 3217160"/>
              <a:gd name="connsiteX8" fmla="*/ 2988241 w 3408241"/>
              <a:gd name="connsiteY8" fmla="*/ 114830 h 3217160"/>
              <a:gd name="connsiteX9" fmla="*/ 2496116 w 3408241"/>
              <a:gd name="connsiteY9" fmla="*/ 1141942 h 3217160"/>
              <a:gd name="connsiteX10" fmla="*/ 2946968 w 3408241"/>
              <a:gd name="connsiteY10" fmla="*/ 1205443 h 3217160"/>
              <a:gd name="connsiteX11" fmla="*/ 2708843 w 3408241"/>
              <a:gd name="connsiteY11" fmla="*/ 1608668 h 3217160"/>
              <a:gd name="connsiteX12" fmla="*/ 3223193 w 3408241"/>
              <a:gd name="connsiteY12" fmla="*/ 1684868 h 3217160"/>
              <a:gd name="connsiteX13" fmla="*/ 3404169 w 3408241"/>
              <a:gd name="connsiteY13" fmla="*/ 1965855 h 3217160"/>
              <a:gd name="connsiteX14" fmla="*/ 3256529 w 3408241"/>
              <a:gd name="connsiteY14" fmla="*/ 2150005 h 3217160"/>
              <a:gd name="connsiteX15" fmla="*/ 2604070 w 3408241"/>
              <a:gd name="connsiteY15" fmla="*/ 2075393 h 3217160"/>
              <a:gd name="connsiteX16" fmla="*/ 3356545 w 3408241"/>
              <a:gd name="connsiteY16" fmla="*/ 3013605 h 3217160"/>
              <a:gd name="connsiteX17" fmla="*/ 2384995 w 3408241"/>
              <a:gd name="connsiteY17" fmla="*/ 2375429 h 3217160"/>
              <a:gd name="connsiteX18" fmla="*/ 2218307 w 3408241"/>
              <a:gd name="connsiteY18" fmla="*/ 2656417 h 3217160"/>
              <a:gd name="connsiteX19" fmla="*/ 1627754 w 3408241"/>
              <a:gd name="connsiteY19" fmla="*/ 2918355 h 3217160"/>
              <a:gd name="connsiteX20" fmla="*/ 1508695 w 3408241"/>
              <a:gd name="connsiteY20" fmla="*/ 2432579 h 3217160"/>
              <a:gd name="connsiteX21" fmla="*/ 737170 w 3408241"/>
              <a:gd name="connsiteY21" fmla="*/ 2842154 h 3217160"/>
              <a:gd name="connsiteX22" fmla="*/ 1203895 w 3408241"/>
              <a:gd name="connsiteY22" fmla="*/ 2051579 h 3217160"/>
              <a:gd name="connsiteX23" fmla="*/ 822896 w 3408241"/>
              <a:gd name="connsiteY23" fmla="*/ 2042054 h 3217160"/>
              <a:gd name="connsiteX24" fmla="*/ 984820 w 3408241"/>
              <a:gd name="connsiteY24" fmla="*/ 1708679 h 3217160"/>
              <a:gd name="connsiteX25" fmla="*/ 13266 w 3408241"/>
              <a:gd name="connsiteY25" fmla="*/ 1368955 h 3217160"/>
              <a:gd name="connsiteX0" fmla="*/ 13266 w 3408241"/>
              <a:gd name="connsiteY0" fmla="*/ 1368955 h 3217160"/>
              <a:gd name="connsiteX1" fmla="*/ 984820 w 3408241"/>
              <a:gd name="connsiteY1" fmla="*/ 1327679 h 3217160"/>
              <a:gd name="connsiteX2" fmla="*/ 975295 w 3408241"/>
              <a:gd name="connsiteY2" fmla="*/ 860954 h 3217160"/>
              <a:gd name="connsiteX3" fmla="*/ 1422967 w 3408241"/>
              <a:gd name="connsiteY3" fmla="*/ 953031 h 3217160"/>
              <a:gd name="connsiteX4" fmla="*/ 956242 w 3408241"/>
              <a:gd name="connsiteY4" fmla="*/ 114830 h 3217160"/>
              <a:gd name="connsiteX5" fmla="*/ 1718242 w 3408241"/>
              <a:gd name="connsiteY5" fmla="*/ 813331 h 3217160"/>
              <a:gd name="connsiteX6" fmla="*/ 1862704 w 3408241"/>
              <a:gd name="connsiteY6" fmla="*/ 191030 h 3217160"/>
              <a:gd name="connsiteX7" fmla="*/ 2124642 w 3408241"/>
              <a:gd name="connsiteY7" fmla="*/ 826030 h 3217160"/>
              <a:gd name="connsiteX8" fmla="*/ 2988241 w 3408241"/>
              <a:gd name="connsiteY8" fmla="*/ 114830 h 3217160"/>
              <a:gd name="connsiteX9" fmla="*/ 2496116 w 3408241"/>
              <a:gd name="connsiteY9" fmla="*/ 1141942 h 3217160"/>
              <a:gd name="connsiteX10" fmla="*/ 2946968 w 3408241"/>
              <a:gd name="connsiteY10" fmla="*/ 1205443 h 3217160"/>
              <a:gd name="connsiteX11" fmla="*/ 2708843 w 3408241"/>
              <a:gd name="connsiteY11" fmla="*/ 1608668 h 3217160"/>
              <a:gd name="connsiteX12" fmla="*/ 3223193 w 3408241"/>
              <a:gd name="connsiteY12" fmla="*/ 1684868 h 3217160"/>
              <a:gd name="connsiteX13" fmla="*/ 3404169 w 3408241"/>
              <a:gd name="connsiteY13" fmla="*/ 1965855 h 3217160"/>
              <a:gd name="connsiteX14" fmla="*/ 3256529 w 3408241"/>
              <a:gd name="connsiteY14" fmla="*/ 2150005 h 3217160"/>
              <a:gd name="connsiteX15" fmla="*/ 2604070 w 3408241"/>
              <a:gd name="connsiteY15" fmla="*/ 2075393 h 3217160"/>
              <a:gd name="connsiteX16" fmla="*/ 3356545 w 3408241"/>
              <a:gd name="connsiteY16" fmla="*/ 3013605 h 3217160"/>
              <a:gd name="connsiteX17" fmla="*/ 2384995 w 3408241"/>
              <a:gd name="connsiteY17" fmla="*/ 2375429 h 3217160"/>
              <a:gd name="connsiteX18" fmla="*/ 2218307 w 3408241"/>
              <a:gd name="connsiteY18" fmla="*/ 2656417 h 3217160"/>
              <a:gd name="connsiteX19" fmla="*/ 1627754 w 3408241"/>
              <a:gd name="connsiteY19" fmla="*/ 2918355 h 3217160"/>
              <a:gd name="connsiteX20" fmla="*/ 1508695 w 3408241"/>
              <a:gd name="connsiteY20" fmla="*/ 2432579 h 3217160"/>
              <a:gd name="connsiteX21" fmla="*/ 737170 w 3408241"/>
              <a:gd name="connsiteY21" fmla="*/ 2842154 h 3217160"/>
              <a:gd name="connsiteX22" fmla="*/ 1203895 w 3408241"/>
              <a:gd name="connsiteY22" fmla="*/ 2051579 h 3217160"/>
              <a:gd name="connsiteX23" fmla="*/ 822896 w 3408241"/>
              <a:gd name="connsiteY23" fmla="*/ 2042054 h 3217160"/>
              <a:gd name="connsiteX24" fmla="*/ 984820 w 3408241"/>
              <a:gd name="connsiteY24" fmla="*/ 1708679 h 3217160"/>
              <a:gd name="connsiteX25" fmla="*/ 13266 w 3408241"/>
              <a:gd name="connsiteY25" fmla="*/ 1368955 h 3217160"/>
              <a:gd name="connsiteX0" fmla="*/ 13266 w 3408241"/>
              <a:gd name="connsiteY0" fmla="*/ 1368955 h 3217160"/>
              <a:gd name="connsiteX1" fmla="*/ 984820 w 3408241"/>
              <a:gd name="connsiteY1" fmla="*/ 1327679 h 3217160"/>
              <a:gd name="connsiteX2" fmla="*/ 975295 w 3408241"/>
              <a:gd name="connsiteY2" fmla="*/ 860954 h 3217160"/>
              <a:gd name="connsiteX3" fmla="*/ 1422967 w 3408241"/>
              <a:gd name="connsiteY3" fmla="*/ 953031 h 3217160"/>
              <a:gd name="connsiteX4" fmla="*/ 956242 w 3408241"/>
              <a:gd name="connsiteY4" fmla="*/ 114830 h 3217160"/>
              <a:gd name="connsiteX5" fmla="*/ 1718242 w 3408241"/>
              <a:gd name="connsiteY5" fmla="*/ 813331 h 3217160"/>
              <a:gd name="connsiteX6" fmla="*/ 1862704 w 3408241"/>
              <a:gd name="connsiteY6" fmla="*/ 191030 h 3217160"/>
              <a:gd name="connsiteX7" fmla="*/ 2124642 w 3408241"/>
              <a:gd name="connsiteY7" fmla="*/ 826030 h 3217160"/>
              <a:gd name="connsiteX8" fmla="*/ 2988241 w 3408241"/>
              <a:gd name="connsiteY8" fmla="*/ 114830 h 3217160"/>
              <a:gd name="connsiteX9" fmla="*/ 2496116 w 3408241"/>
              <a:gd name="connsiteY9" fmla="*/ 1141942 h 3217160"/>
              <a:gd name="connsiteX10" fmla="*/ 2946968 w 3408241"/>
              <a:gd name="connsiteY10" fmla="*/ 1205443 h 3217160"/>
              <a:gd name="connsiteX11" fmla="*/ 2708843 w 3408241"/>
              <a:gd name="connsiteY11" fmla="*/ 1608668 h 3217160"/>
              <a:gd name="connsiteX12" fmla="*/ 3223193 w 3408241"/>
              <a:gd name="connsiteY12" fmla="*/ 1684868 h 3217160"/>
              <a:gd name="connsiteX13" fmla="*/ 3404169 w 3408241"/>
              <a:gd name="connsiteY13" fmla="*/ 1965855 h 3217160"/>
              <a:gd name="connsiteX14" fmla="*/ 3256529 w 3408241"/>
              <a:gd name="connsiteY14" fmla="*/ 2150005 h 3217160"/>
              <a:gd name="connsiteX15" fmla="*/ 2604070 w 3408241"/>
              <a:gd name="connsiteY15" fmla="*/ 2075393 h 3217160"/>
              <a:gd name="connsiteX16" fmla="*/ 3356545 w 3408241"/>
              <a:gd name="connsiteY16" fmla="*/ 3013605 h 3217160"/>
              <a:gd name="connsiteX17" fmla="*/ 2384995 w 3408241"/>
              <a:gd name="connsiteY17" fmla="*/ 2375429 h 3217160"/>
              <a:gd name="connsiteX18" fmla="*/ 2218307 w 3408241"/>
              <a:gd name="connsiteY18" fmla="*/ 2656417 h 3217160"/>
              <a:gd name="connsiteX19" fmla="*/ 1627754 w 3408241"/>
              <a:gd name="connsiteY19" fmla="*/ 2918355 h 3217160"/>
              <a:gd name="connsiteX20" fmla="*/ 1508695 w 3408241"/>
              <a:gd name="connsiteY20" fmla="*/ 2432579 h 3217160"/>
              <a:gd name="connsiteX21" fmla="*/ 737170 w 3408241"/>
              <a:gd name="connsiteY21" fmla="*/ 2842154 h 3217160"/>
              <a:gd name="connsiteX22" fmla="*/ 1203895 w 3408241"/>
              <a:gd name="connsiteY22" fmla="*/ 2051579 h 3217160"/>
              <a:gd name="connsiteX23" fmla="*/ 822896 w 3408241"/>
              <a:gd name="connsiteY23" fmla="*/ 2042054 h 3217160"/>
              <a:gd name="connsiteX24" fmla="*/ 984820 w 3408241"/>
              <a:gd name="connsiteY24" fmla="*/ 1708679 h 3217160"/>
              <a:gd name="connsiteX25" fmla="*/ 13266 w 3408241"/>
              <a:gd name="connsiteY25" fmla="*/ 1368955 h 3217160"/>
              <a:gd name="connsiteX0" fmla="*/ 13266 w 3408241"/>
              <a:gd name="connsiteY0" fmla="*/ 1368955 h 3217160"/>
              <a:gd name="connsiteX1" fmla="*/ 984820 w 3408241"/>
              <a:gd name="connsiteY1" fmla="*/ 1327679 h 3217160"/>
              <a:gd name="connsiteX2" fmla="*/ 975295 w 3408241"/>
              <a:gd name="connsiteY2" fmla="*/ 860954 h 3217160"/>
              <a:gd name="connsiteX3" fmla="*/ 1422967 w 3408241"/>
              <a:gd name="connsiteY3" fmla="*/ 953031 h 3217160"/>
              <a:gd name="connsiteX4" fmla="*/ 956242 w 3408241"/>
              <a:gd name="connsiteY4" fmla="*/ 114830 h 3217160"/>
              <a:gd name="connsiteX5" fmla="*/ 1718242 w 3408241"/>
              <a:gd name="connsiteY5" fmla="*/ 813331 h 3217160"/>
              <a:gd name="connsiteX6" fmla="*/ 1862704 w 3408241"/>
              <a:gd name="connsiteY6" fmla="*/ 191030 h 3217160"/>
              <a:gd name="connsiteX7" fmla="*/ 2124642 w 3408241"/>
              <a:gd name="connsiteY7" fmla="*/ 826030 h 3217160"/>
              <a:gd name="connsiteX8" fmla="*/ 2988241 w 3408241"/>
              <a:gd name="connsiteY8" fmla="*/ 114830 h 3217160"/>
              <a:gd name="connsiteX9" fmla="*/ 2496116 w 3408241"/>
              <a:gd name="connsiteY9" fmla="*/ 1141942 h 3217160"/>
              <a:gd name="connsiteX10" fmla="*/ 2946968 w 3408241"/>
              <a:gd name="connsiteY10" fmla="*/ 1205443 h 3217160"/>
              <a:gd name="connsiteX11" fmla="*/ 2708843 w 3408241"/>
              <a:gd name="connsiteY11" fmla="*/ 1608668 h 3217160"/>
              <a:gd name="connsiteX12" fmla="*/ 3223193 w 3408241"/>
              <a:gd name="connsiteY12" fmla="*/ 1684868 h 3217160"/>
              <a:gd name="connsiteX13" fmla="*/ 3404169 w 3408241"/>
              <a:gd name="connsiteY13" fmla="*/ 1965855 h 3217160"/>
              <a:gd name="connsiteX14" fmla="*/ 3256529 w 3408241"/>
              <a:gd name="connsiteY14" fmla="*/ 2150005 h 3217160"/>
              <a:gd name="connsiteX15" fmla="*/ 2604070 w 3408241"/>
              <a:gd name="connsiteY15" fmla="*/ 2075393 h 3217160"/>
              <a:gd name="connsiteX16" fmla="*/ 3356545 w 3408241"/>
              <a:gd name="connsiteY16" fmla="*/ 3013605 h 3217160"/>
              <a:gd name="connsiteX17" fmla="*/ 2384995 w 3408241"/>
              <a:gd name="connsiteY17" fmla="*/ 2375429 h 3217160"/>
              <a:gd name="connsiteX18" fmla="*/ 2218307 w 3408241"/>
              <a:gd name="connsiteY18" fmla="*/ 2656417 h 3217160"/>
              <a:gd name="connsiteX19" fmla="*/ 1627754 w 3408241"/>
              <a:gd name="connsiteY19" fmla="*/ 2918355 h 3217160"/>
              <a:gd name="connsiteX20" fmla="*/ 1508695 w 3408241"/>
              <a:gd name="connsiteY20" fmla="*/ 2432579 h 3217160"/>
              <a:gd name="connsiteX21" fmla="*/ 737170 w 3408241"/>
              <a:gd name="connsiteY21" fmla="*/ 2842154 h 3217160"/>
              <a:gd name="connsiteX22" fmla="*/ 1203895 w 3408241"/>
              <a:gd name="connsiteY22" fmla="*/ 2051579 h 3217160"/>
              <a:gd name="connsiteX23" fmla="*/ 822896 w 3408241"/>
              <a:gd name="connsiteY23" fmla="*/ 2042054 h 3217160"/>
              <a:gd name="connsiteX24" fmla="*/ 984820 w 3408241"/>
              <a:gd name="connsiteY24" fmla="*/ 1708679 h 3217160"/>
              <a:gd name="connsiteX25" fmla="*/ 13266 w 3408241"/>
              <a:gd name="connsiteY25" fmla="*/ 1368955 h 3217160"/>
              <a:gd name="connsiteX0" fmla="*/ 13266 w 3408241"/>
              <a:gd name="connsiteY0" fmla="*/ 1368955 h 3217160"/>
              <a:gd name="connsiteX1" fmla="*/ 984820 w 3408241"/>
              <a:gd name="connsiteY1" fmla="*/ 1327679 h 3217160"/>
              <a:gd name="connsiteX2" fmla="*/ 975295 w 3408241"/>
              <a:gd name="connsiteY2" fmla="*/ 860954 h 3217160"/>
              <a:gd name="connsiteX3" fmla="*/ 1422967 w 3408241"/>
              <a:gd name="connsiteY3" fmla="*/ 953031 h 3217160"/>
              <a:gd name="connsiteX4" fmla="*/ 956242 w 3408241"/>
              <a:gd name="connsiteY4" fmla="*/ 114830 h 3217160"/>
              <a:gd name="connsiteX5" fmla="*/ 1718242 w 3408241"/>
              <a:gd name="connsiteY5" fmla="*/ 813331 h 3217160"/>
              <a:gd name="connsiteX6" fmla="*/ 1862704 w 3408241"/>
              <a:gd name="connsiteY6" fmla="*/ 191030 h 3217160"/>
              <a:gd name="connsiteX7" fmla="*/ 2124642 w 3408241"/>
              <a:gd name="connsiteY7" fmla="*/ 826030 h 3217160"/>
              <a:gd name="connsiteX8" fmla="*/ 2988241 w 3408241"/>
              <a:gd name="connsiteY8" fmla="*/ 114830 h 3217160"/>
              <a:gd name="connsiteX9" fmla="*/ 2496116 w 3408241"/>
              <a:gd name="connsiteY9" fmla="*/ 1141942 h 3217160"/>
              <a:gd name="connsiteX10" fmla="*/ 2946968 w 3408241"/>
              <a:gd name="connsiteY10" fmla="*/ 1205443 h 3217160"/>
              <a:gd name="connsiteX11" fmla="*/ 2708843 w 3408241"/>
              <a:gd name="connsiteY11" fmla="*/ 1608668 h 3217160"/>
              <a:gd name="connsiteX12" fmla="*/ 3223193 w 3408241"/>
              <a:gd name="connsiteY12" fmla="*/ 1684868 h 3217160"/>
              <a:gd name="connsiteX13" fmla="*/ 3404169 w 3408241"/>
              <a:gd name="connsiteY13" fmla="*/ 1965855 h 3217160"/>
              <a:gd name="connsiteX14" fmla="*/ 3256529 w 3408241"/>
              <a:gd name="connsiteY14" fmla="*/ 2150005 h 3217160"/>
              <a:gd name="connsiteX15" fmla="*/ 2604070 w 3408241"/>
              <a:gd name="connsiteY15" fmla="*/ 2075393 h 3217160"/>
              <a:gd name="connsiteX16" fmla="*/ 3356545 w 3408241"/>
              <a:gd name="connsiteY16" fmla="*/ 3013605 h 3217160"/>
              <a:gd name="connsiteX17" fmla="*/ 2384995 w 3408241"/>
              <a:gd name="connsiteY17" fmla="*/ 2375429 h 3217160"/>
              <a:gd name="connsiteX18" fmla="*/ 2218307 w 3408241"/>
              <a:gd name="connsiteY18" fmla="*/ 2656417 h 3217160"/>
              <a:gd name="connsiteX19" fmla="*/ 1627754 w 3408241"/>
              <a:gd name="connsiteY19" fmla="*/ 2918355 h 3217160"/>
              <a:gd name="connsiteX20" fmla="*/ 1508695 w 3408241"/>
              <a:gd name="connsiteY20" fmla="*/ 2432579 h 3217160"/>
              <a:gd name="connsiteX21" fmla="*/ 737170 w 3408241"/>
              <a:gd name="connsiteY21" fmla="*/ 2842154 h 3217160"/>
              <a:gd name="connsiteX22" fmla="*/ 1203895 w 3408241"/>
              <a:gd name="connsiteY22" fmla="*/ 2051579 h 3217160"/>
              <a:gd name="connsiteX23" fmla="*/ 822896 w 3408241"/>
              <a:gd name="connsiteY23" fmla="*/ 2042054 h 3217160"/>
              <a:gd name="connsiteX24" fmla="*/ 984820 w 3408241"/>
              <a:gd name="connsiteY24" fmla="*/ 1708679 h 3217160"/>
              <a:gd name="connsiteX25" fmla="*/ 13266 w 3408241"/>
              <a:gd name="connsiteY25" fmla="*/ 1368955 h 3217160"/>
              <a:gd name="connsiteX0" fmla="*/ 13266 w 3408241"/>
              <a:gd name="connsiteY0" fmla="*/ 1368955 h 3217160"/>
              <a:gd name="connsiteX1" fmla="*/ 984820 w 3408241"/>
              <a:gd name="connsiteY1" fmla="*/ 1327679 h 3217160"/>
              <a:gd name="connsiteX2" fmla="*/ 975295 w 3408241"/>
              <a:gd name="connsiteY2" fmla="*/ 860954 h 3217160"/>
              <a:gd name="connsiteX3" fmla="*/ 1422967 w 3408241"/>
              <a:gd name="connsiteY3" fmla="*/ 953031 h 3217160"/>
              <a:gd name="connsiteX4" fmla="*/ 956242 w 3408241"/>
              <a:gd name="connsiteY4" fmla="*/ 114830 h 3217160"/>
              <a:gd name="connsiteX5" fmla="*/ 1718242 w 3408241"/>
              <a:gd name="connsiteY5" fmla="*/ 813331 h 3217160"/>
              <a:gd name="connsiteX6" fmla="*/ 1862704 w 3408241"/>
              <a:gd name="connsiteY6" fmla="*/ 191030 h 3217160"/>
              <a:gd name="connsiteX7" fmla="*/ 2124642 w 3408241"/>
              <a:gd name="connsiteY7" fmla="*/ 826030 h 3217160"/>
              <a:gd name="connsiteX8" fmla="*/ 2988241 w 3408241"/>
              <a:gd name="connsiteY8" fmla="*/ 114830 h 3217160"/>
              <a:gd name="connsiteX9" fmla="*/ 2496116 w 3408241"/>
              <a:gd name="connsiteY9" fmla="*/ 1141942 h 3217160"/>
              <a:gd name="connsiteX10" fmla="*/ 2946968 w 3408241"/>
              <a:gd name="connsiteY10" fmla="*/ 1205443 h 3217160"/>
              <a:gd name="connsiteX11" fmla="*/ 2708843 w 3408241"/>
              <a:gd name="connsiteY11" fmla="*/ 1608668 h 3217160"/>
              <a:gd name="connsiteX12" fmla="*/ 3223193 w 3408241"/>
              <a:gd name="connsiteY12" fmla="*/ 1684868 h 3217160"/>
              <a:gd name="connsiteX13" fmla="*/ 3404169 w 3408241"/>
              <a:gd name="connsiteY13" fmla="*/ 1965855 h 3217160"/>
              <a:gd name="connsiteX14" fmla="*/ 3256529 w 3408241"/>
              <a:gd name="connsiteY14" fmla="*/ 2150005 h 3217160"/>
              <a:gd name="connsiteX15" fmla="*/ 2604070 w 3408241"/>
              <a:gd name="connsiteY15" fmla="*/ 2075393 h 3217160"/>
              <a:gd name="connsiteX16" fmla="*/ 3356545 w 3408241"/>
              <a:gd name="connsiteY16" fmla="*/ 3013605 h 3217160"/>
              <a:gd name="connsiteX17" fmla="*/ 2384995 w 3408241"/>
              <a:gd name="connsiteY17" fmla="*/ 2375429 h 3217160"/>
              <a:gd name="connsiteX18" fmla="*/ 2218307 w 3408241"/>
              <a:gd name="connsiteY18" fmla="*/ 2688167 h 3217160"/>
              <a:gd name="connsiteX19" fmla="*/ 1627754 w 3408241"/>
              <a:gd name="connsiteY19" fmla="*/ 2918355 h 3217160"/>
              <a:gd name="connsiteX20" fmla="*/ 1508695 w 3408241"/>
              <a:gd name="connsiteY20" fmla="*/ 2432579 h 3217160"/>
              <a:gd name="connsiteX21" fmla="*/ 737170 w 3408241"/>
              <a:gd name="connsiteY21" fmla="*/ 2842154 h 3217160"/>
              <a:gd name="connsiteX22" fmla="*/ 1203895 w 3408241"/>
              <a:gd name="connsiteY22" fmla="*/ 2051579 h 3217160"/>
              <a:gd name="connsiteX23" fmla="*/ 822896 w 3408241"/>
              <a:gd name="connsiteY23" fmla="*/ 2042054 h 3217160"/>
              <a:gd name="connsiteX24" fmla="*/ 984820 w 3408241"/>
              <a:gd name="connsiteY24" fmla="*/ 1708679 h 3217160"/>
              <a:gd name="connsiteX25" fmla="*/ 13266 w 3408241"/>
              <a:gd name="connsiteY25" fmla="*/ 1368955 h 3217160"/>
              <a:gd name="connsiteX0" fmla="*/ 13266 w 3408241"/>
              <a:gd name="connsiteY0" fmla="*/ 1368955 h 3217160"/>
              <a:gd name="connsiteX1" fmla="*/ 984820 w 3408241"/>
              <a:gd name="connsiteY1" fmla="*/ 1327679 h 3217160"/>
              <a:gd name="connsiteX2" fmla="*/ 975295 w 3408241"/>
              <a:gd name="connsiteY2" fmla="*/ 860954 h 3217160"/>
              <a:gd name="connsiteX3" fmla="*/ 1422967 w 3408241"/>
              <a:gd name="connsiteY3" fmla="*/ 953031 h 3217160"/>
              <a:gd name="connsiteX4" fmla="*/ 956242 w 3408241"/>
              <a:gd name="connsiteY4" fmla="*/ 114830 h 3217160"/>
              <a:gd name="connsiteX5" fmla="*/ 1718242 w 3408241"/>
              <a:gd name="connsiteY5" fmla="*/ 813331 h 3217160"/>
              <a:gd name="connsiteX6" fmla="*/ 1862704 w 3408241"/>
              <a:gd name="connsiteY6" fmla="*/ 191030 h 3217160"/>
              <a:gd name="connsiteX7" fmla="*/ 2124642 w 3408241"/>
              <a:gd name="connsiteY7" fmla="*/ 826030 h 3217160"/>
              <a:gd name="connsiteX8" fmla="*/ 2988241 w 3408241"/>
              <a:gd name="connsiteY8" fmla="*/ 114830 h 3217160"/>
              <a:gd name="connsiteX9" fmla="*/ 2496116 w 3408241"/>
              <a:gd name="connsiteY9" fmla="*/ 1141942 h 3217160"/>
              <a:gd name="connsiteX10" fmla="*/ 2946968 w 3408241"/>
              <a:gd name="connsiteY10" fmla="*/ 1205443 h 3217160"/>
              <a:gd name="connsiteX11" fmla="*/ 2708843 w 3408241"/>
              <a:gd name="connsiteY11" fmla="*/ 1608668 h 3217160"/>
              <a:gd name="connsiteX12" fmla="*/ 3223193 w 3408241"/>
              <a:gd name="connsiteY12" fmla="*/ 1684868 h 3217160"/>
              <a:gd name="connsiteX13" fmla="*/ 3404169 w 3408241"/>
              <a:gd name="connsiteY13" fmla="*/ 1965855 h 3217160"/>
              <a:gd name="connsiteX14" fmla="*/ 3256529 w 3408241"/>
              <a:gd name="connsiteY14" fmla="*/ 2150005 h 3217160"/>
              <a:gd name="connsiteX15" fmla="*/ 2604070 w 3408241"/>
              <a:gd name="connsiteY15" fmla="*/ 2075393 h 3217160"/>
              <a:gd name="connsiteX16" fmla="*/ 3356545 w 3408241"/>
              <a:gd name="connsiteY16" fmla="*/ 3013605 h 3217160"/>
              <a:gd name="connsiteX17" fmla="*/ 2384995 w 3408241"/>
              <a:gd name="connsiteY17" fmla="*/ 2375429 h 3217160"/>
              <a:gd name="connsiteX18" fmla="*/ 2218307 w 3408241"/>
              <a:gd name="connsiteY18" fmla="*/ 2688167 h 3217160"/>
              <a:gd name="connsiteX19" fmla="*/ 1627754 w 3408241"/>
              <a:gd name="connsiteY19" fmla="*/ 2918355 h 3217160"/>
              <a:gd name="connsiteX20" fmla="*/ 1508695 w 3408241"/>
              <a:gd name="connsiteY20" fmla="*/ 2432579 h 3217160"/>
              <a:gd name="connsiteX21" fmla="*/ 737170 w 3408241"/>
              <a:gd name="connsiteY21" fmla="*/ 2842154 h 3217160"/>
              <a:gd name="connsiteX22" fmla="*/ 1203895 w 3408241"/>
              <a:gd name="connsiteY22" fmla="*/ 2051579 h 3217160"/>
              <a:gd name="connsiteX23" fmla="*/ 822896 w 3408241"/>
              <a:gd name="connsiteY23" fmla="*/ 2042054 h 3217160"/>
              <a:gd name="connsiteX24" fmla="*/ 984820 w 3408241"/>
              <a:gd name="connsiteY24" fmla="*/ 1708679 h 3217160"/>
              <a:gd name="connsiteX25" fmla="*/ 13266 w 3408241"/>
              <a:gd name="connsiteY25" fmla="*/ 1368955 h 3217160"/>
              <a:gd name="connsiteX0" fmla="*/ 13266 w 3408241"/>
              <a:gd name="connsiteY0" fmla="*/ 1368955 h 3217160"/>
              <a:gd name="connsiteX1" fmla="*/ 984820 w 3408241"/>
              <a:gd name="connsiteY1" fmla="*/ 1327679 h 3217160"/>
              <a:gd name="connsiteX2" fmla="*/ 975295 w 3408241"/>
              <a:gd name="connsiteY2" fmla="*/ 860954 h 3217160"/>
              <a:gd name="connsiteX3" fmla="*/ 1422967 w 3408241"/>
              <a:gd name="connsiteY3" fmla="*/ 953031 h 3217160"/>
              <a:gd name="connsiteX4" fmla="*/ 956242 w 3408241"/>
              <a:gd name="connsiteY4" fmla="*/ 114830 h 3217160"/>
              <a:gd name="connsiteX5" fmla="*/ 1718242 w 3408241"/>
              <a:gd name="connsiteY5" fmla="*/ 813331 h 3217160"/>
              <a:gd name="connsiteX6" fmla="*/ 1862704 w 3408241"/>
              <a:gd name="connsiteY6" fmla="*/ 191030 h 3217160"/>
              <a:gd name="connsiteX7" fmla="*/ 2124642 w 3408241"/>
              <a:gd name="connsiteY7" fmla="*/ 826030 h 3217160"/>
              <a:gd name="connsiteX8" fmla="*/ 2988241 w 3408241"/>
              <a:gd name="connsiteY8" fmla="*/ 114830 h 3217160"/>
              <a:gd name="connsiteX9" fmla="*/ 2496116 w 3408241"/>
              <a:gd name="connsiteY9" fmla="*/ 1141942 h 3217160"/>
              <a:gd name="connsiteX10" fmla="*/ 2946968 w 3408241"/>
              <a:gd name="connsiteY10" fmla="*/ 1205443 h 3217160"/>
              <a:gd name="connsiteX11" fmla="*/ 2708843 w 3408241"/>
              <a:gd name="connsiteY11" fmla="*/ 1608668 h 3217160"/>
              <a:gd name="connsiteX12" fmla="*/ 3223193 w 3408241"/>
              <a:gd name="connsiteY12" fmla="*/ 1684868 h 3217160"/>
              <a:gd name="connsiteX13" fmla="*/ 3404169 w 3408241"/>
              <a:gd name="connsiteY13" fmla="*/ 1965855 h 3217160"/>
              <a:gd name="connsiteX14" fmla="*/ 3256529 w 3408241"/>
              <a:gd name="connsiteY14" fmla="*/ 2150005 h 3217160"/>
              <a:gd name="connsiteX15" fmla="*/ 2604070 w 3408241"/>
              <a:gd name="connsiteY15" fmla="*/ 2075393 h 3217160"/>
              <a:gd name="connsiteX16" fmla="*/ 3356545 w 3408241"/>
              <a:gd name="connsiteY16" fmla="*/ 3013605 h 3217160"/>
              <a:gd name="connsiteX17" fmla="*/ 2384995 w 3408241"/>
              <a:gd name="connsiteY17" fmla="*/ 2375429 h 3217160"/>
              <a:gd name="connsiteX18" fmla="*/ 2218307 w 3408241"/>
              <a:gd name="connsiteY18" fmla="*/ 2688167 h 3217160"/>
              <a:gd name="connsiteX19" fmla="*/ 1627754 w 3408241"/>
              <a:gd name="connsiteY19" fmla="*/ 2918355 h 3217160"/>
              <a:gd name="connsiteX20" fmla="*/ 1508695 w 3408241"/>
              <a:gd name="connsiteY20" fmla="*/ 2432579 h 3217160"/>
              <a:gd name="connsiteX21" fmla="*/ 737170 w 3408241"/>
              <a:gd name="connsiteY21" fmla="*/ 2842154 h 3217160"/>
              <a:gd name="connsiteX22" fmla="*/ 1203895 w 3408241"/>
              <a:gd name="connsiteY22" fmla="*/ 2051579 h 3217160"/>
              <a:gd name="connsiteX23" fmla="*/ 822896 w 3408241"/>
              <a:gd name="connsiteY23" fmla="*/ 2042054 h 3217160"/>
              <a:gd name="connsiteX24" fmla="*/ 984820 w 3408241"/>
              <a:gd name="connsiteY24" fmla="*/ 1708679 h 3217160"/>
              <a:gd name="connsiteX25" fmla="*/ 13266 w 3408241"/>
              <a:gd name="connsiteY25" fmla="*/ 1368955 h 3217160"/>
              <a:gd name="connsiteX0" fmla="*/ 13266 w 3408241"/>
              <a:gd name="connsiteY0" fmla="*/ 1368955 h 3217160"/>
              <a:gd name="connsiteX1" fmla="*/ 984820 w 3408241"/>
              <a:gd name="connsiteY1" fmla="*/ 1327679 h 3217160"/>
              <a:gd name="connsiteX2" fmla="*/ 975295 w 3408241"/>
              <a:gd name="connsiteY2" fmla="*/ 860954 h 3217160"/>
              <a:gd name="connsiteX3" fmla="*/ 1422967 w 3408241"/>
              <a:gd name="connsiteY3" fmla="*/ 953031 h 3217160"/>
              <a:gd name="connsiteX4" fmla="*/ 956242 w 3408241"/>
              <a:gd name="connsiteY4" fmla="*/ 114830 h 3217160"/>
              <a:gd name="connsiteX5" fmla="*/ 1718242 w 3408241"/>
              <a:gd name="connsiteY5" fmla="*/ 813331 h 3217160"/>
              <a:gd name="connsiteX6" fmla="*/ 1862704 w 3408241"/>
              <a:gd name="connsiteY6" fmla="*/ 191030 h 3217160"/>
              <a:gd name="connsiteX7" fmla="*/ 2124642 w 3408241"/>
              <a:gd name="connsiteY7" fmla="*/ 826030 h 3217160"/>
              <a:gd name="connsiteX8" fmla="*/ 2988241 w 3408241"/>
              <a:gd name="connsiteY8" fmla="*/ 114830 h 3217160"/>
              <a:gd name="connsiteX9" fmla="*/ 2496116 w 3408241"/>
              <a:gd name="connsiteY9" fmla="*/ 1141942 h 3217160"/>
              <a:gd name="connsiteX10" fmla="*/ 2946968 w 3408241"/>
              <a:gd name="connsiteY10" fmla="*/ 1205443 h 3217160"/>
              <a:gd name="connsiteX11" fmla="*/ 2708843 w 3408241"/>
              <a:gd name="connsiteY11" fmla="*/ 1608668 h 3217160"/>
              <a:gd name="connsiteX12" fmla="*/ 3223193 w 3408241"/>
              <a:gd name="connsiteY12" fmla="*/ 1684868 h 3217160"/>
              <a:gd name="connsiteX13" fmla="*/ 3404169 w 3408241"/>
              <a:gd name="connsiteY13" fmla="*/ 1965855 h 3217160"/>
              <a:gd name="connsiteX14" fmla="*/ 3256529 w 3408241"/>
              <a:gd name="connsiteY14" fmla="*/ 2150005 h 3217160"/>
              <a:gd name="connsiteX15" fmla="*/ 2604070 w 3408241"/>
              <a:gd name="connsiteY15" fmla="*/ 2075393 h 3217160"/>
              <a:gd name="connsiteX16" fmla="*/ 3356545 w 3408241"/>
              <a:gd name="connsiteY16" fmla="*/ 3013605 h 3217160"/>
              <a:gd name="connsiteX17" fmla="*/ 2384995 w 3408241"/>
              <a:gd name="connsiteY17" fmla="*/ 2375429 h 3217160"/>
              <a:gd name="connsiteX18" fmla="*/ 2218307 w 3408241"/>
              <a:gd name="connsiteY18" fmla="*/ 2688167 h 3217160"/>
              <a:gd name="connsiteX19" fmla="*/ 1627754 w 3408241"/>
              <a:gd name="connsiteY19" fmla="*/ 2918355 h 3217160"/>
              <a:gd name="connsiteX20" fmla="*/ 1508695 w 3408241"/>
              <a:gd name="connsiteY20" fmla="*/ 2432579 h 3217160"/>
              <a:gd name="connsiteX21" fmla="*/ 737170 w 3408241"/>
              <a:gd name="connsiteY21" fmla="*/ 2842154 h 3217160"/>
              <a:gd name="connsiteX22" fmla="*/ 1203895 w 3408241"/>
              <a:gd name="connsiteY22" fmla="*/ 2051579 h 3217160"/>
              <a:gd name="connsiteX23" fmla="*/ 822896 w 3408241"/>
              <a:gd name="connsiteY23" fmla="*/ 2042054 h 3217160"/>
              <a:gd name="connsiteX24" fmla="*/ 984820 w 3408241"/>
              <a:gd name="connsiteY24" fmla="*/ 1708679 h 3217160"/>
              <a:gd name="connsiteX25" fmla="*/ 13266 w 3408241"/>
              <a:gd name="connsiteY25" fmla="*/ 1368955 h 3217160"/>
              <a:gd name="connsiteX0" fmla="*/ 13266 w 3408241"/>
              <a:gd name="connsiteY0" fmla="*/ 1368955 h 3217160"/>
              <a:gd name="connsiteX1" fmla="*/ 984820 w 3408241"/>
              <a:gd name="connsiteY1" fmla="*/ 1327679 h 3217160"/>
              <a:gd name="connsiteX2" fmla="*/ 975295 w 3408241"/>
              <a:gd name="connsiteY2" fmla="*/ 860954 h 3217160"/>
              <a:gd name="connsiteX3" fmla="*/ 1422967 w 3408241"/>
              <a:gd name="connsiteY3" fmla="*/ 953031 h 3217160"/>
              <a:gd name="connsiteX4" fmla="*/ 956242 w 3408241"/>
              <a:gd name="connsiteY4" fmla="*/ 114830 h 3217160"/>
              <a:gd name="connsiteX5" fmla="*/ 1718242 w 3408241"/>
              <a:gd name="connsiteY5" fmla="*/ 813331 h 3217160"/>
              <a:gd name="connsiteX6" fmla="*/ 1862704 w 3408241"/>
              <a:gd name="connsiteY6" fmla="*/ 191030 h 3217160"/>
              <a:gd name="connsiteX7" fmla="*/ 2124642 w 3408241"/>
              <a:gd name="connsiteY7" fmla="*/ 826030 h 3217160"/>
              <a:gd name="connsiteX8" fmla="*/ 2988241 w 3408241"/>
              <a:gd name="connsiteY8" fmla="*/ 114830 h 3217160"/>
              <a:gd name="connsiteX9" fmla="*/ 2496116 w 3408241"/>
              <a:gd name="connsiteY9" fmla="*/ 1141942 h 3217160"/>
              <a:gd name="connsiteX10" fmla="*/ 2946968 w 3408241"/>
              <a:gd name="connsiteY10" fmla="*/ 1205443 h 3217160"/>
              <a:gd name="connsiteX11" fmla="*/ 2708843 w 3408241"/>
              <a:gd name="connsiteY11" fmla="*/ 1608668 h 3217160"/>
              <a:gd name="connsiteX12" fmla="*/ 3223193 w 3408241"/>
              <a:gd name="connsiteY12" fmla="*/ 1684868 h 3217160"/>
              <a:gd name="connsiteX13" fmla="*/ 3404169 w 3408241"/>
              <a:gd name="connsiteY13" fmla="*/ 1965855 h 3217160"/>
              <a:gd name="connsiteX14" fmla="*/ 3256529 w 3408241"/>
              <a:gd name="connsiteY14" fmla="*/ 2150005 h 3217160"/>
              <a:gd name="connsiteX15" fmla="*/ 2604070 w 3408241"/>
              <a:gd name="connsiteY15" fmla="*/ 2075393 h 3217160"/>
              <a:gd name="connsiteX16" fmla="*/ 3356545 w 3408241"/>
              <a:gd name="connsiteY16" fmla="*/ 3013605 h 3217160"/>
              <a:gd name="connsiteX17" fmla="*/ 2384995 w 3408241"/>
              <a:gd name="connsiteY17" fmla="*/ 2375429 h 3217160"/>
              <a:gd name="connsiteX18" fmla="*/ 2218307 w 3408241"/>
              <a:gd name="connsiteY18" fmla="*/ 2688167 h 3217160"/>
              <a:gd name="connsiteX19" fmla="*/ 1627754 w 3408241"/>
              <a:gd name="connsiteY19" fmla="*/ 2918355 h 3217160"/>
              <a:gd name="connsiteX20" fmla="*/ 1508695 w 3408241"/>
              <a:gd name="connsiteY20" fmla="*/ 2432579 h 3217160"/>
              <a:gd name="connsiteX21" fmla="*/ 737170 w 3408241"/>
              <a:gd name="connsiteY21" fmla="*/ 2842154 h 3217160"/>
              <a:gd name="connsiteX22" fmla="*/ 1203895 w 3408241"/>
              <a:gd name="connsiteY22" fmla="*/ 2051579 h 3217160"/>
              <a:gd name="connsiteX23" fmla="*/ 822896 w 3408241"/>
              <a:gd name="connsiteY23" fmla="*/ 2042054 h 3217160"/>
              <a:gd name="connsiteX24" fmla="*/ 984820 w 3408241"/>
              <a:gd name="connsiteY24" fmla="*/ 1708679 h 3217160"/>
              <a:gd name="connsiteX25" fmla="*/ 13266 w 3408241"/>
              <a:gd name="connsiteY25" fmla="*/ 1368955 h 3217160"/>
              <a:gd name="connsiteX0" fmla="*/ 13266 w 3408241"/>
              <a:gd name="connsiteY0" fmla="*/ 1368955 h 3217160"/>
              <a:gd name="connsiteX1" fmla="*/ 984820 w 3408241"/>
              <a:gd name="connsiteY1" fmla="*/ 1327679 h 3217160"/>
              <a:gd name="connsiteX2" fmla="*/ 975295 w 3408241"/>
              <a:gd name="connsiteY2" fmla="*/ 860954 h 3217160"/>
              <a:gd name="connsiteX3" fmla="*/ 1422967 w 3408241"/>
              <a:gd name="connsiteY3" fmla="*/ 953031 h 3217160"/>
              <a:gd name="connsiteX4" fmla="*/ 956242 w 3408241"/>
              <a:gd name="connsiteY4" fmla="*/ 114830 h 3217160"/>
              <a:gd name="connsiteX5" fmla="*/ 1718242 w 3408241"/>
              <a:gd name="connsiteY5" fmla="*/ 813331 h 3217160"/>
              <a:gd name="connsiteX6" fmla="*/ 1862704 w 3408241"/>
              <a:gd name="connsiteY6" fmla="*/ 191030 h 3217160"/>
              <a:gd name="connsiteX7" fmla="*/ 2124642 w 3408241"/>
              <a:gd name="connsiteY7" fmla="*/ 826030 h 3217160"/>
              <a:gd name="connsiteX8" fmla="*/ 2988241 w 3408241"/>
              <a:gd name="connsiteY8" fmla="*/ 114830 h 3217160"/>
              <a:gd name="connsiteX9" fmla="*/ 2496116 w 3408241"/>
              <a:gd name="connsiteY9" fmla="*/ 1141942 h 3217160"/>
              <a:gd name="connsiteX10" fmla="*/ 2946968 w 3408241"/>
              <a:gd name="connsiteY10" fmla="*/ 1205443 h 3217160"/>
              <a:gd name="connsiteX11" fmla="*/ 2708843 w 3408241"/>
              <a:gd name="connsiteY11" fmla="*/ 1608668 h 3217160"/>
              <a:gd name="connsiteX12" fmla="*/ 3223193 w 3408241"/>
              <a:gd name="connsiteY12" fmla="*/ 1684868 h 3217160"/>
              <a:gd name="connsiteX13" fmla="*/ 3404169 w 3408241"/>
              <a:gd name="connsiteY13" fmla="*/ 1965855 h 3217160"/>
              <a:gd name="connsiteX14" fmla="*/ 3256529 w 3408241"/>
              <a:gd name="connsiteY14" fmla="*/ 2150005 h 3217160"/>
              <a:gd name="connsiteX15" fmla="*/ 2604070 w 3408241"/>
              <a:gd name="connsiteY15" fmla="*/ 2075393 h 3217160"/>
              <a:gd name="connsiteX16" fmla="*/ 3356545 w 3408241"/>
              <a:gd name="connsiteY16" fmla="*/ 3013605 h 3217160"/>
              <a:gd name="connsiteX17" fmla="*/ 2384995 w 3408241"/>
              <a:gd name="connsiteY17" fmla="*/ 2375429 h 3217160"/>
              <a:gd name="connsiteX18" fmla="*/ 2218307 w 3408241"/>
              <a:gd name="connsiteY18" fmla="*/ 2688167 h 3217160"/>
              <a:gd name="connsiteX19" fmla="*/ 1984945 w 3408241"/>
              <a:gd name="connsiteY19" fmla="*/ 2623079 h 3217160"/>
              <a:gd name="connsiteX20" fmla="*/ 1627754 w 3408241"/>
              <a:gd name="connsiteY20" fmla="*/ 2918355 h 3217160"/>
              <a:gd name="connsiteX21" fmla="*/ 1508695 w 3408241"/>
              <a:gd name="connsiteY21" fmla="*/ 2432579 h 3217160"/>
              <a:gd name="connsiteX22" fmla="*/ 737170 w 3408241"/>
              <a:gd name="connsiteY22" fmla="*/ 2842154 h 3217160"/>
              <a:gd name="connsiteX23" fmla="*/ 1203895 w 3408241"/>
              <a:gd name="connsiteY23" fmla="*/ 2051579 h 3217160"/>
              <a:gd name="connsiteX24" fmla="*/ 822896 w 3408241"/>
              <a:gd name="connsiteY24" fmla="*/ 2042054 h 3217160"/>
              <a:gd name="connsiteX25" fmla="*/ 984820 w 3408241"/>
              <a:gd name="connsiteY25" fmla="*/ 1708679 h 3217160"/>
              <a:gd name="connsiteX26" fmla="*/ 13266 w 3408241"/>
              <a:gd name="connsiteY26" fmla="*/ 1368955 h 3217160"/>
              <a:gd name="connsiteX0" fmla="*/ 13266 w 3408241"/>
              <a:gd name="connsiteY0" fmla="*/ 1368955 h 3217160"/>
              <a:gd name="connsiteX1" fmla="*/ 984820 w 3408241"/>
              <a:gd name="connsiteY1" fmla="*/ 1327679 h 3217160"/>
              <a:gd name="connsiteX2" fmla="*/ 975295 w 3408241"/>
              <a:gd name="connsiteY2" fmla="*/ 860954 h 3217160"/>
              <a:gd name="connsiteX3" fmla="*/ 1422967 w 3408241"/>
              <a:gd name="connsiteY3" fmla="*/ 953031 h 3217160"/>
              <a:gd name="connsiteX4" fmla="*/ 956242 w 3408241"/>
              <a:gd name="connsiteY4" fmla="*/ 114830 h 3217160"/>
              <a:gd name="connsiteX5" fmla="*/ 1718242 w 3408241"/>
              <a:gd name="connsiteY5" fmla="*/ 813331 h 3217160"/>
              <a:gd name="connsiteX6" fmla="*/ 1862704 w 3408241"/>
              <a:gd name="connsiteY6" fmla="*/ 191030 h 3217160"/>
              <a:gd name="connsiteX7" fmla="*/ 2124642 w 3408241"/>
              <a:gd name="connsiteY7" fmla="*/ 826030 h 3217160"/>
              <a:gd name="connsiteX8" fmla="*/ 2988241 w 3408241"/>
              <a:gd name="connsiteY8" fmla="*/ 114830 h 3217160"/>
              <a:gd name="connsiteX9" fmla="*/ 2496116 w 3408241"/>
              <a:gd name="connsiteY9" fmla="*/ 1141942 h 3217160"/>
              <a:gd name="connsiteX10" fmla="*/ 2946968 w 3408241"/>
              <a:gd name="connsiteY10" fmla="*/ 1205443 h 3217160"/>
              <a:gd name="connsiteX11" fmla="*/ 2708843 w 3408241"/>
              <a:gd name="connsiteY11" fmla="*/ 1608668 h 3217160"/>
              <a:gd name="connsiteX12" fmla="*/ 3223193 w 3408241"/>
              <a:gd name="connsiteY12" fmla="*/ 1684868 h 3217160"/>
              <a:gd name="connsiteX13" fmla="*/ 3404169 w 3408241"/>
              <a:gd name="connsiteY13" fmla="*/ 1965855 h 3217160"/>
              <a:gd name="connsiteX14" fmla="*/ 3256529 w 3408241"/>
              <a:gd name="connsiteY14" fmla="*/ 2150005 h 3217160"/>
              <a:gd name="connsiteX15" fmla="*/ 2604070 w 3408241"/>
              <a:gd name="connsiteY15" fmla="*/ 2075393 h 3217160"/>
              <a:gd name="connsiteX16" fmla="*/ 3356545 w 3408241"/>
              <a:gd name="connsiteY16" fmla="*/ 3013605 h 3217160"/>
              <a:gd name="connsiteX17" fmla="*/ 2384995 w 3408241"/>
              <a:gd name="connsiteY17" fmla="*/ 2375429 h 3217160"/>
              <a:gd name="connsiteX18" fmla="*/ 2218307 w 3408241"/>
              <a:gd name="connsiteY18" fmla="*/ 2688167 h 3217160"/>
              <a:gd name="connsiteX19" fmla="*/ 1984945 w 3408241"/>
              <a:gd name="connsiteY19" fmla="*/ 2623079 h 3217160"/>
              <a:gd name="connsiteX20" fmla="*/ 1627754 w 3408241"/>
              <a:gd name="connsiteY20" fmla="*/ 2918355 h 3217160"/>
              <a:gd name="connsiteX21" fmla="*/ 1508695 w 3408241"/>
              <a:gd name="connsiteY21" fmla="*/ 2432579 h 3217160"/>
              <a:gd name="connsiteX22" fmla="*/ 737170 w 3408241"/>
              <a:gd name="connsiteY22" fmla="*/ 2842154 h 3217160"/>
              <a:gd name="connsiteX23" fmla="*/ 1203895 w 3408241"/>
              <a:gd name="connsiteY23" fmla="*/ 2051579 h 3217160"/>
              <a:gd name="connsiteX24" fmla="*/ 822896 w 3408241"/>
              <a:gd name="connsiteY24" fmla="*/ 2042054 h 3217160"/>
              <a:gd name="connsiteX25" fmla="*/ 984820 w 3408241"/>
              <a:gd name="connsiteY25" fmla="*/ 1708679 h 3217160"/>
              <a:gd name="connsiteX26" fmla="*/ 13266 w 3408241"/>
              <a:gd name="connsiteY26" fmla="*/ 1368955 h 3217160"/>
              <a:gd name="connsiteX0" fmla="*/ 13266 w 3408241"/>
              <a:gd name="connsiteY0" fmla="*/ 1368955 h 3217160"/>
              <a:gd name="connsiteX1" fmla="*/ 984820 w 3408241"/>
              <a:gd name="connsiteY1" fmla="*/ 1327679 h 3217160"/>
              <a:gd name="connsiteX2" fmla="*/ 975295 w 3408241"/>
              <a:gd name="connsiteY2" fmla="*/ 860954 h 3217160"/>
              <a:gd name="connsiteX3" fmla="*/ 1422967 w 3408241"/>
              <a:gd name="connsiteY3" fmla="*/ 953031 h 3217160"/>
              <a:gd name="connsiteX4" fmla="*/ 956242 w 3408241"/>
              <a:gd name="connsiteY4" fmla="*/ 114830 h 3217160"/>
              <a:gd name="connsiteX5" fmla="*/ 1718242 w 3408241"/>
              <a:gd name="connsiteY5" fmla="*/ 813331 h 3217160"/>
              <a:gd name="connsiteX6" fmla="*/ 1862704 w 3408241"/>
              <a:gd name="connsiteY6" fmla="*/ 191030 h 3217160"/>
              <a:gd name="connsiteX7" fmla="*/ 2124642 w 3408241"/>
              <a:gd name="connsiteY7" fmla="*/ 826030 h 3217160"/>
              <a:gd name="connsiteX8" fmla="*/ 2988241 w 3408241"/>
              <a:gd name="connsiteY8" fmla="*/ 114830 h 3217160"/>
              <a:gd name="connsiteX9" fmla="*/ 2496116 w 3408241"/>
              <a:gd name="connsiteY9" fmla="*/ 1141942 h 3217160"/>
              <a:gd name="connsiteX10" fmla="*/ 2946968 w 3408241"/>
              <a:gd name="connsiteY10" fmla="*/ 1205443 h 3217160"/>
              <a:gd name="connsiteX11" fmla="*/ 2708843 w 3408241"/>
              <a:gd name="connsiteY11" fmla="*/ 1608668 h 3217160"/>
              <a:gd name="connsiteX12" fmla="*/ 3223193 w 3408241"/>
              <a:gd name="connsiteY12" fmla="*/ 1684868 h 3217160"/>
              <a:gd name="connsiteX13" fmla="*/ 3404169 w 3408241"/>
              <a:gd name="connsiteY13" fmla="*/ 1965855 h 3217160"/>
              <a:gd name="connsiteX14" fmla="*/ 3256529 w 3408241"/>
              <a:gd name="connsiteY14" fmla="*/ 2150005 h 3217160"/>
              <a:gd name="connsiteX15" fmla="*/ 2604070 w 3408241"/>
              <a:gd name="connsiteY15" fmla="*/ 2075393 h 3217160"/>
              <a:gd name="connsiteX16" fmla="*/ 3356545 w 3408241"/>
              <a:gd name="connsiteY16" fmla="*/ 3013605 h 3217160"/>
              <a:gd name="connsiteX17" fmla="*/ 2384995 w 3408241"/>
              <a:gd name="connsiteY17" fmla="*/ 2375429 h 3217160"/>
              <a:gd name="connsiteX18" fmla="*/ 2218307 w 3408241"/>
              <a:gd name="connsiteY18" fmla="*/ 2688167 h 3217160"/>
              <a:gd name="connsiteX19" fmla="*/ 1984945 w 3408241"/>
              <a:gd name="connsiteY19" fmla="*/ 2623079 h 3217160"/>
              <a:gd name="connsiteX20" fmla="*/ 1627754 w 3408241"/>
              <a:gd name="connsiteY20" fmla="*/ 2918355 h 3217160"/>
              <a:gd name="connsiteX21" fmla="*/ 1508695 w 3408241"/>
              <a:gd name="connsiteY21" fmla="*/ 2432579 h 3217160"/>
              <a:gd name="connsiteX22" fmla="*/ 737170 w 3408241"/>
              <a:gd name="connsiteY22" fmla="*/ 2842154 h 3217160"/>
              <a:gd name="connsiteX23" fmla="*/ 1203895 w 3408241"/>
              <a:gd name="connsiteY23" fmla="*/ 2051579 h 3217160"/>
              <a:gd name="connsiteX24" fmla="*/ 822896 w 3408241"/>
              <a:gd name="connsiteY24" fmla="*/ 2042054 h 3217160"/>
              <a:gd name="connsiteX25" fmla="*/ 984820 w 3408241"/>
              <a:gd name="connsiteY25" fmla="*/ 1708679 h 3217160"/>
              <a:gd name="connsiteX26" fmla="*/ 13266 w 3408241"/>
              <a:gd name="connsiteY26" fmla="*/ 1368955 h 3217160"/>
              <a:gd name="connsiteX0" fmla="*/ 13266 w 3408241"/>
              <a:gd name="connsiteY0" fmla="*/ 1368955 h 3217160"/>
              <a:gd name="connsiteX1" fmla="*/ 984820 w 3408241"/>
              <a:gd name="connsiteY1" fmla="*/ 1327679 h 3217160"/>
              <a:gd name="connsiteX2" fmla="*/ 975295 w 3408241"/>
              <a:gd name="connsiteY2" fmla="*/ 860954 h 3217160"/>
              <a:gd name="connsiteX3" fmla="*/ 1422967 w 3408241"/>
              <a:gd name="connsiteY3" fmla="*/ 953031 h 3217160"/>
              <a:gd name="connsiteX4" fmla="*/ 956242 w 3408241"/>
              <a:gd name="connsiteY4" fmla="*/ 114830 h 3217160"/>
              <a:gd name="connsiteX5" fmla="*/ 1718242 w 3408241"/>
              <a:gd name="connsiteY5" fmla="*/ 813331 h 3217160"/>
              <a:gd name="connsiteX6" fmla="*/ 1862704 w 3408241"/>
              <a:gd name="connsiteY6" fmla="*/ 191030 h 3217160"/>
              <a:gd name="connsiteX7" fmla="*/ 2124642 w 3408241"/>
              <a:gd name="connsiteY7" fmla="*/ 826030 h 3217160"/>
              <a:gd name="connsiteX8" fmla="*/ 2988241 w 3408241"/>
              <a:gd name="connsiteY8" fmla="*/ 114830 h 3217160"/>
              <a:gd name="connsiteX9" fmla="*/ 2496116 w 3408241"/>
              <a:gd name="connsiteY9" fmla="*/ 1141942 h 3217160"/>
              <a:gd name="connsiteX10" fmla="*/ 2946968 w 3408241"/>
              <a:gd name="connsiteY10" fmla="*/ 1205443 h 3217160"/>
              <a:gd name="connsiteX11" fmla="*/ 2708843 w 3408241"/>
              <a:gd name="connsiteY11" fmla="*/ 1608668 h 3217160"/>
              <a:gd name="connsiteX12" fmla="*/ 3223193 w 3408241"/>
              <a:gd name="connsiteY12" fmla="*/ 1684868 h 3217160"/>
              <a:gd name="connsiteX13" fmla="*/ 3404169 w 3408241"/>
              <a:gd name="connsiteY13" fmla="*/ 1965855 h 3217160"/>
              <a:gd name="connsiteX14" fmla="*/ 3256529 w 3408241"/>
              <a:gd name="connsiteY14" fmla="*/ 2150005 h 3217160"/>
              <a:gd name="connsiteX15" fmla="*/ 2604070 w 3408241"/>
              <a:gd name="connsiteY15" fmla="*/ 2075393 h 3217160"/>
              <a:gd name="connsiteX16" fmla="*/ 3356545 w 3408241"/>
              <a:gd name="connsiteY16" fmla="*/ 3013605 h 3217160"/>
              <a:gd name="connsiteX17" fmla="*/ 2384995 w 3408241"/>
              <a:gd name="connsiteY17" fmla="*/ 2375429 h 3217160"/>
              <a:gd name="connsiteX18" fmla="*/ 2218307 w 3408241"/>
              <a:gd name="connsiteY18" fmla="*/ 2688167 h 3217160"/>
              <a:gd name="connsiteX19" fmla="*/ 1984945 w 3408241"/>
              <a:gd name="connsiteY19" fmla="*/ 2623079 h 3217160"/>
              <a:gd name="connsiteX20" fmla="*/ 1627754 w 3408241"/>
              <a:gd name="connsiteY20" fmla="*/ 2918355 h 3217160"/>
              <a:gd name="connsiteX21" fmla="*/ 1508695 w 3408241"/>
              <a:gd name="connsiteY21" fmla="*/ 2432579 h 3217160"/>
              <a:gd name="connsiteX22" fmla="*/ 737170 w 3408241"/>
              <a:gd name="connsiteY22" fmla="*/ 2842154 h 3217160"/>
              <a:gd name="connsiteX23" fmla="*/ 1203895 w 3408241"/>
              <a:gd name="connsiteY23" fmla="*/ 2051579 h 3217160"/>
              <a:gd name="connsiteX24" fmla="*/ 822896 w 3408241"/>
              <a:gd name="connsiteY24" fmla="*/ 2042054 h 3217160"/>
              <a:gd name="connsiteX25" fmla="*/ 984820 w 3408241"/>
              <a:gd name="connsiteY25" fmla="*/ 1708679 h 3217160"/>
              <a:gd name="connsiteX26" fmla="*/ 13266 w 3408241"/>
              <a:gd name="connsiteY26" fmla="*/ 1368955 h 3217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3408241" h="3217160">
                <a:moveTo>
                  <a:pt x="13266" y="1368955"/>
                </a:moveTo>
                <a:cubicBezTo>
                  <a:pt x="118041" y="829205"/>
                  <a:pt x="586357" y="1459971"/>
                  <a:pt x="984820" y="1327679"/>
                </a:cubicBezTo>
                <a:cubicBezTo>
                  <a:pt x="1145158" y="1243012"/>
                  <a:pt x="729233" y="1045633"/>
                  <a:pt x="975295" y="860954"/>
                </a:cubicBezTo>
                <a:cubicBezTo>
                  <a:pt x="1202307" y="790575"/>
                  <a:pt x="1249930" y="1069447"/>
                  <a:pt x="1422967" y="953031"/>
                </a:cubicBezTo>
                <a:cubicBezTo>
                  <a:pt x="1505517" y="637648"/>
                  <a:pt x="592175" y="521230"/>
                  <a:pt x="956242" y="114830"/>
                </a:cubicBezTo>
                <a:cubicBezTo>
                  <a:pt x="1508692" y="-363536"/>
                  <a:pt x="1431698" y="806981"/>
                  <a:pt x="1718242" y="813331"/>
                </a:cubicBezTo>
                <a:cubicBezTo>
                  <a:pt x="1699986" y="629181"/>
                  <a:pt x="1579071" y="138113"/>
                  <a:pt x="1862704" y="191030"/>
                </a:cubicBezTo>
                <a:cubicBezTo>
                  <a:pt x="2146337" y="243947"/>
                  <a:pt x="1833336" y="800630"/>
                  <a:pt x="2124642" y="826030"/>
                </a:cubicBezTo>
                <a:cubicBezTo>
                  <a:pt x="2339748" y="787930"/>
                  <a:pt x="2345304" y="-158220"/>
                  <a:pt x="2988241" y="114830"/>
                </a:cubicBezTo>
                <a:cubicBezTo>
                  <a:pt x="3620066" y="697972"/>
                  <a:pt x="2444257" y="778934"/>
                  <a:pt x="2496116" y="1141942"/>
                </a:cubicBezTo>
                <a:cubicBezTo>
                  <a:pt x="2588191" y="1364192"/>
                  <a:pt x="2790864" y="1036639"/>
                  <a:pt x="2946968" y="1205443"/>
                </a:cubicBezTo>
                <a:cubicBezTo>
                  <a:pt x="3105454" y="1502305"/>
                  <a:pt x="2535013" y="1350435"/>
                  <a:pt x="2708843" y="1608668"/>
                </a:cubicBezTo>
                <a:cubicBezTo>
                  <a:pt x="2818380" y="1667935"/>
                  <a:pt x="3019993" y="1685133"/>
                  <a:pt x="3223193" y="1684868"/>
                </a:cubicBezTo>
                <a:cubicBezTo>
                  <a:pt x="3395437" y="1744399"/>
                  <a:pt x="3420044" y="1845470"/>
                  <a:pt x="3404169" y="1965855"/>
                </a:cubicBezTo>
                <a:cubicBezTo>
                  <a:pt x="3364481" y="2105290"/>
                  <a:pt x="3345429" y="2092855"/>
                  <a:pt x="3256529" y="2150005"/>
                </a:cubicBezTo>
                <a:cubicBezTo>
                  <a:pt x="3093811" y="2255574"/>
                  <a:pt x="2804889" y="1821923"/>
                  <a:pt x="2604070" y="2075393"/>
                </a:cubicBezTo>
                <a:cubicBezTo>
                  <a:pt x="2649314" y="2376489"/>
                  <a:pt x="3551014" y="2569899"/>
                  <a:pt x="3356545" y="3013605"/>
                </a:cubicBezTo>
                <a:cubicBezTo>
                  <a:pt x="2810445" y="3698611"/>
                  <a:pt x="2714402" y="2440517"/>
                  <a:pt x="2384995" y="2375429"/>
                </a:cubicBezTo>
                <a:cubicBezTo>
                  <a:pt x="2237358" y="2443691"/>
                  <a:pt x="2336576" y="2618317"/>
                  <a:pt x="2218307" y="2688167"/>
                </a:cubicBezTo>
                <a:cubicBezTo>
                  <a:pt x="2161157" y="2750609"/>
                  <a:pt x="2083370" y="2584714"/>
                  <a:pt x="1984945" y="2623079"/>
                </a:cubicBezTo>
                <a:cubicBezTo>
                  <a:pt x="1886520" y="2661444"/>
                  <a:pt x="1840479" y="2988205"/>
                  <a:pt x="1627754" y="2918355"/>
                </a:cubicBezTo>
                <a:cubicBezTo>
                  <a:pt x="1415029" y="2848505"/>
                  <a:pt x="1657126" y="2445279"/>
                  <a:pt x="1508695" y="2432579"/>
                </a:cubicBezTo>
                <a:cubicBezTo>
                  <a:pt x="1303114" y="2410354"/>
                  <a:pt x="1078483" y="3152775"/>
                  <a:pt x="737170" y="2842154"/>
                </a:cubicBezTo>
                <a:cubicBezTo>
                  <a:pt x="286320" y="2299229"/>
                  <a:pt x="1411858" y="2286000"/>
                  <a:pt x="1203895" y="2051579"/>
                </a:cubicBezTo>
                <a:cubicBezTo>
                  <a:pt x="1218183" y="1918229"/>
                  <a:pt x="907034" y="2242079"/>
                  <a:pt x="822896" y="2042054"/>
                </a:cubicBezTo>
                <a:cubicBezTo>
                  <a:pt x="700659" y="1870604"/>
                  <a:pt x="1119758" y="1820862"/>
                  <a:pt x="984820" y="1708679"/>
                </a:cubicBezTo>
                <a:cubicBezTo>
                  <a:pt x="767332" y="1528233"/>
                  <a:pt x="-118339" y="2046919"/>
                  <a:pt x="13266" y="1368955"/>
                </a:cubicBezTo>
                <a:close/>
              </a:path>
            </a:pathLst>
          </a:custGeom>
          <a:solidFill>
            <a:srgbClr val="00B050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7924800" y="2801711"/>
            <a:ext cx="280035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rgbClr val="002060"/>
                </a:solidFill>
              </a:rPr>
              <a:t>green</a:t>
            </a:r>
          </a:p>
        </p:txBody>
      </p:sp>
    </p:spTree>
    <p:extLst>
      <p:ext uri="{BB962C8B-B14F-4D97-AF65-F5344CB8AC3E}">
        <p14:creationId xmlns:p14="http://schemas.microsoft.com/office/powerpoint/2010/main" val="3361122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gre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gre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3" grpId="2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val 16"/>
          <p:cNvSpPr/>
          <p:nvPr/>
        </p:nvSpPr>
        <p:spPr>
          <a:xfrm>
            <a:off x="1491680" y="1129770"/>
            <a:ext cx="4716295" cy="4451879"/>
          </a:xfrm>
          <a:custGeom>
            <a:avLst/>
            <a:gdLst>
              <a:gd name="connsiteX0" fmla="*/ 0 w 3895725"/>
              <a:gd name="connsiteY0" fmla="*/ 2159000 h 4318000"/>
              <a:gd name="connsiteX1" fmla="*/ 1947863 w 3895725"/>
              <a:gd name="connsiteY1" fmla="*/ 0 h 4318000"/>
              <a:gd name="connsiteX2" fmla="*/ 3895726 w 3895725"/>
              <a:gd name="connsiteY2" fmla="*/ 2159000 h 4318000"/>
              <a:gd name="connsiteX3" fmla="*/ 1947863 w 3895725"/>
              <a:gd name="connsiteY3" fmla="*/ 4318000 h 4318000"/>
              <a:gd name="connsiteX4" fmla="*/ 0 w 3895725"/>
              <a:gd name="connsiteY4" fmla="*/ 2159000 h 4318000"/>
              <a:gd name="connsiteX0" fmla="*/ 16235 w 3911961"/>
              <a:gd name="connsiteY0" fmla="*/ 2249857 h 4408857"/>
              <a:gd name="connsiteX1" fmla="*/ 1083036 w 3911961"/>
              <a:gd name="connsiteY1" fmla="*/ 586157 h 4408857"/>
              <a:gd name="connsiteX2" fmla="*/ 1964098 w 3911961"/>
              <a:gd name="connsiteY2" fmla="*/ 90857 h 4408857"/>
              <a:gd name="connsiteX3" fmla="*/ 3911961 w 3911961"/>
              <a:gd name="connsiteY3" fmla="*/ 2249857 h 4408857"/>
              <a:gd name="connsiteX4" fmla="*/ 1964098 w 3911961"/>
              <a:gd name="connsiteY4" fmla="*/ 4408857 h 4408857"/>
              <a:gd name="connsiteX5" fmla="*/ 16235 w 3911961"/>
              <a:gd name="connsiteY5" fmla="*/ 2249857 h 4408857"/>
              <a:gd name="connsiteX0" fmla="*/ 16235 w 3911961"/>
              <a:gd name="connsiteY0" fmla="*/ 2219517 h 4378517"/>
              <a:gd name="connsiteX1" fmla="*/ 1083036 w 3911961"/>
              <a:gd name="connsiteY1" fmla="*/ 555817 h 4378517"/>
              <a:gd name="connsiteX2" fmla="*/ 1705336 w 3911961"/>
              <a:gd name="connsiteY2" fmla="*/ 593918 h 4378517"/>
              <a:gd name="connsiteX3" fmla="*/ 1964098 w 3911961"/>
              <a:gd name="connsiteY3" fmla="*/ 60517 h 4378517"/>
              <a:gd name="connsiteX4" fmla="*/ 3911961 w 3911961"/>
              <a:gd name="connsiteY4" fmla="*/ 2219517 h 4378517"/>
              <a:gd name="connsiteX5" fmla="*/ 1964098 w 3911961"/>
              <a:gd name="connsiteY5" fmla="*/ 4378517 h 4378517"/>
              <a:gd name="connsiteX6" fmla="*/ 16235 w 3911961"/>
              <a:gd name="connsiteY6" fmla="*/ 2219517 h 4378517"/>
              <a:gd name="connsiteX0" fmla="*/ 20201 w 3915927"/>
              <a:gd name="connsiteY0" fmla="*/ 2219517 h 4378517"/>
              <a:gd name="connsiteX1" fmla="*/ 960002 w 3915927"/>
              <a:gd name="connsiteY1" fmla="*/ 987618 h 4378517"/>
              <a:gd name="connsiteX2" fmla="*/ 1087002 w 3915927"/>
              <a:gd name="connsiteY2" fmla="*/ 555817 h 4378517"/>
              <a:gd name="connsiteX3" fmla="*/ 1709302 w 3915927"/>
              <a:gd name="connsiteY3" fmla="*/ 593918 h 4378517"/>
              <a:gd name="connsiteX4" fmla="*/ 1968064 w 3915927"/>
              <a:gd name="connsiteY4" fmla="*/ 60517 h 4378517"/>
              <a:gd name="connsiteX5" fmla="*/ 3915927 w 3915927"/>
              <a:gd name="connsiteY5" fmla="*/ 2219517 h 4378517"/>
              <a:gd name="connsiteX6" fmla="*/ 1968064 w 3915927"/>
              <a:gd name="connsiteY6" fmla="*/ 4378517 h 4378517"/>
              <a:gd name="connsiteX7" fmla="*/ 20201 w 3915927"/>
              <a:gd name="connsiteY7" fmla="*/ 2219517 h 4378517"/>
              <a:gd name="connsiteX0" fmla="*/ 2555 w 3898281"/>
              <a:gd name="connsiteY0" fmla="*/ 2219517 h 4378517"/>
              <a:gd name="connsiteX1" fmla="*/ 1526556 w 3898281"/>
              <a:gd name="connsiteY1" fmla="*/ 1470218 h 4378517"/>
              <a:gd name="connsiteX2" fmla="*/ 1069356 w 3898281"/>
              <a:gd name="connsiteY2" fmla="*/ 555817 h 4378517"/>
              <a:gd name="connsiteX3" fmla="*/ 1691656 w 3898281"/>
              <a:gd name="connsiteY3" fmla="*/ 593918 h 4378517"/>
              <a:gd name="connsiteX4" fmla="*/ 1950418 w 3898281"/>
              <a:gd name="connsiteY4" fmla="*/ 60517 h 4378517"/>
              <a:gd name="connsiteX5" fmla="*/ 3898281 w 3898281"/>
              <a:gd name="connsiteY5" fmla="*/ 2219517 h 4378517"/>
              <a:gd name="connsiteX6" fmla="*/ 1950418 w 3898281"/>
              <a:gd name="connsiteY6" fmla="*/ 4378517 h 4378517"/>
              <a:gd name="connsiteX7" fmla="*/ 2555 w 3898281"/>
              <a:gd name="connsiteY7" fmla="*/ 2219517 h 4378517"/>
              <a:gd name="connsiteX0" fmla="*/ 2555 w 3898281"/>
              <a:gd name="connsiteY0" fmla="*/ 2219517 h 4378517"/>
              <a:gd name="connsiteX1" fmla="*/ 1526556 w 3898281"/>
              <a:gd name="connsiteY1" fmla="*/ 1470218 h 4378517"/>
              <a:gd name="connsiteX2" fmla="*/ 1069356 w 3898281"/>
              <a:gd name="connsiteY2" fmla="*/ 555817 h 4378517"/>
              <a:gd name="connsiteX3" fmla="*/ 1691656 w 3898281"/>
              <a:gd name="connsiteY3" fmla="*/ 593918 h 4378517"/>
              <a:gd name="connsiteX4" fmla="*/ 1950418 w 3898281"/>
              <a:gd name="connsiteY4" fmla="*/ 60517 h 4378517"/>
              <a:gd name="connsiteX5" fmla="*/ 3898281 w 3898281"/>
              <a:gd name="connsiteY5" fmla="*/ 2219517 h 4378517"/>
              <a:gd name="connsiteX6" fmla="*/ 1950418 w 3898281"/>
              <a:gd name="connsiteY6" fmla="*/ 4378517 h 4378517"/>
              <a:gd name="connsiteX7" fmla="*/ 2555 w 3898281"/>
              <a:gd name="connsiteY7" fmla="*/ 2219517 h 4378517"/>
              <a:gd name="connsiteX0" fmla="*/ 2555 w 3898281"/>
              <a:gd name="connsiteY0" fmla="*/ 2219517 h 4378517"/>
              <a:gd name="connsiteX1" fmla="*/ 1526556 w 3898281"/>
              <a:gd name="connsiteY1" fmla="*/ 1470218 h 4378517"/>
              <a:gd name="connsiteX2" fmla="*/ 1069356 w 3898281"/>
              <a:gd name="connsiteY2" fmla="*/ 555817 h 4378517"/>
              <a:gd name="connsiteX3" fmla="*/ 1691656 w 3898281"/>
              <a:gd name="connsiteY3" fmla="*/ 593918 h 4378517"/>
              <a:gd name="connsiteX4" fmla="*/ 1950418 w 3898281"/>
              <a:gd name="connsiteY4" fmla="*/ 60517 h 4378517"/>
              <a:gd name="connsiteX5" fmla="*/ 3898281 w 3898281"/>
              <a:gd name="connsiteY5" fmla="*/ 2219517 h 4378517"/>
              <a:gd name="connsiteX6" fmla="*/ 1950418 w 3898281"/>
              <a:gd name="connsiteY6" fmla="*/ 4378517 h 4378517"/>
              <a:gd name="connsiteX7" fmla="*/ 2555 w 3898281"/>
              <a:gd name="connsiteY7" fmla="*/ 2219517 h 4378517"/>
              <a:gd name="connsiteX0" fmla="*/ 2555 w 3898281"/>
              <a:gd name="connsiteY0" fmla="*/ 2219517 h 4378517"/>
              <a:gd name="connsiteX1" fmla="*/ 1526556 w 3898281"/>
              <a:gd name="connsiteY1" fmla="*/ 1470218 h 4378517"/>
              <a:gd name="connsiteX2" fmla="*/ 1069356 w 3898281"/>
              <a:gd name="connsiteY2" fmla="*/ 555817 h 4378517"/>
              <a:gd name="connsiteX3" fmla="*/ 1691656 w 3898281"/>
              <a:gd name="connsiteY3" fmla="*/ 593918 h 4378517"/>
              <a:gd name="connsiteX4" fmla="*/ 1950418 w 3898281"/>
              <a:gd name="connsiteY4" fmla="*/ 60517 h 4378517"/>
              <a:gd name="connsiteX5" fmla="*/ 3898281 w 3898281"/>
              <a:gd name="connsiteY5" fmla="*/ 2219517 h 4378517"/>
              <a:gd name="connsiteX6" fmla="*/ 1950418 w 3898281"/>
              <a:gd name="connsiteY6" fmla="*/ 4378517 h 4378517"/>
              <a:gd name="connsiteX7" fmla="*/ 2555 w 3898281"/>
              <a:gd name="connsiteY7" fmla="*/ 2219517 h 4378517"/>
              <a:gd name="connsiteX0" fmla="*/ 2555 w 3898281"/>
              <a:gd name="connsiteY0" fmla="*/ 2173048 h 4332048"/>
              <a:gd name="connsiteX1" fmla="*/ 1526556 w 3898281"/>
              <a:gd name="connsiteY1" fmla="*/ 1423749 h 4332048"/>
              <a:gd name="connsiteX2" fmla="*/ 1069356 w 3898281"/>
              <a:gd name="connsiteY2" fmla="*/ 509348 h 4332048"/>
              <a:gd name="connsiteX3" fmla="*/ 1831356 w 3898281"/>
              <a:gd name="connsiteY3" fmla="*/ 1207849 h 4332048"/>
              <a:gd name="connsiteX4" fmla="*/ 1950418 w 3898281"/>
              <a:gd name="connsiteY4" fmla="*/ 14048 h 4332048"/>
              <a:gd name="connsiteX5" fmla="*/ 3898281 w 3898281"/>
              <a:gd name="connsiteY5" fmla="*/ 2173048 h 4332048"/>
              <a:gd name="connsiteX6" fmla="*/ 1950418 w 3898281"/>
              <a:gd name="connsiteY6" fmla="*/ 4332048 h 4332048"/>
              <a:gd name="connsiteX7" fmla="*/ 2555 w 3898281"/>
              <a:gd name="connsiteY7" fmla="*/ 2173048 h 4332048"/>
              <a:gd name="connsiteX0" fmla="*/ 2555 w 3898281"/>
              <a:gd name="connsiteY0" fmla="*/ 2173048 h 4332048"/>
              <a:gd name="connsiteX1" fmla="*/ 1526556 w 3898281"/>
              <a:gd name="connsiteY1" fmla="*/ 1423749 h 4332048"/>
              <a:gd name="connsiteX2" fmla="*/ 1069356 w 3898281"/>
              <a:gd name="connsiteY2" fmla="*/ 509348 h 4332048"/>
              <a:gd name="connsiteX3" fmla="*/ 1831356 w 3898281"/>
              <a:gd name="connsiteY3" fmla="*/ 1207849 h 4332048"/>
              <a:gd name="connsiteX4" fmla="*/ 1950418 w 3898281"/>
              <a:gd name="connsiteY4" fmla="*/ 14048 h 4332048"/>
              <a:gd name="connsiteX5" fmla="*/ 3898281 w 3898281"/>
              <a:gd name="connsiteY5" fmla="*/ 2173048 h 4332048"/>
              <a:gd name="connsiteX6" fmla="*/ 1950418 w 3898281"/>
              <a:gd name="connsiteY6" fmla="*/ 4332048 h 4332048"/>
              <a:gd name="connsiteX7" fmla="*/ 2555 w 3898281"/>
              <a:gd name="connsiteY7" fmla="*/ 2173048 h 4332048"/>
              <a:gd name="connsiteX0" fmla="*/ 2555 w 3898281"/>
              <a:gd name="connsiteY0" fmla="*/ 2173048 h 4332048"/>
              <a:gd name="connsiteX1" fmla="*/ 1526556 w 3898281"/>
              <a:gd name="connsiteY1" fmla="*/ 1423749 h 4332048"/>
              <a:gd name="connsiteX2" fmla="*/ 1069356 w 3898281"/>
              <a:gd name="connsiteY2" fmla="*/ 509348 h 4332048"/>
              <a:gd name="connsiteX3" fmla="*/ 1831356 w 3898281"/>
              <a:gd name="connsiteY3" fmla="*/ 1207849 h 4332048"/>
              <a:gd name="connsiteX4" fmla="*/ 1950418 w 3898281"/>
              <a:gd name="connsiteY4" fmla="*/ 14048 h 4332048"/>
              <a:gd name="connsiteX5" fmla="*/ 3898281 w 3898281"/>
              <a:gd name="connsiteY5" fmla="*/ 2173048 h 4332048"/>
              <a:gd name="connsiteX6" fmla="*/ 1950418 w 3898281"/>
              <a:gd name="connsiteY6" fmla="*/ 4332048 h 4332048"/>
              <a:gd name="connsiteX7" fmla="*/ 2555 w 3898281"/>
              <a:gd name="connsiteY7" fmla="*/ 2173048 h 4332048"/>
              <a:gd name="connsiteX0" fmla="*/ 2555 w 3898281"/>
              <a:gd name="connsiteY0" fmla="*/ 2173048 h 4332048"/>
              <a:gd name="connsiteX1" fmla="*/ 1526556 w 3898281"/>
              <a:gd name="connsiteY1" fmla="*/ 1423749 h 4332048"/>
              <a:gd name="connsiteX2" fmla="*/ 1069356 w 3898281"/>
              <a:gd name="connsiteY2" fmla="*/ 509348 h 4332048"/>
              <a:gd name="connsiteX3" fmla="*/ 1831356 w 3898281"/>
              <a:gd name="connsiteY3" fmla="*/ 1207849 h 4332048"/>
              <a:gd name="connsiteX4" fmla="*/ 1950418 w 3898281"/>
              <a:gd name="connsiteY4" fmla="*/ 14048 h 4332048"/>
              <a:gd name="connsiteX5" fmla="*/ 3898281 w 3898281"/>
              <a:gd name="connsiteY5" fmla="*/ 2173048 h 4332048"/>
              <a:gd name="connsiteX6" fmla="*/ 1950418 w 3898281"/>
              <a:gd name="connsiteY6" fmla="*/ 4332048 h 4332048"/>
              <a:gd name="connsiteX7" fmla="*/ 2555 w 3898281"/>
              <a:gd name="connsiteY7" fmla="*/ 2173048 h 4332048"/>
              <a:gd name="connsiteX0" fmla="*/ 2555 w 3898281"/>
              <a:gd name="connsiteY0" fmla="*/ 2174133 h 4333133"/>
              <a:gd name="connsiteX1" fmla="*/ 1526556 w 3898281"/>
              <a:gd name="connsiteY1" fmla="*/ 1424834 h 4333133"/>
              <a:gd name="connsiteX2" fmla="*/ 1069356 w 3898281"/>
              <a:gd name="connsiteY2" fmla="*/ 510433 h 4333133"/>
              <a:gd name="connsiteX3" fmla="*/ 1831356 w 3898281"/>
              <a:gd name="connsiteY3" fmla="*/ 1208934 h 4333133"/>
              <a:gd name="connsiteX4" fmla="*/ 1950418 w 3898281"/>
              <a:gd name="connsiteY4" fmla="*/ 15133 h 4333133"/>
              <a:gd name="connsiteX5" fmla="*/ 3898281 w 3898281"/>
              <a:gd name="connsiteY5" fmla="*/ 2174133 h 4333133"/>
              <a:gd name="connsiteX6" fmla="*/ 1950418 w 3898281"/>
              <a:gd name="connsiteY6" fmla="*/ 4333133 h 4333133"/>
              <a:gd name="connsiteX7" fmla="*/ 2555 w 3898281"/>
              <a:gd name="connsiteY7" fmla="*/ 2174133 h 4333133"/>
              <a:gd name="connsiteX0" fmla="*/ 2555 w 3898281"/>
              <a:gd name="connsiteY0" fmla="*/ 1778530 h 3937530"/>
              <a:gd name="connsiteX1" fmla="*/ 1526556 w 3898281"/>
              <a:gd name="connsiteY1" fmla="*/ 1029231 h 3937530"/>
              <a:gd name="connsiteX2" fmla="*/ 1069356 w 3898281"/>
              <a:gd name="connsiteY2" fmla="*/ 114830 h 3937530"/>
              <a:gd name="connsiteX3" fmla="*/ 1831356 w 3898281"/>
              <a:gd name="connsiteY3" fmla="*/ 813331 h 3937530"/>
              <a:gd name="connsiteX4" fmla="*/ 2026618 w 3898281"/>
              <a:gd name="connsiteY4" fmla="*/ 191030 h 3937530"/>
              <a:gd name="connsiteX5" fmla="*/ 3898281 w 3898281"/>
              <a:gd name="connsiteY5" fmla="*/ 1778530 h 3937530"/>
              <a:gd name="connsiteX6" fmla="*/ 1950418 w 3898281"/>
              <a:gd name="connsiteY6" fmla="*/ 3937530 h 3937530"/>
              <a:gd name="connsiteX7" fmla="*/ 2555 w 3898281"/>
              <a:gd name="connsiteY7" fmla="*/ 1778530 h 3937530"/>
              <a:gd name="connsiteX0" fmla="*/ 2555 w 3898281"/>
              <a:gd name="connsiteY0" fmla="*/ 1778530 h 3937530"/>
              <a:gd name="connsiteX1" fmla="*/ 1526556 w 3898281"/>
              <a:gd name="connsiteY1" fmla="*/ 1029231 h 3937530"/>
              <a:gd name="connsiteX2" fmla="*/ 1069356 w 3898281"/>
              <a:gd name="connsiteY2" fmla="*/ 114830 h 3937530"/>
              <a:gd name="connsiteX3" fmla="*/ 1831356 w 3898281"/>
              <a:gd name="connsiteY3" fmla="*/ 813331 h 3937530"/>
              <a:gd name="connsiteX4" fmla="*/ 2026618 w 3898281"/>
              <a:gd name="connsiteY4" fmla="*/ 191030 h 3937530"/>
              <a:gd name="connsiteX5" fmla="*/ 3898281 w 3898281"/>
              <a:gd name="connsiteY5" fmla="*/ 1778530 h 3937530"/>
              <a:gd name="connsiteX6" fmla="*/ 1950418 w 3898281"/>
              <a:gd name="connsiteY6" fmla="*/ 3937530 h 3937530"/>
              <a:gd name="connsiteX7" fmla="*/ 2555 w 3898281"/>
              <a:gd name="connsiteY7" fmla="*/ 1778530 h 3937530"/>
              <a:gd name="connsiteX0" fmla="*/ 2555 w 3900324"/>
              <a:gd name="connsiteY0" fmla="*/ 1778530 h 3937530"/>
              <a:gd name="connsiteX1" fmla="*/ 1526556 w 3900324"/>
              <a:gd name="connsiteY1" fmla="*/ 1029231 h 3937530"/>
              <a:gd name="connsiteX2" fmla="*/ 1069356 w 3900324"/>
              <a:gd name="connsiteY2" fmla="*/ 114830 h 3937530"/>
              <a:gd name="connsiteX3" fmla="*/ 1831356 w 3900324"/>
              <a:gd name="connsiteY3" fmla="*/ 813331 h 3937530"/>
              <a:gd name="connsiteX4" fmla="*/ 2026618 w 3900324"/>
              <a:gd name="connsiteY4" fmla="*/ 191030 h 3937530"/>
              <a:gd name="connsiteX5" fmla="*/ 2250456 w 3900324"/>
              <a:gd name="connsiteY5" fmla="*/ 864130 h 3937530"/>
              <a:gd name="connsiteX6" fmla="*/ 3898281 w 3900324"/>
              <a:gd name="connsiteY6" fmla="*/ 1778530 h 3937530"/>
              <a:gd name="connsiteX7" fmla="*/ 1950418 w 3900324"/>
              <a:gd name="connsiteY7" fmla="*/ 3937530 h 3937530"/>
              <a:gd name="connsiteX8" fmla="*/ 2555 w 3900324"/>
              <a:gd name="connsiteY8" fmla="*/ 1778530 h 3937530"/>
              <a:gd name="connsiteX0" fmla="*/ 2555 w 3900324"/>
              <a:gd name="connsiteY0" fmla="*/ 1778530 h 3937530"/>
              <a:gd name="connsiteX1" fmla="*/ 1526556 w 3900324"/>
              <a:gd name="connsiteY1" fmla="*/ 1029231 h 3937530"/>
              <a:gd name="connsiteX2" fmla="*/ 1069356 w 3900324"/>
              <a:gd name="connsiteY2" fmla="*/ 114830 h 3937530"/>
              <a:gd name="connsiteX3" fmla="*/ 1831356 w 3900324"/>
              <a:gd name="connsiteY3" fmla="*/ 813331 h 3937530"/>
              <a:gd name="connsiteX4" fmla="*/ 2026618 w 3900324"/>
              <a:gd name="connsiteY4" fmla="*/ 191030 h 3937530"/>
              <a:gd name="connsiteX5" fmla="*/ 2250456 w 3900324"/>
              <a:gd name="connsiteY5" fmla="*/ 864130 h 3937530"/>
              <a:gd name="connsiteX6" fmla="*/ 3898281 w 3900324"/>
              <a:gd name="connsiteY6" fmla="*/ 1778530 h 3937530"/>
              <a:gd name="connsiteX7" fmla="*/ 1950418 w 3900324"/>
              <a:gd name="connsiteY7" fmla="*/ 3937530 h 3937530"/>
              <a:gd name="connsiteX8" fmla="*/ 2555 w 3900324"/>
              <a:gd name="connsiteY8" fmla="*/ 1778530 h 3937530"/>
              <a:gd name="connsiteX0" fmla="*/ 2555 w 3900324"/>
              <a:gd name="connsiteY0" fmla="*/ 1778530 h 3937530"/>
              <a:gd name="connsiteX1" fmla="*/ 1526556 w 3900324"/>
              <a:gd name="connsiteY1" fmla="*/ 1029231 h 3937530"/>
              <a:gd name="connsiteX2" fmla="*/ 1069356 w 3900324"/>
              <a:gd name="connsiteY2" fmla="*/ 114830 h 3937530"/>
              <a:gd name="connsiteX3" fmla="*/ 1831356 w 3900324"/>
              <a:gd name="connsiteY3" fmla="*/ 813331 h 3937530"/>
              <a:gd name="connsiteX4" fmla="*/ 2026618 w 3900324"/>
              <a:gd name="connsiteY4" fmla="*/ 191030 h 3937530"/>
              <a:gd name="connsiteX5" fmla="*/ 2250456 w 3900324"/>
              <a:gd name="connsiteY5" fmla="*/ 864130 h 3937530"/>
              <a:gd name="connsiteX6" fmla="*/ 3898281 w 3900324"/>
              <a:gd name="connsiteY6" fmla="*/ 1778530 h 3937530"/>
              <a:gd name="connsiteX7" fmla="*/ 1950418 w 3900324"/>
              <a:gd name="connsiteY7" fmla="*/ 3937530 h 3937530"/>
              <a:gd name="connsiteX8" fmla="*/ 2555 w 3900324"/>
              <a:gd name="connsiteY8" fmla="*/ 1778530 h 3937530"/>
              <a:gd name="connsiteX0" fmla="*/ 2555 w 3900324"/>
              <a:gd name="connsiteY0" fmla="*/ 1778530 h 3937530"/>
              <a:gd name="connsiteX1" fmla="*/ 1526556 w 3900324"/>
              <a:gd name="connsiteY1" fmla="*/ 1029231 h 3937530"/>
              <a:gd name="connsiteX2" fmla="*/ 1069356 w 3900324"/>
              <a:gd name="connsiteY2" fmla="*/ 114830 h 3937530"/>
              <a:gd name="connsiteX3" fmla="*/ 1831356 w 3900324"/>
              <a:gd name="connsiteY3" fmla="*/ 813331 h 3937530"/>
              <a:gd name="connsiteX4" fmla="*/ 2026618 w 3900324"/>
              <a:gd name="connsiteY4" fmla="*/ 191030 h 3937530"/>
              <a:gd name="connsiteX5" fmla="*/ 2250456 w 3900324"/>
              <a:gd name="connsiteY5" fmla="*/ 864130 h 3937530"/>
              <a:gd name="connsiteX6" fmla="*/ 3898281 w 3900324"/>
              <a:gd name="connsiteY6" fmla="*/ 1778530 h 3937530"/>
              <a:gd name="connsiteX7" fmla="*/ 1950418 w 3900324"/>
              <a:gd name="connsiteY7" fmla="*/ 3937530 h 3937530"/>
              <a:gd name="connsiteX8" fmla="*/ 2555 w 3900324"/>
              <a:gd name="connsiteY8" fmla="*/ 1778530 h 3937530"/>
              <a:gd name="connsiteX0" fmla="*/ 2555 w 3900324"/>
              <a:gd name="connsiteY0" fmla="*/ 1778530 h 3937530"/>
              <a:gd name="connsiteX1" fmla="*/ 1526556 w 3900324"/>
              <a:gd name="connsiteY1" fmla="*/ 1029231 h 3937530"/>
              <a:gd name="connsiteX2" fmla="*/ 1069356 w 3900324"/>
              <a:gd name="connsiteY2" fmla="*/ 114830 h 3937530"/>
              <a:gd name="connsiteX3" fmla="*/ 1831356 w 3900324"/>
              <a:gd name="connsiteY3" fmla="*/ 813331 h 3937530"/>
              <a:gd name="connsiteX4" fmla="*/ 2026618 w 3900324"/>
              <a:gd name="connsiteY4" fmla="*/ 191030 h 3937530"/>
              <a:gd name="connsiteX5" fmla="*/ 2250456 w 3900324"/>
              <a:gd name="connsiteY5" fmla="*/ 864130 h 3937530"/>
              <a:gd name="connsiteX6" fmla="*/ 3898281 w 3900324"/>
              <a:gd name="connsiteY6" fmla="*/ 1778530 h 3937530"/>
              <a:gd name="connsiteX7" fmla="*/ 1950418 w 3900324"/>
              <a:gd name="connsiteY7" fmla="*/ 3937530 h 3937530"/>
              <a:gd name="connsiteX8" fmla="*/ 2555 w 3900324"/>
              <a:gd name="connsiteY8" fmla="*/ 1778530 h 3937530"/>
              <a:gd name="connsiteX0" fmla="*/ 2555 w 3900324"/>
              <a:gd name="connsiteY0" fmla="*/ 1778530 h 3937530"/>
              <a:gd name="connsiteX1" fmla="*/ 1526556 w 3900324"/>
              <a:gd name="connsiteY1" fmla="*/ 1029231 h 3937530"/>
              <a:gd name="connsiteX2" fmla="*/ 1069356 w 3900324"/>
              <a:gd name="connsiteY2" fmla="*/ 114830 h 3937530"/>
              <a:gd name="connsiteX3" fmla="*/ 1831356 w 3900324"/>
              <a:gd name="connsiteY3" fmla="*/ 813331 h 3937530"/>
              <a:gd name="connsiteX4" fmla="*/ 1975818 w 3900324"/>
              <a:gd name="connsiteY4" fmla="*/ 191030 h 3937530"/>
              <a:gd name="connsiteX5" fmla="*/ 2250456 w 3900324"/>
              <a:gd name="connsiteY5" fmla="*/ 864130 h 3937530"/>
              <a:gd name="connsiteX6" fmla="*/ 3898281 w 3900324"/>
              <a:gd name="connsiteY6" fmla="*/ 1778530 h 3937530"/>
              <a:gd name="connsiteX7" fmla="*/ 1950418 w 3900324"/>
              <a:gd name="connsiteY7" fmla="*/ 3937530 h 3937530"/>
              <a:gd name="connsiteX8" fmla="*/ 2555 w 3900324"/>
              <a:gd name="connsiteY8" fmla="*/ 1778530 h 3937530"/>
              <a:gd name="connsiteX0" fmla="*/ 2555 w 3900324"/>
              <a:gd name="connsiteY0" fmla="*/ 1778530 h 3937530"/>
              <a:gd name="connsiteX1" fmla="*/ 1526556 w 3900324"/>
              <a:gd name="connsiteY1" fmla="*/ 1029231 h 3937530"/>
              <a:gd name="connsiteX2" fmla="*/ 1069356 w 3900324"/>
              <a:gd name="connsiteY2" fmla="*/ 114830 h 3937530"/>
              <a:gd name="connsiteX3" fmla="*/ 1831356 w 3900324"/>
              <a:gd name="connsiteY3" fmla="*/ 813331 h 3937530"/>
              <a:gd name="connsiteX4" fmla="*/ 1975818 w 3900324"/>
              <a:gd name="connsiteY4" fmla="*/ 191030 h 3937530"/>
              <a:gd name="connsiteX5" fmla="*/ 2250456 w 3900324"/>
              <a:gd name="connsiteY5" fmla="*/ 864130 h 3937530"/>
              <a:gd name="connsiteX6" fmla="*/ 3898281 w 3900324"/>
              <a:gd name="connsiteY6" fmla="*/ 1778530 h 3937530"/>
              <a:gd name="connsiteX7" fmla="*/ 1950418 w 3900324"/>
              <a:gd name="connsiteY7" fmla="*/ 3937530 h 3937530"/>
              <a:gd name="connsiteX8" fmla="*/ 2555 w 3900324"/>
              <a:gd name="connsiteY8" fmla="*/ 1778530 h 3937530"/>
              <a:gd name="connsiteX0" fmla="*/ 2555 w 3900398"/>
              <a:gd name="connsiteY0" fmla="*/ 1778530 h 3937530"/>
              <a:gd name="connsiteX1" fmla="*/ 1526556 w 3900398"/>
              <a:gd name="connsiteY1" fmla="*/ 1029231 h 3937530"/>
              <a:gd name="connsiteX2" fmla="*/ 1069356 w 3900398"/>
              <a:gd name="connsiteY2" fmla="*/ 114830 h 3937530"/>
              <a:gd name="connsiteX3" fmla="*/ 1831356 w 3900398"/>
              <a:gd name="connsiteY3" fmla="*/ 813331 h 3937530"/>
              <a:gd name="connsiteX4" fmla="*/ 1975818 w 3900398"/>
              <a:gd name="connsiteY4" fmla="*/ 191030 h 3937530"/>
              <a:gd name="connsiteX5" fmla="*/ 2250456 w 3900398"/>
              <a:gd name="connsiteY5" fmla="*/ 864130 h 3937530"/>
              <a:gd name="connsiteX6" fmla="*/ 3898281 w 3900398"/>
              <a:gd name="connsiteY6" fmla="*/ 1778530 h 3937530"/>
              <a:gd name="connsiteX7" fmla="*/ 1950418 w 3900398"/>
              <a:gd name="connsiteY7" fmla="*/ 3937530 h 3937530"/>
              <a:gd name="connsiteX8" fmla="*/ 2555 w 3900398"/>
              <a:gd name="connsiteY8" fmla="*/ 1778530 h 3937530"/>
              <a:gd name="connsiteX0" fmla="*/ 2555 w 3934660"/>
              <a:gd name="connsiteY0" fmla="*/ 1778530 h 3937530"/>
              <a:gd name="connsiteX1" fmla="*/ 1526556 w 3934660"/>
              <a:gd name="connsiteY1" fmla="*/ 1029231 h 3937530"/>
              <a:gd name="connsiteX2" fmla="*/ 1069356 w 3934660"/>
              <a:gd name="connsiteY2" fmla="*/ 114830 h 3937530"/>
              <a:gd name="connsiteX3" fmla="*/ 1831356 w 3934660"/>
              <a:gd name="connsiteY3" fmla="*/ 813331 h 3937530"/>
              <a:gd name="connsiteX4" fmla="*/ 1975818 w 3934660"/>
              <a:gd name="connsiteY4" fmla="*/ 191030 h 3937530"/>
              <a:gd name="connsiteX5" fmla="*/ 2250456 w 3934660"/>
              <a:gd name="connsiteY5" fmla="*/ 864130 h 3937530"/>
              <a:gd name="connsiteX6" fmla="*/ 3101355 w 3934660"/>
              <a:gd name="connsiteY6" fmla="*/ 114830 h 3937530"/>
              <a:gd name="connsiteX7" fmla="*/ 3898281 w 3934660"/>
              <a:gd name="connsiteY7" fmla="*/ 1778530 h 3937530"/>
              <a:gd name="connsiteX8" fmla="*/ 1950418 w 3934660"/>
              <a:gd name="connsiteY8" fmla="*/ 3937530 h 3937530"/>
              <a:gd name="connsiteX9" fmla="*/ 2555 w 3934660"/>
              <a:gd name="connsiteY9" fmla="*/ 1778530 h 3937530"/>
              <a:gd name="connsiteX0" fmla="*/ 2555 w 3934660"/>
              <a:gd name="connsiteY0" fmla="*/ 1778530 h 3937530"/>
              <a:gd name="connsiteX1" fmla="*/ 1526556 w 3934660"/>
              <a:gd name="connsiteY1" fmla="*/ 1029231 h 3937530"/>
              <a:gd name="connsiteX2" fmla="*/ 1069356 w 3934660"/>
              <a:gd name="connsiteY2" fmla="*/ 114830 h 3937530"/>
              <a:gd name="connsiteX3" fmla="*/ 1831356 w 3934660"/>
              <a:gd name="connsiteY3" fmla="*/ 813331 h 3937530"/>
              <a:gd name="connsiteX4" fmla="*/ 1975818 w 3934660"/>
              <a:gd name="connsiteY4" fmla="*/ 191030 h 3937530"/>
              <a:gd name="connsiteX5" fmla="*/ 2250456 w 3934660"/>
              <a:gd name="connsiteY5" fmla="*/ 864130 h 3937530"/>
              <a:gd name="connsiteX6" fmla="*/ 3101355 w 3934660"/>
              <a:gd name="connsiteY6" fmla="*/ 114830 h 3937530"/>
              <a:gd name="connsiteX7" fmla="*/ 3898281 w 3934660"/>
              <a:gd name="connsiteY7" fmla="*/ 1778530 h 3937530"/>
              <a:gd name="connsiteX8" fmla="*/ 1950418 w 3934660"/>
              <a:gd name="connsiteY8" fmla="*/ 3937530 h 3937530"/>
              <a:gd name="connsiteX9" fmla="*/ 2555 w 3934660"/>
              <a:gd name="connsiteY9" fmla="*/ 1778530 h 3937530"/>
              <a:gd name="connsiteX0" fmla="*/ 2555 w 3934660"/>
              <a:gd name="connsiteY0" fmla="*/ 1778530 h 3937530"/>
              <a:gd name="connsiteX1" fmla="*/ 1526556 w 3934660"/>
              <a:gd name="connsiteY1" fmla="*/ 1029231 h 3937530"/>
              <a:gd name="connsiteX2" fmla="*/ 1069356 w 3934660"/>
              <a:gd name="connsiteY2" fmla="*/ 114830 h 3937530"/>
              <a:gd name="connsiteX3" fmla="*/ 1831356 w 3934660"/>
              <a:gd name="connsiteY3" fmla="*/ 813331 h 3937530"/>
              <a:gd name="connsiteX4" fmla="*/ 1975818 w 3934660"/>
              <a:gd name="connsiteY4" fmla="*/ 191030 h 3937530"/>
              <a:gd name="connsiteX5" fmla="*/ 2237756 w 3934660"/>
              <a:gd name="connsiteY5" fmla="*/ 826030 h 3937530"/>
              <a:gd name="connsiteX6" fmla="*/ 3101355 w 3934660"/>
              <a:gd name="connsiteY6" fmla="*/ 114830 h 3937530"/>
              <a:gd name="connsiteX7" fmla="*/ 3898281 w 3934660"/>
              <a:gd name="connsiteY7" fmla="*/ 1778530 h 3937530"/>
              <a:gd name="connsiteX8" fmla="*/ 1950418 w 3934660"/>
              <a:gd name="connsiteY8" fmla="*/ 3937530 h 3937530"/>
              <a:gd name="connsiteX9" fmla="*/ 2555 w 3934660"/>
              <a:gd name="connsiteY9" fmla="*/ 1778530 h 3937530"/>
              <a:gd name="connsiteX0" fmla="*/ 2555 w 3934660"/>
              <a:gd name="connsiteY0" fmla="*/ 1778530 h 3937530"/>
              <a:gd name="connsiteX1" fmla="*/ 1526556 w 3934660"/>
              <a:gd name="connsiteY1" fmla="*/ 1029231 h 3937530"/>
              <a:gd name="connsiteX2" fmla="*/ 1069356 w 3934660"/>
              <a:gd name="connsiteY2" fmla="*/ 114830 h 3937530"/>
              <a:gd name="connsiteX3" fmla="*/ 1831356 w 3934660"/>
              <a:gd name="connsiteY3" fmla="*/ 813331 h 3937530"/>
              <a:gd name="connsiteX4" fmla="*/ 1975818 w 3934660"/>
              <a:gd name="connsiteY4" fmla="*/ 191030 h 3937530"/>
              <a:gd name="connsiteX5" fmla="*/ 2237756 w 3934660"/>
              <a:gd name="connsiteY5" fmla="*/ 826030 h 3937530"/>
              <a:gd name="connsiteX6" fmla="*/ 3101355 w 3934660"/>
              <a:gd name="connsiteY6" fmla="*/ 114830 h 3937530"/>
              <a:gd name="connsiteX7" fmla="*/ 3898281 w 3934660"/>
              <a:gd name="connsiteY7" fmla="*/ 1778530 h 3937530"/>
              <a:gd name="connsiteX8" fmla="*/ 1950418 w 3934660"/>
              <a:gd name="connsiteY8" fmla="*/ 3937530 h 3937530"/>
              <a:gd name="connsiteX9" fmla="*/ 2555 w 3934660"/>
              <a:gd name="connsiteY9" fmla="*/ 1778530 h 3937530"/>
              <a:gd name="connsiteX0" fmla="*/ 2555 w 3934660"/>
              <a:gd name="connsiteY0" fmla="*/ 1778530 h 3937530"/>
              <a:gd name="connsiteX1" fmla="*/ 1526556 w 3934660"/>
              <a:gd name="connsiteY1" fmla="*/ 1029231 h 3937530"/>
              <a:gd name="connsiteX2" fmla="*/ 1069356 w 3934660"/>
              <a:gd name="connsiteY2" fmla="*/ 114830 h 3937530"/>
              <a:gd name="connsiteX3" fmla="*/ 1831356 w 3934660"/>
              <a:gd name="connsiteY3" fmla="*/ 813331 h 3937530"/>
              <a:gd name="connsiteX4" fmla="*/ 1975818 w 3934660"/>
              <a:gd name="connsiteY4" fmla="*/ 191030 h 3937530"/>
              <a:gd name="connsiteX5" fmla="*/ 2237756 w 3934660"/>
              <a:gd name="connsiteY5" fmla="*/ 826030 h 3937530"/>
              <a:gd name="connsiteX6" fmla="*/ 3101355 w 3934660"/>
              <a:gd name="connsiteY6" fmla="*/ 114830 h 3937530"/>
              <a:gd name="connsiteX7" fmla="*/ 3898281 w 3934660"/>
              <a:gd name="connsiteY7" fmla="*/ 1778530 h 3937530"/>
              <a:gd name="connsiteX8" fmla="*/ 1950418 w 3934660"/>
              <a:gd name="connsiteY8" fmla="*/ 3937530 h 3937530"/>
              <a:gd name="connsiteX9" fmla="*/ 2555 w 3934660"/>
              <a:gd name="connsiteY9" fmla="*/ 1778530 h 3937530"/>
              <a:gd name="connsiteX0" fmla="*/ 2555 w 3934660"/>
              <a:gd name="connsiteY0" fmla="*/ 1778530 h 3937530"/>
              <a:gd name="connsiteX1" fmla="*/ 1526556 w 3934660"/>
              <a:gd name="connsiteY1" fmla="*/ 1029231 h 3937530"/>
              <a:gd name="connsiteX2" fmla="*/ 1069356 w 3934660"/>
              <a:gd name="connsiteY2" fmla="*/ 114830 h 3937530"/>
              <a:gd name="connsiteX3" fmla="*/ 1831356 w 3934660"/>
              <a:gd name="connsiteY3" fmla="*/ 813331 h 3937530"/>
              <a:gd name="connsiteX4" fmla="*/ 1975818 w 3934660"/>
              <a:gd name="connsiteY4" fmla="*/ 191030 h 3937530"/>
              <a:gd name="connsiteX5" fmla="*/ 2237756 w 3934660"/>
              <a:gd name="connsiteY5" fmla="*/ 826030 h 3937530"/>
              <a:gd name="connsiteX6" fmla="*/ 3101355 w 3934660"/>
              <a:gd name="connsiteY6" fmla="*/ 114830 h 3937530"/>
              <a:gd name="connsiteX7" fmla="*/ 3898281 w 3934660"/>
              <a:gd name="connsiteY7" fmla="*/ 1778530 h 3937530"/>
              <a:gd name="connsiteX8" fmla="*/ 1950418 w 3934660"/>
              <a:gd name="connsiteY8" fmla="*/ 3937530 h 3937530"/>
              <a:gd name="connsiteX9" fmla="*/ 2555 w 3934660"/>
              <a:gd name="connsiteY9" fmla="*/ 1778530 h 3937530"/>
              <a:gd name="connsiteX0" fmla="*/ 2555 w 3934660"/>
              <a:gd name="connsiteY0" fmla="*/ 1778530 h 3937530"/>
              <a:gd name="connsiteX1" fmla="*/ 1526556 w 3934660"/>
              <a:gd name="connsiteY1" fmla="*/ 1029231 h 3937530"/>
              <a:gd name="connsiteX2" fmla="*/ 1069356 w 3934660"/>
              <a:gd name="connsiteY2" fmla="*/ 114830 h 3937530"/>
              <a:gd name="connsiteX3" fmla="*/ 1831356 w 3934660"/>
              <a:gd name="connsiteY3" fmla="*/ 813331 h 3937530"/>
              <a:gd name="connsiteX4" fmla="*/ 1975818 w 3934660"/>
              <a:gd name="connsiteY4" fmla="*/ 191030 h 3937530"/>
              <a:gd name="connsiteX5" fmla="*/ 2237756 w 3934660"/>
              <a:gd name="connsiteY5" fmla="*/ 826030 h 3937530"/>
              <a:gd name="connsiteX6" fmla="*/ 3101355 w 3934660"/>
              <a:gd name="connsiteY6" fmla="*/ 114830 h 3937530"/>
              <a:gd name="connsiteX7" fmla="*/ 3898281 w 3934660"/>
              <a:gd name="connsiteY7" fmla="*/ 1778530 h 3937530"/>
              <a:gd name="connsiteX8" fmla="*/ 1950418 w 3934660"/>
              <a:gd name="connsiteY8" fmla="*/ 3937530 h 3937530"/>
              <a:gd name="connsiteX9" fmla="*/ 2555 w 3934660"/>
              <a:gd name="connsiteY9" fmla="*/ 1778530 h 3937530"/>
              <a:gd name="connsiteX0" fmla="*/ 2555 w 3934660"/>
              <a:gd name="connsiteY0" fmla="*/ 1778530 h 3937530"/>
              <a:gd name="connsiteX1" fmla="*/ 1526556 w 3934660"/>
              <a:gd name="connsiteY1" fmla="*/ 1029231 h 3937530"/>
              <a:gd name="connsiteX2" fmla="*/ 1069356 w 3934660"/>
              <a:gd name="connsiteY2" fmla="*/ 114830 h 3937530"/>
              <a:gd name="connsiteX3" fmla="*/ 1831356 w 3934660"/>
              <a:gd name="connsiteY3" fmla="*/ 813331 h 3937530"/>
              <a:gd name="connsiteX4" fmla="*/ 1975818 w 3934660"/>
              <a:gd name="connsiteY4" fmla="*/ 191030 h 3937530"/>
              <a:gd name="connsiteX5" fmla="*/ 2237756 w 3934660"/>
              <a:gd name="connsiteY5" fmla="*/ 826030 h 3937530"/>
              <a:gd name="connsiteX6" fmla="*/ 3101355 w 3934660"/>
              <a:gd name="connsiteY6" fmla="*/ 114830 h 3937530"/>
              <a:gd name="connsiteX7" fmla="*/ 3898281 w 3934660"/>
              <a:gd name="connsiteY7" fmla="*/ 1778530 h 3937530"/>
              <a:gd name="connsiteX8" fmla="*/ 1950418 w 3934660"/>
              <a:gd name="connsiteY8" fmla="*/ 3937530 h 3937530"/>
              <a:gd name="connsiteX9" fmla="*/ 2555 w 3934660"/>
              <a:gd name="connsiteY9" fmla="*/ 1778530 h 3937530"/>
              <a:gd name="connsiteX0" fmla="*/ 2555 w 3939660"/>
              <a:gd name="connsiteY0" fmla="*/ 1778530 h 3937530"/>
              <a:gd name="connsiteX1" fmla="*/ 1526556 w 3939660"/>
              <a:gd name="connsiteY1" fmla="*/ 1029231 h 3937530"/>
              <a:gd name="connsiteX2" fmla="*/ 1069356 w 3939660"/>
              <a:gd name="connsiteY2" fmla="*/ 114830 h 3937530"/>
              <a:gd name="connsiteX3" fmla="*/ 1831356 w 3939660"/>
              <a:gd name="connsiteY3" fmla="*/ 813331 h 3937530"/>
              <a:gd name="connsiteX4" fmla="*/ 1975818 w 3939660"/>
              <a:gd name="connsiteY4" fmla="*/ 191030 h 3937530"/>
              <a:gd name="connsiteX5" fmla="*/ 2237756 w 3939660"/>
              <a:gd name="connsiteY5" fmla="*/ 826030 h 3937530"/>
              <a:gd name="connsiteX6" fmla="*/ 3101355 w 3939660"/>
              <a:gd name="connsiteY6" fmla="*/ 114830 h 3937530"/>
              <a:gd name="connsiteX7" fmla="*/ 3898281 w 3939660"/>
              <a:gd name="connsiteY7" fmla="*/ 1778530 h 3937530"/>
              <a:gd name="connsiteX8" fmla="*/ 1950418 w 3939660"/>
              <a:gd name="connsiteY8" fmla="*/ 3937530 h 3937530"/>
              <a:gd name="connsiteX9" fmla="*/ 2555 w 3939660"/>
              <a:gd name="connsiteY9" fmla="*/ 1778530 h 3937530"/>
              <a:gd name="connsiteX0" fmla="*/ 2555 w 3936115"/>
              <a:gd name="connsiteY0" fmla="*/ 1778530 h 3937530"/>
              <a:gd name="connsiteX1" fmla="*/ 1526556 w 3936115"/>
              <a:gd name="connsiteY1" fmla="*/ 1029231 h 3937530"/>
              <a:gd name="connsiteX2" fmla="*/ 1069356 w 3936115"/>
              <a:gd name="connsiteY2" fmla="*/ 114830 h 3937530"/>
              <a:gd name="connsiteX3" fmla="*/ 1831356 w 3936115"/>
              <a:gd name="connsiteY3" fmla="*/ 813331 h 3937530"/>
              <a:gd name="connsiteX4" fmla="*/ 1975818 w 3936115"/>
              <a:gd name="connsiteY4" fmla="*/ 191030 h 3937530"/>
              <a:gd name="connsiteX5" fmla="*/ 2237756 w 3936115"/>
              <a:gd name="connsiteY5" fmla="*/ 826030 h 3937530"/>
              <a:gd name="connsiteX6" fmla="*/ 3101355 w 3936115"/>
              <a:gd name="connsiteY6" fmla="*/ 114830 h 3937530"/>
              <a:gd name="connsiteX7" fmla="*/ 2656855 w 3936115"/>
              <a:gd name="connsiteY7" fmla="*/ 1168930 h 3937530"/>
              <a:gd name="connsiteX8" fmla="*/ 3898281 w 3936115"/>
              <a:gd name="connsiteY8" fmla="*/ 1778530 h 3937530"/>
              <a:gd name="connsiteX9" fmla="*/ 1950418 w 3936115"/>
              <a:gd name="connsiteY9" fmla="*/ 3937530 h 3937530"/>
              <a:gd name="connsiteX10" fmla="*/ 2555 w 3936115"/>
              <a:gd name="connsiteY10" fmla="*/ 1778530 h 3937530"/>
              <a:gd name="connsiteX0" fmla="*/ 2555 w 3936115"/>
              <a:gd name="connsiteY0" fmla="*/ 1778530 h 3937530"/>
              <a:gd name="connsiteX1" fmla="*/ 1526556 w 3936115"/>
              <a:gd name="connsiteY1" fmla="*/ 1029231 h 3937530"/>
              <a:gd name="connsiteX2" fmla="*/ 1069356 w 3936115"/>
              <a:gd name="connsiteY2" fmla="*/ 114830 h 3937530"/>
              <a:gd name="connsiteX3" fmla="*/ 1831356 w 3936115"/>
              <a:gd name="connsiteY3" fmla="*/ 813331 h 3937530"/>
              <a:gd name="connsiteX4" fmla="*/ 1975818 w 3936115"/>
              <a:gd name="connsiteY4" fmla="*/ 191030 h 3937530"/>
              <a:gd name="connsiteX5" fmla="*/ 2237756 w 3936115"/>
              <a:gd name="connsiteY5" fmla="*/ 826030 h 3937530"/>
              <a:gd name="connsiteX6" fmla="*/ 3101355 w 3936115"/>
              <a:gd name="connsiteY6" fmla="*/ 114830 h 3937530"/>
              <a:gd name="connsiteX7" fmla="*/ 2656855 w 3936115"/>
              <a:gd name="connsiteY7" fmla="*/ 1168930 h 3937530"/>
              <a:gd name="connsiteX8" fmla="*/ 3898281 w 3936115"/>
              <a:gd name="connsiteY8" fmla="*/ 1778530 h 3937530"/>
              <a:gd name="connsiteX9" fmla="*/ 1950418 w 3936115"/>
              <a:gd name="connsiteY9" fmla="*/ 3937530 h 3937530"/>
              <a:gd name="connsiteX10" fmla="*/ 2555 w 3936115"/>
              <a:gd name="connsiteY10" fmla="*/ 1778530 h 3937530"/>
              <a:gd name="connsiteX0" fmla="*/ 2555 w 3935230"/>
              <a:gd name="connsiteY0" fmla="*/ 1778530 h 3937530"/>
              <a:gd name="connsiteX1" fmla="*/ 1526556 w 3935230"/>
              <a:gd name="connsiteY1" fmla="*/ 1029231 h 3937530"/>
              <a:gd name="connsiteX2" fmla="*/ 1069356 w 3935230"/>
              <a:gd name="connsiteY2" fmla="*/ 114830 h 3937530"/>
              <a:gd name="connsiteX3" fmla="*/ 1831356 w 3935230"/>
              <a:gd name="connsiteY3" fmla="*/ 813331 h 3937530"/>
              <a:gd name="connsiteX4" fmla="*/ 1975818 w 3935230"/>
              <a:gd name="connsiteY4" fmla="*/ 191030 h 3937530"/>
              <a:gd name="connsiteX5" fmla="*/ 2237756 w 3935230"/>
              <a:gd name="connsiteY5" fmla="*/ 826030 h 3937530"/>
              <a:gd name="connsiteX6" fmla="*/ 3101355 w 3935230"/>
              <a:gd name="connsiteY6" fmla="*/ 114830 h 3937530"/>
              <a:gd name="connsiteX7" fmla="*/ 2618755 w 3935230"/>
              <a:gd name="connsiteY7" fmla="*/ 1118130 h 3937530"/>
              <a:gd name="connsiteX8" fmla="*/ 3898281 w 3935230"/>
              <a:gd name="connsiteY8" fmla="*/ 1778530 h 3937530"/>
              <a:gd name="connsiteX9" fmla="*/ 1950418 w 3935230"/>
              <a:gd name="connsiteY9" fmla="*/ 3937530 h 3937530"/>
              <a:gd name="connsiteX10" fmla="*/ 2555 w 3935230"/>
              <a:gd name="connsiteY10" fmla="*/ 1778530 h 3937530"/>
              <a:gd name="connsiteX0" fmla="*/ 2555 w 3932391"/>
              <a:gd name="connsiteY0" fmla="*/ 1778530 h 3937530"/>
              <a:gd name="connsiteX1" fmla="*/ 1526556 w 3932391"/>
              <a:gd name="connsiteY1" fmla="*/ 1029231 h 3937530"/>
              <a:gd name="connsiteX2" fmla="*/ 1069356 w 3932391"/>
              <a:gd name="connsiteY2" fmla="*/ 114830 h 3937530"/>
              <a:gd name="connsiteX3" fmla="*/ 1831356 w 3932391"/>
              <a:gd name="connsiteY3" fmla="*/ 813331 h 3937530"/>
              <a:gd name="connsiteX4" fmla="*/ 1975818 w 3932391"/>
              <a:gd name="connsiteY4" fmla="*/ 191030 h 3937530"/>
              <a:gd name="connsiteX5" fmla="*/ 2237756 w 3932391"/>
              <a:gd name="connsiteY5" fmla="*/ 826030 h 3937530"/>
              <a:gd name="connsiteX6" fmla="*/ 3101355 w 3932391"/>
              <a:gd name="connsiteY6" fmla="*/ 114830 h 3937530"/>
              <a:gd name="connsiteX7" fmla="*/ 2618755 w 3932391"/>
              <a:gd name="connsiteY7" fmla="*/ 1118130 h 3937530"/>
              <a:gd name="connsiteX8" fmla="*/ 3898281 w 3932391"/>
              <a:gd name="connsiteY8" fmla="*/ 1778530 h 3937530"/>
              <a:gd name="connsiteX9" fmla="*/ 1950418 w 3932391"/>
              <a:gd name="connsiteY9" fmla="*/ 3937530 h 3937530"/>
              <a:gd name="connsiteX10" fmla="*/ 2555 w 3932391"/>
              <a:gd name="connsiteY10" fmla="*/ 1778530 h 3937530"/>
              <a:gd name="connsiteX0" fmla="*/ 2555 w 3934808"/>
              <a:gd name="connsiteY0" fmla="*/ 1778530 h 3937530"/>
              <a:gd name="connsiteX1" fmla="*/ 1526556 w 3934808"/>
              <a:gd name="connsiteY1" fmla="*/ 1029231 h 3937530"/>
              <a:gd name="connsiteX2" fmla="*/ 1069356 w 3934808"/>
              <a:gd name="connsiteY2" fmla="*/ 114830 h 3937530"/>
              <a:gd name="connsiteX3" fmla="*/ 1831356 w 3934808"/>
              <a:gd name="connsiteY3" fmla="*/ 813331 h 3937530"/>
              <a:gd name="connsiteX4" fmla="*/ 1975818 w 3934808"/>
              <a:gd name="connsiteY4" fmla="*/ 191030 h 3937530"/>
              <a:gd name="connsiteX5" fmla="*/ 2237756 w 3934808"/>
              <a:gd name="connsiteY5" fmla="*/ 826030 h 3937530"/>
              <a:gd name="connsiteX6" fmla="*/ 3101355 w 3934808"/>
              <a:gd name="connsiteY6" fmla="*/ 114830 h 3937530"/>
              <a:gd name="connsiteX7" fmla="*/ 2618755 w 3934808"/>
              <a:gd name="connsiteY7" fmla="*/ 1118130 h 3937530"/>
              <a:gd name="connsiteX8" fmla="*/ 3088657 w 3934808"/>
              <a:gd name="connsiteY8" fmla="*/ 1168930 h 3937530"/>
              <a:gd name="connsiteX9" fmla="*/ 3898281 w 3934808"/>
              <a:gd name="connsiteY9" fmla="*/ 1778530 h 3937530"/>
              <a:gd name="connsiteX10" fmla="*/ 1950418 w 3934808"/>
              <a:gd name="connsiteY10" fmla="*/ 3937530 h 3937530"/>
              <a:gd name="connsiteX11" fmla="*/ 2555 w 3934808"/>
              <a:gd name="connsiteY11" fmla="*/ 1778530 h 3937530"/>
              <a:gd name="connsiteX0" fmla="*/ 2555 w 3934808"/>
              <a:gd name="connsiteY0" fmla="*/ 1778530 h 3937530"/>
              <a:gd name="connsiteX1" fmla="*/ 1526556 w 3934808"/>
              <a:gd name="connsiteY1" fmla="*/ 1029231 h 3937530"/>
              <a:gd name="connsiteX2" fmla="*/ 1069356 w 3934808"/>
              <a:gd name="connsiteY2" fmla="*/ 114830 h 3937530"/>
              <a:gd name="connsiteX3" fmla="*/ 1831356 w 3934808"/>
              <a:gd name="connsiteY3" fmla="*/ 813331 h 3937530"/>
              <a:gd name="connsiteX4" fmla="*/ 1975818 w 3934808"/>
              <a:gd name="connsiteY4" fmla="*/ 191030 h 3937530"/>
              <a:gd name="connsiteX5" fmla="*/ 2237756 w 3934808"/>
              <a:gd name="connsiteY5" fmla="*/ 826030 h 3937530"/>
              <a:gd name="connsiteX6" fmla="*/ 3101355 w 3934808"/>
              <a:gd name="connsiteY6" fmla="*/ 114830 h 3937530"/>
              <a:gd name="connsiteX7" fmla="*/ 2618755 w 3934808"/>
              <a:gd name="connsiteY7" fmla="*/ 1118130 h 3937530"/>
              <a:gd name="connsiteX8" fmla="*/ 3088657 w 3934808"/>
              <a:gd name="connsiteY8" fmla="*/ 1168930 h 3937530"/>
              <a:gd name="connsiteX9" fmla="*/ 3898281 w 3934808"/>
              <a:gd name="connsiteY9" fmla="*/ 1778530 h 3937530"/>
              <a:gd name="connsiteX10" fmla="*/ 1950418 w 3934808"/>
              <a:gd name="connsiteY10" fmla="*/ 3937530 h 3937530"/>
              <a:gd name="connsiteX11" fmla="*/ 2555 w 3934808"/>
              <a:gd name="connsiteY11" fmla="*/ 1778530 h 3937530"/>
              <a:gd name="connsiteX0" fmla="*/ 2555 w 3933441"/>
              <a:gd name="connsiteY0" fmla="*/ 1778530 h 3937530"/>
              <a:gd name="connsiteX1" fmla="*/ 1526556 w 3933441"/>
              <a:gd name="connsiteY1" fmla="*/ 1029231 h 3937530"/>
              <a:gd name="connsiteX2" fmla="*/ 1069356 w 3933441"/>
              <a:gd name="connsiteY2" fmla="*/ 114830 h 3937530"/>
              <a:gd name="connsiteX3" fmla="*/ 1831356 w 3933441"/>
              <a:gd name="connsiteY3" fmla="*/ 813331 h 3937530"/>
              <a:gd name="connsiteX4" fmla="*/ 1975818 w 3933441"/>
              <a:gd name="connsiteY4" fmla="*/ 191030 h 3937530"/>
              <a:gd name="connsiteX5" fmla="*/ 2237756 w 3933441"/>
              <a:gd name="connsiteY5" fmla="*/ 826030 h 3937530"/>
              <a:gd name="connsiteX6" fmla="*/ 3101355 w 3933441"/>
              <a:gd name="connsiteY6" fmla="*/ 114830 h 3937530"/>
              <a:gd name="connsiteX7" fmla="*/ 2618755 w 3933441"/>
              <a:gd name="connsiteY7" fmla="*/ 1118130 h 3937530"/>
              <a:gd name="connsiteX8" fmla="*/ 3050557 w 3933441"/>
              <a:gd name="connsiteY8" fmla="*/ 1143530 h 3937530"/>
              <a:gd name="connsiteX9" fmla="*/ 3898281 w 3933441"/>
              <a:gd name="connsiteY9" fmla="*/ 1778530 h 3937530"/>
              <a:gd name="connsiteX10" fmla="*/ 1950418 w 3933441"/>
              <a:gd name="connsiteY10" fmla="*/ 3937530 h 3937530"/>
              <a:gd name="connsiteX11" fmla="*/ 2555 w 3933441"/>
              <a:gd name="connsiteY11" fmla="*/ 1778530 h 3937530"/>
              <a:gd name="connsiteX0" fmla="*/ 2555 w 3930002"/>
              <a:gd name="connsiteY0" fmla="*/ 1778530 h 3937530"/>
              <a:gd name="connsiteX1" fmla="*/ 1526556 w 3930002"/>
              <a:gd name="connsiteY1" fmla="*/ 1029231 h 3937530"/>
              <a:gd name="connsiteX2" fmla="*/ 1069356 w 3930002"/>
              <a:gd name="connsiteY2" fmla="*/ 114830 h 3937530"/>
              <a:gd name="connsiteX3" fmla="*/ 1831356 w 3930002"/>
              <a:gd name="connsiteY3" fmla="*/ 813331 h 3937530"/>
              <a:gd name="connsiteX4" fmla="*/ 1975818 w 3930002"/>
              <a:gd name="connsiteY4" fmla="*/ 191030 h 3937530"/>
              <a:gd name="connsiteX5" fmla="*/ 2237756 w 3930002"/>
              <a:gd name="connsiteY5" fmla="*/ 826030 h 3937530"/>
              <a:gd name="connsiteX6" fmla="*/ 3101355 w 3930002"/>
              <a:gd name="connsiteY6" fmla="*/ 114830 h 3937530"/>
              <a:gd name="connsiteX7" fmla="*/ 2618755 w 3930002"/>
              <a:gd name="connsiteY7" fmla="*/ 1118130 h 3937530"/>
              <a:gd name="connsiteX8" fmla="*/ 3050557 w 3930002"/>
              <a:gd name="connsiteY8" fmla="*/ 1143530 h 3937530"/>
              <a:gd name="connsiteX9" fmla="*/ 3898281 w 3930002"/>
              <a:gd name="connsiteY9" fmla="*/ 1778530 h 3937530"/>
              <a:gd name="connsiteX10" fmla="*/ 1950418 w 3930002"/>
              <a:gd name="connsiteY10" fmla="*/ 3937530 h 3937530"/>
              <a:gd name="connsiteX11" fmla="*/ 2555 w 3930002"/>
              <a:gd name="connsiteY11" fmla="*/ 1778530 h 3937530"/>
              <a:gd name="connsiteX0" fmla="*/ 2555 w 3928585"/>
              <a:gd name="connsiteY0" fmla="*/ 1778530 h 3937530"/>
              <a:gd name="connsiteX1" fmla="*/ 1526556 w 3928585"/>
              <a:gd name="connsiteY1" fmla="*/ 1029231 h 3937530"/>
              <a:gd name="connsiteX2" fmla="*/ 1069356 w 3928585"/>
              <a:gd name="connsiteY2" fmla="*/ 114830 h 3937530"/>
              <a:gd name="connsiteX3" fmla="*/ 1831356 w 3928585"/>
              <a:gd name="connsiteY3" fmla="*/ 813331 h 3937530"/>
              <a:gd name="connsiteX4" fmla="*/ 1975818 w 3928585"/>
              <a:gd name="connsiteY4" fmla="*/ 191030 h 3937530"/>
              <a:gd name="connsiteX5" fmla="*/ 2237756 w 3928585"/>
              <a:gd name="connsiteY5" fmla="*/ 826030 h 3937530"/>
              <a:gd name="connsiteX6" fmla="*/ 3101355 w 3928585"/>
              <a:gd name="connsiteY6" fmla="*/ 114830 h 3937530"/>
              <a:gd name="connsiteX7" fmla="*/ 2618755 w 3928585"/>
              <a:gd name="connsiteY7" fmla="*/ 1118130 h 3937530"/>
              <a:gd name="connsiteX8" fmla="*/ 2998170 w 3928585"/>
              <a:gd name="connsiteY8" fmla="*/ 1143530 h 3937530"/>
              <a:gd name="connsiteX9" fmla="*/ 3898281 w 3928585"/>
              <a:gd name="connsiteY9" fmla="*/ 1778530 h 3937530"/>
              <a:gd name="connsiteX10" fmla="*/ 1950418 w 3928585"/>
              <a:gd name="connsiteY10" fmla="*/ 3937530 h 3937530"/>
              <a:gd name="connsiteX11" fmla="*/ 2555 w 3928585"/>
              <a:gd name="connsiteY11" fmla="*/ 1778530 h 3937530"/>
              <a:gd name="connsiteX0" fmla="*/ 2555 w 3928585"/>
              <a:gd name="connsiteY0" fmla="*/ 1778530 h 3937530"/>
              <a:gd name="connsiteX1" fmla="*/ 1526556 w 3928585"/>
              <a:gd name="connsiteY1" fmla="*/ 1029231 h 3937530"/>
              <a:gd name="connsiteX2" fmla="*/ 1069356 w 3928585"/>
              <a:gd name="connsiteY2" fmla="*/ 114830 h 3937530"/>
              <a:gd name="connsiteX3" fmla="*/ 1831356 w 3928585"/>
              <a:gd name="connsiteY3" fmla="*/ 813331 h 3937530"/>
              <a:gd name="connsiteX4" fmla="*/ 1975818 w 3928585"/>
              <a:gd name="connsiteY4" fmla="*/ 191030 h 3937530"/>
              <a:gd name="connsiteX5" fmla="*/ 2237756 w 3928585"/>
              <a:gd name="connsiteY5" fmla="*/ 826030 h 3937530"/>
              <a:gd name="connsiteX6" fmla="*/ 3101355 w 3928585"/>
              <a:gd name="connsiteY6" fmla="*/ 114830 h 3937530"/>
              <a:gd name="connsiteX7" fmla="*/ 2618755 w 3928585"/>
              <a:gd name="connsiteY7" fmla="*/ 1118130 h 3937530"/>
              <a:gd name="connsiteX8" fmla="*/ 2998170 w 3928585"/>
              <a:gd name="connsiteY8" fmla="*/ 1143530 h 3937530"/>
              <a:gd name="connsiteX9" fmla="*/ 3898281 w 3928585"/>
              <a:gd name="connsiteY9" fmla="*/ 1778530 h 3937530"/>
              <a:gd name="connsiteX10" fmla="*/ 1950418 w 3928585"/>
              <a:gd name="connsiteY10" fmla="*/ 3937530 h 3937530"/>
              <a:gd name="connsiteX11" fmla="*/ 2555 w 3928585"/>
              <a:gd name="connsiteY11" fmla="*/ 1778530 h 3937530"/>
              <a:gd name="connsiteX0" fmla="*/ 2555 w 3929566"/>
              <a:gd name="connsiteY0" fmla="*/ 1778530 h 3937530"/>
              <a:gd name="connsiteX1" fmla="*/ 1526556 w 3929566"/>
              <a:gd name="connsiteY1" fmla="*/ 1029231 h 3937530"/>
              <a:gd name="connsiteX2" fmla="*/ 1069356 w 3929566"/>
              <a:gd name="connsiteY2" fmla="*/ 114830 h 3937530"/>
              <a:gd name="connsiteX3" fmla="*/ 1831356 w 3929566"/>
              <a:gd name="connsiteY3" fmla="*/ 813331 h 3937530"/>
              <a:gd name="connsiteX4" fmla="*/ 1975818 w 3929566"/>
              <a:gd name="connsiteY4" fmla="*/ 191030 h 3937530"/>
              <a:gd name="connsiteX5" fmla="*/ 2237756 w 3929566"/>
              <a:gd name="connsiteY5" fmla="*/ 826030 h 3937530"/>
              <a:gd name="connsiteX6" fmla="*/ 3101355 w 3929566"/>
              <a:gd name="connsiteY6" fmla="*/ 114830 h 3937530"/>
              <a:gd name="connsiteX7" fmla="*/ 2618755 w 3929566"/>
              <a:gd name="connsiteY7" fmla="*/ 1118130 h 3937530"/>
              <a:gd name="connsiteX8" fmla="*/ 2998170 w 3929566"/>
              <a:gd name="connsiteY8" fmla="*/ 1143530 h 3937530"/>
              <a:gd name="connsiteX9" fmla="*/ 3898281 w 3929566"/>
              <a:gd name="connsiteY9" fmla="*/ 1778530 h 3937530"/>
              <a:gd name="connsiteX10" fmla="*/ 1950418 w 3929566"/>
              <a:gd name="connsiteY10" fmla="*/ 3937530 h 3937530"/>
              <a:gd name="connsiteX11" fmla="*/ 2555 w 3929566"/>
              <a:gd name="connsiteY11" fmla="*/ 1778530 h 3937530"/>
              <a:gd name="connsiteX0" fmla="*/ 2555 w 3935470"/>
              <a:gd name="connsiteY0" fmla="*/ 1778530 h 3937530"/>
              <a:gd name="connsiteX1" fmla="*/ 1526556 w 3935470"/>
              <a:gd name="connsiteY1" fmla="*/ 1029231 h 3937530"/>
              <a:gd name="connsiteX2" fmla="*/ 1069356 w 3935470"/>
              <a:gd name="connsiteY2" fmla="*/ 114830 h 3937530"/>
              <a:gd name="connsiteX3" fmla="*/ 1831356 w 3935470"/>
              <a:gd name="connsiteY3" fmla="*/ 813331 h 3937530"/>
              <a:gd name="connsiteX4" fmla="*/ 1975818 w 3935470"/>
              <a:gd name="connsiteY4" fmla="*/ 191030 h 3937530"/>
              <a:gd name="connsiteX5" fmla="*/ 2237756 w 3935470"/>
              <a:gd name="connsiteY5" fmla="*/ 826030 h 3937530"/>
              <a:gd name="connsiteX6" fmla="*/ 3101355 w 3935470"/>
              <a:gd name="connsiteY6" fmla="*/ 114830 h 3937530"/>
              <a:gd name="connsiteX7" fmla="*/ 2618755 w 3935470"/>
              <a:gd name="connsiteY7" fmla="*/ 1118130 h 3937530"/>
              <a:gd name="connsiteX8" fmla="*/ 2998170 w 3935470"/>
              <a:gd name="connsiteY8" fmla="*/ 1143530 h 3937530"/>
              <a:gd name="connsiteX9" fmla="*/ 2821957 w 3935470"/>
              <a:gd name="connsiteY9" fmla="*/ 1608668 h 3937530"/>
              <a:gd name="connsiteX10" fmla="*/ 3898281 w 3935470"/>
              <a:gd name="connsiteY10" fmla="*/ 1778530 h 3937530"/>
              <a:gd name="connsiteX11" fmla="*/ 1950418 w 3935470"/>
              <a:gd name="connsiteY11" fmla="*/ 3937530 h 3937530"/>
              <a:gd name="connsiteX12" fmla="*/ 2555 w 3935470"/>
              <a:gd name="connsiteY12" fmla="*/ 1778530 h 3937530"/>
              <a:gd name="connsiteX0" fmla="*/ 2555 w 3935470"/>
              <a:gd name="connsiteY0" fmla="*/ 1778530 h 3937530"/>
              <a:gd name="connsiteX1" fmla="*/ 1526556 w 3935470"/>
              <a:gd name="connsiteY1" fmla="*/ 1029231 h 3937530"/>
              <a:gd name="connsiteX2" fmla="*/ 1069356 w 3935470"/>
              <a:gd name="connsiteY2" fmla="*/ 114830 h 3937530"/>
              <a:gd name="connsiteX3" fmla="*/ 1831356 w 3935470"/>
              <a:gd name="connsiteY3" fmla="*/ 813331 h 3937530"/>
              <a:gd name="connsiteX4" fmla="*/ 1975818 w 3935470"/>
              <a:gd name="connsiteY4" fmla="*/ 191030 h 3937530"/>
              <a:gd name="connsiteX5" fmla="*/ 2237756 w 3935470"/>
              <a:gd name="connsiteY5" fmla="*/ 826030 h 3937530"/>
              <a:gd name="connsiteX6" fmla="*/ 3101355 w 3935470"/>
              <a:gd name="connsiteY6" fmla="*/ 114830 h 3937530"/>
              <a:gd name="connsiteX7" fmla="*/ 2618755 w 3935470"/>
              <a:gd name="connsiteY7" fmla="*/ 1118130 h 3937530"/>
              <a:gd name="connsiteX8" fmla="*/ 3060082 w 3935470"/>
              <a:gd name="connsiteY8" fmla="*/ 1205443 h 3937530"/>
              <a:gd name="connsiteX9" fmla="*/ 2821957 w 3935470"/>
              <a:gd name="connsiteY9" fmla="*/ 1608668 h 3937530"/>
              <a:gd name="connsiteX10" fmla="*/ 3898281 w 3935470"/>
              <a:gd name="connsiteY10" fmla="*/ 1778530 h 3937530"/>
              <a:gd name="connsiteX11" fmla="*/ 1950418 w 3935470"/>
              <a:gd name="connsiteY11" fmla="*/ 3937530 h 3937530"/>
              <a:gd name="connsiteX12" fmla="*/ 2555 w 3935470"/>
              <a:gd name="connsiteY12" fmla="*/ 1778530 h 3937530"/>
              <a:gd name="connsiteX0" fmla="*/ 2555 w 3935470"/>
              <a:gd name="connsiteY0" fmla="*/ 1778530 h 3937530"/>
              <a:gd name="connsiteX1" fmla="*/ 1526556 w 3935470"/>
              <a:gd name="connsiteY1" fmla="*/ 1029231 h 3937530"/>
              <a:gd name="connsiteX2" fmla="*/ 1069356 w 3935470"/>
              <a:gd name="connsiteY2" fmla="*/ 114830 h 3937530"/>
              <a:gd name="connsiteX3" fmla="*/ 1831356 w 3935470"/>
              <a:gd name="connsiteY3" fmla="*/ 813331 h 3937530"/>
              <a:gd name="connsiteX4" fmla="*/ 1975818 w 3935470"/>
              <a:gd name="connsiteY4" fmla="*/ 191030 h 3937530"/>
              <a:gd name="connsiteX5" fmla="*/ 2237756 w 3935470"/>
              <a:gd name="connsiteY5" fmla="*/ 826030 h 3937530"/>
              <a:gd name="connsiteX6" fmla="*/ 3101355 w 3935470"/>
              <a:gd name="connsiteY6" fmla="*/ 114830 h 3937530"/>
              <a:gd name="connsiteX7" fmla="*/ 2618755 w 3935470"/>
              <a:gd name="connsiteY7" fmla="*/ 1118130 h 3937530"/>
              <a:gd name="connsiteX8" fmla="*/ 3060082 w 3935470"/>
              <a:gd name="connsiteY8" fmla="*/ 1205443 h 3937530"/>
              <a:gd name="connsiteX9" fmla="*/ 2821957 w 3935470"/>
              <a:gd name="connsiteY9" fmla="*/ 1608668 h 3937530"/>
              <a:gd name="connsiteX10" fmla="*/ 3898281 w 3935470"/>
              <a:gd name="connsiteY10" fmla="*/ 1778530 h 3937530"/>
              <a:gd name="connsiteX11" fmla="*/ 1950418 w 3935470"/>
              <a:gd name="connsiteY11" fmla="*/ 3937530 h 3937530"/>
              <a:gd name="connsiteX12" fmla="*/ 2555 w 3935470"/>
              <a:gd name="connsiteY12" fmla="*/ 1778530 h 3937530"/>
              <a:gd name="connsiteX0" fmla="*/ 2555 w 3935470"/>
              <a:gd name="connsiteY0" fmla="*/ 1778530 h 3937530"/>
              <a:gd name="connsiteX1" fmla="*/ 1526556 w 3935470"/>
              <a:gd name="connsiteY1" fmla="*/ 1029231 h 3937530"/>
              <a:gd name="connsiteX2" fmla="*/ 1069356 w 3935470"/>
              <a:gd name="connsiteY2" fmla="*/ 114830 h 3937530"/>
              <a:gd name="connsiteX3" fmla="*/ 1831356 w 3935470"/>
              <a:gd name="connsiteY3" fmla="*/ 813331 h 3937530"/>
              <a:gd name="connsiteX4" fmla="*/ 1975818 w 3935470"/>
              <a:gd name="connsiteY4" fmla="*/ 191030 h 3937530"/>
              <a:gd name="connsiteX5" fmla="*/ 2237756 w 3935470"/>
              <a:gd name="connsiteY5" fmla="*/ 826030 h 3937530"/>
              <a:gd name="connsiteX6" fmla="*/ 3101355 w 3935470"/>
              <a:gd name="connsiteY6" fmla="*/ 114830 h 3937530"/>
              <a:gd name="connsiteX7" fmla="*/ 2618755 w 3935470"/>
              <a:gd name="connsiteY7" fmla="*/ 1118130 h 3937530"/>
              <a:gd name="connsiteX8" fmla="*/ 3060082 w 3935470"/>
              <a:gd name="connsiteY8" fmla="*/ 1205443 h 3937530"/>
              <a:gd name="connsiteX9" fmla="*/ 2821957 w 3935470"/>
              <a:gd name="connsiteY9" fmla="*/ 1608668 h 3937530"/>
              <a:gd name="connsiteX10" fmla="*/ 3898281 w 3935470"/>
              <a:gd name="connsiteY10" fmla="*/ 1778530 h 3937530"/>
              <a:gd name="connsiteX11" fmla="*/ 1950418 w 3935470"/>
              <a:gd name="connsiteY11" fmla="*/ 3937530 h 3937530"/>
              <a:gd name="connsiteX12" fmla="*/ 2555 w 3935470"/>
              <a:gd name="connsiteY12" fmla="*/ 1778530 h 3937530"/>
              <a:gd name="connsiteX0" fmla="*/ 2555 w 3935470"/>
              <a:gd name="connsiteY0" fmla="*/ 1778530 h 3937530"/>
              <a:gd name="connsiteX1" fmla="*/ 1526556 w 3935470"/>
              <a:gd name="connsiteY1" fmla="*/ 1029231 h 3937530"/>
              <a:gd name="connsiteX2" fmla="*/ 1069356 w 3935470"/>
              <a:gd name="connsiteY2" fmla="*/ 114830 h 3937530"/>
              <a:gd name="connsiteX3" fmla="*/ 1831356 w 3935470"/>
              <a:gd name="connsiteY3" fmla="*/ 813331 h 3937530"/>
              <a:gd name="connsiteX4" fmla="*/ 1975818 w 3935470"/>
              <a:gd name="connsiteY4" fmla="*/ 191030 h 3937530"/>
              <a:gd name="connsiteX5" fmla="*/ 2237756 w 3935470"/>
              <a:gd name="connsiteY5" fmla="*/ 826030 h 3937530"/>
              <a:gd name="connsiteX6" fmla="*/ 3101355 w 3935470"/>
              <a:gd name="connsiteY6" fmla="*/ 114830 h 3937530"/>
              <a:gd name="connsiteX7" fmla="*/ 2609230 w 3935470"/>
              <a:gd name="connsiteY7" fmla="*/ 1141942 h 3937530"/>
              <a:gd name="connsiteX8" fmla="*/ 3060082 w 3935470"/>
              <a:gd name="connsiteY8" fmla="*/ 1205443 h 3937530"/>
              <a:gd name="connsiteX9" fmla="*/ 2821957 w 3935470"/>
              <a:gd name="connsiteY9" fmla="*/ 1608668 h 3937530"/>
              <a:gd name="connsiteX10" fmla="*/ 3898281 w 3935470"/>
              <a:gd name="connsiteY10" fmla="*/ 1778530 h 3937530"/>
              <a:gd name="connsiteX11" fmla="*/ 1950418 w 3935470"/>
              <a:gd name="connsiteY11" fmla="*/ 3937530 h 3937530"/>
              <a:gd name="connsiteX12" fmla="*/ 2555 w 3935470"/>
              <a:gd name="connsiteY12" fmla="*/ 1778530 h 3937530"/>
              <a:gd name="connsiteX0" fmla="*/ 2555 w 3935470"/>
              <a:gd name="connsiteY0" fmla="*/ 1778530 h 3937530"/>
              <a:gd name="connsiteX1" fmla="*/ 1526556 w 3935470"/>
              <a:gd name="connsiteY1" fmla="*/ 1029231 h 3937530"/>
              <a:gd name="connsiteX2" fmla="*/ 1069356 w 3935470"/>
              <a:gd name="connsiteY2" fmla="*/ 114830 h 3937530"/>
              <a:gd name="connsiteX3" fmla="*/ 1831356 w 3935470"/>
              <a:gd name="connsiteY3" fmla="*/ 813331 h 3937530"/>
              <a:gd name="connsiteX4" fmla="*/ 1975818 w 3935470"/>
              <a:gd name="connsiteY4" fmla="*/ 191030 h 3937530"/>
              <a:gd name="connsiteX5" fmla="*/ 2237756 w 3935470"/>
              <a:gd name="connsiteY5" fmla="*/ 826030 h 3937530"/>
              <a:gd name="connsiteX6" fmla="*/ 3101355 w 3935470"/>
              <a:gd name="connsiteY6" fmla="*/ 114830 h 3937530"/>
              <a:gd name="connsiteX7" fmla="*/ 2609230 w 3935470"/>
              <a:gd name="connsiteY7" fmla="*/ 1141942 h 3937530"/>
              <a:gd name="connsiteX8" fmla="*/ 3060082 w 3935470"/>
              <a:gd name="connsiteY8" fmla="*/ 1205443 h 3937530"/>
              <a:gd name="connsiteX9" fmla="*/ 2821957 w 3935470"/>
              <a:gd name="connsiteY9" fmla="*/ 1608668 h 3937530"/>
              <a:gd name="connsiteX10" fmla="*/ 3898281 w 3935470"/>
              <a:gd name="connsiteY10" fmla="*/ 1778530 h 3937530"/>
              <a:gd name="connsiteX11" fmla="*/ 1950418 w 3935470"/>
              <a:gd name="connsiteY11" fmla="*/ 3937530 h 3937530"/>
              <a:gd name="connsiteX12" fmla="*/ 2555 w 3935470"/>
              <a:gd name="connsiteY12" fmla="*/ 1778530 h 3937530"/>
              <a:gd name="connsiteX0" fmla="*/ 2555 w 3935470"/>
              <a:gd name="connsiteY0" fmla="*/ 1778530 h 3937530"/>
              <a:gd name="connsiteX1" fmla="*/ 1526556 w 3935470"/>
              <a:gd name="connsiteY1" fmla="*/ 1029231 h 3937530"/>
              <a:gd name="connsiteX2" fmla="*/ 1069356 w 3935470"/>
              <a:gd name="connsiteY2" fmla="*/ 114830 h 3937530"/>
              <a:gd name="connsiteX3" fmla="*/ 1831356 w 3935470"/>
              <a:gd name="connsiteY3" fmla="*/ 813331 h 3937530"/>
              <a:gd name="connsiteX4" fmla="*/ 1975818 w 3935470"/>
              <a:gd name="connsiteY4" fmla="*/ 191030 h 3937530"/>
              <a:gd name="connsiteX5" fmla="*/ 2237756 w 3935470"/>
              <a:gd name="connsiteY5" fmla="*/ 826030 h 3937530"/>
              <a:gd name="connsiteX6" fmla="*/ 3101355 w 3935470"/>
              <a:gd name="connsiteY6" fmla="*/ 114830 h 3937530"/>
              <a:gd name="connsiteX7" fmla="*/ 2609230 w 3935470"/>
              <a:gd name="connsiteY7" fmla="*/ 1141942 h 3937530"/>
              <a:gd name="connsiteX8" fmla="*/ 3060082 w 3935470"/>
              <a:gd name="connsiteY8" fmla="*/ 1205443 h 3937530"/>
              <a:gd name="connsiteX9" fmla="*/ 2821957 w 3935470"/>
              <a:gd name="connsiteY9" fmla="*/ 1608668 h 3937530"/>
              <a:gd name="connsiteX10" fmla="*/ 3898281 w 3935470"/>
              <a:gd name="connsiteY10" fmla="*/ 1778530 h 3937530"/>
              <a:gd name="connsiteX11" fmla="*/ 1950418 w 3935470"/>
              <a:gd name="connsiteY11" fmla="*/ 3937530 h 3937530"/>
              <a:gd name="connsiteX12" fmla="*/ 2555 w 3935470"/>
              <a:gd name="connsiteY12" fmla="*/ 1778530 h 3937530"/>
              <a:gd name="connsiteX0" fmla="*/ 2555 w 3935470"/>
              <a:gd name="connsiteY0" fmla="*/ 1778530 h 3937530"/>
              <a:gd name="connsiteX1" fmla="*/ 1526556 w 3935470"/>
              <a:gd name="connsiteY1" fmla="*/ 1029231 h 3937530"/>
              <a:gd name="connsiteX2" fmla="*/ 1069356 w 3935470"/>
              <a:gd name="connsiteY2" fmla="*/ 114830 h 3937530"/>
              <a:gd name="connsiteX3" fmla="*/ 1831356 w 3935470"/>
              <a:gd name="connsiteY3" fmla="*/ 813331 h 3937530"/>
              <a:gd name="connsiteX4" fmla="*/ 1975818 w 3935470"/>
              <a:gd name="connsiteY4" fmla="*/ 191030 h 3937530"/>
              <a:gd name="connsiteX5" fmla="*/ 2237756 w 3935470"/>
              <a:gd name="connsiteY5" fmla="*/ 826030 h 3937530"/>
              <a:gd name="connsiteX6" fmla="*/ 3101355 w 3935470"/>
              <a:gd name="connsiteY6" fmla="*/ 114830 h 3937530"/>
              <a:gd name="connsiteX7" fmla="*/ 2609230 w 3935470"/>
              <a:gd name="connsiteY7" fmla="*/ 1141942 h 3937530"/>
              <a:gd name="connsiteX8" fmla="*/ 3060082 w 3935470"/>
              <a:gd name="connsiteY8" fmla="*/ 1205443 h 3937530"/>
              <a:gd name="connsiteX9" fmla="*/ 2821957 w 3935470"/>
              <a:gd name="connsiteY9" fmla="*/ 1608668 h 3937530"/>
              <a:gd name="connsiteX10" fmla="*/ 3898281 w 3935470"/>
              <a:gd name="connsiteY10" fmla="*/ 1778530 h 3937530"/>
              <a:gd name="connsiteX11" fmla="*/ 1950418 w 3935470"/>
              <a:gd name="connsiteY11" fmla="*/ 3937530 h 3937530"/>
              <a:gd name="connsiteX12" fmla="*/ 2555 w 3935470"/>
              <a:gd name="connsiteY12" fmla="*/ 1778530 h 3937530"/>
              <a:gd name="connsiteX0" fmla="*/ 2555 w 3935470"/>
              <a:gd name="connsiteY0" fmla="*/ 1778530 h 3937530"/>
              <a:gd name="connsiteX1" fmla="*/ 1526556 w 3935470"/>
              <a:gd name="connsiteY1" fmla="*/ 1029231 h 3937530"/>
              <a:gd name="connsiteX2" fmla="*/ 1069356 w 3935470"/>
              <a:gd name="connsiteY2" fmla="*/ 114830 h 3937530"/>
              <a:gd name="connsiteX3" fmla="*/ 1831356 w 3935470"/>
              <a:gd name="connsiteY3" fmla="*/ 813331 h 3937530"/>
              <a:gd name="connsiteX4" fmla="*/ 1975818 w 3935470"/>
              <a:gd name="connsiteY4" fmla="*/ 191030 h 3937530"/>
              <a:gd name="connsiteX5" fmla="*/ 2237756 w 3935470"/>
              <a:gd name="connsiteY5" fmla="*/ 826030 h 3937530"/>
              <a:gd name="connsiteX6" fmla="*/ 3101355 w 3935470"/>
              <a:gd name="connsiteY6" fmla="*/ 114830 h 3937530"/>
              <a:gd name="connsiteX7" fmla="*/ 2609230 w 3935470"/>
              <a:gd name="connsiteY7" fmla="*/ 1141942 h 3937530"/>
              <a:gd name="connsiteX8" fmla="*/ 3060082 w 3935470"/>
              <a:gd name="connsiteY8" fmla="*/ 1205443 h 3937530"/>
              <a:gd name="connsiteX9" fmla="*/ 2821957 w 3935470"/>
              <a:gd name="connsiteY9" fmla="*/ 1608668 h 3937530"/>
              <a:gd name="connsiteX10" fmla="*/ 3898281 w 3935470"/>
              <a:gd name="connsiteY10" fmla="*/ 1778530 h 3937530"/>
              <a:gd name="connsiteX11" fmla="*/ 1950418 w 3935470"/>
              <a:gd name="connsiteY11" fmla="*/ 3937530 h 3937530"/>
              <a:gd name="connsiteX12" fmla="*/ 2555 w 3935470"/>
              <a:gd name="connsiteY12" fmla="*/ 1778530 h 3937530"/>
              <a:gd name="connsiteX0" fmla="*/ 2555 w 3935470"/>
              <a:gd name="connsiteY0" fmla="*/ 1778530 h 3937530"/>
              <a:gd name="connsiteX1" fmla="*/ 1526556 w 3935470"/>
              <a:gd name="connsiteY1" fmla="*/ 1029231 h 3937530"/>
              <a:gd name="connsiteX2" fmla="*/ 1069356 w 3935470"/>
              <a:gd name="connsiteY2" fmla="*/ 114830 h 3937530"/>
              <a:gd name="connsiteX3" fmla="*/ 1831356 w 3935470"/>
              <a:gd name="connsiteY3" fmla="*/ 813331 h 3937530"/>
              <a:gd name="connsiteX4" fmla="*/ 1975818 w 3935470"/>
              <a:gd name="connsiteY4" fmla="*/ 191030 h 3937530"/>
              <a:gd name="connsiteX5" fmla="*/ 2237756 w 3935470"/>
              <a:gd name="connsiteY5" fmla="*/ 826030 h 3937530"/>
              <a:gd name="connsiteX6" fmla="*/ 3101355 w 3935470"/>
              <a:gd name="connsiteY6" fmla="*/ 114830 h 3937530"/>
              <a:gd name="connsiteX7" fmla="*/ 2609230 w 3935470"/>
              <a:gd name="connsiteY7" fmla="*/ 1141942 h 3937530"/>
              <a:gd name="connsiteX8" fmla="*/ 3060082 w 3935470"/>
              <a:gd name="connsiteY8" fmla="*/ 1205443 h 3937530"/>
              <a:gd name="connsiteX9" fmla="*/ 2821957 w 3935470"/>
              <a:gd name="connsiteY9" fmla="*/ 1608668 h 3937530"/>
              <a:gd name="connsiteX10" fmla="*/ 3898281 w 3935470"/>
              <a:gd name="connsiteY10" fmla="*/ 1778530 h 3937530"/>
              <a:gd name="connsiteX11" fmla="*/ 1950418 w 3935470"/>
              <a:gd name="connsiteY11" fmla="*/ 3937530 h 3937530"/>
              <a:gd name="connsiteX12" fmla="*/ 2555 w 3935470"/>
              <a:gd name="connsiteY12" fmla="*/ 1778530 h 3937530"/>
              <a:gd name="connsiteX0" fmla="*/ 2555 w 3935470"/>
              <a:gd name="connsiteY0" fmla="*/ 1778530 h 3937530"/>
              <a:gd name="connsiteX1" fmla="*/ 1526556 w 3935470"/>
              <a:gd name="connsiteY1" fmla="*/ 1029231 h 3937530"/>
              <a:gd name="connsiteX2" fmla="*/ 1069356 w 3935470"/>
              <a:gd name="connsiteY2" fmla="*/ 114830 h 3937530"/>
              <a:gd name="connsiteX3" fmla="*/ 1831356 w 3935470"/>
              <a:gd name="connsiteY3" fmla="*/ 813331 h 3937530"/>
              <a:gd name="connsiteX4" fmla="*/ 1975818 w 3935470"/>
              <a:gd name="connsiteY4" fmla="*/ 191030 h 3937530"/>
              <a:gd name="connsiteX5" fmla="*/ 2237756 w 3935470"/>
              <a:gd name="connsiteY5" fmla="*/ 826030 h 3937530"/>
              <a:gd name="connsiteX6" fmla="*/ 3101355 w 3935470"/>
              <a:gd name="connsiteY6" fmla="*/ 114830 h 3937530"/>
              <a:gd name="connsiteX7" fmla="*/ 2609230 w 3935470"/>
              <a:gd name="connsiteY7" fmla="*/ 1141942 h 3937530"/>
              <a:gd name="connsiteX8" fmla="*/ 3060082 w 3935470"/>
              <a:gd name="connsiteY8" fmla="*/ 1205443 h 3937530"/>
              <a:gd name="connsiteX9" fmla="*/ 2821957 w 3935470"/>
              <a:gd name="connsiteY9" fmla="*/ 1608668 h 3937530"/>
              <a:gd name="connsiteX10" fmla="*/ 3898281 w 3935470"/>
              <a:gd name="connsiteY10" fmla="*/ 1778530 h 3937530"/>
              <a:gd name="connsiteX11" fmla="*/ 1950418 w 3935470"/>
              <a:gd name="connsiteY11" fmla="*/ 3937530 h 3937530"/>
              <a:gd name="connsiteX12" fmla="*/ 2555 w 3935470"/>
              <a:gd name="connsiteY12" fmla="*/ 1778530 h 3937530"/>
              <a:gd name="connsiteX0" fmla="*/ 2555 w 3971496"/>
              <a:gd name="connsiteY0" fmla="*/ 1778530 h 3937530"/>
              <a:gd name="connsiteX1" fmla="*/ 1526556 w 3971496"/>
              <a:gd name="connsiteY1" fmla="*/ 1029231 h 3937530"/>
              <a:gd name="connsiteX2" fmla="*/ 1069356 w 3971496"/>
              <a:gd name="connsiteY2" fmla="*/ 114830 h 3937530"/>
              <a:gd name="connsiteX3" fmla="*/ 1831356 w 3971496"/>
              <a:gd name="connsiteY3" fmla="*/ 813331 h 3937530"/>
              <a:gd name="connsiteX4" fmla="*/ 1975818 w 3971496"/>
              <a:gd name="connsiteY4" fmla="*/ 191030 h 3937530"/>
              <a:gd name="connsiteX5" fmla="*/ 2237756 w 3971496"/>
              <a:gd name="connsiteY5" fmla="*/ 826030 h 3937530"/>
              <a:gd name="connsiteX6" fmla="*/ 3101355 w 3971496"/>
              <a:gd name="connsiteY6" fmla="*/ 114830 h 3937530"/>
              <a:gd name="connsiteX7" fmla="*/ 2609230 w 3971496"/>
              <a:gd name="connsiteY7" fmla="*/ 1141942 h 3937530"/>
              <a:gd name="connsiteX8" fmla="*/ 3060082 w 3971496"/>
              <a:gd name="connsiteY8" fmla="*/ 1205443 h 3937530"/>
              <a:gd name="connsiteX9" fmla="*/ 2821957 w 3971496"/>
              <a:gd name="connsiteY9" fmla="*/ 1608668 h 3937530"/>
              <a:gd name="connsiteX10" fmla="*/ 3336307 w 3971496"/>
              <a:gd name="connsiteY10" fmla="*/ 1684868 h 3937530"/>
              <a:gd name="connsiteX11" fmla="*/ 3898281 w 3971496"/>
              <a:gd name="connsiteY11" fmla="*/ 1778530 h 3937530"/>
              <a:gd name="connsiteX12" fmla="*/ 1950418 w 3971496"/>
              <a:gd name="connsiteY12" fmla="*/ 3937530 h 3937530"/>
              <a:gd name="connsiteX13" fmla="*/ 2555 w 3971496"/>
              <a:gd name="connsiteY13" fmla="*/ 1778530 h 3937530"/>
              <a:gd name="connsiteX0" fmla="*/ 2555 w 3971496"/>
              <a:gd name="connsiteY0" fmla="*/ 1778530 h 3937530"/>
              <a:gd name="connsiteX1" fmla="*/ 1526556 w 3971496"/>
              <a:gd name="connsiteY1" fmla="*/ 1029231 h 3937530"/>
              <a:gd name="connsiteX2" fmla="*/ 1069356 w 3971496"/>
              <a:gd name="connsiteY2" fmla="*/ 114830 h 3937530"/>
              <a:gd name="connsiteX3" fmla="*/ 1831356 w 3971496"/>
              <a:gd name="connsiteY3" fmla="*/ 813331 h 3937530"/>
              <a:gd name="connsiteX4" fmla="*/ 1975818 w 3971496"/>
              <a:gd name="connsiteY4" fmla="*/ 191030 h 3937530"/>
              <a:gd name="connsiteX5" fmla="*/ 2237756 w 3971496"/>
              <a:gd name="connsiteY5" fmla="*/ 826030 h 3937530"/>
              <a:gd name="connsiteX6" fmla="*/ 3101355 w 3971496"/>
              <a:gd name="connsiteY6" fmla="*/ 114830 h 3937530"/>
              <a:gd name="connsiteX7" fmla="*/ 2609230 w 3971496"/>
              <a:gd name="connsiteY7" fmla="*/ 1141942 h 3937530"/>
              <a:gd name="connsiteX8" fmla="*/ 3060082 w 3971496"/>
              <a:gd name="connsiteY8" fmla="*/ 1205443 h 3937530"/>
              <a:gd name="connsiteX9" fmla="*/ 2821957 w 3971496"/>
              <a:gd name="connsiteY9" fmla="*/ 1608668 h 3937530"/>
              <a:gd name="connsiteX10" fmla="*/ 3336307 w 3971496"/>
              <a:gd name="connsiteY10" fmla="*/ 1684868 h 3937530"/>
              <a:gd name="connsiteX11" fmla="*/ 3898281 w 3971496"/>
              <a:gd name="connsiteY11" fmla="*/ 1778530 h 3937530"/>
              <a:gd name="connsiteX12" fmla="*/ 1950418 w 3971496"/>
              <a:gd name="connsiteY12" fmla="*/ 3937530 h 3937530"/>
              <a:gd name="connsiteX13" fmla="*/ 2555 w 3971496"/>
              <a:gd name="connsiteY13" fmla="*/ 1778530 h 3937530"/>
              <a:gd name="connsiteX0" fmla="*/ 2555 w 4003228"/>
              <a:gd name="connsiteY0" fmla="*/ 1778530 h 3937530"/>
              <a:gd name="connsiteX1" fmla="*/ 1526556 w 4003228"/>
              <a:gd name="connsiteY1" fmla="*/ 1029231 h 3937530"/>
              <a:gd name="connsiteX2" fmla="*/ 1069356 w 4003228"/>
              <a:gd name="connsiteY2" fmla="*/ 114830 h 3937530"/>
              <a:gd name="connsiteX3" fmla="*/ 1831356 w 4003228"/>
              <a:gd name="connsiteY3" fmla="*/ 813331 h 3937530"/>
              <a:gd name="connsiteX4" fmla="*/ 1975818 w 4003228"/>
              <a:gd name="connsiteY4" fmla="*/ 191030 h 3937530"/>
              <a:gd name="connsiteX5" fmla="*/ 2237756 w 4003228"/>
              <a:gd name="connsiteY5" fmla="*/ 826030 h 3937530"/>
              <a:gd name="connsiteX6" fmla="*/ 3101355 w 4003228"/>
              <a:gd name="connsiteY6" fmla="*/ 114830 h 3937530"/>
              <a:gd name="connsiteX7" fmla="*/ 2609230 w 4003228"/>
              <a:gd name="connsiteY7" fmla="*/ 1141942 h 3937530"/>
              <a:gd name="connsiteX8" fmla="*/ 3060082 w 4003228"/>
              <a:gd name="connsiteY8" fmla="*/ 1205443 h 3937530"/>
              <a:gd name="connsiteX9" fmla="*/ 2821957 w 4003228"/>
              <a:gd name="connsiteY9" fmla="*/ 1608668 h 3937530"/>
              <a:gd name="connsiteX10" fmla="*/ 3336307 w 4003228"/>
              <a:gd name="connsiteY10" fmla="*/ 1684868 h 3937530"/>
              <a:gd name="connsiteX11" fmla="*/ 3626820 w 4003228"/>
              <a:gd name="connsiteY11" fmla="*/ 2013480 h 3937530"/>
              <a:gd name="connsiteX12" fmla="*/ 3898281 w 4003228"/>
              <a:gd name="connsiteY12" fmla="*/ 1778530 h 3937530"/>
              <a:gd name="connsiteX13" fmla="*/ 1950418 w 4003228"/>
              <a:gd name="connsiteY13" fmla="*/ 3937530 h 3937530"/>
              <a:gd name="connsiteX14" fmla="*/ 2555 w 4003228"/>
              <a:gd name="connsiteY14" fmla="*/ 1778530 h 3937530"/>
              <a:gd name="connsiteX0" fmla="*/ 2555 w 4003228"/>
              <a:gd name="connsiteY0" fmla="*/ 1778530 h 3937530"/>
              <a:gd name="connsiteX1" fmla="*/ 1526556 w 4003228"/>
              <a:gd name="connsiteY1" fmla="*/ 1029231 h 3937530"/>
              <a:gd name="connsiteX2" fmla="*/ 1069356 w 4003228"/>
              <a:gd name="connsiteY2" fmla="*/ 114830 h 3937530"/>
              <a:gd name="connsiteX3" fmla="*/ 1831356 w 4003228"/>
              <a:gd name="connsiteY3" fmla="*/ 813331 h 3937530"/>
              <a:gd name="connsiteX4" fmla="*/ 1975818 w 4003228"/>
              <a:gd name="connsiteY4" fmla="*/ 191030 h 3937530"/>
              <a:gd name="connsiteX5" fmla="*/ 2237756 w 4003228"/>
              <a:gd name="connsiteY5" fmla="*/ 826030 h 3937530"/>
              <a:gd name="connsiteX6" fmla="*/ 3101355 w 4003228"/>
              <a:gd name="connsiteY6" fmla="*/ 114830 h 3937530"/>
              <a:gd name="connsiteX7" fmla="*/ 2609230 w 4003228"/>
              <a:gd name="connsiteY7" fmla="*/ 1141942 h 3937530"/>
              <a:gd name="connsiteX8" fmla="*/ 3060082 w 4003228"/>
              <a:gd name="connsiteY8" fmla="*/ 1205443 h 3937530"/>
              <a:gd name="connsiteX9" fmla="*/ 2821957 w 4003228"/>
              <a:gd name="connsiteY9" fmla="*/ 1608668 h 3937530"/>
              <a:gd name="connsiteX10" fmla="*/ 3336307 w 4003228"/>
              <a:gd name="connsiteY10" fmla="*/ 1684868 h 3937530"/>
              <a:gd name="connsiteX11" fmla="*/ 3626820 w 4003228"/>
              <a:gd name="connsiteY11" fmla="*/ 2013480 h 3937530"/>
              <a:gd name="connsiteX12" fmla="*/ 3898281 w 4003228"/>
              <a:gd name="connsiteY12" fmla="*/ 1778530 h 3937530"/>
              <a:gd name="connsiteX13" fmla="*/ 1950418 w 4003228"/>
              <a:gd name="connsiteY13" fmla="*/ 3937530 h 3937530"/>
              <a:gd name="connsiteX14" fmla="*/ 2555 w 4003228"/>
              <a:gd name="connsiteY14" fmla="*/ 1778530 h 3937530"/>
              <a:gd name="connsiteX0" fmla="*/ 2555 w 3676051"/>
              <a:gd name="connsiteY0" fmla="*/ 1778530 h 3939551"/>
              <a:gd name="connsiteX1" fmla="*/ 1526556 w 3676051"/>
              <a:gd name="connsiteY1" fmla="*/ 1029231 h 3939551"/>
              <a:gd name="connsiteX2" fmla="*/ 1069356 w 3676051"/>
              <a:gd name="connsiteY2" fmla="*/ 114830 h 3939551"/>
              <a:gd name="connsiteX3" fmla="*/ 1831356 w 3676051"/>
              <a:gd name="connsiteY3" fmla="*/ 813331 h 3939551"/>
              <a:gd name="connsiteX4" fmla="*/ 1975818 w 3676051"/>
              <a:gd name="connsiteY4" fmla="*/ 191030 h 3939551"/>
              <a:gd name="connsiteX5" fmla="*/ 2237756 w 3676051"/>
              <a:gd name="connsiteY5" fmla="*/ 826030 h 3939551"/>
              <a:gd name="connsiteX6" fmla="*/ 3101355 w 3676051"/>
              <a:gd name="connsiteY6" fmla="*/ 114830 h 3939551"/>
              <a:gd name="connsiteX7" fmla="*/ 2609230 w 3676051"/>
              <a:gd name="connsiteY7" fmla="*/ 1141942 h 3939551"/>
              <a:gd name="connsiteX8" fmla="*/ 3060082 w 3676051"/>
              <a:gd name="connsiteY8" fmla="*/ 1205443 h 3939551"/>
              <a:gd name="connsiteX9" fmla="*/ 2821957 w 3676051"/>
              <a:gd name="connsiteY9" fmla="*/ 1608668 h 3939551"/>
              <a:gd name="connsiteX10" fmla="*/ 3336307 w 3676051"/>
              <a:gd name="connsiteY10" fmla="*/ 1684868 h 3939551"/>
              <a:gd name="connsiteX11" fmla="*/ 3626820 w 3676051"/>
              <a:gd name="connsiteY11" fmla="*/ 2013480 h 3939551"/>
              <a:gd name="connsiteX12" fmla="*/ 3383931 w 3676051"/>
              <a:gd name="connsiteY12" fmla="*/ 2159530 h 3939551"/>
              <a:gd name="connsiteX13" fmla="*/ 1950418 w 3676051"/>
              <a:gd name="connsiteY13" fmla="*/ 3937530 h 3939551"/>
              <a:gd name="connsiteX14" fmla="*/ 2555 w 3676051"/>
              <a:gd name="connsiteY14" fmla="*/ 1778530 h 3939551"/>
              <a:gd name="connsiteX0" fmla="*/ 2555 w 3648852"/>
              <a:gd name="connsiteY0" fmla="*/ 1778530 h 3939551"/>
              <a:gd name="connsiteX1" fmla="*/ 1526556 w 3648852"/>
              <a:gd name="connsiteY1" fmla="*/ 1029231 h 3939551"/>
              <a:gd name="connsiteX2" fmla="*/ 1069356 w 3648852"/>
              <a:gd name="connsiteY2" fmla="*/ 114830 h 3939551"/>
              <a:gd name="connsiteX3" fmla="*/ 1831356 w 3648852"/>
              <a:gd name="connsiteY3" fmla="*/ 813331 h 3939551"/>
              <a:gd name="connsiteX4" fmla="*/ 1975818 w 3648852"/>
              <a:gd name="connsiteY4" fmla="*/ 191030 h 3939551"/>
              <a:gd name="connsiteX5" fmla="*/ 2237756 w 3648852"/>
              <a:gd name="connsiteY5" fmla="*/ 826030 h 3939551"/>
              <a:gd name="connsiteX6" fmla="*/ 3101355 w 3648852"/>
              <a:gd name="connsiteY6" fmla="*/ 114830 h 3939551"/>
              <a:gd name="connsiteX7" fmla="*/ 2609230 w 3648852"/>
              <a:gd name="connsiteY7" fmla="*/ 1141942 h 3939551"/>
              <a:gd name="connsiteX8" fmla="*/ 3060082 w 3648852"/>
              <a:gd name="connsiteY8" fmla="*/ 1205443 h 3939551"/>
              <a:gd name="connsiteX9" fmla="*/ 2821957 w 3648852"/>
              <a:gd name="connsiteY9" fmla="*/ 1608668 h 3939551"/>
              <a:gd name="connsiteX10" fmla="*/ 3336307 w 3648852"/>
              <a:gd name="connsiteY10" fmla="*/ 1684868 h 3939551"/>
              <a:gd name="connsiteX11" fmla="*/ 3626820 w 3648852"/>
              <a:gd name="connsiteY11" fmla="*/ 2013480 h 3939551"/>
              <a:gd name="connsiteX12" fmla="*/ 3383931 w 3648852"/>
              <a:gd name="connsiteY12" fmla="*/ 2159530 h 3939551"/>
              <a:gd name="connsiteX13" fmla="*/ 1950418 w 3648852"/>
              <a:gd name="connsiteY13" fmla="*/ 3937530 h 3939551"/>
              <a:gd name="connsiteX14" fmla="*/ 2555 w 3648852"/>
              <a:gd name="connsiteY14" fmla="*/ 1778530 h 3939551"/>
              <a:gd name="connsiteX0" fmla="*/ 2555 w 3551148"/>
              <a:gd name="connsiteY0" fmla="*/ 1778530 h 3939551"/>
              <a:gd name="connsiteX1" fmla="*/ 1526556 w 3551148"/>
              <a:gd name="connsiteY1" fmla="*/ 1029231 h 3939551"/>
              <a:gd name="connsiteX2" fmla="*/ 1069356 w 3551148"/>
              <a:gd name="connsiteY2" fmla="*/ 114830 h 3939551"/>
              <a:gd name="connsiteX3" fmla="*/ 1831356 w 3551148"/>
              <a:gd name="connsiteY3" fmla="*/ 813331 h 3939551"/>
              <a:gd name="connsiteX4" fmla="*/ 1975818 w 3551148"/>
              <a:gd name="connsiteY4" fmla="*/ 191030 h 3939551"/>
              <a:gd name="connsiteX5" fmla="*/ 2237756 w 3551148"/>
              <a:gd name="connsiteY5" fmla="*/ 826030 h 3939551"/>
              <a:gd name="connsiteX6" fmla="*/ 3101355 w 3551148"/>
              <a:gd name="connsiteY6" fmla="*/ 114830 h 3939551"/>
              <a:gd name="connsiteX7" fmla="*/ 2609230 w 3551148"/>
              <a:gd name="connsiteY7" fmla="*/ 1141942 h 3939551"/>
              <a:gd name="connsiteX8" fmla="*/ 3060082 w 3551148"/>
              <a:gd name="connsiteY8" fmla="*/ 1205443 h 3939551"/>
              <a:gd name="connsiteX9" fmla="*/ 2821957 w 3551148"/>
              <a:gd name="connsiteY9" fmla="*/ 1608668 h 3939551"/>
              <a:gd name="connsiteX10" fmla="*/ 3336307 w 3551148"/>
              <a:gd name="connsiteY10" fmla="*/ 1684868 h 3939551"/>
              <a:gd name="connsiteX11" fmla="*/ 3517283 w 3551148"/>
              <a:gd name="connsiteY11" fmla="*/ 1965855 h 3939551"/>
              <a:gd name="connsiteX12" fmla="*/ 3383931 w 3551148"/>
              <a:gd name="connsiteY12" fmla="*/ 2159530 h 3939551"/>
              <a:gd name="connsiteX13" fmla="*/ 1950418 w 3551148"/>
              <a:gd name="connsiteY13" fmla="*/ 3937530 h 3939551"/>
              <a:gd name="connsiteX14" fmla="*/ 2555 w 3551148"/>
              <a:gd name="connsiteY14" fmla="*/ 1778530 h 3939551"/>
              <a:gd name="connsiteX0" fmla="*/ 2555 w 3517283"/>
              <a:gd name="connsiteY0" fmla="*/ 1778530 h 3939551"/>
              <a:gd name="connsiteX1" fmla="*/ 1526556 w 3517283"/>
              <a:gd name="connsiteY1" fmla="*/ 1029231 h 3939551"/>
              <a:gd name="connsiteX2" fmla="*/ 1069356 w 3517283"/>
              <a:gd name="connsiteY2" fmla="*/ 114830 h 3939551"/>
              <a:gd name="connsiteX3" fmla="*/ 1831356 w 3517283"/>
              <a:gd name="connsiteY3" fmla="*/ 813331 h 3939551"/>
              <a:gd name="connsiteX4" fmla="*/ 1975818 w 3517283"/>
              <a:gd name="connsiteY4" fmla="*/ 191030 h 3939551"/>
              <a:gd name="connsiteX5" fmla="*/ 2237756 w 3517283"/>
              <a:gd name="connsiteY5" fmla="*/ 826030 h 3939551"/>
              <a:gd name="connsiteX6" fmla="*/ 3101355 w 3517283"/>
              <a:gd name="connsiteY6" fmla="*/ 114830 h 3939551"/>
              <a:gd name="connsiteX7" fmla="*/ 2609230 w 3517283"/>
              <a:gd name="connsiteY7" fmla="*/ 1141942 h 3939551"/>
              <a:gd name="connsiteX8" fmla="*/ 3060082 w 3517283"/>
              <a:gd name="connsiteY8" fmla="*/ 1205443 h 3939551"/>
              <a:gd name="connsiteX9" fmla="*/ 2821957 w 3517283"/>
              <a:gd name="connsiteY9" fmla="*/ 1608668 h 3939551"/>
              <a:gd name="connsiteX10" fmla="*/ 3336307 w 3517283"/>
              <a:gd name="connsiteY10" fmla="*/ 1684868 h 3939551"/>
              <a:gd name="connsiteX11" fmla="*/ 3517283 w 3517283"/>
              <a:gd name="connsiteY11" fmla="*/ 1965855 h 3939551"/>
              <a:gd name="connsiteX12" fmla="*/ 3383931 w 3517283"/>
              <a:gd name="connsiteY12" fmla="*/ 2159530 h 3939551"/>
              <a:gd name="connsiteX13" fmla="*/ 1950418 w 3517283"/>
              <a:gd name="connsiteY13" fmla="*/ 3937530 h 3939551"/>
              <a:gd name="connsiteX14" fmla="*/ 2555 w 3517283"/>
              <a:gd name="connsiteY14" fmla="*/ 1778530 h 3939551"/>
              <a:gd name="connsiteX0" fmla="*/ 2555 w 3521355"/>
              <a:gd name="connsiteY0" fmla="*/ 1778530 h 3939551"/>
              <a:gd name="connsiteX1" fmla="*/ 1526556 w 3521355"/>
              <a:gd name="connsiteY1" fmla="*/ 1029231 h 3939551"/>
              <a:gd name="connsiteX2" fmla="*/ 1069356 w 3521355"/>
              <a:gd name="connsiteY2" fmla="*/ 114830 h 3939551"/>
              <a:gd name="connsiteX3" fmla="*/ 1831356 w 3521355"/>
              <a:gd name="connsiteY3" fmla="*/ 813331 h 3939551"/>
              <a:gd name="connsiteX4" fmla="*/ 1975818 w 3521355"/>
              <a:gd name="connsiteY4" fmla="*/ 191030 h 3939551"/>
              <a:gd name="connsiteX5" fmla="*/ 2237756 w 3521355"/>
              <a:gd name="connsiteY5" fmla="*/ 826030 h 3939551"/>
              <a:gd name="connsiteX6" fmla="*/ 3101355 w 3521355"/>
              <a:gd name="connsiteY6" fmla="*/ 114830 h 3939551"/>
              <a:gd name="connsiteX7" fmla="*/ 2609230 w 3521355"/>
              <a:gd name="connsiteY7" fmla="*/ 1141942 h 3939551"/>
              <a:gd name="connsiteX8" fmla="*/ 3060082 w 3521355"/>
              <a:gd name="connsiteY8" fmla="*/ 1205443 h 3939551"/>
              <a:gd name="connsiteX9" fmla="*/ 2821957 w 3521355"/>
              <a:gd name="connsiteY9" fmla="*/ 1608668 h 3939551"/>
              <a:gd name="connsiteX10" fmla="*/ 3336307 w 3521355"/>
              <a:gd name="connsiteY10" fmla="*/ 1684868 h 3939551"/>
              <a:gd name="connsiteX11" fmla="*/ 3517283 w 3521355"/>
              <a:gd name="connsiteY11" fmla="*/ 1965855 h 3939551"/>
              <a:gd name="connsiteX12" fmla="*/ 3383931 w 3521355"/>
              <a:gd name="connsiteY12" fmla="*/ 2159530 h 3939551"/>
              <a:gd name="connsiteX13" fmla="*/ 1950418 w 3521355"/>
              <a:gd name="connsiteY13" fmla="*/ 3937530 h 3939551"/>
              <a:gd name="connsiteX14" fmla="*/ 2555 w 3521355"/>
              <a:gd name="connsiteY14" fmla="*/ 1778530 h 3939551"/>
              <a:gd name="connsiteX0" fmla="*/ 2555 w 3521355"/>
              <a:gd name="connsiteY0" fmla="*/ 1778530 h 3939551"/>
              <a:gd name="connsiteX1" fmla="*/ 1526556 w 3521355"/>
              <a:gd name="connsiteY1" fmla="*/ 1029231 h 3939551"/>
              <a:gd name="connsiteX2" fmla="*/ 1069356 w 3521355"/>
              <a:gd name="connsiteY2" fmla="*/ 114830 h 3939551"/>
              <a:gd name="connsiteX3" fmla="*/ 1831356 w 3521355"/>
              <a:gd name="connsiteY3" fmla="*/ 813331 h 3939551"/>
              <a:gd name="connsiteX4" fmla="*/ 1975818 w 3521355"/>
              <a:gd name="connsiteY4" fmla="*/ 191030 h 3939551"/>
              <a:gd name="connsiteX5" fmla="*/ 2237756 w 3521355"/>
              <a:gd name="connsiteY5" fmla="*/ 826030 h 3939551"/>
              <a:gd name="connsiteX6" fmla="*/ 3101355 w 3521355"/>
              <a:gd name="connsiteY6" fmla="*/ 114830 h 3939551"/>
              <a:gd name="connsiteX7" fmla="*/ 2609230 w 3521355"/>
              <a:gd name="connsiteY7" fmla="*/ 1141942 h 3939551"/>
              <a:gd name="connsiteX8" fmla="*/ 3060082 w 3521355"/>
              <a:gd name="connsiteY8" fmla="*/ 1205443 h 3939551"/>
              <a:gd name="connsiteX9" fmla="*/ 2821957 w 3521355"/>
              <a:gd name="connsiteY9" fmla="*/ 1608668 h 3939551"/>
              <a:gd name="connsiteX10" fmla="*/ 3336307 w 3521355"/>
              <a:gd name="connsiteY10" fmla="*/ 1684868 h 3939551"/>
              <a:gd name="connsiteX11" fmla="*/ 3517283 w 3521355"/>
              <a:gd name="connsiteY11" fmla="*/ 1965855 h 3939551"/>
              <a:gd name="connsiteX12" fmla="*/ 3383931 w 3521355"/>
              <a:gd name="connsiteY12" fmla="*/ 2159530 h 3939551"/>
              <a:gd name="connsiteX13" fmla="*/ 1950418 w 3521355"/>
              <a:gd name="connsiteY13" fmla="*/ 3937530 h 3939551"/>
              <a:gd name="connsiteX14" fmla="*/ 2555 w 3521355"/>
              <a:gd name="connsiteY14" fmla="*/ 1778530 h 3939551"/>
              <a:gd name="connsiteX0" fmla="*/ 2555 w 3521355"/>
              <a:gd name="connsiteY0" fmla="*/ 1778530 h 3939551"/>
              <a:gd name="connsiteX1" fmla="*/ 1526556 w 3521355"/>
              <a:gd name="connsiteY1" fmla="*/ 1029231 h 3939551"/>
              <a:gd name="connsiteX2" fmla="*/ 1069356 w 3521355"/>
              <a:gd name="connsiteY2" fmla="*/ 114830 h 3939551"/>
              <a:gd name="connsiteX3" fmla="*/ 1831356 w 3521355"/>
              <a:gd name="connsiteY3" fmla="*/ 813331 h 3939551"/>
              <a:gd name="connsiteX4" fmla="*/ 1975818 w 3521355"/>
              <a:gd name="connsiteY4" fmla="*/ 191030 h 3939551"/>
              <a:gd name="connsiteX5" fmla="*/ 2237756 w 3521355"/>
              <a:gd name="connsiteY5" fmla="*/ 826030 h 3939551"/>
              <a:gd name="connsiteX6" fmla="*/ 3101355 w 3521355"/>
              <a:gd name="connsiteY6" fmla="*/ 114830 h 3939551"/>
              <a:gd name="connsiteX7" fmla="*/ 2609230 w 3521355"/>
              <a:gd name="connsiteY7" fmla="*/ 1141942 h 3939551"/>
              <a:gd name="connsiteX8" fmla="*/ 3060082 w 3521355"/>
              <a:gd name="connsiteY8" fmla="*/ 1205443 h 3939551"/>
              <a:gd name="connsiteX9" fmla="*/ 2821957 w 3521355"/>
              <a:gd name="connsiteY9" fmla="*/ 1608668 h 3939551"/>
              <a:gd name="connsiteX10" fmla="*/ 3336307 w 3521355"/>
              <a:gd name="connsiteY10" fmla="*/ 1684868 h 3939551"/>
              <a:gd name="connsiteX11" fmla="*/ 3517283 w 3521355"/>
              <a:gd name="connsiteY11" fmla="*/ 1965855 h 3939551"/>
              <a:gd name="connsiteX12" fmla="*/ 3383931 w 3521355"/>
              <a:gd name="connsiteY12" fmla="*/ 2159530 h 3939551"/>
              <a:gd name="connsiteX13" fmla="*/ 1950418 w 3521355"/>
              <a:gd name="connsiteY13" fmla="*/ 3937530 h 3939551"/>
              <a:gd name="connsiteX14" fmla="*/ 2555 w 3521355"/>
              <a:gd name="connsiteY14" fmla="*/ 1778530 h 3939551"/>
              <a:gd name="connsiteX0" fmla="*/ 2555 w 3521355"/>
              <a:gd name="connsiteY0" fmla="*/ 1778530 h 3939551"/>
              <a:gd name="connsiteX1" fmla="*/ 1526556 w 3521355"/>
              <a:gd name="connsiteY1" fmla="*/ 1029231 h 3939551"/>
              <a:gd name="connsiteX2" fmla="*/ 1069356 w 3521355"/>
              <a:gd name="connsiteY2" fmla="*/ 114830 h 3939551"/>
              <a:gd name="connsiteX3" fmla="*/ 1831356 w 3521355"/>
              <a:gd name="connsiteY3" fmla="*/ 813331 h 3939551"/>
              <a:gd name="connsiteX4" fmla="*/ 1975818 w 3521355"/>
              <a:gd name="connsiteY4" fmla="*/ 191030 h 3939551"/>
              <a:gd name="connsiteX5" fmla="*/ 2237756 w 3521355"/>
              <a:gd name="connsiteY5" fmla="*/ 826030 h 3939551"/>
              <a:gd name="connsiteX6" fmla="*/ 3101355 w 3521355"/>
              <a:gd name="connsiteY6" fmla="*/ 114830 h 3939551"/>
              <a:gd name="connsiteX7" fmla="*/ 2609230 w 3521355"/>
              <a:gd name="connsiteY7" fmla="*/ 1141942 h 3939551"/>
              <a:gd name="connsiteX8" fmla="*/ 3060082 w 3521355"/>
              <a:gd name="connsiteY8" fmla="*/ 1205443 h 3939551"/>
              <a:gd name="connsiteX9" fmla="*/ 2821957 w 3521355"/>
              <a:gd name="connsiteY9" fmla="*/ 1608668 h 3939551"/>
              <a:gd name="connsiteX10" fmla="*/ 3336307 w 3521355"/>
              <a:gd name="connsiteY10" fmla="*/ 1684868 h 3939551"/>
              <a:gd name="connsiteX11" fmla="*/ 3517283 w 3521355"/>
              <a:gd name="connsiteY11" fmla="*/ 1965855 h 3939551"/>
              <a:gd name="connsiteX12" fmla="*/ 3383931 w 3521355"/>
              <a:gd name="connsiteY12" fmla="*/ 2159530 h 3939551"/>
              <a:gd name="connsiteX13" fmla="*/ 1950418 w 3521355"/>
              <a:gd name="connsiteY13" fmla="*/ 3937530 h 3939551"/>
              <a:gd name="connsiteX14" fmla="*/ 2555 w 3521355"/>
              <a:gd name="connsiteY14" fmla="*/ 1778530 h 3939551"/>
              <a:gd name="connsiteX0" fmla="*/ 2555 w 3521355"/>
              <a:gd name="connsiteY0" fmla="*/ 1778530 h 3939111"/>
              <a:gd name="connsiteX1" fmla="*/ 1526556 w 3521355"/>
              <a:gd name="connsiteY1" fmla="*/ 1029231 h 3939111"/>
              <a:gd name="connsiteX2" fmla="*/ 1069356 w 3521355"/>
              <a:gd name="connsiteY2" fmla="*/ 114830 h 3939111"/>
              <a:gd name="connsiteX3" fmla="*/ 1831356 w 3521355"/>
              <a:gd name="connsiteY3" fmla="*/ 813331 h 3939111"/>
              <a:gd name="connsiteX4" fmla="*/ 1975818 w 3521355"/>
              <a:gd name="connsiteY4" fmla="*/ 191030 h 3939111"/>
              <a:gd name="connsiteX5" fmla="*/ 2237756 w 3521355"/>
              <a:gd name="connsiteY5" fmla="*/ 826030 h 3939111"/>
              <a:gd name="connsiteX6" fmla="*/ 3101355 w 3521355"/>
              <a:gd name="connsiteY6" fmla="*/ 114830 h 3939111"/>
              <a:gd name="connsiteX7" fmla="*/ 2609230 w 3521355"/>
              <a:gd name="connsiteY7" fmla="*/ 1141942 h 3939111"/>
              <a:gd name="connsiteX8" fmla="*/ 3060082 w 3521355"/>
              <a:gd name="connsiteY8" fmla="*/ 1205443 h 3939111"/>
              <a:gd name="connsiteX9" fmla="*/ 2821957 w 3521355"/>
              <a:gd name="connsiteY9" fmla="*/ 1608668 h 3939111"/>
              <a:gd name="connsiteX10" fmla="*/ 3336307 w 3521355"/>
              <a:gd name="connsiteY10" fmla="*/ 1684868 h 3939111"/>
              <a:gd name="connsiteX11" fmla="*/ 3517283 w 3521355"/>
              <a:gd name="connsiteY11" fmla="*/ 1965855 h 3939111"/>
              <a:gd name="connsiteX12" fmla="*/ 3383931 w 3521355"/>
              <a:gd name="connsiteY12" fmla="*/ 2159530 h 3939111"/>
              <a:gd name="connsiteX13" fmla="*/ 1950418 w 3521355"/>
              <a:gd name="connsiteY13" fmla="*/ 3937530 h 3939111"/>
              <a:gd name="connsiteX14" fmla="*/ 2555 w 3521355"/>
              <a:gd name="connsiteY14" fmla="*/ 1778530 h 3939111"/>
              <a:gd name="connsiteX0" fmla="*/ 2555 w 3521355"/>
              <a:gd name="connsiteY0" fmla="*/ 1778530 h 3938642"/>
              <a:gd name="connsiteX1" fmla="*/ 1526556 w 3521355"/>
              <a:gd name="connsiteY1" fmla="*/ 1029231 h 3938642"/>
              <a:gd name="connsiteX2" fmla="*/ 1069356 w 3521355"/>
              <a:gd name="connsiteY2" fmla="*/ 114830 h 3938642"/>
              <a:gd name="connsiteX3" fmla="*/ 1831356 w 3521355"/>
              <a:gd name="connsiteY3" fmla="*/ 813331 h 3938642"/>
              <a:gd name="connsiteX4" fmla="*/ 1975818 w 3521355"/>
              <a:gd name="connsiteY4" fmla="*/ 191030 h 3938642"/>
              <a:gd name="connsiteX5" fmla="*/ 2237756 w 3521355"/>
              <a:gd name="connsiteY5" fmla="*/ 826030 h 3938642"/>
              <a:gd name="connsiteX6" fmla="*/ 3101355 w 3521355"/>
              <a:gd name="connsiteY6" fmla="*/ 114830 h 3938642"/>
              <a:gd name="connsiteX7" fmla="*/ 2609230 w 3521355"/>
              <a:gd name="connsiteY7" fmla="*/ 1141942 h 3938642"/>
              <a:gd name="connsiteX8" fmla="*/ 3060082 w 3521355"/>
              <a:gd name="connsiteY8" fmla="*/ 1205443 h 3938642"/>
              <a:gd name="connsiteX9" fmla="*/ 2821957 w 3521355"/>
              <a:gd name="connsiteY9" fmla="*/ 1608668 h 3938642"/>
              <a:gd name="connsiteX10" fmla="*/ 3336307 w 3521355"/>
              <a:gd name="connsiteY10" fmla="*/ 1684868 h 3938642"/>
              <a:gd name="connsiteX11" fmla="*/ 3517283 w 3521355"/>
              <a:gd name="connsiteY11" fmla="*/ 1965855 h 3938642"/>
              <a:gd name="connsiteX12" fmla="*/ 3383931 w 3521355"/>
              <a:gd name="connsiteY12" fmla="*/ 2159530 h 3938642"/>
              <a:gd name="connsiteX13" fmla="*/ 2717184 w 3521355"/>
              <a:gd name="connsiteY13" fmla="*/ 2075393 h 3938642"/>
              <a:gd name="connsiteX14" fmla="*/ 1950418 w 3521355"/>
              <a:gd name="connsiteY14" fmla="*/ 3937530 h 3938642"/>
              <a:gd name="connsiteX15" fmla="*/ 2555 w 3521355"/>
              <a:gd name="connsiteY15" fmla="*/ 1778530 h 3938642"/>
              <a:gd name="connsiteX0" fmla="*/ 2555 w 3521355"/>
              <a:gd name="connsiteY0" fmla="*/ 1778530 h 3938642"/>
              <a:gd name="connsiteX1" fmla="*/ 1526556 w 3521355"/>
              <a:gd name="connsiteY1" fmla="*/ 1029231 h 3938642"/>
              <a:gd name="connsiteX2" fmla="*/ 1069356 w 3521355"/>
              <a:gd name="connsiteY2" fmla="*/ 114830 h 3938642"/>
              <a:gd name="connsiteX3" fmla="*/ 1831356 w 3521355"/>
              <a:gd name="connsiteY3" fmla="*/ 813331 h 3938642"/>
              <a:gd name="connsiteX4" fmla="*/ 1975818 w 3521355"/>
              <a:gd name="connsiteY4" fmla="*/ 191030 h 3938642"/>
              <a:gd name="connsiteX5" fmla="*/ 2237756 w 3521355"/>
              <a:gd name="connsiteY5" fmla="*/ 826030 h 3938642"/>
              <a:gd name="connsiteX6" fmla="*/ 3101355 w 3521355"/>
              <a:gd name="connsiteY6" fmla="*/ 114830 h 3938642"/>
              <a:gd name="connsiteX7" fmla="*/ 2609230 w 3521355"/>
              <a:gd name="connsiteY7" fmla="*/ 1141942 h 3938642"/>
              <a:gd name="connsiteX8" fmla="*/ 3060082 w 3521355"/>
              <a:gd name="connsiteY8" fmla="*/ 1205443 h 3938642"/>
              <a:gd name="connsiteX9" fmla="*/ 2821957 w 3521355"/>
              <a:gd name="connsiteY9" fmla="*/ 1608668 h 3938642"/>
              <a:gd name="connsiteX10" fmla="*/ 3336307 w 3521355"/>
              <a:gd name="connsiteY10" fmla="*/ 1684868 h 3938642"/>
              <a:gd name="connsiteX11" fmla="*/ 3517283 w 3521355"/>
              <a:gd name="connsiteY11" fmla="*/ 1965855 h 3938642"/>
              <a:gd name="connsiteX12" fmla="*/ 3369643 w 3521355"/>
              <a:gd name="connsiteY12" fmla="*/ 2150005 h 3938642"/>
              <a:gd name="connsiteX13" fmla="*/ 2717184 w 3521355"/>
              <a:gd name="connsiteY13" fmla="*/ 2075393 h 3938642"/>
              <a:gd name="connsiteX14" fmla="*/ 1950418 w 3521355"/>
              <a:gd name="connsiteY14" fmla="*/ 3937530 h 3938642"/>
              <a:gd name="connsiteX15" fmla="*/ 2555 w 3521355"/>
              <a:gd name="connsiteY15" fmla="*/ 1778530 h 3938642"/>
              <a:gd name="connsiteX0" fmla="*/ 2555 w 3521355"/>
              <a:gd name="connsiteY0" fmla="*/ 1778530 h 3938642"/>
              <a:gd name="connsiteX1" fmla="*/ 1526556 w 3521355"/>
              <a:gd name="connsiteY1" fmla="*/ 1029231 h 3938642"/>
              <a:gd name="connsiteX2" fmla="*/ 1069356 w 3521355"/>
              <a:gd name="connsiteY2" fmla="*/ 114830 h 3938642"/>
              <a:gd name="connsiteX3" fmla="*/ 1831356 w 3521355"/>
              <a:gd name="connsiteY3" fmla="*/ 813331 h 3938642"/>
              <a:gd name="connsiteX4" fmla="*/ 1975818 w 3521355"/>
              <a:gd name="connsiteY4" fmla="*/ 191030 h 3938642"/>
              <a:gd name="connsiteX5" fmla="*/ 2237756 w 3521355"/>
              <a:gd name="connsiteY5" fmla="*/ 826030 h 3938642"/>
              <a:gd name="connsiteX6" fmla="*/ 3101355 w 3521355"/>
              <a:gd name="connsiteY6" fmla="*/ 114830 h 3938642"/>
              <a:gd name="connsiteX7" fmla="*/ 2609230 w 3521355"/>
              <a:gd name="connsiteY7" fmla="*/ 1141942 h 3938642"/>
              <a:gd name="connsiteX8" fmla="*/ 3060082 w 3521355"/>
              <a:gd name="connsiteY8" fmla="*/ 1205443 h 3938642"/>
              <a:gd name="connsiteX9" fmla="*/ 2821957 w 3521355"/>
              <a:gd name="connsiteY9" fmla="*/ 1608668 h 3938642"/>
              <a:gd name="connsiteX10" fmla="*/ 3336307 w 3521355"/>
              <a:gd name="connsiteY10" fmla="*/ 1684868 h 3938642"/>
              <a:gd name="connsiteX11" fmla="*/ 3517283 w 3521355"/>
              <a:gd name="connsiteY11" fmla="*/ 1965855 h 3938642"/>
              <a:gd name="connsiteX12" fmla="*/ 3369643 w 3521355"/>
              <a:gd name="connsiteY12" fmla="*/ 2150005 h 3938642"/>
              <a:gd name="connsiteX13" fmla="*/ 2717184 w 3521355"/>
              <a:gd name="connsiteY13" fmla="*/ 2075393 h 3938642"/>
              <a:gd name="connsiteX14" fmla="*/ 1950418 w 3521355"/>
              <a:gd name="connsiteY14" fmla="*/ 3937530 h 3938642"/>
              <a:gd name="connsiteX15" fmla="*/ 2555 w 3521355"/>
              <a:gd name="connsiteY15" fmla="*/ 1778530 h 3938642"/>
              <a:gd name="connsiteX0" fmla="*/ 2555 w 3521355"/>
              <a:gd name="connsiteY0" fmla="*/ 1778530 h 3938642"/>
              <a:gd name="connsiteX1" fmla="*/ 1526556 w 3521355"/>
              <a:gd name="connsiteY1" fmla="*/ 1029231 h 3938642"/>
              <a:gd name="connsiteX2" fmla="*/ 1069356 w 3521355"/>
              <a:gd name="connsiteY2" fmla="*/ 114830 h 3938642"/>
              <a:gd name="connsiteX3" fmla="*/ 1831356 w 3521355"/>
              <a:gd name="connsiteY3" fmla="*/ 813331 h 3938642"/>
              <a:gd name="connsiteX4" fmla="*/ 1975818 w 3521355"/>
              <a:gd name="connsiteY4" fmla="*/ 191030 h 3938642"/>
              <a:gd name="connsiteX5" fmla="*/ 2237756 w 3521355"/>
              <a:gd name="connsiteY5" fmla="*/ 826030 h 3938642"/>
              <a:gd name="connsiteX6" fmla="*/ 3101355 w 3521355"/>
              <a:gd name="connsiteY6" fmla="*/ 114830 h 3938642"/>
              <a:gd name="connsiteX7" fmla="*/ 2609230 w 3521355"/>
              <a:gd name="connsiteY7" fmla="*/ 1141942 h 3938642"/>
              <a:gd name="connsiteX8" fmla="*/ 3060082 w 3521355"/>
              <a:gd name="connsiteY8" fmla="*/ 1205443 h 3938642"/>
              <a:gd name="connsiteX9" fmla="*/ 2821957 w 3521355"/>
              <a:gd name="connsiteY9" fmla="*/ 1608668 h 3938642"/>
              <a:gd name="connsiteX10" fmla="*/ 3336307 w 3521355"/>
              <a:gd name="connsiteY10" fmla="*/ 1684868 h 3938642"/>
              <a:gd name="connsiteX11" fmla="*/ 3517283 w 3521355"/>
              <a:gd name="connsiteY11" fmla="*/ 1965855 h 3938642"/>
              <a:gd name="connsiteX12" fmla="*/ 3369643 w 3521355"/>
              <a:gd name="connsiteY12" fmla="*/ 2150005 h 3938642"/>
              <a:gd name="connsiteX13" fmla="*/ 2717184 w 3521355"/>
              <a:gd name="connsiteY13" fmla="*/ 2075393 h 3938642"/>
              <a:gd name="connsiteX14" fmla="*/ 1950418 w 3521355"/>
              <a:gd name="connsiteY14" fmla="*/ 3937530 h 3938642"/>
              <a:gd name="connsiteX15" fmla="*/ 2555 w 3521355"/>
              <a:gd name="connsiteY15" fmla="*/ 1778530 h 3938642"/>
              <a:gd name="connsiteX0" fmla="*/ 2555 w 3521355"/>
              <a:gd name="connsiteY0" fmla="*/ 1778530 h 3970285"/>
              <a:gd name="connsiteX1" fmla="*/ 1526556 w 3521355"/>
              <a:gd name="connsiteY1" fmla="*/ 1029231 h 3970285"/>
              <a:gd name="connsiteX2" fmla="*/ 1069356 w 3521355"/>
              <a:gd name="connsiteY2" fmla="*/ 114830 h 3970285"/>
              <a:gd name="connsiteX3" fmla="*/ 1831356 w 3521355"/>
              <a:gd name="connsiteY3" fmla="*/ 813331 h 3970285"/>
              <a:gd name="connsiteX4" fmla="*/ 1975818 w 3521355"/>
              <a:gd name="connsiteY4" fmla="*/ 191030 h 3970285"/>
              <a:gd name="connsiteX5" fmla="*/ 2237756 w 3521355"/>
              <a:gd name="connsiteY5" fmla="*/ 826030 h 3970285"/>
              <a:gd name="connsiteX6" fmla="*/ 3101355 w 3521355"/>
              <a:gd name="connsiteY6" fmla="*/ 114830 h 3970285"/>
              <a:gd name="connsiteX7" fmla="*/ 2609230 w 3521355"/>
              <a:gd name="connsiteY7" fmla="*/ 1141942 h 3970285"/>
              <a:gd name="connsiteX8" fmla="*/ 3060082 w 3521355"/>
              <a:gd name="connsiteY8" fmla="*/ 1205443 h 3970285"/>
              <a:gd name="connsiteX9" fmla="*/ 2821957 w 3521355"/>
              <a:gd name="connsiteY9" fmla="*/ 1608668 h 3970285"/>
              <a:gd name="connsiteX10" fmla="*/ 3336307 w 3521355"/>
              <a:gd name="connsiteY10" fmla="*/ 1684868 h 3970285"/>
              <a:gd name="connsiteX11" fmla="*/ 3517283 w 3521355"/>
              <a:gd name="connsiteY11" fmla="*/ 1965855 h 3970285"/>
              <a:gd name="connsiteX12" fmla="*/ 3369643 w 3521355"/>
              <a:gd name="connsiteY12" fmla="*/ 2150005 h 3970285"/>
              <a:gd name="connsiteX13" fmla="*/ 2717184 w 3521355"/>
              <a:gd name="connsiteY13" fmla="*/ 2075393 h 3970285"/>
              <a:gd name="connsiteX14" fmla="*/ 3469659 w 3521355"/>
              <a:gd name="connsiteY14" fmla="*/ 3013605 h 3970285"/>
              <a:gd name="connsiteX15" fmla="*/ 1950418 w 3521355"/>
              <a:gd name="connsiteY15" fmla="*/ 3937530 h 3970285"/>
              <a:gd name="connsiteX16" fmla="*/ 2555 w 3521355"/>
              <a:gd name="connsiteY16" fmla="*/ 1778530 h 3970285"/>
              <a:gd name="connsiteX0" fmla="*/ 2555 w 3521355"/>
              <a:gd name="connsiteY0" fmla="*/ 1778530 h 3970285"/>
              <a:gd name="connsiteX1" fmla="*/ 1526556 w 3521355"/>
              <a:gd name="connsiteY1" fmla="*/ 1029231 h 3970285"/>
              <a:gd name="connsiteX2" fmla="*/ 1069356 w 3521355"/>
              <a:gd name="connsiteY2" fmla="*/ 114830 h 3970285"/>
              <a:gd name="connsiteX3" fmla="*/ 1831356 w 3521355"/>
              <a:gd name="connsiteY3" fmla="*/ 813331 h 3970285"/>
              <a:gd name="connsiteX4" fmla="*/ 1975818 w 3521355"/>
              <a:gd name="connsiteY4" fmla="*/ 191030 h 3970285"/>
              <a:gd name="connsiteX5" fmla="*/ 2237756 w 3521355"/>
              <a:gd name="connsiteY5" fmla="*/ 826030 h 3970285"/>
              <a:gd name="connsiteX6" fmla="*/ 3101355 w 3521355"/>
              <a:gd name="connsiteY6" fmla="*/ 114830 h 3970285"/>
              <a:gd name="connsiteX7" fmla="*/ 2609230 w 3521355"/>
              <a:gd name="connsiteY7" fmla="*/ 1141942 h 3970285"/>
              <a:gd name="connsiteX8" fmla="*/ 3060082 w 3521355"/>
              <a:gd name="connsiteY8" fmla="*/ 1205443 h 3970285"/>
              <a:gd name="connsiteX9" fmla="*/ 2821957 w 3521355"/>
              <a:gd name="connsiteY9" fmla="*/ 1608668 h 3970285"/>
              <a:gd name="connsiteX10" fmla="*/ 3336307 w 3521355"/>
              <a:gd name="connsiteY10" fmla="*/ 1684868 h 3970285"/>
              <a:gd name="connsiteX11" fmla="*/ 3517283 w 3521355"/>
              <a:gd name="connsiteY11" fmla="*/ 1965855 h 3970285"/>
              <a:gd name="connsiteX12" fmla="*/ 3369643 w 3521355"/>
              <a:gd name="connsiteY12" fmla="*/ 2150005 h 3970285"/>
              <a:gd name="connsiteX13" fmla="*/ 2717184 w 3521355"/>
              <a:gd name="connsiteY13" fmla="*/ 2075393 h 3970285"/>
              <a:gd name="connsiteX14" fmla="*/ 3469659 w 3521355"/>
              <a:gd name="connsiteY14" fmla="*/ 3013605 h 3970285"/>
              <a:gd name="connsiteX15" fmla="*/ 1950418 w 3521355"/>
              <a:gd name="connsiteY15" fmla="*/ 3937530 h 3970285"/>
              <a:gd name="connsiteX16" fmla="*/ 2555 w 3521355"/>
              <a:gd name="connsiteY16" fmla="*/ 1778530 h 3970285"/>
              <a:gd name="connsiteX0" fmla="*/ 2555 w 3521355"/>
              <a:gd name="connsiteY0" fmla="*/ 1778530 h 3970285"/>
              <a:gd name="connsiteX1" fmla="*/ 1526556 w 3521355"/>
              <a:gd name="connsiteY1" fmla="*/ 1029231 h 3970285"/>
              <a:gd name="connsiteX2" fmla="*/ 1069356 w 3521355"/>
              <a:gd name="connsiteY2" fmla="*/ 114830 h 3970285"/>
              <a:gd name="connsiteX3" fmla="*/ 1831356 w 3521355"/>
              <a:gd name="connsiteY3" fmla="*/ 813331 h 3970285"/>
              <a:gd name="connsiteX4" fmla="*/ 1975818 w 3521355"/>
              <a:gd name="connsiteY4" fmla="*/ 191030 h 3970285"/>
              <a:gd name="connsiteX5" fmla="*/ 2237756 w 3521355"/>
              <a:gd name="connsiteY5" fmla="*/ 826030 h 3970285"/>
              <a:gd name="connsiteX6" fmla="*/ 3101355 w 3521355"/>
              <a:gd name="connsiteY6" fmla="*/ 114830 h 3970285"/>
              <a:gd name="connsiteX7" fmla="*/ 2609230 w 3521355"/>
              <a:gd name="connsiteY7" fmla="*/ 1141942 h 3970285"/>
              <a:gd name="connsiteX8" fmla="*/ 3060082 w 3521355"/>
              <a:gd name="connsiteY8" fmla="*/ 1205443 h 3970285"/>
              <a:gd name="connsiteX9" fmla="*/ 2821957 w 3521355"/>
              <a:gd name="connsiteY9" fmla="*/ 1608668 h 3970285"/>
              <a:gd name="connsiteX10" fmla="*/ 3336307 w 3521355"/>
              <a:gd name="connsiteY10" fmla="*/ 1684868 h 3970285"/>
              <a:gd name="connsiteX11" fmla="*/ 3517283 w 3521355"/>
              <a:gd name="connsiteY11" fmla="*/ 1965855 h 3970285"/>
              <a:gd name="connsiteX12" fmla="*/ 3369643 w 3521355"/>
              <a:gd name="connsiteY12" fmla="*/ 2150005 h 3970285"/>
              <a:gd name="connsiteX13" fmla="*/ 2717184 w 3521355"/>
              <a:gd name="connsiteY13" fmla="*/ 2075393 h 3970285"/>
              <a:gd name="connsiteX14" fmla="*/ 3469659 w 3521355"/>
              <a:gd name="connsiteY14" fmla="*/ 3013605 h 3970285"/>
              <a:gd name="connsiteX15" fmla="*/ 1950418 w 3521355"/>
              <a:gd name="connsiteY15" fmla="*/ 3937530 h 3970285"/>
              <a:gd name="connsiteX16" fmla="*/ 2555 w 3521355"/>
              <a:gd name="connsiteY16" fmla="*/ 1778530 h 3970285"/>
              <a:gd name="connsiteX0" fmla="*/ 2555 w 3521355"/>
              <a:gd name="connsiteY0" fmla="*/ 1778530 h 3971546"/>
              <a:gd name="connsiteX1" fmla="*/ 1526556 w 3521355"/>
              <a:gd name="connsiteY1" fmla="*/ 1029231 h 3971546"/>
              <a:gd name="connsiteX2" fmla="*/ 1069356 w 3521355"/>
              <a:gd name="connsiteY2" fmla="*/ 114830 h 3971546"/>
              <a:gd name="connsiteX3" fmla="*/ 1831356 w 3521355"/>
              <a:gd name="connsiteY3" fmla="*/ 813331 h 3971546"/>
              <a:gd name="connsiteX4" fmla="*/ 1975818 w 3521355"/>
              <a:gd name="connsiteY4" fmla="*/ 191030 h 3971546"/>
              <a:gd name="connsiteX5" fmla="*/ 2237756 w 3521355"/>
              <a:gd name="connsiteY5" fmla="*/ 826030 h 3971546"/>
              <a:gd name="connsiteX6" fmla="*/ 3101355 w 3521355"/>
              <a:gd name="connsiteY6" fmla="*/ 114830 h 3971546"/>
              <a:gd name="connsiteX7" fmla="*/ 2609230 w 3521355"/>
              <a:gd name="connsiteY7" fmla="*/ 1141942 h 3971546"/>
              <a:gd name="connsiteX8" fmla="*/ 3060082 w 3521355"/>
              <a:gd name="connsiteY8" fmla="*/ 1205443 h 3971546"/>
              <a:gd name="connsiteX9" fmla="*/ 2821957 w 3521355"/>
              <a:gd name="connsiteY9" fmla="*/ 1608668 h 3971546"/>
              <a:gd name="connsiteX10" fmla="*/ 3336307 w 3521355"/>
              <a:gd name="connsiteY10" fmla="*/ 1684868 h 3971546"/>
              <a:gd name="connsiteX11" fmla="*/ 3517283 w 3521355"/>
              <a:gd name="connsiteY11" fmla="*/ 1965855 h 3971546"/>
              <a:gd name="connsiteX12" fmla="*/ 3369643 w 3521355"/>
              <a:gd name="connsiteY12" fmla="*/ 2150005 h 3971546"/>
              <a:gd name="connsiteX13" fmla="*/ 2717184 w 3521355"/>
              <a:gd name="connsiteY13" fmla="*/ 2075393 h 3971546"/>
              <a:gd name="connsiteX14" fmla="*/ 3469659 w 3521355"/>
              <a:gd name="connsiteY14" fmla="*/ 3013605 h 3971546"/>
              <a:gd name="connsiteX15" fmla="*/ 1950418 w 3521355"/>
              <a:gd name="connsiteY15" fmla="*/ 3937530 h 3971546"/>
              <a:gd name="connsiteX16" fmla="*/ 2555 w 3521355"/>
              <a:gd name="connsiteY16" fmla="*/ 1778530 h 3971546"/>
              <a:gd name="connsiteX0" fmla="*/ 2555 w 3521355"/>
              <a:gd name="connsiteY0" fmla="*/ 1778530 h 3942240"/>
              <a:gd name="connsiteX1" fmla="*/ 1526556 w 3521355"/>
              <a:gd name="connsiteY1" fmla="*/ 1029231 h 3942240"/>
              <a:gd name="connsiteX2" fmla="*/ 1069356 w 3521355"/>
              <a:gd name="connsiteY2" fmla="*/ 114830 h 3942240"/>
              <a:gd name="connsiteX3" fmla="*/ 1831356 w 3521355"/>
              <a:gd name="connsiteY3" fmla="*/ 813331 h 3942240"/>
              <a:gd name="connsiteX4" fmla="*/ 1975818 w 3521355"/>
              <a:gd name="connsiteY4" fmla="*/ 191030 h 3942240"/>
              <a:gd name="connsiteX5" fmla="*/ 2237756 w 3521355"/>
              <a:gd name="connsiteY5" fmla="*/ 826030 h 3942240"/>
              <a:gd name="connsiteX6" fmla="*/ 3101355 w 3521355"/>
              <a:gd name="connsiteY6" fmla="*/ 114830 h 3942240"/>
              <a:gd name="connsiteX7" fmla="*/ 2609230 w 3521355"/>
              <a:gd name="connsiteY7" fmla="*/ 1141942 h 3942240"/>
              <a:gd name="connsiteX8" fmla="*/ 3060082 w 3521355"/>
              <a:gd name="connsiteY8" fmla="*/ 1205443 h 3942240"/>
              <a:gd name="connsiteX9" fmla="*/ 2821957 w 3521355"/>
              <a:gd name="connsiteY9" fmla="*/ 1608668 h 3942240"/>
              <a:gd name="connsiteX10" fmla="*/ 3336307 w 3521355"/>
              <a:gd name="connsiteY10" fmla="*/ 1684868 h 3942240"/>
              <a:gd name="connsiteX11" fmla="*/ 3517283 w 3521355"/>
              <a:gd name="connsiteY11" fmla="*/ 1965855 h 3942240"/>
              <a:gd name="connsiteX12" fmla="*/ 3369643 w 3521355"/>
              <a:gd name="connsiteY12" fmla="*/ 2150005 h 3942240"/>
              <a:gd name="connsiteX13" fmla="*/ 2717184 w 3521355"/>
              <a:gd name="connsiteY13" fmla="*/ 2075393 h 3942240"/>
              <a:gd name="connsiteX14" fmla="*/ 3469659 w 3521355"/>
              <a:gd name="connsiteY14" fmla="*/ 3013605 h 3942240"/>
              <a:gd name="connsiteX15" fmla="*/ 2498109 w 3521355"/>
              <a:gd name="connsiteY15" fmla="*/ 2375429 h 3942240"/>
              <a:gd name="connsiteX16" fmla="*/ 1950418 w 3521355"/>
              <a:gd name="connsiteY16" fmla="*/ 3937530 h 3942240"/>
              <a:gd name="connsiteX17" fmla="*/ 2555 w 3521355"/>
              <a:gd name="connsiteY17" fmla="*/ 1778530 h 3942240"/>
              <a:gd name="connsiteX0" fmla="*/ 2555 w 3521355"/>
              <a:gd name="connsiteY0" fmla="*/ 1778530 h 3942240"/>
              <a:gd name="connsiteX1" fmla="*/ 1526556 w 3521355"/>
              <a:gd name="connsiteY1" fmla="*/ 1029231 h 3942240"/>
              <a:gd name="connsiteX2" fmla="*/ 1069356 w 3521355"/>
              <a:gd name="connsiteY2" fmla="*/ 114830 h 3942240"/>
              <a:gd name="connsiteX3" fmla="*/ 1831356 w 3521355"/>
              <a:gd name="connsiteY3" fmla="*/ 813331 h 3942240"/>
              <a:gd name="connsiteX4" fmla="*/ 1975818 w 3521355"/>
              <a:gd name="connsiteY4" fmla="*/ 191030 h 3942240"/>
              <a:gd name="connsiteX5" fmla="*/ 2237756 w 3521355"/>
              <a:gd name="connsiteY5" fmla="*/ 826030 h 3942240"/>
              <a:gd name="connsiteX6" fmla="*/ 3101355 w 3521355"/>
              <a:gd name="connsiteY6" fmla="*/ 114830 h 3942240"/>
              <a:gd name="connsiteX7" fmla="*/ 2609230 w 3521355"/>
              <a:gd name="connsiteY7" fmla="*/ 1141942 h 3942240"/>
              <a:gd name="connsiteX8" fmla="*/ 3060082 w 3521355"/>
              <a:gd name="connsiteY8" fmla="*/ 1205443 h 3942240"/>
              <a:gd name="connsiteX9" fmla="*/ 2821957 w 3521355"/>
              <a:gd name="connsiteY9" fmla="*/ 1608668 h 3942240"/>
              <a:gd name="connsiteX10" fmla="*/ 3336307 w 3521355"/>
              <a:gd name="connsiteY10" fmla="*/ 1684868 h 3942240"/>
              <a:gd name="connsiteX11" fmla="*/ 3517283 w 3521355"/>
              <a:gd name="connsiteY11" fmla="*/ 1965855 h 3942240"/>
              <a:gd name="connsiteX12" fmla="*/ 3369643 w 3521355"/>
              <a:gd name="connsiteY12" fmla="*/ 2150005 h 3942240"/>
              <a:gd name="connsiteX13" fmla="*/ 2717184 w 3521355"/>
              <a:gd name="connsiteY13" fmla="*/ 2075393 h 3942240"/>
              <a:gd name="connsiteX14" fmla="*/ 3469659 w 3521355"/>
              <a:gd name="connsiteY14" fmla="*/ 3013605 h 3942240"/>
              <a:gd name="connsiteX15" fmla="*/ 2498109 w 3521355"/>
              <a:gd name="connsiteY15" fmla="*/ 2375429 h 3942240"/>
              <a:gd name="connsiteX16" fmla="*/ 1950418 w 3521355"/>
              <a:gd name="connsiteY16" fmla="*/ 3937530 h 3942240"/>
              <a:gd name="connsiteX17" fmla="*/ 2555 w 3521355"/>
              <a:gd name="connsiteY17" fmla="*/ 1778530 h 3942240"/>
              <a:gd name="connsiteX0" fmla="*/ 2555 w 3521355"/>
              <a:gd name="connsiteY0" fmla="*/ 1778530 h 3942240"/>
              <a:gd name="connsiteX1" fmla="*/ 1526556 w 3521355"/>
              <a:gd name="connsiteY1" fmla="*/ 1029231 h 3942240"/>
              <a:gd name="connsiteX2" fmla="*/ 1069356 w 3521355"/>
              <a:gd name="connsiteY2" fmla="*/ 114830 h 3942240"/>
              <a:gd name="connsiteX3" fmla="*/ 1831356 w 3521355"/>
              <a:gd name="connsiteY3" fmla="*/ 813331 h 3942240"/>
              <a:gd name="connsiteX4" fmla="*/ 1975818 w 3521355"/>
              <a:gd name="connsiteY4" fmla="*/ 191030 h 3942240"/>
              <a:gd name="connsiteX5" fmla="*/ 2237756 w 3521355"/>
              <a:gd name="connsiteY5" fmla="*/ 826030 h 3942240"/>
              <a:gd name="connsiteX6" fmla="*/ 3101355 w 3521355"/>
              <a:gd name="connsiteY6" fmla="*/ 114830 h 3942240"/>
              <a:gd name="connsiteX7" fmla="*/ 2609230 w 3521355"/>
              <a:gd name="connsiteY7" fmla="*/ 1141942 h 3942240"/>
              <a:gd name="connsiteX8" fmla="*/ 3060082 w 3521355"/>
              <a:gd name="connsiteY8" fmla="*/ 1205443 h 3942240"/>
              <a:gd name="connsiteX9" fmla="*/ 2821957 w 3521355"/>
              <a:gd name="connsiteY9" fmla="*/ 1608668 h 3942240"/>
              <a:gd name="connsiteX10" fmla="*/ 3336307 w 3521355"/>
              <a:gd name="connsiteY10" fmla="*/ 1684868 h 3942240"/>
              <a:gd name="connsiteX11" fmla="*/ 3517283 w 3521355"/>
              <a:gd name="connsiteY11" fmla="*/ 1965855 h 3942240"/>
              <a:gd name="connsiteX12" fmla="*/ 3369643 w 3521355"/>
              <a:gd name="connsiteY12" fmla="*/ 2150005 h 3942240"/>
              <a:gd name="connsiteX13" fmla="*/ 2717184 w 3521355"/>
              <a:gd name="connsiteY13" fmla="*/ 2075393 h 3942240"/>
              <a:gd name="connsiteX14" fmla="*/ 3469659 w 3521355"/>
              <a:gd name="connsiteY14" fmla="*/ 3013605 h 3942240"/>
              <a:gd name="connsiteX15" fmla="*/ 2498109 w 3521355"/>
              <a:gd name="connsiteY15" fmla="*/ 2375429 h 3942240"/>
              <a:gd name="connsiteX16" fmla="*/ 1950418 w 3521355"/>
              <a:gd name="connsiteY16" fmla="*/ 3937530 h 3942240"/>
              <a:gd name="connsiteX17" fmla="*/ 2555 w 3521355"/>
              <a:gd name="connsiteY17" fmla="*/ 1778530 h 3942240"/>
              <a:gd name="connsiteX0" fmla="*/ 2555 w 3521355"/>
              <a:gd name="connsiteY0" fmla="*/ 1778530 h 3942240"/>
              <a:gd name="connsiteX1" fmla="*/ 1526556 w 3521355"/>
              <a:gd name="connsiteY1" fmla="*/ 1029231 h 3942240"/>
              <a:gd name="connsiteX2" fmla="*/ 1069356 w 3521355"/>
              <a:gd name="connsiteY2" fmla="*/ 114830 h 3942240"/>
              <a:gd name="connsiteX3" fmla="*/ 1831356 w 3521355"/>
              <a:gd name="connsiteY3" fmla="*/ 813331 h 3942240"/>
              <a:gd name="connsiteX4" fmla="*/ 1975818 w 3521355"/>
              <a:gd name="connsiteY4" fmla="*/ 191030 h 3942240"/>
              <a:gd name="connsiteX5" fmla="*/ 2237756 w 3521355"/>
              <a:gd name="connsiteY5" fmla="*/ 826030 h 3942240"/>
              <a:gd name="connsiteX6" fmla="*/ 3101355 w 3521355"/>
              <a:gd name="connsiteY6" fmla="*/ 114830 h 3942240"/>
              <a:gd name="connsiteX7" fmla="*/ 2609230 w 3521355"/>
              <a:gd name="connsiteY7" fmla="*/ 1141942 h 3942240"/>
              <a:gd name="connsiteX8" fmla="*/ 3060082 w 3521355"/>
              <a:gd name="connsiteY8" fmla="*/ 1205443 h 3942240"/>
              <a:gd name="connsiteX9" fmla="*/ 2821957 w 3521355"/>
              <a:gd name="connsiteY9" fmla="*/ 1608668 h 3942240"/>
              <a:gd name="connsiteX10" fmla="*/ 3336307 w 3521355"/>
              <a:gd name="connsiteY10" fmla="*/ 1684868 h 3942240"/>
              <a:gd name="connsiteX11" fmla="*/ 3517283 w 3521355"/>
              <a:gd name="connsiteY11" fmla="*/ 1965855 h 3942240"/>
              <a:gd name="connsiteX12" fmla="*/ 3369643 w 3521355"/>
              <a:gd name="connsiteY12" fmla="*/ 2150005 h 3942240"/>
              <a:gd name="connsiteX13" fmla="*/ 2717184 w 3521355"/>
              <a:gd name="connsiteY13" fmla="*/ 2075393 h 3942240"/>
              <a:gd name="connsiteX14" fmla="*/ 3469659 w 3521355"/>
              <a:gd name="connsiteY14" fmla="*/ 3013605 h 3942240"/>
              <a:gd name="connsiteX15" fmla="*/ 2498109 w 3521355"/>
              <a:gd name="connsiteY15" fmla="*/ 2375429 h 3942240"/>
              <a:gd name="connsiteX16" fmla="*/ 1950418 w 3521355"/>
              <a:gd name="connsiteY16" fmla="*/ 3937530 h 3942240"/>
              <a:gd name="connsiteX17" fmla="*/ 2555 w 3521355"/>
              <a:gd name="connsiteY17" fmla="*/ 1778530 h 3942240"/>
              <a:gd name="connsiteX0" fmla="*/ 2555 w 3521355"/>
              <a:gd name="connsiteY0" fmla="*/ 1778530 h 3942240"/>
              <a:gd name="connsiteX1" fmla="*/ 1526556 w 3521355"/>
              <a:gd name="connsiteY1" fmla="*/ 1029231 h 3942240"/>
              <a:gd name="connsiteX2" fmla="*/ 1069356 w 3521355"/>
              <a:gd name="connsiteY2" fmla="*/ 114830 h 3942240"/>
              <a:gd name="connsiteX3" fmla="*/ 1831356 w 3521355"/>
              <a:gd name="connsiteY3" fmla="*/ 813331 h 3942240"/>
              <a:gd name="connsiteX4" fmla="*/ 1975818 w 3521355"/>
              <a:gd name="connsiteY4" fmla="*/ 191030 h 3942240"/>
              <a:gd name="connsiteX5" fmla="*/ 2237756 w 3521355"/>
              <a:gd name="connsiteY5" fmla="*/ 826030 h 3942240"/>
              <a:gd name="connsiteX6" fmla="*/ 3101355 w 3521355"/>
              <a:gd name="connsiteY6" fmla="*/ 114830 h 3942240"/>
              <a:gd name="connsiteX7" fmla="*/ 2609230 w 3521355"/>
              <a:gd name="connsiteY7" fmla="*/ 1141942 h 3942240"/>
              <a:gd name="connsiteX8" fmla="*/ 3060082 w 3521355"/>
              <a:gd name="connsiteY8" fmla="*/ 1205443 h 3942240"/>
              <a:gd name="connsiteX9" fmla="*/ 2821957 w 3521355"/>
              <a:gd name="connsiteY9" fmla="*/ 1608668 h 3942240"/>
              <a:gd name="connsiteX10" fmla="*/ 3336307 w 3521355"/>
              <a:gd name="connsiteY10" fmla="*/ 1684868 h 3942240"/>
              <a:gd name="connsiteX11" fmla="*/ 3517283 w 3521355"/>
              <a:gd name="connsiteY11" fmla="*/ 1965855 h 3942240"/>
              <a:gd name="connsiteX12" fmla="*/ 3369643 w 3521355"/>
              <a:gd name="connsiteY12" fmla="*/ 2150005 h 3942240"/>
              <a:gd name="connsiteX13" fmla="*/ 2717184 w 3521355"/>
              <a:gd name="connsiteY13" fmla="*/ 2075393 h 3942240"/>
              <a:gd name="connsiteX14" fmla="*/ 3469659 w 3521355"/>
              <a:gd name="connsiteY14" fmla="*/ 3013605 h 3942240"/>
              <a:gd name="connsiteX15" fmla="*/ 2498109 w 3521355"/>
              <a:gd name="connsiteY15" fmla="*/ 2375429 h 3942240"/>
              <a:gd name="connsiteX16" fmla="*/ 1950418 w 3521355"/>
              <a:gd name="connsiteY16" fmla="*/ 3937530 h 3942240"/>
              <a:gd name="connsiteX17" fmla="*/ 2555 w 3521355"/>
              <a:gd name="connsiteY17" fmla="*/ 1778530 h 3942240"/>
              <a:gd name="connsiteX0" fmla="*/ 681 w 3519481"/>
              <a:gd name="connsiteY0" fmla="*/ 1778530 h 3217160"/>
              <a:gd name="connsiteX1" fmla="*/ 1524682 w 3519481"/>
              <a:gd name="connsiteY1" fmla="*/ 1029231 h 3217160"/>
              <a:gd name="connsiteX2" fmla="*/ 1067482 w 3519481"/>
              <a:gd name="connsiteY2" fmla="*/ 114830 h 3217160"/>
              <a:gd name="connsiteX3" fmla="*/ 1829482 w 3519481"/>
              <a:gd name="connsiteY3" fmla="*/ 813331 h 3217160"/>
              <a:gd name="connsiteX4" fmla="*/ 1973944 w 3519481"/>
              <a:gd name="connsiteY4" fmla="*/ 191030 h 3217160"/>
              <a:gd name="connsiteX5" fmla="*/ 2235882 w 3519481"/>
              <a:gd name="connsiteY5" fmla="*/ 826030 h 3217160"/>
              <a:gd name="connsiteX6" fmla="*/ 3099481 w 3519481"/>
              <a:gd name="connsiteY6" fmla="*/ 114830 h 3217160"/>
              <a:gd name="connsiteX7" fmla="*/ 2607356 w 3519481"/>
              <a:gd name="connsiteY7" fmla="*/ 1141942 h 3217160"/>
              <a:gd name="connsiteX8" fmla="*/ 3058208 w 3519481"/>
              <a:gd name="connsiteY8" fmla="*/ 1205443 h 3217160"/>
              <a:gd name="connsiteX9" fmla="*/ 2820083 w 3519481"/>
              <a:gd name="connsiteY9" fmla="*/ 1608668 h 3217160"/>
              <a:gd name="connsiteX10" fmla="*/ 3334433 w 3519481"/>
              <a:gd name="connsiteY10" fmla="*/ 1684868 h 3217160"/>
              <a:gd name="connsiteX11" fmla="*/ 3515409 w 3519481"/>
              <a:gd name="connsiteY11" fmla="*/ 1965855 h 3217160"/>
              <a:gd name="connsiteX12" fmla="*/ 3367769 w 3519481"/>
              <a:gd name="connsiteY12" fmla="*/ 2150005 h 3217160"/>
              <a:gd name="connsiteX13" fmla="*/ 2715310 w 3519481"/>
              <a:gd name="connsiteY13" fmla="*/ 2075393 h 3217160"/>
              <a:gd name="connsiteX14" fmla="*/ 3467785 w 3519481"/>
              <a:gd name="connsiteY14" fmla="*/ 3013605 h 3217160"/>
              <a:gd name="connsiteX15" fmla="*/ 2496235 w 3519481"/>
              <a:gd name="connsiteY15" fmla="*/ 2375429 h 3217160"/>
              <a:gd name="connsiteX16" fmla="*/ 1738994 w 3519481"/>
              <a:gd name="connsiteY16" fmla="*/ 2918355 h 3217160"/>
              <a:gd name="connsiteX17" fmla="*/ 681 w 3519481"/>
              <a:gd name="connsiteY17" fmla="*/ 1778530 h 3217160"/>
              <a:gd name="connsiteX0" fmla="*/ 681 w 3519481"/>
              <a:gd name="connsiteY0" fmla="*/ 1778530 h 3217160"/>
              <a:gd name="connsiteX1" fmla="*/ 1524682 w 3519481"/>
              <a:gd name="connsiteY1" fmla="*/ 1029231 h 3217160"/>
              <a:gd name="connsiteX2" fmla="*/ 1067482 w 3519481"/>
              <a:gd name="connsiteY2" fmla="*/ 114830 h 3217160"/>
              <a:gd name="connsiteX3" fmla="*/ 1829482 w 3519481"/>
              <a:gd name="connsiteY3" fmla="*/ 813331 h 3217160"/>
              <a:gd name="connsiteX4" fmla="*/ 1973944 w 3519481"/>
              <a:gd name="connsiteY4" fmla="*/ 191030 h 3217160"/>
              <a:gd name="connsiteX5" fmla="*/ 2235882 w 3519481"/>
              <a:gd name="connsiteY5" fmla="*/ 826030 h 3217160"/>
              <a:gd name="connsiteX6" fmla="*/ 3099481 w 3519481"/>
              <a:gd name="connsiteY6" fmla="*/ 114830 h 3217160"/>
              <a:gd name="connsiteX7" fmla="*/ 2607356 w 3519481"/>
              <a:gd name="connsiteY7" fmla="*/ 1141942 h 3217160"/>
              <a:gd name="connsiteX8" fmla="*/ 3058208 w 3519481"/>
              <a:gd name="connsiteY8" fmla="*/ 1205443 h 3217160"/>
              <a:gd name="connsiteX9" fmla="*/ 2820083 w 3519481"/>
              <a:gd name="connsiteY9" fmla="*/ 1608668 h 3217160"/>
              <a:gd name="connsiteX10" fmla="*/ 3334433 w 3519481"/>
              <a:gd name="connsiteY10" fmla="*/ 1684868 h 3217160"/>
              <a:gd name="connsiteX11" fmla="*/ 3515409 w 3519481"/>
              <a:gd name="connsiteY11" fmla="*/ 1965855 h 3217160"/>
              <a:gd name="connsiteX12" fmla="*/ 3367769 w 3519481"/>
              <a:gd name="connsiteY12" fmla="*/ 2150005 h 3217160"/>
              <a:gd name="connsiteX13" fmla="*/ 2715310 w 3519481"/>
              <a:gd name="connsiteY13" fmla="*/ 2075393 h 3217160"/>
              <a:gd name="connsiteX14" fmla="*/ 3467785 w 3519481"/>
              <a:gd name="connsiteY14" fmla="*/ 3013605 h 3217160"/>
              <a:gd name="connsiteX15" fmla="*/ 2496235 w 3519481"/>
              <a:gd name="connsiteY15" fmla="*/ 2375429 h 3217160"/>
              <a:gd name="connsiteX16" fmla="*/ 1738994 w 3519481"/>
              <a:gd name="connsiteY16" fmla="*/ 2918355 h 3217160"/>
              <a:gd name="connsiteX17" fmla="*/ 681 w 3519481"/>
              <a:gd name="connsiteY17" fmla="*/ 1778530 h 3217160"/>
              <a:gd name="connsiteX0" fmla="*/ 681 w 3519481"/>
              <a:gd name="connsiteY0" fmla="*/ 1778530 h 3217160"/>
              <a:gd name="connsiteX1" fmla="*/ 1524682 w 3519481"/>
              <a:gd name="connsiteY1" fmla="*/ 1029231 h 3217160"/>
              <a:gd name="connsiteX2" fmla="*/ 1067482 w 3519481"/>
              <a:gd name="connsiteY2" fmla="*/ 114830 h 3217160"/>
              <a:gd name="connsiteX3" fmla="*/ 1829482 w 3519481"/>
              <a:gd name="connsiteY3" fmla="*/ 813331 h 3217160"/>
              <a:gd name="connsiteX4" fmla="*/ 1973944 w 3519481"/>
              <a:gd name="connsiteY4" fmla="*/ 191030 h 3217160"/>
              <a:gd name="connsiteX5" fmla="*/ 2235882 w 3519481"/>
              <a:gd name="connsiteY5" fmla="*/ 826030 h 3217160"/>
              <a:gd name="connsiteX6" fmla="*/ 3099481 w 3519481"/>
              <a:gd name="connsiteY6" fmla="*/ 114830 h 3217160"/>
              <a:gd name="connsiteX7" fmla="*/ 2607356 w 3519481"/>
              <a:gd name="connsiteY7" fmla="*/ 1141942 h 3217160"/>
              <a:gd name="connsiteX8" fmla="*/ 3058208 w 3519481"/>
              <a:gd name="connsiteY8" fmla="*/ 1205443 h 3217160"/>
              <a:gd name="connsiteX9" fmla="*/ 2820083 w 3519481"/>
              <a:gd name="connsiteY9" fmla="*/ 1608668 h 3217160"/>
              <a:gd name="connsiteX10" fmla="*/ 3334433 w 3519481"/>
              <a:gd name="connsiteY10" fmla="*/ 1684868 h 3217160"/>
              <a:gd name="connsiteX11" fmla="*/ 3515409 w 3519481"/>
              <a:gd name="connsiteY11" fmla="*/ 1965855 h 3217160"/>
              <a:gd name="connsiteX12" fmla="*/ 3367769 w 3519481"/>
              <a:gd name="connsiteY12" fmla="*/ 2150005 h 3217160"/>
              <a:gd name="connsiteX13" fmla="*/ 2715310 w 3519481"/>
              <a:gd name="connsiteY13" fmla="*/ 2075393 h 3217160"/>
              <a:gd name="connsiteX14" fmla="*/ 3467785 w 3519481"/>
              <a:gd name="connsiteY14" fmla="*/ 3013605 h 3217160"/>
              <a:gd name="connsiteX15" fmla="*/ 2496235 w 3519481"/>
              <a:gd name="connsiteY15" fmla="*/ 2375429 h 3217160"/>
              <a:gd name="connsiteX16" fmla="*/ 2362885 w 3519481"/>
              <a:gd name="connsiteY16" fmla="*/ 2642129 h 3217160"/>
              <a:gd name="connsiteX17" fmla="*/ 1738994 w 3519481"/>
              <a:gd name="connsiteY17" fmla="*/ 2918355 h 3217160"/>
              <a:gd name="connsiteX18" fmla="*/ 681 w 3519481"/>
              <a:gd name="connsiteY18" fmla="*/ 1778530 h 3217160"/>
              <a:gd name="connsiteX0" fmla="*/ 681 w 3519481"/>
              <a:gd name="connsiteY0" fmla="*/ 1778530 h 3217160"/>
              <a:gd name="connsiteX1" fmla="*/ 1524682 w 3519481"/>
              <a:gd name="connsiteY1" fmla="*/ 1029231 h 3217160"/>
              <a:gd name="connsiteX2" fmla="*/ 1067482 w 3519481"/>
              <a:gd name="connsiteY2" fmla="*/ 114830 h 3217160"/>
              <a:gd name="connsiteX3" fmla="*/ 1829482 w 3519481"/>
              <a:gd name="connsiteY3" fmla="*/ 813331 h 3217160"/>
              <a:gd name="connsiteX4" fmla="*/ 1973944 w 3519481"/>
              <a:gd name="connsiteY4" fmla="*/ 191030 h 3217160"/>
              <a:gd name="connsiteX5" fmla="*/ 2235882 w 3519481"/>
              <a:gd name="connsiteY5" fmla="*/ 826030 h 3217160"/>
              <a:gd name="connsiteX6" fmla="*/ 3099481 w 3519481"/>
              <a:gd name="connsiteY6" fmla="*/ 114830 h 3217160"/>
              <a:gd name="connsiteX7" fmla="*/ 2607356 w 3519481"/>
              <a:gd name="connsiteY7" fmla="*/ 1141942 h 3217160"/>
              <a:gd name="connsiteX8" fmla="*/ 3058208 w 3519481"/>
              <a:gd name="connsiteY8" fmla="*/ 1205443 h 3217160"/>
              <a:gd name="connsiteX9" fmla="*/ 2820083 w 3519481"/>
              <a:gd name="connsiteY9" fmla="*/ 1608668 h 3217160"/>
              <a:gd name="connsiteX10" fmla="*/ 3334433 w 3519481"/>
              <a:gd name="connsiteY10" fmla="*/ 1684868 h 3217160"/>
              <a:gd name="connsiteX11" fmla="*/ 3515409 w 3519481"/>
              <a:gd name="connsiteY11" fmla="*/ 1965855 h 3217160"/>
              <a:gd name="connsiteX12" fmla="*/ 3367769 w 3519481"/>
              <a:gd name="connsiteY12" fmla="*/ 2150005 h 3217160"/>
              <a:gd name="connsiteX13" fmla="*/ 2715310 w 3519481"/>
              <a:gd name="connsiteY13" fmla="*/ 2075393 h 3217160"/>
              <a:gd name="connsiteX14" fmla="*/ 3467785 w 3519481"/>
              <a:gd name="connsiteY14" fmla="*/ 3013605 h 3217160"/>
              <a:gd name="connsiteX15" fmla="*/ 2496235 w 3519481"/>
              <a:gd name="connsiteY15" fmla="*/ 2375429 h 3217160"/>
              <a:gd name="connsiteX16" fmla="*/ 2362885 w 3519481"/>
              <a:gd name="connsiteY16" fmla="*/ 2642129 h 3217160"/>
              <a:gd name="connsiteX17" fmla="*/ 1738994 w 3519481"/>
              <a:gd name="connsiteY17" fmla="*/ 2918355 h 3217160"/>
              <a:gd name="connsiteX18" fmla="*/ 681 w 3519481"/>
              <a:gd name="connsiteY18" fmla="*/ 1778530 h 3217160"/>
              <a:gd name="connsiteX0" fmla="*/ 681 w 3519481"/>
              <a:gd name="connsiteY0" fmla="*/ 1778530 h 3217160"/>
              <a:gd name="connsiteX1" fmla="*/ 1524682 w 3519481"/>
              <a:gd name="connsiteY1" fmla="*/ 1029231 h 3217160"/>
              <a:gd name="connsiteX2" fmla="*/ 1067482 w 3519481"/>
              <a:gd name="connsiteY2" fmla="*/ 114830 h 3217160"/>
              <a:gd name="connsiteX3" fmla="*/ 1829482 w 3519481"/>
              <a:gd name="connsiteY3" fmla="*/ 813331 h 3217160"/>
              <a:gd name="connsiteX4" fmla="*/ 1973944 w 3519481"/>
              <a:gd name="connsiteY4" fmla="*/ 191030 h 3217160"/>
              <a:gd name="connsiteX5" fmla="*/ 2235882 w 3519481"/>
              <a:gd name="connsiteY5" fmla="*/ 826030 h 3217160"/>
              <a:gd name="connsiteX6" fmla="*/ 3099481 w 3519481"/>
              <a:gd name="connsiteY6" fmla="*/ 114830 h 3217160"/>
              <a:gd name="connsiteX7" fmla="*/ 2607356 w 3519481"/>
              <a:gd name="connsiteY7" fmla="*/ 1141942 h 3217160"/>
              <a:gd name="connsiteX8" fmla="*/ 3058208 w 3519481"/>
              <a:gd name="connsiteY8" fmla="*/ 1205443 h 3217160"/>
              <a:gd name="connsiteX9" fmla="*/ 2820083 w 3519481"/>
              <a:gd name="connsiteY9" fmla="*/ 1608668 h 3217160"/>
              <a:gd name="connsiteX10" fmla="*/ 3334433 w 3519481"/>
              <a:gd name="connsiteY10" fmla="*/ 1684868 h 3217160"/>
              <a:gd name="connsiteX11" fmla="*/ 3515409 w 3519481"/>
              <a:gd name="connsiteY11" fmla="*/ 1965855 h 3217160"/>
              <a:gd name="connsiteX12" fmla="*/ 3367769 w 3519481"/>
              <a:gd name="connsiteY12" fmla="*/ 2150005 h 3217160"/>
              <a:gd name="connsiteX13" fmla="*/ 2715310 w 3519481"/>
              <a:gd name="connsiteY13" fmla="*/ 2075393 h 3217160"/>
              <a:gd name="connsiteX14" fmla="*/ 3467785 w 3519481"/>
              <a:gd name="connsiteY14" fmla="*/ 3013605 h 3217160"/>
              <a:gd name="connsiteX15" fmla="*/ 2496235 w 3519481"/>
              <a:gd name="connsiteY15" fmla="*/ 2375429 h 3217160"/>
              <a:gd name="connsiteX16" fmla="*/ 2362885 w 3519481"/>
              <a:gd name="connsiteY16" fmla="*/ 2642129 h 3217160"/>
              <a:gd name="connsiteX17" fmla="*/ 1738994 w 3519481"/>
              <a:gd name="connsiteY17" fmla="*/ 2918355 h 3217160"/>
              <a:gd name="connsiteX18" fmla="*/ 681 w 3519481"/>
              <a:gd name="connsiteY18" fmla="*/ 1778530 h 3217160"/>
              <a:gd name="connsiteX0" fmla="*/ 681 w 3519481"/>
              <a:gd name="connsiteY0" fmla="*/ 1778530 h 3217160"/>
              <a:gd name="connsiteX1" fmla="*/ 1524682 w 3519481"/>
              <a:gd name="connsiteY1" fmla="*/ 1029231 h 3217160"/>
              <a:gd name="connsiteX2" fmla="*/ 1067482 w 3519481"/>
              <a:gd name="connsiteY2" fmla="*/ 114830 h 3217160"/>
              <a:gd name="connsiteX3" fmla="*/ 1829482 w 3519481"/>
              <a:gd name="connsiteY3" fmla="*/ 813331 h 3217160"/>
              <a:gd name="connsiteX4" fmla="*/ 1973944 w 3519481"/>
              <a:gd name="connsiteY4" fmla="*/ 191030 h 3217160"/>
              <a:gd name="connsiteX5" fmla="*/ 2235882 w 3519481"/>
              <a:gd name="connsiteY5" fmla="*/ 826030 h 3217160"/>
              <a:gd name="connsiteX6" fmla="*/ 3099481 w 3519481"/>
              <a:gd name="connsiteY6" fmla="*/ 114830 h 3217160"/>
              <a:gd name="connsiteX7" fmla="*/ 2607356 w 3519481"/>
              <a:gd name="connsiteY7" fmla="*/ 1141942 h 3217160"/>
              <a:gd name="connsiteX8" fmla="*/ 3058208 w 3519481"/>
              <a:gd name="connsiteY8" fmla="*/ 1205443 h 3217160"/>
              <a:gd name="connsiteX9" fmla="*/ 2820083 w 3519481"/>
              <a:gd name="connsiteY9" fmla="*/ 1608668 h 3217160"/>
              <a:gd name="connsiteX10" fmla="*/ 3334433 w 3519481"/>
              <a:gd name="connsiteY10" fmla="*/ 1684868 h 3217160"/>
              <a:gd name="connsiteX11" fmla="*/ 3515409 w 3519481"/>
              <a:gd name="connsiteY11" fmla="*/ 1965855 h 3217160"/>
              <a:gd name="connsiteX12" fmla="*/ 3367769 w 3519481"/>
              <a:gd name="connsiteY12" fmla="*/ 2150005 h 3217160"/>
              <a:gd name="connsiteX13" fmla="*/ 2715310 w 3519481"/>
              <a:gd name="connsiteY13" fmla="*/ 2075393 h 3217160"/>
              <a:gd name="connsiteX14" fmla="*/ 3467785 w 3519481"/>
              <a:gd name="connsiteY14" fmla="*/ 3013605 h 3217160"/>
              <a:gd name="connsiteX15" fmla="*/ 2496235 w 3519481"/>
              <a:gd name="connsiteY15" fmla="*/ 2375429 h 3217160"/>
              <a:gd name="connsiteX16" fmla="*/ 2353360 w 3519481"/>
              <a:gd name="connsiteY16" fmla="*/ 2708804 h 3217160"/>
              <a:gd name="connsiteX17" fmla="*/ 1738994 w 3519481"/>
              <a:gd name="connsiteY17" fmla="*/ 2918355 h 3217160"/>
              <a:gd name="connsiteX18" fmla="*/ 681 w 3519481"/>
              <a:gd name="connsiteY18" fmla="*/ 1778530 h 3217160"/>
              <a:gd name="connsiteX0" fmla="*/ 681 w 3519481"/>
              <a:gd name="connsiteY0" fmla="*/ 1778530 h 3217160"/>
              <a:gd name="connsiteX1" fmla="*/ 1524682 w 3519481"/>
              <a:gd name="connsiteY1" fmla="*/ 1029231 h 3217160"/>
              <a:gd name="connsiteX2" fmla="*/ 1067482 w 3519481"/>
              <a:gd name="connsiteY2" fmla="*/ 114830 h 3217160"/>
              <a:gd name="connsiteX3" fmla="*/ 1829482 w 3519481"/>
              <a:gd name="connsiteY3" fmla="*/ 813331 h 3217160"/>
              <a:gd name="connsiteX4" fmla="*/ 1973944 w 3519481"/>
              <a:gd name="connsiteY4" fmla="*/ 191030 h 3217160"/>
              <a:gd name="connsiteX5" fmla="*/ 2235882 w 3519481"/>
              <a:gd name="connsiteY5" fmla="*/ 826030 h 3217160"/>
              <a:gd name="connsiteX6" fmla="*/ 3099481 w 3519481"/>
              <a:gd name="connsiteY6" fmla="*/ 114830 h 3217160"/>
              <a:gd name="connsiteX7" fmla="*/ 2607356 w 3519481"/>
              <a:gd name="connsiteY7" fmla="*/ 1141942 h 3217160"/>
              <a:gd name="connsiteX8" fmla="*/ 3058208 w 3519481"/>
              <a:gd name="connsiteY8" fmla="*/ 1205443 h 3217160"/>
              <a:gd name="connsiteX9" fmla="*/ 2820083 w 3519481"/>
              <a:gd name="connsiteY9" fmla="*/ 1608668 h 3217160"/>
              <a:gd name="connsiteX10" fmla="*/ 3334433 w 3519481"/>
              <a:gd name="connsiteY10" fmla="*/ 1684868 h 3217160"/>
              <a:gd name="connsiteX11" fmla="*/ 3515409 w 3519481"/>
              <a:gd name="connsiteY11" fmla="*/ 1965855 h 3217160"/>
              <a:gd name="connsiteX12" fmla="*/ 3367769 w 3519481"/>
              <a:gd name="connsiteY12" fmla="*/ 2150005 h 3217160"/>
              <a:gd name="connsiteX13" fmla="*/ 2715310 w 3519481"/>
              <a:gd name="connsiteY13" fmla="*/ 2075393 h 3217160"/>
              <a:gd name="connsiteX14" fmla="*/ 3467785 w 3519481"/>
              <a:gd name="connsiteY14" fmla="*/ 3013605 h 3217160"/>
              <a:gd name="connsiteX15" fmla="*/ 2496235 w 3519481"/>
              <a:gd name="connsiteY15" fmla="*/ 2375429 h 3217160"/>
              <a:gd name="connsiteX16" fmla="*/ 2353360 w 3519481"/>
              <a:gd name="connsiteY16" fmla="*/ 2708804 h 3217160"/>
              <a:gd name="connsiteX17" fmla="*/ 1738994 w 3519481"/>
              <a:gd name="connsiteY17" fmla="*/ 2918355 h 3217160"/>
              <a:gd name="connsiteX18" fmla="*/ 681 w 3519481"/>
              <a:gd name="connsiteY18" fmla="*/ 1778530 h 3217160"/>
              <a:gd name="connsiteX0" fmla="*/ 12634 w 3531434"/>
              <a:gd name="connsiteY0" fmla="*/ 1778530 h 3217160"/>
              <a:gd name="connsiteX1" fmla="*/ 1536635 w 3531434"/>
              <a:gd name="connsiteY1" fmla="*/ 1029231 h 3217160"/>
              <a:gd name="connsiteX2" fmla="*/ 1079435 w 3531434"/>
              <a:gd name="connsiteY2" fmla="*/ 114830 h 3217160"/>
              <a:gd name="connsiteX3" fmla="*/ 1841435 w 3531434"/>
              <a:gd name="connsiteY3" fmla="*/ 813331 h 3217160"/>
              <a:gd name="connsiteX4" fmla="*/ 1985897 w 3531434"/>
              <a:gd name="connsiteY4" fmla="*/ 191030 h 3217160"/>
              <a:gd name="connsiteX5" fmla="*/ 2247835 w 3531434"/>
              <a:gd name="connsiteY5" fmla="*/ 826030 h 3217160"/>
              <a:gd name="connsiteX6" fmla="*/ 3111434 w 3531434"/>
              <a:gd name="connsiteY6" fmla="*/ 114830 h 3217160"/>
              <a:gd name="connsiteX7" fmla="*/ 2619309 w 3531434"/>
              <a:gd name="connsiteY7" fmla="*/ 1141942 h 3217160"/>
              <a:gd name="connsiteX8" fmla="*/ 3070161 w 3531434"/>
              <a:gd name="connsiteY8" fmla="*/ 1205443 h 3217160"/>
              <a:gd name="connsiteX9" fmla="*/ 2832036 w 3531434"/>
              <a:gd name="connsiteY9" fmla="*/ 1608668 h 3217160"/>
              <a:gd name="connsiteX10" fmla="*/ 3346386 w 3531434"/>
              <a:gd name="connsiteY10" fmla="*/ 1684868 h 3217160"/>
              <a:gd name="connsiteX11" fmla="*/ 3527362 w 3531434"/>
              <a:gd name="connsiteY11" fmla="*/ 1965855 h 3217160"/>
              <a:gd name="connsiteX12" fmla="*/ 3379722 w 3531434"/>
              <a:gd name="connsiteY12" fmla="*/ 2150005 h 3217160"/>
              <a:gd name="connsiteX13" fmla="*/ 2727263 w 3531434"/>
              <a:gd name="connsiteY13" fmla="*/ 2075393 h 3217160"/>
              <a:gd name="connsiteX14" fmla="*/ 3479738 w 3531434"/>
              <a:gd name="connsiteY14" fmla="*/ 3013605 h 3217160"/>
              <a:gd name="connsiteX15" fmla="*/ 2508188 w 3531434"/>
              <a:gd name="connsiteY15" fmla="*/ 2375429 h 3217160"/>
              <a:gd name="connsiteX16" fmla="*/ 2365313 w 3531434"/>
              <a:gd name="connsiteY16" fmla="*/ 2708804 h 3217160"/>
              <a:gd name="connsiteX17" fmla="*/ 1750947 w 3531434"/>
              <a:gd name="connsiteY17" fmla="*/ 2918355 h 3217160"/>
              <a:gd name="connsiteX18" fmla="*/ 860363 w 3531434"/>
              <a:gd name="connsiteY18" fmla="*/ 2842154 h 3217160"/>
              <a:gd name="connsiteX19" fmla="*/ 12634 w 3531434"/>
              <a:gd name="connsiteY19" fmla="*/ 1778530 h 3217160"/>
              <a:gd name="connsiteX0" fmla="*/ 12634 w 3531434"/>
              <a:gd name="connsiteY0" fmla="*/ 1778530 h 3217160"/>
              <a:gd name="connsiteX1" fmla="*/ 1536635 w 3531434"/>
              <a:gd name="connsiteY1" fmla="*/ 1029231 h 3217160"/>
              <a:gd name="connsiteX2" fmla="*/ 1079435 w 3531434"/>
              <a:gd name="connsiteY2" fmla="*/ 114830 h 3217160"/>
              <a:gd name="connsiteX3" fmla="*/ 1841435 w 3531434"/>
              <a:gd name="connsiteY3" fmla="*/ 813331 h 3217160"/>
              <a:gd name="connsiteX4" fmla="*/ 1985897 w 3531434"/>
              <a:gd name="connsiteY4" fmla="*/ 191030 h 3217160"/>
              <a:gd name="connsiteX5" fmla="*/ 2247835 w 3531434"/>
              <a:gd name="connsiteY5" fmla="*/ 826030 h 3217160"/>
              <a:gd name="connsiteX6" fmla="*/ 3111434 w 3531434"/>
              <a:gd name="connsiteY6" fmla="*/ 114830 h 3217160"/>
              <a:gd name="connsiteX7" fmla="*/ 2619309 w 3531434"/>
              <a:gd name="connsiteY7" fmla="*/ 1141942 h 3217160"/>
              <a:gd name="connsiteX8" fmla="*/ 3070161 w 3531434"/>
              <a:gd name="connsiteY8" fmla="*/ 1205443 h 3217160"/>
              <a:gd name="connsiteX9" fmla="*/ 2832036 w 3531434"/>
              <a:gd name="connsiteY9" fmla="*/ 1608668 h 3217160"/>
              <a:gd name="connsiteX10" fmla="*/ 3346386 w 3531434"/>
              <a:gd name="connsiteY10" fmla="*/ 1684868 h 3217160"/>
              <a:gd name="connsiteX11" fmla="*/ 3527362 w 3531434"/>
              <a:gd name="connsiteY11" fmla="*/ 1965855 h 3217160"/>
              <a:gd name="connsiteX12" fmla="*/ 3379722 w 3531434"/>
              <a:gd name="connsiteY12" fmla="*/ 2150005 h 3217160"/>
              <a:gd name="connsiteX13" fmla="*/ 2727263 w 3531434"/>
              <a:gd name="connsiteY13" fmla="*/ 2075393 h 3217160"/>
              <a:gd name="connsiteX14" fmla="*/ 3479738 w 3531434"/>
              <a:gd name="connsiteY14" fmla="*/ 3013605 h 3217160"/>
              <a:gd name="connsiteX15" fmla="*/ 2508188 w 3531434"/>
              <a:gd name="connsiteY15" fmla="*/ 2375429 h 3217160"/>
              <a:gd name="connsiteX16" fmla="*/ 2365313 w 3531434"/>
              <a:gd name="connsiteY16" fmla="*/ 2708804 h 3217160"/>
              <a:gd name="connsiteX17" fmla="*/ 1750947 w 3531434"/>
              <a:gd name="connsiteY17" fmla="*/ 2918355 h 3217160"/>
              <a:gd name="connsiteX18" fmla="*/ 1631888 w 3531434"/>
              <a:gd name="connsiteY18" fmla="*/ 2432579 h 3217160"/>
              <a:gd name="connsiteX19" fmla="*/ 860363 w 3531434"/>
              <a:gd name="connsiteY19" fmla="*/ 2842154 h 3217160"/>
              <a:gd name="connsiteX20" fmla="*/ 12634 w 3531434"/>
              <a:gd name="connsiteY20" fmla="*/ 1778530 h 3217160"/>
              <a:gd name="connsiteX0" fmla="*/ 12634 w 3531434"/>
              <a:gd name="connsiteY0" fmla="*/ 1778530 h 3217160"/>
              <a:gd name="connsiteX1" fmla="*/ 1536635 w 3531434"/>
              <a:gd name="connsiteY1" fmla="*/ 1029231 h 3217160"/>
              <a:gd name="connsiteX2" fmla="*/ 1079435 w 3531434"/>
              <a:gd name="connsiteY2" fmla="*/ 114830 h 3217160"/>
              <a:gd name="connsiteX3" fmla="*/ 1841435 w 3531434"/>
              <a:gd name="connsiteY3" fmla="*/ 813331 h 3217160"/>
              <a:gd name="connsiteX4" fmla="*/ 1985897 w 3531434"/>
              <a:gd name="connsiteY4" fmla="*/ 191030 h 3217160"/>
              <a:gd name="connsiteX5" fmla="*/ 2247835 w 3531434"/>
              <a:gd name="connsiteY5" fmla="*/ 826030 h 3217160"/>
              <a:gd name="connsiteX6" fmla="*/ 3111434 w 3531434"/>
              <a:gd name="connsiteY6" fmla="*/ 114830 h 3217160"/>
              <a:gd name="connsiteX7" fmla="*/ 2619309 w 3531434"/>
              <a:gd name="connsiteY7" fmla="*/ 1141942 h 3217160"/>
              <a:gd name="connsiteX8" fmla="*/ 3070161 w 3531434"/>
              <a:gd name="connsiteY8" fmla="*/ 1205443 h 3217160"/>
              <a:gd name="connsiteX9" fmla="*/ 2832036 w 3531434"/>
              <a:gd name="connsiteY9" fmla="*/ 1608668 h 3217160"/>
              <a:gd name="connsiteX10" fmla="*/ 3346386 w 3531434"/>
              <a:gd name="connsiteY10" fmla="*/ 1684868 h 3217160"/>
              <a:gd name="connsiteX11" fmla="*/ 3527362 w 3531434"/>
              <a:gd name="connsiteY11" fmla="*/ 1965855 h 3217160"/>
              <a:gd name="connsiteX12" fmla="*/ 3379722 w 3531434"/>
              <a:gd name="connsiteY12" fmla="*/ 2150005 h 3217160"/>
              <a:gd name="connsiteX13" fmla="*/ 2727263 w 3531434"/>
              <a:gd name="connsiteY13" fmla="*/ 2075393 h 3217160"/>
              <a:gd name="connsiteX14" fmla="*/ 3479738 w 3531434"/>
              <a:gd name="connsiteY14" fmla="*/ 3013605 h 3217160"/>
              <a:gd name="connsiteX15" fmla="*/ 2508188 w 3531434"/>
              <a:gd name="connsiteY15" fmla="*/ 2375429 h 3217160"/>
              <a:gd name="connsiteX16" fmla="*/ 2365313 w 3531434"/>
              <a:gd name="connsiteY16" fmla="*/ 2708804 h 3217160"/>
              <a:gd name="connsiteX17" fmla="*/ 1750947 w 3531434"/>
              <a:gd name="connsiteY17" fmla="*/ 2918355 h 3217160"/>
              <a:gd name="connsiteX18" fmla="*/ 1631888 w 3531434"/>
              <a:gd name="connsiteY18" fmla="*/ 2432579 h 3217160"/>
              <a:gd name="connsiteX19" fmla="*/ 860363 w 3531434"/>
              <a:gd name="connsiteY19" fmla="*/ 2842154 h 3217160"/>
              <a:gd name="connsiteX20" fmla="*/ 12634 w 3531434"/>
              <a:gd name="connsiteY20" fmla="*/ 1778530 h 3217160"/>
              <a:gd name="connsiteX0" fmla="*/ 12634 w 3531434"/>
              <a:gd name="connsiteY0" fmla="*/ 1778530 h 3217160"/>
              <a:gd name="connsiteX1" fmla="*/ 1536635 w 3531434"/>
              <a:gd name="connsiteY1" fmla="*/ 1029231 h 3217160"/>
              <a:gd name="connsiteX2" fmla="*/ 1079435 w 3531434"/>
              <a:gd name="connsiteY2" fmla="*/ 114830 h 3217160"/>
              <a:gd name="connsiteX3" fmla="*/ 1841435 w 3531434"/>
              <a:gd name="connsiteY3" fmla="*/ 813331 h 3217160"/>
              <a:gd name="connsiteX4" fmla="*/ 1985897 w 3531434"/>
              <a:gd name="connsiteY4" fmla="*/ 191030 h 3217160"/>
              <a:gd name="connsiteX5" fmla="*/ 2247835 w 3531434"/>
              <a:gd name="connsiteY5" fmla="*/ 826030 h 3217160"/>
              <a:gd name="connsiteX6" fmla="*/ 3111434 w 3531434"/>
              <a:gd name="connsiteY6" fmla="*/ 114830 h 3217160"/>
              <a:gd name="connsiteX7" fmla="*/ 2619309 w 3531434"/>
              <a:gd name="connsiteY7" fmla="*/ 1141942 h 3217160"/>
              <a:gd name="connsiteX8" fmla="*/ 3070161 w 3531434"/>
              <a:gd name="connsiteY8" fmla="*/ 1205443 h 3217160"/>
              <a:gd name="connsiteX9" fmla="*/ 2832036 w 3531434"/>
              <a:gd name="connsiteY9" fmla="*/ 1608668 h 3217160"/>
              <a:gd name="connsiteX10" fmla="*/ 3346386 w 3531434"/>
              <a:gd name="connsiteY10" fmla="*/ 1684868 h 3217160"/>
              <a:gd name="connsiteX11" fmla="*/ 3527362 w 3531434"/>
              <a:gd name="connsiteY11" fmla="*/ 1965855 h 3217160"/>
              <a:gd name="connsiteX12" fmla="*/ 3379722 w 3531434"/>
              <a:gd name="connsiteY12" fmla="*/ 2150005 h 3217160"/>
              <a:gd name="connsiteX13" fmla="*/ 2727263 w 3531434"/>
              <a:gd name="connsiteY13" fmla="*/ 2075393 h 3217160"/>
              <a:gd name="connsiteX14" fmla="*/ 3479738 w 3531434"/>
              <a:gd name="connsiteY14" fmla="*/ 3013605 h 3217160"/>
              <a:gd name="connsiteX15" fmla="*/ 2508188 w 3531434"/>
              <a:gd name="connsiteY15" fmla="*/ 2375429 h 3217160"/>
              <a:gd name="connsiteX16" fmla="*/ 2365313 w 3531434"/>
              <a:gd name="connsiteY16" fmla="*/ 2708804 h 3217160"/>
              <a:gd name="connsiteX17" fmla="*/ 1750947 w 3531434"/>
              <a:gd name="connsiteY17" fmla="*/ 2918355 h 3217160"/>
              <a:gd name="connsiteX18" fmla="*/ 1631888 w 3531434"/>
              <a:gd name="connsiteY18" fmla="*/ 2432579 h 3217160"/>
              <a:gd name="connsiteX19" fmla="*/ 860363 w 3531434"/>
              <a:gd name="connsiteY19" fmla="*/ 2842154 h 3217160"/>
              <a:gd name="connsiteX20" fmla="*/ 12634 w 3531434"/>
              <a:gd name="connsiteY20" fmla="*/ 1778530 h 3217160"/>
              <a:gd name="connsiteX0" fmla="*/ 12634 w 3531434"/>
              <a:gd name="connsiteY0" fmla="*/ 1778530 h 3217160"/>
              <a:gd name="connsiteX1" fmla="*/ 1536635 w 3531434"/>
              <a:gd name="connsiteY1" fmla="*/ 1029231 h 3217160"/>
              <a:gd name="connsiteX2" fmla="*/ 1079435 w 3531434"/>
              <a:gd name="connsiteY2" fmla="*/ 114830 h 3217160"/>
              <a:gd name="connsiteX3" fmla="*/ 1841435 w 3531434"/>
              <a:gd name="connsiteY3" fmla="*/ 813331 h 3217160"/>
              <a:gd name="connsiteX4" fmla="*/ 1985897 w 3531434"/>
              <a:gd name="connsiteY4" fmla="*/ 191030 h 3217160"/>
              <a:gd name="connsiteX5" fmla="*/ 2247835 w 3531434"/>
              <a:gd name="connsiteY5" fmla="*/ 826030 h 3217160"/>
              <a:gd name="connsiteX6" fmla="*/ 3111434 w 3531434"/>
              <a:gd name="connsiteY6" fmla="*/ 114830 h 3217160"/>
              <a:gd name="connsiteX7" fmla="*/ 2619309 w 3531434"/>
              <a:gd name="connsiteY7" fmla="*/ 1141942 h 3217160"/>
              <a:gd name="connsiteX8" fmla="*/ 3070161 w 3531434"/>
              <a:gd name="connsiteY8" fmla="*/ 1205443 h 3217160"/>
              <a:gd name="connsiteX9" fmla="*/ 2832036 w 3531434"/>
              <a:gd name="connsiteY9" fmla="*/ 1608668 h 3217160"/>
              <a:gd name="connsiteX10" fmla="*/ 3346386 w 3531434"/>
              <a:gd name="connsiteY10" fmla="*/ 1684868 h 3217160"/>
              <a:gd name="connsiteX11" fmla="*/ 3527362 w 3531434"/>
              <a:gd name="connsiteY11" fmla="*/ 1965855 h 3217160"/>
              <a:gd name="connsiteX12" fmla="*/ 3379722 w 3531434"/>
              <a:gd name="connsiteY12" fmla="*/ 2150005 h 3217160"/>
              <a:gd name="connsiteX13" fmla="*/ 2727263 w 3531434"/>
              <a:gd name="connsiteY13" fmla="*/ 2075393 h 3217160"/>
              <a:gd name="connsiteX14" fmla="*/ 3479738 w 3531434"/>
              <a:gd name="connsiteY14" fmla="*/ 3013605 h 3217160"/>
              <a:gd name="connsiteX15" fmla="*/ 2508188 w 3531434"/>
              <a:gd name="connsiteY15" fmla="*/ 2375429 h 3217160"/>
              <a:gd name="connsiteX16" fmla="*/ 2365313 w 3531434"/>
              <a:gd name="connsiteY16" fmla="*/ 2708804 h 3217160"/>
              <a:gd name="connsiteX17" fmla="*/ 1750947 w 3531434"/>
              <a:gd name="connsiteY17" fmla="*/ 2918355 h 3217160"/>
              <a:gd name="connsiteX18" fmla="*/ 1631888 w 3531434"/>
              <a:gd name="connsiteY18" fmla="*/ 2432579 h 3217160"/>
              <a:gd name="connsiteX19" fmla="*/ 860363 w 3531434"/>
              <a:gd name="connsiteY19" fmla="*/ 2842154 h 3217160"/>
              <a:gd name="connsiteX20" fmla="*/ 12634 w 3531434"/>
              <a:gd name="connsiteY20" fmla="*/ 1778530 h 3217160"/>
              <a:gd name="connsiteX0" fmla="*/ 12634 w 3531434"/>
              <a:gd name="connsiteY0" fmla="*/ 1778530 h 3217160"/>
              <a:gd name="connsiteX1" fmla="*/ 1536635 w 3531434"/>
              <a:gd name="connsiteY1" fmla="*/ 1029231 h 3217160"/>
              <a:gd name="connsiteX2" fmla="*/ 1079435 w 3531434"/>
              <a:gd name="connsiteY2" fmla="*/ 114830 h 3217160"/>
              <a:gd name="connsiteX3" fmla="*/ 1841435 w 3531434"/>
              <a:gd name="connsiteY3" fmla="*/ 813331 h 3217160"/>
              <a:gd name="connsiteX4" fmla="*/ 1985897 w 3531434"/>
              <a:gd name="connsiteY4" fmla="*/ 191030 h 3217160"/>
              <a:gd name="connsiteX5" fmla="*/ 2247835 w 3531434"/>
              <a:gd name="connsiteY5" fmla="*/ 826030 h 3217160"/>
              <a:gd name="connsiteX6" fmla="*/ 3111434 w 3531434"/>
              <a:gd name="connsiteY6" fmla="*/ 114830 h 3217160"/>
              <a:gd name="connsiteX7" fmla="*/ 2619309 w 3531434"/>
              <a:gd name="connsiteY7" fmla="*/ 1141942 h 3217160"/>
              <a:gd name="connsiteX8" fmla="*/ 3070161 w 3531434"/>
              <a:gd name="connsiteY8" fmla="*/ 1205443 h 3217160"/>
              <a:gd name="connsiteX9" fmla="*/ 2832036 w 3531434"/>
              <a:gd name="connsiteY9" fmla="*/ 1608668 h 3217160"/>
              <a:gd name="connsiteX10" fmla="*/ 3346386 w 3531434"/>
              <a:gd name="connsiteY10" fmla="*/ 1684868 h 3217160"/>
              <a:gd name="connsiteX11" fmla="*/ 3527362 w 3531434"/>
              <a:gd name="connsiteY11" fmla="*/ 1965855 h 3217160"/>
              <a:gd name="connsiteX12" fmla="*/ 3379722 w 3531434"/>
              <a:gd name="connsiteY12" fmla="*/ 2150005 h 3217160"/>
              <a:gd name="connsiteX13" fmla="*/ 2727263 w 3531434"/>
              <a:gd name="connsiteY13" fmla="*/ 2075393 h 3217160"/>
              <a:gd name="connsiteX14" fmla="*/ 3479738 w 3531434"/>
              <a:gd name="connsiteY14" fmla="*/ 3013605 h 3217160"/>
              <a:gd name="connsiteX15" fmla="*/ 2508188 w 3531434"/>
              <a:gd name="connsiteY15" fmla="*/ 2375429 h 3217160"/>
              <a:gd name="connsiteX16" fmla="*/ 2365313 w 3531434"/>
              <a:gd name="connsiteY16" fmla="*/ 2708804 h 3217160"/>
              <a:gd name="connsiteX17" fmla="*/ 1750947 w 3531434"/>
              <a:gd name="connsiteY17" fmla="*/ 2918355 h 3217160"/>
              <a:gd name="connsiteX18" fmla="*/ 1631888 w 3531434"/>
              <a:gd name="connsiteY18" fmla="*/ 2432579 h 3217160"/>
              <a:gd name="connsiteX19" fmla="*/ 860363 w 3531434"/>
              <a:gd name="connsiteY19" fmla="*/ 2842154 h 3217160"/>
              <a:gd name="connsiteX20" fmla="*/ 12634 w 3531434"/>
              <a:gd name="connsiteY20" fmla="*/ 1778530 h 3217160"/>
              <a:gd name="connsiteX0" fmla="*/ 12634 w 3531434"/>
              <a:gd name="connsiteY0" fmla="*/ 1778530 h 3217160"/>
              <a:gd name="connsiteX1" fmla="*/ 1536635 w 3531434"/>
              <a:gd name="connsiteY1" fmla="*/ 1029231 h 3217160"/>
              <a:gd name="connsiteX2" fmla="*/ 1079435 w 3531434"/>
              <a:gd name="connsiteY2" fmla="*/ 114830 h 3217160"/>
              <a:gd name="connsiteX3" fmla="*/ 1841435 w 3531434"/>
              <a:gd name="connsiteY3" fmla="*/ 813331 h 3217160"/>
              <a:gd name="connsiteX4" fmla="*/ 1985897 w 3531434"/>
              <a:gd name="connsiteY4" fmla="*/ 191030 h 3217160"/>
              <a:gd name="connsiteX5" fmla="*/ 2247835 w 3531434"/>
              <a:gd name="connsiteY5" fmla="*/ 826030 h 3217160"/>
              <a:gd name="connsiteX6" fmla="*/ 3111434 w 3531434"/>
              <a:gd name="connsiteY6" fmla="*/ 114830 h 3217160"/>
              <a:gd name="connsiteX7" fmla="*/ 2619309 w 3531434"/>
              <a:gd name="connsiteY7" fmla="*/ 1141942 h 3217160"/>
              <a:gd name="connsiteX8" fmla="*/ 3070161 w 3531434"/>
              <a:gd name="connsiteY8" fmla="*/ 1205443 h 3217160"/>
              <a:gd name="connsiteX9" fmla="*/ 2832036 w 3531434"/>
              <a:gd name="connsiteY9" fmla="*/ 1608668 h 3217160"/>
              <a:gd name="connsiteX10" fmla="*/ 3346386 w 3531434"/>
              <a:gd name="connsiteY10" fmla="*/ 1684868 h 3217160"/>
              <a:gd name="connsiteX11" fmla="*/ 3527362 w 3531434"/>
              <a:gd name="connsiteY11" fmla="*/ 1965855 h 3217160"/>
              <a:gd name="connsiteX12" fmla="*/ 3379722 w 3531434"/>
              <a:gd name="connsiteY12" fmla="*/ 2150005 h 3217160"/>
              <a:gd name="connsiteX13" fmla="*/ 2727263 w 3531434"/>
              <a:gd name="connsiteY13" fmla="*/ 2075393 h 3217160"/>
              <a:gd name="connsiteX14" fmla="*/ 3479738 w 3531434"/>
              <a:gd name="connsiteY14" fmla="*/ 3013605 h 3217160"/>
              <a:gd name="connsiteX15" fmla="*/ 2508188 w 3531434"/>
              <a:gd name="connsiteY15" fmla="*/ 2375429 h 3217160"/>
              <a:gd name="connsiteX16" fmla="*/ 2365313 w 3531434"/>
              <a:gd name="connsiteY16" fmla="*/ 2708804 h 3217160"/>
              <a:gd name="connsiteX17" fmla="*/ 1750947 w 3531434"/>
              <a:gd name="connsiteY17" fmla="*/ 2918355 h 3217160"/>
              <a:gd name="connsiteX18" fmla="*/ 1631888 w 3531434"/>
              <a:gd name="connsiteY18" fmla="*/ 2432579 h 3217160"/>
              <a:gd name="connsiteX19" fmla="*/ 860363 w 3531434"/>
              <a:gd name="connsiteY19" fmla="*/ 2842154 h 3217160"/>
              <a:gd name="connsiteX20" fmla="*/ 12634 w 3531434"/>
              <a:gd name="connsiteY20" fmla="*/ 1778530 h 3217160"/>
              <a:gd name="connsiteX0" fmla="*/ 743 w 3519543"/>
              <a:gd name="connsiteY0" fmla="*/ 1778530 h 3217160"/>
              <a:gd name="connsiteX1" fmla="*/ 1524744 w 3519543"/>
              <a:gd name="connsiteY1" fmla="*/ 1029231 h 3217160"/>
              <a:gd name="connsiteX2" fmla="*/ 1067544 w 3519543"/>
              <a:gd name="connsiteY2" fmla="*/ 114830 h 3217160"/>
              <a:gd name="connsiteX3" fmla="*/ 1829544 w 3519543"/>
              <a:gd name="connsiteY3" fmla="*/ 813331 h 3217160"/>
              <a:gd name="connsiteX4" fmla="*/ 1974006 w 3519543"/>
              <a:gd name="connsiteY4" fmla="*/ 191030 h 3217160"/>
              <a:gd name="connsiteX5" fmla="*/ 2235944 w 3519543"/>
              <a:gd name="connsiteY5" fmla="*/ 826030 h 3217160"/>
              <a:gd name="connsiteX6" fmla="*/ 3099543 w 3519543"/>
              <a:gd name="connsiteY6" fmla="*/ 114830 h 3217160"/>
              <a:gd name="connsiteX7" fmla="*/ 2607418 w 3519543"/>
              <a:gd name="connsiteY7" fmla="*/ 1141942 h 3217160"/>
              <a:gd name="connsiteX8" fmla="*/ 3058270 w 3519543"/>
              <a:gd name="connsiteY8" fmla="*/ 1205443 h 3217160"/>
              <a:gd name="connsiteX9" fmla="*/ 2820145 w 3519543"/>
              <a:gd name="connsiteY9" fmla="*/ 1608668 h 3217160"/>
              <a:gd name="connsiteX10" fmla="*/ 3334495 w 3519543"/>
              <a:gd name="connsiteY10" fmla="*/ 1684868 h 3217160"/>
              <a:gd name="connsiteX11" fmla="*/ 3515471 w 3519543"/>
              <a:gd name="connsiteY11" fmla="*/ 1965855 h 3217160"/>
              <a:gd name="connsiteX12" fmla="*/ 3367831 w 3519543"/>
              <a:gd name="connsiteY12" fmla="*/ 2150005 h 3217160"/>
              <a:gd name="connsiteX13" fmla="*/ 2715372 w 3519543"/>
              <a:gd name="connsiteY13" fmla="*/ 2075393 h 3217160"/>
              <a:gd name="connsiteX14" fmla="*/ 3467847 w 3519543"/>
              <a:gd name="connsiteY14" fmla="*/ 3013605 h 3217160"/>
              <a:gd name="connsiteX15" fmla="*/ 2496297 w 3519543"/>
              <a:gd name="connsiteY15" fmla="*/ 2375429 h 3217160"/>
              <a:gd name="connsiteX16" fmla="*/ 2353422 w 3519543"/>
              <a:gd name="connsiteY16" fmla="*/ 2708804 h 3217160"/>
              <a:gd name="connsiteX17" fmla="*/ 1739056 w 3519543"/>
              <a:gd name="connsiteY17" fmla="*/ 2918355 h 3217160"/>
              <a:gd name="connsiteX18" fmla="*/ 1619997 w 3519543"/>
              <a:gd name="connsiteY18" fmla="*/ 2432579 h 3217160"/>
              <a:gd name="connsiteX19" fmla="*/ 848472 w 3519543"/>
              <a:gd name="connsiteY19" fmla="*/ 2842154 h 3217160"/>
              <a:gd name="connsiteX20" fmla="*/ 1315197 w 3519543"/>
              <a:gd name="connsiteY20" fmla="*/ 2051579 h 3217160"/>
              <a:gd name="connsiteX21" fmla="*/ 743 w 3519543"/>
              <a:gd name="connsiteY21" fmla="*/ 1778530 h 3217160"/>
              <a:gd name="connsiteX0" fmla="*/ 743 w 3519543"/>
              <a:gd name="connsiteY0" fmla="*/ 1778530 h 3217160"/>
              <a:gd name="connsiteX1" fmla="*/ 1524744 w 3519543"/>
              <a:gd name="connsiteY1" fmla="*/ 1029231 h 3217160"/>
              <a:gd name="connsiteX2" fmla="*/ 1067544 w 3519543"/>
              <a:gd name="connsiteY2" fmla="*/ 114830 h 3217160"/>
              <a:gd name="connsiteX3" fmla="*/ 1829544 w 3519543"/>
              <a:gd name="connsiteY3" fmla="*/ 813331 h 3217160"/>
              <a:gd name="connsiteX4" fmla="*/ 1974006 w 3519543"/>
              <a:gd name="connsiteY4" fmla="*/ 191030 h 3217160"/>
              <a:gd name="connsiteX5" fmla="*/ 2235944 w 3519543"/>
              <a:gd name="connsiteY5" fmla="*/ 826030 h 3217160"/>
              <a:gd name="connsiteX6" fmla="*/ 3099543 w 3519543"/>
              <a:gd name="connsiteY6" fmla="*/ 114830 h 3217160"/>
              <a:gd name="connsiteX7" fmla="*/ 2607418 w 3519543"/>
              <a:gd name="connsiteY7" fmla="*/ 1141942 h 3217160"/>
              <a:gd name="connsiteX8" fmla="*/ 3058270 w 3519543"/>
              <a:gd name="connsiteY8" fmla="*/ 1205443 h 3217160"/>
              <a:gd name="connsiteX9" fmla="*/ 2820145 w 3519543"/>
              <a:gd name="connsiteY9" fmla="*/ 1608668 h 3217160"/>
              <a:gd name="connsiteX10" fmla="*/ 3334495 w 3519543"/>
              <a:gd name="connsiteY10" fmla="*/ 1684868 h 3217160"/>
              <a:gd name="connsiteX11" fmla="*/ 3515471 w 3519543"/>
              <a:gd name="connsiteY11" fmla="*/ 1965855 h 3217160"/>
              <a:gd name="connsiteX12" fmla="*/ 3367831 w 3519543"/>
              <a:gd name="connsiteY12" fmla="*/ 2150005 h 3217160"/>
              <a:gd name="connsiteX13" fmla="*/ 2715372 w 3519543"/>
              <a:gd name="connsiteY13" fmla="*/ 2075393 h 3217160"/>
              <a:gd name="connsiteX14" fmla="*/ 3467847 w 3519543"/>
              <a:gd name="connsiteY14" fmla="*/ 3013605 h 3217160"/>
              <a:gd name="connsiteX15" fmla="*/ 2496297 w 3519543"/>
              <a:gd name="connsiteY15" fmla="*/ 2375429 h 3217160"/>
              <a:gd name="connsiteX16" fmla="*/ 2353422 w 3519543"/>
              <a:gd name="connsiteY16" fmla="*/ 2708804 h 3217160"/>
              <a:gd name="connsiteX17" fmla="*/ 1739056 w 3519543"/>
              <a:gd name="connsiteY17" fmla="*/ 2918355 h 3217160"/>
              <a:gd name="connsiteX18" fmla="*/ 1619997 w 3519543"/>
              <a:gd name="connsiteY18" fmla="*/ 2432579 h 3217160"/>
              <a:gd name="connsiteX19" fmla="*/ 848472 w 3519543"/>
              <a:gd name="connsiteY19" fmla="*/ 2842154 h 3217160"/>
              <a:gd name="connsiteX20" fmla="*/ 1315197 w 3519543"/>
              <a:gd name="connsiteY20" fmla="*/ 2051579 h 3217160"/>
              <a:gd name="connsiteX21" fmla="*/ 743 w 3519543"/>
              <a:gd name="connsiteY21" fmla="*/ 1778530 h 3217160"/>
              <a:gd name="connsiteX0" fmla="*/ 743 w 3519543"/>
              <a:gd name="connsiteY0" fmla="*/ 1778530 h 3217160"/>
              <a:gd name="connsiteX1" fmla="*/ 1524744 w 3519543"/>
              <a:gd name="connsiteY1" fmla="*/ 1029231 h 3217160"/>
              <a:gd name="connsiteX2" fmla="*/ 1067544 w 3519543"/>
              <a:gd name="connsiteY2" fmla="*/ 114830 h 3217160"/>
              <a:gd name="connsiteX3" fmla="*/ 1829544 w 3519543"/>
              <a:gd name="connsiteY3" fmla="*/ 813331 h 3217160"/>
              <a:gd name="connsiteX4" fmla="*/ 1974006 w 3519543"/>
              <a:gd name="connsiteY4" fmla="*/ 191030 h 3217160"/>
              <a:gd name="connsiteX5" fmla="*/ 2235944 w 3519543"/>
              <a:gd name="connsiteY5" fmla="*/ 826030 h 3217160"/>
              <a:gd name="connsiteX6" fmla="*/ 3099543 w 3519543"/>
              <a:gd name="connsiteY6" fmla="*/ 114830 h 3217160"/>
              <a:gd name="connsiteX7" fmla="*/ 2607418 w 3519543"/>
              <a:gd name="connsiteY7" fmla="*/ 1141942 h 3217160"/>
              <a:gd name="connsiteX8" fmla="*/ 3058270 w 3519543"/>
              <a:gd name="connsiteY8" fmla="*/ 1205443 h 3217160"/>
              <a:gd name="connsiteX9" fmla="*/ 2820145 w 3519543"/>
              <a:gd name="connsiteY9" fmla="*/ 1608668 h 3217160"/>
              <a:gd name="connsiteX10" fmla="*/ 3334495 w 3519543"/>
              <a:gd name="connsiteY10" fmla="*/ 1684868 h 3217160"/>
              <a:gd name="connsiteX11" fmla="*/ 3515471 w 3519543"/>
              <a:gd name="connsiteY11" fmla="*/ 1965855 h 3217160"/>
              <a:gd name="connsiteX12" fmla="*/ 3367831 w 3519543"/>
              <a:gd name="connsiteY12" fmla="*/ 2150005 h 3217160"/>
              <a:gd name="connsiteX13" fmla="*/ 2715372 w 3519543"/>
              <a:gd name="connsiteY13" fmla="*/ 2075393 h 3217160"/>
              <a:gd name="connsiteX14" fmla="*/ 3467847 w 3519543"/>
              <a:gd name="connsiteY14" fmla="*/ 3013605 h 3217160"/>
              <a:gd name="connsiteX15" fmla="*/ 2496297 w 3519543"/>
              <a:gd name="connsiteY15" fmla="*/ 2375429 h 3217160"/>
              <a:gd name="connsiteX16" fmla="*/ 2353422 w 3519543"/>
              <a:gd name="connsiteY16" fmla="*/ 2708804 h 3217160"/>
              <a:gd name="connsiteX17" fmla="*/ 1739056 w 3519543"/>
              <a:gd name="connsiteY17" fmla="*/ 2918355 h 3217160"/>
              <a:gd name="connsiteX18" fmla="*/ 1619997 w 3519543"/>
              <a:gd name="connsiteY18" fmla="*/ 2432579 h 3217160"/>
              <a:gd name="connsiteX19" fmla="*/ 848472 w 3519543"/>
              <a:gd name="connsiteY19" fmla="*/ 2842154 h 3217160"/>
              <a:gd name="connsiteX20" fmla="*/ 1315197 w 3519543"/>
              <a:gd name="connsiteY20" fmla="*/ 2051579 h 3217160"/>
              <a:gd name="connsiteX21" fmla="*/ 743 w 3519543"/>
              <a:gd name="connsiteY21" fmla="*/ 1778530 h 3217160"/>
              <a:gd name="connsiteX0" fmla="*/ 743 w 3519543"/>
              <a:gd name="connsiteY0" fmla="*/ 1778530 h 3217160"/>
              <a:gd name="connsiteX1" fmla="*/ 1524744 w 3519543"/>
              <a:gd name="connsiteY1" fmla="*/ 1029231 h 3217160"/>
              <a:gd name="connsiteX2" fmla="*/ 1067544 w 3519543"/>
              <a:gd name="connsiteY2" fmla="*/ 114830 h 3217160"/>
              <a:gd name="connsiteX3" fmla="*/ 1829544 w 3519543"/>
              <a:gd name="connsiteY3" fmla="*/ 813331 h 3217160"/>
              <a:gd name="connsiteX4" fmla="*/ 1974006 w 3519543"/>
              <a:gd name="connsiteY4" fmla="*/ 191030 h 3217160"/>
              <a:gd name="connsiteX5" fmla="*/ 2235944 w 3519543"/>
              <a:gd name="connsiteY5" fmla="*/ 826030 h 3217160"/>
              <a:gd name="connsiteX6" fmla="*/ 3099543 w 3519543"/>
              <a:gd name="connsiteY6" fmla="*/ 114830 h 3217160"/>
              <a:gd name="connsiteX7" fmla="*/ 2607418 w 3519543"/>
              <a:gd name="connsiteY7" fmla="*/ 1141942 h 3217160"/>
              <a:gd name="connsiteX8" fmla="*/ 3058270 w 3519543"/>
              <a:gd name="connsiteY8" fmla="*/ 1205443 h 3217160"/>
              <a:gd name="connsiteX9" fmla="*/ 2820145 w 3519543"/>
              <a:gd name="connsiteY9" fmla="*/ 1608668 h 3217160"/>
              <a:gd name="connsiteX10" fmla="*/ 3334495 w 3519543"/>
              <a:gd name="connsiteY10" fmla="*/ 1684868 h 3217160"/>
              <a:gd name="connsiteX11" fmla="*/ 3515471 w 3519543"/>
              <a:gd name="connsiteY11" fmla="*/ 1965855 h 3217160"/>
              <a:gd name="connsiteX12" fmla="*/ 3367831 w 3519543"/>
              <a:gd name="connsiteY12" fmla="*/ 2150005 h 3217160"/>
              <a:gd name="connsiteX13" fmla="*/ 2715372 w 3519543"/>
              <a:gd name="connsiteY13" fmla="*/ 2075393 h 3217160"/>
              <a:gd name="connsiteX14" fmla="*/ 3467847 w 3519543"/>
              <a:gd name="connsiteY14" fmla="*/ 3013605 h 3217160"/>
              <a:gd name="connsiteX15" fmla="*/ 2496297 w 3519543"/>
              <a:gd name="connsiteY15" fmla="*/ 2375429 h 3217160"/>
              <a:gd name="connsiteX16" fmla="*/ 2353422 w 3519543"/>
              <a:gd name="connsiteY16" fmla="*/ 2708804 h 3217160"/>
              <a:gd name="connsiteX17" fmla="*/ 1739056 w 3519543"/>
              <a:gd name="connsiteY17" fmla="*/ 2918355 h 3217160"/>
              <a:gd name="connsiteX18" fmla="*/ 1619997 w 3519543"/>
              <a:gd name="connsiteY18" fmla="*/ 2432579 h 3217160"/>
              <a:gd name="connsiteX19" fmla="*/ 848472 w 3519543"/>
              <a:gd name="connsiteY19" fmla="*/ 2842154 h 3217160"/>
              <a:gd name="connsiteX20" fmla="*/ 1315197 w 3519543"/>
              <a:gd name="connsiteY20" fmla="*/ 2051579 h 3217160"/>
              <a:gd name="connsiteX21" fmla="*/ 743 w 3519543"/>
              <a:gd name="connsiteY21" fmla="*/ 1778530 h 3217160"/>
              <a:gd name="connsiteX0" fmla="*/ 918 w 3519718"/>
              <a:gd name="connsiteY0" fmla="*/ 1778530 h 3217160"/>
              <a:gd name="connsiteX1" fmla="*/ 1524919 w 3519718"/>
              <a:gd name="connsiteY1" fmla="*/ 1029231 h 3217160"/>
              <a:gd name="connsiteX2" fmla="*/ 1067719 w 3519718"/>
              <a:gd name="connsiteY2" fmla="*/ 114830 h 3217160"/>
              <a:gd name="connsiteX3" fmla="*/ 1829719 w 3519718"/>
              <a:gd name="connsiteY3" fmla="*/ 813331 h 3217160"/>
              <a:gd name="connsiteX4" fmla="*/ 1974181 w 3519718"/>
              <a:gd name="connsiteY4" fmla="*/ 191030 h 3217160"/>
              <a:gd name="connsiteX5" fmla="*/ 2236119 w 3519718"/>
              <a:gd name="connsiteY5" fmla="*/ 826030 h 3217160"/>
              <a:gd name="connsiteX6" fmla="*/ 3099718 w 3519718"/>
              <a:gd name="connsiteY6" fmla="*/ 114830 h 3217160"/>
              <a:gd name="connsiteX7" fmla="*/ 2607593 w 3519718"/>
              <a:gd name="connsiteY7" fmla="*/ 1141942 h 3217160"/>
              <a:gd name="connsiteX8" fmla="*/ 3058445 w 3519718"/>
              <a:gd name="connsiteY8" fmla="*/ 1205443 h 3217160"/>
              <a:gd name="connsiteX9" fmla="*/ 2820320 w 3519718"/>
              <a:gd name="connsiteY9" fmla="*/ 1608668 h 3217160"/>
              <a:gd name="connsiteX10" fmla="*/ 3334670 w 3519718"/>
              <a:gd name="connsiteY10" fmla="*/ 1684868 h 3217160"/>
              <a:gd name="connsiteX11" fmla="*/ 3515646 w 3519718"/>
              <a:gd name="connsiteY11" fmla="*/ 1965855 h 3217160"/>
              <a:gd name="connsiteX12" fmla="*/ 3368006 w 3519718"/>
              <a:gd name="connsiteY12" fmla="*/ 2150005 h 3217160"/>
              <a:gd name="connsiteX13" fmla="*/ 2715547 w 3519718"/>
              <a:gd name="connsiteY13" fmla="*/ 2075393 h 3217160"/>
              <a:gd name="connsiteX14" fmla="*/ 3468022 w 3519718"/>
              <a:gd name="connsiteY14" fmla="*/ 3013605 h 3217160"/>
              <a:gd name="connsiteX15" fmla="*/ 2496472 w 3519718"/>
              <a:gd name="connsiteY15" fmla="*/ 2375429 h 3217160"/>
              <a:gd name="connsiteX16" fmla="*/ 2353597 w 3519718"/>
              <a:gd name="connsiteY16" fmla="*/ 2708804 h 3217160"/>
              <a:gd name="connsiteX17" fmla="*/ 1739231 w 3519718"/>
              <a:gd name="connsiteY17" fmla="*/ 2918355 h 3217160"/>
              <a:gd name="connsiteX18" fmla="*/ 1620172 w 3519718"/>
              <a:gd name="connsiteY18" fmla="*/ 2432579 h 3217160"/>
              <a:gd name="connsiteX19" fmla="*/ 848647 w 3519718"/>
              <a:gd name="connsiteY19" fmla="*/ 2842154 h 3217160"/>
              <a:gd name="connsiteX20" fmla="*/ 1315372 w 3519718"/>
              <a:gd name="connsiteY20" fmla="*/ 2051579 h 3217160"/>
              <a:gd name="connsiteX21" fmla="*/ 918 w 3519718"/>
              <a:gd name="connsiteY21" fmla="*/ 1778530 h 3217160"/>
              <a:gd name="connsiteX0" fmla="*/ 1049 w 3396024"/>
              <a:gd name="connsiteY0" fmla="*/ 1368955 h 3217160"/>
              <a:gd name="connsiteX1" fmla="*/ 1401225 w 3396024"/>
              <a:gd name="connsiteY1" fmla="*/ 1029231 h 3217160"/>
              <a:gd name="connsiteX2" fmla="*/ 944025 w 3396024"/>
              <a:gd name="connsiteY2" fmla="*/ 114830 h 3217160"/>
              <a:gd name="connsiteX3" fmla="*/ 1706025 w 3396024"/>
              <a:gd name="connsiteY3" fmla="*/ 813331 h 3217160"/>
              <a:gd name="connsiteX4" fmla="*/ 1850487 w 3396024"/>
              <a:gd name="connsiteY4" fmla="*/ 191030 h 3217160"/>
              <a:gd name="connsiteX5" fmla="*/ 2112425 w 3396024"/>
              <a:gd name="connsiteY5" fmla="*/ 826030 h 3217160"/>
              <a:gd name="connsiteX6" fmla="*/ 2976024 w 3396024"/>
              <a:gd name="connsiteY6" fmla="*/ 114830 h 3217160"/>
              <a:gd name="connsiteX7" fmla="*/ 2483899 w 3396024"/>
              <a:gd name="connsiteY7" fmla="*/ 1141942 h 3217160"/>
              <a:gd name="connsiteX8" fmla="*/ 2934751 w 3396024"/>
              <a:gd name="connsiteY8" fmla="*/ 1205443 h 3217160"/>
              <a:gd name="connsiteX9" fmla="*/ 2696626 w 3396024"/>
              <a:gd name="connsiteY9" fmla="*/ 1608668 h 3217160"/>
              <a:gd name="connsiteX10" fmla="*/ 3210976 w 3396024"/>
              <a:gd name="connsiteY10" fmla="*/ 1684868 h 3217160"/>
              <a:gd name="connsiteX11" fmla="*/ 3391952 w 3396024"/>
              <a:gd name="connsiteY11" fmla="*/ 1965855 h 3217160"/>
              <a:gd name="connsiteX12" fmla="*/ 3244312 w 3396024"/>
              <a:gd name="connsiteY12" fmla="*/ 2150005 h 3217160"/>
              <a:gd name="connsiteX13" fmla="*/ 2591853 w 3396024"/>
              <a:gd name="connsiteY13" fmla="*/ 2075393 h 3217160"/>
              <a:gd name="connsiteX14" fmla="*/ 3344328 w 3396024"/>
              <a:gd name="connsiteY14" fmla="*/ 3013605 h 3217160"/>
              <a:gd name="connsiteX15" fmla="*/ 2372778 w 3396024"/>
              <a:gd name="connsiteY15" fmla="*/ 2375429 h 3217160"/>
              <a:gd name="connsiteX16" fmla="*/ 2229903 w 3396024"/>
              <a:gd name="connsiteY16" fmla="*/ 2708804 h 3217160"/>
              <a:gd name="connsiteX17" fmla="*/ 1615537 w 3396024"/>
              <a:gd name="connsiteY17" fmla="*/ 2918355 h 3217160"/>
              <a:gd name="connsiteX18" fmla="*/ 1496478 w 3396024"/>
              <a:gd name="connsiteY18" fmla="*/ 2432579 h 3217160"/>
              <a:gd name="connsiteX19" fmla="*/ 724953 w 3396024"/>
              <a:gd name="connsiteY19" fmla="*/ 2842154 h 3217160"/>
              <a:gd name="connsiteX20" fmla="*/ 1191678 w 3396024"/>
              <a:gd name="connsiteY20" fmla="*/ 2051579 h 3217160"/>
              <a:gd name="connsiteX21" fmla="*/ 1049 w 3396024"/>
              <a:gd name="connsiteY21" fmla="*/ 1368955 h 3217160"/>
              <a:gd name="connsiteX0" fmla="*/ 25225 w 3420200"/>
              <a:gd name="connsiteY0" fmla="*/ 1368955 h 3217160"/>
              <a:gd name="connsiteX1" fmla="*/ 1425401 w 3420200"/>
              <a:gd name="connsiteY1" fmla="*/ 1029231 h 3217160"/>
              <a:gd name="connsiteX2" fmla="*/ 968201 w 3420200"/>
              <a:gd name="connsiteY2" fmla="*/ 114830 h 3217160"/>
              <a:gd name="connsiteX3" fmla="*/ 1730201 w 3420200"/>
              <a:gd name="connsiteY3" fmla="*/ 813331 h 3217160"/>
              <a:gd name="connsiteX4" fmla="*/ 1874663 w 3420200"/>
              <a:gd name="connsiteY4" fmla="*/ 191030 h 3217160"/>
              <a:gd name="connsiteX5" fmla="*/ 2136601 w 3420200"/>
              <a:gd name="connsiteY5" fmla="*/ 826030 h 3217160"/>
              <a:gd name="connsiteX6" fmla="*/ 3000200 w 3420200"/>
              <a:gd name="connsiteY6" fmla="*/ 114830 h 3217160"/>
              <a:gd name="connsiteX7" fmla="*/ 2508075 w 3420200"/>
              <a:gd name="connsiteY7" fmla="*/ 1141942 h 3217160"/>
              <a:gd name="connsiteX8" fmla="*/ 2958927 w 3420200"/>
              <a:gd name="connsiteY8" fmla="*/ 1205443 h 3217160"/>
              <a:gd name="connsiteX9" fmla="*/ 2720802 w 3420200"/>
              <a:gd name="connsiteY9" fmla="*/ 1608668 h 3217160"/>
              <a:gd name="connsiteX10" fmla="*/ 3235152 w 3420200"/>
              <a:gd name="connsiteY10" fmla="*/ 1684868 h 3217160"/>
              <a:gd name="connsiteX11" fmla="*/ 3416128 w 3420200"/>
              <a:gd name="connsiteY11" fmla="*/ 1965855 h 3217160"/>
              <a:gd name="connsiteX12" fmla="*/ 3268488 w 3420200"/>
              <a:gd name="connsiteY12" fmla="*/ 2150005 h 3217160"/>
              <a:gd name="connsiteX13" fmla="*/ 2616029 w 3420200"/>
              <a:gd name="connsiteY13" fmla="*/ 2075393 h 3217160"/>
              <a:gd name="connsiteX14" fmla="*/ 3368504 w 3420200"/>
              <a:gd name="connsiteY14" fmla="*/ 3013605 h 3217160"/>
              <a:gd name="connsiteX15" fmla="*/ 2396954 w 3420200"/>
              <a:gd name="connsiteY15" fmla="*/ 2375429 h 3217160"/>
              <a:gd name="connsiteX16" fmla="*/ 2254079 w 3420200"/>
              <a:gd name="connsiteY16" fmla="*/ 2708804 h 3217160"/>
              <a:gd name="connsiteX17" fmla="*/ 1639713 w 3420200"/>
              <a:gd name="connsiteY17" fmla="*/ 2918355 h 3217160"/>
              <a:gd name="connsiteX18" fmla="*/ 1520654 w 3420200"/>
              <a:gd name="connsiteY18" fmla="*/ 2432579 h 3217160"/>
              <a:gd name="connsiteX19" fmla="*/ 749129 w 3420200"/>
              <a:gd name="connsiteY19" fmla="*/ 2842154 h 3217160"/>
              <a:gd name="connsiteX20" fmla="*/ 1215854 w 3420200"/>
              <a:gd name="connsiteY20" fmla="*/ 2051579 h 3217160"/>
              <a:gd name="connsiteX21" fmla="*/ 25225 w 3420200"/>
              <a:gd name="connsiteY21" fmla="*/ 1368955 h 3217160"/>
              <a:gd name="connsiteX0" fmla="*/ 4277 w 3399252"/>
              <a:gd name="connsiteY0" fmla="*/ 1368955 h 3217160"/>
              <a:gd name="connsiteX1" fmla="*/ 1404453 w 3399252"/>
              <a:gd name="connsiteY1" fmla="*/ 1029231 h 3217160"/>
              <a:gd name="connsiteX2" fmla="*/ 947253 w 3399252"/>
              <a:gd name="connsiteY2" fmla="*/ 114830 h 3217160"/>
              <a:gd name="connsiteX3" fmla="*/ 1709253 w 3399252"/>
              <a:gd name="connsiteY3" fmla="*/ 813331 h 3217160"/>
              <a:gd name="connsiteX4" fmla="*/ 1853715 w 3399252"/>
              <a:gd name="connsiteY4" fmla="*/ 191030 h 3217160"/>
              <a:gd name="connsiteX5" fmla="*/ 2115653 w 3399252"/>
              <a:gd name="connsiteY5" fmla="*/ 826030 h 3217160"/>
              <a:gd name="connsiteX6" fmla="*/ 2979252 w 3399252"/>
              <a:gd name="connsiteY6" fmla="*/ 114830 h 3217160"/>
              <a:gd name="connsiteX7" fmla="*/ 2487127 w 3399252"/>
              <a:gd name="connsiteY7" fmla="*/ 1141942 h 3217160"/>
              <a:gd name="connsiteX8" fmla="*/ 2937979 w 3399252"/>
              <a:gd name="connsiteY8" fmla="*/ 1205443 h 3217160"/>
              <a:gd name="connsiteX9" fmla="*/ 2699854 w 3399252"/>
              <a:gd name="connsiteY9" fmla="*/ 1608668 h 3217160"/>
              <a:gd name="connsiteX10" fmla="*/ 3214204 w 3399252"/>
              <a:gd name="connsiteY10" fmla="*/ 1684868 h 3217160"/>
              <a:gd name="connsiteX11" fmla="*/ 3395180 w 3399252"/>
              <a:gd name="connsiteY11" fmla="*/ 1965855 h 3217160"/>
              <a:gd name="connsiteX12" fmla="*/ 3247540 w 3399252"/>
              <a:gd name="connsiteY12" fmla="*/ 2150005 h 3217160"/>
              <a:gd name="connsiteX13" fmla="*/ 2595081 w 3399252"/>
              <a:gd name="connsiteY13" fmla="*/ 2075393 h 3217160"/>
              <a:gd name="connsiteX14" fmla="*/ 3347556 w 3399252"/>
              <a:gd name="connsiteY14" fmla="*/ 3013605 h 3217160"/>
              <a:gd name="connsiteX15" fmla="*/ 2376006 w 3399252"/>
              <a:gd name="connsiteY15" fmla="*/ 2375429 h 3217160"/>
              <a:gd name="connsiteX16" fmla="*/ 2233131 w 3399252"/>
              <a:gd name="connsiteY16" fmla="*/ 2708804 h 3217160"/>
              <a:gd name="connsiteX17" fmla="*/ 1618765 w 3399252"/>
              <a:gd name="connsiteY17" fmla="*/ 2918355 h 3217160"/>
              <a:gd name="connsiteX18" fmla="*/ 1499706 w 3399252"/>
              <a:gd name="connsiteY18" fmla="*/ 2432579 h 3217160"/>
              <a:gd name="connsiteX19" fmla="*/ 728181 w 3399252"/>
              <a:gd name="connsiteY19" fmla="*/ 2842154 h 3217160"/>
              <a:gd name="connsiteX20" fmla="*/ 1194906 w 3399252"/>
              <a:gd name="connsiteY20" fmla="*/ 2051579 h 3217160"/>
              <a:gd name="connsiteX21" fmla="*/ 975831 w 3399252"/>
              <a:gd name="connsiteY21" fmla="*/ 1708679 h 3217160"/>
              <a:gd name="connsiteX22" fmla="*/ 4277 w 3399252"/>
              <a:gd name="connsiteY22" fmla="*/ 1368955 h 3217160"/>
              <a:gd name="connsiteX0" fmla="*/ 10890 w 3405865"/>
              <a:gd name="connsiteY0" fmla="*/ 1368955 h 3217160"/>
              <a:gd name="connsiteX1" fmla="*/ 1411066 w 3405865"/>
              <a:gd name="connsiteY1" fmla="*/ 1029231 h 3217160"/>
              <a:gd name="connsiteX2" fmla="*/ 953866 w 3405865"/>
              <a:gd name="connsiteY2" fmla="*/ 114830 h 3217160"/>
              <a:gd name="connsiteX3" fmla="*/ 1715866 w 3405865"/>
              <a:gd name="connsiteY3" fmla="*/ 813331 h 3217160"/>
              <a:gd name="connsiteX4" fmla="*/ 1860328 w 3405865"/>
              <a:gd name="connsiteY4" fmla="*/ 191030 h 3217160"/>
              <a:gd name="connsiteX5" fmla="*/ 2122266 w 3405865"/>
              <a:gd name="connsiteY5" fmla="*/ 826030 h 3217160"/>
              <a:gd name="connsiteX6" fmla="*/ 2985865 w 3405865"/>
              <a:gd name="connsiteY6" fmla="*/ 114830 h 3217160"/>
              <a:gd name="connsiteX7" fmla="*/ 2493740 w 3405865"/>
              <a:gd name="connsiteY7" fmla="*/ 1141942 h 3217160"/>
              <a:gd name="connsiteX8" fmla="*/ 2944592 w 3405865"/>
              <a:gd name="connsiteY8" fmla="*/ 1205443 h 3217160"/>
              <a:gd name="connsiteX9" fmla="*/ 2706467 w 3405865"/>
              <a:gd name="connsiteY9" fmla="*/ 1608668 h 3217160"/>
              <a:gd name="connsiteX10" fmla="*/ 3220817 w 3405865"/>
              <a:gd name="connsiteY10" fmla="*/ 1684868 h 3217160"/>
              <a:gd name="connsiteX11" fmla="*/ 3401793 w 3405865"/>
              <a:gd name="connsiteY11" fmla="*/ 1965855 h 3217160"/>
              <a:gd name="connsiteX12" fmla="*/ 3254153 w 3405865"/>
              <a:gd name="connsiteY12" fmla="*/ 2150005 h 3217160"/>
              <a:gd name="connsiteX13" fmla="*/ 2601694 w 3405865"/>
              <a:gd name="connsiteY13" fmla="*/ 2075393 h 3217160"/>
              <a:gd name="connsiteX14" fmla="*/ 3354169 w 3405865"/>
              <a:gd name="connsiteY14" fmla="*/ 3013605 h 3217160"/>
              <a:gd name="connsiteX15" fmla="*/ 2382619 w 3405865"/>
              <a:gd name="connsiteY15" fmla="*/ 2375429 h 3217160"/>
              <a:gd name="connsiteX16" fmla="*/ 2239744 w 3405865"/>
              <a:gd name="connsiteY16" fmla="*/ 2708804 h 3217160"/>
              <a:gd name="connsiteX17" fmla="*/ 1625378 w 3405865"/>
              <a:gd name="connsiteY17" fmla="*/ 2918355 h 3217160"/>
              <a:gd name="connsiteX18" fmla="*/ 1506319 w 3405865"/>
              <a:gd name="connsiteY18" fmla="*/ 2432579 h 3217160"/>
              <a:gd name="connsiteX19" fmla="*/ 734794 w 3405865"/>
              <a:gd name="connsiteY19" fmla="*/ 2842154 h 3217160"/>
              <a:gd name="connsiteX20" fmla="*/ 1201519 w 3405865"/>
              <a:gd name="connsiteY20" fmla="*/ 2051579 h 3217160"/>
              <a:gd name="connsiteX21" fmla="*/ 982444 w 3405865"/>
              <a:gd name="connsiteY21" fmla="*/ 1708679 h 3217160"/>
              <a:gd name="connsiteX22" fmla="*/ 10890 w 3405865"/>
              <a:gd name="connsiteY22" fmla="*/ 1368955 h 3217160"/>
              <a:gd name="connsiteX0" fmla="*/ 10788 w 3405763"/>
              <a:gd name="connsiteY0" fmla="*/ 1368955 h 3217160"/>
              <a:gd name="connsiteX1" fmla="*/ 1410964 w 3405763"/>
              <a:gd name="connsiteY1" fmla="*/ 1029231 h 3217160"/>
              <a:gd name="connsiteX2" fmla="*/ 953764 w 3405763"/>
              <a:gd name="connsiteY2" fmla="*/ 114830 h 3217160"/>
              <a:gd name="connsiteX3" fmla="*/ 1715764 w 3405763"/>
              <a:gd name="connsiteY3" fmla="*/ 813331 h 3217160"/>
              <a:gd name="connsiteX4" fmla="*/ 1860226 w 3405763"/>
              <a:gd name="connsiteY4" fmla="*/ 191030 h 3217160"/>
              <a:gd name="connsiteX5" fmla="*/ 2122164 w 3405763"/>
              <a:gd name="connsiteY5" fmla="*/ 826030 h 3217160"/>
              <a:gd name="connsiteX6" fmla="*/ 2985763 w 3405763"/>
              <a:gd name="connsiteY6" fmla="*/ 114830 h 3217160"/>
              <a:gd name="connsiteX7" fmla="*/ 2493638 w 3405763"/>
              <a:gd name="connsiteY7" fmla="*/ 1141942 h 3217160"/>
              <a:gd name="connsiteX8" fmla="*/ 2944490 w 3405763"/>
              <a:gd name="connsiteY8" fmla="*/ 1205443 h 3217160"/>
              <a:gd name="connsiteX9" fmla="*/ 2706365 w 3405763"/>
              <a:gd name="connsiteY9" fmla="*/ 1608668 h 3217160"/>
              <a:gd name="connsiteX10" fmla="*/ 3220715 w 3405763"/>
              <a:gd name="connsiteY10" fmla="*/ 1684868 h 3217160"/>
              <a:gd name="connsiteX11" fmla="*/ 3401691 w 3405763"/>
              <a:gd name="connsiteY11" fmla="*/ 1965855 h 3217160"/>
              <a:gd name="connsiteX12" fmla="*/ 3254051 w 3405763"/>
              <a:gd name="connsiteY12" fmla="*/ 2150005 h 3217160"/>
              <a:gd name="connsiteX13" fmla="*/ 2601592 w 3405763"/>
              <a:gd name="connsiteY13" fmla="*/ 2075393 h 3217160"/>
              <a:gd name="connsiteX14" fmla="*/ 3354067 w 3405763"/>
              <a:gd name="connsiteY14" fmla="*/ 3013605 h 3217160"/>
              <a:gd name="connsiteX15" fmla="*/ 2382517 w 3405763"/>
              <a:gd name="connsiteY15" fmla="*/ 2375429 h 3217160"/>
              <a:gd name="connsiteX16" fmla="*/ 2239642 w 3405763"/>
              <a:gd name="connsiteY16" fmla="*/ 2708804 h 3217160"/>
              <a:gd name="connsiteX17" fmla="*/ 1625276 w 3405763"/>
              <a:gd name="connsiteY17" fmla="*/ 2918355 h 3217160"/>
              <a:gd name="connsiteX18" fmla="*/ 1506217 w 3405763"/>
              <a:gd name="connsiteY18" fmla="*/ 2432579 h 3217160"/>
              <a:gd name="connsiteX19" fmla="*/ 734692 w 3405763"/>
              <a:gd name="connsiteY19" fmla="*/ 2842154 h 3217160"/>
              <a:gd name="connsiteX20" fmla="*/ 1201417 w 3405763"/>
              <a:gd name="connsiteY20" fmla="*/ 2051579 h 3217160"/>
              <a:gd name="connsiteX21" fmla="*/ 982342 w 3405763"/>
              <a:gd name="connsiteY21" fmla="*/ 1708679 h 3217160"/>
              <a:gd name="connsiteX22" fmla="*/ 10788 w 3405763"/>
              <a:gd name="connsiteY22" fmla="*/ 1368955 h 3217160"/>
              <a:gd name="connsiteX0" fmla="*/ 10788 w 3405763"/>
              <a:gd name="connsiteY0" fmla="*/ 1368955 h 3217160"/>
              <a:gd name="connsiteX1" fmla="*/ 1410964 w 3405763"/>
              <a:gd name="connsiteY1" fmla="*/ 1029231 h 3217160"/>
              <a:gd name="connsiteX2" fmla="*/ 953764 w 3405763"/>
              <a:gd name="connsiteY2" fmla="*/ 114830 h 3217160"/>
              <a:gd name="connsiteX3" fmla="*/ 1715764 w 3405763"/>
              <a:gd name="connsiteY3" fmla="*/ 813331 h 3217160"/>
              <a:gd name="connsiteX4" fmla="*/ 1860226 w 3405763"/>
              <a:gd name="connsiteY4" fmla="*/ 191030 h 3217160"/>
              <a:gd name="connsiteX5" fmla="*/ 2122164 w 3405763"/>
              <a:gd name="connsiteY5" fmla="*/ 826030 h 3217160"/>
              <a:gd name="connsiteX6" fmla="*/ 2985763 w 3405763"/>
              <a:gd name="connsiteY6" fmla="*/ 114830 h 3217160"/>
              <a:gd name="connsiteX7" fmla="*/ 2493638 w 3405763"/>
              <a:gd name="connsiteY7" fmla="*/ 1141942 h 3217160"/>
              <a:gd name="connsiteX8" fmla="*/ 2944490 w 3405763"/>
              <a:gd name="connsiteY8" fmla="*/ 1205443 h 3217160"/>
              <a:gd name="connsiteX9" fmla="*/ 2706365 w 3405763"/>
              <a:gd name="connsiteY9" fmla="*/ 1608668 h 3217160"/>
              <a:gd name="connsiteX10" fmla="*/ 3220715 w 3405763"/>
              <a:gd name="connsiteY10" fmla="*/ 1684868 h 3217160"/>
              <a:gd name="connsiteX11" fmla="*/ 3401691 w 3405763"/>
              <a:gd name="connsiteY11" fmla="*/ 1965855 h 3217160"/>
              <a:gd name="connsiteX12" fmla="*/ 3254051 w 3405763"/>
              <a:gd name="connsiteY12" fmla="*/ 2150005 h 3217160"/>
              <a:gd name="connsiteX13" fmla="*/ 2601592 w 3405763"/>
              <a:gd name="connsiteY13" fmla="*/ 2075393 h 3217160"/>
              <a:gd name="connsiteX14" fmla="*/ 3354067 w 3405763"/>
              <a:gd name="connsiteY14" fmla="*/ 3013605 h 3217160"/>
              <a:gd name="connsiteX15" fmla="*/ 2382517 w 3405763"/>
              <a:gd name="connsiteY15" fmla="*/ 2375429 h 3217160"/>
              <a:gd name="connsiteX16" fmla="*/ 2239642 w 3405763"/>
              <a:gd name="connsiteY16" fmla="*/ 2708804 h 3217160"/>
              <a:gd name="connsiteX17" fmla="*/ 1625276 w 3405763"/>
              <a:gd name="connsiteY17" fmla="*/ 2918355 h 3217160"/>
              <a:gd name="connsiteX18" fmla="*/ 1506217 w 3405763"/>
              <a:gd name="connsiteY18" fmla="*/ 2432579 h 3217160"/>
              <a:gd name="connsiteX19" fmla="*/ 734692 w 3405763"/>
              <a:gd name="connsiteY19" fmla="*/ 2842154 h 3217160"/>
              <a:gd name="connsiteX20" fmla="*/ 1201417 w 3405763"/>
              <a:gd name="connsiteY20" fmla="*/ 2051579 h 3217160"/>
              <a:gd name="connsiteX21" fmla="*/ 982342 w 3405763"/>
              <a:gd name="connsiteY21" fmla="*/ 1708679 h 3217160"/>
              <a:gd name="connsiteX22" fmla="*/ 10788 w 3405763"/>
              <a:gd name="connsiteY22" fmla="*/ 1368955 h 3217160"/>
              <a:gd name="connsiteX0" fmla="*/ 10788 w 3405763"/>
              <a:gd name="connsiteY0" fmla="*/ 1368955 h 3217160"/>
              <a:gd name="connsiteX1" fmla="*/ 1410964 w 3405763"/>
              <a:gd name="connsiteY1" fmla="*/ 1029231 h 3217160"/>
              <a:gd name="connsiteX2" fmla="*/ 953764 w 3405763"/>
              <a:gd name="connsiteY2" fmla="*/ 114830 h 3217160"/>
              <a:gd name="connsiteX3" fmla="*/ 1715764 w 3405763"/>
              <a:gd name="connsiteY3" fmla="*/ 813331 h 3217160"/>
              <a:gd name="connsiteX4" fmla="*/ 1860226 w 3405763"/>
              <a:gd name="connsiteY4" fmla="*/ 191030 h 3217160"/>
              <a:gd name="connsiteX5" fmla="*/ 2122164 w 3405763"/>
              <a:gd name="connsiteY5" fmla="*/ 826030 h 3217160"/>
              <a:gd name="connsiteX6" fmla="*/ 2985763 w 3405763"/>
              <a:gd name="connsiteY6" fmla="*/ 114830 h 3217160"/>
              <a:gd name="connsiteX7" fmla="*/ 2493638 w 3405763"/>
              <a:gd name="connsiteY7" fmla="*/ 1141942 h 3217160"/>
              <a:gd name="connsiteX8" fmla="*/ 2944490 w 3405763"/>
              <a:gd name="connsiteY8" fmla="*/ 1205443 h 3217160"/>
              <a:gd name="connsiteX9" fmla="*/ 2706365 w 3405763"/>
              <a:gd name="connsiteY9" fmla="*/ 1608668 h 3217160"/>
              <a:gd name="connsiteX10" fmla="*/ 3220715 w 3405763"/>
              <a:gd name="connsiteY10" fmla="*/ 1684868 h 3217160"/>
              <a:gd name="connsiteX11" fmla="*/ 3401691 w 3405763"/>
              <a:gd name="connsiteY11" fmla="*/ 1965855 h 3217160"/>
              <a:gd name="connsiteX12" fmla="*/ 3254051 w 3405763"/>
              <a:gd name="connsiteY12" fmla="*/ 2150005 h 3217160"/>
              <a:gd name="connsiteX13" fmla="*/ 2601592 w 3405763"/>
              <a:gd name="connsiteY13" fmla="*/ 2075393 h 3217160"/>
              <a:gd name="connsiteX14" fmla="*/ 3354067 w 3405763"/>
              <a:gd name="connsiteY14" fmla="*/ 3013605 h 3217160"/>
              <a:gd name="connsiteX15" fmla="*/ 2382517 w 3405763"/>
              <a:gd name="connsiteY15" fmla="*/ 2375429 h 3217160"/>
              <a:gd name="connsiteX16" fmla="*/ 2239642 w 3405763"/>
              <a:gd name="connsiteY16" fmla="*/ 2708804 h 3217160"/>
              <a:gd name="connsiteX17" fmla="*/ 1625276 w 3405763"/>
              <a:gd name="connsiteY17" fmla="*/ 2918355 h 3217160"/>
              <a:gd name="connsiteX18" fmla="*/ 1506217 w 3405763"/>
              <a:gd name="connsiteY18" fmla="*/ 2432579 h 3217160"/>
              <a:gd name="connsiteX19" fmla="*/ 734692 w 3405763"/>
              <a:gd name="connsiteY19" fmla="*/ 2842154 h 3217160"/>
              <a:gd name="connsiteX20" fmla="*/ 1201417 w 3405763"/>
              <a:gd name="connsiteY20" fmla="*/ 2051579 h 3217160"/>
              <a:gd name="connsiteX21" fmla="*/ 820418 w 3405763"/>
              <a:gd name="connsiteY21" fmla="*/ 2042054 h 3217160"/>
              <a:gd name="connsiteX22" fmla="*/ 982342 w 3405763"/>
              <a:gd name="connsiteY22" fmla="*/ 1708679 h 3217160"/>
              <a:gd name="connsiteX23" fmla="*/ 10788 w 3405763"/>
              <a:gd name="connsiteY23" fmla="*/ 1368955 h 3217160"/>
              <a:gd name="connsiteX0" fmla="*/ 10788 w 3405763"/>
              <a:gd name="connsiteY0" fmla="*/ 1368955 h 3217160"/>
              <a:gd name="connsiteX1" fmla="*/ 1410964 w 3405763"/>
              <a:gd name="connsiteY1" fmla="*/ 1029231 h 3217160"/>
              <a:gd name="connsiteX2" fmla="*/ 953764 w 3405763"/>
              <a:gd name="connsiteY2" fmla="*/ 114830 h 3217160"/>
              <a:gd name="connsiteX3" fmla="*/ 1715764 w 3405763"/>
              <a:gd name="connsiteY3" fmla="*/ 813331 h 3217160"/>
              <a:gd name="connsiteX4" fmla="*/ 1860226 w 3405763"/>
              <a:gd name="connsiteY4" fmla="*/ 191030 h 3217160"/>
              <a:gd name="connsiteX5" fmla="*/ 2122164 w 3405763"/>
              <a:gd name="connsiteY5" fmla="*/ 826030 h 3217160"/>
              <a:gd name="connsiteX6" fmla="*/ 2985763 w 3405763"/>
              <a:gd name="connsiteY6" fmla="*/ 114830 h 3217160"/>
              <a:gd name="connsiteX7" fmla="*/ 2493638 w 3405763"/>
              <a:gd name="connsiteY7" fmla="*/ 1141942 h 3217160"/>
              <a:gd name="connsiteX8" fmla="*/ 2944490 w 3405763"/>
              <a:gd name="connsiteY8" fmla="*/ 1205443 h 3217160"/>
              <a:gd name="connsiteX9" fmla="*/ 2706365 w 3405763"/>
              <a:gd name="connsiteY9" fmla="*/ 1608668 h 3217160"/>
              <a:gd name="connsiteX10" fmla="*/ 3220715 w 3405763"/>
              <a:gd name="connsiteY10" fmla="*/ 1684868 h 3217160"/>
              <a:gd name="connsiteX11" fmla="*/ 3401691 w 3405763"/>
              <a:gd name="connsiteY11" fmla="*/ 1965855 h 3217160"/>
              <a:gd name="connsiteX12" fmla="*/ 3254051 w 3405763"/>
              <a:gd name="connsiteY12" fmla="*/ 2150005 h 3217160"/>
              <a:gd name="connsiteX13" fmla="*/ 2601592 w 3405763"/>
              <a:gd name="connsiteY13" fmla="*/ 2075393 h 3217160"/>
              <a:gd name="connsiteX14" fmla="*/ 3354067 w 3405763"/>
              <a:gd name="connsiteY14" fmla="*/ 3013605 h 3217160"/>
              <a:gd name="connsiteX15" fmla="*/ 2382517 w 3405763"/>
              <a:gd name="connsiteY15" fmla="*/ 2375429 h 3217160"/>
              <a:gd name="connsiteX16" fmla="*/ 2239642 w 3405763"/>
              <a:gd name="connsiteY16" fmla="*/ 2708804 h 3217160"/>
              <a:gd name="connsiteX17" fmla="*/ 1625276 w 3405763"/>
              <a:gd name="connsiteY17" fmla="*/ 2918355 h 3217160"/>
              <a:gd name="connsiteX18" fmla="*/ 1506217 w 3405763"/>
              <a:gd name="connsiteY18" fmla="*/ 2432579 h 3217160"/>
              <a:gd name="connsiteX19" fmla="*/ 734692 w 3405763"/>
              <a:gd name="connsiteY19" fmla="*/ 2842154 h 3217160"/>
              <a:gd name="connsiteX20" fmla="*/ 1201417 w 3405763"/>
              <a:gd name="connsiteY20" fmla="*/ 2051579 h 3217160"/>
              <a:gd name="connsiteX21" fmla="*/ 820418 w 3405763"/>
              <a:gd name="connsiteY21" fmla="*/ 2042054 h 3217160"/>
              <a:gd name="connsiteX22" fmla="*/ 982342 w 3405763"/>
              <a:gd name="connsiteY22" fmla="*/ 1708679 h 3217160"/>
              <a:gd name="connsiteX23" fmla="*/ 10788 w 3405763"/>
              <a:gd name="connsiteY23" fmla="*/ 1368955 h 3217160"/>
              <a:gd name="connsiteX0" fmla="*/ 10788 w 3405763"/>
              <a:gd name="connsiteY0" fmla="*/ 1368955 h 3217160"/>
              <a:gd name="connsiteX1" fmla="*/ 1410964 w 3405763"/>
              <a:gd name="connsiteY1" fmla="*/ 1029231 h 3217160"/>
              <a:gd name="connsiteX2" fmla="*/ 953764 w 3405763"/>
              <a:gd name="connsiteY2" fmla="*/ 114830 h 3217160"/>
              <a:gd name="connsiteX3" fmla="*/ 1715764 w 3405763"/>
              <a:gd name="connsiteY3" fmla="*/ 813331 h 3217160"/>
              <a:gd name="connsiteX4" fmla="*/ 1860226 w 3405763"/>
              <a:gd name="connsiteY4" fmla="*/ 191030 h 3217160"/>
              <a:gd name="connsiteX5" fmla="*/ 2122164 w 3405763"/>
              <a:gd name="connsiteY5" fmla="*/ 826030 h 3217160"/>
              <a:gd name="connsiteX6" fmla="*/ 2985763 w 3405763"/>
              <a:gd name="connsiteY6" fmla="*/ 114830 h 3217160"/>
              <a:gd name="connsiteX7" fmla="*/ 2493638 w 3405763"/>
              <a:gd name="connsiteY7" fmla="*/ 1141942 h 3217160"/>
              <a:gd name="connsiteX8" fmla="*/ 2944490 w 3405763"/>
              <a:gd name="connsiteY8" fmla="*/ 1205443 h 3217160"/>
              <a:gd name="connsiteX9" fmla="*/ 2706365 w 3405763"/>
              <a:gd name="connsiteY9" fmla="*/ 1608668 h 3217160"/>
              <a:gd name="connsiteX10" fmla="*/ 3220715 w 3405763"/>
              <a:gd name="connsiteY10" fmla="*/ 1684868 h 3217160"/>
              <a:gd name="connsiteX11" fmla="*/ 3401691 w 3405763"/>
              <a:gd name="connsiteY11" fmla="*/ 1965855 h 3217160"/>
              <a:gd name="connsiteX12" fmla="*/ 3254051 w 3405763"/>
              <a:gd name="connsiteY12" fmla="*/ 2150005 h 3217160"/>
              <a:gd name="connsiteX13" fmla="*/ 2601592 w 3405763"/>
              <a:gd name="connsiteY13" fmla="*/ 2075393 h 3217160"/>
              <a:gd name="connsiteX14" fmla="*/ 3354067 w 3405763"/>
              <a:gd name="connsiteY14" fmla="*/ 3013605 h 3217160"/>
              <a:gd name="connsiteX15" fmla="*/ 2382517 w 3405763"/>
              <a:gd name="connsiteY15" fmla="*/ 2375429 h 3217160"/>
              <a:gd name="connsiteX16" fmla="*/ 2239642 w 3405763"/>
              <a:gd name="connsiteY16" fmla="*/ 2708804 h 3217160"/>
              <a:gd name="connsiteX17" fmla="*/ 1625276 w 3405763"/>
              <a:gd name="connsiteY17" fmla="*/ 2918355 h 3217160"/>
              <a:gd name="connsiteX18" fmla="*/ 1506217 w 3405763"/>
              <a:gd name="connsiteY18" fmla="*/ 2432579 h 3217160"/>
              <a:gd name="connsiteX19" fmla="*/ 734692 w 3405763"/>
              <a:gd name="connsiteY19" fmla="*/ 2842154 h 3217160"/>
              <a:gd name="connsiteX20" fmla="*/ 1201417 w 3405763"/>
              <a:gd name="connsiteY20" fmla="*/ 2051579 h 3217160"/>
              <a:gd name="connsiteX21" fmla="*/ 820418 w 3405763"/>
              <a:gd name="connsiteY21" fmla="*/ 2042054 h 3217160"/>
              <a:gd name="connsiteX22" fmla="*/ 982342 w 3405763"/>
              <a:gd name="connsiteY22" fmla="*/ 1708679 h 3217160"/>
              <a:gd name="connsiteX23" fmla="*/ 10788 w 3405763"/>
              <a:gd name="connsiteY23" fmla="*/ 1368955 h 3217160"/>
              <a:gd name="connsiteX0" fmla="*/ 5340 w 3400315"/>
              <a:gd name="connsiteY0" fmla="*/ 1368955 h 3217160"/>
              <a:gd name="connsiteX1" fmla="*/ 1405516 w 3400315"/>
              <a:gd name="connsiteY1" fmla="*/ 1029231 h 3217160"/>
              <a:gd name="connsiteX2" fmla="*/ 948316 w 3400315"/>
              <a:gd name="connsiteY2" fmla="*/ 114830 h 3217160"/>
              <a:gd name="connsiteX3" fmla="*/ 1710316 w 3400315"/>
              <a:gd name="connsiteY3" fmla="*/ 813331 h 3217160"/>
              <a:gd name="connsiteX4" fmla="*/ 1854778 w 3400315"/>
              <a:gd name="connsiteY4" fmla="*/ 191030 h 3217160"/>
              <a:gd name="connsiteX5" fmla="*/ 2116716 w 3400315"/>
              <a:gd name="connsiteY5" fmla="*/ 826030 h 3217160"/>
              <a:gd name="connsiteX6" fmla="*/ 2980315 w 3400315"/>
              <a:gd name="connsiteY6" fmla="*/ 114830 h 3217160"/>
              <a:gd name="connsiteX7" fmla="*/ 2488190 w 3400315"/>
              <a:gd name="connsiteY7" fmla="*/ 1141942 h 3217160"/>
              <a:gd name="connsiteX8" fmla="*/ 2939042 w 3400315"/>
              <a:gd name="connsiteY8" fmla="*/ 1205443 h 3217160"/>
              <a:gd name="connsiteX9" fmla="*/ 2700917 w 3400315"/>
              <a:gd name="connsiteY9" fmla="*/ 1608668 h 3217160"/>
              <a:gd name="connsiteX10" fmla="*/ 3215267 w 3400315"/>
              <a:gd name="connsiteY10" fmla="*/ 1684868 h 3217160"/>
              <a:gd name="connsiteX11" fmla="*/ 3396243 w 3400315"/>
              <a:gd name="connsiteY11" fmla="*/ 1965855 h 3217160"/>
              <a:gd name="connsiteX12" fmla="*/ 3248603 w 3400315"/>
              <a:gd name="connsiteY12" fmla="*/ 2150005 h 3217160"/>
              <a:gd name="connsiteX13" fmla="*/ 2596144 w 3400315"/>
              <a:gd name="connsiteY13" fmla="*/ 2075393 h 3217160"/>
              <a:gd name="connsiteX14" fmla="*/ 3348619 w 3400315"/>
              <a:gd name="connsiteY14" fmla="*/ 3013605 h 3217160"/>
              <a:gd name="connsiteX15" fmla="*/ 2377069 w 3400315"/>
              <a:gd name="connsiteY15" fmla="*/ 2375429 h 3217160"/>
              <a:gd name="connsiteX16" fmla="*/ 2234194 w 3400315"/>
              <a:gd name="connsiteY16" fmla="*/ 2708804 h 3217160"/>
              <a:gd name="connsiteX17" fmla="*/ 1619828 w 3400315"/>
              <a:gd name="connsiteY17" fmla="*/ 2918355 h 3217160"/>
              <a:gd name="connsiteX18" fmla="*/ 1500769 w 3400315"/>
              <a:gd name="connsiteY18" fmla="*/ 2432579 h 3217160"/>
              <a:gd name="connsiteX19" fmla="*/ 729244 w 3400315"/>
              <a:gd name="connsiteY19" fmla="*/ 2842154 h 3217160"/>
              <a:gd name="connsiteX20" fmla="*/ 1195969 w 3400315"/>
              <a:gd name="connsiteY20" fmla="*/ 2051579 h 3217160"/>
              <a:gd name="connsiteX21" fmla="*/ 814970 w 3400315"/>
              <a:gd name="connsiteY21" fmla="*/ 2042054 h 3217160"/>
              <a:gd name="connsiteX22" fmla="*/ 976894 w 3400315"/>
              <a:gd name="connsiteY22" fmla="*/ 1708679 h 3217160"/>
              <a:gd name="connsiteX23" fmla="*/ 5340 w 3400315"/>
              <a:gd name="connsiteY23" fmla="*/ 1368955 h 3217160"/>
              <a:gd name="connsiteX0" fmla="*/ 6148 w 3401123"/>
              <a:gd name="connsiteY0" fmla="*/ 1368955 h 3217160"/>
              <a:gd name="connsiteX1" fmla="*/ 1406324 w 3401123"/>
              <a:gd name="connsiteY1" fmla="*/ 1029231 h 3217160"/>
              <a:gd name="connsiteX2" fmla="*/ 949124 w 3401123"/>
              <a:gd name="connsiteY2" fmla="*/ 114830 h 3217160"/>
              <a:gd name="connsiteX3" fmla="*/ 1711124 w 3401123"/>
              <a:gd name="connsiteY3" fmla="*/ 813331 h 3217160"/>
              <a:gd name="connsiteX4" fmla="*/ 1855586 w 3401123"/>
              <a:gd name="connsiteY4" fmla="*/ 191030 h 3217160"/>
              <a:gd name="connsiteX5" fmla="*/ 2117524 w 3401123"/>
              <a:gd name="connsiteY5" fmla="*/ 826030 h 3217160"/>
              <a:gd name="connsiteX6" fmla="*/ 2981123 w 3401123"/>
              <a:gd name="connsiteY6" fmla="*/ 114830 h 3217160"/>
              <a:gd name="connsiteX7" fmla="*/ 2488998 w 3401123"/>
              <a:gd name="connsiteY7" fmla="*/ 1141942 h 3217160"/>
              <a:gd name="connsiteX8" fmla="*/ 2939850 w 3401123"/>
              <a:gd name="connsiteY8" fmla="*/ 1205443 h 3217160"/>
              <a:gd name="connsiteX9" fmla="*/ 2701725 w 3401123"/>
              <a:gd name="connsiteY9" fmla="*/ 1608668 h 3217160"/>
              <a:gd name="connsiteX10" fmla="*/ 3216075 w 3401123"/>
              <a:gd name="connsiteY10" fmla="*/ 1684868 h 3217160"/>
              <a:gd name="connsiteX11" fmla="*/ 3397051 w 3401123"/>
              <a:gd name="connsiteY11" fmla="*/ 1965855 h 3217160"/>
              <a:gd name="connsiteX12" fmla="*/ 3249411 w 3401123"/>
              <a:gd name="connsiteY12" fmla="*/ 2150005 h 3217160"/>
              <a:gd name="connsiteX13" fmla="*/ 2596952 w 3401123"/>
              <a:gd name="connsiteY13" fmla="*/ 2075393 h 3217160"/>
              <a:gd name="connsiteX14" fmla="*/ 3349427 w 3401123"/>
              <a:gd name="connsiteY14" fmla="*/ 3013605 h 3217160"/>
              <a:gd name="connsiteX15" fmla="*/ 2377877 w 3401123"/>
              <a:gd name="connsiteY15" fmla="*/ 2375429 h 3217160"/>
              <a:gd name="connsiteX16" fmla="*/ 2235002 w 3401123"/>
              <a:gd name="connsiteY16" fmla="*/ 2708804 h 3217160"/>
              <a:gd name="connsiteX17" fmla="*/ 1620636 w 3401123"/>
              <a:gd name="connsiteY17" fmla="*/ 2918355 h 3217160"/>
              <a:gd name="connsiteX18" fmla="*/ 1501577 w 3401123"/>
              <a:gd name="connsiteY18" fmla="*/ 2432579 h 3217160"/>
              <a:gd name="connsiteX19" fmla="*/ 730052 w 3401123"/>
              <a:gd name="connsiteY19" fmla="*/ 2842154 h 3217160"/>
              <a:gd name="connsiteX20" fmla="*/ 1196777 w 3401123"/>
              <a:gd name="connsiteY20" fmla="*/ 2051579 h 3217160"/>
              <a:gd name="connsiteX21" fmla="*/ 815778 w 3401123"/>
              <a:gd name="connsiteY21" fmla="*/ 2042054 h 3217160"/>
              <a:gd name="connsiteX22" fmla="*/ 977702 w 3401123"/>
              <a:gd name="connsiteY22" fmla="*/ 1708679 h 3217160"/>
              <a:gd name="connsiteX23" fmla="*/ 6148 w 3401123"/>
              <a:gd name="connsiteY23" fmla="*/ 1368955 h 3217160"/>
              <a:gd name="connsiteX0" fmla="*/ 1163 w 3396138"/>
              <a:gd name="connsiteY0" fmla="*/ 1368955 h 3217160"/>
              <a:gd name="connsiteX1" fmla="*/ 1401339 w 3396138"/>
              <a:gd name="connsiteY1" fmla="*/ 1029231 h 3217160"/>
              <a:gd name="connsiteX2" fmla="*/ 944139 w 3396138"/>
              <a:gd name="connsiteY2" fmla="*/ 114830 h 3217160"/>
              <a:gd name="connsiteX3" fmla="*/ 1706139 w 3396138"/>
              <a:gd name="connsiteY3" fmla="*/ 813331 h 3217160"/>
              <a:gd name="connsiteX4" fmla="*/ 1850601 w 3396138"/>
              <a:gd name="connsiteY4" fmla="*/ 191030 h 3217160"/>
              <a:gd name="connsiteX5" fmla="*/ 2112539 w 3396138"/>
              <a:gd name="connsiteY5" fmla="*/ 826030 h 3217160"/>
              <a:gd name="connsiteX6" fmla="*/ 2976138 w 3396138"/>
              <a:gd name="connsiteY6" fmla="*/ 114830 h 3217160"/>
              <a:gd name="connsiteX7" fmla="*/ 2484013 w 3396138"/>
              <a:gd name="connsiteY7" fmla="*/ 1141942 h 3217160"/>
              <a:gd name="connsiteX8" fmla="*/ 2934865 w 3396138"/>
              <a:gd name="connsiteY8" fmla="*/ 1205443 h 3217160"/>
              <a:gd name="connsiteX9" fmla="*/ 2696740 w 3396138"/>
              <a:gd name="connsiteY9" fmla="*/ 1608668 h 3217160"/>
              <a:gd name="connsiteX10" fmla="*/ 3211090 w 3396138"/>
              <a:gd name="connsiteY10" fmla="*/ 1684868 h 3217160"/>
              <a:gd name="connsiteX11" fmla="*/ 3392066 w 3396138"/>
              <a:gd name="connsiteY11" fmla="*/ 1965855 h 3217160"/>
              <a:gd name="connsiteX12" fmla="*/ 3244426 w 3396138"/>
              <a:gd name="connsiteY12" fmla="*/ 2150005 h 3217160"/>
              <a:gd name="connsiteX13" fmla="*/ 2591967 w 3396138"/>
              <a:gd name="connsiteY13" fmla="*/ 2075393 h 3217160"/>
              <a:gd name="connsiteX14" fmla="*/ 3344442 w 3396138"/>
              <a:gd name="connsiteY14" fmla="*/ 3013605 h 3217160"/>
              <a:gd name="connsiteX15" fmla="*/ 2372892 w 3396138"/>
              <a:gd name="connsiteY15" fmla="*/ 2375429 h 3217160"/>
              <a:gd name="connsiteX16" fmla="*/ 2230017 w 3396138"/>
              <a:gd name="connsiteY16" fmla="*/ 2708804 h 3217160"/>
              <a:gd name="connsiteX17" fmla="*/ 1615651 w 3396138"/>
              <a:gd name="connsiteY17" fmla="*/ 2918355 h 3217160"/>
              <a:gd name="connsiteX18" fmla="*/ 1496592 w 3396138"/>
              <a:gd name="connsiteY18" fmla="*/ 2432579 h 3217160"/>
              <a:gd name="connsiteX19" fmla="*/ 725067 w 3396138"/>
              <a:gd name="connsiteY19" fmla="*/ 2842154 h 3217160"/>
              <a:gd name="connsiteX20" fmla="*/ 1191792 w 3396138"/>
              <a:gd name="connsiteY20" fmla="*/ 2051579 h 3217160"/>
              <a:gd name="connsiteX21" fmla="*/ 810793 w 3396138"/>
              <a:gd name="connsiteY21" fmla="*/ 2042054 h 3217160"/>
              <a:gd name="connsiteX22" fmla="*/ 972717 w 3396138"/>
              <a:gd name="connsiteY22" fmla="*/ 1708679 h 3217160"/>
              <a:gd name="connsiteX23" fmla="*/ 1163 w 3396138"/>
              <a:gd name="connsiteY23" fmla="*/ 1368955 h 3217160"/>
              <a:gd name="connsiteX0" fmla="*/ 3 w 3394978"/>
              <a:gd name="connsiteY0" fmla="*/ 1368955 h 3217160"/>
              <a:gd name="connsiteX1" fmla="*/ 962032 w 3394978"/>
              <a:gd name="connsiteY1" fmla="*/ 860954 h 3217160"/>
              <a:gd name="connsiteX2" fmla="*/ 1400179 w 3394978"/>
              <a:gd name="connsiteY2" fmla="*/ 1029231 h 3217160"/>
              <a:gd name="connsiteX3" fmla="*/ 942979 w 3394978"/>
              <a:gd name="connsiteY3" fmla="*/ 114830 h 3217160"/>
              <a:gd name="connsiteX4" fmla="*/ 1704979 w 3394978"/>
              <a:gd name="connsiteY4" fmla="*/ 813331 h 3217160"/>
              <a:gd name="connsiteX5" fmla="*/ 1849441 w 3394978"/>
              <a:gd name="connsiteY5" fmla="*/ 191030 h 3217160"/>
              <a:gd name="connsiteX6" fmla="*/ 2111379 w 3394978"/>
              <a:gd name="connsiteY6" fmla="*/ 826030 h 3217160"/>
              <a:gd name="connsiteX7" fmla="*/ 2974978 w 3394978"/>
              <a:gd name="connsiteY7" fmla="*/ 114830 h 3217160"/>
              <a:gd name="connsiteX8" fmla="*/ 2482853 w 3394978"/>
              <a:gd name="connsiteY8" fmla="*/ 1141942 h 3217160"/>
              <a:gd name="connsiteX9" fmla="*/ 2933705 w 3394978"/>
              <a:gd name="connsiteY9" fmla="*/ 1205443 h 3217160"/>
              <a:gd name="connsiteX10" fmla="*/ 2695580 w 3394978"/>
              <a:gd name="connsiteY10" fmla="*/ 1608668 h 3217160"/>
              <a:gd name="connsiteX11" fmla="*/ 3209930 w 3394978"/>
              <a:gd name="connsiteY11" fmla="*/ 1684868 h 3217160"/>
              <a:gd name="connsiteX12" fmla="*/ 3390906 w 3394978"/>
              <a:gd name="connsiteY12" fmla="*/ 1965855 h 3217160"/>
              <a:gd name="connsiteX13" fmla="*/ 3243266 w 3394978"/>
              <a:gd name="connsiteY13" fmla="*/ 2150005 h 3217160"/>
              <a:gd name="connsiteX14" fmla="*/ 2590807 w 3394978"/>
              <a:gd name="connsiteY14" fmla="*/ 2075393 h 3217160"/>
              <a:gd name="connsiteX15" fmla="*/ 3343282 w 3394978"/>
              <a:gd name="connsiteY15" fmla="*/ 3013605 h 3217160"/>
              <a:gd name="connsiteX16" fmla="*/ 2371732 w 3394978"/>
              <a:gd name="connsiteY16" fmla="*/ 2375429 h 3217160"/>
              <a:gd name="connsiteX17" fmla="*/ 2228857 w 3394978"/>
              <a:gd name="connsiteY17" fmla="*/ 2708804 h 3217160"/>
              <a:gd name="connsiteX18" fmla="*/ 1614491 w 3394978"/>
              <a:gd name="connsiteY18" fmla="*/ 2918355 h 3217160"/>
              <a:gd name="connsiteX19" fmla="*/ 1495432 w 3394978"/>
              <a:gd name="connsiteY19" fmla="*/ 2432579 h 3217160"/>
              <a:gd name="connsiteX20" fmla="*/ 723907 w 3394978"/>
              <a:gd name="connsiteY20" fmla="*/ 2842154 h 3217160"/>
              <a:gd name="connsiteX21" fmla="*/ 1190632 w 3394978"/>
              <a:gd name="connsiteY21" fmla="*/ 2051579 h 3217160"/>
              <a:gd name="connsiteX22" fmla="*/ 809633 w 3394978"/>
              <a:gd name="connsiteY22" fmla="*/ 2042054 h 3217160"/>
              <a:gd name="connsiteX23" fmla="*/ 971557 w 3394978"/>
              <a:gd name="connsiteY23" fmla="*/ 1708679 h 3217160"/>
              <a:gd name="connsiteX24" fmla="*/ 3 w 3394978"/>
              <a:gd name="connsiteY24" fmla="*/ 1368955 h 3217160"/>
              <a:gd name="connsiteX0" fmla="*/ 0 w 3394975"/>
              <a:gd name="connsiteY0" fmla="*/ 1368955 h 3217160"/>
              <a:gd name="connsiteX1" fmla="*/ 971554 w 3394975"/>
              <a:gd name="connsiteY1" fmla="*/ 1327679 h 3217160"/>
              <a:gd name="connsiteX2" fmla="*/ 962029 w 3394975"/>
              <a:gd name="connsiteY2" fmla="*/ 860954 h 3217160"/>
              <a:gd name="connsiteX3" fmla="*/ 1400176 w 3394975"/>
              <a:gd name="connsiteY3" fmla="*/ 1029231 h 3217160"/>
              <a:gd name="connsiteX4" fmla="*/ 942976 w 3394975"/>
              <a:gd name="connsiteY4" fmla="*/ 114830 h 3217160"/>
              <a:gd name="connsiteX5" fmla="*/ 1704976 w 3394975"/>
              <a:gd name="connsiteY5" fmla="*/ 813331 h 3217160"/>
              <a:gd name="connsiteX6" fmla="*/ 1849438 w 3394975"/>
              <a:gd name="connsiteY6" fmla="*/ 191030 h 3217160"/>
              <a:gd name="connsiteX7" fmla="*/ 2111376 w 3394975"/>
              <a:gd name="connsiteY7" fmla="*/ 826030 h 3217160"/>
              <a:gd name="connsiteX8" fmla="*/ 2974975 w 3394975"/>
              <a:gd name="connsiteY8" fmla="*/ 114830 h 3217160"/>
              <a:gd name="connsiteX9" fmla="*/ 2482850 w 3394975"/>
              <a:gd name="connsiteY9" fmla="*/ 1141942 h 3217160"/>
              <a:gd name="connsiteX10" fmla="*/ 2933702 w 3394975"/>
              <a:gd name="connsiteY10" fmla="*/ 1205443 h 3217160"/>
              <a:gd name="connsiteX11" fmla="*/ 2695577 w 3394975"/>
              <a:gd name="connsiteY11" fmla="*/ 1608668 h 3217160"/>
              <a:gd name="connsiteX12" fmla="*/ 3209927 w 3394975"/>
              <a:gd name="connsiteY12" fmla="*/ 1684868 h 3217160"/>
              <a:gd name="connsiteX13" fmla="*/ 3390903 w 3394975"/>
              <a:gd name="connsiteY13" fmla="*/ 1965855 h 3217160"/>
              <a:gd name="connsiteX14" fmla="*/ 3243263 w 3394975"/>
              <a:gd name="connsiteY14" fmla="*/ 2150005 h 3217160"/>
              <a:gd name="connsiteX15" fmla="*/ 2590804 w 3394975"/>
              <a:gd name="connsiteY15" fmla="*/ 2075393 h 3217160"/>
              <a:gd name="connsiteX16" fmla="*/ 3343279 w 3394975"/>
              <a:gd name="connsiteY16" fmla="*/ 3013605 h 3217160"/>
              <a:gd name="connsiteX17" fmla="*/ 2371729 w 3394975"/>
              <a:gd name="connsiteY17" fmla="*/ 2375429 h 3217160"/>
              <a:gd name="connsiteX18" fmla="*/ 2228854 w 3394975"/>
              <a:gd name="connsiteY18" fmla="*/ 2708804 h 3217160"/>
              <a:gd name="connsiteX19" fmla="*/ 1614488 w 3394975"/>
              <a:gd name="connsiteY19" fmla="*/ 2918355 h 3217160"/>
              <a:gd name="connsiteX20" fmla="*/ 1495429 w 3394975"/>
              <a:gd name="connsiteY20" fmla="*/ 2432579 h 3217160"/>
              <a:gd name="connsiteX21" fmla="*/ 723904 w 3394975"/>
              <a:gd name="connsiteY21" fmla="*/ 2842154 h 3217160"/>
              <a:gd name="connsiteX22" fmla="*/ 1190629 w 3394975"/>
              <a:gd name="connsiteY22" fmla="*/ 2051579 h 3217160"/>
              <a:gd name="connsiteX23" fmla="*/ 809630 w 3394975"/>
              <a:gd name="connsiteY23" fmla="*/ 2042054 h 3217160"/>
              <a:gd name="connsiteX24" fmla="*/ 971554 w 3394975"/>
              <a:gd name="connsiteY24" fmla="*/ 1708679 h 3217160"/>
              <a:gd name="connsiteX25" fmla="*/ 0 w 3394975"/>
              <a:gd name="connsiteY25" fmla="*/ 1368955 h 3217160"/>
              <a:gd name="connsiteX0" fmla="*/ 29861 w 3424836"/>
              <a:gd name="connsiteY0" fmla="*/ 1368955 h 3217160"/>
              <a:gd name="connsiteX1" fmla="*/ 1001415 w 3424836"/>
              <a:gd name="connsiteY1" fmla="*/ 1327679 h 3217160"/>
              <a:gd name="connsiteX2" fmla="*/ 991890 w 3424836"/>
              <a:gd name="connsiteY2" fmla="*/ 860954 h 3217160"/>
              <a:gd name="connsiteX3" fmla="*/ 1430037 w 3424836"/>
              <a:gd name="connsiteY3" fmla="*/ 1029231 h 3217160"/>
              <a:gd name="connsiteX4" fmla="*/ 972837 w 3424836"/>
              <a:gd name="connsiteY4" fmla="*/ 114830 h 3217160"/>
              <a:gd name="connsiteX5" fmla="*/ 1734837 w 3424836"/>
              <a:gd name="connsiteY5" fmla="*/ 813331 h 3217160"/>
              <a:gd name="connsiteX6" fmla="*/ 1879299 w 3424836"/>
              <a:gd name="connsiteY6" fmla="*/ 191030 h 3217160"/>
              <a:gd name="connsiteX7" fmla="*/ 2141237 w 3424836"/>
              <a:gd name="connsiteY7" fmla="*/ 826030 h 3217160"/>
              <a:gd name="connsiteX8" fmla="*/ 3004836 w 3424836"/>
              <a:gd name="connsiteY8" fmla="*/ 114830 h 3217160"/>
              <a:gd name="connsiteX9" fmla="*/ 2512711 w 3424836"/>
              <a:gd name="connsiteY9" fmla="*/ 1141942 h 3217160"/>
              <a:gd name="connsiteX10" fmla="*/ 2963563 w 3424836"/>
              <a:gd name="connsiteY10" fmla="*/ 1205443 h 3217160"/>
              <a:gd name="connsiteX11" fmla="*/ 2725438 w 3424836"/>
              <a:gd name="connsiteY11" fmla="*/ 1608668 h 3217160"/>
              <a:gd name="connsiteX12" fmla="*/ 3239788 w 3424836"/>
              <a:gd name="connsiteY12" fmla="*/ 1684868 h 3217160"/>
              <a:gd name="connsiteX13" fmla="*/ 3420764 w 3424836"/>
              <a:gd name="connsiteY13" fmla="*/ 1965855 h 3217160"/>
              <a:gd name="connsiteX14" fmla="*/ 3273124 w 3424836"/>
              <a:gd name="connsiteY14" fmla="*/ 2150005 h 3217160"/>
              <a:gd name="connsiteX15" fmla="*/ 2620665 w 3424836"/>
              <a:gd name="connsiteY15" fmla="*/ 2075393 h 3217160"/>
              <a:gd name="connsiteX16" fmla="*/ 3373140 w 3424836"/>
              <a:gd name="connsiteY16" fmla="*/ 3013605 h 3217160"/>
              <a:gd name="connsiteX17" fmla="*/ 2401590 w 3424836"/>
              <a:gd name="connsiteY17" fmla="*/ 2375429 h 3217160"/>
              <a:gd name="connsiteX18" fmla="*/ 2258715 w 3424836"/>
              <a:gd name="connsiteY18" fmla="*/ 2708804 h 3217160"/>
              <a:gd name="connsiteX19" fmla="*/ 1644349 w 3424836"/>
              <a:gd name="connsiteY19" fmla="*/ 2918355 h 3217160"/>
              <a:gd name="connsiteX20" fmla="*/ 1525290 w 3424836"/>
              <a:gd name="connsiteY20" fmla="*/ 2432579 h 3217160"/>
              <a:gd name="connsiteX21" fmla="*/ 753765 w 3424836"/>
              <a:gd name="connsiteY21" fmla="*/ 2842154 h 3217160"/>
              <a:gd name="connsiteX22" fmla="*/ 1220490 w 3424836"/>
              <a:gd name="connsiteY22" fmla="*/ 2051579 h 3217160"/>
              <a:gd name="connsiteX23" fmla="*/ 839491 w 3424836"/>
              <a:gd name="connsiteY23" fmla="*/ 2042054 h 3217160"/>
              <a:gd name="connsiteX24" fmla="*/ 1001415 w 3424836"/>
              <a:gd name="connsiteY24" fmla="*/ 1708679 h 3217160"/>
              <a:gd name="connsiteX25" fmla="*/ 29861 w 3424836"/>
              <a:gd name="connsiteY25" fmla="*/ 1368955 h 3217160"/>
              <a:gd name="connsiteX0" fmla="*/ 27385 w 3422360"/>
              <a:gd name="connsiteY0" fmla="*/ 1368955 h 3217160"/>
              <a:gd name="connsiteX1" fmla="*/ 998939 w 3422360"/>
              <a:gd name="connsiteY1" fmla="*/ 1327679 h 3217160"/>
              <a:gd name="connsiteX2" fmla="*/ 989414 w 3422360"/>
              <a:gd name="connsiteY2" fmla="*/ 860954 h 3217160"/>
              <a:gd name="connsiteX3" fmla="*/ 1427561 w 3422360"/>
              <a:gd name="connsiteY3" fmla="*/ 1029231 h 3217160"/>
              <a:gd name="connsiteX4" fmla="*/ 970361 w 3422360"/>
              <a:gd name="connsiteY4" fmla="*/ 114830 h 3217160"/>
              <a:gd name="connsiteX5" fmla="*/ 1732361 w 3422360"/>
              <a:gd name="connsiteY5" fmla="*/ 813331 h 3217160"/>
              <a:gd name="connsiteX6" fmla="*/ 1876823 w 3422360"/>
              <a:gd name="connsiteY6" fmla="*/ 191030 h 3217160"/>
              <a:gd name="connsiteX7" fmla="*/ 2138761 w 3422360"/>
              <a:gd name="connsiteY7" fmla="*/ 826030 h 3217160"/>
              <a:gd name="connsiteX8" fmla="*/ 3002360 w 3422360"/>
              <a:gd name="connsiteY8" fmla="*/ 114830 h 3217160"/>
              <a:gd name="connsiteX9" fmla="*/ 2510235 w 3422360"/>
              <a:gd name="connsiteY9" fmla="*/ 1141942 h 3217160"/>
              <a:gd name="connsiteX10" fmla="*/ 2961087 w 3422360"/>
              <a:gd name="connsiteY10" fmla="*/ 1205443 h 3217160"/>
              <a:gd name="connsiteX11" fmla="*/ 2722962 w 3422360"/>
              <a:gd name="connsiteY11" fmla="*/ 1608668 h 3217160"/>
              <a:gd name="connsiteX12" fmla="*/ 3237312 w 3422360"/>
              <a:gd name="connsiteY12" fmla="*/ 1684868 h 3217160"/>
              <a:gd name="connsiteX13" fmla="*/ 3418288 w 3422360"/>
              <a:gd name="connsiteY13" fmla="*/ 1965855 h 3217160"/>
              <a:gd name="connsiteX14" fmla="*/ 3270648 w 3422360"/>
              <a:gd name="connsiteY14" fmla="*/ 2150005 h 3217160"/>
              <a:gd name="connsiteX15" fmla="*/ 2618189 w 3422360"/>
              <a:gd name="connsiteY15" fmla="*/ 2075393 h 3217160"/>
              <a:gd name="connsiteX16" fmla="*/ 3370664 w 3422360"/>
              <a:gd name="connsiteY16" fmla="*/ 3013605 h 3217160"/>
              <a:gd name="connsiteX17" fmla="*/ 2399114 w 3422360"/>
              <a:gd name="connsiteY17" fmla="*/ 2375429 h 3217160"/>
              <a:gd name="connsiteX18" fmla="*/ 2256239 w 3422360"/>
              <a:gd name="connsiteY18" fmla="*/ 2708804 h 3217160"/>
              <a:gd name="connsiteX19" fmla="*/ 1641873 w 3422360"/>
              <a:gd name="connsiteY19" fmla="*/ 2918355 h 3217160"/>
              <a:gd name="connsiteX20" fmla="*/ 1522814 w 3422360"/>
              <a:gd name="connsiteY20" fmla="*/ 2432579 h 3217160"/>
              <a:gd name="connsiteX21" fmla="*/ 751289 w 3422360"/>
              <a:gd name="connsiteY21" fmla="*/ 2842154 h 3217160"/>
              <a:gd name="connsiteX22" fmla="*/ 1218014 w 3422360"/>
              <a:gd name="connsiteY22" fmla="*/ 2051579 h 3217160"/>
              <a:gd name="connsiteX23" fmla="*/ 837015 w 3422360"/>
              <a:gd name="connsiteY23" fmla="*/ 2042054 h 3217160"/>
              <a:gd name="connsiteX24" fmla="*/ 998939 w 3422360"/>
              <a:gd name="connsiteY24" fmla="*/ 1708679 h 3217160"/>
              <a:gd name="connsiteX25" fmla="*/ 27385 w 3422360"/>
              <a:gd name="connsiteY25" fmla="*/ 1368955 h 3217160"/>
              <a:gd name="connsiteX0" fmla="*/ 8822 w 3403797"/>
              <a:gd name="connsiteY0" fmla="*/ 1368955 h 3217160"/>
              <a:gd name="connsiteX1" fmla="*/ 980376 w 3403797"/>
              <a:gd name="connsiteY1" fmla="*/ 1327679 h 3217160"/>
              <a:gd name="connsiteX2" fmla="*/ 970851 w 3403797"/>
              <a:gd name="connsiteY2" fmla="*/ 860954 h 3217160"/>
              <a:gd name="connsiteX3" fmla="*/ 1408998 w 3403797"/>
              <a:gd name="connsiteY3" fmla="*/ 1029231 h 3217160"/>
              <a:gd name="connsiteX4" fmla="*/ 951798 w 3403797"/>
              <a:gd name="connsiteY4" fmla="*/ 114830 h 3217160"/>
              <a:gd name="connsiteX5" fmla="*/ 1713798 w 3403797"/>
              <a:gd name="connsiteY5" fmla="*/ 813331 h 3217160"/>
              <a:gd name="connsiteX6" fmla="*/ 1858260 w 3403797"/>
              <a:gd name="connsiteY6" fmla="*/ 191030 h 3217160"/>
              <a:gd name="connsiteX7" fmla="*/ 2120198 w 3403797"/>
              <a:gd name="connsiteY7" fmla="*/ 826030 h 3217160"/>
              <a:gd name="connsiteX8" fmla="*/ 2983797 w 3403797"/>
              <a:gd name="connsiteY8" fmla="*/ 114830 h 3217160"/>
              <a:gd name="connsiteX9" fmla="*/ 2491672 w 3403797"/>
              <a:gd name="connsiteY9" fmla="*/ 1141942 h 3217160"/>
              <a:gd name="connsiteX10" fmla="*/ 2942524 w 3403797"/>
              <a:gd name="connsiteY10" fmla="*/ 1205443 h 3217160"/>
              <a:gd name="connsiteX11" fmla="*/ 2704399 w 3403797"/>
              <a:gd name="connsiteY11" fmla="*/ 1608668 h 3217160"/>
              <a:gd name="connsiteX12" fmla="*/ 3218749 w 3403797"/>
              <a:gd name="connsiteY12" fmla="*/ 1684868 h 3217160"/>
              <a:gd name="connsiteX13" fmla="*/ 3399725 w 3403797"/>
              <a:gd name="connsiteY13" fmla="*/ 1965855 h 3217160"/>
              <a:gd name="connsiteX14" fmla="*/ 3252085 w 3403797"/>
              <a:gd name="connsiteY14" fmla="*/ 2150005 h 3217160"/>
              <a:gd name="connsiteX15" fmla="*/ 2599626 w 3403797"/>
              <a:gd name="connsiteY15" fmla="*/ 2075393 h 3217160"/>
              <a:gd name="connsiteX16" fmla="*/ 3352101 w 3403797"/>
              <a:gd name="connsiteY16" fmla="*/ 3013605 h 3217160"/>
              <a:gd name="connsiteX17" fmla="*/ 2380551 w 3403797"/>
              <a:gd name="connsiteY17" fmla="*/ 2375429 h 3217160"/>
              <a:gd name="connsiteX18" fmla="*/ 2237676 w 3403797"/>
              <a:gd name="connsiteY18" fmla="*/ 2708804 h 3217160"/>
              <a:gd name="connsiteX19" fmla="*/ 1623310 w 3403797"/>
              <a:gd name="connsiteY19" fmla="*/ 2918355 h 3217160"/>
              <a:gd name="connsiteX20" fmla="*/ 1504251 w 3403797"/>
              <a:gd name="connsiteY20" fmla="*/ 2432579 h 3217160"/>
              <a:gd name="connsiteX21" fmla="*/ 732726 w 3403797"/>
              <a:gd name="connsiteY21" fmla="*/ 2842154 h 3217160"/>
              <a:gd name="connsiteX22" fmla="*/ 1199451 w 3403797"/>
              <a:gd name="connsiteY22" fmla="*/ 2051579 h 3217160"/>
              <a:gd name="connsiteX23" fmla="*/ 818452 w 3403797"/>
              <a:gd name="connsiteY23" fmla="*/ 2042054 h 3217160"/>
              <a:gd name="connsiteX24" fmla="*/ 980376 w 3403797"/>
              <a:gd name="connsiteY24" fmla="*/ 1708679 h 3217160"/>
              <a:gd name="connsiteX25" fmla="*/ 8822 w 3403797"/>
              <a:gd name="connsiteY25" fmla="*/ 1368955 h 3217160"/>
              <a:gd name="connsiteX0" fmla="*/ 8822 w 3403797"/>
              <a:gd name="connsiteY0" fmla="*/ 1368955 h 3217160"/>
              <a:gd name="connsiteX1" fmla="*/ 980376 w 3403797"/>
              <a:gd name="connsiteY1" fmla="*/ 1327679 h 3217160"/>
              <a:gd name="connsiteX2" fmla="*/ 970851 w 3403797"/>
              <a:gd name="connsiteY2" fmla="*/ 860954 h 3217160"/>
              <a:gd name="connsiteX3" fmla="*/ 1408998 w 3403797"/>
              <a:gd name="connsiteY3" fmla="*/ 1029231 h 3217160"/>
              <a:gd name="connsiteX4" fmla="*/ 951798 w 3403797"/>
              <a:gd name="connsiteY4" fmla="*/ 114830 h 3217160"/>
              <a:gd name="connsiteX5" fmla="*/ 1713798 w 3403797"/>
              <a:gd name="connsiteY5" fmla="*/ 813331 h 3217160"/>
              <a:gd name="connsiteX6" fmla="*/ 1858260 w 3403797"/>
              <a:gd name="connsiteY6" fmla="*/ 191030 h 3217160"/>
              <a:gd name="connsiteX7" fmla="*/ 2120198 w 3403797"/>
              <a:gd name="connsiteY7" fmla="*/ 826030 h 3217160"/>
              <a:gd name="connsiteX8" fmla="*/ 2983797 w 3403797"/>
              <a:gd name="connsiteY8" fmla="*/ 114830 h 3217160"/>
              <a:gd name="connsiteX9" fmla="*/ 2491672 w 3403797"/>
              <a:gd name="connsiteY9" fmla="*/ 1141942 h 3217160"/>
              <a:gd name="connsiteX10" fmla="*/ 2942524 w 3403797"/>
              <a:gd name="connsiteY10" fmla="*/ 1205443 h 3217160"/>
              <a:gd name="connsiteX11" fmla="*/ 2704399 w 3403797"/>
              <a:gd name="connsiteY11" fmla="*/ 1608668 h 3217160"/>
              <a:gd name="connsiteX12" fmla="*/ 3218749 w 3403797"/>
              <a:gd name="connsiteY12" fmla="*/ 1684868 h 3217160"/>
              <a:gd name="connsiteX13" fmla="*/ 3399725 w 3403797"/>
              <a:gd name="connsiteY13" fmla="*/ 1965855 h 3217160"/>
              <a:gd name="connsiteX14" fmla="*/ 3252085 w 3403797"/>
              <a:gd name="connsiteY14" fmla="*/ 2150005 h 3217160"/>
              <a:gd name="connsiteX15" fmla="*/ 2599626 w 3403797"/>
              <a:gd name="connsiteY15" fmla="*/ 2075393 h 3217160"/>
              <a:gd name="connsiteX16" fmla="*/ 3352101 w 3403797"/>
              <a:gd name="connsiteY16" fmla="*/ 3013605 h 3217160"/>
              <a:gd name="connsiteX17" fmla="*/ 2380551 w 3403797"/>
              <a:gd name="connsiteY17" fmla="*/ 2375429 h 3217160"/>
              <a:gd name="connsiteX18" fmla="*/ 2237676 w 3403797"/>
              <a:gd name="connsiteY18" fmla="*/ 2708804 h 3217160"/>
              <a:gd name="connsiteX19" fmla="*/ 1623310 w 3403797"/>
              <a:gd name="connsiteY19" fmla="*/ 2918355 h 3217160"/>
              <a:gd name="connsiteX20" fmla="*/ 1504251 w 3403797"/>
              <a:gd name="connsiteY20" fmla="*/ 2432579 h 3217160"/>
              <a:gd name="connsiteX21" fmla="*/ 732726 w 3403797"/>
              <a:gd name="connsiteY21" fmla="*/ 2842154 h 3217160"/>
              <a:gd name="connsiteX22" fmla="*/ 1199451 w 3403797"/>
              <a:gd name="connsiteY22" fmla="*/ 2051579 h 3217160"/>
              <a:gd name="connsiteX23" fmla="*/ 818452 w 3403797"/>
              <a:gd name="connsiteY23" fmla="*/ 2042054 h 3217160"/>
              <a:gd name="connsiteX24" fmla="*/ 980376 w 3403797"/>
              <a:gd name="connsiteY24" fmla="*/ 1708679 h 3217160"/>
              <a:gd name="connsiteX25" fmla="*/ 8822 w 3403797"/>
              <a:gd name="connsiteY25" fmla="*/ 1368955 h 3217160"/>
              <a:gd name="connsiteX0" fmla="*/ 8822 w 3403797"/>
              <a:gd name="connsiteY0" fmla="*/ 1368955 h 3217160"/>
              <a:gd name="connsiteX1" fmla="*/ 980376 w 3403797"/>
              <a:gd name="connsiteY1" fmla="*/ 1327679 h 3217160"/>
              <a:gd name="connsiteX2" fmla="*/ 970851 w 3403797"/>
              <a:gd name="connsiteY2" fmla="*/ 860954 h 3217160"/>
              <a:gd name="connsiteX3" fmla="*/ 1408998 w 3403797"/>
              <a:gd name="connsiteY3" fmla="*/ 1029231 h 3217160"/>
              <a:gd name="connsiteX4" fmla="*/ 951798 w 3403797"/>
              <a:gd name="connsiteY4" fmla="*/ 114830 h 3217160"/>
              <a:gd name="connsiteX5" fmla="*/ 1713798 w 3403797"/>
              <a:gd name="connsiteY5" fmla="*/ 813331 h 3217160"/>
              <a:gd name="connsiteX6" fmla="*/ 1858260 w 3403797"/>
              <a:gd name="connsiteY6" fmla="*/ 191030 h 3217160"/>
              <a:gd name="connsiteX7" fmla="*/ 2120198 w 3403797"/>
              <a:gd name="connsiteY7" fmla="*/ 826030 h 3217160"/>
              <a:gd name="connsiteX8" fmla="*/ 2983797 w 3403797"/>
              <a:gd name="connsiteY8" fmla="*/ 114830 h 3217160"/>
              <a:gd name="connsiteX9" fmla="*/ 2491672 w 3403797"/>
              <a:gd name="connsiteY9" fmla="*/ 1141942 h 3217160"/>
              <a:gd name="connsiteX10" fmla="*/ 2942524 w 3403797"/>
              <a:gd name="connsiteY10" fmla="*/ 1205443 h 3217160"/>
              <a:gd name="connsiteX11" fmla="*/ 2704399 w 3403797"/>
              <a:gd name="connsiteY11" fmla="*/ 1608668 h 3217160"/>
              <a:gd name="connsiteX12" fmla="*/ 3218749 w 3403797"/>
              <a:gd name="connsiteY12" fmla="*/ 1684868 h 3217160"/>
              <a:gd name="connsiteX13" fmla="*/ 3399725 w 3403797"/>
              <a:gd name="connsiteY13" fmla="*/ 1965855 h 3217160"/>
              <a:gd name="connsiteX14" fmla="*/ 3252085 w 3403797"/>
              <a:gd name="connsiteY14" fmla="*/ 2150005 h 3217160"/>
              <a:gd name="connsiteX15" fmla="*/ 2599626 w 3403797"/>
              <a:gd name="connsiteY15" fmla="*/ 2075393 h 3217160"/>
              <a:gd name="connsiteX16" fmla="*/ 3352101 w 3403797"/>
              <a:gd name="connsiteY16" fmla="*/ 3013605 h 3217160"/>
              <a:gd name="connsiteX17" fmla="*/ 2380551 w 3403797"/>
              <a:gd name="connsiteY17" fmla="*/ 2375429 h 3217160"/>
              <a:gd name="connsiteX18" fmla="*/ 2237676 w 3403797"/>
              <a:gd name="connsiteY18" fmla="*/ 2708804 h 3217160"/>
              <a:gd name="connsiteX19" fmla="*/ 1623310 w 3403797"/>
              <a:gd name="connsiteY19" fmla="*/ 2918355 h 3217160"/>
              <a:gd name="connsiteX20" fmla="*/ 1504251 w 3403797"/>
              <a:gd name="connsiteY20" fmla="*/ 2432579 h 3217160"/>
              <a:gd name="connsiteX21" fmla="*/ 732726 w 3403797"/>
              <a:gd name="connsiteY21" fmla="*/ 2842154 h 3217160"/>
              <a:gd name="connsiteX22" fmla="*/ 1199451 w 3403797"/>
              <a:gd name="connsiteY22" fmla="*/ 2051579 h 3217160"/>
              <a:gd name="connsiteX23" fmla="*/ 818452 w 3403797"/>
              <a:gd name="connsiteY23" fmla="*/ 2042054 h 3217160"/>
              <a:gd name="connsiteX24" fmla="*/ 980376 w 3403797"/>
              <a:gd name="connsiteY24" fmla="*/ 1708679 h 3217160"/>
              <a:gd name="connsiteX25" fmla="*/ 8822 w 3403797"/>
              <a:gd name="connsiteY25" fmla="*/ 1368955 h 3217160"/>
              <a:gd name="connsiteX0" fmla="*/ 8822 w 3403797"/>
              <a:gd name="connsiteY0" fmla="*/ 1368955 h 3217160"/>
              <a:gd name="connsiteX1" fmla="*/ 980376 w 3403797"/>
              <a:gd name="connsiteY1" fmla="*/ 1327679 h 3217160"/>
              <a:gd name="connsiteX2" fmla="*/ 970851 w 3403797"/>
              <a:gd name="connsiteY2" fmla="*/ 860954 h 3217160"/>
              <a:gd name="connsiteX3" fmla="*/ 1408998 w 3403797"/>
              <a:gd name="connsiteY3" fmla="*/ 1029231 h 3217160"/>
              <a:gd name="connsiteX4" fmla="*/ 951798 w 3403797"/>
              <a:gd name="connsiteY4" fmla="*/ 114830 h 3217160"/>
              <a:gd name="connsiteX5" fmla="*/ 1713798 w 3403797"/>
              <a:gd name="connsiteY5" fmla="*/ 813331 h 3217160"/>
              <a:gd name="connsiteX6" fmla="*/ 1858260 w 3403797"/>
              <a:gd name="connsiteY6" fmla="*/ 191030 h 3217160"/>
              <a:gd name="connsiteX7" fmla="*/ 2120198 w 3403797"/>
              <a:gd name="connsiteY7" fmla="*/ 826030 h 3217160"/>
              <a:gd name="connsiteX8" fmla="*/ 2983797 w 3403797"/>
              <a:gd name="connsiteY8" fmla="*/ 114830 h 3217160"/>
              <a:gd name="connsiteX9" fmla="*/ 2491672 w 3403797"/>
              <a:gd name="connsiteY9" fmla="*/ 1141942 h 3217160"/>
              <a:gd name="connsiteX10" fmla="*/ 2942524 w 3403797"/>
              <a:gd name="connsiteY10" fmla="*/ 1205443 h 3217160"/>
              <a:gd name="connsiteX11" fmla="*/ 2704399 w 3403797"/>
              <a:gd name="connsiteY11" fmla="*/ 1608668 h 3217160"/>
              <a:gd name="connsiteX12" fmla="*/ 3218749 w 3403797"/>
              <a:gd name="connsiteY12" fmla="*/ 1684868 h 3217160"/>
              <a:gd name="connsiteX13" fmla="*/ 3399725 w 3403797"/>
              <a:gd name="connsiteY13" fmla="*/ 1965855 h 3217160"/>
              <a:gd name="connsiteX14" fmla="*/ 3252085 w 3403797"/>
              <a:gd name="connsiteY14" fmla="*/ 2150005 h 3217160"/>
              <a:gd name="connsiteX15" fmla="*/ 2599626 w 3403797"/>
              <a:gd name="connsiteY15" fmla="*/ 2075393 h 3217160"/>
              <a:gd name="connsiteX16" fmla="*/ 3352101 w 3403797"/>
              <a:gd name="connsiteY16" fmla="*/ 3013605 h 3217160"/>
              <a:gd name="connsiteX17" fmla="*/ 2380551 w 3403797"/>
              <a:gd name="connsiteY17" fmla="*/ 2375429 h 3217160"/>
              <a:gd name="connsiteX18" fmla="*/ 2237676 w 3403797"/>
              <a:gd name="connsiteY18" fmla="*/ 2708804 h 3217160"/>
              <a:gd name="connsiteX19" fmla="*/ 1623310 w 3403797"/>
              <a:gd name="connsiteY19" fmla="*/ 2918355 h 3217160"/>
              <a:gd name="connsiteX20" fmla="*/ 1504251 w 3403797"/>
              <a:gd name="connsiteY20" fmla="*/ 2432579 h 3217160"/>
              <a:gd name="connsiteX21" fmla="*/ 732726 w 3403797"/>
              <a:gd name="connsiteY21" fmla="*/ 2842154 h 3217160"/>
              <a:gd name="connsiteX22" fmla="*/ 1199451 w 3403797"/>
              <a:gd name="connsiteY22" fmla="*/ 2051579 h 3217160"/>
              <a:gd name="connsiteX23" fmla="*/ 818452 w 3403797"/>
              <a:gd name="connsiteY23" fmla="*/ 2042054 h 3217160"/>
              <a:gd name="connsiteX24" fmla="*/ 980376 w 3403797"/>
              <a:gd name="connsiteY24" fmla="*/ 1708679 h 3217160"/>
              <a:gd name="connsiteX25" fmla="*/ 8822 w 3403797"/>
              <a:gd name="connsiteY25" fmla="*/ 1368955 h 3217160"/>
              <a:gd name="connsiteX0" fmla="*/ 8822 w 3403797"/>
              <a:gd name="connsiteY0" fmla="*/ 1368955 h 3217160"/>
              <a:gd name="connsiteX1" fmla="*/ 980376 w 3403797"/>
              <a:gd name="connsiteY1" fmla="*/ 1327679 h 3217160"/>
              <a:gd name="connsiteX2" fmla="*/ 970851 w 3403797"/>
              <a:gd name="connsiteY2" fmla="*/ 860954 h 3217160"/>
              <a:gd name="connsiteX3" fmla="*/ 1418523 w 3403797"/>
              <a:gd name="connsiteY3" fmla="*/ 953031 h 3217160"/>
              <a:gd name="connsiteX4" fmla="*/ 951798 w 3403797"/>
              <a:gd name="connsiteY4" fmla="*/ 114830 h 3217160"/>
              <a:gd name="connsiteX5" fmla="*/ 1713798 w 3403797"/>
              <a:gd name="connsiteY5" fmla="*/ 813331 h 3217160"/>
              <a:gd name="connsiteX6" fmla="*/ 1858260 w 3403797"/>
              <a:gd name="connsiteY6" fmla="*/ 191030 h 3217160"/>
              <a:gd name="connsiteX7" fmla="*/ 2120198 w 3403797"/>
              <a:gd name="connsiteY7" fmla="*/ 826030 h 3217160"/>
              <a:gd name="connsiteX8" fmla="*/ 2983797 w 3403797"/>
              <a:gd name="connsiteY8" fmla="*/ 114830 h 3217160"/>
              <a:gd name="connsiteX9" fmla="*/ 2491672 w 3403797"/>
              <a:gd name="connsiteY9" fmla="*/ 1141942 h 3217160"/>
              <a:gd name="connsiteX10" fmla="*/ 2942524 w 3403797"/>
              <a:gd name="connsiteY10" fmla="*/ 1205443 h 3217160"/>
              <a:gd name="connsiteX11" fmla="*/ 2704399 w 3403797"/>
              <a:gd name="connsiteY11" fmla="*/ 1608668 h 3217160"/>
              <a:gd name="connsiteX12" fmla="*/ 3218749 w 3403797"/>
              <a:gd name="connsiteY12" fmla="*/ 1684868 h 3217160"/>
              <a:gd name="connsiteX13" fmla="*/ 3399725 w 3403797"/>
              <a:gd name="connsiteY13" fmla="*/ 1965855 h 3217160"/>
              <a:gd name="connsiteX14" fmla="*/ 3252085 w 3403797"/>
              <a:gd name="connsiteY14" fmla="*/ 2150005 h 3217160"/>
              <a:gd name="connsiteX15" fmla="*/ 2599626 w 3403797"/>
              <a:gd name="connsiteY15" fmla="*/ 2075393 h 3217160"/>
              <a:gd name="connsiteX16" fmla="*/ 3352101 w 3403797"/>
              <a:gd name="connsiteY16" fmla="*/ 3013605 h 3217160"/>
              <a:gd name="connsiteX17" fmla="*/ 2380551 w 3403797"/>
              <a:gd name="connsiteY17" fmla="*/ 2375429 h 3217160"/>
              <a:gd name="connsiteX18" fmla="*/ 2237676 w 3403797"/>
              <a:gd name="connsiteY18" fmla="*/ 2708804 h 3217160"/>
              <a:gd name="connsiteX19" fmla="*/ 1623310 w 3403797"/>
              <a:gd name="connsiteY19" fmla="*/ 2918355 h 3217160"/>
              <a:gd name="connsiteX20" fmla="*/ 1504251 w 3403797"/>
              <a:gd name="connsiteY20" fmla="*/ 2432579 h 3217160"/>
              <a:gd name="connsiteX21" fmla="*/ 732726 w 3403797"/>
              <a:gd name="connsiteY21" fmla="*/ 2842154 h 3217160"/>
              <a:gd name="connsiteX22" fmla="*/ 1199451 w 3403797"/>
              <a:gd name="connsiteY22" fmla="*/ 2051579 h 3217160"/>
              <a:gd name="connsiteX23" fmla="*/ 818452 w 3403797"/>
              <a:gd name="connsiteY23" fmla="*/ 2042054 h 3217160"/>
              <a:gd name="connsiteX24" fmla="*/ 980376 w 3403797"/>
              <a:gd name="connsiteY24" fmla="*/ 1708679 h 3217160"/>
              <a:gd name="connsiteX25" fmla="*/ 8822 w 3403797"/>
              <a:gd name="connsiteY25" fmla="*/ 1368955 h 3217160"/>
              <a:gd name="connsiteX0" fmla="*/ 8822 w 3403797"/>
              <a:gd name="connsiteY0" fmla="*/ 1368955 h 3217160"/>
              <a:gd name="connsiteX1" fmla="*/ 980376 w 3403797"/>
              <a:gd name="connsiteY1" fmla="*/ 1327679 h 3217160"/>
              <a:gd name="connsiteX2" fmla="*/ 970851 w 3403797"/>
              <a:gd name="connsiteY2" fmla="*/ 860954 h 3217160"/>
              <a:gd name="connsiteX3" fmla="*/ 1418523 w 3403797"/>
              <a:gd name="connsiteY3" fmla="*/ 953031 h 3217160"/>
              <a:gd name="connsiteX4" fmla="*/ 951798 w 3403797"/>
              <a:gd name="connsiteY4" fmla="*/ 114830 h 3217160"/>
              <a:gd name="connsiteX5" fmla="*/ 1713798 w 3403797"/>
              <a:gd name="connsiteY5" fmla="*/ 813331 h 3217160"/>
              <a:gd name="connsiteX6" fmla="*/ 1858260 w 3403797"/>
              <a:gd name="connsiteY6" fmla="*/ 191030 h 3217160"/>
              <a:gd name="connsiteX7" fmla="*/ 2120198 w 3403797"/>
              <a:gd name="connsiteY7" fmla="*/ 826030 h 3217160"/>
              <a:gd name="connsiteX8" fmla="*/ 2983797 w 3403797"/>
              <a:gd name="connsiteY8" fmla="*/ 114830 h 3217160"/>
              <a:gd name="connsiteX9" fmla="*/ 2491672 w 3403797"/>
              <a:gd name="connsiteY9" fmla="*/ 1141942 h 3217160"/>
              <a:gd name="connsiteX10" fmla="*/ 2942524 w 3403797"/>
              <a:gd name="connsiteY10" fmla="*/ 1205443 h 3217160"/>
              <a:gd name="connsiteX11" fmla="*/ 2704399 w 3403797"/>
              <a:gd name="connsiteY11" fmla="*/ 1608668 h 3217160"/>
              <a:gd name="connsiteX12" fmla="*/ 3218749 w 3403797"/>
              <a:gd name="connsiteY12" fmla="*/ 1684868 h 3217160"/>
              <a:gd name="connsiteX13" fmla="*/ 3399725 w 3403797"/>
              <a:gd name="connsiteY13" fmla="*/ 1965855 h 3217160"/>
              <a:gd name="connsiteX14" fmla="*/ 3252085 w 3403797"/>
              <a:gd name="connsiteY14" fmla="*/ 2150005 h 3217160"/>
              <a:gd name="connsiteX15" fmla="*/ 2599626 w 3403797"/>
              <a:gd name="connsiteY15" fmla="*/ 2075393 h 3217160"/>
              <a:gd name="connsiteX16" fmla="*/ 3352101 w 3403797"/>
              <a:gd name="connsiteY16" fmla="*/ 3013605 h 3217160"/>
              <a:gd name="connsiteX17" fmla="*/ 2380551 w 3403797"/>
              <a:gd name="connsiteY17" fmla="*/ 2375429 h 3217160"/>
              <a:gd name="connsiteX18" fmla="*/ 2237676 w 3403797"/>
              <a:gd name="connsiteY18" fmla="*/ 2708804 h 3217160"/>
              <a:gd name="connsiteX19" fmla="*/ 1623310 w 3403797"/>
              <a:gd name="connsiteY19" fmla="*/ 2918355 h 3217160"/>
              <a:gd name="connsiteX20" fmla="*/ 1504251 w 3403797"/>
              <a:gd name="connsiteY20" fmla="*/ 2432579 h 3217160"/>
              <a:gd name="connsiteX21" fmla="*/ 732726 w 3403797"/>
              <a:gd name="connsiteY21" fmla="*/ 2842154 h 3217160"/>
              <a:gd name="connsiteX22" fmla="*/ 1199451 w 3403797"/>
              <a:gd name="connsiteY22" fmla="*/ 2051579 h 3217160"/>
              <a:gd name="connsiteX23" fmla="*/ 818452 w 3403797"/>
              <a:gd name="connsiteY23" fmla="*/ 2042054 h 3217160"/>
              <a:gd name="connsiteX24" fmla="*/ 980376 w 3403797"/>
              <a:gd name="connsiteY24" fmla="*/ 1708679 h 3217160"/>
              <a:gd name="connsiteX25" fmla="*/ 8822 w 3403797"/>
              <a:gd name="connsiteY25" fmla="*/ 1368955 h 3217160"/>
              <a:gd name="connsiteX0" fmla="*/ 8822 w 3403797"/>
              <a:gd name="connsiteY0" fmla="*/ 1368955 h 3217160"/>
              <a:gd name="connsiteX1" fmla="*/ 980376 w 3403797"/>
              <a:gd name="connsiteY1" fmla="*/ 1327679 h 3217160"/>
              <a:gd name="connsiteX2" fmla="*/ 970851 w 3403797"/>
              <a:gd name="connsiteY2" fmla="*/ 860954 h 3217160"/>
              <a:gd name="connsiteX3" fmla="*/ 1418523 w 3403797"/>
              <a:gd name="connsiteY3" fmla="*/ 953031 h 3217160"/>
              <a:gd name="connsiteX4" fmla="*/ 951798 w 3403797"/>
              <a:gd name="connsiteY4" fmla="*/ 114830 h 3217160"/>
              <a:gd name="connsiteX5" fmla="*/ 1713798 w 3403797"/>
              <a:gd name="connsiteY5" fmla="*/ 813331 h 3217160"/>
              <a:gd name="connsiteX6" fmla="*/ 1858260 w 3403797"/>
              <a:gd name="connsiteY6" fmla="*/ 191030 h 3217160"/>
              <a:gd name="connsiteX7" fmla="*/ 2120198 w 3403797"/>
              <a:gd name="connsiteY7" fmla="*/ 826030 h 3217160"/>
              <a:gd name="connsiteX8" fmla="*/ 2983797 w 3403797"/>
              <a:gd name="connsiteY8" fmla="*/ 114830 h 3217160"/>
              <a:gd name="connsiteX9" fmla="*/ 2491672 w 3403797"/>
              <a:gd name="connsiteY9" fmla="*/ 1141942 h 3217160"/>
              <a:gd name="connsiteX10" fmla="*/ 2942524 w 3403797"/>
              <a:gd name="connsiteY10" fmla="*/ 1205443 h 3217160"/>
              <a:gd name="connsiteX11" fmla="*/ 2704399 w 3403797"/>
              <a:gd name="connsiteY11" fmla="*/ 1608668 h 3217160"/>
              <a:gd name="connsiteX12" fmla="*/ 3218749 w 3403797"/>
              <a:gd name="connsiteY12" fmla="*/ 1684868 h 3217160"/>
              <a:gd name="connsiteX13" fmla="*/ 3399725 w 3403797"/>
              <a:gd name="connsiteY13" fmla="*/ 1965855 h 3217160"/>
              <a:gd name="connsiteX14" fmla="*/ 3252085 w 3403797"/>
              <a:gd name="connsiteY14" fmla="*/ 2150005 h 3217160"/>
              <a:gd name="connsiteX15" fmla="*/ 2599626 w 3403797"/>
              <a:gd name="connsiteY15" fmla="*/ 2075393 h 3217160"/>
              <a:gd name="connsiteX16" fmla="*/ 3352101 w 3403797"/>
              <a:gd name="connsiteY16" fmla="*/ 3013605 h 3217160"/>
              <a:gd name="connsiteX17" fmla="*/ 2380551 w 3403797"/>
              <a:gd name="connsiteY17" fmla="*/ 2375429 h 3217160"/>
              <a:gd name="connsiteX18" fmla="*/ 2237676 w 3403797"/>
              <a:gd name="connsiteY18" fmla="*/ 2708804 h 3217160"/>
              <a:gd name="connsiteX19" fmla="*/ 1623310 w 3403797"/>
              <a:gd name="connsiteY19" fmla="*/ 2918355 h 3217160"/>
              <a:gd name="connsiteX20" fmla="*/ 1504251 w 3403797"/>
              <a:gd name="connsiteY20" fmla="*/ 2432579 h 3217160"/>
              <a:gd name="connsiteX21" fmla="*/ 732726 w 3403797"/>
              <a:gd name="connsiteY21" fmla="*/ 2842154 h 3217160"/>
              <a:gd name="connsiteX22" fmla="*/ 1199451 w 3403797"/>
              <a:gd name="connsiteY22" fmla="*/ 2051579 h 3217160"/>
              <a:gd name="connsiteX23" fmla="*/ 818452 w 3403797"/>
              <a:gd name="connsiteY23" fmla="*/ 2042054 h 3217160"/>
              <a:gd name="connsiteX24" fmla="*/ 980376 w 3403797"/>
              <a:gd name="connsiteY24" fmla="*/ 1708679 h 3217160"/>
              <a:gd name="connsiteX25" fmla="*/ 8822 w 3403797"/>
              <a:gd name="connsiteY25" fmla="*/ 1368955 h 3217160"/>
              <a:gd name="connsiteX0" fmla="*/ 13266 w 3408241"/>
              <a:gd name="connsiteY0" fmla="*/ 1368955 h 3217160"/>
              <a:gd name="connsiteX1" fmla="*/ 984820 w 3408241"/>
              <a:gd name="connsiteY1" fmla="*/ 1327679 h 3217160"/>
              <a:gd name="connsiteX2" fmla="*/ 975295 w 3408241"/>
              <a:gd name="connsiteY2" fmla="*/ 860954 h 3217160"/>
              <a:gd name="connsiteX3" fmla="*/ 1422967 w 3408241"/>
              <a:gd name="connsiteY3" fmla="*/ 953031 h 3217160"/>
              <a:gd name="connsiteX4" fmla="*/ 956242 w 3408241"/>
              <a:gd name="connsiteY4" fmla="*/ 114830 h 3217160"/>
              <a:gd name="connsiteX5" fmla="*/ 1718242 w 3408241"/>
              <a:gd name="connsiteY5" fmla="*/ 813331 h 3217160"/>
              <a:gd name="connsiteX6" fmla="*/ 1862704 w 3408241"/>
              <a:gd name="connsiteY6" fmla="*/ 191030 h 3217160"/>
              <a:gd name="connsiteX7" fmla="*/ 2124642 w 3408241"/>
              <a:gd name="connsiteY7" fmla="*/ 826030 h 3217160"/>
              <a:gd name="connsiteX8" fmla="*/ 2988241 w 3408241"/>
              <a:gd name="connsiteY8" fmla="*/ 114830 h 3217160"/>
              <a:gd name="connsiteX9" fmla="*/ 2496116 w 3408241"/>
              <a:gd name="connsiteY9" fmla="*/ 1141942 h 3217160"/>
              <a:gd name="connsiteX10" fmla="*/ 2946968 w 3408241"/>
              <a:gd name="connsiteY10" fmla="*/ 1205443 h 3217160"/>
              <a:gd name="connsiteX11" fmla="*/ 2708843 w 3408241"/>
              <a:gd name="connsiteY11" fmla="*/ 1608668 h 3217160"/>
              <a:gd name="connsiteX12" fmla="*/ 3223193 w 3408241"/>
              <a:gd name="connsiteY12" fmla="*/ 1684868 h 3217160"/>
              <a:gd name="connsiteX13" fmla="*/ 3404169 w 3408241"/>
              <a:gd name="connsiteY13" fmla="*/ 1965855 h 3217160"/>
              <a:gd name="connsiteX14" fmla="*/ 3256529 w 3408241"/>
              <a:gd name="connsiteY14" fmla="*/ 2150005 h 3217160"/>
              <a:gd name="connsiteX15" fmla="*/ 2604070 w 3408241"/>
              <a:gd name="connsiteY15" fmla="*/ 2075393 h 3217160"/>
              <a:gd name="connsiteX16" fmla="*/ 3356545 w 3408241"/>
              <a:gd name="connsiteY16" fmla="*/ 3013605 h 3217160"/>
              <a:gd name="connsiteX17" fmla="*/ 2384995 w 3408241"/>
              <a:gd name="connsiteY17" fmla="*/ 2375429 h 3217160"/>
              <a:gd name="connsiteX18" fmla="*/ 2242120 w 3408241"/>
              <a:gd name="connsiteY18" fmla="*/ 2708804 h 3217160"/>
              <a:gd name="connsiteX19" fmla="*/ 1627754 w 3408241"/>
              <a:gd name="connsiteY19" fmla="*/ 2918355 h 3217160"/>
              <a:gd name="connsiteX20" fmla="*/ 1508695 w 3408241"/>
              <a:gd name="connsiteY20" fmla="*/ 2432579 h 3217160"/>
              <a:gd name="connsiteX21" fmla="*/ 737170 w 3408241"/>
              <a:gd name="connsiteY21" fmla="*/ 2842154 h 3217160"/>
              <a:gd name="connsiteX22" fmla="*/ 1203895 w 3408241"/>
              <a:gd name="connsiteY22" fmla="*/ 2051579 h 3217160"/>
              <a:gd name="connsiteX23" fmla="*/ 822896 w 3408241"/>
              <a:gd name="connsiteY23" fmla="*/ 2042054 h 3217160"/>
              <a:gd name="connsiteX24" fmla="*/ 984820 w 3408241"/>
              <a:gd name="connsiteY24" fmla="*/ 1708679 h 3217160"/>
              <a:gd name="connsiteX25" fmla="*/ 13266 w 3408241"/>
              <a:gd name="connsiteY25" fmla="*/ 1368955 h 3217160"/>
              <a:gd name="connsiteX0" fmla="*/ 13266 w 3408241"/>
              <a:gd name="connsiteY0" fmla="*/ 1368955 h 3217160"/>
              <a:gd name="connsiteX1" fmla="*/ 984820 w 3408241"/>
              <a:gd name="connsiteY1" fmla="*/ 1327679 h 3217160"/>
              <a:gd name="connsiteX2" fmla="*/ 975295 w 3408241"/>
              <a:gd name="connsiteY2" fmla="*/ 860954 h 3217160"/>
              <a:gd name="connsiteX3" fmla="*/ 1422967 w 3408241"/>
              <a:gd name="connsiteY3" fmla="*/ 953031 h 3217160"/>
              <a:gd name="connsiteX4" fmla="*/ 956242 w 3408241"/>
              <a:gd name="connsiteY4" fmla="*/ 114830 h 3217160"/>
              <a:gd name="connsiteX5" fmla="*/ 1718242 w 3408241"/>
              <a:gd name="connsiteY5" fmla="*/ 813331 h 3217160"/>
              <a:gd name="connsiteX6" fmla="*/ 1862704 w 3408241"/>
              <a:gd name="connsiteY6" fmla="*/ 191030 h 3217160"/>
              <a:gd name="connsiteX7" fmla="*/ 2124642 w 3408241"/>
              <a:gd name="connsiteY7" fmla="*/ 826030 h 3217160"/>
              <a:gd name="connsiteX8" fmla="*/ 2988241 w 3408241"/>
              <a:gd name="connsiteY8" fmla="*/ 114830 h 3217160"/>
              <a:gd name="connsiteX9" fmla="*/ 2496116 w 3408241"/>
              <a:gd name="connsiteY9" fmla="*/ 1141942 h 3217160"/>
              <a:gd name="connsiteX10" fmla="*/ 2946968 w 3408241"/>
              <a:gd name="connsiteY10" fmla="*/ 1205443 h 3217160"/>
              <a:gd name="connsiteX11" fmla="*/ 2708843 w 3408241"/>
              <a:gd name="connsiteY11" fmla="*/ 1608668 h 3217160"/>
              <a:gd name="connsiteX12" fmla="*/ 3223193 w 3408241"/>
              <a:gd name="connsiteY12" fmla="*/ 1684868 h 3217160"/>
              <a:gd name="connsiteX13" fmla="*/ 3404169 w 3408241"/>
              <a:gd name="connsiteY13" fmla="*/ 1965855 h 3217160"/>
              <a:gd name="connsiteX14" fmla="*/ 3256529 w 3408241"/>
              <a:gd name="connsiteY14" fmla="*/ 2150005 h 3217160"/>
              <a:gd name="connsiteX15" fmla="*/ 2604070 w 3408241"/>
              <a:gd name="connsiteY15" fmla="*/ 2075393 h 3217160"/>
              <a:gd name="connsiteX16" fmla="*/ 3356545 w 3408241"/>
              <a:gd name="connsiteY16" fmla="*/ 3013605 h 3217160"/>
              <a:gd name="connsiteX17" fmla="*/ 2384995 w 3408241"/>
              <a:gd name="connsiteY17" fmla="*/ 2375429 h 3217160"/>
              <a:gd name="connsiteX18" fmla="*/ 2218307 w 3408241"/>
              <a:gd name="connsiteY18" fmla="*/ 2656417 h 3217160"/>
              <a:gd name="connsiteX19" fmla="*/ 1627754 w 3408241"/>
              <a:gd name="connsiteY19" fmla="*/ 2918355 h 3217160"/>
              <a:gd name="connsiteX20" fmla="*/ 1508695 w 3408241"/>
              <a:gd name="connsiteY20" fmla="*/ 2432579 h 3217160"/>
              <a:gd name="connsiteX21" fmla="*/ 737170 w 3408241"/>
              <a:gd name="connsiteY21" fmla="*/ 2842154 h 3217160"/>
              <a:gd name="connsiteX22" fmla="*/ 1203895 w 3408241"/>
              <a:gd name="connsiteY22" fmla="*/ 2051579 h 3217160"/>
              <a:gd name="connsiteX23" fmla="*/ 822896 w 3408241"/>
              <a:gd name="connsiteY23" fmla="*/ 2042054 h 3217160"/>
              <a:gd name="connsiteX24" fmla="*/ 984820 w 3408241"/>
              <a:gd name="connsiteY24" fmla="*/ 1708679 h 3217160"/>
              <a:gd name="connsiteX25" fmla="*/ 13266 w 3408241"/>
              <a:gd name="connsiteY25" fmla="*/ 1368955 h 3217160"/>
              <a:gd name="connsiteX0" fmla="*/ 13266 w 3408241"/>
              <a:gd name="connsiteY0" fmla="*/ 1368955 h 3217160"/>
              <a:gd name="connsiteX1" fmla="*/ 984820 w 3408241"/>
              <a:gd name="connsiteY1" fmla="*/ 1327679 h 3217160"/>
              <a:gd name="connsiteX2" fmla="*/ 975295 w 3408241"/>
              <a:gd name="connsiteY2" fmla="*/ 860954 h 3217160"/>
              <a:gd name="connsiteX3" fmla="*/ 1422967 w 3408241"/>
              <a:gd name="connsiteY3" fmla="*/ 953031 h 3217160"/>
              <a:gd name="connsiteX4" fmla="*/ 956242 w 3408241"/>
              <a:gd name="connsiteY4" fmla="*/ 114830 h 3217160"/>
              <a:gd name="connsiteX5" fmla="*/ 1718242 w 3408241"/>
              <a:gd name="connsiteY5" fmla="*/ 813331 h 3217160"/>
              <a:gd name="connsiteX6" fmla="*/ 1862704 w 3408241"/>
              <a:gd name="connsiteY6" fmla="*/ 191030 h 3217160"/>
              <a:gd name="connsiteX7" fmla="*/ 2124642 w 3408241"/>
              <a:gd name="connsiteY7" fmla="*/ 826030 h 3217160"/>
              <a:gd name="connsiteX8" fmla="*/ 2988241 w 3408241"/>
              <a:gd name="connsiteY8" fmla="*/ 114830 h 3217160"/>
              <a:gd name="connsiteX9" fmla="*/ 2496116 w 3408241"/>
              <a:gd name="connsiteY9" fmla="*/ 1141942 h 3217160"/>
              <a:gd name="connsiteX10" fmla="*/ 2946968 w 3408241"/>
              <a:gd name="connsiteY10" fmla="*/ 1205443 h 3217160"/>
              <a:gd name="connsiteX11" fmla="*/ 2708843 w 3408241"/>
              <a:gd name="connsiteY11" fmla="*/ 1608668 h 3217160"/>
              <a:gd name="connsiteX12" fmla="*/ 3223193 w 3408241"/>
              <a:gd name="connsiteY12" fmla="*/ 1684868 h 3217160"/>
              <a:gd name="connsiteX13" fmla="*/ 3404169 w 3408241"/>
              <a:gd name="connsiteY13" fmla="*/ 1965855 h 3217160"/>
              <a:gd name="connsiteX14" fmla="*/ 3256529 w 3408241"/>
              <a:gd name="connsiteY14" fmla="*/ 2150005 h 3217160"/>
              <a:gd name="connsiteX15" fmla="*/ 2604070 w 3408241"/>
              <a:gd name="connsiteY15" fmla="*/ 2075393 h 3217160"/>
              <a:gd name="connsiteX16" fmla="*/ 3356545 w 3408241"/>
              <a:gd name="connsiteY16" fmla="*/ 3013605 h 3217160"/>
              <a:gd name="connsiteX17" fmla="*/ 2384995 w 3408241"/>
              <a:gd name="connsiteY17" fmla="*/ 2375429 h 3217160"/>
              <a:gd name="connsiteX18" fmla="*/ 2218307 w 3408241"/>
              <a:gd name="connsiteY18" fmla="*/ 2656417 h 3217160"/>
              <a:gd name="connsiteX19" fmla="*/ 1627754 w 3408241"/>
              <a:gd name="connsiteY19" fmla="*/ 2918355 h 3217160"/>
              <a:gd name="connsiteX20" fmla="*/ 1508695 w 3408241"/>
              <a:gd name="connsiteY20" fmla="*/ 2432579 h 3217160"/>
              <a:gd name="connsiteX21" fmla="*/ 737170 w 3408241"/>
              <a:gd name="connsiteY21" fmla="*/ 2842154 h 3217160"/>
              <a:gd name="connsiteX22" fmla="*/ 1203895 w 3408241"/>
              <a:gd name="connsiteY22" fmla="*/ 2051579 h 3217160"/>
              <a:gd name="connsiteX23" fmla="*/ 822896 w 3408241"/>
              <a:gd name="connsiteY23" fmla="*/ 2042054 h 3217160"/>
              <a:gd name="connsiteX24" fmla="*/ 984820 w 3408241"/>
              <a:gd name="connsiteY24" fmla="*/ 1708679 h 3217160"/>
              <a:gd name="connsiteX25" fmla="*/ 13266 w 3408241"/>
              <a:gd name="connsiteY25" fmla="*/ 1368955 h 3217160"/>
              <a:gd name="connsiteX0" fmla="*/ 13266 w 3408241"/>
              <a:gd name="connsiteY0" fmla="*/ 1368955 h 3217160"/>
              <a:gd name="connsiteX1" fmla="*/ 984820 w 3408241"/>
              <a:gd name="connsiteY1" fmla="*/ 1327679 h 3217160"/>
              <a:gd name="connsiteX2" fmla="*/ 975295 w 3408241"/>
              <a:gd name="connsiteY2" fmla="*/ 860954 h 3217160"/>
              <a:gd name="connsiteX3" fmla="*/ 1422967 w 3408241"/>
              <a:gd name="connsiteY3" fmla="*/ 953031 h 3217160"/>
              <a:gd name="connsiteX4" fmla="*/ 956242 w 3408241"/>
              <a:gd name="connsiteY4" fmla="*/ 114830 h 3217160"/>
              <a:gd name="connsiteX5" fmla="*/ 1718242 w 3408241"/>
              <a:gd name="connsiteY5" fmla="*/ 813331 h 3217160"/>
              <a:gd name="connsiteX6" fmla="*/ 1862704 w 3408241"/>
              <a:gd name="connsiteY6" fmla="*/ 191030 h 3217160"/>
              <a:gd name="connsiteX7" fmla="*/ 2124642 w 3408241"/>
              <a:gd name="connsiteY7" fmla="*/ 826030 h 3217160"/>
              <a:gd name="connsiteX8" fmla="*/ 2988241 w 3408241"/>
              <a:gd name="connsiteY8" fmla="*/ 114830 h 3217160"/>
              <a:gd name="connsiteX9" fmla="*/ 2496116 w 3408241"/>
              <a:gd name="connsiteY9" fmla="*/ 1141942 h 3217160"/>
              <a:gd name="connsiteX10" fmla="*/ 2946968 w 3408241"/>
              <a:gd name="connsiteY10" fmla="*/ 1205443 h 3217160"/>
              <a:gd name="connsiteX11" fmla="*/ 2708843 w 3408241"/>
              <a:gd name="connsiteY11" fmla="*/ 1608668 h 3217160"/>
              <a:gd name="connsiteX12" fmla="*/ 3223193 w 3408241"/>
              <a:gd name="connsiteY12" fmla="*/ 1684868 h 3217160"/>
              <a:gd name="connsiteX13" fmla="*/ 3404169 w 3408241"/>
              <a:gd name="connsiteY13" fmla="*/ 1965855 h 3217160"/>
              <a:gd name="connsiteX14" fmla="*/ 3256529 w 3408241"/>
              <a:gd name="connsiteY14" fmla="*/ 2150005 h 3217160"/>
              <a:gd name="connsiteX15" fmla="*/ 2604070 w 3408241"/>
              <a:gd name="connsiteY15" fmla="*/ 2075393 h 3217160"/>
              <a:gd name="connsiteX16" fmla="*/ 3356545 w 3408241"/>
              <a:gd name="connsiteY16" fmla="*/ 3013605 h 3217160"/>
              <a:gd name="connsiteX17" fmla="*/ 2384995 w 3408241"/>
              <a:gd name="connsiteY17" fmla="*/ 2375429 h 3217160"/>
              <a:gd name="connsiteX18" fmla="*/ 2218307 w 3408241"/>
              <a:gd name="connsiteY18" fmla="*/ 2656417 h 3217160"/>
              <a:gd name="connsiteX19" fmla="*/ 1627754 w 3408241"/>
              <a:gd name="connsiteY19" fmla="*/ 2918355 h 3217160"/>
              <a:gd name="connsiteX20" fmla="*/ 1508695 w 3408241"/>
              <a:gd name="connsiteY20" fmla="*/ 2432579 h 3217160"/>
              <a:gd name="connsiteX21" fmla="*/ 737170 w 3408241"/>
              <a:gd name="connsiteY21" fmla="*/ 2842154 h 3217160"/>
              <a:gd name="connsiteX22" fmla="*/ 1203895 w 3408241"/>
              <a:gd name="connsiteY22" fmla="*/ 2051579 h 3217160"/>
              <a:gd name="connsiteX23" fmla="*/ 822896 w 3408241"/>
              <a:gd name="connsiteY23" fmla="*/ 2042054 h 3217160"/>
              <a:gd name="connsiteX24" fmla="*/ 984820 w 3408241"/>
              <a:gd name="connsiteY24" fmla="*/ 1708679 h 3217160"/>
              <a:gd name="connsiteX25" fmla="*/ 13266 w 3408241"/>
              <a:gd name="connsiteY25" fmla="*/ 1368955 h 3217160"/>
              <a:gd name="connsiteX0" fmla="*/ 13266 w 3408241"/>
              <a:gd name="connsiteY0" fmla="*/ 1368955 h 3217160"/>
              <a:gd name="connsiteX1" fmla="*/ 984820 w 3408241"/>
              <a:gd name="connsiteY1" fmla="*/ 1327679 h 3217160"/>
              <a:gd name="connsiteX2" fmla="*/ 975295 w 3408241"/>
              <a:gd name="connsiteY2" fmla="*/ 860954 h 3217160"/>
              <a:gd name="connsiteX3" fmla="*/ 1422967 w 3408241"/>
              <a:gd name="connsiteY3" fmla="*/ 953031 h 3217160"/>
              <a:gd name="connsiteX4" fmla="*/ 956242 w 3408241"/>
              <a:gd name="connsiteY4" fmla="*/ 114830 h 3217160"/>
              <a:gd name="connsiteX5" fmla="*/ 1718242 w 3408241"/>
              <a:gd name="connsiteY5" fmla="*/ 813331 h 3217160"/>
              <a:gd name="connsiteX6" fmla="*/ 1862704 w 3408241"/>
              <a:gd name="connsiteY6" fmla="*/ 191030 h 3217160"/>
              <a:gd name="connsiteX7" fmla="*/ 2124642 w 3408241"/>
              <a:gd name="connsiteY7" fmla="*/ 826030 h 3217160"/>
              <a:gd name="connsiteX8" fmla="*/ 2988241 w 3408241"/>
              <a:gd name="connsiteY8" fmla="*/ 114830 h 3217160"/>
              <a:gd name="connsiteX9" fmla="*/ 2496116 w 3408241"/>
              <a:gd name="connsiteY9" fmla="*/ 1141942 h 3217160"/>
              <a:gd name="connsiteX10" fmla="*/ 2946968 w 3408241"/>
              <a:gd name="connsiteY10" fmla="*/ 1205443 h 3217160"/>
              <a:gd name="connsiteX11" fmla="*/ 2708843 w 3408241"/>
              <a:gd name="connsiteY11" fmla="*/ 1608668 h 3217160"/>
              <a:gd name="connsiteX12" fmla="*/ 3223193 w 3408241"/>
              <a:gd name="connsiteY12" fmla="*/ 1684868 h 3217160"/>
              <a:gd name="connsiteX13" fmla="*/ 3404169 w 3408241"/>
              <a:gd name="connsiteY13" fmla="*/ 1965855 h 3217160"/>
              <a:gd name="connsiteX14" fmla="*/ 3256529 w 3408241"/>
              <a:gd name="connsiteY14" fmla="*/ 2150005 h 3217160"/>
              <a:gd name="connsiteX15" fmla="*/ 2604070 w 3408241"/>
              <a:gd name="connsiteY15" fmla="*/ 2075393 h 3217160"/>
              <a:gd name="connsiteX16" fmla="*/ 3356545 w 3408241"/>
              <a:gd name="connsiteY16" fmla="*/ 3013605 h 3217160"/>
              <a:gd name="connsiteX17" fmla="*/ 2384995 w 3408241"/>
              <a:gd name="connsiteY17" fmla="*/ 2375429 h 3217160"/>
              <a:gd name="connsiteX18" fmla="*/ 2218307 w 3408241"/>
              <a:gd name="connsiteY18" fmla="*/ 2656417 h 3217160"/>
              <a:gd name="connsiteX19" fmla="*/ 1627754 w 3408241"/>
              <a:gd name="connsiteY19" fmla="*/ 2918355 h 3217160"/>
              <a:gd name="connsiteX20" fmla="*/ 1508695 w 3408241"/>
              <a:gd name="connsiteY20" fmla="*/ 2432579 h 3217160"/>
              <a:gd name="connsiteX21" fmla="*/ 737170 w 3408241"/>
              <a:gd name="connsiteY21" fmla="*/ 2842154 h 3217160"/>
              <a:gd name="connsiteX22" fmla="*/ 1203895 w 3408241"/>
              <a:gd name="connsiteY22" fmla="*/ 2051579 h 3217160"/>
              <a:gd name="connsiteX23" fmla="*/ 822896 w 3408241"/>
              <a:gd name="connsiteY23" fmla="*/ 2042054 h 3217160"/>
              <a:gd name="connsiteX24" fmla="*/ 984820 w 3408241"/>
              <a:gd name="connsiteY24" fmla="*/ 1708679 h 3217160"/>
              <a:gd name="connsiteX25" fmla="*/ 13266 w 3408241"/>
              <a:gd name="connsiteY25" fmla="*/ 1368955 h 3217160"/>
              <a:gd name="connsiteX0" fmla="*/ 13266 w 3408241"/>
              <a:gd name="connsiteY0" fmla="*/ 1368955 h 3217160"/>
              <a:gd name="connsiteX1" fmla="*/ 984820 w 3408241"/>
              <a:gd name="connsiteY1" fmla="*/ 1327679 h 3217160"/>
              <a:gd name="connsiteX2" fmla="*/ 975295 w 3408241"/>
              <a:gd name="connsiteY2" fmla="*/ 860954 h 3217160"/>
              <a:gd name="connsiteX3" fmla="*/ 1422967 w 3408241"/>
              <a:gd name="connsiteY3" fmla="*/ 953031 h 3217160"/>
              <a:gd name="connsiteX4" fmla="*/ 956242 w 3408241"/>
              <a:gd name="connsiteY4" fmla="*/ 114830 h 3217160"/>
              <a:gd name="connsiteX5" fmla="*/ 1718242 w 3408241"/>
              <a:gd name="connsiteY5" fmla="*/ 813331 h 3217160"/>
              <a:gd name="connsiteX6" fmla="*/ 1862704 w 3408241"/>
              <a:gd name="connsiteY6" fmla="*/ 191030 h 3217160"/>
              <a:gd name="connsiteX7" fmla="*/ 2124642 w 3408241"/>
              <a:gd name="connsiteY7" fmla="*/ 826030 h 3217160"/>
              <a:gd name="connsiteX8" fmla="*/ 2988241 w 3408241"/>
              <a:gd name="connsiteY8" fmla="*/ 114830 h 3217160"/>
              <a:gd name="connsiteX9" fmla="*/ 2496116 w 3408241"/>
              <a:gd name="connsiteY9" fmla="*/ 1141942 h 3217160"/>
              <a:gd name="connsiteX10" fmla="*/ 2946968 w 3408241"/>
              <a:gd name="connsiteY10" fmla="*/ 1205443 h 3217160"/>
              <a:gd name="connsiteX11" fmla="*/ 2708843 w 3408241"/>
              <a:gd name="connsiteY11" fmla="*/ 1608668 h 3217160"/>
              <a:gd name="connsiteX12" fmla="*/ 3223193 w 3408241"/>
              <a:gd name="connsiteY12" fmla="*/ 1684868 h 3217160"/>
              <a:gd name="connsiteX13" fmla="*/ 3404169 w 3408241"/>
              <a:gd name="connsiteY13" fmla="*/ 1965855 h 3217160"/>
              <a:gd name="connsiteX14" fmla="*/ 3256529 w 3408241"/>
              <a:gd name="connsiteY14" fmla="*/ 2150005 h 3217160"/>
              <a:gd name="connsiteX15" fmla="*/ 2604070 w 3408241"/>
              <a:gd name="connsiteY15" fmla="*/ 2075393 h 3217160"/>
              <a:gd name="connsiteX16" fmla="*/ 3356545 w 3408241"/>
              <a:gd name="connsiteY16" fmla="*/ 3013605 h 3217160"/>
              <a:gd name="connsiteX17" fmla="*/ 2384995 w 3408241"/>
              <a:gd name="connsiteY17" fmla="*/ 2375429 h 3217160"/>
              <a:gd name="connsiteX18" fmla="*/ 2218307 w 3408241"/>
              <a:gd name="connsiteY18" fmla="*/ 2656417 h 3217160"/>
              <a:gd name="connsiteX19" fmla="*/ 1627754 w 3408241"/>
              <a:gd name="connsiteY19" fmla="*/ 2918355 h 3217160"/>
              <a:gd name="connsiteX20" fmla="*/ 1508695 w 3408241"/>
              <a:gd name="connsiteY20" fmla="*/ 2432579 h 3217160"/>
              <a:gd name="connsiteX21" fmla="*/ 737170 w 3408241"/>
              <a:gd name="connsiteY21" fmla="*/ 2842154 h 3217160"/>
              <a:gd name="connsiteX22" fmla="*/ 1203895 w 3408241"/>
              <a:gd name="connsiteY22" fmla="*/ 2051579 h 3217160"/>
              <a:gd name="connsiteX23" fmla="*/ 822896 w 3408241"/>
              <a:gd name="connsiteY23" fmla="*/ 2042054 h 3217160"/>
              <a:gd name="connsiteX24" fmla="*/ 984820 w 3408241"/>
              <a:gd name="connsiteY24" fmla="*/ 1708679 h 3217160"/>
              <a:gd name="connsiteX25" fmla="*/ 13266 w 3408241"/>
              <a:gd name="connsiteY25" fmla="*/ 1368955 h 3217160"/>
              <a:gd name="connsiteX0" fmla="*/ 13266 w 3408241"/>
              <a:gd name="connsiteY0" fmla="*/ 1368955 h 3217160"/>
              <a:gd name="connsiteX1" fmla="*/ 984820 w 3408241"/>
              <a:gd name="connsiteY1" fmla="*/ 1327679 h 3217160"/>
              <a:gd name="connsiteX2" fmla="*/ 975295 w 3408241"/>
              <a:gd name="connsiteY2" fmla="*/ 860954 h 3217160"/>
              <a:gd name="connsiteX3" fmla="*/ 1422967 w 3408241"/>
              <a:gd name="connsiteY3" fmla="*/ 953031 h 3217160"/>
              <a:gd name="connsiteX4" fmla="*/ 956242 w 3408241"/>
              <a:gd name="connsiteY4" fmla="*/ 114830 h 3217160"/>
              <a:gd name="connsiteX5" fmla="*/ 1718242 w 3408241"/>
              <a:gd name="connsiteY5" fmla="*/ 813331 h 3217160"/>
              <a:gd name="connsiteX6" fmla="*/ 1862704 w 3408241"/>
              <a:gd name="connsiteY6" fmla="*/ 191030 h 3217160"/>
              <a:gd name="connsiteX7" fmla="*/ 2124642 w 3408241"/>
              <a:gd name="connsiteY7" fmla="*/ 826030 h 3217160"/>
              <a:gd name="connsiteX8" fmla="*/ 2988241 w 3408241"/>
              <a:gd name="connsiteY8" fmla="*/ 114830 h 3217160"/>
              <a:gd name="connsiteX9" fmla="*/ 2496116 w 3408241"/>
              <a:gd name="connsiteY9" fmla="*/ 1141942 h 3217160"/>
              <a:gd name="connsiteX10" fmla="*/ 2946968 w 3408241"/>
              <a:gd name="connsiteY10" fmla="*/ 1205443 h 3217160"/>
              <a:gd name="connsiteX11" fmla="*/ 2708843 w 3408241"/>
              <a:gd name="connsiteY11" fmla="*/ 1608668 h 3217160"/>
              <a:gd name="connsiteX12" fmla="*/ 3223193 w 3408241"/>
              <a:gd name="connsiteY12" fmla="*/ 1684868 h 3217160"/>
              <a:gd name="connsiteX13" fmla="*/ 3404169 w 3408241"/>
              <a:gd name="connsiteY13" fmla="*/ 1965855 h 3217160"/>
              <a:gd name="connsiteX14" fmla="*/ 3256529 w 3408241"/>
              <a:gd name="connsiteY14" fmla="*/ 2150005 h 3217160"/>
              <a:gd name="connsiteX15" fmla="*/ 2604070 w 3408241"/>
              <a:gd name="connsiteY15" fmla="*/ 2075393 h 3217160"/>
              <a:gd name="connsiteX16" fmla="*/ 3356545 w 3408241"/>
              <a:gd name="connsiteY16" fmla="*/ 3013605 h 3217160"/>
              <a:gd name="connsiteX17" fmla="*/ 2384995 w 3408241"/>
              <a:gd name="connsiteY17" fmla="*/ 2375429 h 3217160"/>
              <a:gd name="connsiteX18" fmla="*/ 2218307 w 3408241"/>
              <a:gd name="connsiteY18" fmla="*/ 2656417 h 3217160"/>
              <a:gd name="connsiteX19" fmla="*/ 1627754 w 3408241"/>
              <a:gd name="connsiteY19" fmla="*/ 2918355 h 3217160"/>
              <a:gd name="connsiteX20" fmla="*/ 1508695 w 3408241"/>
              <a:gd name="connsiteY20" fmla="*/ 2432579 h 3217160"/>
              <a:gd name="connsiteX21" fmla="*/ 737170 w 3408241"/>
              <a:gd name="connsiteY21" fmla="*/ 2842154 h 3217160"/>
              <a:gd name="connsiteX22" fmla="*/ 1203895 w 3408241"/>
              <a:gd name="connsiteY22" fmla="*/ 2051579 h 3217160"/>
              <a:gd name="connsiteX23" fmla="*/ 822896 w 3408241"/>
              <a:gd name="connsiteY23" fmla="*/ 2042054 h 3217160"/>
              <a:gd name="connsiteX24" fmla="*/ 984820 w 3408241"/>
              <a:gd name="connsiteY24" fmla="*/ 1708679 h 3217160"/>
              <a:gd name="connsiteX25" fmla="*/ 13266 w 3408241"/>
              <a:gd name="connsiteY25" fmla="*/ 1368955 h 3217160"/>
              <a:gd name="connsiteX0" fmla="*/ 13266 w 3408241"/>
              <a:gd name="connsiteY0" fmla="*/ 1368955 h 3217160"/>
              <a:gd name="connsiteX1" fmla="*/ 984820 w 3408241"/>
              <a:gd name="connsiteY1" fmla="*/ 1327679 h 3217160"/>
              <a:gd name="connsiteX2" fmla="*/ 975295 w 3408241"/>
              <a:gd name="connsiteY2" fmla="*/ 860954 h 3217160"/>
              <a:gd name="connsiteX3" fmla="*/ 1422967 w 3408241"/>
              <a:gd name="connsiteY3" fmla="*/ 953031 h 3217160"/>
              <a:gd name="connsiteX4" fmla="*/ 956242 w 3408241"/>
              <a:gd name="connsiteY4" fmla="*/ 114830 h 3217160"/>
              <a:gd name="connsiteX5" fmla="*/ 1718242 w 3408241"/>
              <a:gd name="connsiteY5" fmla="*/ 813331 h 3217160"/>
              <a:gd name="connsiteX6" fmla="*/ 1862704 w 3408241"/>
              <a:gd name="connsiteY6" fmla="*/ 191030 h 3217160"/>
              <a:gd name="connsiteX7" fmla="*/ 2124642 w 3408241"/>
              <a:gd name="connsiteY7" fmla="*/ 826030 h 3217160"/>
              <a:gd name="connsiteX8" fmla="*/ 2988241 w 3408241"/>
              <a:gd name="connsiteY8" fmla="*/ 114830 h 3217160"/>
              <a:gd name="connsiteX9" fmla="*/ 2496116 w 3408241"/>
              <a:gd name="connsiteY9" fmla="*/ 1141942 h 3217160"/>
              <a:gd name="connsiteX10" fmla="*/ 2946968 w 3408241"/>
              <a:gd name="connsiteY10" fmla="*/ 1205443 h 3217160"/>
              <a:gd name="connsiteX11" fmla="*/ 2708843 w 3408241"/>
              <a:gd name="connsiteY11" fmla="*/ 1608668 h 3217160"/>
              <a:gd name="connsiteX12" fmla="*/ 3223193 w 3408241"/>
              <a:gd name="connsiteY12" fmla="*/ 1684868 h 3217160"/>
              <a:gd name="connsiteX13" fmla="*/ 3404169 w 3408241"/>
              <a:gd name="connsiteY13" fmla="*/ 1965855 h 3217160"/>
              <a:gd name="connsiteX14" fmla="*/ 3256529 w 3408241"/>
              <a:gd name="connsiteY14" fmla="*/ 2150005 h 3217160"/>
              <a:gd name="connsiteX15" fmla="*/ 2604070 w 3408241"/>
              <a:gd name="connsiteY15" fmla="*/ 2075393 h 3217160"/>
              <a:gd name="connsiteX16" fmla="*/ 3356545 w 3408241"/>
              <a:gd name="connsiteY16" fmla="*/ 3013605 h 3217160"/>
              <a:gd name="connsiteX17" fmla="*/ 2384995 w 3408241"/>
              <a:gd name="connsiteY17" fmla="*/ 2375429 h 3217160"/>
              <a:gd name="connsiteX18" fmla="*/ 2218307 w 3408241"/>
              <a:gd name="connsiteY18" fmla="*/ 2656417 h 3217160"/>
              <a:gd name="connsiteX19" fmla="*/ 1627754 w 3408241"/>
              <a:gd name="connsiteY19" fmla="*/ 2918355 h 3217160"/>
              <a:gd name="connsiteX20" fmla="*/ 1508695 w 3408241"/>
              <a:gd name="connsiteY20" fmla="*/ 2432579 h 3217160"/>
              <a:gd name="connsiteX21" fmla="*/ 737170 w 3408241"/>
              <a:gd name="connsiteY21" fmla="*/ 2842154 h 3217160"/>
              <a:gd name="connsiteX22" fmla="*/ 1203895 w 3408241"/>
              <a:gd name="connsiteY22" fmla="*/ 2051579 h 3217160"/>
              <a:gd name="connsiteX23" fmla="*/ 822896 w 3408241"/>
              <a:gd name="connsiteY23" fmla="*/ 2042054 h 3217160"/>
              <a:gd name="connsiteX24" fmla="*/ 984820 w 3408241"/>
              <a:gd name="connsiteY24" fmla="*/ 1708679 h 3217160"/>
              <a:gd name="connsiteX25" fmla="*/ 13266 w 3408241"/>
              <a:gd name="connsiteY25" fmla="*/ 1368955 h 3217160"/>
              <a:gd name="connsiteX0" fmla="*/ 13266 w 3408241"/>
              <a:gd name="connsiteY0" fmla="*/ 1368955 h 3217160"/>
              <a:gd name="connsiteX1" fmla="*/ 984820 w 3408241"/>
              <a:gd name="connsiteY1" fmla="*/ 1327679 h 3217160"/>
              <a:gd name="connsiteX2" fmla="*/ 975295 w 3408241"/>
              <a:gd name="connsiteY2" fmla="*/ 860954 h 3217160"/>
              <a:gd name="connsiteX3" fmla="*/ 1422967 w 3408241"/>
              <a:gd name="connsiteY3" fmla="*/ 953031 h 3217160"/>
              <a:gd name="connsiteX4" fmla="*/ 956242 w 3408241"/>
              <a:gd name="connsiteY4" fmla="*/ 114830 h 3217160"/>
              <a:gd name="connsiteX5" fmla="*/ 1718242 w 3408241"/>
              <a:gd name="connsiteY5" fmla="*/ 813331 h 3217160"/>
              <a:gd name="connsiteX6" fmla="*/ 1862704 w 3408241"/>
              <a:gd name="connsiteY6" fmla="*/ 191030 h 3217160"/>
              <a:gd name="connsiteX7" fmla="*/ 2124642 w 3408241"/>
              <a:gd name="connsiteY7" fmla="*/ 826030 h 3217160"/>
              <a:gd name="connsiteX8" fmla="*/ 2988241 w 3408241"/>
              <a:gd name="connsiteY8" fmla="*/ 114830 h 3217160"/>
              <a:gd name="connsiteX9" fmla="*/ 2496116 w 3408241"/>
              <a:gd name="connsiteY9" fmla="*/ 1141942 h 3217160"/>
              <a:gd name="connsiteX10" fmla="*/ 2946968 w 3408241"/>
              <a:gd name="connsiteY10" fmla="*/ 1205443 h 3217160"/>
              <a:gd name="connsiteX11" fmla="*/ 2708843 w 3408241"/>
              <a:gd name="connsiteY11" fmla="*/ 1608668 h 3217160"/>
              <a:gd name="connsiteX12" fmla="*/ 3223193 w 3408241"/>
              <a:gd name="connsiteY12" fmla="*/ 1684868 h 3217160"/>
              <a:gd name="connsiteX13" fmla="*/ 3404169 w 3408241"/>
              <a:gd name="connsiteY13" fmla="*/ 1965855 h 3217160"/>
              <a:gd name="connsiteX14" fmla="*/ 3256529 w 3408241"/>
              <a:gd name="connsiteY14" fmla="*/ 2150005 h 3217160"/>
              <a:gd name="connsiteX15" fmla="*/ 2604070 w 3408241"/>
              <a:gd name="connsiteY15" fmla="*/ 2075393 h 3217160"/>
              <a:gd name="connsiteX16" fmla="*/ 3356545 w 3408241"/>
              <a:gd name="connsiteY16" fmla="*/ 3013605 h 3217160"/>
              <a:gd name="connsiteX17" fmla="*/ 2384995 w 3408241"/>
              <a:gd name="connsiteY17" fmla="*/ 2375429 h 3217160"/>
              <a:gd name="connsiteX18" fmla="*/ 2218307 w 3408241"/>
              <a:gd name="connsiteY18" fmla="*/ 2688167 h 3217160"/>
              <a:gd name="connsiteX19" fmla="*/ 1627754 w 3408241"/>
              <a:gd name="connsiteY19" fmla="*/ 2918355 h 3217160"/>
              <a:gd name="connsiteX20" fmla="*/ 1508695 w 3408241"/>
              <a:gd name="connsiteY20" fmla="*/ 2432579 h 3217160"/>
              <a:gd name="connsiteX21" fmla="*/ 737170 w 3408241"/>
              <a:gd name="connsiteY21" fmla="*/ 2842154 h 3217160"/>
              <a:gd name="connsiteX22" fmla="*/ 1203895 w 3408241"/>
              <a:gd name="connsiteY22" fmla="*/ 2051579 h 3217160"/>
              <a:gd name="connsiteX23" fmla="*/ 822896 w 3408241"/>
              <a:gd name="connsiteY23" fmla="*/ 2042054 h 3217160"/>
              <a:gd name="connsiteX24" fmla="*/ 984820 w 3408241"/>
              <a:gd name="connsiteY24" fmla="*/ 1708679 h 3217160"/>
              <a:gd name="connsiteX25" fmla="*/ 13266 w 3408241"/>
              <a:gd name="connsiteY25" fmla="*/ 1368955 h 3217160"/>
              <a:gd name="connsiteX0" fmla="*/ 13266 w 3408241"/>
              <a:gd name="connsiteY0" fmla="*/ 1368955 h 3217160"/>
              <a:gd name="connsiteX1" fmla="*/ 984820 w 3408241"/>
              <a:gd name="connsiteY1" fmla="*/ 1327679 h 3217160"/>
              <a:gd name="connsiteX2" fmla="*/ 975295 w 3408241"/>
              <a:gd name="connsiteY2" fmla="*/ 860954 h 3217160"/>
              <a:gd name="connsiteX3" fmla="*/ 1422967 w 3408241"/>
              <a:gd name="connsiteY3" fmla="*/ 953031 h 3217160"/>
              <a:gd name="connsiteX4" fmla="*/ 956242 w 3408241"/>
              <a:gd name="connsiteY4" fmla="*/ 114830 h 3217160"/>
              <a:gd name="connsiteX5" fmla="*/ 1718242 w 3408241"/>
              <a:gd name="connsiteY5" fmla="*/ 813331 h 3217160"/>
              <a:gd name="connsiteX6" fmla="*/ 1862704 w 3408241"/>
              <a:gd name="connsiteY6" fmla="*/ 191030 h 3217160"/>
              <a:gd name="connsiteX7" fmla="*/ 2124642 w 3408241"/>
              <a:gd name="connsiteY7" fmla="*/ 826030 h 3217160"/>
              <a:gd name="connsiteX8" fmla="*/ 2988241 w 3408241"/>
              <a:gd name="connsiteY8" fmla="*/ 114830 h 3217160"/>
              <a:gd name="connsiteX9" fmla="*/ 2496116 w 3408241"/>
              <a:gd name="connsiteY9" fmla="*/ 1141942 h 3217160"/>
              <a:gd name="connsiteX10" fmla="*/ 2946968 w 3408241"/>
              <a:gd name="connsiteY10" fmla="*/ 1205443 h 3217160"/>
              <a:gd name="connsiteX11" fmla="*/ 2708843 w 3408241"/>
              <a:gd name="connsiteY11" fmla="*/ 1608668 h 3217160"/>
              <a:gd name="connsiteX12" fmla="*/ 3223193 w 3408241"/>
              <a:gd name="connsiteY12" fmla="*/ 1684868 h 3217160"/>
              <a:gd name="connsiteX13" fmla="*/ 3404169 w 3408241"/>
              <a:gd name="connsiteY13" fmla="*/ 1965855 h 3217160"/>
              <a:gd name="connsiteX14" fmla="*/ 3256529 w 3408241"/>
              <a:gd name="connsiteY14" fmla="*/ 2150005 h 3217160"/>
              <a:gd name="connsiteX15" fmla="*/ 2604070 w 3408241"/>
              <a:gd name="connsiteY15" fmla="*/ 2075393 h 3217160"/>
              <a:gd name="connsiteX16" fmla="*/ 3356545 w 3408241"/>
              <a:gd name="connsiteY16" fmla="*/ 3013605 h 3217160"/>
              <a:gd name="connsiteX17" fmla="*/ 2384995 w 3408241"/>
              <a:gd name="connsiteY17" fmla="*/ 2375429 h 3217160"/>
              <a:gd name="connsiteX18" fmla="*/ 2218307 w 3408241"/>
              <a:gd name="connsiteY18" fmla="*/ 2688167 h 3217160"/>
              <a:gd name="connsiteX19" fmla="*/ 1627754 w 3408241"/>
              <a:gd name="connsiteY19" fmla="*/ 2918355 h 3217160"/>
              <a:gd name="connsiteX20" fmla="*/ 1508695 w 3408241"/>
              <a:gd name="connsiteY20" fmla="*/ 2432579 h 3217160"/>
              <a:gd name="connsiteX21" fmla="*/ 737170 w 3408241"/>
              <a:gd name="connsiteY21" fmla="*/ 2842154 h 3217160"/>
              <a:gd name="connsiteX22" fmla="*/ 1203895 w 3408241"/>
              <a:gd name="connsiteY22" fmla="*/ 2051579 h 3217160"/>
              <a:gd name="connsiteX23" fmla="*/ 822896 w 3408241"/>
              <a:gd name="connsiteY23" fmla="*/ 2042054 h 3217160"/>
              <a:gd name="connsiteX24" fmla="*/ 984820 w 3408241"/>
              <a:gd name="connsiteY24" fmla="*/ 1708679 h 3217160"/>
              <a:gd name="connsiteX25" fmla="*/ 13266 w 3408241"/>
              <a:gd name="connsiteY25" fmla="*/ 1368955 h 3217160"/>
              <a:gd name="connsiteX0" fmla="*/ 13266 w 3408241"/>
              <a:gd name="connsiteY0" fmla="*/ 1368955 h 3217160"/>
              <a:gd name="connsiteX1" fmla="*/ 984820 w 3408241"/>
              <a:gd name="connsiteY1" fmla="*/ 1327679 h 3217160"/>
              <a:gd name="connsiteX2" fmla="*/ 975295 w 3408241"/>
              <a:gd name="connsiteY2" fmla="*/ 860954 h 3217160"/>
              <a:gd name="connsiteX3" fmla="*/ 1422967 w 3408241"/>
              <a:gd name="connsiteY3" fmla="*/ 953031 h 3217160"/>
              <a:gd name="connsiteX4" fmla="*/ 956242 w 3408241"/>
              <a:gd name="connsiteY4" fmla="*/ 114830 h 3217160"/>
              <a:gd name="connsiteX5" fmla="*/ 1718242 w 3408241"/>
              <a:gd name="connsiteY5" fmla="*/ 813331 h 3217160"/>
              <a:gd name="connsiteX6" fmla="*/ 1862704 w 3408241"/>
              <a:gd name="connsiteY6" fmla="*/ 191030 h 3217160"/>
              <a:gd name="connsiteX7" fmla="*/ 2124642 w 3408241"/>
              <a:gd name="connsiteY7" fmla="*/ 826030 h 3217160"/>
              <a:gd name="connsiteX8" fmla="*/ 2988241 w 3408241"/>
              <a:gd name="connsiteY8" fmla="*/ 114830 h 3217160"/>
              <a:gd name="connsiteX9" fmla="*/ 2496116 w 3408241"/>
              <a:gd name="connsiteY9" fmla="*/ 1141942 h 3217160"/>
              <a:gd name="connsiteX10" fmla="*/ 2946968 w 3408241"/>
              <a:gd name="connsiteY10" fmla="*/ 1205443 h 3217160"/>
              <a:gd name="connsiteX11" fmla="*/ 2708843 w 3408241"/>
              <a:gd name="connsiteY11" fmla="*/ 1608668 h 3217160"/>
              <a:gd name="connsiteX12" fmla="*/ 3223193 w 3408241"/>
              <a:gd name="connsiteY12" fmla="*/ 1684868 h 3217160"/>
              <a:gd name="connsiteX13" fmla="*/ 3404169 w 3408241"/>
              <a:gd name="connsiteY13" fmla="*/ 1965855 h 3217160"/>
              <a:gd name="connsiteX14" fmla="*/ 3256529 w 3408241"/>
              <a:gd name="connsiteY14" fmla="*/ 2150005 h 3217160"/>
              <a:gd name="connsiteX15" fmla="*/ 2604070 w 3408241"/>
              <a:gd name="connsiteY15" fmla="*/ 2075393 h 3217160"/>
              <a:gd name="connsiteX16" fmla="*/ 3356545 w 3408241"/>
              <a:gd name="connsiteY16" fmla="*/ 3013605 h 3217160"/>
              <a:gd name="connsiteX17" fmla="*/ 2384995 w 3408241"/>
              <a:gd name="connsiteY17" fmla="*/ 2375429 h 3217160"/>
              <a:gd name="connsiteX18" fmla="*/ 2218307 w 3408241"/>
              <a:gd name="connsiteY18" fmla="*/ 2688167 h 3217160"/>
              <a:gd name="connsiteX19" fmla="*/ 1627754 w 3408241"/>
              <a:gd name="connsiteY19" fmla="*/ 2918355 h 3217160"/>
              <a:gd name="connsiteX20" fmla="*/ 1508695 w 3408241"/>
              <a:gd name="connsiteY20" fmla="*/ 2432579 h 3217160"/>
              <a:gd name="connsiteX21" fmla="*/ 737170 w 3408241"/>
              <a:gd name="connsiteY21" fmla="*/ 2842154 h 3217160"/>
              <a:gd name="connsiteX22" fmla="*/ 1203895 w 3408241"/>
              <a:gd name="connsiteY22" fmla="*/ 2051579 h 3217160"/>
              <a:gd name="connsiteX23" fmla="*/ 822896 w 3408241"/>
              <a:gd name="connsiteY23" fmla="*/ 2042054 h 3217160"/>
              <a:gd name="connsiteX24" fmla="*/ 984820 w 3408241"/>
              <a:gd name="connsiteY24" fmla="*/ 1708679 h 3217160"/>
              <a:gd name="connsiteX25" fmla="*/ 13266 w 3408241"/>
              <a:gd name="connsiteY25" fmla="*/ 1368955 h 3217160"/>
              <a:gd name="connsiteX0" fmla="*/ 13266 w 3408241"/>
              <a:gd name="connsiteY0" fmla="*/ 1368955 h 3217160"/>
              <a:gd name="connsiteX1" fmla="*/ 984820 w 3408241"/>
              <a:gd name="connsiteY1" fmla="*/ 1327679 h 3217160"/>
              <a:gd name="connsiteX2" fmla="*/ 975295 w 3408241"/>
              <a:gd name="connsiteY2" fmla="*/ 860954 h 3217160"/>
              <a:gd name="connsiteX3" fmla="*/ 1422967 w 3408241"/>
              <a:gd name="connsiteY3" fmla="*/ 953031 h 3217160"/>
              <a:gd name="connsiteX4" fmla="*/ 956242 w 3408241"/>
              <a:gd name="connsiteY4" fmla="*/ 114830 h 3217160"/>
              <a:gd name="connsiteX5" fmla="*/ 1718242 w 3408241"/>
              <a:gd name="connsiteY5" fmla="*/ 813331 h 3217160"/>
              <a:gd name="connsiteX6" fmla="*/ 1862704 w 3408241"/>
              <a:gd name="connsiteY6" fmla="*/ 191030 h 3217160"/>
              <a:gd name="connsiteX7" fmla="*/ 2124642 w 3408241"/>
              <a:gd name="connsiteY7" fmla="*/ 826030 h 3217160"/>
              <a:gd name="connsiteX8" fmla="*/ 2988241 w 3408241"/>
              <a:gd name="connsiteY8" fmla="*/ 114830 h 3217160"/>
              <a:gd name="connsiteX9" fmla="*/ 2496116 w 3408241"/>
              <a:gd name="connsiteY9" fmla="*/ 1141942 h 3217160"/>
              <a:gd name="connsiteX10" fmla="*/ 2946968 w 3408241"/>
              <a:gd name="connsiteY10" fmla="*/ 1205443 h 3217160"/>
              <a:gd name="connsiteX11" fmla="*/ 2708843 w 3408241"/>
              <a:gd name="connsiteY11" fmla="*/ 1608668 h 3217160"/>
              <a:gd name="connsiteX12" fmla="*/ 3223193 w 3408241"/>
              <a:gd name="connsiteY12" fmla="*/ 1684868 h 3217160"/>
              <a:gd name="connsiteX13" fmla="*/ 3404169 w 3408241"/>
              <a:gd name="connsiteY13" fmla="*/ 1965855 h 3217160"/>
              <a:gd name="connsiteX14" fmla="*/ 3256529 w 3408241"/>
              <a:gd name="connsiteY14" fmla="*/ 2150005 h 3217160"/>
              <a:gd name="connsiteX15" fmla="*/ 2604070 w 3408241"/>
              <a:gd name="connsiteY15" fmla="*/ 2075393 h 3217160"/>
              <a:gd name="connsiteX16" fmla="*/ 3356545 w 3408241"/>
              <a:gd name="connsiteY16" fmla="*/ 3013605 h 3217160"/>
              <a:gd name="connsiteX17" fmla="*/ 2384995 w 3408241"/>
              <a:gd name="connsiteY17" fmla="*/ 2375429 h 3217160"/>
              <a:gd name="connsiteX18" fmla="*/ 2218307 w 3408241"/>
              <a:gd name="connsiteY18" fmla="*/ 2688167 h 3217160"/>
              <a:gd name="connsiteX19" fmla="*/ 1627754 w 3408241"/>
              <a:gd name="connsiteY19" fmla="*/ 2918355 h 3217160"/>
              <a:gd name="connsiteX20" fmla="*/ 1508695 w 3408241"/>
              <a:gd name="connsiteY20" fmla="*/ 2432579 h 3217160"/>
              <a:gd name="connsiteX21" fmla="*/ 737170 w 3408241"/>
              <a:gd name="connsiteY21" fmla="*/ 2842154 h 3217160"/>
              <a:gd name="connsiteX22" fmla="*/ 1203895 w 3408241"/>
              <a:gd name="connsiteY22" fmla="*/ 2051579 h 3217160"/>
              <a:gd name="connsiteX23" fmla="*/ 822896 w 3408241"/>
              <a:gd name="connsiteY23" fmla="*/ 2042054 h 3217160"/>
              <a:gd name="connsiteX24" fmla="*/ 984820 w 3408241"/>
              <a:gd name="connsiteY24" fmla="*/ 1708679 h 3217160"/>
              <a:gd name="connsiteX25" fmla="*/ 13266 w 3408241"/>
              <a:gd name="connsiteY25" fmla="*/ 1368955 h 3217160"/>
              <a:gd name="connsiteX0" fmla="*/ 13266 w 3408241"/>
              <a:gd name="connsiteY0" fmla="*/ 1368955 h 3217160"/>
              <a:gd name="connsiteX1" fmla="*/ 984820 w 3408241"/>
              <a:gd name="connsiteY1" fmla="*/ 1327679 h 3217160"/>
              <a:gd name="connsiteX2" fmla="*/ 975295 w 3408241"/>
              <a:gd name="connsiteY2" fmla="*/ 860954 h 3217160"/>
              <a:gd name="connsiteX3" fmla="*/ 1422967 w 3408241"/>
              <a:gd name="connsiteY3" fmla="*/ 953031 h 3217160"/>
              <a:gd name="connsiteX4" fmla="*/ 956242 w 3408241"/>
              <a:gd name="connsiteY4" fmla="*/ 114830 h 3217160"/>
              <a:gd name="connsiteX5" fmla="*/ 1718242 w 3408241"/>
              <a:gd name="connsiteY5" fmla="*/ 813331 h 3217160"/>
              <a:gd name="connsiteX6" fmla="*/ 1862704 w 3408241"/>
              <a:gd name="connsiteY6" fmla="*/ 191030 h 3217160"/>
              <a:gd name="connsiteX7" fmla="*/ 2124642 w 3408241"/>
              <a:gd name="connsiteY7" fmla="*/ 826030 h 3217160"/>
              <a:gd name="connsiteX8" fmla="*/ 2988241 w 3408241"/>
              <a:gd name="connsiteY8" fmla="*/ 114830 h 3217160"/>
              <a:gd name="connsiteX9" fmla="*/ 2496116 w 3408241"/>
              <a:gd name="connsiteY9" fmla="*/ 1141942 h 3217160"/>
              <a:gd name="connsiteX10" fmla="*/ 2946968 w 3408241"/>
              <a:gd name="connsiteY10" fmla="*/ 1205443 h 3217160"/>
              <a:gd name="connsiteX11" fmla="*/ 2708843 w 3408241"/>
              <a:gd name="connsiteY11" fmla="*/ 1608668 h 3217160"/>
              <a:gd name="connsiteX12" fmla="*/ 3223193 w 3408241"/>
              <a:gd name="connsiteY12" fmla="*/ 1684868 h 3217160"/>
              <a:gd name="connsiteX13" fmla="*/ 3404169 w 3408241"/>
              <a:gd name="connsiteY13" fmla="*/ 1965855 h 3217160"/>
              <a:gd name="connsiteX14" fmla="*/ 3256529 w 3408241"/>
              <a:gd name="connsiteY14" fmla="*/ 2150005 h 3217160"/>
              <a:gd name="connsiteX15" fmla="*/ 2604070 w 3408241"/>
              <a:gd name="connsiteY15" fmla="*/ 2075393 h 3217160"/>
              <a:gd name="connsiteX16" fmla="*/ 3356545 w 3408241"/>
              <a:gd name="connsiteY16" fmla="*/ 3013605 h 3217160"/>
              <a:gd name="connsiteX17" fmla="*/ 2384995 w 3408241"/>
              <a:gd name="connsiteY17" fmla="*/ 2375429 h 3217160"/>
              <a:gd name="connsiteX18" fmla="*/ 2218307 w 3408241"/>
              <a:gd name="connsiteY18" fmla="*/ 2688167 h 3217160"/>
              <a:gd name="connsiteX19" fmla="*/ 1627754 w 3408241"/>
              <a:gd name="connsiteY19" fmla="*/ 2918355 h 3217160"/>
              <a:gd name="connsiteX20" fmla="*/ 1508695 w 3408241"/>
              <a:gd name="connsiteY20" fmla="*/ 2432579 h 3217160"/>
              <a:gd name="connsiteX21" fmla="*/ 737170 w 3408241"/>
              <a:gd name="connsiteY21" fmla="*/ 2842154 h 3217160"/>
              <a:gd name="connsiteX22" fmla="*/ 1203895 w 3408241"/>
              <a:gd name="connsiteY22" fmla="*/ 2051579 h 3217160"/>
              <a:gd name="connsiteX23" fmla="*/ 822896 w 3408241"/>
              <a:gd name="connsiteY23" fmla="*/ 2042054 h 3217160"/>
              <a:gd name="connsiteX24" fmla="*/ 984820 w 3408241"/>
              <a:gd name="connsiteY24" fmla="*/ 1708679 h 3217160"/>
              <a:gd name="connsiteX25" fmla="*/ 13266 w 3408241"/>
              <a:gd name="connsiteY25" fmla="*/ 1368955 h 3217160"/>
              <a:gd name="connsiteX0" fmla="*/ 13266 w 3408241"/>
              <a:gd name="connsiteY0" fmla="*/ 1368955 h 3217160"/>
              <a:gd name="connsiteX1" fmla="*/ 984820 w 3408241"/>
              <a:gd name="connsiteY1" fmla="*/ 1327679 h 3217160"/>
              <a:gd name="connsiteX2" fmla="*/ 975295 w 3408241"/>
              <a:gd name="connsiteY2" fmla="*/ 860954 h 3217160"/>
              <a:gd name="connsiteX3" fmla="*/ 1422967 w 3408241"/>
              <a:gd name="connsiteY3" fmla="*/ 953031 h 3217160"/>
              <a:gd name="connsiteX4" fmla="*/ 956242 w 3408241"/>
              <a:gd name="connsiteY4" fmla="*/ 114830 h 3217160"/>
              <a:gd name="connsiteX5" fmla="*/ 1718242 w 3408241"/>
              <a:gd name="connsiteY5" fmla="*/ 813331 h 3217160"/>
              <a:gd name="connsiteX6" fmla="*/ 1862704 w 3408241"/>
              <a:gd name="connsiteY6" fmla="*/ 191030 h 3217160"/>
              <a:gd name="connsiteX7" fmla="*/ 2124642 w 3408241"/>
              <a:gd name="connsiteY7" fmla="*/ 826030 h 3217160"/>
              <a:gd name="connsiteX8" fmla="*/ 2988241 w 3408241"/>
              <a:gd name="connsiteY8" fmla="*/ 114830 h 3217160"/>
              <a:gd name="connsiteX9" fmla="*/ 2496116 w 3408241"/>
              <a:gd name="connsiteY9" fmla="*/ 1141942 h 3217160"/>
              <a:gd name="connsiteX10" fmla="*/ 2946968 w 3408241"/>
              <a:gd name="connsiteY10" fmla="*/ 1205443 h 3217160"/>
              <a:gd name="connsiteX11" fmla="*/ 2708843 w 3408241"/>
              <a:gd name="connsiteY11" fmla="*/ 1608668 h 3217160"/>
              <a:gd name="connsiteX12" fmla="*/ 3223193 w 3408241"/>
              <a:gd name="connsiteY12" fmla="*/ 1684868 h 3217160"/>
              <a:gd name="connsiteX13" fmla="*/ 3404169 w 3408241"/>
              <a:gd name="connsiteY13" fmla="*/ 1965855 h 3217160"/>
              <a:gd name="connsiteX14" fmla="*/ 3256529 w 3408241"/>
              <a:gd name="connsiteY14" fmla="*/ 2150005 h 3217160"/>
              <a:gd name="connsiteX15" fmla="*/ 2604070 w 3408241"/>
              <a:gd name="connsiteY15" fmla="*/ 2075393 h 3217160"/>
              <a:gd name="connsiteX16" fmla="*/ 3356545 w 3408241"/>
              <a:gd name="connsiteY16" fmla="*/ 3013605 h 3217160"/>
              <a:gd name="connsiteX17" fmla="*/ 2384995 w 3408241"/>
              <a:gd name="connsiteY17" fmla="*/ 2375429 h 3217160"/>
              <a:gd name="connsiteX18" fmla="*/ 2218307 w 3408241"/>
              <a:gd name="connsiteY18" fmla="*/ 2688167 h 3217160"/>
              <a:gd name="connsiteX19" fmla="*/ 1984945 w 3408241"/>
              <a:gd name="connsiteY19" fmla="*/ 2623079 h 3217160"/>
              <a:gd name="connsiteX20" fmla="*/ 1627754 w 3408241"/>
              <a:gd name="connsiteY20" fmla="*/ 2918355 h 3217160"/>
              <a:gd name="connsiteX21" fmla="*/ 1508695 w 3408241"/>
              <a:gd name="connsiteY21" fmla="*/ 2432579 h 3217160"/>
              <a:gd name="connsiteX22" fmla="*/ 737170 w 3408241"/>
              <a:gd name="connsiteY22" fmla="*/ 2842154 h 3217160"/>
              <a:gd name="connsiteX23" fmla="*/ 1203895 w 3408241"/>
              <a:gd name="connsiteY23" fmla="*/ 2051579 h 3217160"/>
              <a:gd name="connsiteX24" fmla="*/ 822896 w 3408241"/>
              <a:gd name="connsiteY24" fmla="*/ 2042054 h 3217160"/>
              <a:gd name="connsiteX25" fmla="*/ 984820 w 3408241"/>
              <a:gd name="connsiteY25" fmla="*/ 1708679 h 3217160"/>
              <a:gd name="connsiteX26" fmla="*/ 13266 w 3408241"/>
              <a:gd name="connsiteY26" fmla="*/ 1368955 h 3217160"/>
              <a:gd name="connsiteX0" fmla="*/ 13266 w 3408241"/>
              <a:gd name="connsiteY0" fmla="*/ 1368955 h 3217160"/>
              <a:gd name="connsiteX1" fmla="*/ 984820 w 3408241"/>
              <a:gd name="connsiteY1" fmla="*/ 1327679 h 3217160"/>
              <a:gd name="connsiteX2" fmla="*/ 975295 w 3408241"/>
              <a:gd name="connsiteY2" fmla="*/ 860954 h 3217160"/>
              <a:gd name="connsiteX3" fmla="*/ 1422967 w 3408241"/>
              <a:gd name="connsiteY3" fmla="*/ 953031 h 3217160"/>
              <a:gd name="connsiteX4" fmla="*/ 956242 w 3408241"/>
              <a:gd name="connsiteY4" fmla="*/ 114830 h 3217160"/>
              <a:gd name="connsiteX5" fmla="*/ 1718242 w 3408241"/>
              <a:gd name="connsiteY5" fmla="*/ 813331 h 3217160"/>
              <a:gd name="connsiteX6" fmla="*/ 1862704 w 3408241"/>
              <a:gd name="connsiteY6" fmla="*/ 191030 h 3217160"/>
              <a:gd name="connsiteX7" fmla="*/ 2124642 w 3408241"/>
              <a:gd name="connsiteY7" fmla="*/ 826030 h 3217160"/>
              <a:gd name="connsiteX8" fmla="*/ 2988241 w 3408241"/>
              <a:gd name="connsiteY8" fmla="*/ 114830 h 3217160"/>
              <a:gd name="connsiteX9" fmla="*/ 2496116 w 3408241"/>
              <a:gd name="connsiteY9" fmla="*/ 1141942 h 3217160"/>
              <a:gd name="connsiteX10" fmla="*/ 2946968 w 3408241"/>
              <a:gd name="connsiteY10" fmla="*/ 1205443 h 3217160"/>
              <a:gd name="connsiteX11" fmla="*/ 2708843 w 3408241"/>
              <a:gd name="connsiteY11" fmla="*/ 1608668 h 3217160"/>
              <a:gd name="connsiteX12" fmla="*/ 3223193 w 3408241"/>
              <a:gd name="connsiteY12" fmla="*/ 1684868 h 3217160"/>
              <a:gd name="connsiteX13" fmla="*/ 3404169 w 3408241"/>
              <a:gd name="connsiteY13" fmla="*/ 1965855 h 3217160"/>
              <a:gd name="connsiteX14" fmla="*/ 3256529 w 3408241"/>
              <a:gd name="connsiteY14" fmla="*/ 2150005 h 3217160"/>
              <a:gd name="connsiteX15" fmla="*/ 2604070 w 3408241"/>
              <a:gd name="connsiteY15" fmla="*/ 2075393 h 3217160"/>
              <a:gd name="connsiteX16" fmla="*/ 3356545 w 3408241"/>
              <a:gd name="connsiteY16" fmla="*/ 3013605 h 3217160"/>
              <a:gd name="connsiteX17" fmla="*/ 2384995 w 3408241"/>
              <a:gd name="connsiteY17" fmla="*/ 2375429 h 3217160"/>
              <a:gd name="connsiteX18" fmla="*/ 2218307 w 3408241"/>
              <a:gd name="connsiteY18" fmla="*/ 2688167 h 3217160"/>
              <a:gd name="connsiteX19" fmla="*/ 1984945 w 3408241"/>
              <a:gd name="connsiteY19" fmla="*/ 2623079 h 3217160"/>
              <a:gd name="connsiteX20" fmla="*/ 1627754 w 3408241"/>
              <a:gd name="connsiteY20" fmla="*/ 2918355 h 3217160"/>
              <a:gd name="connsiteX21" fmla="*/ 1508695 w 3408241"/>
              <a:gd name="connsiteY21" fmla="*/ 2432579 h 3217160"/>
              <a:gd name="connsiteX22" fmla="*/ 737170 w 3408241"/>
              <a:gd name="connsiteY22" fmla="*/ 2842154 h 3217160"/>
              <a:gd name="connsiteX23" fmla="*/ 1203895 w 3408241"/>
              <a:gd name="connsiteY23" fmla="*/ 2051579 h 3217160"/>
              <a:gd name="connsiteX24" fmla="*/ 822896 w 3408241"/>
              <a:gd name="connsiteY24" fmla="*/ 2042054 h 3217160"/>
              <a:gd name="connsiteX25" fmla="*/ 984820 w 3408241"/>
              <a:gd name="connsiteY25" fmla="*/ 1708679 h 3217160"/>
              <a:gd name="connsiteX26" fmla="*/ 13266 w 3408241"/>
              <a:gd name="connsiteY26" fmla="*/ 1368955 h 3217160"/>
              <a:gd name="connsiteX0" fmla="*/ 13266 w 3408241"/>
              <a:gd name="connsiteY0" fmla="*/ 1368955 h 3217160"/>
              <a:gd name="connsiteX1" fmla="*/ 984820 w 3408241"/>
              <a:gd name="connsiteY1" fmla="*/ 1327679 h 3217160"/>
              <a:gd name="connsiteX2" fmla="*/ 975295 w 3408241"/>
              <a:gd name="connsiteY2" fmla="*/ 860954 h 3217160"/>
              <a:gd name="connsiteX3" fmla="*/ 1422967 w 3408241"/>
              <a:gd name="connsiteY3" fmla="*/ 953031 h 3217160"/>
              <a:gd name="connsiteX4" fmla="*/ 956242 w 3408241"/>
              <a:gd name="connsiteY4" fmla="*/ 114830 h 3217160"/>
              <a:gd name="connsiteX5" fmla="*/ 1718242 w 3408241"/>
              <a:gd name="connsiteY5" fmla="*/ 813331 h 3217160"/>
              <a:gd name="connsiteX6" fmla="*/ 1862704 w 3408241"/>
              <a:gd name="connsiteY6" fmla="*/ 191030 h 3217160"/>
              <a:gd name="connsiteX7" fmla="*/ 2124642 w 3408241"/>
              <a:gd name="connsiteY7" fmla="*/ 826030 h 3217160"/>
              <a:gd name="connsiteX8" fmla="*/ 2988241 w 3408241"/>
              <a:gd name="connsiteY8" fmla="*/ 114830 h 3217160"/>
              <a:gd name="connsiteX9" fmla="*/ 2496116 w 3408241"/>
              <a:gd name="connsiteY9" fmla="*/ 1141942 h 3217160"/>
              <a:gd name="connsiteX10" fmla="*/ 2946968 w 3408241"/>
              <a:gd name="connsiteY10" fmla="*/ 1205443 h 3217160"/>
              <a:gd name="connsiteX11" fmla="*/ 2708843 w 3408241"/>
              <a:gd name="connsiteY11" fmla="*/ 1608668 h 3217160"/>
              <a:gd name="connsiteX12" fmla="*/ 3223193 w 3408241"/>
              <a:gd name="connsiteY12" fmla="*/ 1684868 h 3217160"/>
              <a:gd name="connsiteX13" fmla="*/ 3404169 w 3408241"/>
              <a:gd name="connsiteY13" fmla="*/ 1965855 h 3217160"/>
              <a:gd name="connsiteX14" fmla="*/ 3256529 w 3408241"/>
              <a:gd name="connsiteY14" fmla="*/ 2150005 h 3217160"/>
              <a:gd name="connsiteX15" fmla="*/ 2604070 w 3408241"/>
              <a:gd name="connsiteY15" fmla="*/ 2075393 h 3217160"/>
              <a:gd name="connsiteX16" fmla="*/ 3356545 w 3408241"/>
              <a:gd name="connsiteY16" fmla="*/ 3013605 h 3217160"/>
              <a:gd name="connsiteX17" fmla="*/ 2384995 w 3408241"/>
              <a:gd name="connsiteY17" fmla="*/ 2375429 h 3217160"/>
              <a:gd name="connsiteX18" fmla="*/ 2218307 w 3408241"/>
              <a:gd name="connsiteY18" fmla="*/ 2688167 h 3217160"/>
              <a:gd name="connsiteX19" fmla="*/ 1984945 w 3408241"/>
              <a:gd name="connsiteY19" fmla="*/ 2623079 h 3217160"/>
              <a:gd name="connsiteX20" fmla="*/ 1627754 w 3408241"/>
              <a:gd name="connsiteY20" fmla="*/ 2918355 h 3217160"/>
              <a:gd name="connsiteX21" fmla="*/ 1508695 w 3408241"/>
              <a:gd name="connsiteY21" fmla="*/ 2432579 h 3217160"/>
              <a:gd name="connsiteX22" fmla="*/ 737170 w 3408241"/>
              <a:gd name="connsiteY22" fmla="*/ 2842154 h 3217160"/>
              <a:gd name="connsiteX23" fmla="*/ 1203895 w 3408241"/>
              <a:gd name="connsiteY23" fmla="*/ 2051579 h 3217160"/>
              <a:gd name="connsiteX24" fmla="*/ 822896 w 3408241"/>
              <a:gd name="connsiteY24" fmla="*/ 2042054 h 3217160"/>
              <a:gd name="connsiteX25" fmla="*/ 984820 w 3408241"/>
              <a:gd name="connsiteY25" fmla="*/ 1708679 h 3217160"/>
              <a:gd name="connsiteX26" fmla="*/ 13266 w 3408241"/>
              <a:gd name="connsiteY26" fmla="*/ 1368955 h 3217160"/>
              <a:gd name="connsiteX0" fmla="*/ 13266 w 3408241"/>
              <a:gd name="connsiteY0" fmla="*/ 1368955 h 3217160"/>
              <a:gd name="connsiteX1" fmla="*/ 984820 w 3408241"/>
              <a:gd name="connsiteY1" fmla="*/ 1327679 h 3217160"/>
              <a:gd name="connsiteX2" fmla="*/ 975295 w 3408241"/>
              <a:gd name="connsiteY2" fmla="*/ 860954 h 3217160"/>
              <a:gd name="connsiteX3" fmla="*/ 1422967 w 3408241"/>
              <a:gd name="connsiteY3" fmla="*/ 953031 h 3217160"/>
              <a:gd name="connsiteX4" fmla="*/ 956242 w 3408241"/>
              <a:gd name="connsiteY4" fmla="*/ 114830 h 3217160"/>
              <a:gd name="connsiteX5" fmla="*/ 1718242 w 3408241"/>
              <a:gd name="connsiteY5" fmla="*/ 813331 h 3217160"/>
              <a:gd name="connsiteX6" fmla="*/ 1862704 w 3408241"/>
              <a:gd name="connsiteY6" fmla="*/ 191030 h 3217160"/>
              <a:gd name="connsiteX7" fmla="*/ 2124642 w 3408241"/>
              <a:gd name="connsiteY7" fmla="*/ 826030 h 3217160"/>
              <a:gd name="connsiteX8" fmla="*/ 2988241 w 3408241"/>
              <a:gd name="connsiteY8" fmla="*/ 114830 h 3217160"/>
              <a:gd name="connsiteX9" fmla="*/ 2496116 w 3408241"/>
              <a:gd name="connsiteY9" fmla="*/ 1141942 h 3217160"/>
              <a:gd name="connsiteX10" fmla="*/ 2946968 w 3408241"/>
              <a:gd name="connsiteY10" fmla="*/ 1205443 h 3217160"/>
              <a:gd name="connsiteX11" fmla="*/ 2708843 w 3408241"/>
              <a:gd name="connsiteY11" fmla="*/ 1608668 h 3217160"/>
              <a:gd name="connsiteX12" fmla="*/ 3223193 w 3408241"/>
              <a:gd name="connsiteY12" fmla="*/ 1684868 h 3217160"/>
              <a:gd name="connsiteX13" fmla="*/ 3404169 w 3408241"/>
              <a:gd name="connsiteY13" fmla="*/ 1965855 h 3217160"/>
              <a:gd name="connsiteX14" fmla="*/ 3256529 w 3408241"/>
              <a:gd name="connsiteY14" fmla="*/ 2150005 h 3217160"/>
              <a:gd name="connsiteX15" fmla="*/ 2604070 w 3408241"/>
              <a:gd name="connsiteY15" fmla="*/ 2075393 h 3217160"/>
              <a:gd name="connsiteX16" fmla="*/ 3356545 w 3408241"/>
              <a:gd name="connsiteY16" fmla="*/ 3013605 h 3217160"/>
              <a:gd name="connsiteX17" fmla="*/ 2384995 w 3408241"/>
              <a:gd name="connsiteY17" fmla="*/ 2375429 h 3217160"/>
              <a:gd name="connsiteX18" fmla="*/ 2218307 w 3408241"/>
              <a:gd name="connsiteY18" fmla="*/ 2688167 h 3217160"/>
              <a:gd name="connsiteX19" fmla="*/ 1984945 w 3408241"/>
              <a:gd name="connsiteY19" fmla="*/ 2623079 h 3217160"/>
              <a:gd name="connsiteX20" fmla="*/ 1627754 w 3408241"/>
              <a:gd name="connsiteY20" fmla="*/ 2918355 h 3217160"/>
              <a:gd name="connsiteX21" fmla="*/ 1508695 w 3408241"/>
              <a:gd name="connsiteY21" fmla="*/ 2432579 h 3217160"/>
              <a:gd name="connsiteX22" fmla="*/ 737170 w 3408241"/>
              <a:gd name="connsiteY22" fmla="*/ 2842154 h 3217160"/>
              <a:gd name="connsiteX23" fmla="*/ 1203895 w 3408241"/>
              <a:gd name="connsiteY23" fmla="*/ 2051579 h 3217160"/>
              <a:gd name="connsiteX24" fmla="*/ 822896 w 3408241"/>
              <a:gd name="connsiteY24" fmla="*/ 2042054 h 3217160"/>
              <a:gd name="connsiteX25" fmla="*/ 984820 w 3408241"/>
              <a:gd name="connsiteY25" fmla="*/ 1708679 h 3217160"/>
              <a:gd name="connsiteX26" fmla="*/ 13266 w 3408241"/>
              <a:gd name="connsiteY26" fmla="*/ 1368955 h 3217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3408241" h="3217160">
                <a:moveTo>
                  <a:pt x="13266" y="1368955"/>
                </a:moveTo>
                <a:cubicBezTo>
                  <a:pt x="118041" y="829205"/>
                  <a:pt x="586357" y="1459971"/>
                  <a:pt x="984820" y="1327679"/>
                </a:cubicBezTo>
                <a:cubicBezTo>
                  <a:pt x="1145158" y="1243012"/>
                  <a:pt x="729233" y="1045633"/>
                  <a:pt x="975295" y="860954"/>
                </a:cubicBezTo>
                <a:cubicBezTo>
                  <a:pt x="1202307" y="790575"/>
                  <a:pt x="1249930" y="1069447"/>
                  <a:pt x="1422967" y="953031"/>
                </a:cubicBezTo>
                <a:cubicBezTo>
                  <a:pt x="1505517" y="637648"/>
                  <a:pt x="592175" y="521230"/>
                  <a:pt x="956242" y="114830"/>
                </a:cubicBezTo>
                <a:cubicBezTo>
                  <a:pt x="1508692" y="-363536"/>
                  <a:pt x="1431698" y="806981"/>
                  <a:pt x="1718242" y="813331"/>
                </a:cubicBezTo>
                <a:cubicBezTo>
                  <a:pt x="1699986" y="629181"/>
                  <a:pt x="1579071" y="138113"/>
                  <a:pt x="1862704" y="191030"/>
                </a:cubicBezTo>
                <a:cubicBezTo>
                  <a:pt x="2146337" y="243947"/>
                  <a:pt x="1833336" y="800630"/>
                  <a:pt x="2124642" y="826030"/>
                </a:cubicBezTo>
                <a:cubicBezTo>
                  <a:pt x="2339748" y="787930"/>
                  <a:pt x="2345304" y="-158220"/>
                  <a:pt x="2988241" y="114830"/>
                </a:cubicBezTo>
                <a:cubicBezTo>
                  <a:pt x="3620066" y="697972"/>
                  <a:pt x="2444257" y="778934"/>
                  <a:pt x="2496116" y="1141942"/>
                </a:cubicBezTo>
                <a:cubicBezTo>
                  <a:pt x="2588191" y="1364192"/>
                  <a:pt x="2790864" y="1036639"/>
                  <a:pt x="2946968" y="1205443"/>
                </a:cubicBezTo>
                <a:cubicBezTo>
                  <a:pt x="3105454" y="1502305"/>
                  <a:pt x="2535013" y="1350435"/>
                  <a:pt x="2708843" y="1608668"/>
                </a:cubicBezTo>
                <a:cubicBezTo>
                  <a:pt x="2818380" y="1667935"/>
                  <a:pt x="3019993" y="1685133"/>
                  <a:pt x="3223193" y="1684868"/>
                </a:cubicBezTo>
                <a:cubicBezTo>
                  <a:pt x="3395437" y="1744399"/>
                  <a:pt x="3420044" y="1845470"/>
                  <a:pt x="3404169" y="1965855"/>
                </a:cubicBezTo>
                <a:cubicBezTo>
                  <a:pt x="3364481" y="2105290"/>
                  <a:pt x="3345429" y="2092855"/>
                  <a:pt x="3256529" y="2150005"/>
                </a:cubicBezTo>
                <a:cubicBezTo>
                  <a:pt x="3093811" y="2255574"/>
                  <a:pt x="2804889" y="1821923"/>
                  <a:pt x="2604070" y="2075393"/>
                </a:cubicBezTo>
                <a:cubicBezTo>
                  <a:pt x="2649314" y="2376489"/>
                  <a:pt x="3551014" y="2569899"/>
                  <a:pt x="3356545" y="3013605"/>
                </a:cubicBezTo>
                <a:cubicBezTo>
                  <a:pt x="2810445" y="3698611"/>
                  <a:pt x="2714402" y="2440517"/>
                  <a:pt x="2384995" y="2375429"/>
                </a:cubicBezTo>
                <a:cubicBezTo>
                  <a:pt x="2237358" y="2443691"/>
                  <a:pt x="2336576" y="2618317"/>
                  <a:pt x="2218307" y="2688167"/>
                </a:cubicBezTo>
                <a:cubicBezTo>
                  <a:pt x="2161157" y="2750609"/>
                  <a:pt x="2083370" y="2584714"/>
                  <a:pt x="1984945" y="2623079"/>
                </a:cubicBezTo>
                <a:cubicBezTo>
                  <a:pt x="1886520" y="2661444"/>
                  <a:pt x="1840479" y="2988205"/>
                  <a:pt x="1627754" y="2918355"/>
                </a:cubicBezTo>
                <a:cubicBezTo>
                  <a:pt x="1415029" y="2848505"/>
                  <a:pt x="1657126" y="2445279"/>
                  <a:pt x="1508695" y="2432579"/>
                </a:cubicBezTo>
                <a:cubicBezTo>
                  <a:pt x="1303114" y="2410354"/>
                  <a:pt x="1078483" y="3152775"/>
                  <a:pt x="737170" y="2842154"/>
                </a:cubicBezTo>
                <a:cubicBezTo>
                  <a:pt x="286320" y="2299229"/>
                  <a:pt x="1411858" y="2286000"/>
                  <a:pt x="1203895" y="2051579"/>
                </a:cubicBezTo>
                <a:cubicBezTo>
                  <a:pt x="1218183" y="1918229"/>
                  <a:pt x="907034" y="2242079"/>
                  <a:pt x="822896" y="2042054"/>
                </a:cubicBezTo>
                <a:cubicBezTo>
                  <a:pt x="700659" y="1870604"/>
                  <a:pt x="1119758" y="1820862"/>
                  <a:pt x="984820" y="1708679"/>
                </a:cubicBezTo>
                <a:cubicBezTo>
                  <a:pt x="767332" y="1528233"/>
                  <a:pt x="-118339" y="2046919"/>
                  <a:pt x="13266" y="1368955"/>
                </a:cubicBezTo>
                <a:close/>
              </a:path>
            </a:pathLst>
          </a:custGeom>
          <a:solidFill>
            <a:srgbClr val="FFFF00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7448550" y="2801711"/>
            <a:ext cx="356235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rgbClr val="002060"/>
                </a:solidFill>
              </a:rPr>
              <a:t>yellow</a:t>
            </a:r>
          </a:p>
        </p:txBody>
      </p:sp>
    </p:spTree>
    <p:extLst>
      <p:ext uri="{BB962C8B-B14F-4D97-AF65-F5344CB8AC3E}">
        <p14:creationId xmlns:p14="http://schemas.microsoft.com/office/powerpoint/2010/main" val="1932719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ll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ll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3" grpId="2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val 16"/>
          <p:cNvSpPr/>
          <p:nvPr/>
        </p:nvSpPr>
        <p:spPr>
          <a:xfrm>
            <a:off x="1491680" y="1129770"/>
            <a:ext cx="4716295" cy="4451879"/>
          </a:xfrm>
          <a:custGeom>
            <a:avLst/>
            <a:gdLst>
              <a:gd name="connsiteX0" fmla="*/ 0 w 3895725"/>
              <a:gd name="connsiteY0" fmla="*/ 2159000 h 4318000"/>
              <a:gd name="connsiteX1" fmla="*/ 1947863 w 3895725"/>
              <a:gd name="connsiteY1" fmla="*/ 0 h 4318000"/>
              <a:gd name="connsiteX2" fmla="*/ 3895726 w 3895725"/>
              <a:gd name="connsiteY2" fmla="*/ 2159000 h 4318000"/>
              <a:gd name="connsiteX3" fmla="*/ 1947863 w 3895725"/>
              <a:gd name="connsiteY3" fmla="*/ 4318000 h 4318000"/>
              <a:gd name="connsiteX4" fmla="*/ 0 w 3895725"/>
              <a:gd name="connsiteY4" fmla="*/ 2159000 h 4318000"/>
              <a:gd name="connsiteX0" fmla="*/ 16235 w 3911961"/>
              <a:gd name="connsiteY0" fmla="*/ 2249857 h 4408857"/>
              <a:gd name="connsiteX1" fmla="*/ 1083036 w 3911961"/>
              <a:gd name="connsiteY1" fmla="*/ 586157 h 4408857"/>
              <a:gd name="connsiteX2" fmla="*/ 1964098 w 3911961"/>
              <a:gd name="connsiteY2" fmla="*/ 90857 h 4408857"/>
              <a:gd name="connsiteX3" fmla="*/ 3911961 w 3911961"/>
              <a:gd name="connsiteY3" fmla="*/ 2249857 h 4408857"/>
              <a:gd name="connsiteX4" fmla="*/ 1964098 w 3911961"/>
              <a:gd name="connsiteY4" fmla="*/ 4408857 h 4408857"/>
              <a:gd name="connsiteX5" fmla="*/ 16235 w 3911961"/>
              <a:gd name="connsiteY5" fmla="*/ 2249857 h 4408857"/>
              <a:gd name="connsiteX0" fmla="*/ 16235 w 3911961"/>
              <a:gd name="connsiteY0" fmla="*/ 2219517 h 4378517"/>
              <a:gd name="connsiteX1" fmla="*/ 1083036 w 3911961"/>
              <a:gd name="connsiteY1" fmla="*/ 555817 h 4378517"/>
              <a:gd name="connsiteX2" fmla="*/ 1705336 w 3911961"/>
              <a:gd name="connsiteY2" fmla="*/ 593918 h 4378517"/>
              <a:gd name="connsiteX3" fmla="*/ 1964098 w 3911961"/>
              <a:gd name="connsiteY3" fmla="*/ 60517 h 4378517"/>
              <a:gd name="connsiteX4" fmla="*/ 3911961 w 3911961"/>
              <a:gd name="connsiteY4" fmla="*/ 2219517 h 4378517"/>
              <a:gd name="connsiteX5" fmla="*/ 1964098 w 3911961"/>
              <a:gd name="connsiteY5" fmla="*/ 4378517 h 4378517"/>
              <a:gd name="connsiteX6" fmla="*/ 16235 w 3911961"/>
              <a:gd name="connsiteY6" fmla="*/ 2219517 h 4378517"/>
              <a:gd name="connsiteX0" fmla="*/ 20201 w 3915927"/>
              <a:gd name="connsiteY0" fmla="*/ 2219517 h 4378517"/>
              <a:gd name="connsiteX1" fmla="*/ 960002 w 3915927"/>
              <a:gd name="connsiteY1" fmla="*/ 987618 h 4378517"/>
              <a:gd name="connsiteX2" fmla="*/ 1087002 w 3915927"/>
              <a:gd name="connsiteY2" fmla="*/ 555817 h 4378517"/>
              <a:gd name="connsiteX3" fmla="*/ 1709302 w 3915927"/>
              <a:gd name="connsiteY3" fmla="*/ 593918 h 4378517"/>
              <a:gd name="connsiteX4" fmla="*/ 1968064 w 3915927"/>
              <a:gd name="connsiteY4" fmla="*/ 60517 h 4378517"/>
              <a:gd name="connsiteX5" fmla="*/ 3915927 w 3915927"/>
              <a:gd name="connsiteY5" fmla="*/ 2219517 h 4378517"/>
              <a:gd name="connsiteX6" fmla="*/ 1968064 w 3915927"/>
              <a:gd name="connsiteY6" fmla="*/ 4378517 h 4378517"/>
              <a:gd name="connsiteX7" fmla="*/ 20201 w 3915927"/>
              <a:gd name="connsiteY7" fmla="*/ 2219517 h 4378517"/>
              <a:gd name="connsiteX0" fmla="*/ 2555 w 3898281"/>
              <a:gd name="connsiteY0" fmla="*/ 2219517 h 4378517"/>
              <a:gd name="connsiteX1" fmla="*/ 1526556 w 3898281"/>
              <a:gd name="connsiteY1" fmla="*/ 1470218 h 4378517"/>
              <a:gd name="connsiteX2" fmla="*/ 1069356 w 3898281"/>
              <a:gd name="connsiteY2" fmla="*/ 555817 h 4378517"/>
              <a:gd name="connsiteX3" fmla="*/ 1691656 w 3898281"/>
              <a:gd name="connsiteY3" fmla="*/ 593918 h 4378517"/>
              <a:gd name="connsiteX4" fmla="*/ 1950418 w 3898281"/>
              <a:gd name="connsiteY4" fmla="*/ 60517 h 4378517"/>
              <a:gd name="connsiteX5" fmla="*/ 3898281 w 3898281"/>
              <a:gd name="connsiteY5" fmla="*/ 2219517 h 4378517"/>
              <a:gd name="connsiteX6" fmla="*/ 1950418 w 3898281"/>
              <a:gd name="connsiteY6" fmla="*/ 4378517 h 4378517"/>
              <a:gd name="connsiteX7" fmla="*/ 2555 w 3898281"/>
              <a:gd name="connsiteY7" fmla="*/ 2219517 h 4378517"/>
              <a:gd name="connsiteX0" fmla="*/ 2555 w 3898281"/>
              <a:gd name="connsiteY0" fmla="*/ 2219517 h 4378517"/>
              <a:gd name="connsiteX1" fmla="*/ 1526556 w 3898281"/>
              <a:gd name="connsiteY1" fmla="*/ 1470218 h 4378517"/>
              <a:gd name="connsiteX2" fmla="*/ 1069356 w 3898281"/>
              <a:gd name="connsiteY2" fmla="*/ 555817 h 4378517"/>
              <a:gd name="connsiteX3" fmla="*/ 1691656 w 3898281"/>
              <a:gd name="connsiteY3" fmla="*/ 593918 h 4378517"/>
              <a:gd name="connsiteX4" fmla="*/ 1950418 w 3898281"/>
              <a:gd name="connsiteY4" fmla="*/ 60517 h 4378517"/>
              <a:gd name="connsiteX5" fmla="*/ 3898281 w 3898281"/>
              <a:gd name="connsiteY5" fmla="*/ 2219517 h 4378517"/>
              <a:gd name="connsiteX6" fmla="*/ 1950418 w 3898281"/>
              <a:gd name="connsiteY6" fmla="*/ 4378517 h 4378517"/>
              <a:gd name="connsiteX7" fmla="*/ 2555 w 3898281"/>
              <a:gd name="connsiteY7" fmla="*/ 2219517 h 4378517"/>
              <a:gd name="connsiteX0" fmla="*/ 2555 w 3898281"/>
              <a:gd name="connsiteY0" fmla="*/ 2219517 h 4378517"/>
              <a:gd name="connsiteX1" fmla="*/ 1526556 w 3898281"/>
              <a:gd name="connsiteY1" fmla="*/ 1470218 h 4378517"/>
              <a:gd name="connsiteX2" fmla="*/ 1069356 w 3898281"/>
              <a:gd name="connsiteY2" fmla="*/ 555817 h 4378517"/>
              <a:gd name="connsiteX3" fmla="*/ 1691656 w 3898281"/>
              <a:gd name="connsiteY3" fmla="*/ 593918 h 4378517"/>
              <a:gd name="connsiteX4" fmla="*/ 1950418 w 3898281"/>
              <a:gd name="connsiteY4" fmla="*/ 60517 h 4378517"/>
              <a:gd name="connsiteX5" fmla="*/ 3898281 w 3898281"/>
              <a:gd name="connsiteY5" fmla="*/ 2219517 h 4378517"/>
              <a:gd name="connsiteX6" fmla="*/ 1950418 w 3898281"/>
              <a:gd name="connsiteY6" fmla="*/ 4378517 h 4378517"/>
              <a:gd name="connsiteX7" fmla="*/ 2555 w 3898281"/>
              <a:gd name="connsiteY7" fmla="*/ 2219517 h 4378517"/>
              <a:gd name="connsiteX0" fmla="*/ 2555 w 3898281"/>
              <a:gd name="connsiteY0" fmla="*/ 2219517 h 4378517"/>
              <a:gd name="connsiteX1" fmla="*/ 1526556 w 3898281"/>
              <a:gd name="connsiteY1" fmla="*/ 1470218 h 4378517"/>
              <a:gd name="connsiteX2" fmla="*/ 1069356 w 3898281"/>
              <a:gd name="connsiteY2" fmla="*/ 555817 h 4378517"/>
              <a:gd name="connsiteX3" fmla="*/ 1691656 w 3898281"/>
              <a:gd name="connsiteY3" fmla="*/ 593918 h 4378517"/>
              <a:gd name="connsiteX4" fmla="*/ 1950418 w 3898281"/>
              <a:gd name="connsiteY4" fmla="*/ 60517 h 4378517"/>
              <a:gd name="connsiteX5" fmla="*/ 3898281 w 3898281"/>
              <a:gd name="connsiteY5" fmla="*/ 2219517 h 4378517"/>
              <a:gd name="connsiteX6" fmla="*/ 1950418 w 3898281"/>
              <a:gd name="connsiteY6" fmla="*/ 4378517 h 4378517"/>
              <a:gd name="connsiteX7" fmla="*/ 2555 w 3898281"/>
              <a:gd name="connsiteY7" fmla="*/ 2219517 h 4378517"/>
              <a:gd name="connsiteX0" fmla="*/ 2555 w 3898281"/>
              <a:gd name="connsiteY0" fmla="*/ 2173048 h 4332048"/>
              <a:gd name="connsiteX1" fmla="*/ 1526556 w 3898281"/>
              <a:gd name="connsiteY1" fmla="*/ 1423749 h 4332048"/>
              <a:gd name="connsiteX2" fmla="*/ 1069356 w 3898281"/>
              <a:gd name="connsiteY2" fmla="*/ 509348 h 4332048"/>
              <a:gd name="connsiteX3" fmla="*/ 1831356 w 3898281"/>
              <a:gd name="connsiteY3" fmla="*/ 1207849 h 4332048"/>
              <a:gd name="connsiteX4" fmla="*/ 1950418 w 3898281"/>
              <a:gd name="connsiteY4" fmla="*/ 14048 h 4332048"/>
              <a:gd name="connsiteX5" fmla="*/ 3898281 w 3898281"/>
              <a:gd name="connsiteY5" fmla="*/ 2173048 h 4332048"/>
              <a:gd name="connsiteX6" fmla="*/ 1950418 w 3898281"/>
              <a:gd name="connsiteY6" fmla="*/ 4332048 h 4332048"/>
              <a:gd name="connsiteX7" fmla="*/ 2555 w 3898281"/>
              <a:gd name="connsiteY7" fmla="*/ 2173048 h 4332048"/>
              <a:gd name="connsiteX0" fmla="*/ 2555 w 3898281"/>
              <a:gd name="connsiteY0" fmla="*/ 2173048 h 4332048"/>
              <a:gd name="connsiteX1" fmla="*/ 1526556 w 3898281"/>
              <a:gd name="connsiteY1" fmla="*/ 1423749 h 4332048"/>
              <a:gd name="connsiteX2" fmla="*/ 1069356 w 3898281"/>
              <a:gd name="connsiteY2" fmla="*/ 509348 h 4332048"/>
              <a:gd name="connsiteX3" fmla="*/ 1831356 w 3898281"/>
              <a:gd name="connsiteY3" fmla="*/ 1207849 h 4332048"/>
              <a:gd name="connsiteX4" fmla="*/ 1950418 w 3898281"/>
              <a:gd name="connsiteY4" fmla="*/ 14048 h 4332048"/>
              <a:gd name="connsiteX5" fmla="*/ 3898281 w 3898281"/>
              <a:gd name="connsiteY5" fmla="*/ 2173048 h 4332048"/>
              <a:gd name="connsiteX6" fmla="*/ 1950418 w 3898281"/>
              <a:gd name="connsiteY6" fmla="*/ 4332048 h 4332048"/>
              <a:gd name="connsiteX7" fmla="*/ 2555 w 3898281"/>
              <a:gd name="connsiteY7" fmla="*/ 2173048 h 4332048"/>
              <a:gd name="connsiteX0" fmla="*/ 2555 w 3898281"/>
              <a:gd name="connsiteY0" fmla="*/ 2173048 h 4332048"/>
              <a:gd name="connsiteX1" fmla="*/ 1526556 w 3898281"/>
              <a:gd name="connsiteY1" fmla="*/ 1423749 h 4332048"/>
              <a:gd name="connsiteX2" fmla="*/ 1069356 w 3898281"/>
              <a:gd name="connsiteY2" fmla="*/ 509348 h 4332048"/>
              <a:gd name="connsiteX3" fmla="*/ 1831356 w 3898281"/>
              <a:gd name="connsiteY3" fmla="*/ 1207849 h 4332048"/>
              <a:gd name="connsiteX4" fmla="*/ 1950418 w 3898281"/>
              <a:gd name="connsiteY4" fmla="*/ 14048 h 4332048"/>
              <a:gd name="connsiteX5" fmla="*/ 3898281 w 3898281"/>
              <a:gd name="connsiteY5" fmla="*/ 2173048 h 4332048"/>
              <a:gd name="connsiteX6" fmla="*/ 1950418 w 3898281"/>
              <a:gd name="connsiteY6" fmla="*/ 4332048 h 4332048"/>
              <a:gd name="connsiteX7" fmla="*/ 2555 w 3898281"/>
              <a:gd name="connsiteY7" fmla="*/ 2173048 h 4332048"/>
              <a:gd name="connsiteX0" fmla="*/ 2555 w 3898281"/>
              <a:gd name="connsiteY0" fmla="*/ 2173048 h 4332048"/>
              <a:gd name="connsiteX1" fmla="*/ 1526556 w 3898281"/>
              <a:gd name="connsiteY1" fmla="*/ 1423749 h 4332048"/>
              <a:gd name="connsiteX2" fmla="*/ 1069356 w 3898281"/>
              <a:gd name="connsiteY2" fmla="*/ 509348 h 4332048"/>
              <a:gd name="connsiteX3" fmla="*/ 1831356 w 3898281"/>
              <a:gd name="connsiteY3" fmla="*/ 1207849 h 4332048"/>
              <a:gd name="connsiteX4" fmla="*/ 1950418 w 3898281"/>
              <a:gd name="connsiteY4" fmla="*/ 14048 h 4332048"/>
              <a:gd name="connsiteX5" fmla="*/ 3898281 w 3898281"/>
              <a:gd name="connsiteY5" fmla="*/ 2173048 h 4332048"/>
              <a:gd name="connsiteX6" fmla="*/ 1950418 w 3898281"/>
              <a:gd name="connsiteY6" fmla="*/ 4332048 h 4332048"/>
              <a:gd name="connsiteX7" fmla="*/ 2555 w 3898281"/>
              <a:gd name="connsiteY7" fmla="*/ 2173048 h 4332048"/>
              <a:gd name="connsiteX0" fmla="*/ 2555 w 3898281"/>
              <a:gd name="connsiteY0" fmla="*/ 2174133 h 4333133"/>
              <a:gd name="connsiteX1" fmla="*/ 1526556 w 3898281"/>
              <a:gd name="connsiteY1" fmla="*/ 1424834 h 4333133"/>
              <a:gd name="connsiteX2" fmla="*/ 1069356 w 3898281"/>
              <a:gd name="connsiteY2" fmla="*/ 510433 h 4333133"/>
              <a:gd name="connsiteX3" fmla="*/ 1831356 w 3898281"/>
              <a:gd name="connsiteY3" fmla="*/ 1208934 h 4333133"/>
              <a:gd name="connsiteX4" fmla="*/ 1950418 w 3898281"/>
              <a:gd name="connsiteY4" fmla="*/ 15133 h 4333133"/>
              <a:gd name="connsiteX5" fmla="*/ 3898281 w 3898281"/>
              <a:gd name="connsiteY5" fmla="*/ 2174133 h 4333133"/>
              <a:gd name="connsiteX6" fmla="*/ 1950418 w 3898281"/>
              <a:gd name="connsiteY6" fmla="*/ 4333133 h 4333133"/>
              <a:gd name="connsiteX7" fmla="*/ 2555 w 3898281"/>
              <a:gd name="connsiteY7" fmla="*/ 2174133 h 4333133"/>
              <a:gd name="connsiteX0" fmla="*/ 2555 w 3898281"/>
              <a:gd name="connsiteY0" fmla="*/ 1778530 h 3937530"/>
              <a:gd name="connsiteX1" fmla="*/ 1526556 w 3898281"/>
              <a:gd name="connsiteY1" fmla="*/ 1029231 h 3937530"/>
              <a:gd name="connsiteX2" fmla="*/ 1069356 w 3898281"/>
              <a:gd name="connsiteY2" fmla="*/ 114830 h 3937530"/>
              <a:gd name="connsiteX3" fmla="*/ 1831356 w 3898281"/>
              <a:gd name="connsiteY3" fmla="*/ 813331 h 3937530"/>
              <a:gd name="connsiteX4" fmla="*/ 2026618 w 3898281"/>
              <a:gd name="connsiteY4" fmla="*/ 191030 h 3937530"/>
              <a:gd name="connsiteX5" fmla="*/ 3898281 w 3898281"/>
              <a:gd name="connsiteY5" fmla="*/ 1778530 h 3937530"/>
              <a:gd name="connsiteX6" fmla="*/ 1950418 w 3898281"/>
              <a:gd name="connsiteY6" fmla="*/ 3937530 h 3937530"/>
              <a:gd name="connsiteX7" fmla="*/ 2555 w 3898281"/>
              <a:gd name="connsiteY7" fmla="*/ 1778530 h 3937530"/>
              <a:gd name="connsiteX0" fmla="*/ 2555 w 3898281"/>
              <a:gd name="connsiteY0" fmla="*/ 1778530 h 3937530"/>
              <a:gd name="connsiteX1" fmla="*/ 1526556 w 3898281"/>
              <a:gd name="connsiteY1" fmla="*/ 1029231 h 3937530"/>
              <a:gd name="connsiteX2" fmla="*/ 1069356 w 3898281"/>
              <a:gd name="connsiteY2" fmla="*/ 114830 h 3937530"/>
              <a:gd name="connsiteX3" fmla="*/ 1831356 w 3898281"/>
              <a:gd name="connsiteY3" fmla="*/ 813331 h 3937530"/>
              <a:gd name="connsiteX4" fmla="*/ 2026618 w 3898281"/>
              <a:gd name="connsiteY4" fmla="*/ 191030 h 3937530"/>
              <a:gd name="connsiteX5" fmla="*/ 3898281 w 3898281"/>
              <a:gd name="connsiteY5" fmla="*/ 1778530 h 3937530"/>
              <a:gd name="connsiteX6" fmla="*/ 1950418 w 3898281"/>
              <a:gd name="connsiteY6" fmla="*/ 3937530 h 3937530"/>
              <a:gd name="connsiteX7" fmla="*/ 2555 w 3898281"/>
              <a:gd name="connsiteY7" fmla="*/ 1778530 h 3937530"/>
              <a:gd name="connsiteX0" fmla="*/ 2555 w 3900324"/>
              <a:gd name="connsiteY0" fmla="*/ 1778530 h 3937530"/>
              <a:gd name="connsiteX1" fmla="*/ 1526556 w 3900324"/>
              <a:gd name="connsiteY1" fmla="*/ 1029231 h 3937530"/>
              <a:gd name="connsiteX2" fmla="*/ 1069356 w 3900324"/>
              <a:gd name="connsiteY2" fmla="*/ 114830 h 3937530"/>
              <a:gd name="connsiteX3" fmla="*/ 1831356 w 3900324"/>
              <a:gd name="connsiteY3" fmla="*/ 813331 h 3937530"/>
              <a:gd name="connsiteX4" fmla="*/ 2026618 w 3900324"/>
              <a:gd name="connsiteY4" fmla="*/ 191030 h 3937530"/>
              <a:gd name="connsiteX5" fmla="*/ 2250456 w 3900324"/>
              <a:gd name="connsiteY5" fmla="*/ 864130 h 3937530"/>
              <a:gd name="connsiteX6" fmla="*/ 3898281 w 3900324"/>
              <a:gd name="connsiteY6" fmla="*/ 1778530 h 3937530"/>
              <a:gd name="connsiteX7" fmla="*/ 1950418 w 3900324"/>
              <a:gd name="connsiteY7" fmla="*/ 3937530 h 3937530"/>
              <a:gd name="connsiteX8" fmla="*/ 2555 w 3900324"/>
              <a:gd name="connsiteY8" fmla="*/ 1778530 h 3937530"/>
              <a:gd name="connsiteX0" fmla="*/ 2555 w 3900324"/>
              <a:gd name="connsiteY0" fmla="*/ 1778530 h 3937530"/>
              <a:gd name="connsiteX1" fmla="*/ 1526556 w 3900324"/>
              <a:gd name="connsiteY1" fmla="*/ 1029231 h 3937530"/>
              <a:gd name="connsiteX2" fmla="*/ 1069356 w 3900324"/>
              <a:gd name="connsiteY2" fmla="*/ 114830 h 3937530"/>
              <a:gd name="connsiteX3" fmla="*/ 1831356 w 3900324"/>
              <a:gd name="connsiteY3" fmla="*/ 813331 h 3937530"/>
              <a:gd name="connsiteX4" fmla="*/ 2026618 w 3900324"/>
              <a:gd name="connsiteY4" fmla="*/ 191030 h 3937530"/>
              <a:gd name="connsiteX5" fmla="*/ 2250456 w 3900324"/>
              <a:gd name="connsiteY5" fmla="*/ 864130 h 3937530"/>
              <a:gd name="connsiteX6" fmla="*/ 3898281 w 3900324"/>
              <a:gd name="connsiteY6" fmla="*/ 1778530 h 3937530"/>
              <a:gd name="connsiteX7" fmla="*/ 1950418 w 3900324"/>
              <a:gd name="connsiteY7" fmla="*/ 3937530 h 3937530"/>
              <a:gd name="connsiteX8" fmla="*/ 2555 w 3900324"/>
              <a:gd name="connsiteY8" fmla="*/ 1778530 h 3937530"/>
              <a:gd name="connsiteX0" fmla="*/ 2555 w 3900324"/>
              <a:gd name="connsiteY0" fmla="*/ 1778530 h 3937530"/>
              <a:gd name="connsiteX1" fmla="*/ 1526556 w 3900324"/>
              <a:gd name="connsiteY1" fmla="*/ 1029231 h 3937530"/>
              <a:gd name="connsiteX2" fmla="*/ 1069356 w 3900324"/>
              <a:gd name="connsiteY2" fmla="*/ 114830 h 3937530"/>
              <a:gd name="connsiteX3" fmla="*/ 1831356 w 3900324"/>
              <a:gd name="connsiteY3" fmla="*/ 813331 h 3937530"/>
              <a:gd name="connsiteX4" fmla="*/ 2026618 w 3900324"/>
              <a:gd name="connsiteY4" fmla="*/ 191030 h 3937530"/>
              <a:gd name="connsiteX5" fmla="*/ 2250456 w 3900324"/>
              <a:gd name="connsiteY5" fmla="*/ 864130 h 3937530"/>
              <a:gd name="connsiteX6" fmla="*/ 3898281 w 3900324"/>
              <a:gd name="connsiteY6" fmla="*/ 1778530 h 3937530"/>
              <a:gd name="connsiteX7" fmla="*/ 1950418 w 3900324"/>
              <a:gd name="connsiteY7" fmla="*/ 3937530 h 3937530"/>
              <a:gd name="connsiteX8" fmla="*/ 2555 w 3900324"/>
              <a:gd name="connsiteY8" fmla="*/ 1778530 h 3937530"/>
              <a:gd name="connsiteX0" fmla="*/ 2555 w 3900324"/>
              <a:gd name="connsiteY0" fmla="*/ 1778530 h 3937530"/>
              <a:gd name="connsiteX1" fmla="*/ 1526556 w 3900324"/>
              <a:gd name="connsiteY1" fmla="*/ 1029231 h 3937530"/>
              <a:gd name="connsiteX2" fmla="*/ 1069356 w 3900324"/>
              <a:gd name="connsiteY2" fmla="*/ 114830 h 3937530"/>
              <a:gd name="connsiteX3" fmla="*/ 1831356 w 3900324"/>
              <a:gd name="connsiteY3" fmla="*/ 813331 h 3937530"/>
              <a:gd name="connsiteX4" fmla="*/ 2026618 w 3900324"/>
              <a:gd name="connsiteY4" fmla="*/ 191030 h 3937530"/>
              <a:gd name="connsiteX5" fmla="*/ 2250456 w 3900324"/>
              <a:gd name="connsiteY5" fmla="*/ 864130 h 3937530"/>
              <a:gd name="connsiteX6" fmla="*/ 3898281 w 3900324"/>
              <a:gd name="connsiteY6" fmla="*/ 1778530 h 3937530"/>
              <a:gd name="connsiteX7" fmla="*/ 1950418 w 3900324"/>
              <a:gd name="connsiteY7" fmla="*/ 3937530 h 3937530"/>
              <a:gd name="connsiteX8" fmla="*/ 2555 w 3900324"/>
              <a:gd name="connsiteY8" fmla="*/ 1778530 h 3937530"/>
              <a:gd name="connsiteX0" fmla="*/ 2555 w 3900324"/>
              <a:gd name="connsiteY0" fmla="*/ 1778530 h 3937530"/>
              <a:gd name="connsiteX1" fmla="*/ 1526556 w 3900324"/>
              <a:gd name="connsiteY1" fmla="*/ 1029231 h 3937530"/>
              <a:gd name="connsiteX2" fmla="*/ 1069356 w 3900324"/>
              <a:gd name="connsiteY2" fmla="*/ 114830 h 3937530"/>
              <a:gd name="connsiteX3" fmla="*/ 1831356 w 3900324"/>
              <a:gd name="connsiteY3" fmla="*/ 813331 h 3937530"/>
              <a:gd name="connsiteX4" fmla="*/ 2026618 w 3900324"/>
              <a:gd name="connsiteY4" fmla="*/ 191030 h 3937530"/>
              <a:gd name="connsiteX5" fmla="*/ 2250456 w 3900324"/>
              <a:gd name="connsiteY5" fmla="*/ 864130 h 3937530"/>
              <a:gd name="connsiteX6" fmla="*/ 3898281 w 3900324"/>
              <a:gd name="connsiteY6" fmla="*/ 1778530 h 3937530"/>
              <a:gd name="connsiteX7" fmla="*/ 1950418 w 3900324"/>
              <a:gd name="connsiteY7" fmla="*/ 3937530 h 3937530"/>
              <a:gd name="connsiteX8" fmla="*/ 2555 w 3900324"/>
              <a:gd name="connsiteY8" fmla="*/ 1778530 h 3937530"/>
              <a:gd name="connsiteX0" fmla="*/ 2555 w 3900324"/>
              <a:gd name="connsiteY0" fmla="*/ 1778530 h 3937530"/>
              <a:gd name="connsiteX1" fmla="*/ 1526556 w 3900324"/>
              <a:gd name="connsiteY1" fmla="*/ 1029231 h 3937530"/>
              <a:gd name="connsiteX2" fmla="*/ 1069356 w 3900324"/>
              <a:gd name="connsiteY2" fmla="*/ 114830 h 3937530"/>
              <a:gd name="connsiteX3" fmla="*/ 1831356 w 3900324"/>
              <a:gd name="connsiteY3" fmla="*/ 813331 h 3937530"/>
              <a:gd name="connsiteX4" fmla="*/ 1975818 w 3900324"/>
              <a:gd name="connsiteY4" fmla="*/ 191030 h 3937530"/>
              <a:gd name="connsiteX5" fmla="*/ 2250456 w 3900324"/>
              <a:gd name="connsiteY5" fmla="*/ 864130 h 3937530"/>
              <a:gd name="connsiteX6" fmla="*/ 3898281 w 3900324"/>
              <a:gd name="connsiteY6" fmla="*/ 1778530 h 3937530"/>
              <a:gd name="connsiteX7" fmla="*/ 1950418 w 3900324"/>
              <a:gd name="connsiteY7" fmla="*/ 3937530 h 3937530"/>
              <a:gd name="connsiteX8" fmla="*/ 2555 w 3900324"/>
              <a:gd name="connsiteY8" fmla="*/ 1778530 h 3937530"/>
              <a:gd name="connsiteX0" fmla="*/ 2555 w 3900324"/>
              <a:gd name="connsiteY0" fmla="*/ 1778530 h 3937530"/>
              <a:gd name="connsiteX1" fmla="*/ 1526556 w 3900324"/>
              <a:gd name="connsiteY1" fmla="*/ 1029231 h 3937530"/>
              <a:gd name="connsiteX2" fmla="*/ 1069356 w 3900324"/>
              <a:gd name="connsiteY2" fmla="*/ 114830 h 3937530"/>
              <a:gd name="connsiteX3" fmla="*/ 1831356 w 3900324"/>
              <a:gd name="connsiteY3" fmla="*/ 813331 h 3937530"/>
              <a:gd name="connsiteX4" fmla="*/ 1975818 w 3900324"/>
              <a:gd name="connsiteY4" fmla="*/ 191030 h 3937530"/>
              <a:gd name="connsiteX5" fmla="*/ 2250456 w 3900324"/>
              <a:gd name="connsiteY5" fmla="*/ 864130 h 3937530"/>
              <a:gd name="connsiteX6" fmla="*/ 3898281 w 3900324"/>
              <a:gd name="connsiteY6" fmla="*/ 1778530 h 3937530"/>
              <a:gd name="connsiteX7" fmla="*/ 1950418 w 3900324"/>
              <a:gd name="connsiteY7" fmla="*/ 3937530 h 3937530"/>
              <a:gd name="connsiteX8" fmla="*/ 2555 w 3900324"/>
              <a:gd name="connsiteY8" fmla="*/ 1778530 h 3937530"/>
              <a:gd name="connsiteX0" fmla="*/ 2555 w 3900398"/>
              <a:gd name="connsiteY0" fmla="*/ 1778530 h 3937530"/>
              <a:gd name="connsiteX1" fmla="*/ 1526556 w 3900398"/>
              <a:gd name="connsiteY1" fmla="*/ 1029231 h 3937530"/>
              <a:gd name="connsiteX2" fmla="*/ 1069356 w 3900398"/>
              <a:gd name="connsiteY2" fmla="*/ 114830 h 3937530"/>
              <a:gd name="connsiteX3" fmla="*/ 1831356 w 3900398"/>
              <a:gd name="connsiteY3" fmla="*/ 813331 h 3937530"/>
              <a:gd name="connsiteX4" fmla="*/ 1975818 w 3900398"/>
              <a:gd name="connsiteY4" fmla="*/ 191030 h 3937530"/>
              <a:gd name="connsiteX5" fmla="*/ 2250456 w 3900398"/>
              <a:gd name="connsiteY5" fmla="*/ 864130 h 3937530"/>
              <a:gd name="connsiteX6" fmla="*/ 3898281 w 3900398"/>
              <a:gd name="connsiteY6" fmla="*/ 1778530 h 3937530"/>
              <a:gd name="connsiteX7" fmla="*/ 1950418 w 3900398"/>
              <a:gd name="connsiteY7" fmla="*/ 3937530 h 3937530"/>
              <a:gd name="connsiteX8" fmla="*/ 2555 w 3900398"/>
              <a:gd name="connsiteY8" fmla="*/ 1778530 h 3937530"/>
              <a:gd name="connsiteX0" fmla="*/ 2555 w 3934660"/>
              <a:gd name="connsiteY0" fmla="*/ 1778530 h 3937530"/>
              <a:gd name="connsiteX1" fmla="*/ 1526556 w 3934660"/>
              <a:gd name="connsiteY1" fmla="*/ 1029231 h 3937530"/>
              <a:gd name="connsiteX2" fmla="*/ 1069356 w 3934660"/>
              <a:gd name="connsiteY2" fmla="*/ 114830 h 3937530"/>
              <a:gd name="connsiteX3" fmla="*/ 1831356 w 3934660"/>
              <a:gd name="connsiteY3" fmla="*/ 813331 h 3937530"/>
              <a:gd name="connsiteX4" fmla="*/ 1975818 w 3934660"/>
              <a:gd name="connsiteY4" fmla="*/ 191030 h 3937530"/>
              <a:gd name="connsiteX5" fmla="*/ 2250456 w 3934660"/>
              <a:gd name="connsiteY5" fmla="*/ 864130 h 3937530"/>
              <a:gd name="connsiteX6" fmla="*/ 3101355 w 3934660"/>
              <a:gd name="connsiteY6" fmla="*/ 114830 h 3937530"/>
              <a:gd name="connsiteX7" fmla="*/ 3898281 w 3934660"/>
              <a:gd name="connsiteY7" fmla="*/ 1778530 h 3937530"/>
              <a:gd name="connsiteX8" fmla="*/ 1950418 w 3934660"/>
              <a:gd name="connsiteY8" fmla="*/ 3937530 h 3937530"/>
              <a:gd name="connsiteX9" fmla="*/ 2555 w 3934660"/>
              <a:gd name="connsiteY9" fmla="*/ 1778530 h 3937530"/>
              <a:gd name="connsiteX0" fmla="*/ 2555 w 3934660"/>
              <a:gd name="connsiteY0" fmla="*/ 1778530 h 3937530"/>
              <a:gd name="connsiteX1" fmla="*/ 1526556 w 3934660"/>
              <a:gd name="connsiteY1" fmla="*/ 1029231 h 3937530"/>
              <a:gd name="connsiteX2" fmla="*/ 1069356 w 3934660"/>
              <a:gd name="connsiteY2" fmla="*/ 114830 h 3937530"/>
              <a:gd name="connsiteX3" fmla="*/ 1831356 w 3934660"/>
              <a:gd name="connsiteY3" fmla="*/ 813331 h 3937530"/>
              <a:gd name="connsiteX4" fmla="*/ 1975818 w 3934660"/>
              <a:gd name="connsiteY4" fmla="*/ 191030 h 3937530"/>
              <a:gd name="connsiteX5" fmla="*/ 2250456 w 3934660"/>
              <a:gd name="connsiteY5" fmla="*/ 864130 h 3937530"/>
              <a:gd name="connsiteX6" fmla="*/ 3101355 w 3934660"/>
              <a:gd name="connsiteY6" fmla="*/ 114830 h 3937530"/>
              <a:gd name="connsiteX7" fmla="*/ 3898281 w 3934660"/>
              <a:gd name="connsiteY7" fmla="*/ 1778530 h 3937530"/>
              <a:gd name="connsiteX8" fmla="*/ 1950418 w 3934660"/>
              <a:gd name="connsiteY8" fmla="*/ 3937530 h 3937530"/>
              <a:gd name="connsiteX9" fmla="*/ 2555 w 3934660"/>
              <a:gd name="connsiteY9" fmla="*/ 1778530 h 3937530"/>
              <a:gd name="connsiteX0" fmla="*/ 2555 w 3934660"/>
              <a:gd name="connsiteY0" fmla="*/ 1778530 h 3937530"/>
              <a:gd name="connsiteX1" fmla="*/ 1526556 w 3934660"/>
              <a:gd name="connsiteY1" fmla="*/ 1029231 h 3937530"/>
              <a:gd name="connsiteX2" fmla="*/ 1069356 w 3934660"/>
              <a:gd name="connsiteY2" fmla="*/ 114830 h 3937530"/>
              <a:gd name="connsiteX3" fmla="*/ 1831356 w 3934660"/>
              <a:gd name="connsiteY3" fmla="*/ 813331 h 3937530"/>
              <a:gd name="connsiteX4" fmla="*/ 1975818 w 3934660"/>
              <a:gd name="connsiteY4" fmla="*/ 191030 h 3937530"/>
              <a:gd name="connsiteX5" fmla="*/ 2237756 w 3934660"/>
              <a:gd name="connsiteY5" fmla="*/ 826030 h 3937530"/>
              <a:gd name="connsiteX6" fmla="*/ 3101355 w 3934660"/>
              <a:gd name="connsiteY6" fmla="*/ 114830 h 3937530"/>
              <a:gd name="connsiteX7" fmla="*/ 3898281 w 3934660"/>
              <a:gd name="connsiteY7" fmla="*/ 1778530 h 3937530"/>
              <a:gd name="connsiteX8" fmla="*/ 1950418 w 3934660"/>
              <a:gd name="connsiteY8" fmla="*/ 3937530 h 3937530"/>
              <a:gd name="connsiteX9" fmla="*/ 2555 w 3934660"/>
              <a:gd name="connsiteY9" fmla="*/ 1778530 h 3937530"/>
              <a:gd name="connsiteX0" fmla="*/ 2555 w 3934660"/>
              <a:gd name="connsiteY0" fmla="*/ 1778530 h 3937530"/>
              <a:gd name="connsiteX1" fmla="*/ 1526556 w 3934660"/>
              <a:gd name="connsiteY1" fmla="*/ 1029231 h 3937530"/>
              <a:gd name="connsiteX2" fmla="*/ 1069356 w 3934660"/>
              <a:gd name="connsiteY2" fmla="*/ 114830 h 3937530"/>
              <a:gd name="connsiteX3" fmla="*/ 1831356 w 3934660"/>
              <a:gd name="connsiteY3" fmla="*/ 813331 h 3937530"/>
              <a:gd name="connsiteX4" fmla="*/ 1975818 w 3934660"/>
              <a:gd name="connsiteY4" fmla="*/ 191030 h 3937530"/>
              <a:gd name="connsiteX5" fmla="*/ 2237756 w 3934660"/>
              <a:gd name="connsiteY5" fmla="*/ 826030 h 3937530"/>
              <a:gd name="connsiteX6" fmla="*/ 3101355 w 3934660"/>
              <a:gd name="connsiteY6" fmla="*/ 114830 h 3937530"/>
              <a:gd name="connsiteX7" fmla="*/ 3898281 w 3934660"/>
              <a:gd name="connsiteY7" fmla="*/ 1778530 h 3937530"/>
              <a:gd name="connsiteX8" fmla="*/ 1950418 w 3934660"/>
              <a:gd name="connsiteY8" fmla="*/ 3937530 h 3937530"/>
              <a:gd name="connsiteX9" fmla="*/ 2555 w 3934660"/>
              <a:gd name="connsiteY9" fmla="*/ 1778530 h 3937530"/>
              <a:gd name="connsiteX0" fmla="*/ 2555 w 3934660"/>
              <a:gd name="connsiteY0" fmla="*/ 1778530 h 3937530"/>
              <a:gd name="connsiteX1" fmla="*/ 1526556 w 3934660"/>
              <a:gd name="connsiteY1" fmla="*/ 1029231 h 3937530"/>
              <a:gd name="connsiteX2" fmla="*/ 1069356 w 3934660"/>
              <a:gd name="connsiteY2" fmla="*/ 114830 h 3937530"/>
              <a:gd name="connsiteX3" fmla="*/ 1831356 w 3934660"/>
              <a:gd name="connsiteY3" fmla="*/ 813331 h 3937530"/>
              <a:gd name="connsiteX4" fmla="*/ 1975818 w 3934660"/>
              <a:gd name="connsiteY4" fmla="*/ 191030 h 3937530"/>
              <a:gd name="connsiteX5" fmla="*/ 2237756 w 3934660"/>
              <a:gd name="connsiteY5" fmla="*/ 826030 h 3937530"/>
              <a:gd name="connsiteX6" fmla="*/ 3101355 w 3934660"/>
              <a:gd name="connsiteY6" fmla="*/ 114830 h 3937530"/>
              <a:gd name="connsiteX7" fmla="*/ 3898281 w 3934660"/>
              <a:gd name="connsiteY7" fmla="*/ 1778530 h 3937530"/>
              <a:gd name="connsiteX8" fmla="*/ 1950418 w 3934660"/>
              <a:gd name="connsiteY8" fmla="*/ 3937530 h 3937530"/>
              <a:gd name="connsiteX9" fmla="*/ 2555 w 3934660"/>
              <a:gd name="connsiteY9" fmla="*/ 1778530 h 3937530"/>
              <a:gd name="connsiteX0" fmla="*/ 2555 w 3934660"/>
              <a:gd name="connsiteY0" fmla="*/ 1778530 h 3937530"/>
              <a:gd name="connsiteX1" fmla="*/ 1526556 w 3934660"/>
              <a:gd name="connsiteY1" fmla="*/ 1029231 h 3937530"/>
              <a:gd name="connsiteX2" fmla="*/ 1069356 w 3934660"/>
              <a:gd name="connsiteY2" fmla="*/ 114830 h 3937530"/>
              <a:gd name="connsiteX3" fmla="*/ 1831356 w 3934660"/>
              <a:gd name="connsiteY3" fmla="*/ 813331 h 3937530"/>
              <a:gd name="connsiteX4" fmla="*/ 1975818 w 3934660"/>
              <a:gd name="connsiteY4" fmla="*/ 191030 h 3937530"/>
              <a:gd name="connsiteX5" fmla="*/ 2237756 w 3934660"/>
              <a:gd name="connsiteY5" fmla="*/ 826030 h 3937530"/>
              <a:gd name="connsiteX6" fmla="*/ 3101355 w 3934660"/>
              <a:gd name="connsiteY6" fmla="*/ 114830 h 3937530"/>
              <a:gd name="connsiteX7" fmla="*/ 3898281 w 3934660"/>
              <a:gd name="connsiteY7" fmla="*/ 1778530 h 3937530"/>
              <a:gd name="connsiteX8" fmla="*/ 1950418 w 3934660"/>
              <a:gd name="connsiteY8" fmla="*/ 3937530 h 3937530"/>
              <a:gd name="connsiteX9" fmla="*/ 2555 w 3934660"/>
              <a:gd name="connsiteY9" fmla="*/ 1778530 h 3937530"/>
              <a:gd name="connsiteX0" fmla="*/ 2555 w 3934660"/>
              <a:gd name="connsiteY0" fmla="*/ 1778530 h 3937530"/>
              <a:gd name="connsiteX1" fmla="*/ 1526556 w 3934660"/>
              <a:gd name="connsiteY1" fmla="*/ 1029231 h 3937530"/>
              <a:gd name="connsiteX2" fmla="*/ 1069356 w 3934660"/>
              <a:gd name="connsiteY2" fmla="*/ 114830 h 3937530"/>
              <a:gd name="connsiteX3" fmla="*/ 1831356 w 3934660"/>
              <a:gd name="connsiteY3" fmla="*/ 813331 h 3937530"/>
              <a:gd name="connsiteX4" fmla="*/ 1975818 w 3934660"/>
              <a:gd name="connsiteY4" fmla="*/ 191030 h 3937530"/>
              <a:gd name="connsiteX5" fmla="*/ 2237756 w 3934660"/>
              <a:gd name="connsiteY5" fmla="*/ 826030 h 3937530"/>
              <a:gd name="connsiteX6" fmla="*/ 3101355 w 3934660"/>
              <a:gd name="connsiteY6" fmla="*/ 114830 h 3937530"/>
              <a:gd name="connsiteX7" fmla="*/ 3898281 w 3934660"/>
              <a:gd name="connsiteY7" fmla="*/ 1778530 h 3937530"/>
              <a:gd name="connsiteX8" fmla="*/ 1950418 w 3934660"/>
              <a:gd name="connsiteY8" fmla="*/ 3937530 h 3937530"/>
              <a:gd name="connsiteX9" fmla="*/ 2555 w 3934660"/>
              <a:gd name="connsiteY9" fmla="*/ 1778530 h 3937530"/>
              <a:gd name="connsiteX0" fmla="*/ 2555 w 3934660"/>
              <a:gd name="connsiteY0" fmla="*/ 1778530 h 3937530"/>
              <a:gd name="connsiteX1" fmla="*/ 1526556 w 3934660"/>
              <a:gd name="connsiteY1" fmla="*/ 1029231 h 3937530"/>
              <a:gd name="connsiteX2" fmla="*/ 1069356 w 3934660"/>
              <a:gd name="connsiteY2" fmla="*/ 114830 h 3937530"/>
              <a:gd name="connsiteX3" fmla="*/ 1831356 w 3934660"/>
              <a:gd name="connsiteY3" fmla="*/ 813331 h 3937530"/>
              <a:gd name="connsiteX4" fmla="*/ 1975818 w 3934660"/>
              <a:gd name="connsiteY4" fmla="*/ 191030 h 3937530"/>
              <a:gd name="connsiteX5" fmla="*/ 2237756 w 3934660"/>
              <a:gd name="connsiteY5" fmla="*/ 826030 h 3937530"/>
              <a:gd name="connsiteX6" fmla="*/ 3101355 w 3934660"/>
              <a:gd name="connsiteY6" fmla="*/ 114830 h 3937530"/>
              <a:gd name="connsiteX7" fmla="*/ 3898281 w 3934660"/>
              <a:gd name="connsiteY7" fmla="*/ 1778530 h 3937530"/>
              <a:gd name="connsiteX8" fmla="*/ 1950418 w 3934660"/>
              <a:gd name="connsiteY8" fmla="*/ 3937530 h 3937530"/>
              <a:gd name="connsiteX9" fmla="*/ 2555 w 3934660"/>
              <a:gd name="connsiteY9" fmla="*/ 1778530 h 3937530"/>
              <a:gd name="connsiteX0" fmla="*/ 2555 w 3939660"/>
              <a:gd name="connsiteY0" fmla="*/ 1778530 h 3937530"/>
              <a:gd name="connsiteX1" fmla="*/ 1526556 w 3939660"/>
              <a:gd name="connsiteY1" fmla="*/ 1029231 h 3937530"/>
              <a:gd name="connsiteX2" fmla="*/ 1069356 w 3939660"/>
              <a:gd name="connsiteY2" fmla="*/ 114830 h 3937530"/>
              <a:gd name="connsiteX3" fmla="*/ 1831356 w 3939660"/>
              <a:gd name="connsiteY3" fmla="*/ 813331 h 3937530"/>
              <a:gd name="connsiteX4" fmla="*/ 1975818 w 3939660"/>
              <a:gd name="connsiteY4" fmla="*/ 191030 h 3937530"/>
              <a:gd name="connsiteX5" fmla="*/ 2237756 w 3939660"/>
              <a:gd name="connsiteY5" fmla="*/ 826030 h 3937530"/>
              <a:gd name="connsiteX6" fmla="*/ 3101355 w 3939660"/>
              <a:gd name="connsiteY6" fmla="*/ 114830 h 3937530"/>
              <a:gd name="connsiteX7" fmla="*/ 3898281 w 3939660"/>
              <a:gd name="connsiteY7" fmla="*/ 1778530 h 3937530"/>
              <a:gd name="connsiteX8" fmla="*/ 1950418 w 3939660"/>
              <a:gd name="connsiteY8" fmla="*/ 3937530 h 3937530"/>
              <a:gd name="connsiteX9" fmla="*/ 2555 w 3939660"/>
              <a:gd name="connsiteY9" fmla="*/ 1778530 h 3937530"/>
              <a:gd name="connsiteX0" fmla="*/ 2555 w 3936115"/>
              <a:gd name="connsiteY0" fmla="*/ 1778530 h 3937530"/>
              <a:gd name="connsiteX1" fmla="*/ 1526556 w 3936115"/>
              <a:gd name="connsiteY1" fmla="*/ 1029231 h 3937530"/>
              <a:gd name="connsiteX2" fmla="*/ 1069356 w 3936115"/>
              <a:gd name="connsiteY2" fmla="*/ 114830 h 3937530"/>
              <a:gd name="connsiteX3" fmla="*/ 1831356 w 3936115"/>
              <a:gd name="connsiteY3" fmla="*/ 813331 h 3937530"/>
              <a:gd name="connsiteX4" fmla="*/ 1975818 w 3936115"/>
              <a:gd name="connsiteY4" fmla="*/ 191030 h 3937530"/>
              <a:gd name="connsiteX5" fmla="*/ 2237756 w 3936115"/>
              <a:gd name="connsiteY5" fmla="*/ 826030 h 3937530"/>
              <a:gd name="connsiteX6" fmla="*/ 3101355 w 3936115"/>
              <a:gd name="connsiteY6" fmla="*/ 114830 h 3937530"/>
              <a:gd name="connsiteX7" fmla="*/ 2656855 w 3936115"/>
              <a:gd name="connsiteY7" fmla="*/ 1168930 h 3937530"/>
              <a:gd name="connsiteX8" fmla="*/ 3898281 w 3936115"/>
              <a:gd name="connsiteY8" fmla="*/ 1778530 h 3937530"/>
              <a:gd name="connsiteX9" fmla="*/ 1950418 w 3936115"/>
              <a:gd name="connsiteY9" fmla="*/ 3937530 h 3937530"/>
              <a:gd name="connsiteX10" fmla="*/ 2555 w 3936115"/>
              <a:gd name="connsiteY10" fmla="*/ 1778530 h 3937530"/>
              <a:gd name="connsiteX0" fmla="*/ 2555 w 3936115"/>
              <a:gd name="connsiteY0" fmla="*/ 1778530 h 3937530"/>
              <a:gd name="connsiteX1" fmla="*/ 1526556 w 3936115"/>
              <a:gd name="connsiteY1" fmla="*/ 1029231 h 3937530"/>
              <a:gd name="connsiteX2" fmla="*/ 1069356 w 3936115"/>
              <a:gd name="connsiteY2" fmla="*/ 114830 h 3937530"/>
              <a:gd name="connsiteX3" fmla="*/ 1831356 w 3936115"/>
              <a:gd name="connsiteY3" fmla="*/ 813331 h 3937530"/>
              <a:gd name="connsiteX4" fmla="*/ 1975818 w 3936115"/>
              <a:gd name="connsiteY4" fmla="*/ 191030 h 3937530"/>
              <a:gd name="connsiteX5" fmla="*/ 2237756 w 3936115"/>
              <a:gd name="connsiteY5" fmla="*/ 826030 h 3937530"/>
              <a:gd name="connsiteX6" fmla="*/ 3101355 w 3936115"/>
              <a:gd name="connsiteY6" fmla="*/ 114830 h 3937530"/>
              <a:gd name="connsiteX7" fmla="*/ 2656855 w 3936115"/>
              <a:gd name="connsiteY7" fmla="*/ 1168930 h 3937530"/>
              <a:gd name="connsiteX8" fmla="*/ 3898281 w 3936115"/>
              <a:gd name="connsiteY8" fmla="*/ 1778530 h 3937530"/>
              <a:gd name="connsiteX9" fmla="*/ 1950418 w 3936115"/>
              <a:gd name="connsiteY9" fmla="*/ 3937530 h 3937530"/>
              <a:gd name="connsiteX10" fmla="*/ 2555 w 3936115"/>
              <a:gd name="connsiteY10" fmla="*/ 1778530 h 3937530"/>
              <a:gd name="connsiteX0" fmla="*/ 2555 w 3935230"/>
              <a:gd name="connsiteY0" fmla="*/ 1778530 h 3937530"/>
              <a:gd name="connsiteX1" fmla="*/ 1526556 w 3935230"/>
              <a:gd name="connsiteY1" fmla="*/ 1029231 h 3937530"/>
              <a:gd name="connsiteX2" fmla="*/ 1069356 w 3935230"/>
              <a:gd name="connsiteY2" fmla="*/ 114830 h 3937530"/>
              <a:gd name="connsiteX3" fmla="*/ 1831356 w 3935230"/>
              <a:gd name="connsiteY3" fmla="*/ 813331 h 3937530"/>
              <a:gd name="connsiteX4" fmla="*/ 1975818 w 3935230"/>
              <a:gd name="connsiteY4" fmla="*/ 191030 h 3937530"/>
              <a:gd name="connsiteX5" fmla="*/ 2237756 w 3935230"/>
              <a:gd name="connsiteY5" fmla="*/ 826030 h 3937530"/>
              <a:gd name="connsiteX6" fmla="*/ 3101355 w 3935230"/>
              <a:gd name="connsiteY6" fmla="*/ 114830 h 3937530"/>
              <a:gd name="connsiteX7" fmla="*/ 2618755 w 3935230"/>
              <a:gd name="connsiteY7" fmla="*/ 1118130 h 3937530"/>
              <a:gd name="connsiteX8" fmla="*/ 3898281 w 3935230"/>
              <a:gd name="connsiteY8" fmla="*/ 1778530 h 3937530"/>
              <a:gd name="connsiteX9" fmla="*/ 1950418 w 3935230"/>
              <a:gd name="connsiteY9" fmla="*/ 3937530 h 3937530"/>
              <a:gd name="connsiteX10" fmla="*/ 2555 w 3935230"/>
              <a:gd name="connsiteY10" fmla="*/ 1778530 h 3937530"/>
              <a:gd name="connsiteX0" fmla="*/ 2555 w 3932391"/>
              <a:gd name="connsiteY0" fmla="*/ 1778530 h 3937530"/>
              <a:gd name="connsiteX1" fmla="*/ 1526556 w 3932391"/>
              <a:gd name="connsiteY1" fmla="*/ 1029231 h 3937530"/>
              <a:gd name="connsiteX2" fmla="*/ 1069356 w 3932391"/>
              <a:gd name="connsiteY2" fmla="*/ 114830 h 3937530"/>
              <a:gd name="connsiteX3" fmla="*/ 1831356 w 3932391"/>
              <a:gd name="connsiteY3" fmla="*/ 813331 h 3937530"/>
              <a:gd name="connsiteX4" fmla="*/ 1975818 w 3932391"/>
              <a:gd name="connsiteY4" fmla="*/ 191030 h 3937530"/>
              <a:gd name="connsiteX5" fmla="*/ 2237756 w 3932391"/>
              <a:gd name="connsiteY5" fmla="*/ 826030 h 3937530"/>
              <a:gd name="connsiteX6" fmla="*/ 3101355 w 3932391"/>
              <a:gd name="connsiteY6" fmla="*/ 114830 h 3937530"/>
              <a:gd name="connsiteX7" fmla="*/ 2618755 w 3932391"/>
              <a:gd name="connsiteY7" fmla="*/ 1118130 h 3937530"/>
              <a:gd name="connsiteX8" fmla="*/ 3898281 w 3932391"/>
              <a:gd name="connsiteY8" fmla="*/ 1778530 h 3937530"/>
              <a:gd name="connsiteX9" fmla="*/ 1950418 w 3932391"/>
              <a:gd name="connsiteY9" fmla="*/ 3937530 h 3937530"/>
              <a:gd name="connsiteX10" fmla="*/ 2555 w 3932391"/>
              <a:gd name="connsiteY10" fmla="*/ 1778530 h 3937530"/>
              <a:gd name="connsiteX0" fmla="*/ 2555 w 3934808"/>
              <a:gd name="connsiteY0" fmla="*/ 1778530 h 3937530"/>
              <a:gd name="connsiteX1" fmla="*/ 1526556 w 3934808"/>
              <a:gd name="connsiteY1" fmla="*/ 1029231 h 3937530"/>
              <a:gd name="connsiteX2" fmla="*/ 1069356 w 3934808"/>
              <a:gd name="connsiteY2" fmla="*/ 114830 h 3937530"/>
              <a:gd name="connsiteX3" fmla="*/ 1831356 w 3934808"/>
              <a:gd name="connsiteY3" fmla="*/ 813331 h 3937530"/>
              <a:gd name="connsiteX4" fmla="*/ 1975818 w 3934808"/>
              <a:gd name="connsiteY4" fmla="*/ 191030 h 3937530"/>
              <a:gd name="connsiteX5" fmla="*/ 2237756 w 3934808"/>
              <a:gd name="connsiteY5" fmla="*/ 826030 h 3937530"/>
              <a:gd name="connsiteX6" fmla="*/ 3101355 w 3934808"/>
              <a:gd name="connsiteY6" fmla="*/ 114830 h 3937530"/>
              <a:gd name="connsiteX7" fmla="*/ 2618755 w 3934808"/>
              <a:gd name="connsiteY7" fmla="*/ 1118130 h 3937530"/>
              <a:gd name="connsiteX8" fmla="*/ 3088657 w 3934808"/>
              <a:gd name="connsiteY8" fmla="*/ 1168930 h 3937530"/>
              <a:gd name="connsiteX9" fmla="*/ 3898281 w 3934808"/>
              <a:gd name="connsiteY9" fmla="*/ 1778530 h 3937530"/>
              <a:gd name="connsiteX10" fmla="*/ 1950418 w 3934808"/>
              <a:gd name="connsiteY10" fmla="*/ 3937530 h 3937530"/>
              <a:gd name="connsiteX11" fmla="*/ 2555 w 3934808"/>
              <a:gd name="connsiteY11" fmla="*/ 1778530 h 3937530"/>
              <a:gd name="connsiteX0" fmla="*/ 2555 w 3934808"/>
              <a:gd name="connsiteY0" fmla="*/ 1778530 h 3937530"/>
              <a:gd name="connsiteX1" fmla="*/ 1526556 w 3934808"/>
              <a:gd name="connsiteY1" fmla="*/ 1029231 h 3937530"/>
              <a:gd name="connsiteX2" fmla="*/ 1069356 w 3934808"/>
              <a:gd name="connsiteY2" fmla="*/ 114830 h 3937530"/>
              <a:gd name="connsiteX3" fmla="*/ 1831356 w 3934808"/>
              <a:gd name="connsiteY3" fmla="*/ 813331 h 3937530"/>
              <a:gd name="connsiteX4" fmla="*/ 1975818 w 3934808"/>
              <a:gd name="connsiteY4" fmla="*/ 191030 h 3937530"/>
              <a:gd name="connsiteX5" fmla="*/ 2237756 w 3934808"/>
              <a:gd name="connsiteY5" fmla="*/ 826030 h 3937530"/>
              <a:gd name="connsiteX6" fmla="*/ 3101355 w 3934808"/>
              <a:gd name="connsiteY6" fmla="*/ 114830 h 3937530"/>
              <a:gd name="connsiteX7" fmla="*/ 2618755 w 3934808"/>
              <a:gd name="connsiteY7" fmla="*/ 1118130 h 3937530"/>
              <a:gd name="connsiteX8" fmla="*/ 3088657 w 3934808"/>
              <a:gd name="connsiteY8" fmla="*/ 1168930 h 3937530"/>
              <a:gd name="connsiteX9" fmla="*/ 3898281 w 3934808"/>
              <a:gd name="connsiteY9" fmla="*/ 1778530 h 3937530"/>
              <a:gd name="connsiteX10" fmla="*/ 1950418 w 3934808"/>
              <a:gd name="connsiteY10" fmla="*/ 3937530 h 3937530"/>
              <a:gd name="connsiteX11" fmla="*/ 2555 w 3934808"/>
              <a:gd name="connsiteY11" fmla="*/ 1778530 h 3937530"/>
              <a:gd name="connsiteX0" fmla="*/ 2555 w 3933441"/>
              <a:gd name="connsiteY0" fmla="*/ 1778530 h 3937530"/>
              <a:gd name="connsiteX1" fmla="*/ 1526556 w 3933441"/>
              <a:gd name="connsiteY1" fmla="*/ 1029231 h 3937530"/>
              <a:gd name="connsiteX2" fmla="*/ 1069356 w 3933441"/>
              <a:gd name="connsiteY2" fmla="*/ 114830 h 3937530"/>
              <a:gd name="connsiteX3" fmla="*/ 1831356 w 3933441"/>
              <a:gd name="connsiteY3" fmla="*/ 813331 h 3937530"/>
              <a:gd name="connsiteX4" fmla="*/ 1975818 w 3933441"/>
              <a:gd name="connsiteY4" fmla="*/ 191030 h 3937530"/>
              <a:gd name="connsiteX5" fmla="*/ 2237756 w 3933441"/>
              <a:gd name="connsiteY5" fmla="*/ 826030 h 3937530"/>
              <a:gd name="connsiteX6" fmla="*/ 3101355 w 3933441"/>
              <a:gd name="connsiteY6" fmla="*/ 114830 h 3937530"/>
              <a:gd name="connsiteX7" fmla="*/ 2618755 w 3933441"/>
              <a:gd name="connsiteY7" fmla="*/ 1118130 h 3937530"/>
              <a:gd name="connsiteX8" fmla="*/ 3050557 w 3933441"/>
              <a:gd name="connsiteY8" fmla="*/ 1143530 h 3937530"/>
              <a:gd name="connsiteX9" fmla="*/ 3898281 w 3933441"/>
              <a:gd name="connsiteY9" fmla="*/ 1778530 h 3937530"/>
              <a:gd name="connsiteX10" fmla="*/ 1950418 w 3933441"/>
              <a:gd name="connsiteY10" fmla="*/ 3937530 h 3937530"/>
              <a:gd name="connsiteX11" fmla="*/ 2555 w 3933441"/>
              <a:gd name="connsiteY11" fmla="*/ 1778530 h 3937530"/>
              <a:gd name="connsiteX0" fmla="*/ 2555 w 3930002"/>
              <a:gd name="connsiteY0" fmla="*/ 1778530 h 3937530"/>
              <a:gd name="connsiteX1" fmla="*/ 1526556 w 3930002"/>
              <a:gd name="connsiteY1" fmla="*/ 1029231 h 3937530"/>
              <a:gd name="connsiteX2" fmla="*/ 1069356 w 3930002"/>
              <a:gd name="connsiteY2" fmla="*/ 114830 h 3937530"/>
              <a:gd name="connsiteX3" fmla="*/ 1831356 w 3930002"/>
              <a:gd name="connsiteY3" fmla="*/ 813331 h 3937530"/>
              <a:gd name="connsiteX4" fmla="*/ 1975818 w 3930002"/>
              <a:gd name="connsiteY4" fmla="*/ 191030 h 3937530"/>
              <a:gd name="connsiteX5" fmla="*/ 2237756 w 3930002"/>
              <a:gd name="connsiteY5" fmla="*/ 826030 h 3937530"/>
              <a:gd name="connsiteX6" fmla="*/ 3101355 w 3930002"/>
              <a:gd name="connsiteY6" fmla="*/ 114830 h 3937530"/>
              <a:gd name="connsiteX7" fmla="*/ 2618755 w 3930002"/>
              <a:gd name="connsiteY7" fmla="*/ 1118130 h 3937530"/>
              <a:gd name="connsiteX8" fmla="*/ 3050557 w 3930002"/>
              <a:gd name="connsiteY8" fmla="*/ 1143530 h 3937530"/>
              <a:gd name="connsiteX9" fmla="*/ 3898281 w 3930002"/>
              <a:gd name="connsiteY9" fmla="*/ 1778530 h 3937530"/>
              <a:gd name="connsiteX10" fmla="*/ 1950418 w 3930002"/>
              <a:gd name="connsiteY10" fmla="*/ 3937530 h 3937530"/>
              <a:gd name="connsiteX11" fmla="*/ 2555 w 3930002"/>
              <a:gd name="connsiteY11" fmla="*/ 1778530 h 3937530"/>
              <a:gd name="connsiteX0" fmla="*/ 2555 w 3928585"/>
              <a:gd name="connsiteY0" fmla="*/ 1778530 h 3937530"/>
              <a:gd name="connsiteX1" fmla="*/ 1526556 w 3928585"/>
              <a:gd name="connsiteY1" fmla="*/ 1029231 h 3937530"/>
              <a:gd name="connsiteX2" fmla="*/ 1069356 w 3928585"/>
              <a:gd name="connsiteY2" fmla="*/ 114830 h 3937530"/>
              <a:gd name="connsiteX3" fmla="*/ 1831356 w 3928585"/>
              <a:gd name="connsiteY3" fmla="*/ 813331 h 3937530"/>
              <a:gd name="connsiteX4" fmla="*/ 1975818 w 3928585"/>
              <a:gd name="connsiteY4" fmla="*/ 191030 h 3937530"/>
              <a:gd name="connsiteX5" fmla="*/ 2237756 w 3928585"/>
              <a:gd name="connsiteY5" fmla="*/ 826030 h 3937530"/>
              <a:gd name="connsiteX6" fmla="*/ 3101355 w 3928585"/>
              <a:gd name="connsiteY6" fmla="*/ 114830 h 3937530"/>
              <a:gd name="connsiteX7" fmla="*/ 2618755 w 3928585"/>
              <a:gd name="connsiteY7" fmla="*/ 1118130 h 3937530"/>
              <a:gd name="connsiteX8" fmla="*/ 2998170 w 3928585"/>
              <a:gd name="connsiteY8" fmla="*/ 1143530 h 3937530"/>
              <a:gd name="connsiteX9" fmla="*/ 3898281 w 3928585"/>
              <a:gd name="connsiteY9" fmla="*/ 1778530 h 3937530"/>
              <a:gd name="connsiteX10" fmla="*/ 1950418 w 3928585"/>
              <a:gd name="connsiteY10" fmla="*/ 3937530 h 3937530"/>
              <a:gd name="connsiteX11" fmla="*/ 2555 w 3928585"/>
              <a:gd name="connsiteY11" fmla="*/ 1778530 h 3937530"/>
              <a:gd name="connsiteX0" fmla="*/ 2555 w 3928585"/>
              <a:gd name="connsiteY0" fmla="*/ 1778530 h 3937530"/>
              <a:gd name="connsiteX1" fmla="*/ 1526556 w 3928585"/>
              <a:gd name="connsiteY1" fmla="*/ 1029231 h 3937530"/>
              <a:gd name="connsiteX2" fmla="*/ 1069356 w 3928585"/>
              <a:gd name="connsiteY2" fmla="*/ 114830 h 3937530"/>
              <a:gd name="connsiteX3" fmla="*/ 1831356 w 3928585"/>
              <a:gd name="connsiteY3" fmla="*/ 813331 h 3937530"/>
              <a:gd name="connsiteX4" fmla="*/ 1975818 w 3928585"/>
              <a:gd name="connsiteY4" fmla="*/ 191030 h 3937530"/>
              <a:gd name="connsiteX5" fmla="*/ 2237756 w 3928585"/>
              <a:gd name="connsiteY5" fmla="*/ 826030 h 3937530"/>
              <a:gd name="connsiteX6" fmla="*/ 3101355 w 3928585"/>
              <a:gd name="connsiteY6" fmla="*/ 114830 h 3937530"/>
              <a:gd name="connsiteX7" fmla="*/ 2618755 w 3928585"/>
              <a:gd name="connsiteY7" fmla="*/ 1118130 h 3937530"/>
              <a:gd name="connsiteX8" fmla="*/ 2998170 w 3928585"/>
              <a:gd name="connsiteY8" fmla="*/ 1143530 h 3937530"/>
              <a:gd name="connsiteX9" fmla="*/ 3898281 w 3928585"/>
              <a:gd name="connsiteY9" fmla="*/ 1778530 h 3937530"/>
              <a:gd name="connsiteX10" fmla="*/ 1950418 w 3928585"/>
              <a:gd name="connsiteY10" fmla="*/ 3937530 h 3937530"/>
              <a:gd name="connsiteX11" fmla="*/ 2555 w 3928585"/>
              <a:gd name="connsiteY11" fmla="*/ 1778530 h 3937530"/>
              <a:gd name="connsiteX0" fmla="*/ 2555 w 3929566"/>
              <a:gd name="connsiteY0" fmla="*/ 1778530 h 3937530"/>
              <a:gd name="connsiteX1" fmla="*/ 1526556 w 3929566"/>
              <a:gd name="connsiteY1" fmla="*/ 1029231 h 3937530"/>
              <a:gd name="connsiteX2" fmla="*/ 1069356 w 3929566"/>
              <a:gd name="connsiteY2" fmla="*/ 114830 h 3937530"/>
              <a:gd name="connsiteX3" fmla="*/ 1831356 w 3929566"/>
              <a:gd name="connsiteY3" fmla="*/ 813331 h 3937530"/>
              <a:gd name="connsiteX4" fmla="*/ 1975818 w 3929566"/>
              <a:gd name="connsiteY4" fmla="*/ 191030 h 3937530"/>
              <a:gd name="connsiteX5" fmla="*/ 2237756 w 3929566"/>
              <a:gd name="connsiteY5" fmla="*/ 826030 h 3937530"/>
              <a:gd name="connsiteX6" fmla="*/ 3101355 w 3929566"/>
              <a:gd name="connsiteY6" fmla="*/ 114830 h 3937530"/>
              <a:gd name="connsiteX7" fmla="*/ 2618755 w 3929566"/>
              <a:gd name="connsiteY7" fmla="*/ 1118130 h 3937530"/>
              <a:gd name="connsiteX8" fmla="*/ 2998170 w 3929566"/>
              <a:gd name="connsiteY8" fmla="*/ 1143530 h 3937530"/>
              <a:gd name="connsiteX9" fmla="*/ 3898281 w 3929566"/>
              <a:gd name="connsiteY9" fmla="*/ 1778530 h 3937530"/>
              <a:gd name="connsiteX10" fmla="*/ 1950418 w 3929566"/>
              <a:gd name="connsiteY10" fmla="*/ 3937530 h 3937530"/>
              <a:gd name="connsiteX11" fmla="*/ 2555 w 3929566"/>
              <a:gd name="connsiteY11" fmla="*/ 1778530 h 3937530"/>
              <a:gd name="connsiteX0" fmla="*/ 2555 w 3935470"/>
              <a:gd name="connsiteY0" fmla="*/ 1778530 h 3937530"/>
              <a:gd name="connsiteX1" fmla="*/ 1526556 w 3935470"/>
              <a:gd name="connsiteY1" fmla="*/ 1029231 h 3937530"/>
              <a:gd name="connsiteX2" fmla="*/ 1069356 w 3935470"/>
              <a:gd name="connsiteY2" fmla="*/ 114830 h 3937530"/>
              <a:gd name="connsiteX3" fmla="*/ 1831356 w 3935470"/>
              <a:gd name="connsiteY3" fmla="*/ 813331 h 3937530"/>
              <a:gd name="connsiteX4" fmla="*/ 1975818 w 3935470"/>
              <a:gd name="connsiteY4" fmla="*/ 191030 h 3937530"/>
              <a:gd name="connsiteX5" fmla="*/ 2237756 w 3935470"/>
              <a:gd name="connsiteY5" fmla="*/ 826030 h 3937530"/>
              <a:gd name="connsiteX6" fmla="*/ 3101355 w 3935470"/>
              <a:gd name="connsiteY6" fmla="*/ 114830 h 3937530"/>
              <a:gd name="connsiteX7" fmla="*/ 2618755 w 3935470"/>
              <a:gd name="connsiteY7" fmla="*/ 1118130 h 3937530"/>
              <a:gd name="connsiteX8" fmla="*/ 2998170 w 3935470"/>
              <a:gd name="connsiteY8" fmla="*/ 1143530 h 3937530"/>
              <a:gd name="connsiteX9" fmla="*/ 2821957 w 3935470"/>
              <a:gd name="connsiteY9" fmla="*/ 1608668 h 3937530"/>
              <a:gd name="connsiteX10" fmla="*/ 3898281 w 3935470"/>
              <a:gd name="connsiteY10" fmla="*/ 1778530 h 3937530"/>
              <a:gd name="connsiteX11" fmla="*/ 1950418 w 3935470"/>
              <a:gd name="connsiteY11" fmla="*/ 3937530 h 3937530"/>
              <a:gd name="connsiteX12" fmla="*/ 2555 w 3935470"/>
              <a:gd name="connsiteY12" fmla="*/ 1778530 h 3937530"/>
              <a:gd name="connsiteX0" fmla="*/ 2555 w 3935470"/>
              <a:gd name="connsiteY0" fmla="*/ 1778530 h 3937530"/>
              <a:gd name="connsiteX1" fmla="*/ 1526556 w 3935470"/>
              <a:gd name="connsiteY1" fmla="*/ 1029231 h 3937530"/>
              <a:gd name="connsiteX2" fmla="*/ 1069356 w 3935470"/>
              <a:gd name="connsiteY2" fmla="*/ 114830 h 3937530"/>
              <a:gd name="connsiteX3" fmla="*/ 1831356 w 3935470"/>
              <a:gd name="connsiteY3" fmla="*/ 813331 h 3937530"/>
              <a:gd name="connsiteX4" fmla="*/ 1975818 w 3935470"/>
              <a:gd name="connsiteY4" fmla="*/ 191030 h 3937530"/>
              <a:gd name="connsiteX5" fmla="*/ 2237756 w 3935470"/>
              <a:gd name="connsiteY5" fmla="*/ 826030 h 3937530"/>
              <a:gd name="connsiteX6" fmla="*/ 3101355 w 3935470"/>
              <a:gd name="connsiteY6" fmla="*/ 114830 h 3937530"/>
              <a:gd name="connsiteX7" fmla="*/ 2618755 w 3935470"/>
              <a:gd name="connsiteY7" fmla="*/ 1118130 h 3937530"/>
              <a:gd name="connsiteX8" fmla="*/ 3060082 w 3935470"/>
              <a:gd name="connsiteY8" fmla="*/ 1205443 h 3937530"/>
              <a:gd name="connsiteX9" fmla="*/ 2821957 w 3935470"/>
              <a:gd name="connsiteY9" fmla="*/ 1608668 h 3937530"/>
              <a:gd name="connsiteX10" fmla="*/ 3898281 w 3935470"/>
              <a:gd name="connsiteY10" fmla="*/ 1778530 h 3937530"/>
              <a:gd name="connsiteX11" fmla="*/ 1950418 w 3935470"/>
              <a:gd name="connsiteY11" fmla="*/ 3937530 h 3937530"/>
              <a:gd name="connsiteX12" fmla="*/ 2555 w 3935470"/>
              <a:gd name="connsiteY12" fmla="*/ 1778530 h 3937530"/>
              <a:gd name="connsiteX0" fmla="*/ 2555 w 3935470"/>
              <a:gd name="connsiteY0" fmla="*/ 1778530 h 3937530"/>
              <a:gd name="connsiteX1" fmla="*/ 1526556 w 3935470"/>
              <a:gd name="connsiteY1" fmla="*/ 1029231 h 3937530"/>
              <a:gd name="connsiteX2" fmla="*/ 1069356 w 3935470"/>
              <a:gd name="connsiteY2" fmla="*/ 114830 h 3937530"/>
              <a:gd name="connsiteX3" fmla="*/ 1831356 w 3935470"/>
              <a:gd name="connsiteY3" fmla="*/ 813331 h 3937530"/>
              <a:gd name="connsiteX4" fmla="*/ 1975818 w 3935470"/>
              <a:gd name="connsiteY4" fmla="*/ 191030 h 3937530"/>
              <a:gd name="connsiteX5" fmla="*/ 2237756 w 3935470"/>
              <a:gd name="connsiteY5" fmla="*/ 826030 h 3937530"/>
              <a:gd name="connsiteX6" fmla="*/ 3101355 w 3935470"/>
              <a:gd name="connsiteY6" fmla="*/ 114830 h 3937530"/>
              <a:gd name="connsiteX7" fmla="*/ 2618755 w 3935470"/>
              <a:gd name="connsiteY7" fmla="*/ 1118130 h 3937530"/>
              <a:gd name="connsiteX8" fmla="*/ 3060082 w 3935470"/>
              <a:gd name="connsiteY8" fmla="*/ 1205443 h 3937530"/>
              <a:gd name="connsiteX9" fmla="*/ 2821957 w 3935470"/>
              <a:gd name="connsiteY9" fmla="*/ 1608668 h 3937530"/>
              <a:gd name="connsiteX10" fmla="*/ 3898281 w 3935470"/>
              <a:gd name="connsiteY10" fmla="*/ 1778530 h 3937530"/>
              <a:gd name="connsiteX11" fmla="*/ 1950418 w 3935470"/>
              <a:gd name="connsiteY11" fmla="*/ 3937530 h 3937530"/>
              <a:gd name="connsiteX12" fmla="*/ 2555 w 3935470"/>
              <a:gd name="connsiteY12" fmla="*/ 1778530 h 3937530"/>
              <a:gd name="connsiteX0" fmla="*/ 2555 w 3935470"/>
              <a:gd name="connsiteY0" fmla="*/ 1778530 h 3937530"/>
              <a:gd name="connsiteX1" fmla="*/ 1526556 w 3935470"/>
              <a:gd name="connsiteY1" fmla="*/ 1029231 h 3937530"/>
              <a:gd name="connsiteX2" fmla="*/ 1069356 w 3935470"/>
              <a:gd name="connsiteY2" fmla="*/ 114830 h 3937530"/>
              <a:gd name="connsiteX3" fmla="*/ 1831356 w 3935470"/>
              <a:gd name="connsiteY3" fmla="*/ 813331 h 3937530"/>
              <a:gd name="connsiteX4" fmla="*/ 1975818 w 3935470"/>
              <a:gd name="connsiteY4" fmla="*/ 191030 h 3937530"/>
              <a:gd name="connsiteX5" fmla="*/ 2237756 w 3935470"/>
              <a:gd name="connsiteY5" fmla="*/ 826030 h 3937530"/>
              <a:gd name="connsiteX6" fmla="*/ 3101355 w 3935470"/>
              <a:gd name="connsiteY6" fmla="*/ 114830 h 3937530"/>
              <a:gd name="connsiteX7" fmla="*/ 2618755 w 3935470"/>
              <a:gd name="connsiteY7" fmla="*/ 1118130 h 3937530"/>
              <a:gd name="connsiteX8" fmla="*/ 3060082 w 3935470"/>
              <a:gd name="connsiteY8" fmla="*/ 1205443 h 3937530"/>
              <a:gd name="connsiteX9" fmla="*/ 2821957 w 3935470"/>
              <a:gd name="connsiteY9" fmla="*/ 1608668 h 3937530"/>
              <a:gd name="connsiteX10" fmla="*/ 3898281 w 3935470"/>
              <a:gd name="connsiteY10" fmla="*/ 1778530 h 3937530"/>
              <a:gd name="connsiteX11" fmla="*/ 1950418 w 3935470"/>
              <a:gd name="connsiteY11" fmla="*/ 3937530 h 3937530"/>
              <a:gd name="connsiteX12" fmla="*/ 2555 w 3935470"/>
              <a:gd name="connsiteY12" fmla="*/ 1778530 h 3937530"/>
              <a:gd name="connsiteX0" fmla="*/ 2555 w 3935470"/>
              <a:gd name="connsiteY0" fmla="*/ 1778530 h 3937530"/>
              <a:gd name="connsiteX1" fmla="*/ 1526556 w 3935470"/>
              <a:gd name="connsiteY1" fmla="*/ 1029231 h 3937530"/>
              <a:gd name="connsiteX2" fmla="*/ 1069356 w 3935470"/>
              <a:gd name="connsiteY2" fmla="*/ 114830 h 3937530"/>
              <a:gd name="connsiteX3" fmla="*/ 1831356 w 3935470"/>
              <a:gd name="connsiteY3" fmla="*/ 813331 h 3937530"/>
              <a:gd name="connsiteX4" fmla="*/ 1975818 w 3935470"/>
              <a:gd name="connsiteY4" fmla="*/ 191030 h 3937530"/>
              <a:gd name="connsiteX5" fmla="*/ 2237756 w 3935470"/>
              <a:gd name="connsiteY5" fmla="*/ 826030 h 3937530"/>
              <a:gd name="connsiteX6" fmla="*/ 3101355 w 3935470"/>
              <a:gd name="connsiteY6" fmla="*/ 114830 h 3937530"/>
              <a:gd name="connsiteX7" fmla="*/ 2609230 w 3935470"/>
              <a:gd name="connsiteY7" fmla="*/ 1141942 h 3937530"/>
              <a:gd name="connsiteX8" fmla="*/ 3060082 w 3935470"/>
              <a:gd name="connsiteY8" fmla="*/ 1205443 h 3937530"/>
              <a:gd name="connsiteX9" fmla="*/ 2821957 w 3935470"/>
              <a:gd name="connsiteY9" fmla="*/ 1608668 h 3937530"/>
              <a:gd name="connsiteX10" fmla="*/ 3898281 w 3935470"/>
              <a:gd name="connsiteY10" fmla="*/ 1778530 h 3937530"/>
              <a:gd name="connsiteX11" fmla="*/ 1950418 w 3935470"/>
              <a:gd name="connsiteY11" fmla="*/ 3937530 h 3937530"/>
              <a:gd name="connsiteX12" fmla="*/ 2555 w 3935470"/>
              <a:gd name="connsiteY12" fmla="*/ 1778530 h 3937530"/>
              <a:gd name="connsiteX0" fmla="*/ 2555 w 3935470"/>
              <a:gd name="connsiteY0" fmla="*/ 1778530 h 3937530"/>
              <a:gd name="connsiteX1" fmla="*/ 1526556 w 3935470"/>
              <a:gd name="connsiteY1" fmla="*/ 1029231 h 3937530"/>
              <a:gd name="connsiteX2" fmla="*/ 1069356 w 3935470"/>
              <a:gd name="connsiteY2" fmla="*/ 114830 h 3937530"/>
              <a:gd name="connsiteX3" fmla="*/ 1831356 w 3935470"/>
              <a:gd name="connsiteY3" fmla="*/ 813331 h 3937530"/>
              <a:gd name="connsiteX4" fmla="*/ 1975818 w 3935470"/>
              <a:gd name="connsiteY4" fmla="*/ 191030 h 3937530"/>
              <a:gd name="connsiteX5" fmla="*/ 2237756 w 3935470"/>
              <a:gd name="connsiteY5" fmla="*/ 826030 h 3937530"/>
              <a:gd name="connsiteX6" fmla="*/ 3101355 w 3935470"/>
              <a:gd name="connsiteY6" fmla="*/ 114830 h 3937530"/>
              <a:gd name="connsiteX7" fmla="*/ 2609230 w 3935470"/>
              <a:gd name="connsiteY7" fmla="*/ 1141942 h 3937530"/>
              <a:gd name="connsiteX8" fmla="*/ 3060082 w 3935470"/>
              <a:gd name="connsiteY8" fmla="*/ 1205443 h 3937530"/>
              <a:gd name="connsiteX9" fmla="*/ 2821957 w 3935470"/>
              <a:gd name="connsiteY9" fmla="*/ 1608668 h 3937530"/>
              <a:gd name="connsiteX10" fmla="*/ 3898281 w 3935470"/>
              <a:gd name="connsiteY10" fmla="*/ 1778530 h 3937530"/>
              <a:gd name="connsiteX11" fmla="*/ 1950418 w 3935470"/>
              <a:gd name="connsiteY11" fmla="*/ 3937530 h 3937530"/>
              <a:gd name="connsiteX12" fmla="*/ 2555 w 3935470"/>
              <a:gd name="connsiteY12" fmla="*/ 1778530 h 3937530"/>
              <a:gd name="connsiteX0" fmla="*/ 2555 w 3935470"/>
              <a:gd name="connsiteY0" fmla="*/ 1778530 h 3937530"/>
              <a:gd name="connsiteX1" fmla="*/ 1526556 w 3935470"/>
              <a:gd name="connsiteY1" fmla="*/ 1029231 h 3937530"/>
              <a:gd name="connsiteX2" fmla="*/ 1069356 w 3935470"/>
              <a:gd name="connsiteY2" fmla="*/ 114830 h 3937530"/>
              <a:gd name="connsiteX3" fmla="*/ 1831356 w 3935470"/>
              <a:gd name="connsiteY3" fmla="*/ 813331 h 3937530"/>
              <a:gd name="connsiteX4" fmla="*/ 1975818 w 3935470"/>
              <a:gd name="connsiteY4" fmla="*/ 191030 h 3937530"/>
              <a:gd name="connsiteX5" fmla="*/ 2237756 w 3935470"/>
              <a:gd name="connsiteY5" fmla="*/ 826030 h 3937530"/>
              <a:gd name="connsiteX6" fmla="*/ 3101355 w 3935470"/>
              <a:gd name="connsiteY6" fmla="*/ 114830 h 3937530"/>
              <a:gd name="connsiteX7" fmla="*/ 2609230 w 3935470"/>
              <a:gd name="connsiteY7" fmla="*/ 1141942 h 3937530"/>
              <a:gd name="connsiteX8" fmla="*/ 3060082 w 3935470"/>
              <a:gd name="connsiteY8" fmla="*/ 1205443 h 3937530"/>
              <a:gd name="connsiteX9" fmla="*/ 2821957 w 3935470"/>
              <a:gd name="connsiteY9" fmla="*/ 1608668 h 3937530"/>
              <a:gd name="connsiteX10" fmla="*/ 3898281 w 3935470"/>
              <a:gd name="connsiteY10" fmla="*/ 1778530 h 3937530"/>
              <a:gd name="connsiteX11" fmla="*/ 1950418 w 3935470"/>
              <a:gd name="connsiteY11" fmla="*/ 3937530 h 3937530"/>
              <a:gd name="connsiteX12" fmla="*/ 2555 w 3935470"/>
              <a:gd name="connsiteY12" fmla="*/ 1778530 h 3937530"/>
              <a:gd name="connsiteX0" fmla="*/ 2555 w 3935470"/>
              <a:gd name="connsiteY0" fmla="*/ 1778530 h 3937530"/>
              <a:gd name="connsiteX1" fmla="*/ 1526556 w 3935470"/>
              <a:gd name="connsiteY1" fmla="*/ 1029231 h 3937530"/>
              <a:gd name="connsiteX2" fmla="*/ 1069356 w 3935470"/>
              <a:gd name="connsiteY2" fmla="*/ 114830 h 3937530"/>
              <a:gd name="connsiteX3" fmla="*/ 1831356 w 3935470"/>
              <a:gd name="connsiteY3" fmla="*/ 813331 h 3937530"/>
              <a:gd name="connsiteX4" fmla="*/ 1975818 w 3935470"/>
              <a:gd name="connsiteY4" fmla="*/ 191030 h 3937530"/>
              <a:gd name="connsiteX5" fmla="*/ 2237756 w 3935470"/>
              <a:gd name="connsiteY5" fmla="*/ 826030 h 3937530"/>
              <a:gd name="connsiteX6" fmla="*/ 3101355 w 3935470"/>
              <a:gd name="connsiteY6" fmla="*/ 114830 h 3937530"/>
              <a:gd name="connsiteX7" fmla="*/ 2609230 w 3935470"/>
              <a:gd name="connsiteY7" fmla="*/ 1141942 h 3937530"/>
              <a:gd name="connsiteX8" fmla="*/ 3060082 w 3935470"/>
              <a:gd name="connsiteY8" fmla="*/ 1205443 h 3937530"/>
              <a:gd name="connsiteX9" fmla="*/ 2821957 w 3935470"/>
              <a:gd name="connsiteY9" fmla="*/ 1608668 h 3937530"/>
              <a:gd name="connsiteX10" fmla="*/ 3898281 w 3935470"/>
              <a:gd name="connsiteY10" fmla="*/ 1778530 h 3937530"/>
              <a:gd name="connsiteX11" fmla="*/ 1950418 w 3935470"/>
              <a:gd name="connsiteY11" fmla="*/ 3937530 h 3937530"/>
              <a:gd name="connsiteX12" fmla="*/ 2555 w 3935470"/>
              <a:gd name="connsiteY12" fmla="*/ 1778530 h 3937530"/>
              <a:gd name="connsiteX0" fmla="*/ 2555 w 3935470"/>
              <a:gd name="connsiteY0" fmla="*/ 1778530 h 3937530"/>
              <a:gd name="connsiteX1" fmla="*/ 1526556 w 3935470"/>
              <a:gd name="connsiteY1" fmla="*/ 1029231 h 3937530"/>
              <a:gd name="connsiteX2" fmla="*/ 1069356 w 3935470"/>
              <a:gd name="connsiteY2" fmla="*/ 114830 h 3937530"/>
              <a:gd name="connsiteX3" fmla="*/ 1831356 w 3935470"/>
              <a:gd name="connsiteY3" fmla="*/ 813331 h 3937530"/>
              <a:gd name="connsiteX4" fmla="*/ 1975818 w 3935470"/>
              <a:gd name="connsiteY4" fmla="*/ 191030 h 3937530"/>
              <a:gd name="connsiteX5" fmla="*/ 2237756 w 3935470"/>
              <a:gd name="connsiteY5" fmla="*/ 826030 h 3937530"/>
              <a:gd name="connsiteX6" fmla="*/ 3101355 w 3935470"/>
              <a:gd name="connsiteY6" fmla="*/ 114830 h 3937530"/>
              <a:gd name="connsiteX7" fmla="*/ 2609230 w 3935470"/>
              <a:gd name="connsiteY7" fmla="*/ 1141942 h 3937530"/>
              <a:gd name="connsiteX8" fmla="*/ 3060082 w 3935470"/>
              <a:gd name="connsiteY8" fmla="*/ 1205443 h 3937530"/>
              <a:gd name="connsiteX9" fmla="*/ 2821957 w 3935470"/>
              <a:gd name="connsiteY9" fmla="*/ 1608668 h 3937530"/>
              <a:gd name="connsiteX10" fmla="*/ 3898281 w 3935470"/>
              <a:gd name="connsiteY10" fmla="*/ 1778530 h 3937530"/>
              <a:gd name="connsiteX11" fmla="*/ 1950418 w 3935470"/>
              <a:gd name="connsiteY11" fmla="*/ 3937530 h 3937530"/>
              <a:gd name="connsiteX12" fmla="*/ 2555 w 3935470"/>
              <a:gd name="connsiteY12" fmla="*/ 1778530 h 3937530"/>
              <a:gd name="connsiteX0" fmla="*/ 2555 w 3935470"/>
              <a:gd name="connsiteY0" fmla="*/ 1778530 h 3937530"/>
              <a:gd name="connsiteX1" fmla="*/ 1526556 w 3935470"/>
              <a:gd name="connsiteY1" fmla="*/ 1029231 h 3937530"/>
              <a:gd name="connsiteX2" fmla="*/ 1069356 w 3935470"/>
              <a:gd name="connsiteY2" fmla="*/ 114830 h 3937530"/>
              <a:gd name="connsiteX3" fmla="*/ 1831356 w 3935470"/>
              <a:gd name="connsiteY3" fmla="*/ 813331 h 3937530"/>
              <a:gd name="connsiteX4" fmla="*/ 1975818 w 3935470"/>
              <a:gd name="connsiteY4" fmla="*/ 191030 h 3937530"/>
              <a:gd name="connsiteX5" fmla="*/ 2237756 w 3935470"/>
              <a:gd name="connsiteY5" fmla="*/ 826030 h 3937530"/>
              <a:gd name="connsiteX6" fmla="*/ 3101355 w 3935470"/>
              <a:gd name="connsiteY6" fmla="*/ 114830 h 3937530"/>
              <a:gd name="connsiteX7" fmla="*/ 2609230 w 3935470"/>
              <a:gd name="connsiteY7" fmla="*/ 1141942 h 3937530"/>
              <a:gd name="connsiteX8" fmla="*/ 3060082 w 3935470"/>
              <a:gd name="connsiteY8" fmla="*/ 1205443 h 3937530"/>
              <a:gd name="connsiteX9" fmla="*/ 2821957 w 3935470"/>
              <a:gd name="connsiteY9" fmla="*/ 1608668 h 3937530"/>
              <a:gd name="connsiteX10" fmla="*/ 3898281 w 3935470"/>
              <a:gd name="connsiteY10" fmla="*/ 1778530 h 3937530"/>
              <a:gd name="connsiteX11" fmla="*/ 1950418 w 3935470"/>
              <a:gd name="connsiteY11" fmla="*/ 3937530 h 3937530"/>
              <a:gd name="connsiteX12" fmla="*/ 2555 w 3935470"/>
              <a:gd name="connsiteY12" fmla="*/ 1778530 h 3937530"/>
              <a:gd name="connsiteX0" fmla="*/ 2555 w 3935470"/>
              <a:gd name="connsiteY0" fmla="*/ 1778530 h 3937530"/>
              <a:gd name="connsiteX1" fmla="*/ 1526556 w 3935470"/>
              <a:gd name="connsiteY1" fmla="*/ 1029231 h 3937530"/>
              <a:gd name="connsiteX2" fmla="*/ 1069356 w 3935470"/>
              <a:gd name="connsiteY2" fmla="*/ 114830 h 3937530"/>
              <a:gd name="connsiteX3" fmla="*/ 1831356 w 3935470"/>
              <a:gd name="connsiteY3" fmla="*/ 813331 h 3937530"/>
              <a:gd name="connsiteX4" fmla="*/ 1975818 w 3935470"/>
              <a:gd name="connsiteY4" fmla="*/ 191030 h 3937530"/>
              <a:gd name="connsiteX5" fmla="*/ 2237756 w 3935470"/>
              <a:gd name="connsiteY5" fmla="*/ 826030 h 3937530"/>
              <a:gd name="connsiteX6" fmla="*/ 3101355 w 3935470"/>
              <a:gd name="connsiteY6" fmla="*/ 114830 h 3937530"/>
              <a:gd name="connsiteX7" fmla="*/ 2609230 w 3935470"/>
              <a:gd name="connsiteY7" fmla="*/ 1141942 h 3937530"/>
              <a:gd name="connsiteX8" fmla="*/ 3060082 w 3935470"/>
              <a:gd name="connsiteY8" fmla="*/ 1205443 h 3937530"/>
              <a:gd name="connsiteX9" fmla="*/ 2821957 w 3935470"/>
              <a:gd name="connsiteY9" fmla="*/ 1608668 h 3937530"/>
              <a:gd name="connsiteX10" fmla="*/ 3898281 w 3935470"/>
              <a:gd name="connsiteY10" fmla="*/ 1778530 h 3937530"/>
              <a:gd name="connsiteX11" fmla="*/ 1950418 w 3935470"/>
              <a:gd name="connsiteY11" fmla="*/ 3937530 h 3937530"/>
              <a:gd name="connsiteX12" fmla="*/ 2555 w 3935470"/>
              <a:gd name="connsiteY12" fmla="*/ 1778530 h 3937530"/>
              <a:gd name="connsiteX0" fmla="*/ 2555 w 3971496"/>
              <a:gd name="connsiteY0" fmla="*/ 1778530 h 3937530"/>
              <a:gd name="connsiteX1" fmla="*/ 1526556 w 3971496"/>
              <a:gd name="connsiteY1" fmla="*/ 1029231 h 3937530"/>
              <a:gd name="connsiteX2" fmla="*/ 1069356 w 3971496"/>
              <a:gd name="connsiteY2" fmla="*/ 114830 h 3937530"/>
              <a:gd name="connsiteX3" fmla="*/ 1831356 w 3971496"/>
              <a:gd name="connsiteY3" fmla="*/ 813331 h 3937530"/>
              <a:gd name="connsiteX4" fmla="*/ 1975818 w 3971496"/>
              <a:gd name="connsiteY4" fmla="*/ 191030 h 3937530"/>
              <a:gd name="connsiteX5" fmla="*/ 2237756 w 3971496"/>
              <a:gd name="connsiteY5" fmla="*/ 826030 h 3937530"/>
              <a:gd name="connsiteX6" fmla="*/ 3101355 w 3971496"/>
              <a:gd name="connsiteY6" fmla="*/ 114830 h 3937530"/>
              <a:gd name="connsiteX7" fmla="*/ 2609230 w 3971496"/>
              <a:gd name="connsiteY7" fmla="*/ 1141942 h 3937530"/>
              <a:gd name="connsiteX8" fmla="*/ 3060082 w 3971496"/>
              <a:gd name="connsiteY8" fmla="*/ 1205443 h 3937530"/>
              <a:gd name="connsiteX9" fmla="*/ 2821957 w 3971496"/>
              <a:gd name="connsiteY9" fmla="*/ 1608668 h 3937530"/>
              <a:gd name="connsiteX10" fmla="*/ 3336307 w 3971496"/>
              <a:gd name="connsiteY10" fmla="*/ 1684868 h 3937530"/>
              <a:gd name="connsiteX11" fmla="*/ 3898281 w 3971496"/>
              <a:gd name="connsiteY11" fmla="*/ 1778530 h 3937530"/>
              <a:gd name="connsiteX12" fmla="*/ 1950418 w 3971496"/>
              <a:gd name="connsiteY12" fmla="*/ 3937530 h 3937530"/>
              <a:gd name="connsiteX13" fmla="*/ 2555 w 3971496"/>
              <a:gd name="connsiteY13" fmla="*/ 1778530 h 3937530"/>
              <a:gd name="connsiteX0" fmla="*/ 2555 w 3971496"/>
              <a:gd name="connsiteY0" fmla="*/ 1778530 h 3937530"/>
              <a:gd name="connsiteX1" fmla="*/ 1526556 w 3971496"/>
              <a:gd name="connsiteY1" fmla="*/ 1029231 h 3937530"/>
              <a:gd name="connsiteX2" fmla="*/ 1069356 w 3971496"/>
              <a:gd name="connsiteY2" fmla="*/ 114830 h 3937530"/>
              <a:gd name="connsiteX3" fmla="*/ 1831356 w 3971496"/>
              <a:gd name="connsiteY3" fmla="*/ 813331 h 3937530"/>
              <a:gd name="connsiteX4" fmla="*/ 1975818 w 3971496"/>
              <a:gd name="connsiteY4" fmla="*/ 191030 h 3937530"/>
              <a:gd name="connsiteX5" fmla="*/ 2237756 w 3971496"/>
              <a:gd name="connsiteY5" fmla="*/ 826030 h 3937530"/>
              <a:gd name="connsiteX6" fmla="*/ 3101355 w 3971496"/>
              <a:gd name="connsiteY6" fmla="*/ 114830 h 3937530"/>
              <a:gd name="connsiteX7" fmla="*/ 2609230 w 3971496"/>
              <a:gd name="connsiteY7" fmla="*/ 1141942 h 3937530"/>
              <a:gd name="connsiteX8" fmla="*/ 3060082 w 3971496"/>
              <a:gd name="connsiteY8" fmla="*/ 1205443 h 3937530"/>
              <a:gd name="connsiteX9" fmla="*/ 2821957 w 3971496"/>
              <a:gd name="connsiteY9" fmla="*/ 1608668 h 3937530"/>
              <a:gd name="connsiteX10" fmla="*/ 3336307 w 3971496"/>
              <a:gd name="connsiteY10" fmla="*/ 1684868 h 3937530"/>
              <a:gd name="connsiteX11" fmla="*/ 3898281 w 3971496"/>
              <a:gd name="connsiteY11" fmla="*/ 1778530 h 3937530"/>
              <a:gd name="connsiteX12" fmla="*/ 1950418 w 3971496"/>
              <a:gd name="connsiteY12" fmla="*/ 3937530 h 3937530"/>
              <a:gd name="connsiteX13" fmla="*/ 2555 w 3971496"/>
              <a:gd name="connsiteY13" fmla="*/ 1778530 h 3937530"/>
              <a:gd name="connsiteX0" fmla="*/ 2555 w 4003228"/>
              <a:gd name="connsiteY0" fmla="*/ 1778530 h 3937530"/>
              <a:gd name="connsiteX1" fmla="*/ 1526556 w 4003228"/>
              <a:gd name="connsiteY1" fmla="*/ 1029231 h 3937530"/>
              <a:gd name="connsiteX2" fmla="*/ 1069356 w 4003228"/>
              <a:gd name="connsiteY2" fmla="*/ 114830 h 3937530"/>
              <a:gd name="connsiteX3" fmla="*/ 1831356 w 4003228"/>
              <a:gd name="connsiteY3" fmla="*/ 813331 h 3937530"/>
              <a:gd name="connsiteX4" fmla="*/ 1975818 w 4003228"/>
              <a:gd name="connsiteY4" fmla="*/ 191030 h 3937530"/>
              <a:gd name="connsiteX5" fmla="*/ 2237756 w 4003228"/>
              <a:gd name="connsiteY5" fmla="*/ 826030 h 3937530"/>
              <a:gd name="connsiteX6" fmla="*/ 3101355 w 4003228"/>
              <a:gd name="connsiteY6" fmla="*/ 114830 h 3937530"/>
              <a:gd name="connsiteX7" fmla="*/ 2609230 w 4003228"/>
              <a:gd name="connsiteY7" fmla="*/ 1141942 h 3937530"/>
              <a:gd name="connsiteX8" fmla="*/ 3060082 w 4003228"/>
              <a:gd name="connsiteY8" fmla="*/ 1205443 h 3937530"/>
              <a:gd name="connsiteX9" fmla="*/ 2821957 w 4003228"/>
              <a:gd name="connsiteY9" fmla="*/ 1608668 h 3937530"/>
              <a:gd name="connsiteX10" fmla="*/ 3336307 w 4003228"/>
              <a:gd name="connsiteY10" fmla="*/ 1684868 h 3937530"/>
              <a:gd name="connsiteX11" fmla="*/ 3626820 w 4003228"/>
              <a:gd name="connsiteY11" fmla="*/ 2013480 h 3937530"/>
              <a:gd name="connsiteX12" fmla="*/ 3898281 w 4003228"/>
              <a:gd name="connsiteY12" fmla="*/ 1778530 h 3937530"/>
              <a:gd name="connsiteX13" fmla="*/ 1950418 w 4003228"/>
              <a:gd name="connsiteY13" fmla="*/ 3937530 h 3937530"/>
              <a:gd name="connsiteX14" fmla="*/ 2555 w 4003228"/>
              <a:gd name="connsiteY14" fmla="*/ 1778530 h 3937530"/>
              <a:gd name="connsiteX0" fmla="*/ 2555 w 4003228"/>
              <a:gd name="connsiteY0" fmla="*/ 1778530 h 3937530"/>
              <a:gd name="connsiteX1" fmla="*/ 1526556 w 4003228"/>
              <a:gd name="connsiteY1" fmla="*/ 1029231 h 3937530"/>
              <a:gd name="connsiteX2" fmla="*/ 1069356 w 4003228"/>
              <a:gd name="connsiteY2" fmla="*/ 114830 h 3937530"/>
              <a:gd name="connsiteX3" fmla="*/ 1831356 w 4003228"/>
              <a:gd name="connsiteY3" fmla="*/ 813331 h 3937530"/>
              <a:gd name="connsiteX4" fmla="*/ 1975818 w 4003228"/>
              <a:gd name="connsiteY4" fmla="*/ 191030 h 3937530"/>
              <a:gd name="connsiteX5" fmla="*/ 2237756 w 4003228"/>
              <a:gd name="connsiteY5" fmla="*/ 826030 h 3937530"/>
              <a:gd name="connsiteX6" fmla="*/ 3101355 w 4003228"/>
              <a:gd name="connsiteY6" fmla="*/ 114830 h 3937530"/>
              <a:gd name="connsiteX7" fmla="*/ 2609230 w 4003228"/>
              <a:gd name="connsiteY7" fmla="*/ 1141942 h 3937530"/>
              <a:gd name="connsiteX8" fmla="*/ 3060082 w 4003228"/>
              <a:gd name="connsiteY8" fmla="*/ 1205443 h 3937530"/>
              <a:gd name="connsiteX9" fmla="*/ 2821957 w 4003228"/>
              <a:gd name="connsiteY9" fmla="*/ 1608668 h 3937530"/>
              <a:gd name="connsiteX10" fmla="*/ 3336307 w 4003228"/>
              <a:gd name="connsiteY10" fmla="*/ 1684868 h 3937530"/>
              <a:gd name="connsiteX11" fmla="*/ 3626820 w 4003228"/>
              <a:gd name="connsiteY11" fmla="*/ 2013480 h 3937530"/>
              <a:gd name="connsiteX12" fmla="*/ 3898281 w 4003228"/>
              <a:gd name="connsiteY12" fmla="*/ 1778530 h 3937530"/>
              <a:gd name="connsiteX13" fmla="*/ 1950418 w 4003228"/>
              <a:gd name="connsiteY13" fmla="*/ 3937530 h 3937530"/>
              <a:gd name="connsiteX14" fmla="*/ 2555 w 4003228"/>
              <a:gd name="connsiteY14" fmla="*/ 1778530 h 3937530"/>
              <a:gd name="connsiteX0" fmla="*/ 2555 w 3676051"/>
              <a:gd name="connsiteY0" fmla="*/ 1778530 h 3939551"/>
              <a:gd name="connsiteX1" fmla="*/ 1526556 w 3676051"/>
              <a:gd name="connsiteY1" fmla="*/ 1029231 h 3939551"/>
              <a:gd name="connsiteX2" fmla="*/ 1069356 w 3676051"/>
              <a:gd name="connsiteY2" fmla="*/ 114830 h 3939551"/>
              <a:gd name="connsiteX3" fmla="*/ 1831356 w 3676051"/>
              <a:gd name="connsiteY3" fmla="*/ 813331 h 3939551"/>
              <a:gd name="connsiteX4" fmla="*/ 1975818 w 3676051"/>
              <a:gd name="connsiteY4" fmla="*/ 191030 h 3939551"/>
              <a:gd name="connsiteX5" fmla="*/ 2237756 w 3676051"/>
              <a:gd name="connsiteY5" fmla="*/ 826030 h 3939551"/>
              <a:gd name="connsiteX6" fmla="*/ 3101355 w 3676051"/>
              <a:gd name="connsiteY6" fmla="*/ 114830 h 3939551"/>
              <a:gd name="connsiteX7" fmla="*/ 2609230 w 3676051"/>
              <a:gd name="connsiteY7" fmla="*/ 1141942 h 3939551"/>
              <a:gd name="connsiteX8" fmla="*/ 3060082 w 3676051"/>
              <a:gd name="connsiteY8" fmla="*/ 1205443 h 3939551"/>
              <a:gd name="connsiteX9" fmla="*/ 2821957 w 3676051"/>
              <a:gd name="connsiteY9" fmla="*/ 1608668 h 3939551"/>
              <a:gd name="connsiteX10" fmla="*/ 3336307 w 3676051"/>
              <a:gd name="connsiteY10" fmla="*/ 1684868 h 3939551"/>
              <a:gd name="connsiteX11" fmla="*/ 3626820 w 3676051"/>
              <a:gd name="connsiteY11" fmla="*/ 2013480 h 3939551"/>
              <a:gd name="connsiteX12" fmla="*/ 3383931 w 3676051"/>
              <a:gd name="connsiteY12" fmla="*/ 2159530 h 3939551"/>
              <a:gd name="connsiteX13" fmla="*/ 1950418 w 3676051"/>
              <a:gd name="connsiteY13" fmla="*/ 3937530 h 3939551"/>
              <a:gd name="connsiteX14" fmla="*/ 2555 w 3676051"/>
              <a:gd name="connsiteY14" fmla="*/ 1778530 h 3939551"/>
              <a:gd name="connsiteX0" fmla="*/ 2555 w 3648852"/>
              <a:gd name="connsiteY0" fmla="*/ 1778530 h 3939551"/>
              <a:gd name="connsiteX1" fmla="*/ 1526556 w 3648852"/>
              <a:gd name="connsiteY1" fmla="*/ 1029231 h 3939551"/>
              <a:gd name="connsiteX2" fmla="*/ 1069356 w 3648852"/>
              <a:gd name="connsiteY2" fmla="*/ 114830 h 3939551"/>
              <a:gd name="connsiteX3" fmla="*/ 1831356 w 3648852"/>
              <a:gd name="connsiteY3" fmla="*/ 813331 h 3939551"/>
              <a:gd name="connsiteX4" fmla="*/ 1975818 w 3648852"/>
              <a:gd name="connsiteY4" fmla="*/ 191030 h 3939551"/>
              <a:gd name="connsiteX5" fmla="*/ 2237756 w 3648852"/>
              <a:gd name="connsiteY5" fmla="*/ 826030 h 3939551"/>
              <a:gd name="connsiteX6" fmla="*/ 3101355 w 3648852"/>
              <a:gd name="connsiteY6" fmla="*/ 114830 h 3939551"/>
              <a:gd name="connsiteX7" fmla="*/ 2609230 w 3648852"/>
              <a:gd name="connsiteY7" fmla="*/ 1141942 h 3939551"/>
              <a:gd name="connsiteX8" fmla="*/ 3060082 w 3648852"/>
              <a:gd name="connsiteY8" fmla="*/ 1205443 h 3939551"/>
              <a:gd name="connsiteX9" fmla="*/ 2821957 w 3648852"/>
              <a:gd name="connsiteY9" fmla="*/ 1608668 h 3939551"/>
              <a:gd name="connsiteX10" fmla="*/ 3336307 w 3648852"/>
              <a:gd name="connsiteY10" fmla="*/ 1684868 h 3939551"/>
              <a:gd name="connsiteX11" fmla="*/ 3626820 w 3648852"/>
              <a:gd name="connsiteY11" fmla="*/ 2013480 h 3939551"/>
              <a:gd name="connsiteX12" fmla="*/ 3383931 w 3648852"/>
              <a:gd name="connsiteY12" fmla="*/ 2159530 h 3939551"/>
              <a:gd name="connsiteX13" fmla="*/ 1950418 w 3648852"/>
              <a:gd name="connsiteY13" fmla="*/ 3937530 h 3939551"/>
              <a:gd name="connsiteX14" fmla="*/ 2555 w 3648852"/>
              <a:gd name="connsiteY14" fmla="*/ 1778530 h 3939551"/>
              <a:gd name="connsiteX0" fmla="*/ 2555 w 3551148"/>
              <a:gd name="connsiteY0" fmla="*/ 1778530 h 3939551"/>
              <a:gd name="connsiteX1" fmla="*/ 1526556 w 3551148"/>
              <a:gd name="connsiteY1" fmla="*/ 1029231 h 3939551"/>
              <a:gd name="connsiteX2" fmla="*/ 1069356 w 3551148"/>
              <a:gd name="connsiteY2" fmla="*/ 114830 h 3939551"/>
              <a:gd name="connsiteX3" fmla="*/ 1831356 w 3551148"/>
              <a:gd name="connsiteY3" fmla="*/ 813331 h 3939551"/>
              <a:gd name="connsiteX4" fmla="*/ 1975818 w 3551148"/>
              <a:gd name="connsiteY4" fmla="*/ 191030 h 3939551"/>
              <a:gd name="connsiteX5" fmla="*/ 2237756 w 3551148"/>
              <a:gd name="connsiteY5" fmla="*/ 826030 h 3939551"/>
              <a:gd name="connsiteX6" fmla="*/ 3101355 w 3551148"/>
              <a:gd name="connsiteY6" fmla="*/ 114830 h 3939551"/>
              <a:gd name="connsiteX7" fmla="*/ 2609230 w 3551148"/>
              <a:gd name="connsiteY7" fmla="*/ 1141942 h 3939551"/>
              <a:gd name="connsiteX8" fmla="*/ 3060082 w 3551148"/>
              <a:gd name="connsiteY8" fmla="*/ 1205443 h 3939551"/>
              <a:gd name="connsiteX9" fmla="*/ 2821957 w 3551148"/>
              <a:gd name="connsiteY9" fmla="*/ 1608668 h 3939551"/>
              <a:gd name="connsiteX10" fmla="*/ 3336307 w 3551148"/>
              <a:gd name="connsiteY10" fmla="*/ 1684868 h 3939551"/>
              <a:gd name="connsiteX11" fmla="*/ 3517283 w 3551148"/>
              <a:gd name="connsiteY11" fmla="*/ 1965855 h 3939551"/>
              <a:gd name="connsiteX12" fmla="*/ 3383931 w 3551148"/>
              <a:gd name="connsiteY12" fmla="*/ 2159530 h 3939551"/>
              <a:gd name="connsiteX13" fmla="*/ 1950418 w 3551148"/>
              <a:gd name="connsiteY13" fmla="*/ 3937530 h 3939551"/>
              <a:gd name="connsiteX14" fmla="*/ 2555 w 3551148"/>
              <a:gd name="connsiteY14" fmla="*/ 1778530 h 3939551"/>
              <a:gd name="connsiteX0" fmla="*/ 2555 w 3517283"/>
              <a:gd name="connsiteY0" fmla="*/ 1778530 h 3939551"/>
              <a:gd name="connsiteX1" fmla="*/ 1526556 w 3517283"/>
              <a:gd name="connsiteY1" fmla="*/ 1029231 h 3939551"/>
              <a:gd name="connsiteX2" fmla="*/ 1069356 w 3517283"/>
              <a:gd name="connsiteY2" fmla="*/ 114830 h 3939551"/>
              <a:gd name="connsiteX3" fmla="*/ 1831356 w 3517283"/>
              <a:gd name="connsiteY3" fmla="*/ 813331 h 3939551"/>
              <a:gd name="connsiteX4" fmla="*/ 1975818 w 3517283"/>
              <a:gd name="connsiteY4" fmla="*/ 191030 h 3939551"/>
              <a:gd name="connsiteX5" fmla="*/ 2237756 w 3517283"/>
              <a:gd name="connsiteY5" fmla="*/ 826030 h 3939551"/>
              <a:gd name="connsiteX6" fmla="*/ 3101355 w 3517283"/>
              <a:gd name="connsiteY6" fmla="*/ 114830 h 3939551"/>
              <a:gd name="connsiteX7" fmla="*/ 2609230 w 3517283"/>
              <a:gd name="connsiteY7" fmla="*/ 1141942 h 3939551"/>
              <a:gd name="connsiteX8" fmla="*/ 3060082 w 3517283"/>
              <a:gd name="connsiteY8" fmla="*/ 1205443 h 3939551"/>
              <a:gd name="connsiteX9" fmla="*/ 2821957 w 3517283"/>
              <a:gd name="connsiteY9" fmla="*/ 1608668 h 3939551"/>
              <a:gd name="connsiteX10" fmla="*/ 3336307 w 3517283"/>
              <a:gd name="connsiteY10" fmla="*/ 1684868 h 3939551"/>
              <a:gd name="connsiteX11" fmla="*/ 3517283 w 3517283"/>
              <a:gd name="connsiteY11" fmla="*/ 1965855 h 3939551"/>
              <a:gd name="connsiteX12" fmla="*/ 3383931 w 3517283"/>
              <a:gd name="connsiteY12" fmla="*/ 2159530 h 3939551"/>
              <a:gd name="connsiteX13" fmla="*/ 1950418 w 3517283"/>
              <a:gd name="connsiteY13" fmla="*/ 3937530 h 3939551"/>
              <a:gd name="connsiteX14" fmla="*/ 2555 w 3517283"/>
              <a:gd name="connsiteY14" fmla="*/ 1778530 h 3939551"/>
              <a:gd name="connsiteX0" fmla="*/ 2555 w 3521355"/>
              <a:gd name="connsiteY0" fmla="*/ 1778530 h 3939551"/>
              <a:gd name="connsiteX1" fmla="*/ 1526556 w 3521355"/>
              <a:gd name="connsiteY1" fmla="*/ 1029231 h 3939551"/>
              <a:gd name="connsiteX2" fmla="*/ 1069356 w 3521355"/>
              <a:gd name="connsiteY2" fmla="*/ 114830 h 3939551"/>
              <a:gd name="connsiteX3" fmla="*/ 1831356 w 3521355"/>
              <a:gd name="connsiteY3" fmla="*/ 813331 h 3939551"/>
              <a:gd name="connsiteX4" fmla="*/ 1975818 w 3521355"/>
              <a:gd name="connsiteY4" fmla="*/ 191030 h 3939551"/>
              <a:gd name="connsiteX5" fmla="*/ 2237756 w 3521355"/>
              <a:gd name="connsiteY5" fmla="*/ 826030 h 3939551"/>
              <a:gd name="connsiteX6" fmla="*/ 3101355 w 3521355"/>
              <a:gd name="connsiteY6" fmla="*/ 114830 h 3939551"/>
              <a:gd name="connsiteX7" fmla="*/ 2609230 w 3521355"/>
              <a:gd name="connsiteY7" fmla="*/ 1141942 h 3939551"/>
              <a:gd name="connsiteX8" fmla="*/ 3060082 w 3521355"/>
              <a:gd name="connsiteY8" fmla="*/ 1205443 h 3939551"/>
              <a:gd name="connsiteX9" fmla="*/ 2821957 w 3521355"/>
              <a:gd name="connsiteY9" fmla="*/ 1608668 h 3939551"/>
              <a:gd name="connsiteX10" fmla="*/ 3336307 w 3521355"/>
              <a:gd name="connsiteY10" fmla="*/ 1684868 h 3939551"/>
              <a:gd name="connsiteX11" fmla="*/ 3517283 w 3521355"/>
              <a:gd name="connsiteY11" fmla="*/ 1965855 h 3939551"/>
              <a:gd name="connsiteX12" fmla="*/ 3383931 w 3521355"/>
              <a:gd name="connsiteY12" fmla="*/ 2159530 h 3939551"/>
              <a:gd name="connsiteX13" fmla="*/ 1950418 w 3521355"/>
              <a:gd name="connsiteY13" fmla="*/ 3937530 h 3939551"/>
              <a:gd name="connsiteX14" fmla="*/ 2555 w 3521355"/>
              <a:gd name="connsiteY14" fmla="*/ 1778530 h 3939551"/>
              <a:gd name="connsiteX0" fmla="*/ 2555 w 3521355"/>
              <a:gd name="connsiteY0" fmla="*/ 1778530 h 3939551"/>
              <a:gd name="connsiteX1" fmla="*/ 1526556 w 3521355"/>
              <a:gd name="connsiteY1" fmla="*/ 1029231 h 3939551"/>
              <a:gd name="connsiteX2" fmla="*/ 1069356 w 3521355"/>
              <a:gd name="connsiteY2" fmla="*/ 114830 h 3939551"/>
              <a:gd name="connsiteX3" fmla="*/ 1831356 w 3521355"/>
              <a:gd name="connsiteY3" fmla="*/ 813331 h 3939551"/>
              <a:gd name="connsiteX4" fmla="*/ 1975818 w 3521355"/>
              <a:gd name="connsiteY4" fmla="*/ 191030 h 3939551"/>
              <a:gd name="connsiteX5" fmla="*/ 2237756 w 3521355"/>
              <a:gd name="connsiteY5" fmla="*/ 826030 h 3939551"/>
              <a:gd name="connsiteX6" fmla="*/ 3101355 w 3521355"/>
              <a:gd name="connsiteY6" fmla="*/ 114830 h 3939551"/>
              <a:gd name="connsiteX7" fmla="*/ 2609230 w 3521355"/>
              <a:gd name="connsiteY7" fmla="*/ 1141942 h 3939551"/>
              <a:gd name="connsiteX8" fmla="*/ 3060082 w 3521355"/>
              <a:gd name="connsiteY8" fmla="*/ 1205443 h 3939551"/>
              <a:gd name="connsiteX9" fmla="*/ 2821957 w 3521355"/>
              <a:gd name="connsiteY9" fmla="*/ 1608668 h 3939551"/>
              <a:gd name="connsiteX10" fmla="*/ 3336307 w 3521355"/>
              <a:gd name="connsiteY10" fmla="*/ 1684868 h 3939551"/>
              <a:gd name="connsiteX11" fmla="*/ 3517283 w 3521355"/>
              <a:gd name="connsiteY11" fmla="*/ 1965855 h 3939551"/>
              <a:gd name="connsiteX12" fmla="*/ 3383931 w 3521355"/>
              <a:gd name="connsiteY12" fmla="*/ 2159530 h 3939551"/>
              <a:gd name="connsiteX13" fmla="*/ 1950418 w 3521355"/>
              <a:gd name="connsiteY13" fmla="*/ 3937530 h 3939551"/>
              <a:gd name="connsiteX14" fmla="*/ 2555 w 3521355"/>
              <a:gd name="connsiteY14" fmla="*/ 1778530 h 3939551"/>
              <a:gd name="connsiteX0" fmla="*/ 2555 w 3521355"/>
              <a:gd name="connsiteY0" fmla="*/ 1778530 h 3939551"/>
              <a:gd name="connsiteX1" fmla="*/ 1526556 w 3521355"/>
              <a:gd name="connsiteY1" fmla="*/ 1029231 h 3939551"/>
              <a:gd name="connsiteX2" fmla="*/ 1069356 w 3521355"/>
              <a:gd name="connsiteY2" fmla="*/ 114830 h 3939551"/>
              <a:gd name="connsiteX3" fmla="*/ 1831356 w 3521355"/>
              <a:gd name="connsiteY3" fmla="*/ 813331 h 3939551"/>
              <a:gd name="connsiteX4" fmla="*/ 1975818 w 3521355"/>
              <a:gd name="connsiteY4" fmla="*/ 191030 h 3939551"/>
              <a:gd name="connsiteX5" fmla="*/ 2237756 w 3521355"/>
              <a:gd name="connsiteY5" fmla="*/ 826030 h 3939551"/>
              <a:gd name="connsiteX6" fmla="*/ 3101355 w 3521355"/>
              <a:gd name="connsiteY6" fmla="*/ 114830 h 3939551"/>
              <a:gd name="connsiteX7" fmla="*/ 2609230 w 3521355"/>
              <a:gd name="connsiteY7" fmla="*/ 1141942 h 3939551"/>
              <a:gd name="connsiteX8" fmla="*/ 3060082 w 3521355"/>
              <a:gd name="connsiteY8" fmla="*/ 1205443 h 3939551"/>
              <a:gd name="connsiteX9" fmla="*/ 2821957 w 3521355"/>
              <a:gd name="connsiteY9" fmla="*/ 1608668 h 3939551"/>
              <a:gd name="connsiteX10" fmla="*/ 3336307 w 3521355"/>
              <a:gd name="connsiteY10" fmla="*/ 1684868 h 3939551"/>
              <a:gd name="connsiteX11" fmla="*/ 3517283 w 3521355"/>
              <a:gd name="connsiteY11" fmla="*/ 1965855 h 3939551"/>
              <a:gd name="connsiteX12" fmla="*/ 3383931 w 3521355"/>
              <a:gd name="connsiteY12" fmla="*/ 2159530 h 3939551"/>
              <a:gd name="connsiteX13" fmla="*/ 1950418 w 3521355"/>
              <a:gd name="connsiteY13" fmla="*/ 3937530 h 3939551"/>
              <a:gd name="connsiteX14" fmla="*/ 2555 w 3521355"/>
              <a:gd name="connsiteY14" fmla="*/ 1778530 h 3939551"/>
              <a:gd name="connsiteX0" fmla="*/ 2555 w 3521355"/>
              <a:gd name="connsiteY0" fmla="*/ 1778530 h 3939551"/>
              <a:gd name="connsiteX1" fmla="*/ 1526556 w 3521355"/>
              <a:gd name="connsiteY1" fmla="*/ 1029231 h 3939551"/>
              <a:gd name="connsiteX2" fmla="*/ 1069356 w 3521355"/>
              <a:gd name="connsiteY2" fmla="*/ 114830 h 3939551"/>
              <a:gd name="connsiteX3" fmla="*/ 1831356 w 3521355"/>
              <a:gd name="connsiteY3" fmla="*/ 813331 h 3939551"/>
              <a:gd name="connsiteX4" fmla="*/ 1975818 w 3521355"/>
              <a:gd name="connsiteY4" fmla="*/ 191030 h 3939551"/>
              <a:gd name="connsiteX5" fmla="*/ 2237756 w 3521355"/>
              <a:gd name="connsiteY5" fmla="*/ 826030 h 3939551"/>
              <a:gd name="connsiteX6" fmla="*/ 3101355 w 3521355"/>
              <a:gd name="connsiteY6" fmla="*/ 114830 h 3939551"/>
              <a:gd name="connsiteX7" fmla="*/ 2609230 w 3521355"/>
              <a:gd name="connsiteY7" fmla="*/ 1141942 h 3939551"/>
              <a:gd name="connsiteX8" fmla="*/ 3060082 w 3521355"/>
              <a:gd name="connsiteY8" fmla="*/ 1205443 h 3939551"/>
              <a:gd name="connsiteX9" fmla="*/ 2821957 w 3521355"/>
              <a:gd name="connsiteY9" fmla="*/ 1608668 h 3939551"/>
              <a:gd name="connsiteX10" fmla="*/ 3336307 w 3521355"/>
              <a:gd name="connsiteY10" fmla="*/ 1684868 h 3939551"/>
              <a:gd name="connsiteX11" fmla="*/ 3517283 w 3521355"/>
              <a:gd name="connsiteY11" fmla="*/ 1965855 h 3939551"/>
              <a:gd name="connsiteX12" fmla="*/ 3383931 w 3521355"/>
              <a:gd name="connsiteY12" fmla="*/ 2159530 h 3939551"/>
              <a:gd name="connsiteX13" fmla="*/ 1950418 w 3521355"/>
              <a:gd name="connsiteY13" fmla="*/ 3937530 h 3939551"/>
              <a:gd name="connsiteX14" fmla="*/ 2555 w 3521355"/>
              <a:gd name="connsiteY14" fmla="*/ 1778530 h 3939551"/>
              <a:gd name="connsiteX0" fmla="*/ 2555 w 3521355"/>
              <a:gd name="connsiteY0" fmla="*/ 1778530 h 3939111"/>
              <a:gd name="connsiteX1" fmla="*/ 1526556 w 3521355"/>
              <a:gd name="connsiteY1" fmla="*/ 1029231 h 3939111"/>
              <a:gd name="connsiteX2" fmla="*/ 1069356 w 3521355"/>
              <a:gd name="connsiteY2" fmla="*/ 114830 h 3939111"/>
              <a:gd name="connsiteX3" fmla="*/ 1831356 w 3521355"/>
              <a:gd name="connsiteY3" fmla="*/ 813331 h 3939111"/>
              <a:gd name="connsiteX4" fmla="*/ 1975818 w 3521355"/>
              <a:gd name="connsiteY4" fmla="*/ 191030 h 3939111"/>
              <a:gd name="connsiteX5" fmla="*/ 2237756 w 3521355"/>
              <a:gd name="connsiteY5" fmla="*/ 826030 h 3939111"/>
              <a:gd name="connsiteX6" fmla="*/ 3101355 w 3521355"/>
              <a:gd name="connsiteY6" fmla="*/ 114830 h 3939111"/>
              <a:gd name="connsiteX7" fmla="*/ 2609230 w 3521355"/>
              <a:gd name="connsiteY7" fmla="*/ 1141942 h 3939111"/>
              <a:gd name="connsiteX8" fmla="*/ 3060082 w 3521355"/>
              <a:gd name="connsiteY8" fmla="*/ 1205443 h 3939111"/>
              <a:gd name="connsiteX9" fmla="*/ 2821957 w 3521355"/>
              <a:gd name="connsiteY9" fmla="*/ 1608668 h 3939111"/>
              <a:gd name="connsiteX10" fmla="*/ 3336307 w 3521355"/>
              <a:gd name="connsiteY10" fmla="*/ 1684868 h 3939111"/>
              <a:gd name="connsiteX11" fmla="*/ 3517283 w 3521355"/>
              <a:gd name="connsiteY11" fmla="*/ 1965855 h 3939111"/>
              <a:gd name="connsiteX12" fmla="*/ 3383931 w 3521355"/>
              <a:gd name="connsiteY12" fmla="*/ 2159530 h 3939111"/>
              <a:gd name="connsiteX13" fmla="*/ 1950418 w 3521355"/>
              <a:gd name="connsiteY13" fmla="*/ 3937530 h 3939111"/>
              <a:gd name="connsiteX14" fmla="*/ 2555 w 3521355"/>
              <a:gd name="connsiteY14" fmla="*/ 1778530 h 3939111"/>
              <a:gd name="connsiteX0" fmla="*/ 2555 w 3521355"/>
              <a:gd name="connsiteY0" fmla="*/ 1778530 h 3938642"/>
              <a:gd name="connsiteX1" fmla="*/ 1526556 w 3521355"/>
              <a:gd name="connsiteY1" fmla="*/ 1029231 h 3938642"/>
              <a:gd name="connsiteX2" fmla="*/ 1069356 w 3521355"/>
              <a:gd name="connsiteY2" fmla="*/ 114830 h 3938642"/>
              <a:gd name="connsiteX3" fmla="*/ 1831356 w 3521355"/>
              <a:gd name="connsiteY3" fmla="*/ 813331 h 3938642"/>
              <a:gd name="connsiteX4" fmla="*/ 1975818 w 3521355"/>
              <a:gd name="connsiteY4" fmla="*/ 191030 h 3938642"/>
              <a:gd name="connsiteX5" fmla="*/ 2237756 w 3521355"/>
              <a:gd name="connsiteY5" fmla="*/ 826030 h 3938642"/>
              <a:gd name="connsiteX6" fmla="*/ 3101355 w 3521355"/>
              <a:gd name="connsiteY6" fmla="*/ 114830 h 3938642"/>
              <a:gd name="connsiteX7" fmla="*/ 2609230 w 3521355"/>
              <a:gd name="connsiteY7" fmla="*/ 1141942 h 3938642"/>
              <a:gd name="connsiteX8" fmla="*/ 3060082 w 3521355"/>
              <a:gd name="connsiteY8" fmla="*/ 1205443 h 3938642"/>
              <a:gd name="connsiteX9" fmla="*/ 2821957 w 3521355"/>
              <a:gd name="connsiteY9" fmla="*/ 1608668 h 3938642"/>
              <a:gd name="connsiteX10" fmla="*/ 3336307 w 3521355"/>
              <a:gd name="connsiteY10" fmla="*/ 1684868 h 3938642"/>
              <a:gd name="connsiteX11" fmla="*/ 3517283 w 3521355"/>
              <a:gd name="connsiteY11" fmla="*/ 1965855 h 3938642"/>
              <a:gd name="connsiteX12" fmla="*/ 3383931 w 3521355"/>
              <a:gd name="connsiteY12" fmla="*/ 2159530 h 3938642"/>
              <a:gd name="connsiteX13" fmla="*/ 2717184 w 3521355"/>
              <a:gd name="connsiteY13" fmla="*/ 2075393 h 3938642"/>
              <a:gd name="connsiteX14" fmla="*/ 1950418 w 3521355"/>
              <a:gd name="connsiteY14" fmla="*/ 3937530 h 3938642"/>
              <a:gd name="connsiteX15" fmla="*/ 2555 w 3521355"/>
              <a:gd name="connsiteY15" fmla="*/ 1778530 h 3938642"/>
              <a:gd name="connsiteX0" fmla="*/ 2555 w 3521355"/>
              <a:gd name="connsiteY0" fmla="*/ 1778530 h 3938642"/>
              <a:gd name="connsiteX1" fmla="*/ 1526556 w 3521355"/>
              <a:gd name="connsiteY1" fmla="*/ 1029231 h 3938642"/>
              <a:gd name="connsiteX2" fmla="*/ 1069356 w 3521355"/>
              <a:gd name="connsiteY2" fmla="*/ 114830 h 3938642"/>
              <a:gd name="connsiteX3" fmla="*/ 1831356 w 3521355"/>
              <a:gd name="connsiteY3" fmla="*/ 813331 h 3938642"/>
              <a:gd name="connsiteX4" fmla="*/ 1975818 w 3521355"/>
              <a:gd name="connsiteY4" fmla="*/ 191030 h 3938642"/>
              <a:gd name="connsiteX5" fmla="*/ 2237756 w 3521355"/>
              <a:gd name="connsiteY5" fmla="*/ 826030 h 3938642"/>
              <a:gd name="connsiteX6" fmla="*/ 3101355 w 3521355"/>
              <a:gd name="connsiteY6" fmla="*/ 114830 h 3938642"/>
              <a:gd name="connsiteX7" fmla="*/ 2609230 w 3521355"/>
              <a:gd name="connsiteY7" fmla="*/ 1141942 h 3938642"/>
              <a:gd name="connsiteX8" fmla="*/ 3060082 w 3521355"/>
              <a:gd name="connsiteY8" fmla="*/ 1205443 h 3938642"/>
              <a:gd name="connsiteX9" fmla="*/ 2821957 w 3521355"/>
              <a:gd name="connsiteY9" fmla="*/ 1608668 h 3938642"/>
              <a:gd name="connsiteX10" fmla="*/ 3336307 w 3521355"/>
              <a:gd name="connsiteY10" fmla="*/ 1684868 h 3938642"/>
              <a:gd name="connsiteX11" fmla="*/ 3517283 w 3521355"/>
              <a:gd name="connsiteY11" fmla="*/ 1965855 h 3938642"/>
              <a:gd name="connsiteX12" fmla="*/ 3369643 w 3521355"/>
              <a:gd name="connsiteY12" fmla="*/ 2150005 h 3938642"/>
              <a:gd name="connsiteX13" fmla="*/ 2717184 w 3521355"/>
              <a:gd name="connsiteY13" fmla="*/ 2075393 h 3938642"/>
              <a:gd name="connsiteX14" fmla="*/ 1950418 w 3521355"/>
              <a:gd name="connsiteY14" fmla="*/ 3937530 h 3938642"/>
              <a:gd name="connsiteX15" fmla="*/ 2555 w 3521355"/>
              <a:gd name="connsiteY15" fmla="*/ 1778530 h 3938642"/>
              <a:gd name="connsiteX0" fmla="*/ 2555 w 3521355"/>
              <a:gd name="connsiteY0" fmla="*/ 1778530 h 3938642"/>
              <a:gd name="connsiteX1" fmla="*/ 1526556 w 3521355"/>
              <a:gd name="connsiteY1" fmla="*/ 1029231 h 3938642"/>
              <a:gd name="connsiteX2" fmla="*/ 1069356 w 3521355"/>
              <a:gd name="connsiteY2" fmla="*/ 114830 h 3938642"/>
              <a:gd name="connsiteX3" fmla="*/ 1831356 w 3521355"/>
              <a:gd name="connsiteY3" fmla="*/ 813331 h 3938642"/>
              <a:gd name="connsiteX4" fmla="*/ 1975818 w 3521355"/>
              <a:gd name="connsiteY4" fmla="*/ 191030 h 3938642"/>
              <a:gd name="connsiteX5" fmla="*/ 2237756 w 3521355"/>
              <a:gd name="connsiteY5" fmla="*/ 826030 h 3938642"/>
              <a:gd name="connsiteX6" fmla="*/ 3101355 w 3521355"/>
              <a:gd name="connsiteY6" fmla="*/ 114830 h 3938642"/>
              <a:gd name="connsiteX7" fmla="*/ 2609230 w 3521355"/>
              <a:gd name="connsiteY7" fmla="*/ 1141942 h 3938642"/>
              <a:gd name="connsiteX8" fmla="*/ 3060082 w 3521355"/>
              <a:gd name="connsiteY8" fmla="*/ 1205443 h 3938642"/>
              <a:gd name="connsiteX9" fmla="*/ 2821957 w 3521355"/>
              <a:gd name="connsiteY9" fmla="*/ 1608668 h 3938642"/>
              <a:gd name="connsiteX10" fmla="*/ 3336307 w 3521355"/>
              <a:gd name="connsiteY10" fmla="*/ 1684868 h 3938642"/>
              <a:gd name="connsiteX11" fmla="*/ 3517283 w 3521355"/>
              <a:gd name="connsiteY11" fmla="*/ 1965855 h 3938642"/>
              <a:gd name="connsiteX12" fmla="*/ 3369643 w 3521355"/>
              <a:gd name="connsiteY12" fmla="*/ 2150005 h 3938642"/>
              <a:gd name="connsiteX13" fmla="*/ 2717184 w 3521355"/>
              <a:gd name="connsiteY13" fmla="*/ 2075393 h 3938642"/>
              <a:gd name="connsiteX14" fmla="*/ 1950418 w 3521355"/>
              <a:gd name="connsiteY14" fmla="*/ 3937530 h 3938642"/>
              <a:gd name="connsiteX15" fmla="*/ 2555 w 3521355"/>
              <a:gd name="connsiteY15" fmla="*/ 1778530 h 3938642"/>
              <a:gd name="connsiteX0" fmla="*/ 2555 w 3521355"/>
              <a:gd name="connsiteY0" fmla="*/ 1778530 h 3938642"/>
              <a:gd name="connsiteX1" fmla="*/ 1526556 w 3521355"/>
              <a:gd name="connsiteY1" fmla="*/ 1029231 h 3938642"/>
              <a:gd name="connsiteX2" fmla="*/ 1069356 w 3521355"/>
              <a:gd name="connsiteY2" fmla="*/ 114830 h 3938642"/>
              <a:gd name="connsiteX3" fmla="*/ 1831356 w 3521355"/>
              <a:gd name="connsiteY3" fmla="*/ 813331 h 3938642"/>
              <a:gd name="connsiteX4" fmla="*/ 1975818 w 3521355"/>
              <a:gd name="connsiteY4" fmla="*/ 191030 h 3938642"/>
              <a:gd name="connsiteX5" fmla="*/ 2237756 w 3521355"/>
              <a:gd name="connsiteY5" fmla="*/ 826030 h 3938642"/>
              <a:gd name="connsiteX6" fmla="*/ 3101355 w 3521355"/>
              <a:gd name="connsiteY6" fmla="*/ 114830 h 3938642"/>
              <a:gd name="connsiteX7" fmla="*/ 2609230 w 3521355"/>
              <a:gd name="connsiteY7" fmla="*/ 1141942 h 3938642"/>
              <a:gd name="connsiteX8" fmla="*/ 3060082 w 3521355"/>
              <a:gd name="connsiteY8" fmla="*/ 1205443 h 3938642"/>
              <a:gd name="connsiteX9" fmla="*/ 2821957 w 3521355"/>
              <a:gd name="connsiteY9" fmla="*/ 1608668 h 3938642"/>
              <a:gd name="connsiteX10" fmla="*/ 3336307 w 3521355"/>
              <a:gd name="connsiteY10" fmla="*/ 1684868 h 3938642"/>
              <a:gd name="connsiteX11" fmla="*/ 3517283 w 3521355"/>
              <a:gd name="connsiteY11" fmla="*/ 1965855 h 3938642"/>
              <a:gd name="connsiteX12" fmla="*/ 3369643 w 3521355"/>
              <a:gd name="connsiteY12" fmla="*/ 2150005 h 3938642"/>
              <a:gd name="connsiteX13" fmla="*/ 2717184 w 3521355"/>
              <a:gd name="connsiteY13" fmla="*/ 2075393 h 3938642"/>
              <a:gd name="connsiteX14" fmla="*/ 1950418 w 3521355"/>
              <a:gd name="connsiteY14" fmla="*/ 3937530 h 3938642"/>
              <a:gd name="connsiteX15" fmla="*/ 2555 w 3521355"/>
              <a:gd name="connsiteY15" fmla="*/ 1778530 h 3938642"/>
              <a:gd name="connsiteX0" fmla="*/ 2555 w 3521355"/>
              <a:gd name="connsiteY0" fmla="*/ 1778530 h 3970285"/>
              <a:gd name="connsiteX1" fmla="*/ 1526556 w 3521355"/>
              <a:gd name="connsiteY1" fmla="*/ 1029231 h 3970285"/>
              <a:gd name="connsiteX2" fmla="*/ 1069356 w 3521355"/>
              <a:gd name="connsiteY2" fmla="*/ 114830 h 3970285"/>
              <a:gd name="connsiteX3" fmla="*/ 1831356 w 3521355"/>
              <a:gd name="connsiteY3" fmla="*/ 813331 h 3970285"/>
              <a:gd name="connsiteX4" fmla="*/ 1975818 w 3521355"/>
              <a:gd name="connsiteY4" fmla="*/ 191030 h 3970285"/>
              <a:gd name="connsiteX5" fmla="*/ 2237756 w 3521355"/>
              <a:gd name="connsiteY5" fmla="*/ 826030 h 3970285"/>
              <a:gd name="connsiteX6" fmla="*/ 3101355 w 3521355"/>
              <a:gd name="connsiteY6" fmla="*/ 114830 h 3970285"/>
              <a:gd name="connsiteX7" fmla="*/ 2609230 w 3521355"/>
              <a:gd name="connsiteY7" fmla="*/ 1141942 h 3970285"/>
              <a:gd name="connsiteX8" fmla="*/ 3060082 w 3521355"/>
              <a:gd name="connsiteY8" fmla="*/ 1205443 h 3970285"/>
              <a:gd name="connsiteX9" fmla="*/ 2821957 w 3521355"/>
              <a:gd name="connsiteY9" fmla="*/ 1608668 h 3970285"/>
              <a:gd name="connsiteX10" fmla="*/ 3336307 w 3521355"/>
              <a:gd name="connsiteY10" fmla="*/ 1684868 h 3970285"/>
              <a:gd name="connsiteX11" fmla="*/ 3517283 w 3521355"/>
              <a:gd name="connsiteY11" fmla="*/ 1965855 h 3970285"/>
              <a:gd name="connsiteX12" fmla="*/ 3369643 w 3521355"/>
              <a:gd name="connsiteY12" fmla="*/ 2150005 h 3970285"/>
              <a:gd name="connsiteX13" fmla="*/ 2717184 w 3521355"/>
              <a:gd name="connsiteY13" fmla="*/ 2075393 h 3970285"/>
              <a:gd name="connsiteX14" fmla="*/ 3469659 w 3521355"/>
              <a:gd name="connsiteY14" fmla="*/ 3013605 h 3970285"/>
              <a:gd name="connsiteX15" fmla="*/ 1950418 w 3521355"/>
              <a:gd name="connsiteY15" fmla="*/ 3937530 h 3970285"/>
              <a:gd name="connsiteX16" fmla="*/ 2555 w 3521355"/>
              <a:gd name="connsiteY16" fmla="*/ 1778530 h 3970285"/>
              <a:gd name="connsiteX0" fmla="*/ 2555 w 3521355"/>
              <a:gd name="connsiteY0" fmla="*/ 1778530 h 3970285"/>
              <a:gd name="connsiteX1" fmla="*/ 1526556 w 3521355"/>
              <a:gd name="connsiteY1" fmla="*/ 1029231 h 3970285"/>
              <a:gd name="connsiteX2" fmla="*/ 1069356 w 3521355"/>
              <a:gd name="connsiteY2" fmla="*/ 114830 h 3970285"/>
              <a:gd name="connsiteX3" fmla="*/ 1831356 w 3521355"/>
              <a:gd name="connsiteY3" fmla="*/ 813331 h 3970285"/>
              <a:gd name="connsiteX4" fmla="*/ 1975818 w 3521355"/>
              <a:gd name="connsiteY4" fmla="*/ 191030 h 3970285"/>
              <a:gd name="connsiteX5" fmla="*/ 2237756 w 3521355"/>
              <a:gd name="connsiteY5" fmla="*/ 826030 h 3970285"/>
              <a:gd name="connsiteX6" fmla="*/ 3101355 w 3521355"/>
              <a:gd name="connsiteY6" fmla="*/ 114830 h 3970285"/>
              <a:gd name="connsiteX7" fmla="*/ 2609230 w 3521355"/>
              <a:gd name="connsiteY7" fmla="*/ 1141942 h 3970285"/>
              <a:gd name="connsiteX8" fmla="*/ 3060082 w 3521355"/>
              <a:gd name="connsiteY8" fmla="*/ 1205443 h 3970285"/>
              <a:gd name="connsiteX9" fmla="*/ 2821957 w 3521355"/>
              <a:gd name="connsiteY9" fmla="*/ 1608668 h 3970285"/>
              <a:gd name="connsiteX10" fmla="*/ 3336307 w 3521355"/>
              <a:gd name="connsiteY10" fmla="*/ 1684868 h 3970285"/>
              <a:gd name="connsiteX11" fmla="*/ 3517283 w 3521355"/>
              <a:gd name="connsiteY11" fmla="*/ 1965855 h 3970285"/>
              <a:gd name="connsiteX12" fmla="*/ 3369643 w 3521355"/>
              <a:gd name="connsiteY12" fmla="*/ 2150005 h 3970285"/>
              <a:gd name="connsiteX13" fmla="*/ 2717184 w 3521355"/>
              <a:gd name="connsiteY13" fmla="*/ 2075393 h 3970285"/>
              <a:gd name="connsiteX14" fmla="*/ 3469659 w 3521355"/>
              <a:gd name="connsiteY14" fmla="*/ 3013605 h 3970285"/>
              <a:gd name="connsiteX15" fmla="*/ 1950418 w 3521355"/>
              <a:gd name="connsiteY15" fmla="*/ 3937530 h 3970285"/>
              <a:gd name="connsiteX16" fmla="*/ 2555 w 3521355"/>
              <a:gd name="connsiteY16" fmla="*/ 1778530 h 3970285"/>
              <a:gd name="connsiteX0" fmla="*/ 2555 w 3521355"/>
              <a:gd name="connsiteY0" fmla="*/ 1778530 h 3970285"/>
              <a:gd name="connsiteX1" fmla="*/ 1526556 w 3521355"/>
              <a:gd name="connsiteY1" fmla="*/ 1029231 h 3970285"/>
              <a:gd name="connsiteX2" fmla="*/ 1069356 w 3521355"/>
              <a:gd name="connsiteY2" fmla="*/ 114830 h 3970285"/>
              <a:gd name="connsiteX3" fmla="*/ 1831356 w 3521355"/>
              <a:gd name="connsiteY3" fmla="*/ 813331 h 3970285"/>
              <a:gd name="connsiteX4" fmla="*/ 1975818 w 3521355"/>
              <a:gd name="connsiteY4" fmla="*/ 191030 h 3970285"/>
              <a:gd name="connsiteX5" fmla="*/ 2237756 w 3521355"/>
              <a:gd name="connsiteY5" fmla="*/ 826030 h 3970285"/>
              <a:gd name="connsiteX6" fmla="*/ 3101355 w 3521355"/>
              <a:gd name="connsiteY6" fmla="*/ 114830 h 3970285"/>
              <a:gd name="connsiteX7" fmla="*/ 2609230 w 3521355"/>
              <a:gd name="connsiteY7" fmla="*/ 1141942 h 3970285"/>
              <a:gd name="connsiteX8" fmla="*/ 3060082 w 3521355"/>
              <a:gd name="connsiteY8" fmla="*/ 1205443 h 3970285"/>
              <a:gd name="connsiteX9" fmla="*/ 2821957 w 3521355"/>
              <a:gd name="connsiteY9" fmla="*/ 1608668 h 3970285"/>
              <a:gd name="connsiteX10" fmla="*/ 3336307 w 3521355"/>
              <a:gd name="connsiteY10" fmla="*/ 1684868 h 3970285"/>
              <a:gd name="connsiteX11" fmla="*/ 3517283 w 3521355"/>
              <a:gd name="connsiteY11" fmla="*/ 1965855 h 3970285"/>
              <a:gd name="connsiteX12" fmla="*/ 3369643 w 3521355"/>
              <a:gd name="connsiteY12" fmla="*/ 2150005 h 3970285"/>
              <a:gd name="connsiteX13" fmla="*/ 2717184 w 3521355"/>
              <a:gd name="connsiteY13" fmla="*/ 2075393 h 3970285"/>
              <a:gd name="connsiteX14" fmla="*/ 3469659 w 3521355"/>
              <a:gd name="connsiteY14" fmla="*/ 3013605 h 3970285"/>
              <a:gd name="connsiteX15" fmla="*/ 1950418 w 3521355"/>
              <a:gd name="connsiteY15" fmla="*/ 3937530 h 3970285"/>
              <a:gd name="connsiteX16" fmla="*/ 2555 w 3521355"/>
              <a:gd name="connsiteY16" fmla="*/ 1778530 h 3970285"/>
              <a:gd name="connsiteX0" fmla="*/ 2555 w 3521355"/>
              <a:gd name="connsiteY0" fmla="*/ 1778530 h 3971546"/>
              <a:gd name="connsiteX1" fmla="*/ 1526556 w 3521355"/>
              <a:gd name="connsiteY1" fmla="*/ 1029231 h 3971546"/>
              <a:gd name="connsiteX2" fmla="*/ 1069356 w 3521355"/>
              <a:gd name="connsiteY2" fmla="*/ 114830 h 3971546"/>
              <a:gd name="connsiteX3" fmla="*/ 1831356 w 3521355"/>
              <a:gd name="connsiteY3" fmla="*/ 813331 h 3971546"/>
              <a:gd name="connsiteX4" fmla="*/ 1975818 w 3521355"/>
              <a:gd name="connsiteY4" fmla="*/ 191030 h 3971546"/>
              <a:gd name="connsiteX5" fmla="*/ 2237756 w 3521355"/>
              <a:gd name="connsiteY5" fmla="*/ 826030 h 3971546"/>
              <a:gd name="connsiteX6" fmla="*/ 3101355 w 3521355"/>
              <a:gd name="connsiteY6" fmla="*/ 114830 h 3971546"/>
              <a:gd name="connsiteX7" fmla="*/ 2609230 w 3521355"/>
              <a:gd name="connsiteY7" fmla="*/ 1141942 h 3971546"/>
              <a:gd name="connsiteX8" fmla="*/ 3060082 w 3521355"/>
              <a:gd name="connsiteY8" fmla="*/ 1205443 h 3971546"/>
              <a:gd name="connsiteX9" fmla="*/ 2821957 w 3521355"/>
              <a:gd name="connsiteY9" fmla="*/ 1608668 h 3971546"/>
              <a:gd name="connsiteX10" fmla="*/ 3336307 w 3521355"/>
              <a:gd name="connsiteY10" fmla="*/ 1684868 h 3971546"/>
              <a:gd name="connsiteX11" fmla="*/ 3517283 w 3521355"/>
              <a:gd name="connsiteY11" fmla="*/ 1965855 h 3971546"/>
              <a:gd name="connsiteX12" fmla="*/ 3369643 w 3521355"/>
              <a:gd name="connsiteY12" fmla="*/ 2150005 h 3971546"/>
              <a:gd name="connsiteX13" fmla="*/ 2717184 w 3521355"/>
              <a:gd name="connsiteY13" fmla="*/ 2075393 h 3971546"/>
              <a:gd name="connsiteX14" fmla="*/ 3469659 w 3521355"/>
              <a:gd name="connsiteY14" fmla="*/ 3013605 h 3971546"/>
              <a:gd name="connsiteX15" fmla="*/ 1950418 w 3521355"/>
              <a:gd name="connsiteY15" fmla="*/ 3937530 h 3971546"/>
              <a:gd name="connsiteX16" fmla="*/ 2555 w 3521355"/>
              <a:gd name="connsiteY16" fmla="*/ 1778530 h 3971546"/>
              <a:gd name="connsiteX0" fmla="*/ 2555 w 3521355"/>
              <a:gd name="connsiteY0" fmla="*/ 1778530 h 3942240"/>
              <a:gd name="connsiteX1" fmla="*/ 1526556 w 3521355"/>
              <a:gd name="connsiteY1" fmla="*/ 1029231 h 3942240"/>
              <a:gd name="connsiteX2" fmla="*/ 1069356 w 3521355"/>
              <a:gd name="connsiteY2" fmla="*/ 114830 h 3942240"/>
              <a:gd name="connsiteX3" fmla="*/ 1831356 w 3521355"/>
              <a:gd name="connsiteY3" fmla="*/ 813331 h 3942240"/>
              <a:gd name="connsiteX4" fmla="*/ 1975818 w 3521355"/>
              <a:gd name="connsiteY4" fmla="*/ 191030 h 3942240"/>
              <a:gd name="connsiteX5" fmla="*/ 2237756 w 3521355"/>
              <a:gd name="connsiteY5" fmla="*/ 826030 h 3942240"/>
              <a:gd name="connsiteX6" fmla="*/ 3101355 w 3521355"/>
              <a:gd name="connsiteY6" fmla="*/ 114830 h 3942240"/>
              <a:gd name="connsiteX7" fmla="*/ 2609230 w 3521355"/>
              <a:gd name="connsiteY7" fmla="*/ 1141942 h 3942240"/>
              <a:gd name="connsiteX8" fmla="*/ 3060082 w 3521355"/>
              <a:gd name="connsiteY8" fmla="*/ 1205443 h 3942240"/>
              <a:gd name="connsiteX9" fmla="*/ 2821957 w 3521355"/>
              <a:gd name="connsiteY9" fmla="*/ 1608668 h 3942240"/>
              <a:gd name="connsiteX10" fmla="*/ 3336307 w 3521355"/>
              <a:gd name="connsiteY10" fmla="*/ 1684868 h 3942240"/>
              <a:gd name="connsiteX11" fmla="*/ 3517283 w 3521355"/>
              <a:gd name="connsiteY11" fmla="*/ 1965855 h 3942240"/>
              <a:gd name="connsiteX12" fmla="*/ 3369643 w 3521355"/>
              <a:gd name="connsiteY12" fmla="*/ 2150005 h 3942240"/>
              <a:gd name="connsiteX13" fmla="*/ 2717184 w 3521355"/>
              <a:gd name="connsiteY13" fmla="*/ 2075393 h 3942240"/>
              <a:gd name="connsiteX14" fmla="*/ 3469659 w 3521355"/>
              <a:gd name="connsiteY14" fmla="*/ 3013605 h 3942240"/>
              <a:gd name="connsiteX15" fmla="*/ 2498109 w 3521355"/>
              <a:gd name="connsiteY15" fmla="*/ 2375429 h 3942240"/>
              <a:gd name="connsiteX16" fmla="*/ 1950418 w 3521355"/>
              <a:gd name="connsiteY16" fmla="*/ 3937530 h 3942240"/>
              <a:gd name="connsiteX17" fmla="*/ 2555 w 3521355"/>
              <a:gd name="connsiteY17" fmla="*/ 1778530 h 3942240"/>
              <a:gd name="connsiteX0" fmla="*/ 2555 w 3521355"/>
              <a:gd name="connsiteY0" fmla="*/ 1778530 h 3942240"/>
              <a:gd name="connsiteX1" fmla="*/ 1526556 w 3521355"/>
              <a:gd name="connsiteY1" fmla="*/ 1029231 h 3942240"/>
              <a:gd name="connsiteX2" fmla="*/ 1069356 w 3521355"/>
              <a:gd name="connsiteY2" fmla="*/ 114830 h 3942240"/>
              <a:gd name="connsiteX3" fmla="*/ 1831356 w 3521355"/>
              <a:gd name="connsiteY3" fmla="*/ 813331 h 3942240"/>
              <a:gd name="connsiteX4" fmla="*/ 1975818 w 3521355"/>
              <a:gd name="connsiteY4" fmla="*/ 191030 h 3942240"/>
              <a:gd name="connsiteX5" fmla="*/ 2237756 w 3521355"/>
              <a:gd name="connsiteY5" fmla="*/ 826030 h 3942240"/>
              <a:gd name="connsiteX6" fmla="*/ 3101355 w 3521355"/>
              <a:gd name="connsiteY6" fmla="*/ 114830 h 3942240"/>
              <a:gd name="connsiteX7" fmla="*/ 2609230 w 3521355"/>
              <a:gd name="connsiteY7" fmla="*/ 1141942 h 3942240"/>
              <a:gd name="connsiteX8" fmla="*/ 3060082 w 3521355"/>
              <a:gd name="connsiteY8" fmla="*/ 1205443 h 3942240"/>
              <a:gd name="connsiteX9" fmla="*/ 2821957 w 3521355"/>
              <a:gd name="connsiteY9" fmla="*/ 1608668 h 3942240"/>
              <a:gd name="connsiteX10" fmla="*/ 3336307 w 3521355"/>
              <a:gd name="connsiteY10" fmla="*/ 1684868 h 3942240"/>
              <a:gd name="connsiteX11" fmla="*/ 3517283 w 3521355"/>
              <a:gd name="connsiteY11" fmla="*/ 1965855 h 3942240"/>
              <a:gd name="connsiteX12" fmla="*/ 3369643 w 3521355"/>
              <a:gd name="connsiteY12" fmla="*/ 2150005 h 3942240"/>
              <a:gd name="connsiteX13" fmla="*/ 2717184 w 3521355"/>
              <a:gd name="connsiteY13" fmla="*/ 2075393 h 3942240"/>
              <a:gd name="connsiteX14" fmla="*/ 3469659 w 3521355"/>
              <a:gd name="connsiteY14" fmla="*/ 3013605 h 3942240"/>
              <a:gd name="connsiteX15" fmla="*/ 2498109 w 3521355"/>
              <a:gd name="connsiteY15" fmla="*/ 2375429 h 3942240"/>
              <a:gd name="connsiteX16" fmla="*/ 1950418 w 3521355"/>
              <a:gd name="connsiteY16" fmla="*/ 3937530 h 3942240"/>
              <a:gd name="connsiteX17" fmla="*/ 2555 w 3521355"/>
              <a:gd name="connsiteY17" fmla="*/ 1778530 h 3942240"/>
              <a:gd name="connsiteX0" fmla="*/ 2555 w 3521355"/>
              <a:gd name="connsiteY0" fmla="*/ 1778530 h 3942240"/>
              <a:gd name="connsiteX1" fmla="*/ 1526556 w 3521355"/>
              <a:gd name="connsiteY1" fmla="*/ 1029231 h 3942240"/>
              <a:gd name="connsiteX2" fmla="*/ 1069356 w 3521355"/>
              <a:gd name="connsiteY2" fmla="*/ 114830 h 3942240"/>
              <a:gd name="connsiteX3" fmla="*/ 1831356 w 3521355"/>
              <a:gd name="connsiteY3" fmla="*/ 813331 h 3942240"/>
              <a:gd name="connsiteX4" fmla="*/ 1975818 w 3521355"/>
              <a:gd name="connsiteY4" fmla="*/ 191030 h 3942240"/>
              <a:gd name="connsiteX5" fmla="*/ 2237756 w 3521355"/>
              <a:gd name="connsiteY5" fmla="*/ 826030 h 3942240"/>
              <a:gd name="connsiteX6" fmla="*/ 3101355 w 3521355"/>
              <a:gd name="connsiteY6" fmla="*/ 114830 h 3942240"/>
              <a:gd name="connsiteX7" fmla="*/ 2609230 w 3521355"/>
              <a:gd name="connsiteY7" fmla="*/ 1141942 h 3942240"/>
              <a:gd name="connsiteX8" fmla="*/ 3060082 w 3521355"/>
              <a:gd name="connsiteY8" fmla="*/ 1205443 h 3942240"/>
              <a:gd name="connsiteX9" fmla="*/ 2821957 w 3521355"/>
              <a:gd name="connsiteY9" fmla="*/ 1608668 h 3942240"/>
              <a:gd name="connsiteX10" fmla="*/ 3336307 w 3521355"/>
              <a:gd name="connsiteY10" fmla="*/ 1684868 h 3942240"/>
              <a:gd name="connsiteX11" fmla="*/ 3517283 w 3521355"/>
              <a:gd name="connsiteY11" fmla="*/ 1965855 h 3942240"/>
              <a:gd name="connsiteX12" fmla="*/ 3369643 w 3521355"/>
              <a:gd name="connsiteY12" fmla="*/ 2150005 h 3942240"/>
              <a:gd name="connsiteX13" fmla="*/ 2717184 w 3521355"/>
              <a:gd name="connsiteY13" fmla="*/ 2075393 h 3942240"/>
              <a:gd name="connsiteX14" fmla="*/ 3469659 w 3521355"/>
              <a:gd name="connsiteY14" fmla="*/ 3013605 h 3942240"/>
              <a:gd name="connsiteX15" fmla="*/ 2498109 w 3521355"/>
              <a:gd name="connsiteY15" fmla="*/ 2375429 h 3942240"/>
              <a:gd name="connsiteX16" fmla="*/ 1950418 w 3521355"/>
              <a:gd name="connsiteY16" fmla="*/ 3937530 h 3942240"/>
              <a:gd name="connsiteX17" fmla="*/ 2555 w 3521355"/>
              <a:gd name="connsiteY17" fmla="*/ 1778530 h 3942240"/>
              <a:gd name="connsiteX0" fmla="*/ 2555 w 3521355"/>
              <a:gd name="connsiteY0" fmla="*/ 1778530 h 3942240"/>
              <a:gd name="connsiteX1" fmla="*/ 1526556 w 3521355"/>
              <a:gd name="connsiteY1" fmla="*/ 1029231 h 3942240"/>
              <a:gd name="connsiteX2" fmla="*/ 1069356 w 3521355"/>
              <a:gd name="connsiteY2" fmla="*/ 114830 h 3942240"/>
              <a:gd name="connsiteX3" fmla="*/ 1831356 w 3521355"/>
              <a:gd name="connsiteY3" fmla="*/ 813331 h 3942240"/>
              <a:gd name="connsiteX4" fmla="*/ 1975818 w 3521355"/>
              <a:gd name="connsiteY4" fmla="*/ 191030 h 3942240"/>
              <a:gd name="connsiteX5" fmla="*/ 2237756 w 3521355"/>
              <a:gd name="connsiteY5" fmla="*/ 826030 h 3942240"/>
              <a:gd name="connsiteX6" fmla="*/ 3101355 w 3521355"/>
              <a:gd name="connsiteY6" fmla="*/ 114830 h 3942240"/>
              <a:gd name="connsiteX7" fmla="*/ 2609230 w 3521355"/>
              <a:gd name="connsiteY7" fmla="*/ 1141942 h 3942240"/>
              <a:gd name="connsiteX8" fmla="*/ 3060082 w 3521355"/>
              <a:gd name="connsiteY8" fmla="*/ 1205443 h 3942240"/>
              <a:gd name="connsiteX9" fmla="*/ 2821957 w 3521355"/>
              <a:gd name="connsiteY9" fmla="*/ 1608668 h 3942240"/>
              <a:gd name="connsiteX10" fmla="*/ 3336307 w 3521355"/>
              <a:gd name="connsiteY10" fmla="*/ 1684868 h 3942240"/>
              <a:gd name="connsiteX11" fmla="*/ 3517283 w 3521355"/>
              <a:gd name="connsiteY11" fmla="*/ 1965855 h 3942240"/>
              <a:gd name="connsiteX12" fmla="*/ 3369643 w 3521355"/>
              <a:gd name="connsiteY12" fmla="*/ 2150005 h 3942240"/>
              <a:gd name="connsiteX13" fmla="*/ 2717184 w 3521355"/>
              <a:gd name="connsiteY13" fmla="*/ 2075393 h 3942240"/>
              <a:gd name="connsiteX14" fmla="*/ 3469659 w 3521355"/>
              <a:gd name="connsiteY14" fmla="*/ 3013605 h 3942240"/>
              <a:gd name="connsiteX15" fmla="*/ 2498109 w 3521355"/>
              <a:gd name="connsiteY15" fmla="*/ 2375429 h 3942240"/>
              <a:gd name="connsiteX16" fmla="*/ 1950418 w 3521355"/>
              <a:gd name="connsiteY16" fmla="*/ 3937530 h 3942240"/>
              <a:gd name="connsiteX17" fmla="*/ 2555 w 3521355"/>
              <a:gd name="connsiteY17" fmla="*/ 1778530 h 3942240"/>
              <a:gd name="connsiteX0" fmla="*/ 2555 w 3521355"/>
              <a:gd name="connsiteY0" fmla="*/ 1778530 h 3942240"/>
              <a:gd name="connsiteX1" fmla="*/ 1526556 w 3521355"/>
              <a:gd name="connsiteY1" fmla="*/ 1029231 h 3942240"/>
              <a:gd name="connsiteX2" fmla="*/ 1069356 w 3521355"/>
              <a:gd name="connsiteY2" fmla="*/ 114830 h 3942240"/>
              <a:gd name="connsiteX3" fmla="*/ 1831356 w 3521355"/>
              <a:gd name="connsiteY3" fmla="*/ 813331 h 3942240"/>
              <a:gd name="connsiteX4" fmla="*/ 1975818 w 3521355"/>
              <a:gd name="connsiteY4" fmla="*/ 191030 h 3942240"/>
              <a:gd name="connsiteX5" fmla="*/ 2237756 w 3521355"/>
              <a:gd name="connsiteY5" fmla="*/ 826030 h 3942240"/>
              <a:gd name="connsiteX6" fmla="*/ 3101355 w 3521355"/>
              <a:gd name="connsiteY6" fmla="*/ 114830 h 3942240"/>
              <a:gd name="connsiteX7" fmla="*/ 2609230 w 3521355"/>
              <a:gd name="connsiteY7" fmla="*/ 1141942 h 3942240"/>
              <a:gd name="connsiteX8" fmla="*/ 3060082 w 3521355"/>
              <a:gd name="connsiteY8" fmla="*/ 1205443 h 3942240"/>
              <a:gd name="connsiteX9" fmla="*/ 2821957 w 3521355"/>
              <a:gd name="connsiteY9" fmla="*/ 1608668 h 3942240"/>
              <a:gd name="connsiteX10" fmla="*/ 3336307 w 3521355"/>
              <a:gd name="connsiteY10" fmla="*/ 1684868 h 3942240"/>
              <a:gd name="connsiteX11" fmla="*/ 3517283 w 3521355"/>
              <a:gd name="connsiteY11" fmla="*/ 1965855 h 3942240"/>
              <a:gd name="connsiteX12" fmla="*/ 3369643 w 3521355"/>
              <a:gd name="connsiteY12" fmla="*/ 2150005 h 3942240"/>
              <a:gd name="connsiteX13" fmla="*/ 2717184 w 3521355"/>
              <a:gd name="connsiteY13" fmla="*/ 2075393 h 3942240"/>
              <a:gd name="connsiteX14" fmla="*/ 3469659 w 3521355"/>
              <a:gd name="connsiteY14" fmla="*/ 3013605 h 3942240"/>
              <a:gd name="connsiteX15" fmla="*/ 2498109 w 3521355"/>
              <a:gd name="connsiteY15" fmla="*/ 2375429 h 3942240"/>
              <a:gd name="connsiteX16" fmla="*/ 1950418 w 3521355"/>
              <a:gd name="connsiteY16" fmla="*/ 3937530 h 3942240"/>
              <a:gd name="connsiteX17" fmla="*/ 2555 w 3521355"/>
              <a:gd name="connsiteY17" fmla="*/ 1778530 h 3942240"/>
              <a:gd name="connsiteX0" fmla="*/ 681 w 3519481"/>
              <a:gd name="connsiteY0" fmla="*/ 1778530 h 3217160"/>
              <a:gd name="connsiteX1" fmla="*/ 1524682 w 3519481"/>
              <a:gd name="connsiteY1" fmla="*/ 1029231 h 3217160"/>
              <a:gd name="connsiteX2" fmla="*/ 1067482 w 3519481"/>
              <a:gd name="connsiteY2" fmla="*/ 114830 h 3217160"/>
              <a:gd name="connsiteX3" fmla="*/ 1829482 w 3519481"/>
              <a:gd name="connsiteY3" fmla="*/ 813331 h 3217160"/>
              <a:gd name="connsiteX4" fmla="*/ 1973944 w 3519481"/>
              <a:gd name="connsiteY4" fmla="*/ 191030 h 3217160"/>
              <a:gd name="connsiteX5" fmla="*/ 2235882 w 3519481"/>
              <a:gd name="connsiteY5" fmla="*/ 826030 h 3217160"/>
              <a:gd name="connsiteX6" fmla="*/ 3099481 w 3519481"/>
              <a:gd name="connsiteY6" fmla="*/ 114830 h 3217160"/>
              <a:gd name="connsiteX7" fmla="*/ 2607356 w 3519481"/>
              <a:gd name="connsiteY7" fmla="*/ 1141942 h 3217160"/>
              <a:gd name="connsiteX8" fmla="*/ 3058208 w 3519481"/>
              <a:gd name="connsiteY8" fmla="*/ 1205443 h 3217160"/>
              <a:gd name="connsiteX9" fmla="*/ 2820083 w 3519481"/>
              <a:gd name="connsiteY9" fmla="*/ 1608668 h 3217160"/>
              <a:gd name="connsiteX10" fmla="*/ 3334433 w 3519481"/>
              <a:gd name="connsiteY10" fmla="*/ 1684868 h 3217160"/>
              <a:gd name="connsiteX11" fmla="*/ 3515409 w 3519481"/>
              <a:gd name="connsiteY11" fmla="*/ 1965855 h 3217160"/>
              <a:gd name="connsiteX12" fmla="*/ 3367769 w 3519481"/>
              <a:gd name="connsiteY12" fmla="*/ 2150005 h 3217160"/>
              <a:gd name="connsiteX13" fmla="*/ 2715310 w 3519481"/>
              <a:gd name="connsiteY13" fmla="*/ 2075393 h 3217160"/>
              <a:gd name="connsiteX14" fmla="*/ 3467785 w 3519481"/>
              <a:gd name="connsiteY14" fmla="*/ 3013605 h 3217160"/>
              <a:gd name="connsiteX15" fmla="*/ 2496235 w 3519481"/>
              <a:gd name="connsiteY15" fmla="*/ 2375429 h 3217160"/>
              <a:gd name="connsiteX16" fmla="*/ 1738994 w 3519481"/>
              <a:gd name="connsiteY16" fmla="*/ 2918355 h 3217160"/>
              <a:gd name="connsiteX17" fmla="*/ 681 w 3519481"/>
              <a:gd name="connsiteY17" fmla="*/ 1778530 h 3217160"/>
              <a:gd name="connsiteX0" fmla="*/ 681 w 3519481"/>
              <a:gd name="connsiteY0" fmla="*/ 1778530 h 3217160"/>
              <a:gd name="connsiteX1" fmla="*/ 1524682 w 3519481"/>
              <a:gd name="connsiteY1" fmla="*/ 1029231 h 3217160"/>
              <a:gd name="connsiteX2" fmla="*/ 1067482 w 3519481"/>
              <a:gd name="connsiteY2" fmla="*/ 114830 h 3217160"/>
              <a:gd name="connsiteX3" fmla="*/ 1829482 w 3519481"/>
              <a:gd name="connsiteY3" fmla="*/ 813331 h 3217160"/>
              <a:gd name="connsiteX4" fmla="*/ 1973944 w 3519481"/>
              <a:gd name="connsiteY4" fmla="*/ 191030 h 3217160"/>
              <a:gd name="connsiteX5" fmla="*/ 2235882 w 3519481"/>
              <a:gd name="connsiteY5" fmla="*/ 826030 h 3217160"/>
              <a:gd name="connsiteX6" fmla="*/ 3099481 w 3519481"/>
              <a:gd name="connsiteY6" fmla="*/ 114830 h 3217160"/>
              <a:gd name="connsiteX7" fmla="*/ 2607356 w 3519481"/>
              <a:gd name="connsiteY7" fmla="*/ 1141942 h 3217160"/>
              <a:gd name="connsiteX8" fmla="*/ 3058208 w 3519481"/>
              <a:gd name="connsiteY8" fmla="*/ 1205443 h 3217160"/>
              <a:gd name="connsiteX9" fmla="*/ 2820083 w 3519481"/>
              <a:gd name="connsiteY9" fmla="*/ 1608668 h 3217160"/>
              <a:gd name="connsiteX10" fmla="*/ 3334433 w 3519481"/>
              <a:gd name="connsiteY10" fmla="*/ 1684868 h 3217160"/>
              <a:gd name="connsiteX11" fmla="*/ 3515409 w 3519481"/>
              <a:gd name="connsiteY11" fmla="*/ 1965855 h 3217160"/>
              <a:gd name="connsiteX12" fmla="*/ 3367769 w 3519481"/>
              <a:gd name="connsiteY12" fmla="*/ 2150005 h 3217160"/>
              <a:gd name="connsiteX13" fmla="*/ 2715310 w 3519481"/>
              <a:gd name="connsiteY13" fmla="*/ 2075393 h 3217160"/>
              <a:gd name="connsiteX14" fmla="*/ 3467785 w 3519481"/>
              <a:gd name="connsiteY14" fmla="*/ 3013605 h 3217160"/>
              <a:gd name="connsiteX15" fmla="*/ 2496235 w 3519481"/>
              <a:gd name="connsiteY15" fmla="*/ 2375429 h 3217160"/>
              <a:gd name="connsiteX16" fmla="*/ 1738994 w 3519481"/>
              <a:gd name="connsiteY16" fmla="*/ 2918355 h 3217160"/>
              <a:gd name="connsiteX17" fmla="*/ 681 w 3519481"/>
              <a:gd name="connsiteY17" fmla="*/ 1778530 h 3217160"/>
              <a:gd name="connsiteX0" fmla="*/ 681 w 3519481"/>
              <a:gd name="connsiteY0" fmla="*/ 1778530 h 3217160"/>
              <a:gd name="connsiteX1" fmla="*/ 1524682 w 3519481"/>
              <a:gd name="connsiteY1" fmla="*/ 1029231 h 3217160"/>
              <a:gd name="connsiteX2" fmla="*/ 1067482 w 3519481"/>
              <a:gd name="connsiteY2" fmla="*/ 114830 h 3217160"/>
              <a:gd name="connsiteX3" fmla="*/ 1829482 w 3519481"/>
              <a:gd name="connsiteY3" fmla="*/ 813331 h 3217160"/>
              <a:gd name="connsiteX4" fmla="*/ 1973944 w 3519481"/>
              <a:gd name="connsiteY4" fmla="*/ 191030 h 3217160"/>
              <a:gd name="connsiteX5" fmla="*/ 2235882 w 3519481"/>
              <a:gd name="connsiteY5" fmla="*/ 826030 h 3217160"/>
              <a:gd name="connsiteX6" fmla="*/ 3099481 w 3519481"/>
              <a:gd name="connsiteY6" fmla="*/ 114830 h 3217160"/>
              <a:gd name="connsiteX7" fmla="*/ 2607356 w 3519481"/>
              <a:gd name="connsiteY7" fmla="*/ 1141942 h 3217160"/>
              <a:gd name="connsiteX8" fmla="*/ 3058208 w 3519481"/>
              <a:gd name="connsiteY8" fmla="*/ 1205443 h 3217160"/>
              <a:gd name="connsiteX9" fmla="*/ 2820083 w 3519481"/>
              <a:gd name="connsiteY9" fmla="*/ 1608668 h 3217160"/>
              <a:gd name="connsiteX10" fmla="*/ 3334433 w 3519481"/>
              <a:gd name="connsiteY10" fmla="*/ 1684868 h 3217160"/>
              <a:gd name="connsiteX11" fmla="*/ 3515409 w 3519481"/>
              <a:gd name="connsiteY11" fmla="*/ 1965855 h 3217160"/>
              <a:gd name="connsiteX12" fmla="*/ 3367769 w 3519481"/>
              <a:gd name="connsiteY12" fmla="*/ 2150005 h 3217160"/>
              <a:gd name="connsiteX13" fmla="*/ 2715310 w 3519481"/>
              <a:gd name="connsiteY13" fmla="*/ 2075393 h 3217160"/>
              <a:gd name="connsiteX14" fmla="*/ 3467785 w 3519481"/>
              <a:gd name="connsiteY14" fmla="*/ 3013605 h 3217160"/>
              <a:gd name="connsiteX15" fmla="*/ 2496235 w 3519481"/>
              <a:gd name="connsiteY15" fmla="*/ 2375429 h 3217160"/>
              <a:gd name="connsiteX16" fmla="*/ 2362885 w 3519481"/>
              <a:gd name="connsiteY16" fmla="*/ 2642129 h 3217160"/>
              <a:gd name="connsiteX17" fmla="*/ 1738994 w 3519481"/>
              <a:gd name="connsiteY17" fmla="*/ 2918355 h 3217160"/>
              <a:gd name="connsiteX18" fmla="*/ 681 w 3519481"/>
              <a:gd name="connsiteY18" fmla="*/ 1778530 h 3217160"/>
              <a:gd name="connsiteX0" fmla="*/ 681 w 3519481"/>
              <a:gd name="connsiteY0" fmla="*/ 1778530 h 3217160"/>
              <a:gd name="connsiteX1" fmla="*/ 1524682 w 3519481"/>
              <a:gd name="connsiteY1" fmla="*/ 1029231 h 3217160"/>
              <a:gd name="connsiteX2" fmla="*/ 1067482 w 3519481"/>
              <a:gd name="connsiteY2" fmla="*/ 114830 h 3217160"/>
              <a:gd name="connsiteX3" fmla="*/ 1829482 w 3519481"/>
              <a:gd name="connsiteY3" fmla="*/ 813331 h 3217160"/>
              <a:gd name="connsiteX4" fmla="*/ 1973944 w 3519481"/>
              <a:gd name="connsiteY4" fmla="*/ 191030 h 3217160"/>
              <a:gd name="connsiteX5" fmla="*/ 2235882 w 3519481"/>
              <a:gd name="connsiteY5" fmla="*/ 826030 h 3217160"/>
              <a:gd name="connsiteX6" fmla="*/ 3099481 w 3519481"/>
              <a:gd name="connsiteY6" fmla="*/ 114830 h 3217160"/>
              <a:gd name="connsiteX7" fmla="*/ 2607356 w 3519481"/>
              <a:gd name="connsiteY7" fmla="*/ 1141942 h 3217160"/>
              <a:gd name="connsiteX8" fmla="*/ 3058208 w 3519481"/>
              <a:gd name="connsiteY8" fmla="*/ 1205443 h 3217160"/>
              <a:gd name="connsiteX9" fmla="*/ 2820083 w 3519481"/>
              <a:gd name="connsiteY9" fmla="*/ 1608668 h 3217160"/>
              <a:gd name="connsiteX10" fmla="*/ 3334433 w 3519481"/>
              <a:gd name="connsiteY10" fmla="*/ 1684868 h 3217160"/>
              <a:gd name="connsiteX11" fmla="*/ 3515409 w 3519481"/>
              <a:gd name="connsiteY11" fmla="*/ 1965855 h 3217160"/>
              <a:gd name="connsiteX12" fmla="*/ 3367769 w 3519481"/>
              <a:gd name="connsiteY12" fmla="*/ 2150005 h 3217160"/>
              <a:gd name="connsiteX13" fmla="*/ 2715310 w 3519481"/>
              <a:gd name="connsiteY13" fmla="*/ 2075393 h 3217160"/>
              <a:gd name="connsiteX14" fmla="*/ 3467785 w 3519481"/>
              <a:gd name="connsiteY14" fmla="*/ 3013605 h 3217160"/>
              <a:gd name="connsiteX15" fmla="*/ 2496235 w 3519481"/>
              <a:gd name="connsiteY15" fmla="*/ 2375429 h 3217160"/>
              <a:gd name="connsiteX16" fmla="*/ 2362885 w 3519481"/>
              <a:gd name="connsiteY16" fmla="*/ 2642129 h 3217160"/>
              <a:gd name="connsiteX17" fmla="*/ 1738994 w 3519481"/>
              <a:gd name="connsiteY17" fmla="*/ 2918355 h 3217160"/>
              <a:gd name="connsiteX18" fmla="*/ 681 w 3519481"/>
              <a:gd name="connsiteY18" fmla="*/ 1778530 h 3217160"/>
              <a:gd name="connsiteX0" fmla="*/ 681 w 3519481"/>
              <a:gd name="connsiteY0" fmla="*/ 1778530 h 3217160"/>
              <a:gd name="connsiteX1" fmla="*/ 1524682 w 3519481"/>
              <a:gd name="connsiteY1" fmla="*/ 1029231 h 3217160"/>
              <a:gd name="connsiteX2" fmla="*/ 1067482 w 3519481"/>
              <a:gd name="connsiteY2" fmla="*/ 114830 h 3217160"/>
              <a:gd name="connsiteX3" fmla="*/ 1829482 w 3519481"/>
              <a:gd name="connsiteY3" fmla="*/ 813331 h 3217160"/>
              <a:gd name="connsiteX4" fmla="*/ 1973944 w 3519481"/>
              <a:gd name="connsiteY4" fmla="*/ 191030 h 3217160"/>
              <a:gd name="connsiteX5" fmla="*/ 2235882 w 3519481"/>
              <a:gd name="connsiteY5" fmla="*/ 826030 h 3217160"/>
              <a:gd name="connsiteX6" fmla="*/ 3099481 w 3519481"/>
              <a:gd name="connsiteY6" fmla="*/ 114830 h 3217160"/>
              <a:gd name="connsiteX7" fmla="*/ 2607356 w 3519481"/>
              <a:gd name="connsiteY7" fmla="*/ 1141942 h 3217160"/>
              <a:gd name="connsiteX8" fmla="*/ 3058208 w 3519481"/>
              <a:gd name="connsiteY8" fmla="*/ 1205443 h 3217160"/>
              <a:gd name="connsiteX9" fmla="*/ 2820083 w 3519481"/>
              <a:gd name="connsiteY9" fmla="*/ 1608668 h 3217160"/>
              <a:gd name="connsiteX10" fmla="*/ 3334433 w 3519481"/>
              <a:gd name="connsiteY10" fmla="*/ 1684868 h 3217160"/>
              <a:gd name="connsiteX11" fmla="*/ 3515409 w 3519481"/>
              <a:gd name="connsiteY11" fmla="*/ 1965855 h 3217160"/>
              <a:gd name="connsiteX12" fmla="*/ 3367769 w 3519481"/>
              <a:gd name="connsiteY12" fmla="*/ 2150005 h 3217160"/>
              <a:gd name="connsiteX13" fmla="*/ 2715310 w 3519481"/>
              <a:gd name="connsiteY13" fmla="*/ 2075393 h 3217160"/>
              <a:gd name="connsiteX14" fmla="*/ 3467785 w 3519481"/>
              <a:gd name="connsiteY14" fmla="*/ 3013605 h 3217160"/>
              <a:gd name="connsiteX15" fmla="*/ 2496235 w 3519481"/>
              <a:gd name="connsiteY15" fmla="*/ 2375429 h 3217160"/>
              <a:gd name="connsiteX16" fmla="*/ 2362885 w 3519481"/>
              <a:gd name="connsiteY16" fmla="*/ 2642129 h 3217160"/>
              <a:gd name="connsiteX17" fmla="*/ 1738994 w 3519481"/>
              <a:gd name="connsiteY17" fmla="*/ 2918355 h 3217160"/>
              <a:gd name="connsiteX18" fmla="*/ 681 w 3519481"/>
              <a:gd name="connsiteY18" fmla="*/ 1778530 h 3217160"/>
              <a:gd name="connsiteX0" fmla="*/ 681 w 3519481"/>
              <a:gd name="connsiteY0" fmla="*/ 1778530 h 3217160"/>
              <a:gd name="connsiteX1" fmla="*/ 1524682 w 3519481"/>
              <a:gd name="connsiteY1" fmla="*/ 1029231 h 3217160"/>
              <a:gd name="connsiteX2" fmla="*/ 1067482 w 3519481"/>
              <a:gd name="connsiteY2" fmla="*/ 114830 h 3217160"/>
              <a:gd name="connsiteX3" fmla="*/ 1829482 w 3519481"/>
              <a:gd name="connsiteY3" fmla="*/ 813331 h 3217160"/>
              <a:gd name="connsiteX4" fmla="*/ 1973944 w 3519481"/>
              <a:gd name="connsiteY4" fmla="*/ 191030 h 3217160"/>
              <a:gd name="connsiteX5" fmla="*/ 2235882 w 3519481"/>
              <a:gd name="connsiteY5" fmla="*/ 826030 h 3217160"/>
              <a:gd name="connsiteX6" fmla="*/ 3099481 w 3519481"/>
              <a:gd name="connsiteY6" fmla="*/ 114830 h 3217160"/>
              <a:gd name="connsiteX7" fmla="*/ 2607356 w 3519481"/>
              <a:gd name="connsiteY7" fmla="*/ 1141942 h 3217160"/>
              <a:gd name="connsiteX8" fmla="*/ 3058208 w 3519481"/>
              <a:gd name="connsiteY8" fmla="*/ 1205443 h 3217160"/>
              <a:gd name="connsiteX9" fmla="*/ 2820083 w 3519481"/>
              <a:gd name="connsiteY9" fmla="*/ 1608668 h 3217160"/>
              <a:gd name="connsiteX10" fmla="*/ 3334433 w 3519481"/>
              <a:gd name="connsiteY10" fmla="*/ 1684868 h 3217160"/>
              <a:gd name="connsiteX11" fmla="*/ 3515409 w 3519481"/>
              <a:gd name="connsiteY11" fmla="*/ 1965855 h 3217160"/>
              <a:gd name="connsiteX12" fmla="*/ 3367769 w 3519481"/>
              <a:gd name="connsiteY12" fmla="*/ 2150005 h 3217160"/>
              <a:gd name="connsiteX13" fmla="*/ 2715310 w 3519481"/>
              <a:gd name="connsiteY13" fmla="*/ 2075393 h 3217160"/>
              <a:gd name="connsiteX14" fmla="*/ 3467785 w 3519481"/>
              <a:gd name="connsiteY14" fmla="*/ 3013605 h 3217160"/>
              <a:gd name="connsiteX15" fmla="*/ 2496235 w 3519481"/>
              <a:gd name="connsiteY15" fmla="*/ 2375429 h 3217160"/>
              <a:gd name="connsiteX16" fmla="*/ 2353360 w 3519481"/>
              <a:gd name="connsiteY16" fmla="*/ 2708804 h 3217160"/>
              <a:gd name="connsiteX17" fmla="*/ 1738994 w 3519481"/>
              <a:gd name="connsiteY17" fmla="*/ 2918355 h 3217160"/>
              <a:gd name="connsiteX18" fmla="*/ 681 w 3519481"/>
              <a:gd name="connsiteY18" fmla="*/ 1778530 h 3217160"/>
              <a:gd name="connsiteX0" fmla="*/ 681 w 3519481"/>
              <a:gd name="connsiteY0" fmla="*/ 1778530 h 3217160"/>
              <a:gd name="connsiteX1" fmla="*/ 1524682 w 3519481"/>
              <a:gd name="connsiteY1" fmla="*/ 1029231 h 3217160"/>
              <a:gd name="connsiteX2" fmla="*/ 1067482 w 3519481"/>
              <a:gd name="connsiteY2" fmla="*/ 114830 h 3217160"/>
              <a:gd name="connsiteX3" fmla="*/ 1829482 w 3519481"/>
              <a:gd name="connsiteY3" fmla="*/ 813331 h 3217160"/>
              <a:gd name="connsiteX4" fmla="*/ 1973944 w 3519481"/>
              <a:gd name="connsiteY4" fmla="*/ 191030 h 3217160"/>
              <a:gd name="connsiteX5" fmla="*/ 2235882 w 3519481"/>
              <a:gd name="connsiteY5" fmla="*/ 826030 h 3217160"/>
              <a:gd name="connsiteX6" fmla="*/ 3099481 w 3519481"/>
              <a:gd name="connsiteY6" fmla="*/ 114830 h 3217160"/>
              <a:gd name="connsiteX7" fmla="*/ 2607356 w 3519481"/>
              <a:gd name="connsiteY7" fmla="*/ 1141942 h 3217160"/>
              <a:gd name="connsiteX8" fmla="*/ 3058208 w 3519481"/>
              <a:gd name="connsiteY8" fmla="*/ 1205443 h 3217160"/>
              <a:gd name="connsiteX9" fmla="*/ 2820083 w 3519481"/>
              <a:gd name="connsiteY9" fmla="*/ 1608668 h 3217160"/>
              <a:gd name="connsiteX10" fmla="*/ 3334433 w 3519481"/>
              <a:gd name="connsiteY10" fmla="*/ 1684868 h 3217160"/>
              <a:gd name="connsiteX11" fmla="*/ 3515409 w 3519481"/>
              <a:gd name="connsiteY11" fmla="*/ 1965855 h 3217160"/>
              <a:gd name="connsiteX12" fmla="*/ 3367769 w 3519481"/>
              <a:gd name="connsiteY12" fmla="*/ 2150005 h 3217160"/>
              <a:gd name="connsiteX13" fmla="*/ 2715310 w 3519481"/>
              <a:gd name="connsiteY13" fmla="*/ 2075393 h 3217160"/>
              <a:gd name="connsiteX14" fmla="*/ 3467785 w 3519481"/>
              <a:gd name="connsiteY14" fmla="*/ 3013605 h 3217160"/>
              <a:gd name="connsiteX15" fmla="*/ 2496235 w 3519481"/>
              <a:gd name="connsiteY15" fmla="*/ 2375429 h 3217160"/>
              <a:gd name="connsiteX16" fmla="*/ 2353360 w 3519481"/>
              <a:gd name="connsiteY16" fmla="*/ 2708804 h 3217160"/>
              <a:gd name="connsiteX17" fmla="*/ 1738994 w 3519481"/>
              <a:gd name="connsiteY17" fmla="*/ 2918355 h 3217160"/>
              <a:gd name="connsiteX18" fmla="*/ 681 w 3519481"/>
              <a:gd name="connsiteY18" fmla="*/ 1778530 h 3217160"/>
              <a:gd name="connsiteX0" fmla="*/ 12634 w 3531434"/>
              <a:gd name="connsiteY0" fmla="*/ 1778530 h 3217160"/>
              <a:gd name="connsiteX1" fmla="*/ 1536635 w 3531434"/>
              <a:gd name="connsiteY1" fmla="*/ 1029231 h 3217160"/>
              <a:gd name="connsiteX2" fmla="*/ 1079435 w 3531434"/>
              <a:gd name="connsiteY2" fmla="*/ 114830 h 3217160"/>
              <a:gd name="connsiteX3" fmla="*/ 1841435 w 3531434"/>
              <a:gd name="connsiteY3" fmla="*/ 813331 h 3217160"/>
              <a:gd name="connsiteX4" fmla="*/ 1985897 w 3531434"/>
              <a:gd name="connsiteY4" fmla="*/ 191030 h 3217160"/>
              <a:gd name="connsiteX5" fmla="*/ 2247835 w 3531434"/>
              <a:gd name="connsiteY5" fmla="*/ 826030 h 3217160"/>
              <a:gd name="connsiteX6" fmla="*/ 3111434 w 3531434"/>
              <a:gd name="connsiteY6" fmla="*/ 114830 h 3217160"/>
              <a:gd name="connsiteX7" fmla="*/ 2619309 w 3531434"/>
              <a:gd name="connsiteY7" fmla="*/ 1141942 h 3217160"/>
              <a:gd name="connsiteX8" fmla="*/ 3070161 w 3531434"/>
              <a:gd name="connsiteY8" fmla="*/ 1205443 h 3217160"/>
              <a:gd name="connsiteX9" fmla="*/ 2832036 w 3531434"/>
              <a:gd name="connsiteY9" fmla="*/ 1608668 h 3217160"/>
              <a:gd name="connsiteX10" fmla="*/ 3346386 w 3531434"/>
              <a:gd name="connsiteY10" fmla="*/ 1684868 h 3217160"/>
              <a:gd name="connsiteX11" fmla="*/ 3527362 w 3531434"/>
              <a:gd name="connsiteY11" fmla="*/ 1965855 h 3217160"/>
              <a:gd name="connsiteX12" fmla="*/ 3379722 w 3531434"/>
              <a:gd name="connsiteY12" fmla="*/ 2150005 h 3217160"/>
              <a:gd name="connsiteX13" fmla="*/ 2727263 w 3531434"/>
              <a:gd name="connsiteY13" fmla="*/ 2075393 h 3217160"/>
              <a:gd name="connsiteX14" fmla="*/ 3479738 w 3531434"/>
              <a:gd name="connsiteY14" fmla="*/ 3013605 h 3217160"/>
              <a:gd name="connsiteX15" fmla="*/ 2508188 w 3531434"/>
              <a:gd name="connsiteY15" fmla="*/ 2375429 h 3217160"/>
              <a:gd name="connsiteX16" fmla="*/ 2365313 w 3531434"/>
              <a:gd name="connsiteY16" fmla="*/ 2708804 h 3217160"/>
              <a:gd name="connsiteX17" fmla="*/ 1750947 w 3531434"/>
              <a:gd name="connsiteY17" fmla="*/ 2918355 h 3217160"/>
              <a:gd name="connsiteX18" fmla="*/ 860363 w 3531434"/>
              <a:gd name="connsiteY18" fmla="*/ 2842154 h 3217160"/>
              <a:gd name="connsiteX19" fmla="*/ 12634 w 3531434"/>
              <a:gd name="connsiteY19" fmla="*/ 1778530 h 3217160"/>
              <a:gd name="connsiteX0" fmla="*/ 12634 w 3531434"/>
              <a:gd name="connsiteY0" fmla="*/ 1778530 h 3217160"/>
              <a:gd name="connsiteX1" fmla="*/ 1536635 w 3531434"/>
              <a:gd name="connsiteY1" fmla="*/ 1029231 h 3217160"/>
              <a:gd name="connsiteX2" fmla="*/ 1079435 w 3531434"/>
              <a:gd name="connsiteY2" fmla="*/ 114830 h 3217160"/>
              <a:gd name="connsiteX3" fmla="*/ 1841435 w 3531434"/>
              <a:gd name="connsiteY3" fmla="*/ 813331 h 3217160"/>
              <a:gd name="connsiteX4" fmla="*/ 1985897 w 3531434"/>
              <a:gd name="connsiteY4" fmla="*/ 191030 h 3217160"/>
              <a:gd name="connsiteX5" fmla="*/ 2247835 w 3531434"/>
              <a:gd name="connsiteY5" fmla="*/ 826030 h 3217160"/>
              <a:gd name="connsiteX6" fmla="*/ 3111434 w 3531434"/>
              <a:gd name="connsiteY6" fmla="*/ 114830 h 3217160"/>
              <a:gd name="connsiteX7" fmla="*/ 2619309 w 3531434"/>
              <a:gd name="connsiteY7" fmla="*/ 1141942 h 3217160"/>
              <a:gd name="connsiteX8" fmla="*/ 3070161 w 3531434"/>
              <a:gd name="connsiteY8" fmla="*/ 1205443 h 3217160"/>
              <a:gd name="connsiteX9" fmla="*/ 2832036 w 3531434"/>
              <a:gd name="connsiteY9" fmla="*/ 1608668 h 3217160"/>
              <a:gd name="connsiteX10" fmla="*/ 3346386 w 3531434"/>
              <a:gd name="connsiteY10" fmla="*/ 1684868 h 3217160"/>
              <a:gd name="connsiteX11" fmla="*/ 3527362 w 3531434"/>
              <a:gd name="connsiteY11" fmla="*/ 1965855 h 3217160"/>
              <a:gd name="connsiteX12" fmla="*/ 3379722 w 3531434"/>
              <a:gd name="connsiteY12" fmla="*/ 2150005 h 3217160"/>
              <a:gd name="connsiteX13" fmla="*/ 2727263 w 3531434"/>
              <a:gd name="connsiteY13" fmla="*/ 2075393 h 3217160"/>
              <a:gd name="connsiteX14" fmla="*/ 3479738 w 3531434"/>
              <a:gd name="connsiteY14" fmla="*/ 3013605 h 3217160"/>
              <a:gd name="connsiteX15" fmla="*/ 2508188 w 3531434"/>
              <a:gd name="connsiteY15" fmla="*/ 2375429 h 3217160"/>
              <a:gd name="connsiteX16" fmla="*/ 2365313 w 3531434"/>
              <a:gd name="connsiteY16" fmla="*/ 2708804 h 3217160"/>
              <a:gd name="connsiteX17" fmla="*/ 1750947 w 3531434"/>
              <a:gd name="connsiteY17" fmla="*/ 2918355 h 3217160"/>
              <a:gd name="connsiteX18" fmla="*/ 1631888 w 3531434"/>
              <a:gd name="connsiteY18" fmla="*/ 2432579 h 3217160"/>
              <a:gd name="connsiteX19" fmla="*/ 860363 w 3531434"/>
              <a:gd name="connsiteY19" fmla="*/ 2842154 h 3217160"/>
              <a:gd name="connsiteX20" fmla="*/ 12634 w 3531434"/>
              <a:gd name="connsiteY20" fmla="*/ 1778530 h 3217160"/>
              <a:gd name="connsiteX0" fmla="*/ 12634 w 3531434"/>
              <a:gd name="connsiteY0" fmla="*/ 1778530 h 3217160"/>
              <a:gd name="connsiteX1" fmla="*/ 1536635 w 3531434"/>
              <a:gd name="connsiteY1" fmla="*/ 1029231 h 3217160"/>
              <a:gd name="connsiteX2" fmla="*/ 1079435 w 3531434"/>
              <a:gd name="connsiteY2" fmla="*/ 114830 h 3217160"/>
              <a:gd name="connsiteX3" fmla="*/ 1841435 w 3531434"/>
              <a:gd name="connsiteY3" fmla="*/ 813331 h 3217160"/>
              <a:gd name="connsiteX4" fmla="*/ 1985897 w 3531434"/>
              <a:gd name="connsiteY4" fmla="*/ 191030 h 3217160"/>
              <a:gd name="connsiteX5" fmla="*/ 2247835 w 3531434"/>
              <a:gd name="connsiteY5" fmla="*/ 826030 h 3217160"/>
              <a:gd name="connsiteX6" fmla="*/ 3111434 w 3531434"/>
              <a:gd name="connsiteY6" fmla="*/ 114830 h 3217160"/>
              <a:gd name="connsiteX7" fmla="*/ 2619309 w 3531434"/>
              <a:gd name="connsiteY7" fmla="*/ 1141942 h 3217160"/>
              <a:gd name="connsiteX8" fmla="*/ 3070161 w 3531434"/>
              <a:gd name="connsiteY8" fmla="*/ 1205443 h 3217160"/>
              <a:gd name="connsiteX9" fmla="*/ 2832036 w 3531434"/>
              <a:gd name="connsiteY9" fmla="*/ 1608668 h 3217160"/>
              <a:gd name="connsiteX10" fmla="*/ 3346386 w 3531434"/>
              <a:gd name="connsiteY10" fmla="*/ 1684868 h 3217160"/>
              <a:gd name="connsiteX11" fmla="*/ 3527362 w 3531434"/>
              <a:gd name="connsiteY11" fmla="*/ 1965855 h 3217160"/>
              <a:gd name="connsiteX12" fmla="*/ 3379722 w 3531434"/>
              <a:gd name="connsiteY12" fmla="*/ 2150005 h 3217160"/>
              <a:gd name="connsiteX13" fmla="*/ 2727263 w 3531434"/>
              <a:gd name="connsiteY13" fmla="*/ 2075393 h 3217160"/>
              <a:gd name="connsiteX14" fmla="*/ 3479738 w 3531434"/>
              <a:gd name="connsiteY14" fmla="*/ 3013605 h 3217160"/>
              <a:gd name="connsiteX15" fmla="*/ 2508188 w 3531434"/>
              <a:gd name="connsiteY15" fmla="*/ 2375429 h 3217160"/>
              <a:gd name="connsiteX16" fmla="*/ 2365313 w 3531434"/>
              <a:gd name="connsiteY16" fmla="*/ 2708804 h 3217160"/>
              <a:gd name="connsiteX17" fmla="*/ 1750947 w 3531434"/>
              <a:gd name="connsiteY17" fmla="*/ 2918355 h 3217160"/>
              <a:gd name="connsiteX18" fmla="*/ 1631888 w 3531434"/>
              <a:gd name="connsiteY18" fmla="*/ 2432579 h 3217160"/>
              <a:gd name="connsiteX19" fmla="*/ 860363 w 3531434"/>
              <a:gd name="connsiteY19" fmla="*/ 2842154 h 3217160"/>
              <a:gd name="connsiteX20" fmla="*/ 12634 w 3531434"/>
              <a:gd name="connsiteY20" fmla="*/ 1778530 h 3217160"/>
              <a:gd name="connsiteX0" fmla="*/ 12634 w 3531434"/>
              <a:gd name="connsiteY0" fmla="*/ 1778530 h 3217160"/>
              <a:gd name="connsiteX1" fmla="*/ 1536635 w 3531434"/>
              <a:gd name="connsiteY1" fmla="*/ 1029231 h 3217160"/>
              <a:gd name="connsiteX2" fmla="*/ 1079435 w 3531434"/>
              <a:gd name="connsiteY2" fmla="*/ 114830 h 3217160"/>
              <a:gd name="connsiteX3" fmla="*/ 1841435 w 3531434"/>
              <a:gd name="connsiteY3" fmla="*/ 813331 h 3217160"/>
              <a:gd name="connsiteX4" fmla="*/ 1985897 w 3531434"/>
              <a:gd name="connsiteY4" fmla="*/ 191030 h 3217160"/>
              <a:gd name="connsiteX5" fmla="*/ 2247835 w 3531434"/>
              <a:gd name="connsiteY5" fmla="*/ 826030 h 3217160"/>
              <a:gd name="connsiteX6" fmla="*/ 3111434 w 3531434"/>
              <a:gd name="connsiteY6" fmla="*/ 114830 h 3217160"/>
              <a:gd name="connsiteX7" fmla="*/ 2619309 w 3531434"/>
              <a:gd name="connsiteY7" fmla="*/ 1141942 h 3217160"/>
              <a:gd name="connsiteX8" fmla="*/ 3070161 w 3531434"/>
              <a:gd name="connsiteY8" fmla="*/ 1205443 h 3217160"/>
              <a:gd name="connsiteX9" fmla="*/ 2832036 w 3531434"/>
              <a:gd name="connsiteY9" fmla="*/ 1608668 h 3217160"/>
              <a:gd name="connsiteX10" fmla="*/ 3346386 w 3531434"/>
              <a:gd name="connsiteY10" fmla="*/ 1684868 h 3217160"/>
              <a:gd name="connsiteX11" fmla="*/ 3527362 w 3531434"/>
              <a:gd name="connsiteY11" fmla="*/ 1965855 h 3217160"/>
              <a:gd name="connsiteX12" fmla="*/ 3379722 w 3531434"/>
              <a:gd name="connsiteY12" fmla="*/ 2150005 h 3217160"/>
              <a:gd name="connsiteX13" fmla="*/ 2727263 w 3531434"/>
              <a:gd name="connsiteY13" fmla="*/ 2075393 h 3217160"/>
              <a:gd name="connsiteX14" fmla="*/ 3479738 w 3531434"/>
              <a:gd name="connsiteY14" fmla="*/ 3013605 h 3217160"/>
              <a:gd name="connsiteX15" fmla="*/ 2508188 w 3531434"/>
              <a:gd name="connsiteY15" fmla="*/ 2375429 h 3217160"/>
              <a:gd name="connsiteX16" fmla="*/ 2365313 w 3531434"/>
              <a:gd name="connsiteY16" fmla="*/ 2708804 h 3217160"/>
              <a:gd name="connsiteX17" fmla="*/ 1750947 w 3531434"/>
              <a:gd name="connsiteY17" fmla="*/ 2918355 h 3217160"/>
              <a:gd name="connsiteX18" fmla="*/ 1631888 w 3531434"/>
              <a:gd name="connsiteY18" fmla="*/ 2432579 h 3217160"/>
              <a:gd name="connsiteX19" fmla="*/ 860363 w 3531434"/>
              <a:gd name="connsiteY19" fmla="*/ 2842154 h 3217160"/>
              <a:gd name="connsiteX20" fmla="*/ 12634 w 3531434"/>
              <a:gd name="connsiteY20" fmla="*/ 1778530 h 3217160"/>
              <a:gd name="connsiteX0" fmla="*/ 12634 w 3531434"/>
              <a:gd name="connsiteY0" fmla="*/ 1778530 h 3217160"/>
              <a:gd name="connsiteX1" fmla="*/ 1536635 w 3531434"/>
              <a:gd name="connsiteY1" fmla="*/ 1029231 h 3217160"/>
              <a:gd name="connsiteX2" fmla="*/ 1079435 w 3531434"/>
              <a:gd name="connsiteY2" fmla="*/ 114830 h 3217160"/>
              <a:gd name="connsiteX3" fmla="*/ 1841435 w 3531434"/>
              <a:gd name="connsiteY3" fmla="*/ 813331 h 3217160"/>
              <a:gd name="connsiteX4" fmla="*/ 1985897 w 3531434"/>
              <a:gd name="connsiteY4" fmla="*/ 191030 h 3217160"/>
              <a:gd name="connsiteX5" fmla="*/ 2247835 w 3531434"/>
              <a:gd name="connsiteY5" fmla="*/ 826030 h 3217160"/>
              <a:gd name="connsiteX6" fmla="*/ 3111434 w 3531434"/>
              <a:gd name="connsiteY6" fmla="*/ 114830 h 3217160"/>
              <a:gd name="connsiteX7" fmla="*/ 2619309 w 3531434"/>
              <a:gd name="connsiteY7" fmla="*/ 1141942 h 3217160"/>
              <a:gd name="connsiteX8" fmla="*/ 3070161 w 3531434"/>
              <a:gd name="connsiteY8" fmla="*/ 1205443 h 3217160"/>
              <a:gd name="connsiteX9" fmla="*/ 2832036 w 3531434"/>
              <a:gd name="connsiteY9" fmla="*/ 1608668 h 3217160"/>
              <a:gd name="connsiteX10" fmla="*/ 3346386 w 3531434"/>
              <a:gd name="connsiteY10" fmla="*/ 1684868 h 3217160"/>
              <a:gd name="connsiteX11" fmla="*/ 3527362 w 3531434"/>
              <a:gd name="connsiteY11" fmla="*/ 1965855 h 3217160"/>
              <a:gd name="connsiteX12" fmla="*/ 3379722 w 3531434"/>
              <a:gd name="connsiteY12" fmla="*/ 2150005 h 3217160"/>
              <a:gd name="connsiteX13" fmla="*/ 2727263 w 3531434"/>
              <a:gd name="connsiteY13" fmla="*/ 2075393 h 3217160"/>
              <a:gd name="connsiteX14" fmla="*/ 3479738 w 3531434"/>
              <a:gd name="connsiteY14" fmla="*/ 3013605 h 3217160"/>
              <a:gd name="connsiteX15" fmla="*/ 2508188 w 3531434"/>
              <a:gd name="connsiteY15" fmla="*/ 2375429 h 3217160"/>
              <a:gd name="connsiteX16" fmla="*/ 2365313 w 3531434"/>
              <a:gd name="connsiteY16" fmla="*/ 2708804 h 3217160"/>
              <a:gd name="connsiteX17" fmla="*/ 1750947 w 3531434"/>
              <a:gd name="connsiteY17" fmla="*/ 2918355 h 3217160"/>
              <a:gd name="connsiteX18" fmla="*/ 1631888 w 3531434"/>
              <a:gd name="connsiteY18" fmla="*/ 2432579 h 3217160"/>
              <a:gd name="connsiteX19" fmla="*/ 860363 w 3531434"/>
              <a:gd name="connsiteY19" fmla="*/ 2842154 h 3217160"/>
              <a:gd name="connsiteX20" fmla="*/ 12634 w 3531434"/>
              <a:gd name="connsiteY20" fmla="*/ 1778530 h 3217160"/>
              <a:gd name="connsiteX0" fmla="*/ 12634 w 3531434"/>
              <a:gd name="connsiteY0" fmla="*/ 1778530 h 3217160"/>
              <a:gd name="connsiteX1" fmla="*/ 1536635 w 3531434"/>
              <a:gd name="connsiteY1" fmla="*/ 1029231 h 3217160"/>
              <a:gd name="connsiteX2" fmla="*/ 1079435 w 3531434"/>
              <a:gd name="connsiteY2" fmla="*/ 114830 h 3217160"/>
              <a:gd name="connsiteX3" fmla="*/ 1841435 w 3531434"/>
              <a:gd name="connsiteY3" fmla="*/ 813331 h 3217160"/>
              <a:gd name="connsiteX4" fmla="*/ 1985897 w 3531434"/>
              <a:gd name="connsiteY4" fmla="*/ 191030 h 3217160"/>
              <a:gd name="connsiteX5" fmla="*/ 2247835 w 3531434"/>
              <a:gd name="connsiteY5" fmla="*/ 826030 h 3217160"/>
              <a:gd name="connsiteX6" fmla="*/ 3111434 w 3531434"/>
              <a:gd name="connsiteY6" fmla="*/ 114830 h 3217160"/>
              <a:gd name="connsiteX7" fmla="*/ 2619309 w 3531434"/>
              <a:gd name="connsiteY7" fmla="*/ 1141942 h 3217160"/>
              <a:gd name="connsiteX8" fmla="*/ 3070161 w 3531434"/>
              <a:gd name="connsiteY8" fmla="*/ 1205443 h 3217160"/>
              <a:gd name="connsiteX9" fmla="*/ 2832036 w 3531434"/>
              <a:gd name="connsiteY9" fmla="*/ 1608668 h 3217160"/>
              <a:gd name="connsiteX10" fmla="*/ 3346386 w 3531434"/>
              <a:gd name="connsiteY10" fmla="*/ 1684868 h 3217160"/>
              <a:gd name="connsiteX11" fmla="*/ 3527362 w 3531434"/>
              <a:gd name="connsiteY11" fmla="*/ 1965855 h 3217160"/>
              <a:gd name="connsiteX12" fmla="*/ 3379722 w 3531434"/>
              <a:gd name="connsiteY12" fmla="*/ 2150005 h 3217160"/>
              <a:gd name="connsiteX13" fmla="*/ 2727263 w 3531434"/>
              <a:gd name="connsiteY13" fmla="*/ 2075393 h 3217160"/>
              <a:gd name="connsiteX14" fmla="*/ 3479738 w 3531434"/>
              <a:gd name="connsiteY14" fmla="*/ 3013605 h 3217160"/>
              <a:gd name="connsiteX15" fmla="*/ 2508188 w 3531434"/>
              <a:gd name="connsiteY15" fmla="*/ 2375429 h 3217160"/>
              <a:gd name="connsiteX16" fmla="*/ 2365313 w 3531434"/>
              <a:gd name="connsiteY16" fmla="*/ 2708804 h 3217160"/>
              <a:gd name="connsiteX17" fmla="*/ 1750947 w 3531434"/>
              <a:gd name="connsiteY17" fmla="*/ 2918355 h 3217160"/>
              <a:gd name="connsiteX18" fmla="*/ 1631888 w 3531434"/>
              <a:gd name="connsiteY18" fmla="*/ 2432579 h 3217160"/>
              <a:gd name="connsiteX19" fmla="*/ 860363 w 3531434"/>
              <a:gd name="connsiteY19" fmla="*/ 2842154 h 3217160"/>
              <a:gd name="connsiteX20" fmla="*/ 12634 w 3531434"/>
              <a:gd name="connsiteY20" fmla="*/ 1778530 h 3217160"/>
              <a:gd name="connsiteX0" fmla="*/ 12634 w 3531434"/>
              <a:gd name="connsiteY0" fmla="*/ 1778530 h 3217160"/>
              <a:gd name="connsiteX1" fmla="*/ 1536635 w 3531434"/>
              <a:gd name="connsiteY1" fmla="*/ 1029231 h 3217160"/>
              <a:gd name="connsiteX2" fmla="*/ 1079435 w 3531434"/>
              <a:gd name="connsiteY2" fmla="*/ 114830 h 3217160"/>
              <a:gd name="connsiteX3" fmla="*/ 1841435 w 3531434"/>
              <a:gd name="connsiteY3" fmla="*/ 813331 h 3217160"/>
              <a:gd name="connsiteX4" fmla="*/ 1985897 w 3531434"/>
              <a:gd name="connsiteY4" fmla="*/ 191030 h 3217160"/>
              <a:gd name="connsiteX5" fmla="*/ 2247835 w 3531434"/>
              <a:gd name="connsiteY5" fmla="*/ 826030 h 3217160"/>
              <a:gd name="connsiteX6" fmla="*/ 3111434 w 3531434"/>
              <a:gd name="connsiteY6" fmla="*/ 114830 h 3217160"/>
              <a:gd name="connsiteX7" fmla="*/ 2619309 w 3531434"/>
              <a:gd name="connsiteY7" fmla="*/ 1141942 h 3217160"/>
              <a:gd name="connsiteX8" fmla="*/ 3070161 w 3531434"/>
              <a:gd name="connsiteY8" fmla="*/ 1205443 h 3217160"/>
              <a:gd name="connsiteX9" fmla="*/ 2832036 w 3531434"/>
              <a:gd name="connsiteY9" fmla="*/ 1608668 h 3217160"/>
              <a:gd name="connsiteX10" fmla="*/ 3346386 w 3531434"/>
              <a:gd name="connsiteY10" fmla="*/ 1684868 h 3217160"/>
              <a:gd name="connsiteX11" fmla="*/ 3527362 w 3531434"/>
              <a:gd name="connsiteY11" fmla="*/ 1965855 h 3217160"/>
              <a:gd name="connsiteX12" fmla="*/ 3379722 w 3531434"/>
              <a:gd name="connsiteY12" fmla="*/ 2150005 h 3217160"/>
              <a:gd name="connsiteX13" fmla="*/ 2727263 w 3531434"/>
              <a:gd name="connsiteY13" fmla="*/ 2075393 h 3217160"/>
              <a:gd name="connsiteX14" fmla="*/ 3479738 w 3531434"/>
              <a:gd name="connsiteY14" fmla="*/ 3013605 h 3217160"/>
              <a:gd name="connsiteX15" fmla="*/ 2508188 w 3531434"/>
              <a:gd name="connsiteY15" fmla="*/ 2375429 h 3217160"/>
              <a:gd name="connsiteX16" fmla="*/ 2365313 w 3531434"/>
              <a:gd name="connsiteY16" fmla="*/ 2708804 h 3217160"/>
              <a:gd name="connsiteX17" fmla="*/ 1750947 w 3531434"/>
              <a:gd name="connsiteY17" fmla="*/ 2918355 h 3217160"/>
              <a:gd name="connsiteX18" fmla="*/ 1631888 w 3531434"/>
              <a:gd name="connsiteY18" fmla="*/ 2432579 h 3217160"/>
              <a:gd name="connsiteX19" fmla="*/ 860363 w 3531434"/>
              <a:gd name="connsiteY19" fmla="*/ 2842154 h 3217160"/>
              <a:gd name="connsiteX20" fmla="*/ 12634 w 3531434"/>
              <a:gd name="connsiteY20" fmla="*/ 1778530 h 3217160"/>
              <a:gd name="connsiteX0" fmla="*/ 743 w 3519543"/>
              <a:gd name="connsiteY0" fmla="*/ 1778530 h 3217160"/>
              <a:gd name="connsiteX1" fmla="*/ 1524744 w 3519543"/>
              <a:gd name="connsiteY1" fmla="*/ 1029231 h 3217160"/>
              <a:gd name="connsiteX2" fmla="*/ 1067544 w 3519543"/>
              <a:gd name="connsiteY2" fmla="*/ 114830 h 3217160"/>
              <a:gd name="connsiteX3" fmla="*/ 1829544 w 3519543"/>
              <a:gd name="connsiteY3" fmla="*/ 813331 h 3217160"/>
              <a:gd name="connsiteX4" fmla="*/ 1974006 w 3519543"/>
              <a:gd name="connsiteY4" fmla="*/ 191030 h 3217160"/>
              <a:gd name="connsiteX5" fmla="*/ 2235944 w 3519543"/>
              <a:gd name="connsiteY5" fmla="*/ 826030 h 3217160"/>
              <a:gd name="connsiteX6" fmla="*/ 3099543 w 3519543"/>
              <a:gd name="connsiteY6" fmla="*/ 114830 h 3217160"/>
              <a:gd name="connsiteX7" fmla="*/ 2607418 w 3519543"/>
              <a:gd name="connsiteY7" fmla="*/ 1141942 h 3217160"/>
              <a:gd name="connsiteX8" fmla="*/ 3058270 w 3519543"/>
              <a:gd name="connsiteY8" fmla="*/ 1205443 h 3217160"/>
              <a:gd name="connsiteX9" fmla="*/ 2820145 w 3519543"/>
              <a:gd name="connsiteY9" fmla="*/ 1608668 h 3217160"/>
              <a:gd name="connsiteX10" fmla="*/ 3334495 w 3519543"/>
              <a:gd name="connsiteY10" fmla="*/ 1684868 h 3217160"/>
              <a:gd name="connsiteX11" fmla="*/ 3515471 w 3519543"/>
              <a:gd name="connsiteY11" fmla="*/ 1965855 h 3217160"/>
              <a:gd name="connsiteX12" fmla="*/ 3367831 w 3519543"/>
              <a:gd name="connsiteY12" fmla="*/ 2150005 h 3217160"/>
              <a:gd name="connsiteX13" fmla="*/ 2715372 w 3519543"/>
              <a:gd name="connsiteY13" fmla="*/ 2075393 h 3217160"/>
              <a:gd name="connsiteX14" fmla="*/ 3467847 w 3519543"/>
              <a:gd name="connsiteY14" fmla="*/ 3013605 h 3217160"/>
              <a:gd name="connsiteX15" fmla="*/ 2496297 w 3519543"/>
              <a:gd name="connsiteY15" fmla="*/ 2375429 h 3217160"/>
              <a:gd name="connsiteX16" fmla="*/ 2353422 w 3519543"/>
              <a:gd name="connsiteY16" fmla="*/ 2708804 h 3217160"/>
              <a:gd name="connsiteX17" fmla="*/ 1739056 w 3519543"/>
              <a:gd name="connsiteY17" fmla="*/ 2918355 h 3217160"/>
              <a:gd name="connsiteX18" fmla="*/ 1619997 w 3519543"/>
              <a:gd name="connsiteY18" fmla="*/ 2432579 h 3217160"/>
              <a:gd name="connsiteX19" fmla="*/ 848472 w 3519543"/>
              <a:gd name="connsiteY19" fmla="*/ 2842154 h 3217160"/>
              <a:gd name="connsiteX20" fmla="*/ 1315197 w 3519543"/>
              <a:gd name="connsiteY20" fmla="*/ 2051579 h 3217160"/>
              <a:gd name="connsiteX21" fmla="*/ 743 w 3519543"/>
              <a:gd name="connsiteY21" fmla="*/ 1778530 h 3217160"/>
              <a:gd name="connsiteX0" fmla="*/ 743 w 3519543"/>
              <a:gd name="connsiteY0" fmla="*/ 1778530 h 3217160"/>
              <a:gd name="connsiteX1" fmla="*/ 1524744 w 3519543"/>
              <a:gd name="connsiteY1" fmla="*/ 1029231 h 3217160"/>
              <a:gd name="connsiteX2" fmla="*/ 1067544 w 3519543"/>
              <a:gd name="connsiteY2" fmla="*/ 114830 h 3217160"/>
              <a:gd name="connsiteX3" fmla="*/ 1829544 w 3519543"/>
              <a:gd name="connsiteY3" fmla="*/ 813331 h 3217160"/>
              <a:gd name="connsiteX4" fmla="*/ 1974006 w 3519543"/>
              <a:gd name="connsiteY4" fmla="*/ 191030 h 3217160"/>
              <a:gd name="connsiteX5" fmla="*/ 2235944 w 3519543"/>
              <a:gd name="connsiteY5" fmla="*/ 826030 h 3217160"/>
              <a:gd name="connsiteX6" fmla="*/ 3099543 w 3519543"/>
              <a:gd name="connsiteY6" fmla="*/ 114830 h 3217160"/>
              <a:gd name="connsiteX7" fmla="*/ 2607418 w 3519543"/>
              <a:gd name="connsiteY7" fmla="*/ 1141942 h 3217160"/>
              <a:gd name="connsiteX8" fmla="*/ 3058270 w 3519543"/>
              <a:gd name="connsiteY8" fmla="*/ 1205443 h 3217160"/>
              <a:gd name="connsiteX9" fmla="*/ 2820145 w 3519543"/>
              <a:gd name="connsiteY9" fmla="*/ 1608668 h 3217160"/>
              <a:gd name="connsiteX10" fmla="*/ 3334495 w 3519543"/>
              <a:gd name="connsiteY10" fmla="*/ 1684868 h 3217160"/>
              <a:gd name="connsiteX11" fmla="*/ 3515471 w 3519543"/>
              <a:gd name="connsiteY11" fmla="*/ 1965855 h 3217160"/>
              <a:gd name="connsiteX12" fmla="*/ 3367831 w 3519543"/>
              <a:gd name="connsiteY12" fmla="*/ 2150005 h 3217160"/>
              <a:gd name="connsiteX13" fmla="*/ 2715372 w 3519543"/>
              <a:gd name="connsiteY13" fmla="*/ 2075393 h 3217160"/>
              <a:gd name="connsiteX14" fmla="*/ 3467847 w 3519543"/>
              <a:gd name="connsiteY14" fmla="*/ 3013605 h 3217160"/>
              <a:gd name="connsiteX15" fmla="*/ 2496297 w 3519543"/>
              <a:gd name="connsiteY15" fmla="*/ 2375429 h 3217160"/>
              <a:gd name="connsiteX16" fmla="*/ 2353422 w 3519543"/>
              <a:gd name="connsiteY16" fmla="*/ 2708804 h 3217160"/>
              <a:gd name="connsiteX17" fmla="*/ 1739056 w 3519543"/>
              <a:gd name="connsiteY17" fmla="*/ 2918355 h 3217160"/>
              <a:gd name="connsiteX18" fmla="*/ 1619997 w 3519543"/>
              <a:gd name="connsiteY18" fmla="*/ 2432579 h 3217160"/>
              <a:gd name="connsiteX19" fmla="*/ 848472 w 3519543"/>
              <a:gd name="connsiteY19" fmla="*/ 2842154 h 3217160"/>
              <a:gd name="connsiteX20" fmla="*/ 1315197 w 3519543"/>
              <a:gd name="connsiteY20" fmla="*/ 2051579 h 3217160"/>
              <a:gd name="connsiteX21" fmla="*/ 743 w 3519543"/>
              <a:gd name="connsiteY21" fmla="*/ 1778530 h 3217160"/>
              <a:gd name="connsiteX0" fmla="*/ 743 w 3519543"/>
              <a:gd name="connsiteY0" fmla="*/ 1778530 h 3217160"/>
              <a:gd name="connsiteX1" fmla="*/ 1524744 w 3519543"/>
              <a:gd name="connsiteY1" fmla="*/ 1029231 h 3217160"/>
              <a:gd name="connsiteX2" fmla="*/ 1067544 w 3519543"/>
              <a:gd name="connsiteY2" fmla="*/ 114830 h 3217160"/>
              <a:gd name="connsiteX3" fmla="*/ 1829544 w 3519543"/>
              <a:gd name="connsiteY3" fmla="*/ 813331 h 3217160"/>
              <a:gd name="connsiteX4" fmla="*/ 1974006 w 3519543"/>
              <a:gd name="connsiteY4" fmla="*/ 191030 h 3217160"/>
              <a:gd name="connsiteX5" fmla="*/ 2235944 w 3519543"/>
              <a:gd name="connsiteY5" fmla="*/ 826030 h 3217160"/>
              <a:gd name="connsiteX6" fmla="*/ 3099543 w 3519543"/>
              <a:gd name="connsiteY6" fmla="*/ 114830 h 3217160"/>
              <a:gd name="connsiteX7" fmla="*/ 2607418 w 3519543"/>
              <a:gd name="connsiteY7" fmla="*/ 1141942 h 3217160"/>
              <a:gd name="connsiteX8" fmla="*/ 3058270 w 3519543"/>
              <a:gd name="connsiteY8" fmla="*/ 1205443 h 3217160"/>
              <a:gd name="connsiteX9" fmla="*/ 2820145 w 3519543"/>
              <a:gd name="connsiteY9" fmla="*/ 1608668 h 3217160"/>
              <a:gd name="connsiteX10" fmla="*/ 3334495 w 3519543"/>
              <a:gd name="connsiteY10" fmla="*/ 1684868 h 3217160"/>
              <a:gd name="connsiteX11" fmla="*/ 3515471 w 3519543"/>
              <a:gd name="connsiteY11" fmla="*/ 1965855 h 3217160"/>
              <a:gd name="connsiteX12" fmla="*/ 3367831 w 3519543"/>
              <a:gd name="connsiteY12" fmla="*/ 2150005 h 3217160"/>
              <a:gd name="connsiteX13" fmla="*/ 2715372 w 3519543"/>
              <a:gd name="connsiteY13" fmla="*/ 2075393 h 3217160"/>
              <a:gd name="connsiteX14" fmla="*/ 3467847 w 3519543"/>
              <a:gd name="connsiteY14" fmla="*/ 3013605 h 3217160"/>
              <a:gd name="connsiteX15" fmla="*/ 2496297 w 3519543"/>
              <a:gd name="connsiteY15" fmla="*/ 2375429 h 3217160"/>
              <a:gd name="connsiteX16" fmla="*/ 2353422 w 3519543"/>
              <a:gd name="connsiteY16" fmla="*/ 2708804 h 3217160"/>
              <a:gd name="connsiteX17" fmla="*/ 1739056 w 3519543"/>
              <a:gd name="connsiteY17" fmla="*/ 2918355 h 3217160"/>
              <a:gd name="connsiteX18" fmla="*/ 1619997 w 3519543"/>
              <a:gd name="connsiteY18" fmla="*/ 2432579 h 3217160"/>
              <a:gd name="connsiteX19" fmla="*/ 848472 w 3519543"/>
              <a:gd name="connsiteY19" fmla="*/ 2842154 h 3217160"/>
              <a:gd name="connsiteX20" fmla="*/ 1315197 w 3519543"/>
              <a:gd name="connsiteY20" fmla="*/ 2051579 h 3217160"/>
              <a:gd name="connsiteX21" fmla="*/ 743 w 3519543"/>
              <a:gd name="connsiteY21" fmla="*/ 1778530 h 3217160"/>
              <a:gd name="connsiteX0" fmla="*/ 743 w 3519543"/>
              <a:gd name="connsiteY0" fmla="*/ 1778530 h 3217160"/>
              <a:gd name="connsiteX1" fmla="*/ 1524744 w 3519543"/>
              <a:gd name="connsiteY1" fmla="*/ 1029231 h 3217160"/>
              <a:gd name="connsiteX2" fmla="*/ 1067544 w 3519543"/>
              <a:gd name="connsiteY2" fmla="*/ 114830 h 3217160"/>
              <a:gd name="connsiteX3" fmla="*/ 1829544 w 3519543"/>
              <a:gd name="connsiteY3" fmla="*/ 813331 h 3217160"/>
              <a:gd name="connsiteX4" fmla="*/ 1974006 w 3519543"/>
              <a:gd name="connsiteY4" fmla="*/ 191030 h 3217160"/>
              <a:gd name="connsiteX5" fmla="*/ 2235944 w 3519543"/>
              <a:gd name="connsiteY5" fmla="*/ 826030 h 3217160"/>
              <a:gd name="connsiteX6" fmla="*/ 3099543 w 3519543"/>
              <a:gd name="connsiteY6" fmla="*/ 114830 h 3217160"/>
              <a:gd name="connsiteX7" fmla="*/ 2607418 w 3519543"/>
              <a:gd name="connsiteY7" fmla="*/ 1141942 h 3217160"/>
              <a:gd name="connsiteX8" fmla="*/ 3058270 w 3519543"/>
              <a:gd name="connsiteY8" fmla="*/ 1205443 h 3217160"/>
              <a:gd name="connsiteX9" fmla="*/ 2820145 w 3519543"/>
              <a:gd name="connsiteY9" fmla="*/ 1608668 h 3217160"/>
              <a:gd name="connsiteX10" fmla="*/ 3334495 w 3519543"/>
              <a:gd name="connsiteY10" fmla="*/ 1684868 h 3217160"/>
              <a:gd name="connsiteX11" fmla="*/ 3515471 w 3519543"/>
              <a:gd name="connsiteY11" fmla="*/ 1965855 h 3217160"/>
              <a:gd name="connsiteX12" fmla="*/ 3367831 w 3519543"/>
              <a:gd name="connsiteY12" fmla="*/ 2150005 h 3217160"/>
              <a:gd name="connsiteX13" fmla="*/ 2715372 w 3519543"/>
              <a:gd name="connsiteY13" fmla="*/ 2075393 h 3217160"/>
              <a:gd name="connsiteX14" fmla="*/ 3467847 w 3519543"/>
              <a:gd name="connsiteY14" fmla="*/ 3013605 h 3217160"/>
              <a:gd name="connsiteX15" fmla="*/ 2496297 w 3519543"/>
              <a:gd name="connsiteY15" fmla="*/ 2375429 h 3217160"/>
              <a:gd name="connsiteX16" fmla="*/ 2353422 w 3519543"/>
              <a:gd name="connsiteY16" fmla="*/ 2708804 h 3217160"/>
              <a:gd name="connsiteX17" fmla="*/ 1739056 w 3519543"/>
              <a:gd name="connsiteY17" fmla="*/ 2918355 h 3217160"/>
              <a:gd name="connsiteX18" fmla="*/ 1619997 w 3519543"/>
              <a:gd name="connsiteY18" fmla="*/ 2432579 h 3217160"/>
              <a:gd name="connsiteX19" fmla="*/ 848472 w 3519543"/>
              <a:gd name="connsiteY19" fmla="*/ 2842154 h 3217160"/>
              <a:gd name="connsiteX20" fmla="*/ 1315197 w 3519543"/>
              <a:gd name="connsiteY20" fmla="*/ 2051579 h 3217160"/>
              <a:gd name="connsiteX21" fmla="*/ 743 w 3519543"/>
              <a:gd name="connsiteY21" fmla="*/ 1778530 h 3217160"/>
              <a:gd name="connsiteX0" fmla="*/ 918 w 3519718"/>
              <a:gd name="connsiteY0" fmla="*/ 1778530 h 3217160"/>
              <a:gd name="connsiteX1" fmla="*/ 1524919 w 3519718"/>
              <a:gd name="connsiteY1" fmla="*/ 1029231 h 3217160"/>
              <a:gd name="connsiteX2" fmla="*/ 1067719 w 3519718"/>
              <a:gd name="connsiteY2" fmla="*/ 114830 h 3217160"/>
              <a:gd name="connsiteX3" fmla="*/ 1829719 w 3519718"/>
              <a:gd name="connsiteY3" fmla="*/ 813331 h 3217160"/>
              <a:gd name="connsiteX4" fmla="*/ 1974181 w 3519718"/>
              <a:gd name="connsiteY4" fmla="*/ 191030 h 3217160"/>
              <a:gd name="connsiteX5" fmla="*/ 2236119 w 3519718"/>
              <a:gd name="connsiteY5" fmla="*/ 826030 h 3217160"/>
              <a:gd name="connsiteX6" fmla="*/ 3099718 w 3519718"/>
              <a:gd name="connsiteY6" fmla="*/ 114830 h 3217160"/>
              <a:gd name="connsiteX7" fmla="*/ 2607593 w 3519718"/>
              <a:gd name="connsiteY7" fmla="*/ 1141942 h 3217160"/>
              <a:gd name="connsiteX8" fmla="*/ 3058445 w 3519718"/>
              <a:gd name="connsiteY8" fmla="*/ 1205443 h 3217160"/>
              <a:gd name="connsiteX9" fmla="*/ 2820320 w 3519718"/>
              <a:gd name="connsiteY9" fmla="*/ 1608668 h 3217160"/>
              <a:gd name="connsiteX10" fmla="*/ 3334670 w 3519718"/>
              <a:gd name="connsiteY10" fmla="*/ 1684868 h 3217160"/>
              <a:gd name="connsiteX11" fmla="*/ 3515646 w 3519718"/>
              <a:gd name="connsiteY11" fmla="*/ 1965855 h 3217160"/>
              <a:gd name="connsiteX12" fmla="*/ 3368006 w 3519718"/>
              <a:gd name="connsiteY12" fmla="*/ 2150005 h 3217160"/>
              <a:gd name="connsiteX13" fmla="*/ 2715547 w 3519718"/>
              <a:gd name="connsiteY13" fmla="*/ 2075393 h 3217160"/>
              <a:gd name="connsiteX14" fmla="*/ 3468022 w 3519718"/>
              <a:gd name="connsiteY14" fmla="*/ 3013605 h 3217160"/>
              <a:gd name="connsiteX15" fmla="*/ 2496472 w 3519718"/>
              <a:gd name="connsiteY15" fmla="*/ 2375429 h 3217160"/>
              <a:gd name="connsiteX16" fmla="*/ 2353597 w 3519718"/>
              <a:gd name="connsiteY16" fmla="*/ 2708804 h 3217160"/>
              <a:gd name="connsiteX17" fmla="*/ 1739231 w 3519718"/>
              <a:gd name="connsiteY17" fmla="*/ 2918355 h 3217160"/>
              <a:gd name="connsiteX18" fmla="*/ 1620172 w 3519718"/>
              <a:gd name="connsiteY18" fmla="*/ 2432579 h 3217160"/>
              <a:gd name="connsiteX19" fmla="*/ 848647 w 3519718"/>
              <a:gd name="connsiteY19" fmla="*/ 2842154 h 3217160"/>
              <a:gd name="connsiteX20" fmla="*/ 1315372 w 3519718"/>
              <a:gd name="connsiteY20" fmla="*/ 2051579 h 3217160"/>
              <a:gd name="connsiteX21" fmla="*/ 918 w 3519718"/>
              <a:gd name="connsiteY21" fmla="*/ 1778530 h 3217160"/>
              <a:gd name="connsiteX0" fmla="*/ 1049 w 3396024"/>
              <a:gd name="connsiteY0" fmla="*/ 1368955 h 3217160"/>
              <a:gd name="connsiteX1" fmla="*/ 1401225 w 3396024"/>
              <a:gd name="connsiteY1" fmla="*/ 1029231 h 3217160"/>
              <a:gd name="connsiteX2" fmla="*/ 944025 w 3396024"/>
              <a:gd name="connsiteY2" fmla="*/ 114830 h 3217160"/>
              <a:gd name="connsiteX3" fmla="*/ 1706025 w 3396024"/>
              <a:gd name="connsiteY3" fmla="*/ 813331 h 3217160"/>
              <a:gd name="connsiteX4" fmla="*/ 1850487 w 3396024"/>
              <a:gd name="connsiteY4" fmla="*/ 191030 h 3217160"/>
              <a:gd name="connsiteX5" fmla="*/ 2112425 w 3396024"/>
              <a:gd name="connsiteY5" fmla="*/ 826030 h 3217160"/>
              <a:gd name="connsiteX6" fmla="*/ 2976024 w 3396024"/>
              <a:gd name="connsiteY6" fmla="*/ 114830 h 3217160"/>
              <a:gd name="connsiteX7" fmla="*/ 2483899 w 3396024"/>
              <a:gd name="connsiteY7" fmla="*/ 1141942 h 3217160"/>
              <a:gd name="connsiteX8" fmla="*/ 2934751 w 3396024"/>
              <a:gd name="connsiteY8" fmla="*/ 1205443 h 3217160"/>
              <a:gd name="connsiteX9" fmla="*/ 2696626 w 3396024"/>
              <a:gd name="connsiteY9" fmla="*/ 1608668 h 3217160"/>
              <a:gd name="connsiteX10" fmla="*/ 3210976 w 3396024"/>
              <a:gd name="connsiteY10" fmla="*/ 1684868 h 3217160"/>
              <a:gd name="connsiteX11" fmla="*/ 3391952 w 3396024"/>
              <a:gd name="connsiteY11" fmla="*/ 1965855 h 3217160"/>
              <a:gd name="connsiteX12" fmla="*/ 3244312 w 3396024"/>
              <a:gd name="connsiteY12" fmla="*/ 2150005 h 3217160"/>
              <a:gd name="connsiteX13" fmla="*/ 2591853 w 3396024"/>
              <a:gd name="connsiteY13" fmla="*/ 2075393 h 3217160"/>
              <a:gd name="connsiteX14" fmla="*/ 3344328 w 3396024"/>
              <a:gd name="connsiteY14" fmla="*/ 3013605 h 3217160"/>
              <a:gd name="connsiteX15" fmla="*/ 2372778 w 3396024"/>
              <a:gd name="connsiteY15" fmla="*/ 2375429 h 3217160"/>
              <a:gd name="connsiteX16" fmla="*/ 2229903 w 3396024"/>
              <a:gd name="connsiteY16" fmla="*/ 2708804 h 3217160"/>
              <a:gd name="connsiteX17" fmla="*/ 1615537 w 3396024"/>
              <a:gd name="connsiteY17" fmla="*/ 2918355 h 3217160"/>
              <a:gd name="connsiteX18" fmla="*/ 1496478 w 3396024"/>
              <a:gd name="connsiteY18" fmla="*/ 2432579 h 3217160"/>
              <a:gd name="connsiteX19" fmla="*/ 724953 w 3396024"/>
              <a:gd name="connsiteY19" fmla="*/ 2842154 h 3217160"/>
              <a:gd name="connsiteX20" fmla="*/ 1191678 w 3396024"/>
              <a:gd name="connsiteY20" fmla="*/ 2051579 h 3217160"/>
              <a:gd name="connsiteX21" fmla="*/ 1049 w 3396024"/>
              <a:gd name="connsiteY21" fmla="*/ 1368955 h 3217160"/>
              <a:gd name="connsiteX0" fmla="*/ 25225 w 3420200"/>
              <a:gd name="connsiteY0" fmla="*/ 1368955 h 3217160"/>
              <a:gd name="connsiteX1" fmla="*/ 1425401 w 3420200"/>
              <a:gd name="connsiteY1" fmla="*/ 1029231 h 3217160"/>
              <a:gd name="connsiteX2" fmla="*/ 968201 w 3420200"/>
              <a:gd name="connsiteY2" fmla="*/ 114830 h 3217160"/>
              <a:gd name="connsiteX3" fmla="*/ 1730201 w 3420200"/>
              <a:gd name="connsiteY3" fmla="*/ 813331 h 3217160"/>
              <a:gd name="connsiteX4" fmla="*/ 1874663 w 3420200"/>
              <a:gd name="connsiteY4" fmla="*/ 191030 h 3217160"/>
              <a:gd name="connsiteX5" fmla="*/ 2136601 w 3420200"/>
              <a:gd name="connsiteY5" fmla="*/ 826030 h 3217160"/>
              <a:gd name="connsiteX6" fmla="*/ 3000200 w 3420200"/>
              <a:gd name="connsiteY6" fmla="*/ 114830 h 3217160"/>
              <a:gd name="connsiteX7" fmla="*/ 2508075 w 3420200"/>
              <a:gd name="connsiteY7" fmla="*/ 1141942 h 3217160"/>
              <a:gd name="connsiteX8" fmla="*/ 2958927 w 3420200"/>
              <a:gd name="connsiteY8" fmla="*/ 1205443 h 3217160"/>
              <a:gd name="connsiteX9" fmla="*/ 2720802 w 3420200"/>
              <a:gd name="connsiteY9" fmla="*/ 1608668 h 3217160"/>
              <a:gd name="connsiteX10" fmla="*/ 3235152 w 3420200"/>
              <a:gd name="connsiteY10" fmla="*/ 1684868 h 3217160"/>
              <a:gd name="connsiteX11" fmla="*/ 3416128 w 3420200"/>
              <a:gd name="connsiteY11" fmla="*/ 1965855 h 3217160"/>
              <a:gd name="connsiteX12" fmla="*/ 3268488 w 3420200"/>
              <a:gd name="connsiteY12" fmla="*/ 2150005 h 3217160"/>
              <a:gd name="connsiteX13" fmla="*/ 2616029 w 3420200"/>
              <a:gd name="connsiteY13" fmla="*/ 2075393 h 3217160"/>
              <a:gd name="connsiteX14" fmla="*/ 3368504 w 3420200"/>
              <a:gd name="connsiteY14" fmla="*/ 3013605 h 3217160"/>
              <a:gd name="connsiteX15" fmla="*/ 2396954 w 3420200"/>
              <a:gd name="connsiteY15" fmla="*/ 2375429 h 3217160"/>
              <a:gd name="connsiteX16" fmla="*/ 2254079 w 3420200"/>
              <a:gd name="connsiteY16" fmla="*/ 2708804 h 3217160"/>
              <a:gd name="connsiteX17" fmla="*/ 1639713 w 3420200"/>
              <a:gd name="connsiteY17" fmla="*/ 2918355 h 3217160"/>
              <a:gd name="connsiteX18" fmla="*/ 1520654 w 3420200"/>
              <a:gd name="connsiteY18" fmla="*/ 2432579 h 3217160"/>
              <a:gd name="connsiteX19" fmla="*/ 749129 w 3420200"/>
              <a:gd name="connsiteY19" fmla="*/ 2842154 h 3217160"/>
              <a:gd name="connsiteX20" fmla="*/ 1215854 w 3420200"/>
              <a:gd name="connsiteY20" fmla="*/ 2051579 h 3217160"/>
              <a:gd name="connsiteX21" fmla="*/ 25225 w 3420200"/>
              <a:gd name="connsiteY21" fmla="*/ 1368955 h 3217160"/>
              <a:gd name="connsiteX0" fmla="*/ 4277 w 3399252"/>
              <a:gd name="connsiteY0" fmla="*/ 1368955 h 3217160"/>
              <a:gd name="connsiteX1" fmla="*/ 1404453 w 3399252"/>
              <a:gd name="connsiteY1" fmla="*/ 1029231 h 3217160"/>
              <a:gd name="connsiteX2" fmla="*/ 947253 w 3399252"/>
              <a:gd name="connsiteY2" fmla="*/ 114830 h 3217160"/>
              <a:gd name="connsiteX3" fmla="*/ 1709253 w 3399252"/>
              <a:gd name="connsiteY3" fmla="*/ 813331 h 3217160"/>
              <a:gd name="connsiteX4" fmla="*/ 1853715 w 3399252"/>
              <a:gd name="connsiteY4" fmla="*/ 191030 h 3217160"/>
              <a:gd name="connsiteX5" fmla="*/ 2115653 w 3399252"/>
              <a:gd name="connsiteY5" fmla="*/ 826030 h 3217160"/>
              <a:gd name="connsiteX6" fmla="*/ 2979252 w 3399252"/>
              <a:gd name="connsiteY6" fmla="*/ 114830 h 3217160"/>
              <a:gd name="connsiteX7" fmla="*/ 2487127 w 3399252"/>
              <a:gd name="connsiteY7" fmla="*/ 1141942 h 3217160"/>
              <a:gd name="connsiteX8" fmla="*/ 2937979 w 3399252"/>
              <a:gd name="connsiteY8" fmla="*/ 1205443 h 3217160"/>
              <a:gd name="connsiteX9" fmla="*/ 2699854 w 3399252"/>
              <a:gd name="connsiteY9" fmla="*/ 1608668 h 3217160"/>
              <a:gd name="connsiteX10" fmla="*/ 3214204 w 3399252"/>
              <a:gd name="connsiteY10" fmla="*/ 1684868 h 3217160"/>
              <a:gd name="connsiteX11" fmla="*/ 3395180 w 3399252"/>
              <a:gd name="connsiteY11" fmla="*/ 1965855 h 3217160"/>
              <a:gd name="connsiteX12" fmla="*/ 3247540 w 3399252"/>
              <a:gd name="connsiteY12" fmla="*/ 2150005 h 3217160"/>
              <a:gd name="connsiteX13" fmla="*/ 2595081 w 3399252"/>
              <a:gd name="connsiteY13" fmla="*/ 2075393 h 3217160"/>
              <a:gd name="connsiteX14" fmla="*/ 3347556 w 3399252"/>
              <a:gd name="connsiteY14" fmla="*/ 3013605 h 3217160"/>
              <a:gd name="connsiteX15" fmla="*/ 2376006 w 3399252"/>
              <a:gd name="connsiteY15" fmla="*/ 2375429 h 3217160"/>
              <a:gd name="connsiteX16" fmla="*/ 2233131 w 3399252"/>
              <a:gd name="connsiteY16" fmla="*/ 2708804 h 3217160"/>
              <a:gd name="connsiteX17" fmla="*/ 1618765 w 3399252"/>
              <a:gd name="connsiteY17" fmla="*/ 2918355 h 3217160"/>
              <a:gd name="connsiteX18" fmla="*/ 1499706 w 3399252"/>
              <a:gd name="connsiteY18" fmla="*/ 2432579 h 3217160"/>
              <a:gd name="connsiteX19" fmla="*/ 728181 w 3399252"/>
              <a:gd name="connsiteY19" fmla="*/ 2842154 h 3217160"/>
              <a:gd name="connsiteX20" fmla="*/ 1194906 w 3399252"/>
              <a:gd name="connsiteY20" fmla="*/ 2051579 h 3217160"/>
              <a:gd name="connsiteX21" fmla="*/ 975831 w 3399252"/>
              <a:gd name="connsiteY21" fmla="*/ 1708679 h 3217160"/>
              <a:gd name="connsiteX22" fmla="*/ 4277 w 3399252"/>
              <a:gd name="connsiteY22" fmla="*/ 1368955 h 3217160"/>
              <a:gd name="connsiteX0" fmla="*/ 10890 w 3405865"/>
              <a:gd name="connsiteY0" fmla="*/ 1368955 h 3217160"/>
              <a:gd name="connsiteX1" fmla="*/ 1411066 w 3405865"/>
              <a:gd name="connsiteY1" fmla="*/ 1029231 h 3217160"/>
              <a:gd name="connsiteX2" fmla="*/ 953866 w 3405865"/>
              <a:gd name="connsiteY2" fmla="*/ 114830 h 3217160"/>
              <a:gd name="connsiteX3" fmla="*/ 1715866 w 3405865"/>
              <a:gd name="connsiteY3" fmla="*/ 813331 h 3217160"/>
              <a:gd name="connsiteX4" fmla="*/ 1860328 w 3405865"/>
              <a:gd name="connsiteY4" fmla="*/ 191030 h 3217160"/>
              <a:gd name="connsiteX5" fmla="*/ 2122266 w 3405865"/>
              <a:gd name="connsiteY5" fmla="*/ 826030 h 3217160"/>
              <a:gd name="connsiteX6" fmla="*/ 2985865 w 3405865"/>
              <a:gd name="connsiteY6" fmla="*/ 114830 h 3217160"/>
              <a:gd name="connsiteX7" fmla="*/ 2493740 w 3405865"/>
              <a:gd name="connsiteY7" fmla="*/ 1141942 h 3217160"/>
              <a:gd name="connsiteX8" fmla="*/ 2944592 w 3405865"/>
              <a:gd name="connsiteY8" fmla="*/ 1205443 h 3217160"/>
              <a:gd name="connsiteX9" fmla="*/ 2706467 w 3405865"/>
              <a:gd name="connsiteY9" fmla="*/ 1608668 h 3217160"/>
              <a:gd name="connsiteX10" fmla="*/ 3220817 w 3405865"/>
              <a:gd name="connsiteY10" fmla="*/ 1684868 h 3217160"/>
              <a:gd name="connsiteX11" fmla="*/ 3401793 w 3405865"/>
              <a:gd name="connsiteY11" fmla="*/ 1965855 h 3217160"/>
              <a:gd name="connsiteX12" fmla="*/ 3254153 w 3405865"/>
              <a:gd name="connsiteY12" fmla="*/ 2150005 h 3217160"/>
              <a:gd name="connsiteX13" fmla="*/ 2601694 w 3405865"/>
              <a:gd name="connsiteY13" fmla="*/ 2075393 h 3217160"/>
              <a:gd name="connsiteX14" fmla="*/ 3354169 w 3405865"/>
              <a:gd name="connsiteY14" fmla="*/ 3013605 h 3217160"/>
              <a:gd name="connsiteX15" fmla="*/ 2382619 w 3405865"/>
              <a:gd name="connsiteY15" fmla="*/ 2375429 h 3217160"/>
              <a:gd name="connsiteX16" fmla="*/ 2239744 w 3405865"/>
              <a:gd name="connsiteY16" fmla="*/ 2708804 h 3217160"/>
              <a:gd name="connsiteX17" fmla="*/ 1625378 w 3405865"/>
              <a:gd name="connsiteY17" fmla="*/ 2918355 h 3217160"/>
              <a:gd name="connsiteX18" fmla="*/ 1506319 w 3405865"/>
              <a:gd name="connsiteY18" fmla="*/ 2432579 h 3217160"/>
              <a:gd name="connsiteX19" fmla="*/ 734794 w 3405865"/>
              <a:gd name="connsiteY19" fmla="*/ 2842154 h 3217160"/>
              <a:gd name="connsiteX20" fmla="*/ 1201519 w 3405865"/>
              <a:gd name="connsiteY20" fmla="*/ 2051579 h 3217160"/>
              <a:gd name="connsiteX21" fmla="*/ 982444 w 3405865"/>
              <a:gd name="connsiteY21" fmla="*/ 1708679 h 3217160"/>
              <a:gd name="connsiteX22" fmla="*/ 10890 w 3405865"/>
              <a:gd name="connsiteY22" fmla="*/ 1368955 h 3217160"/>
              <a:gd name="connsiteX0" fmla="*/ 10788 w 3405763"/>
              <a:gd name="connsiteY0" fmla="*/ 1368955 h 3217160"/>
              <a:gd name="connsiteX1" fmla="*/ 1410964 w 3405763"/>
              <a:gd name="connsiteY1" fmla="*/ 1029231 h 3217160"/>
              <a:gd name="connsiteX2" fmla="*/ 953764 w 3405763"/>
              <a:gd name="connsiteY2" fmla="*/ 114830 h 3217160"/>
              <a:gd name="connsiteX3" fmla="*/ 1715764 w 3405763"/>
              <a:gd name="connsiteY3" fmla="*/ 813331 h 3217160"/>
              <a:gd name="connsiteX4" fmla="*/ 1860226 w 3405763"/>
              <a:gd name="connsiteY4" fmla="*/ 191030 h 3217160"/>
              <a:gd name="connsiteX5" fmla="*/ 2122164 w 3405763"/>
              <a:gd name="connsiteY5" fmla="*/ 826030 h 3217160"/>
              <a:gd name="connsiteX6" fmla="*/ 2985763 w 3405763"/>
              <a:gd name="connsiteY6" fmla="*/ 114830 h 3217160"/>
              <a:gd name="connsiteX7" fmla="*/ 2493638 w 3405763"/>
              <a:gd name="connsiteY7" fmla="*/ 1141942 h 3217160"/>
              <a:gd name="connsiteX8" fmla="*/ 2944490 w 3405763"/>
              <a:gd name="connsiteY8" fmla="*/ 1205443 h 3217160"/>
              <a:gd name="connsiteX9" fmla="*/ 2706365 w 3405763"/>
              <a:gd name="connsiteY9" fmla="*/ 1608668 h 3217160"/>
              <a:gd name="connsiteX10" fmla="*/ 3220715 w 3405763"/>
              <a:gd name="connsiteY10" fmla="*/ 1684868 h 3217160"/>
              <a:gd name="connsiteX11" fmla="*/ 3401691 w 3405763"/>
              <a:gd name="connsiteY11" fmla="*/ 1965855 h 3217160"/>
              <a:gd name="connsiteX12" fmla="*/ 3254051 w 3405763"/>
              <a:gd name="connsiteY12" fmla="*/ 2150005 h 3217160"/>
              <a:gd name="connsiteX13" fmla="*/ 2601592 w 3405763"/>
              <a:gd name="connsiteY13" fmla="*/ 2075393 h 3217160"/>
              <a:gd name="connsiteX14" fmla="*/ 3354067 w 3405763"/>
              <a:gd name="connsiteY14" fmla="*/ 3013605 h 3217160"/>
              <a:gd name="connsiteX15" fmla="*/ 2382517 w 3405763"/>
              <a:gd name="connsiteY15" fmla="*/ 2375429 h 3217160"/>
              <a:gd name="connsiteX16" fmla="*/ 2239642 w 3405763"/>
              <a:gd name="connsiteY16" fmla="*/ 2708804 h 3217160"/>
              <a:gd name="connsiteX17" fmla="*/ 1625276 w 3405763"/>
              <a:gd name="connsiteY17" fmla="*/ 2918355 h 3217160"/>
              <a:gd name="connsiteX18" fmla="*/ 1506217 w 3405763"/>
              <a:gd name="connsiteY18" fmla="*/ 2432579 h 3217160"/>
              <a:gd name="connsiteX19" fmla="*/ 734692 w 3405763"/>
              <a:gd name="connsiteY19" fmla="*/ 2842154 h 3217160"/>
              <a:gd name="connsiteX20" fmla="*/ 1201417 w 3405763"/>
              <a:gd name="connsiteY20" fmla="*/ 2051579 h 3217160"/>
              <a:gd name="connsiteX21" fmla="*/ 982342 w 3405763"/>
              <a:gd name="connsiteY21" fmla="*/ 1708679 h 3217160"/>
              <a:gd name="connsiteX22" fmla="*/ 10788 w 3405763"/>
              <a:gd name="connsiteY22" fmla="*/ 1368955 h 3217160"/>
              <a:gd name="connsiteX0" fmla="*/ 10788 w 3405763"/>
              <a:gd name="connsiteY0" fmla="*/ 1368955 h 3217160"/>
              <a:gd name="connsiteX1" fmla="*/ 1410964 w 3405763"/>
              <a:gd name="connsiteY1" fmla="*/ 1029231 h 3217160"/>
              <a:gd name="connsiteX2" fmla="*/ 953764 w 3405763"/>
              <a:gd name="connsiteY2" fmla="*/ 114830 h 3217160"/>
              <a:gd name="connsiteX3" fmla="*/ 1715764 w 3405763"/>
              <a:gd name="connsiteY3" fmla="*/ 813331 h 3217160"/>
              <a:gd name="connsiteX4" fmla="*/ 1860226 w 3405763"/>
              <a:gd name="connsiteY4" fmla="*/ 191030 h 3217160"/>
              <a:gd name="connsiteX5" fmla="*/ 2122164 w 3405763"/>
              <a:gd name="connsiteY5" fmla="*/ 826030 h 3217160"/>
              <a:gd name="connsiteX6" fmla="*/ 2985763 w 3405763"/>
              <a:gd name="connsiteY6" fmla="*/ 114830 h 3217160"/>
              <a:gd name="connsiteX7" fmla="*/ 2493638 w 3405763"/>
              <a:gd name="connsiteY7" fmla="*/ 1141942 h 3217160"/>
              <a:gd name="connsiteX8" fmla="*/ 2944490 w 3405763"/>
              <a:gd name="connsiteY8" fmla="*/ 1205443 h 3217160"/>
              <a:gd name="connsiteX9" fmla="*/ 2706365 w 3405763"/>
              <a:gd name="connsiteY9" fmla="*/ 1608668 h 3217160"/>
              <a:gd name="connsiteX10" fmla="*/ 3220715 w 3405763"/>
              <a:gd name="connsiteY10" fmla="*/ 1684868 h 3217160"/>
              <a:gd name="connsiteX11" fmla="*/ 3401691 w 3405763"/>
              <a:gd name="connsiteY11" fmla="*/ 1965855 h 3217160"/>
              <a:gd name="connsiteX12" fmla="*/ 3254051 w 3405763"/>
              <a:gd name="connsiteY12" fmla="*/ 2150005 h 3217160"/>
              <a:gd name="connsiteX13" fmla="*/ 2601592 w 3405763"/>
              <a:gd name="connsiteY13" fmla="*/ 2075393 h 3217160"/>
              <a:gd name="connsiteX14" fmla="*/ 3354067 w 3405763"/>
              <a:gd name="connsiteY14" fmla="*/ 3013605 h 3217160"/>
              <a:gd name="connsiteX15" fmla="*/ 2382517 w 3405763"/>
              <a:gd name="connsiteY15" fmla="*/ 2375429 h 3217160"/>
              <a:gd name="connsiteX16" fmla="*/ 2239642 w 3405763"/>
              <a:gd name="connsiteY16" fmla="*/ 2708804 h 3217160"/>
              <a:gd name="connsiteX17" fmla="*/ 1625276 w 3405763"/>
              <a:gd name="connsiteY17" fmla="*/ 2918355 h 3217160"/>
              <a:gd name="connsiteX18" fmla="*/ 1506217 w 3405763"/>
              <a:gd name="connsiteY18" fmla="*/ 2432579 h 3217160"/>
              <a:gd name="connsiteX19" fmla="*/ 734692 w 3405763"/>
              <a:gd name="connsiteY19" fmla="*/ 2842154 h 3217160"/>
              <a:gd name="connsiteX20" fmla="*/ 1201417 w 3405763"/>
              <a:gd name="connsiteY20" fmla="*/ 2051579 h 3217160"/>
              <a:gd name="connsiteX21" fmla="*/ 982342 w 3405763"/>
              <a:gd name="connsiteY21" fmla="*/ 1708679 h 3217160"/>
              <a:gd name="connsiteX22" fmla="*/ 10788 w 3405763"/>
              <a:gd name="connsiteY22" fmla="*/ 1368955 h 3217160"/>
              <a:gd name="connsiteX0" fmla="*/ 10788 w 3405763"/>
              <a:gd name="connsiteY0" fmla="*/ 1368955 h 3217160"/>
              <a:gd name="connsiteX1" fmla="*/ 1410964 w 3405763"/>
              <a:gd name="connsiteY1" fmla="*/ 1029231 h 3217160"/>
              <a:gd name="connsiteX2" fmla="*/ 953764 w 3405763"/>
              <a:gd name="connsiteY2" fmla="*/ 114830 h 3217160"/>
              <a:gd name="connsiteX3" fmla="*/ 1715764 w 3405763"/>
              <a:gd name="connsiteY3" fmla="*/ 813331 h 3217160"/>
              <a:gd name="connsiteX4" fmla="*/ 1860226 w 3405763"/>
              <a:gd name="connsiteY4" fmla="*/ 191030 h 3217160"/>
              <a:gd name="connsiteX5" fmla="*/ 2122164 w 3405763"/>
              <a:gd name="connsiteY5" fmla="*/ 826030 h 3217160"/>
              <a:gd name="connsiteX6" fmla="*/ 2985763 w 3405763"/>
              <a:gd name="connsiteY6" fmla="*/ 114830 h 3217160"/>
              <a:gd name="connsiteX7" fmla="*/ 2493638 w 3405763"/>
              <a:gd name="connsiteY7" fmla="*/ 1141942 h 3217160"/>
              <a:gd name="connsiteX8" fmla="*/ 2944490 w 3405763"/>
              <a:gd name="connsiteY8" fmla="*/ 1205443 h 3217160"/>
              <a:gd name="connsiteX9" fmla="*/ 2706365 w 3405763"/>
              <a:gd name="connsiteY9" fmla="*/ 1608668 h 3217160"/>
              <a:gd name="connsiteX10" fmla="*/ 3220715 w 3405763"/>
              <a:gd name="connsiteY10" fmla="*/ 1684868 h 3217160"/>
              <a:gd name="connsiteX11" fmla="*/ 3401691 w 3405763"/>
              <a:gd name="connsiteY11" fmla="*/ 1965855 h 3217160"/>
              <a:gd name="connsiteX12" fmla="*/ 3254051 w 3405763"/>
              <a:gd name="connsiteY12" fmla="*/ 2150005 h 3217160"/>
              <a:gd name="connsiteX13" fmla="*/ 2601592 w 3405763"/>
              <a:gd name="connsiteY13" fmla="*/ 2075393 h 3217160"/>
              <a:gd name="connsiteX14" fmla="*/ 3354067 w 3405763"/>
              <a:gd name="connsiteY14" fmla="*/ 3013605 h 3217160"/>
              <a:gd name="connsiteX15" fmla="*/ 2382517 w 3405763"/>
              <a:gd name="connsiteY15" fmla="*/ 2375429 h 3217160"/>
              <a:gd name="connsiteX16" fmla="*/ 2239642 w 3405763"/>
              <a:gd name="connsiteY16" fmla="*/ 2708804 h 3217160"/>
              <a:gd name="connsiteX17" fmla="*/ 1625276 w 3405763"/>
              <a:gd name="connsiteY17" fmla="*/ 2918355 h 3217160"/>
              <a:gd name="connsiteX18" fmla="*/ 1506217 w 3405763"/>
              <a:gd name="connsiteY18" fmla="*/ 2432579 h 3217160"/>
              <a:gd name="connsiteX19" fmla="*/ 734692 w 3405763"/>
              <a:gd name="connsiteY19" fmla="*/ 2842154 h 3217160"/>
              <a:gd name="connsiteX20" fmla="*/ 1201417 w 3405763"/>
              <a:gd name="connsiteY20" fmla="*/ 2051579 h 3217160"/>
              <a:gd name="connsiteX21" fmla="*/ 820418 w 3405763"/>
              <a:gd name="connsiteY21" fmla="*/ 2042054 h 3217160"/>
              <a:gd name="connsiteX22" fmla="*/ 982342 w 3405763"/>
              <a:gd name="connsiteY22" fmla="*/ 1708679 h 3217160"/>
              <a:gd name="connsiteX23" fmla="*/ 10788 w 3405763"/>
              <a:gd name="connsiteY23" fmla="*/ 1368955 h 3217160"/>
              <a:gd name="connsiteX0" fmla="*/ 10788 w 3405763"/>
              <a:gd name="connsiteY0" fmla="*/ 1368955 h 3217160"/>
              <a:gd name="connsiteX1" fmla="*/ 1410964 w 3405763"/>
              <a:gd name="connsiteY1" fmla="*/ 1029231 h 3217160"/>
              <a:gd name="connsiteX2" fmla="*/ 953764 w 3405763"/>
              <a:gd name="connsiteY2" fmla="*/ 114830 h 3217160"/>
              <a:gd name="connsiteX3" fmla="*/ 1715764 w 3405763"/>
              <a:gd name="connsiteY3" fmla="*/ 813331 h 3217160"/>
              <a:gd name="connsiteX4" fmla="*/ 1860226 w 3405763"/>
              <a:gd name="connsiteY4" fmla="*/ 191030 h 3217160"/>
              <a:gd name="connsiteX5" fmla="*/ 2122164 w 3405763"/>
              <a:gd name="connsiteY5" fmla="*/ 826030 h 3217160"/>
              <a:gd name="connsiteX6" fmla="*/ 2985763 w 3405763"/>
              <a:gd name="connsiteY6" fmla="*/ 114830 h 3217160"/>
              <a:gd name="connsiteX7" fmla="*/ 2493638 w 3405763"/>
              <a:gd name="connsiteY7" fmla="*/ 1141942 h 3217160"/>
              <a:gd name="connsiteX8" fmla="*/ 2944490 w 3405763"/>
              <a:gd name="connsiteY8" fmla="*/ 1205443 h 3217160"/>
              <a:gd name="connsiteX9" fmla="*/ 2706365 w 3405763"/>
              <a:gd name="connsiteY9" fmla="*/ 1608668 h 3217160"/>
              <a:gd name="connsiteX10" fmla="*/ 3220715 w 3405763"/>
              <a:gd name="connsiteY10" fmla="*/ 1684868 h 3217160"/>
              <a:gd name="connsiteX11" fmla="*/ 3401691 w 3405763"/>
              <a:gd name="connsiteY11" fmla="*/ 1965855 h 3217160"/>
              <a:gd name="connsiteX12" fmla="*/ 3254051 w 3405763"/>
              <a:gd name="connsiteY12" fmla="*/ 2150005 h 3217160"/>
              <a:gd name="connsiteX13" fmla="*/ 2601592 w 3405763"/>
              <a:gd name="connsiteY13" fmla="*/ 2075393 h 3217160"/>
              <a:gd name="connsiteX14" fmla="*/ 3354067 w 3405763"/>
              <a:gd name="connsiteY14" fmla="*/ 3013605 h 3217160"/>
              <a:gd name="connsiteX15" fmla="*/ 2382517 w 3405763"/>
              <a:gd name="connsiteY15" fmla="*/ 2375429 h 3217160"/>
              <a:gd name="connsiteX16" fmla="*/ 2239642 w 3405763"/>
              <a:gd name="connsiteY16" fmla="*/ 2708804 h 3217160"/>
              <a:gd name="connsiteX17" fmla="*/ 1625276 w 3405763"/>
              <a:gd name="connsiteY17" fmla="*/ 2918355 h 3217160"/>
              <a:gd name="connsiteX18" fmla="*/ 1506217 w 3405763"/>
              <a:gd name="connsiteY18" fmla="*/ 2432579 h 3217160"/>
              <a:gd name="connsiteX19" fmla="*/ 734692 w 3405763"/>
              <a:gd name="connsiteY19" fmla="*/ 2842154 h 3217160"/>
              <a:gd name="connsiteX20" fmla="*/ 1201417 w 3405763"/>
              <a:gd name="connsiteY20" fmla="*/ 2051579 h 3217160"/>
              <a:gd name="connsiteX21" fmla="*/ 820418 w 3405763"/>
              <a:gd name="connsiteY21" fmla="*/ 2042054 h 3217160"/>
              <a:gd name="connsiteX22" fmla="*/ 982342 w 3405763"/>
              <a:gd name="connsiteY22" fmla="*/ 1708679 h 3217160"/>
              <a:gd name="connsiteX23" fmla="*/ 10788 w 3405763"/>
              <a:gd name="connsiteY23" fmla="*/ 1368955 h 3217160"/>
              <a:gd name="connsiteX0" fmla="*/ 10788 w 3405763"/>
              <a:gd name="connsiteY0" fmla="*/ 1368955 h 3217160"/>
              <a:gd name="connsiteX1" fmla="*/ 1410964 w 3405763"/>
              <a:gd name="connsiteY1" fmla="*/ 1029231 h 3217160"/>
              <a:gd name="connsiteX2" fmla="*/ 953764 w 3405763"/>
              <a:gd name="connsiteY2" fmla="*/ 114830 h 3217160"/>
              <a:gd name="connsiteX3" fmla="*/ 1715764 w 3405763"/>
              <a:gd name="connsiteY3" fmla="*/ 813331 h 3217160"/>
              <a:gd name="connsiteX4" fmla="*/ 1860226 w 3405763"/>
              <a:gd name="connsiteY4" fmla="*/ 191030 h 3217160"/>
              <a:gd name="connsiteX5" fmla="*/ 2122164 w 3405763"/>
              <a:gd name="connsiteY5" fmla="*/ 826030 h 3217160"/>
              <a:gd name="connsiteX6" fmla="*/ 2985763 w 3405763"/>
              <a:gd name="connsiteY6" fmla="*/ 114830 h 3217160"/>
              <a:gd name="connsiteX7" fmla="*/ 2493638 w 3405763"/>
              <a:gd name="connsiteY7" fmla="*/ 1141942 h 3217160"/>
              <a:gd name="connsiteX8" fmla="*/ 2944490 w 3405763"/>
              <a:gd name="connsiteY8" fmla="*/ 1205443 h 3217160"/>
              <a:gd name="connsiteX9" fmla="*/ 2706365 w 3405763"/>
              <a:gd name="connsiteY9" fmla="*/ 1608668 h 3217160"/>
              <a:gd name="connsiteX10" fmla="*/ 3220715 w 3405763"/>
              <a:gd name="connsiteY10" fmla="*/ 1684868 h 3217160"/>
              <a:gd name="connsiteX11" fmla="*/ 3401691 w 3405763"/>
              <a:gd name="connsiteY11" fmla="*/ 1965855 h 3217160"/>
              <a:gd name="connsiteX12" fmla="*/ 3254051 w 3405763"/>
              <a:gd name="connsiteY12" fmla="*/ 2150005 h 3217160"/>
              <a:gd name="connsiteX13" fmla="*/ 2601592 w 3405763"/>
              <a:gd name="connsiteY13" fmla="*/ 2075393 h 3217160"/>
              <a:gd name="connsiteX14" fmla="*/ 3354067 w 3405763"/>
              <a:gd name="connsiteY14" fmla="*/ 3013605 h 3217160"/>
              <a:gd name="connsiteX15" fmla="*/ 2382517 w 3405763"/>
              <a:gd name="connsiteY15" fmla="*/ 2375429 h 3217160"/>
              <a:gd name="connsiteX16" fmla="*/ 2239642 w 3405763"/>
              <a:gd name="connsiteY16" fmla="*/ 2708804 h 3217160"/>
              <a:gd name="connsiteX17" fmla="*/ 1625276 w 3405763"/>
              <a:gd name="connsiteY17" fmla="*/ 2918355 h 3217160"/>
              <a:gd name="connsiteX18" fmla="*/ 1506217 w 3405763"/>
              <a:gd name="connsiteY18" fmla="*/ 2432579 h 3217160"/>
              <a:gd name="connsiteX19" fmla="*/ 734692 w 3405763"/>
              <a:gd name="connsiteY19" fmla="*/ 2842154 h 3217160"/>
              <a:gd name="connsiteX20" fmla="*/ 1201417 w 3405763"/>
              <a:gd name="connsiteY20" fmla="*/ 2051579 h 3217160"/>
              <a:gd name="connsiteX21" fmla="*/ 820418 w 3405763"/>
              <a:gd name="connsiteY21" fmla="*/ 2042054 h 3217160"/>
              <a:gd name="connsiteX22" fmla="*/ 982342 w 3405763"/>
              <a:gd name="connsiteY22" fmla="*/ 1708679 h 3217160"/>
              <a:gd name="connsiteX23" fmla="*/ 10788 w 3405763"/>
              <a:gd name="connsiteY23" fmla="*/ 1368955 h 3217160"/>
              <a:gd name="connsiteX0" fmla="*/ 5340 w 3400315"/>
              <a:gd name="connsiteY0" fmla="*/ 1368955 h 3217160"/>
              <a:gd name="connsiteX1" fmla="*/ 1405516 w 3400315"/>
              <a:gd name="connsiteY1" fmla="*/ 1029231 h 3217160"/>
              <a:gd name="connsiteX2" fmla="*/ 948316 w 3400315"/>
              <a:gd name="connsiteY2" fmla="*/ 114830 h 3217160"/>
              <a:gd name="connsiteX3" fmla="*/ 1710316 w 3400315"/>
              <a:gd name="connsiteY3" fmla="*/ 813331 h 3217160"/>
              <a:gd name="connsiteX4" fmla="*/ 1854778 w 3400315"/>
              <a:gd name="connsiteY4" fmla="*/ 191030 h 3217160"/>
              <a:gd name="connsiteX5" fmla="*/ 2116716 w 3400315"/>
              <a:gd name="connsiteY5" fmla="*/ 826030 h 3217160"/>
              <a:gd name="connsiteX6" fmla="*/ 2980315 w 3400315"/>
              <a:gd name="connsiteY6" fmla="*/ 114830 h 3217160"/>
              <a:gd name="connsiteX7" fmla="*/ 2488190 w 3400315"/>
              <a:gd name="connsiteY7" fmla="*/ 1141942 h 3217160"/>
              <a:gd name="connsiteX8" fmla="*/ 2939042 w 3400315"/>
              <a:gd name="connsiteY8" fmla="*/ 1205443 h 3217160"/>
              <a:gd name="connsiteX9" fmla="*/ 2700917 w 3400315"/>
              <a:gd name="connsiteY9" fmla="*/ 1608668 h 3217160"/>
              <a:gd name="connsiteX10" fmla="*/ 3215267 w 3400315"/>
              <a:gd name="connsiteY10" fmla="*/ 1684868 h 3217160"/>
              <a:gd name="connsiteX11" fmla="*/ 3396243 w 3400315"/>
              <a:gd name="connsiteY11" fmla="*/ 1965855 h 3217160"/>
              <a:gd name="connsiteX12" fmla="*/ 3248603 w 3400315"/>
              <a:gd name="connsiteY12" fmla="*/ 2150005 h 3217160"/>
              <a:gd name="connsiteX13" fmla="*/ 2596144 w 3400315"/>
              <a:gd name="connsiteY13" fmla="*/ 2075393 h 3217160"/>
              <a:gd name="connsiteX14" fmla="*/ 3348619 w 3400315"/>
              <a:gd name="connsiteY14" fmla="*/ 3013605 h 3217160"/>
              <a:gd name="connsiteX15" fmla="*/ 2377069 w 3400315"/>
              <a:gd name="connsiteY15" fmla="*/ 2375429 h 3217160"/>
              <a:gd name="connsiteX16" fmla="*/ 2234194 w 3400315"/>
              <a:gd name="connsiteY16" fmla="*/ 2708804 h 3217160"/>
              <a:gd name="connsiteX17" fmla="*/ 1619828 w 3400315"/>
              <a:gd name="connsiteY17" fmla="*/ 2918355 h 3217160"/>
              <a:gd name="connsiteX18" fmla="*/ 1500769 w 3400315"/>
              <a:gd name="connsiteY18" fmla="*/ 2432579 h 3217160"/>
              <a:gd name="connsiteX19" fmla="*/ 729244 w 3400315"/>
              <a:gd name="connsiteY19" fmla="*/ 2842154 h 3217160"/>
              <a:gd name="connsiteX20" fmla="*/ 1195969 w 3400315"/>
              <a:gd name="connsiteY20" fmla="*/ 2051579 h 3217160"/>
              <a:gd name="connsiteX21" fmla="*/ 814970 w 3400315"/>
              <a:gd name="connsiteY21" fmla="*/ 2042054 h 3217160"/>
              <a:gd name="connsiteX22" fmla="*/ 976894 w 3400315"/>
              <a:gd name="connsiteY22" fmla="*/ 1708679 h 3217160"/>
              <a:gd name="connsiteX23" fmla="*/ 5340 w 3400315"/>
              <a:gd name="connsiteY23" fmla="*/ 1368955 h 3217160"/>
              <a:gd name="connsiteX0" fmla="*/ 6148 w 3401123"/>
              <a:gd name="connsiteY0" fmla="*/ 1368955 h 3217160"/>
              <a:gd name="connsiteX1" fmla="*/ 1406324 w 3401123"/>
              <a:gd name="connsiteY1" fmla="*/ 1029231 h 3217160"/>
              <a:gd name="connsiteX2" fmla="*/ 949124 w 3401123"/>
              <a:gd name="connsiteY2" fmla="*/ 114830 h 3217160"/>
              <a:gd name="connsiteX3" fmla="*/ 1711124 w 3401123"/>
              <a:gd name="connsiteY3" fmla="*/ 813331 h 3217160"/>
              <a:gd name="connsiteX4" fmla="*/ 1855586 w 3401123"/>
              <a:gd name="connsiteY4" fmla="*/ 191030 h 3217160"/>
              <a:gd name="connsiteX5" fmla="*/ 2117524 w 3401123"/>
              <a:gd name="connsiteY5" fmla="*/ 826030 h 3217160"/>
              <a:gd name="connsiteX6" fmla="*/ 2981123 w 3401123"/>
              <a:gd name="connsiteY6" fmla="*/ 114830 h 3217160"/>
              <a:gd name="connsiteX7" fmla="*/ 2488998 w 3401123"/>
              <a:gd name="connsiteY7" fmla="*/ 1141942 h 3217160"/>
              <a:gd name="connsiteX8" fmla="*/ 2939850 w 3401123"/>
              <a:gd name="connsiteY8" fmla="*/ 1205443 h 3217160"/>
              <a:gd name="connsiteX9" fmla="*/ 2701725 w 3401123"/>
              <a:gd name="connsiteY9" fmla="*/ 1608668 h 3217160"/>
              <a:gd name="connsiteX10" fmla="*/ 3216075 w 3401123"/>
              <a:gd name="connsiteY10" fmla="*/ 1684868 h 3217160"/>
              <a:gd name="connsiteX11" fmla="*/ 3397051 w 3401123"/>
              <a:gd name="connsiteY11" fmla="*/ 1965855 h 3217160"/>
              <a:gd name="connsiteX12" fmla="*/ 3249411 w 3401123"/>
              <a:gd name="connsiteY12" fmla="*/ 2150005 h 3217160"/>
              <a:gd name="connsiteX13" fmla="*/ 2596952 w 3401123"/>
              <a:gd name="connsiteY13" fmla="*/ 2075393 h 3217160"/>
              <a:gd name="connsiteX14" fmla="*/ 3349427 w 3401123"/>
              <a:gd name="connsiteY14" fmla="*/ 3013605 h 3217160"/>
              <a:gd name="connsiteX15" fmla="*/ 2377877 w 3401123"/>
              <a:gd name="connsiteY15" fmla="*/ 2375429 h 3217160"/>
              <a:gd name="connsiteX16" fmla="*/ 2235002 w 3401123"/>
              <a:gd name="connsiteY16" fmla="*/ 2708804 h 3217160"/>
              <a:gd name="connsiteX17" fmla="*/ 1620636 w 3401123"/>
              <a:gd name="connsiteY17" fmla="*/ 2918355 h 3217160"/>
              <a:gd name="connsiteX18" fmla="*/ 1501577 w 3401123"/>
              <a:gd name="connsiteY18" fmla="*/ 2432579 h 3217160"/>
              <a:gd name="connsiteX19" fmla="*/ 730052 w 3401123"/>
              <a:gd name="connsiteY19" fmla="*/ 2842154 h 3217160"/>
              <a:gd name="connsiteX20" fmla="*/ 1196777 w 3401123"/>
              <a:gd name="connsiteY20" fmla="*/ 2051579 h 3217160"/>
              <a:gd name="connsiteX21" fmla="*/ 815778 w 3401123"/>
              <a:gd name="connsiteY21" fmla="*/ 2042054 h 3217160"/>
              <a:gd name="connsiteX22" fmla="*/ 977702 w 3401123"/>
              <a:gd name="connsiteY22" fmla="*/ 1708679 h 3217160"/>
              <a:gd name="connsiteX23" fmla="*/ 6148 w 3401123"/>
              <a:gd name="connsiteY23" fmla="*/ 1368955 h 3217160"/>
              <a:gd name="connsiteX0" fmla="*/ 1163 w 3396138"/>
              <a:gd name="connsiteY0" fmla="*/ 1368955 h 3217160"/>
              <a:gd name="connsiteX1" fmla="*/ 1401339 w 3396138"/>
              <a:gd name="connsiteY1" fmla="*/ 1029231 h 3217160"/>
              <a:gd name="connsiteX2" fmla="*/ 944139 w 3396138"/>
              <a:gd name="connsiteY2" fmla="*/ 114830 h 3217160"/>
              <a:gd name="connsiteX3" fmla="*/ 1706139 w 3396138"/>
              <a:gd name="connsiteY3" fmla="*/ 813331 h 3217160"/>
              <a:gd name="connsiteX4" fmla="*/ 1850601 w 3396138"/>
              <a:gd name="connsiteY4" fmla="*/ 191030 h 3217160"/>
              <a:gd name="connsiteX5" fmla="*/ 2112539 w 3396138"/>
              <a:gd name="connsiteY5" fmla="*/ 826030 h 3217160"/>
              <a:gd name="connsiteX6" fmla="*/ 2976138 w 3396138"/>
              <a:gd name="connsiteY6" fmla="*/ 114830 h 3217160"/>
              <a:gd name="connsiteX7" fmla="*/ 2484013 w 3396138"/>
              <a:gd name="connsiteY7" fmla="*/ 1141942 h 3217160"/>
              <a:gd name="connsiteX8" fmla="*/ 2934865 w 3396138"/>
              <a:gd name="connsiteY8" fmla="*/ 1205443 h 3217160"/>
              <a:gd name="connsiteX9" fmla="*/ 2696740 w 3396138"/>
              <a:gd name="connsiteY9" fmla="*/ 1608668 h 3217160"/>
              <a:gd name="connsiteX10" fmla="*/ 3211090 w 3396138"/>
              <a:gd name="connsiteY10" fmla="*/ 1684868 h 3217160"/>
              <a:gd name="connsiteX11" fmla="*/ 3392066 w 3396138"/>
              <a:gd name="connsiteY11" fmla="*/ 1965855 h 3217160"/>
              <a:gd name="connsiteX12" fmla="*/ 3244426 w 3396138"/>
              <a:gd name="connsiteY12" fmla="*/ 2150005 h 3217160"/>
              <a:gd name="connsiteX13" fmla="*/ 2591967 w 3396138"/>
              <a:gd name="connsiteY13" fmla="*/ 2075393 h 3217160"/>
              <a:gd name="connsiteX14" fmla="*/ 3344442 w 3396138"/>
              <a:gd name="connsiteY14" fmla="*/ 3013605 h 3217160"/>
              <a:gd name="connsiteX15" fmla="*/ 2372892 w 3396138"/>
              <a:gd name="connsiteY15" fmla="*/ 2375429 h 3217160"/>
              <a:gd name="connsiteX16" fmla="*/ 2230017 w 3396138"/>
              <a:gd name="connsiteY16" fmla="*/ 2708804 h 3217160"/>
              <a:gd name="connsiteX17" fmla="*/ 1615651 w 3396138"/>
              <a:gd name="connsiteY17" fmla="*/ 2918355 h 3217160"/>
              <a:gd name="connsiteX18" fmla="*/ 1496592 w 3396138"/>
              <a:gd name="connsiteY18" fmla="*/ 2432579 h 3217160"/>
              <a:gd name="connsiteX19" fmla="*/ 725067 w 3396138"/>
              <a:gd name="connsiteY19" fmla="*/ 2842154 h 3217160"/>
              <a:gd name="connsiteX20" fmla="*/ 1191792 w 3396138"/>
              <a:gd name="connsiteY20" fmla="*/ 2051579 h 3217160"/>
              <a:gd name="connsiteX21" fmla="*/ 810793 w 3396138"/>
              <a:gd name="connsiteY21" fmla="*/ 2042054 h 3217160"/>
              <a:gd name="connsiteX22" fmla="*/ 972717 w 3396138"/>
              <a:gd name="connsiteY22" fmla="*/ 1708679 h 3217160"/>
              <a:gd name="connsiteX23" fmla="*/ 1163 w 3396138"/>
              <a:gd name="connsiteY23" fmla="*/ 1368955 h 3217160"/>
              <a:gd name="connsiteX0" fmla="*/ 3 w 3394978"/>
              <a:gd name="connsiteY0" fmla="*/ 1368955 h 3217160"/>
              <a:gd name="connsiteX1" fmla="*/ 962032 w 3394978"/>
              <a:gd name="connsiteY1" fmla="*/ 860954 h 3217160"/>
              <a:gd name="connsiteX2" fmla="*/ 1400179 w 3394978"/>
              <a:gd name="connsiteY2" fmla="*/ 1029231 h 3217160"/>
              <a:gd name="connsiteX3" fmla="*/ 942979 w 3394978"/>
              <a:gd name="connsiteY3" fmla="*/ 114830 h 3217160"/>
              <a:gd name="connsiteX4" fmla="*/ 1704979 w 3394978"/>
              <a:gd name="connsiteY4" fmla="*/ 813331 h 3217160"/>
              <a:gd name="connsiteX5" fmla="*/ 1849441 w 3394978"/>
              <a:gd name="connsiteY5" fmla="*/ 191030 h 3217160"/>
              <a:gd name="connsiteX6" fmla="*/ 2111379 w 3394978"/>
              <a:gd name="connsiteY6" fmla="*/ 826030 h 3217160"/>
              <a:gd name="connsiteX7" fmla="*/ 2974978 w 3394978"/>
              <a:gd name="connsiteY7" fmla="*/ 114830 h 3217160"/>
              <a:gd name="connsiteX8" fmla="*/ 2482853 w 3394978"/>
              <a:gd name="connsiteY8" fmla="*/ 1141942 h 3217160"/>
              <a:gd name="connsiteX9" fmla="*/ 2933705 w 3394978"/>
              <a:gd name="connsiteY9" fmla="*/ 1205443 h 3217160"/>
              <a:gd name="connsiteX10" fmla="*/ 2695580 w 3394978"/>
              <a:gd name="connsiteY10" fmla="*/ 1608668 h 3217160"/>
              <a:gd name="connsiteX11" fmla="*/ 3209930 w 3394978"/>
              <a:gd name="connsiteY11" fmla="*/ 1684868 h 3217160"/>
              <a:gd name="connsiteX12" fmla="*/ 3390906 w 3394978"/>
              <a:gd name="connsiteY12" fmla="*/ 1965855 h 3217160"/>
              <a:gd name="connsiteX13" fmla="*/ 3243266 w 3394978"/>
              <a:gd name="connsiteY13" fmla="*/ 2150005 h 3217160"/>
              <a:gd name="connsiteX14" fmla="*/ 2590807 w 3394978"/>
              <a:gd name="connsiteY14" fmla="*/ 2075393 h 3217160"/>
              <a:gd name="connsiteX15" fmla="*/ 3343282 w 3394978"/>
              <a:gd name="connsiteY15" fmla="*/ 3013605 h 3217160"/>
              <a:gd name="connsiteX16" fmla="*/ 2371732 w 3394978"/>
              <a:gd name="connsiteY16" fmla="*/ 2375429 h 3217160"/>
              <a:gd name="connsiteX17" fmla="*/ 2228857 w 3394978"/>
              <a:gd name="connsiteY17" fmla="*/ 2708804 h 3217160"/>
              <a:gd name="connsiteX18" fmla="*/ 1614491 w 3394978"/>
              <a:gd name="connsiteY18" fmla="*/ 2918355 h 3217160"/>
              <a:gd name="connsiteX19" fmla="*/ 1495432 w 3394978"/>
              <a:gd name="connsiteY19" fmla="*/ 2432579 h 3217160"/>
              <a:gd name="connsiteX20" fmla="*/ 723907 w 3394978"/>
              <a:gd name="connsiteY20" fmla="*/ 2842154 h 3217160"/>
              <a:gd name="connsiteX21" fmla="*/ 1190632 w 3394978"/>
              <a:gd name="connsiteY21" fmla="*/ 2051579 h 3217160"/>
              <a:gd name="connsiteX22" fmla="*/ 809633 w 3394978"/>
              <a:gd name="connsiteY22" fmla="*/ 2042054 h 3217160"/>
              <a:gd name="connsiteX23" fmla="*/ 971557 w 3394978"/>
              <a:gd name="connsiteY23" fmla="*/ 1708679 h 3217160"/>
              <a:gd name="connsiteX24" fmla="*/ 3 w 3394978"/>
              <a:gd name="connsiteY24" fmla="*/ 1368955 h 3217160"/>
              <a:gd name="connsiteX0" fmla="*/ 0 w 3394975"/>
              <a:gd name="connsiteY0" fmla="*/ 1368955 h 3217160"/>
              <a:gd name="connsiteX1" fmla="*/ 971554 w 3394975"/>
              <a:gd name="connsiteY1" fmla="*/ 1327679 h 3217160"/>
              <a:gd name="connsiteX2" fmla="*/ 962029 w 3394975"/>
              <a:gd name="connsiteY2" fmla="*/ 860954 h 3217160"/>
              <a:gd name="connsiteX3" fmla="*/ 1400176 w 3394975"/>
              <a:gd name="connsiteY3" fmla="*/ 1029231 h 3217160"/>
              <a:gd name="connsiteX4" fmla="*/ 942976 w 3394975"/>
              <a:gd name="connsiteY4" fmla="*/ 114830 h 3217160"/>
              <a:gd name="connsiteX5" fmla="*/ 1704976 w 3394975"/>
              <a:gd name="connsiteY5" fmla="*/ 813331 h 3217160"/>
              <a:gd name="connsiteX6" fmla="*/ 1849438 w 3394975"/>
              <a:gd name="connsiteY6" fmla="*/ 191030 h 3217160"/>
              <a:gd name="connsiteX7" fmla="*/ 2111376 w 3394975"/>
              <a:gd name="connsiteY7" fmla="*/ 826030 h 3217160"/>
              <a:gd name="connsiteX8" fmla="*/ 2974975 w 3394975"/>
              <a:gd name="connsiteY8" fmla="*/ 114830 h 3217160"/>
              <a:gd name="connsiteX9" fmla="*/ 2482850 w 3394975"/>
              <a:gd name="connsiteY9" fmla="*/ 1141942 h 3217160"/>
              <a:gd name="connsiteX10" fmla="*/ 2933702 w 3394975"/>
              <a:gd name="connsiteY10" fmla="*/ 1205443 h 3217160"/>
              <a:gd name="connsiteX11" fmla="*/ 2695577 w 3394975"/>
              <a:gd name="connsiteY11" fmla="*/ 1608668 h 3217160"/>
              <a:gd name="connsiteX12" fmla="*/ 3209927 w 3394975"/>
              <a:gd name="connsiteY12" fmla="*/ 1684868 h 3217160"/>
              <a:gd name="connsiteX13" fmla="*/ 3390903 w 3394975"/>
              <a:gd name="connsiteY13" fmla="*/ 1965855 h 3217160"/>
              <a:gd name="connsiteX14" fmla="*/ 3243263 w 3394975"/>
              <a:gd name="connsiteY14" fmla="*/ 2150005 h 3217160"/>
              <a:gd name="connsiteX15" fmla="*/ 2590804 w 3394975"/>
              <a:gd name="connsiteY15" fmla="*/ 2075393 h 3217160"/>
              <a:gd name="connsiteX16" fmla="*/ 3343279 w 3394975"/>
              <a:gd name="connsiteY16" fmla="*/ 3013605 h 3217160"/>
              <a:gd name="connsiteX17" fmla="*/ 2371729 w 3394975"/>
              <a:gd name="connsiteY17" fmla="*/ 2375429 h 3217160"/>
              <a:gd name="connsiteX18" fmla="*/ 2228854 w 3394975"/>
              <a:gd name="connsiteY18" fmla="*/ 2708804 h 3217160"/>
              <a:gd name="connsiteX19" fmla="*/ 1614488 w 3394975"/>
              <a:gd name="connsiteY19" fmla="*/ 2918355 h 3217160"/>
              <a:gd name="connsiteX20" fmla="*/ 1495429 w 3394975"/>
              <a:gd name="connsiteY20" fmla="*/ 2432579 h 3217160"/>
              <a:gd name="connsiteX21" fmla="*/ 723904 w 3394975"/>
              <a:gd name="connsiteY21" fmla="*/ 2842154 h 3217160"/>
              <a:gd name="connsiteX22" fmla="*/ 1190629 w 3394975"/>
              <a:gd name="connsiteY22" fmla="*/ 2051579 h 3217160"/>
              <a:gd name="connsiteX23" fmla="*/ 809630 w 3394975"/>
              <a:gd name="connsiteY23" fmla="*/ 2042054 h 3217160"/>
              <a:gd name="connsiteX24" fmla="*/ 971554 w 3394975"/>
              <a:gd name="connsiteY24" fmla="*/ 1708679 h 3217160"/>
              <a:gd name="connsiteX25" fmla="*/ 0 w 3394975"/>
              <a:gd name="connsiteY25" fmla="*/ 1368955 h 3217160"/>
              <a:gd name="connsiteX0" fmla="*/ 29861 w 3424836"/>
              <a:gd name="connsiteY0" fmla="*/ 1368955 h 3217160"/>
              <a:gd name="connsiteX1" fmla="*/ 1001415 w 3424836"/>
              <a:gd name="connsiteY1" fmla="*/ 1327679 h 3217160"/>
              <a:gd name="connsiteX2" fmla="*/ 991890 w 3424836"/>
              <a:gd name="connsiteY2" fmla="*/ 860954 h 3217160"/>
              <a:gd name="connsiteX3" fmla="*/ 1430037 w 3424836"/>
              <a:gd name="connsiteY3" fmla="*/ 1029231 h 3217160"/>
              <a:gd name="connsiteX4" fmla="*/ 972837 w 3424836"/>
              <a:gd name="connsiteY4" fmla="*/ 114830 h 3217160"/>
              <a:gd name="connsiteX5" fmla="*/ 1734837 w 3424836"/>
              <a:gd name="connsiteY5" fmla="*/ 813331 h 3217160"/>
              <a:gd name="connsiteX6" fmla="*/ 1879299 w 3424836"/>
              <a:gd name="connsiteY6" fmla="*/ 191030 h 3217160"/>
              <a:gd name="connsiteX7" fmla="*/ 2141237 w 3424836"/>
              <a:gd name="connsiteY7" fmla="*/ 826030 h 3217160"/>
              <a:gd name="connsiteX8" fmla="*/ 3004836 w 3424836"/>
              <a:gd name="connsiteY8" fmla="*/ 114830 h 3217160"/>
              <a:gd name="connsiteX9" fmla="*/ 2512711 w 3424836"/>
              <a:gd name="connsiteY9" fmla="*/ 1141942 h 3217160"/>
              <a:gd name="connsiteX10" fmla="*/ 2963563 w 3424836"/>
              <a:gd name="connsiteY10" fmla="*/ 1205443 h 3217160"/>
              <a:gd name="connsiteX11" fmla="*/ 2725438 w 3424836"/>
              <a:gd name="connsiteY11" fmla="*/ 1608668 h 3217160"/>
              <a:gd name="connsiteX12" fmla="*/ 3239788 w 3424836"/>
              <a:gd name="connsiteY12" fmla="*/ 1684868 h 3217160"/>
              <a:gd name="connsiteX13" fmla="*/ 3420764 w 3424836"/>
              <a:gd name="connsiteY13" fmla="*/ 1965855 h 3217160"/>
              <a:gd name="connsiteX14" fmla="*/ 3273124 w 3424836"/>
              <a:gd name="connsiteY14" fmla="*/ 2150005 h 3217160"/>
              <a:gd name="connsiteX15" fmla="*/ 2620665 w 3424836"/>
              <a:gd name="connsiteY15" fmla="*/ 2075393 h 3217160"/>
              <a:gd name="connsiteX16" fmla="*/ 3373140 w 3424836"/>
              <a:gd name="connsiteY16" fmla="*/ 3013605 h 3217160"/>
              <a:gd name="connsiteX17" fmla="*/ 2401590 w 3424836"/>
              <a:gd name="connsiteY17" fmla="*/ 2375429 h 3217160"/>
              <a:gd name="connsiteX18" fmla="*/ 2258715 w 3424836"/>
              <a:gd name="connsiteY18" fmla="*/ 2708804 h 3217160"/>
              <a:gd name="connsiteX19" fmla="*/ 1644349 w 3424836"/>
              <a:gd name="connsiteY19" fmla="*/ 2918355 h 3217160"/>
              <a:gd name="connsiteX20" fmla="*/ 1525290 w 3424836"/>
              <a:gd name="connsiteY20" fmla="*/ 2432579 h 3217160"/>
              <a:gd name="connsiteX21" fmla="*/ 753765 w 3424836"/>
              <a:gd name="connsiteY21" fmla="*/ 2842154 h 3217160"/>
              <a:gd name="connsiteX22" fmla="*/ 1220490 w 3424836"/>
              <a:gd name="connsiteY22" fmla="*/ 2051579 h 3217160"/>
              <a:gd name="connsiteX23" fmla="*/ 839491 w 3424836"/>
              <a:gd name="connsiteY23" fmla="*/ 2042054 h 3217160"/>
              <a:gd name="connsiteX24" fmla="*/ 1001415 w 3424836"/>
              <a:gd name="connsiteY24" fmla="*/ 1708679 h 3217160"/>
              <a:gd name="connsiteX25" fmla="*/ 29861 w 3424836"/>
              <a:gd name="connsiteY25" fmla="*/ 1368955 h 3217160"/>
              <a:gd name="connsiteX0" fmla="*/ 27385 w 3422360"/>
              <a:gd name="connsiteY0" fmla="*/ 1368955 h 3217160"/>
              <a:gd name="connsiteX1" fmla="*/ 998939 w 3422360"/>
              <a:gd name="connsiteY1" fmla="*/ 1327679 h 3217160"/>
              <a:gd name="connsiteX2" fmla="*/ 989414 w 3422360"/>
              <a:gd name="connsiteY2" fmla="*/ 860954 h 3217160"/>
              <a:gd name="connsiteX3" fmla="*/ 1427561 w 3422360"/>
              <a:gd name="connsiteY3" fmla="*/ 1029231 h 3217160"/>
              <a:gd name="connsiteX4" fmla="*/ 970361 w 3422360"/>
              <a:gd name="connsiteY4" fmla="*/ 114830 h 3217160"/>
              <a:gd name="connsiteX5" fmla="*/ 1732361 w 3422360"/>
              <a:gd name="connsiteY5" fmla="*/ 813331 h 3217160"/>
              <a:gd name="connsiteX6" fmla="*/ 1876823 w 3422360"/>
              <a:gd name="connsiteY6" fmla="*/ 191030 h 3217160"/>
              <a:gd name="connsiteX7" fmla="*/ 2138761 w 3422360"/>
              <a:gd name="connsiteY7" fmla="*/ 826030 h 3217160"/>
              <a:gd name="connsiteX8" fmla="*/ 3002360 w 3422360"/>
              <a:gd name="connsiteY8" fmla="*/ 114830 h 3217160"/>
              <a:gd name="connsiteX9" fmla="*/ 2510235 w 3422360"/>
              <a:gd name="connsiteY9" fmla="*/ 1141942 h 3217160"/>
              <a:gd name="connsiteX10" fmla="*/ 2961087 w 3422360"/>
              <a:gd name="connsiteY10" fmla="*/ 1205443 h 3217160"/>
              <a:gd name="connsiteX11" fmla="*/ 2722962 w 3422360"/>
              <a:gd name="connsiteY11" fmla="*/ 1608668 h 3217160"/>
              <a:gd name="connsiteX12" fmla="*/ 3237312 w 3422360"/>
              <a:gd name="connsiteY12" fmla="*/ 1684868 h 3217160"/>
              <a:gd name="connsiteX13" fmla="*/ 3418288 w 3422360"/>
              <a:gd name="connsiteY13" fmla="*/ 1965855 h 3217160"/>
              <a:gd name="connsiteX14" fmla="*/ 3270648 w 3422360"/>
              <a:gd name="connsiteY14" fmla="*/ 2150005 h 3217160"/>
              <a:gd name="connsiteX15" fmla="*/ 2618189 w 3422360"/>
              <a:gd name="connsiteY15" fmla="*/ 2075393 h 3217160"/>
              <a:gd name="connsiteX16" fmla="*/ 3370664 w 3422360"/>
              <a:gd name="connsiteY16" fmla="*/ 3013605 h 3217160"/>
              <a:gd name="connsiteX17" fmla="*/ 2399114 w 3422360"/>
              <a:gd name="connsiteY17" fmla="*/ 2375429 h 3217160"/>
              <a:gd name="connsiteX18" fmla="*/ 2256239 w 3422360"/>
              <a:gd name="connsiteY18" fmla="*/ 2708804 h 3217160"/>
              <a:gd name="connsiteX19" fmla="*/ 1641873 w 3422360"/>
              <a:gd name="connsiteY19" fmla="*/ 2918355 h 3217160"/>
              <a:gd name="connsiteX20" fmla="*/ 1522814 w 3422360"/>
              <a:gd name="connsiteY20" fmla="*/ 2432579 h 3217160"/>
              <a:gd name="connsiteX21" fmla="*/ 751289 w 3422360"/>
              <a:gd name="connsiteY21" fmla="*/ 2842154 h 3217160"/>
              <a:gd name="connsiteX22" fmla="*/ 1218014 w 3422360"/>
              <a:gd name="connsiteY22" fmla="*/ 2051579 h 3217160"/>
              <a:gd name="connsiteX23" fmla="*/ 837015 w 3422360"/>
              <a:gd name="connsiteY23" fmla="*/ 2042054 h 3217160"/>
              <a:gd name="connsiteX24" fmla="*/ 998939 w 3422360"/>
              <a:gd name="connsiteY24" fmla="*/ 1708679 h 3217160"/>
              <a:gd name="connsiteX25" fmla="*/ 27385 w 3422360"/>
              <a:gd name="connsiteY25" fmla="*/ 1368955 h 3217160"/>
              <a:gd name="connsiteX0" fmla="*/ 8822 w 3403797"/>
              <a:gd name="connsiteY0" fmla="*/ 1368955 h 3217160"/>
              <a:gd name="connsiteX1" fmla="*/ 980376 w 3403797"/>
              <a:gd name="connsiteY1" fmla="*/ 1327679 h 3217160"/>
              <a:gd name="connsiteX2" fmla="*/ 970851 w 3403797"/>
              <a:gd name="connsiteY2" fmla="*/ 860954 h 3217160"/>
              <a:gd name="connsiteX3" fmla="*/ 1408998 w 3403797"/>
              <a:gd name="connsiteY3" fmla="*/ 1029231 h 3217160"/>
              <a:gd name="connsiteX4" fmla="*/ 951798 w 3403797"/>
              <a:gd name="connsiteY4" fmla="*/ 114830 h 3217160"/>
              <a:gd name="connsiteX5" fmla="*/ 1713798 w 3403797"/>
              <a:gd name="connsiteY5" fmla="*/ 813331 h 3217160"/>
              <a:gd name="connsiteX6" fmla="*/ 1858260 w 3403797"/>
              <a:gd name="connsiteY6" fmla="*/ 191030 h 3217160"/>
              <a:gd name="connsiteX7" fmla="*/ 2120198 w 3403797"/>
              <a:gd name="connsiteY7" fmla="*/ 826030 h 3217160"/>
              <a:gd name="connsiteX8" fmla="*/ 2983797 w 3403797"/>
              <a:gd name="connsiteY8" fmla="*/ 114830 h 3217160"/>
              <a:gd name="connsiteX9" fmla="*/ 2491672 w 3403797"/>
              <a:gd name="connsiteY9" fmla="*/ 1141942 h 3217160"/>
              <a:gd name="connsiteX10" fmla="*/ 2942524 w 3403797"/>
              <a:gd name="connsiteY10" fmla="*/ 1205443 h 3217160"/>
              <a:gd name="connsiteX11" fmla="*/ 2704399 w 3403797"/>
              <a:gd name="connsiteY11" fmla="*/ 1608668 h 3217160"/>
              <a:gd name="connsiteX12" fmla="*/ 3218749 w 3403797"/>
              <a:gd name="connsiteY12" fmla="*/ 1684868 h 3217160"/>
              <a:gd name="connsiteX13" fmla="*/ 3399725 w 3403797"/>
              <a:gd name="connsiteY13" fmla="*/ 1965855 h 3217160"/>
              <a:gd name="connsiteX14" fmla="*/ 3252085 w 3403797"/>
              <a:gd name="connsiteY14" fmla="*/ 2150005 h 3217160"/>
              <a:gd name="connsiteX15" fmla="*/ 2599626 w 3403797"/>
              <a:gd name="connsiteY15" fmla="*/ 2075393 h 3217160"/>
              <a:gd name="connsiteX16" fmla="*/ 3352101 w 3403797"/>
              <a:gd name="connsiteY16" fmla="*/ 3013605 h 3217160"/>
              <a:gd name="connsiteX17" fmla="*/ 2380551 w 3403797"/>
              <a:gd name="connsiteY17" fmla="*/ 2375429 h 3217160"/>
              <a:gd name="connsiteX18" fmla="*/ 2237676 w 3403797"/>
              <a:gd name="connsiteY18" fmla="*/ 2708804 h 3217160"/>
              <a:gd name="connsiteX19" fmla="*/ 1623310 w 3403797"/>
              <a:gd name="connsiteY19" fmla="*/ 2918355 h 3217160"/>
              <a:gd name="connsiteX20" fmla="*/ 1504251 w 3403797"/>
              <a:gd name="connsiteY20" fmla="*/ 2432579 h 3217160"/>
              <a:gd name="connsiteX21" fmla="*/ 732726 w 3403797"/>
              <a:gd name="connsiteY21" fmla="*/ 2842154 h 3217160"/>
              <a:gd name="connsiteX22" fmla="*/ 1199451 w 3403797"/>
              <a:gd name="connsiteY22" fmla="*/ 2051579 h 3217160"/>
              <a:gd name="connsiteX23" fmla="*/ 818452 w 3403797"/>
              <a:gd name="connsiteY23" fmla="*/ 2042054 h 3217160"/>
              <a:gd name="connsiteX24" fmla="*/ 980376 w 3403797"/>
              <a:gd name="connsiteY24" fmla="*/ 1708679 h 3217160"/>
              <a:gd name="connsiteX25" fmla="*/ 8822 w 3403797"/>
              <a:gd name="connsiteY25" fmla="*/ 1368955 h 3217160"/>
              <a:gd name="connsiteX0" fmla="*/ 8822 w 3403797"/>
              <a:gd name="connsiteY0" fmla="*/ 1368955 h 3217160"/>
              <a:gd name="connsiteX1" fmla="*/ 980376 w 3403797"/>
              <a:gd name="connsiteY1" fmla="*/ 1327679 h 3217160"/>
              <a:gd name="connsiteX2" fmla="*/ 970851 w 3403797"/>
              <a:gd name="connsiteY2" fmla="*/ 860954 h 3217160"/>
              <a:gd name="connsiteX3" fmla="*/ 1408998 w 3403797"/>
              <a:gd name="connsiteY3" fmla="*/ 1029231 h 3217160"/>
              <a:gd name="connsiteX4" fmla="*/ 951798 w 3403797"/>
              <a:gd name="connsiteY4" fmla="*/ 114830 h 3217160"/>
              <a:gd name="connsiteX5" fmla="*/ 1713798 w 3403797"/>
              <a:gd name="connsiteY5" fmla="*/ 813331 h 3217160"/>
              <a:gd name="connsiteX6" fmla="*/ 1858260 w 3403797"/>
              <a:gd name="connsiteY6" fmla="*/ 191030 h 3217160"/>
              <a:gd name="connsiteX7" fmla="*/ 2120198 w 3403797"/>
              <a:gd name="connsiteY7" fmla="*/ 826030 h 3217160"/>
              <a:gd name="connsiteX8" fmla="*/ 2983797 w 3403797"/>
              <a:gd name="connsiteY8" fmla="*/ 114830 h 3217160"/>
              <a:gd name="connsiteX9" fmla="*/ 2491672 w 3403797"/>
              <a:gd name="connsiteY9" fmla="*/ 1141942 h 3217160"/>
              <a:gd name="connsiteX10" fmla="*/ 2942524 w 3403797"/>
              <a:gd name="connsiteY10" fmla="*/ 1205443 h 3217160"/>
              <a:gd name="connsiteX11" fmla="*/ 2704399 w 3403797"/>
              <a:gd name="connsiteY11" fmla="*/ 1608668 h 3217160"/>
              <a:gd name="connsiteX12" fmla="*/ 3218749 w 3403797"/>
              <a:gd name="connsiteY12" fmla="*/ 1684868 h 3217160"/>
              <a:gd name="connsiteX13" fmla="*/ 3399725 w 3403797"/>
              <a:gd name="connsiteY13" fmla="*/ 1965855 h 3217160"/>
              <a:gd name="connsiteX14" fmla="*/ 3252085 w 3403797"/>
              <a:gd name="connsiteY14" fmla="*/ 2150005 h 3217160"/>
              <a:gd name="connsiteX15" fmla="*/ 2599626 w 3403797"/>
              <a:gd name="connsiteY15" fmla="*/ 2075393 h 3217160"/>
              <a:gd name="connsiteX16" fmla="*/ 3352101 w 3403797"/>
              <a:gd name="connsiteY16" fmla="*/ 3013605 h 3217160"/>
              <a:gd name="connsiteX17" fmla="*/ 2380551 w 3403797"/>
              <a:gd name="connsiteY17" fmla="*/ 2375429 h 3217160"/>
              <a:gd name="connsiteX18" fmla="*/ 2237676 w 3403797"/>
              <a:gd name="connsiteY18" fmla="*/ 2708804 h 3217160"/>
              <a:gd name="connsiteX19" fmla="*/ 1623310 w 3403797"/>
              <a:gd name="connsiteY19" fmla="*/ 2918355 h 3217160"/>
              <a:gd name="connsiteX20" fmla="*/ 1504251 w 3403797"/>
              <a:gd name="connsiteY20" fmla="*/ 2432579 h 3217160"/>
              <a:gd name="connsiteX21" fmla="*/ 732726 w 3403797"/>
              <a:gd name="connsiteY21" fmla="*/ 2842154 h 3217160"/>
              <a:gd name="connsiteX22" fmla="*/ 1199451 w 3403797"/>
              <a:gd name="connsiteY22" fmla="*/ 2051579 h 3217160"/>
              <a:gd name="connsiteX23" fmla="*/ 818452 w 3403797"/>
              <a:gd name="connsiteY23" fmla="*/ 2042054 h 3217160"/>
              <a:gd name="connsiteX24" fmla="*/ 980376 w 3403797"/>
              <a:gd name="connsiteY24" fmla="*/ 1708679 h 3217160"/>
              <a:gd name="connsiteX25" fmla="*/ 8822 w 3403797"/>
              <a:gd name="connsiteY25" fmla="*/ 1368955 h 3217160"/>
              <a:gd name="connsiteX0" fmla="*/ 8822 w 3403797"/>
              <a:gd name="connsiteY0" fmla="*/ 1368955 h 3217160"/>
              <a:gd name="connsiteX1" fmla="*/ 980376 w 3403797"/>
              <a:gd name="connsiteY1" fmla="*/ 1327679 h 3217160"/>
              <a:gd name="connsiteX2" fmla="*/ 970851 w 3403797"/>
              <a:gd name="connsiteY2" fmla="*/ 860954 h 3217160"/>
              <a:gd name="connsiteX3" fmla="*/ 1408998 w 3403797"/>
              <a:gd name="connsiteY3" fmla="*/ 1029231 h 3217160"/>
              <a:gd name="connsiteX4" fmla="*/ 951798 w 3403797"/>
              <a:gd name="connsiteY4" fmla="*/ 114830 h 3217160"/>
              <a:gd name="connsiteX5" fmla="*/ 1713798 w 3403797"/>
              <a:gd name="connsiteY5" fmla="*/ 813331 h 3217160"/>
              <a:gd name="connsiteX6" fmla="*/ 1858260 w 3403797"/>
              <a:gd name="connsiteY6" fmla="*/ 191030 h 3217160"/>
              <a:gd name="connsiteX7" fmla="*/ 2120198 w 3403797"/>
              <a:gd name="connsiteY7" fmla="*/ 826030 h 3217160"/>
              <a:gd name="connsiteX8" fmla="*/ 2983797 w 3403797"/>
              <a:gd name="connsiteY8" fmla="*/ 114830 h 3217160"/>
              <a:gd name="connsiteX9" fmla="*/ 2491672 w 3403797"/>
              <a:gd name="connsiteY9" fmla="*/ 1141942 h 3217160"/>
              <a:gd name="connsiteX10" fmla="*/ 2942524 w 3403797"/>
              <a:gd name="connsiteY10" fmla="*/ 1205443 h 3217160"/>
              <a:gd name="connsiteX11" fmla="*/ 2704399 w 3403797"/>
              <a:gd name="connsiteY11" fmla="*/ 1608668 h 3217160"/>
              <a:gd name="connsiteX12" fmla="*/ 3218749 w 3403797"/>
              <a:gd name="connsiteY12" fmla="*/ 1684868 h 3217160"/>
              <a:gd name="connsiteX13" fmla="*/ 3399725 w 3403797"/>
              <a:gd name="connsiteY13" fmla="*/ 1965855 h 3217160"/>
              <a:gd name="connsiteX14" fmla="*/ 3252085 w 3403797"/>
              <a:gd name="connsiteY14" fmla="*/ 2150005 h 3217160"/>
              <a:gd name="connsiteX15" fmla="*/ 2599626 w 3403797"/>
              <a:gd name="connsiteY15" fmla="*/ 2075393 h 3217160"/>
              <a:gd name="connsiteX16" fmla="*/ 3352101 w 3403797"/>
              <a:gd name="connsiteY16" fmla="*/ 3013605 h 3217160"/>
              <a:gd name="connsiteX17" fmla="*/ 2380551 w 3403797"/>
              <a:gd name="connsiteY17" fmla="*/ 2375429 h 3217160"/>
              <a:gd name="connsiteX18" fmla="*/ 2237676 w 3403797"/>
              <a:gd name="connsiteY18" fmla="*/ 2708804 h 3217160"/>
              <a:gd name="connsiteX19" fmla="*/ 1623310 w 3403797"/>
              <a:gd name="connsiteY19" fmla="*/ 2918355 h 3217160"/>
              <a:gd name="connsiteX20" fmla="*/ 1504251 w 3403797"/>
              <a:gd name="connsiteY20" fmla="*/ 2432579 h 3217160"/>
              <a:gd name="connsiteX21" fmla="*/ 732726 w 3403797"/>
              <a:gd name="connsiteY21" fmla="*/ 2842154 h 3217160"/>
              <a:gd name="connsiteX22" fmla="*/ 1199451 w 3403797"/>
              <a:gd name="connsiteY22" fmla="*/ 2051579 h 3217160"/>
              <a:gd name="connsiteX23" fmla="*/ 818452 w 3403797"/>
              <a:gd name="connsiteY23" fmla="*/ 2042054 h 3217160"/>
              <a:gd name="connsiteX24" fmla="*/ 980376 w 3403797"/>
              <a:gd name="connsiteY24" fmla="*/ 1708679 h 3217160"/>
              <a:gd name="connsiteX25" fmla="*/ 8822 w 3403797"/>
              <a:gd name="connsiteY25" fmla="*/ 1368955 h 3217160"/>
              <a:gd name="connsiteX0" fmla="*/ 8822 w 3403797"/>
              <a:gd name="connsiteY0" fmla="*/ 1368955 h 3217160"/>
              <a:gd name="connsiteX1" fmla="*/ 980376 w 3403797"/>
              <a:gd name="connsiteY1" fmla="*/ 1327679 h 3217160"/>
              <a:gd name="connsiteX2" fmla="*/ 970851 w 3403797"/>
              <a:gd name="connsiteY2" fmla="*/ 860954 h 3217160"/>
              <a:gd name="connsiteX3" fmla="*/ 1408998 w 3403797"/>
              <a:gd name="connsiteY3" fmla="*/ 1029231 h 3217160"/>
              <a:gd name="connsiteX4" fmla="*/ 951798 w 3403797"/>
              <a:gd name="connsiteY4" fmla="*/ 114830 h 3217160"/>
              <a:gd name="connsiteX5" fmla="*/ 1713798 w 3403797"/>
              <a:gd name="connsiteY5" fmla="*/ 813331 h 3217160"/>
              <a:gd name="connsiteX6" fmla="*/ 1858260 w 3403797"/>
              <a:gd name="connsiteY6" fmla="*/ 191030 h 3217160"/>
              <a:gd name="connsiteX7" fmla="*/ 2120198 w 3403797"/>
              <a:gd name="connsiteY7" fmla="*/ 826030 h 3217160"/>
              <a:gd name="connsiteX8" fmla="*/ 2983797 w 3403797"/>
              <a:gd name="connsiteY8" fmla="*/ 114830 h 3217160"/>
              <a:gd name="connsiteX9" fmla="*/ 2491672 w 3403797"/>
              <a:gd name="connsiteY9" fmla="*/ 1141942 h 3217160"/>
              <a:gd name="connsiteX10" fmla="*/ 2942524 w 3403797"/>
              <a:gd name="connsiteY10" fmla="*/ 1205443 h 3217160"/>
              <a:gd name="connsiteX11" fmla="*/ 2704399 w 3403797"/>
              <a:gd name="connsiteY11" fmla="*/ 1608668 h 3217160"/>
              <a:gd name="connsiteX12" fmla="*/ 3218749 w 3403797"/>
              <a:gd name="connsiteY12" fmla="*/ 1684868 h 3217160"/>
              <a:gd name="connsiteX13" fmla="*/ 3399725 w 3403797"/>
              <a:gd name="connsiteY13" fmla="*/ 1965855 h 3217160"/>
              <a:gd name="connsiteX14" fmla="*/ 3252085 w 3403797"/>
              <a:gd name="connsiteY14" fmla="*/ 2150005 h 3217160"/>
              <a:gd name="connsiteX15" fmla="*/ 2599626 w 3403797"/>
              <a:gd name="connsiteY15" fmla="*/ 2075393 h 3217160"/>
              <a:gd name="connsiteX16" fmla="*/ 3352101 w 3403797"/>
              <a:gd name="connsiteY16" fmla="*/ 3013605 h 3217160"/>
              <a:gd name="connsiteX17" fmla="*/ 2380551 w 3403797"/>
              <a:gd name="connsiteY17" fmla="*/ 2375429 h 3217160"/>
              <a:gd name="connsiteX18" fmla="*/ 2237676 w 3403797"/>
              <a:gd name="connsiteY18" fmla="*/ 2708804 h 3217160"/>
              <a:gd name="connsiteX19" fmla="*/ 1623310 w 3403797"/>
              <a:gd name="connsiteY19" fmla="*/ 2918355 h 3217160"/>
              <a:gd name="connsiteX20" fmla="*/ 1504251 w 3403797"/>
              <a:gd name="connsiteY20" fmla="*/ 2432579 h 3217160"/>
              <a:gd name="connsiteX21" fmla="*/ 732726 w 3403797"/>
              <a:gd name="connsiteY21" fmla="*/ 2842154 h 3217160"/>
              <a:gd name="connsiteX22" fmla="*/ 1199451 w 3403797"/>
              <a:gd name="connsiteY22" fmla="*/ 2051579 h 3217160"/>
              <a:gd name="connsiteX23" fmla="*/ 818452 w 3403797"/>
              <a:gd name="connsiteY23" fmla="*/ 2042054 h 3217160"/>
              <a:gd name="connsiteX24" fmla="*/ 980376 w 3403797"/>
              <a:gd name="connsiteY24" fmla="*/ 1708679 h 3217160"/>
              <a:gd name="connsiteX25" fmla="*/ 8822 w 3403797"/>
              <a:gd name="connsiteY25" fmla="*/ 1368955 h 3217160"/>
              <a:gd name="connsiteX0" fmla="*/ 8822 w 3403797"/>
              <a:gd name="connsiteY0" fmla="*/ 1368955 h 3217160"/>
              <a:gd name="connsiteX1" fmla="*/ 980376 w 3403797"/>
              <a:gd name="connsiteY1" fmla="*/ 1327679 h 3217160"/>
              <a:gd name="connsiteX2" fmla="*/ 970851 w 3403797"/>
              <a:gd name="connsiteY2" fmla="*/ 860954 h 3217160"/>
              <a:gd name="connsiteX3" fmla="*/ 1418523 w 3403797"/>
              <a:gd name="connsiteY3" fmla="*/ 953031 h 3217160"/>
              <a:gd name="connsiteX4" fmla="*/ 951798 w 3403797"/>
              <a:gd name="connsiteY4" fmla="*/ 114830 h 3217160"/>
              <a:gd name="connsiteX5" fmla="*/ 1713798 w 3403797"/>
              <a:gd name="connsiteY5" fmla="*/ 813331 h 3217160"/>
              <a:gd name="connsiteX6" fmla="*/ 1858260 w 3403797"/>
              <a:gd name="connsiteY6" fmla="*/ 191030 h 3217160"/>
              <a:gd name="connsiteX7" fmla="*/ 2120198 w 3403797"/>
              <a:gd name="connsiteY7" fmla="*/ 826030 h 3217160"/>
              <a:gd name="connsiteX8" fmla="*/ 2983797 w 3403797"/>
              <a:gd name="connsiteY8" fmla="*/ 114830 h 3217160"/>
              <a:gd name="connsiteX9" fmla="*/ 2491672 w 3403797"/>
              <a:gd name="connsiteY9" fmla="*/ 1141942 h 3217160"/>
              <a:gd name="connsiteX10" fmla="*/ 2942524 w 3403797"/>
              <a:gd name="connsiteY10" fmla="*/ 1205443 h 3217160"/>
              <a:gd name="connsiteX11" fmla="*/ 2704399 w 3403797"/>
              <a:gd name="connsiteY11" fmla="*/ 1608668 h 3217160"/>
              <a:gd name="connsiteX12" fmla="*/ 3218749 w 3403797"/>
              <a:gd name="connsiteY12" fmla="*/ 1684868 h 3217160"/>
              <a:gd name="connsiteX13" fmla="*/ 3399725 w 3403797"/>
              <a:gd name="connsiteY13" fmla="*/ 1965855 h 3217160"/>
              <a:gd name="connsiteX14" fmla="*/ 3252085 w 3403797"/>
              <a:gd name="connsiteY14" fmla="*/ 2150005 h 3217160"/>
              <a:gd name="connsiteX15" fmla="*/ 2599626 w 3403797"/>
              <a:gd name="connsiteY15" fmla="*/ 2075393 h 3217160"/>
              <a:gd name="connsiteX16" fmla="*/ 3352101 w 3403797"/>
              <a:gd name="connsiteY16" fmla="*/ 3013605 h 3217160"/>
              <a:gd name="connsiteX17" fmla="*/ 2380551 w 3403797"/>
              <a:gd name="connsiteY17" fmla="*/ 2375429 h 3217160"/>
              <a:gd name="connsiteX18" fmla="*/ 2237676 w 3403797"/>
              <a:gd name="connsiteY18" fmla="*/ 2708804 h 3217160"/>
              <a:gd name="connsiteX19" fmla="*/ 1623310 w 3403797"/>
              <a:gd name="connsiteY19" fmla="*/ 2918355 h 3217160"/>
              <a:gd name="connsiteX20" fmla="*/ 1504251 w 3403797"/>
              <a:gd name="connsiteY20" fmla="*/ 2432579 h 3217160"/>
              <a:gd name="connsiteX21" fmla="*/ 732726 w 3403797"/>
              <a:gd name="connsiteY21" fmla="*/ 2842154 h 3217160"/>
              <a:gd name="connsiteX22" fmla="*/ 1199451 w 3403797"/>
              <a:gd name="connsiteY22" fmla="*/ 2051579 h 3217160"/>
              <a:gd name="connsiteX23" fmla="*/ 818452 w 3403797"/>
              <a:gd name="connsiteY23" fmla="*/ 2042054 h 3217160"/>
              <a:gd name="connsiteX24" fmla="*/ 980376 w 3403797"/>
              <a:gd name="connsiteY24" fmla="*/ 1708679 h 3217160"/>
              <a:gd name="connsiteX25" fmla="*/ 8822 w 3403797"/>
              <a:gd name="connsiteY25" fmla="*/ 1368955 h 3217160"/>
              <a:gd name="connsiteX0" fmla="*/ 8822 w 3403797"/>
              <a:gd name="connsiteY0" fmla="*/ 1368955 h 3217160"/>
              <a:gd name="connsiteX1" fmla="*/ 980376 w 3403797"/>
              <a:gd name="connsiteY1" fmla="*/ 1327679 h 3217160"/>
              <a:gd name="connsiteX2" fmla="*/ 970851 w 3403797"/>
              <a:gd name="connsiteY2" fmla="*/ 860954 h 3217160"/>
              <a:gd name="connsiteX3" fmla="*/ 1418523 w 3403797"/>
              <a:gd name="connsiteY3" fmla="*/ 953031 h 3217160"/>
              <a:gd name="connsiteX4" fmla="*/ 951798 w 3403797"/>
              <a:gd name="connsiteY4" fmla="*/ 114830 h 3217160"/>
              <a:gd name="connsiteX5" fmla="*/ 1713798 w 3403797"/>
              <a:gd name="connsiteY5" fmla="*/ 813331 h 3217160"/>
              <a:gd name="connsiteX6" fmla="*/ 1858260 w 3403797"/>
              <a:gd name="connsiteY6" fmla="*/ 191030 h 3217160"/>
              <a:gd name="connsiteX7" fmla="*/ 2120198 w 3403797"/>
              <a:gd name="connsiteY7" fmla="*/ 826030 h 3217160"/>
              <a:gd name="connsiteX8" fmla="*/ 2983797 w 3403797"/>
              <a:gd name="connsiteY8" fmla="*/ 114830 h 3217160"/>
              <a:gd name="connsiteX9" fmla="*/ 2491672 w 3403797"/>
              <a:gd name="connsiteY9" fmla="*/ 1141942 h 3217160"/>
              <a:gd name="connsiteX10" fmla="*/ 2942524 w 3403797"/>
              <a:gd name="connsiteY10" fmla="*/ 1205443 h 3217160"/>
              <a:gd name="connsiteX11" fmla="*/ 2704399 w 3403797"/>
              <a:gd name="connsiteY11" fmla="*/ 1608668 h 3217160"/>
              <a:gd name="connsiteX12" fmla="*/ 3218749 w 3403797"/>
              <a:gd name="connsiteY12" fmla="*/ 1684868 h 3217160"/>
              <a:gd name="connsiteX13" fmla="*/ 3399725 w 3403797"/>
              <a:gd name="connsiteY13" fmla="*/ 1965855 h 3217160"/>
              <a:gd name="connsiteX14" fmla="*/ 3252085 w 3403797"/>
              <a:gd name="connsiteY14" fmla="*/ 2150005 h 3217160"/>
              <a:gd name="connsiteX15" fmla="*/ 2599626 w 3403797"/>
              <a:gd name="connsiteY15" fmla="*/ 2075393 h 3217160"/>
              <a:gd name="connsiteX16" fmla="*/ 3352101 w 3403797"/>
              <a:gd name="connsiteY16" fmla="*/ 3013605 h 3217160"/>
              <a:gd name="connsiteX17" fmla="*/ 2380551 w 3403797"/>
              <a:gd name="connsiteY17" fmla="*/ 2375429 h 3217160"/>
              <a:gd name="connsiteX18" fmla="*/ 2237676 w 3403797"/>
              <a:gd name="connsiteY18" fmla="*/ 2708804 h 3217160"/>
              <a:gd name="connsiteX19" fmla="*/ 1623310 w 3403797"/>
              <a:gd name="connsiteY19" fmla="*/ 2918355 h 3217160"/>
              <a:gd name="connsiteX20" fmla="*/ 1504251 w 3403797"/>
              <a:gd name="connsiteY20" fmla="*/ 2432579 h 3217160"/>
              <a:gd name="connsiteX21" fmla="*/ 732726 w 3403797"/>
              <a:gd name="connsiteY21" fmla="*/ 2842154 h 3217160"/>
              <a:gd name="connsiteX22" fmla="*/ 1199451 w 3403797"/>
              <a:gd name="connsiteY22" fmla="*/ 2051579 h 3217160"/>
              <a:gd name="connsiteX23" fmla="*/ 818452 w 3403797"/>
              <a:gd name="connsiteY23" fmla="*/ 2042054 h 3217160"/>
              <a:gd name="connsiteX24" fmla="*/ 980376 w 3403797"/>
              <a:gd name="connsiteY24" fmla="*/ 1708679 h 3217160"/>
              <a:gd name="connsiteX25" fmla="*/ 8822 w 3403797"/>
              <a:gd name="connsiteY25" fmla="*/ 1368955 h 3217160"/>
              <a:gd name="connsiteX0" fmla="*/ 8822 w 3403797"/>
              <a:gd name="connsiteY0" fmla="*/ 1368955 h 3217160"/>
              <a:gd name="connsiteX1" fmla="*/ 980376 w 3403797"/>
              <a:gd name="connsiteY1" fmla="*/ 1327679 h 3217160"/>
              <a:gd name="connsiteX2" fmla="*/ 970851 w 3403797"/>
              <a:gd name="connsiteY2" fmla="*/ 860954 h 3217160"/>
              <a:gd name="connsiteX3" fmla="*/ 1418523 w 3403797"/>
              <a:gd name="connsiteY3" fmla="*/ 953031 h 3217160"/>
              <a:gd name="connsiteX4" fmla="*/ 951798 w 3403797"/>
              <a:gd name="connsiteY4" fmla="*/ 114830 h 3217160"/>
              <a:gd name="connsiteX5" fmla="*/ 1713798 w 3403797"/>
              <a:gd name="connsiteY5" fmla="*/ 813331 h 3217160"/>
              <a:gd name="connsiteX6" fmla="*/ 1858260 w 3403797"/>
              <a:gd name="connsiteY6" fmla="*/ 191030 h 3217160"/>
              <a:gd name="connsiteX7" fmla="*/ 2120198 w 3403797"/>
              <a:gd name="connsiteY7" fmla="*/ 826030 h 3217160"/>
              <a:gd name="connsiteX8" fmla="*/ 2983797 w 3403797"/>
              <a:gd name="connsiteY8" fmla="*/ 114830 h 3217160"/>
              <a:gd name="connsiteX9" fmla="*/ 2491672 w 3403797"/>
              <a:gd name="connsiteY9" fmla="*/ 1141942 h 3217160"/>
              <a:gd name="connsiteX10" fmla="*/ 2942524 w 3403797"/>
              <a:gd name="connsiteY10" fmla="*/ 1205443 h 3217160"/>
              <a:gd name="connsiteX11" fmla="*/ 2704399 w 3403797"/>
              <a:gd name="connsiteY11" fmla="*/ 1608668 h 3217160"/>
              <a:gd name="connsiteX12" fmla="*/ 3218749 w 3403797"/>
              <a:gd name="connsiteY12" fmla="*/ 1684868 h 3217160"/>
              <a:gd name="connsiteX13" fmla="*/ 3399725 w 3403797"/>
              <a:gd name="connsiteY13" fmla="*/ 1965855 h 3217160"/>
              <a:gd name="connsiteX14" fmla="*/ 3252085 w 3403797"/>
              <a:gd name="connsiteY14" fmla="*/ 2150005 h 3217160"/>
              <a:gd name="connsiteX15" fmla="*/ 2599626 w 3403797"/>
              <a:gd name="connsiteY15" fmla="*/ 2075393 h 3217160"/>
              <a:gd name="connsiteX16" fmla="*/ 3352101 w 3403797"/>
              <a:gd name="connsiteY16" fmla="*/ 3013605 h 3217160"/>
              <a:gd name="connsiteX17" fmla="*/ 2380551 w 3403797"/>
              <a:gd name="connsiteY17" fmla="*/ 2375429 h 3217160"/>
              <a:gd name="connsiteX18" fmla="*/ 2237676 w 3403797"/>
              <a:gd name="connsiteY18" fmla="*/ 2708804 h 3217160"/>
              <a:gd name="connsiteX19" fmla="*/ 1623310 w 3403797"/>
              <a:gd name="connsiteY19" fmla="*/ 2918355 h 3217160"/>
              <a:gd name="connsiteX20" fmla="*/ 1504251 w 3403797"/>
              <a:gd name="connsiteY20" fmla="*/ 2432579 h 3217160"/>
              <a:gd name="connsiteX21" fmla="*/ 732726 w 3403797"/>
              <a:gd name="connsiteY21" fmla="*/ 2842154 h 3217160"/>
              <a:gd name="connsiteX22" fmla="*/ 1199451 w 3403797"/>
              <a:gd name="connsiteY22" fmla="*/ 2051579 h 3217160"/>
              <a:gd name="connsiteX23" fmla="*/ 818452 w 3403797"/>
              <a:gd name="connsiteY23" fmla="*/ 2042054 h 3217160"/>
              <a:gd name="connsiteX24" fmla="*/ 980376 w 3403797"/>
              <a:gd name="connsiteY24" fmla="*/ 1708679 h 3217160"/>
              <a:gd name="connsiteX25" fmla="*/ 8822 w 3403797"/>
              <a:gd name="connsiteY25" fmla="*/ 1368955 h 3217160"/>
              <a:gd name="connsiteX0" fmla="*/ 13266 w 3408241"/>
              <a:gd name="connsiteY0" fmla="*/ 1368955 h 3217160"/>
              <a:gd name="connsiteX1" fmla="*/ 984820 w 3408241"/>
              <a:gd name="connsiteY1" fmla="*/ 1327679 h 3217160"/>
              <a:gd name="connsiteX2" fmla="*/ 975295 w 3408241"/>
              <a:gd name="connsiteY2" fmla="*/ 860954 h 3217160"/>
              <a:gd name="connsiteX3" fmla="*/ 1422967 w 3408241"/>
              <a:gd name="connsiteY3" fmla="*/ 953031 h 3217160"/>
              <a:gd name="connsiteX4" fmla="*/ 956242 w 3408241"/>
              <a:gd name="connsiteY4" fmla="*/ 114830 h 3217160"/>
              <a:gd name="connsiteX5" fmla="*/ 1718242 w 3408241"/>
              <a:gd name="connsiteY5" fmla="*/ 813331 h 3217160"/>
              <a:gd name="connsiteX6" fmla="*/ 1862704 w 3408241"/>
              <a:gd name="connsiteY6" fmla="*/ 191030 h 3217160"/>
              <a:gd name="connsiteX7" fmla="*/ 2124642 w 3408241"/>
              <a:gd name="connsiteY7" fmla="*/ 826030 h 3217160"/>
              <a:gd name="connsiteX8" fmla="*/ 2988241 w 3408241"/>
              <a:gd name="connsiteY8" fmla="*/ 114830 h 3217160"/>
              <a:gd name="connsiteX9" fmla="*/ 2496116 w 3408241"/>
              <a:gd name="connsiteY9" fmla="*/ 1141942 h 3217160"/>
              <a:gd name="connsiteX10" fmla="*/ 2946968 w 3408241"/>
              <a:gd name="connsiteY10" fmla="*/ 1205443 h 3217160"/>
              <a:gd name="connsiteX11" fmla="*/ 2708843 w 3408241"/>
              <a:gd name="connsiteY11" fmla="*/ 1608668 h 3217160"/>
              <a:gd name="connsiteX12" fmla="*/ 3223193 w 3408241"/>
              <a:gd name="connsiteY12" fmla="*/ 1684868 h 3217160"/>
              <a:gd name="connsiteX13" fmla="*/ 3404169 w 3408241"/>
              <a:gd name="connsiteY13" fmla="*/ 1965855 h 3217160"/>
              <a:gd name="connsiteX14" fmla="*/ 3256529 w 3408241"/>
              <a:gd name="connsiteY14" fmla="*/ 2150005 h 3217160"/>
              <a:gd name="connsiteX15" fmla="*/ 2604070 w 3408241"/>
              <a:gd name="connsiteY15" fmla="*/ 2075393 h 3217160"/>
              <a:gd name="connsiteX16" fmla="*/ 3356545 w 3408241"/>
              <a:gd name="connsiteY16" fmla="*/ 3013605 h 3217160"/>
              <a:gd name="connsiteX17" fmla="*/ 2384995 w 3408241"/>
              <a:gd name="connsiteY17" fmla="*/ 2375429 h 3217160"/>
              <a:gd name="connsiteX18" fmla="*/ 2242120 w 3408241"/>
              <a:gd name="connsiteY18" fmla="*/ 2708804 h 3217160"/>
              <a:gd name="connsiteX19" fmla="*/ 1627754 w 3408241"/>
              <a:gd name="connsiteY19" fmla="*/ 2918355 h 3217160"/>
              <a:gd name="connsiteX20" fmla="*/ 1508695 w 3408241"/>
              <a:gd name="connsiteY20" fmla="*/ 2432579 h 3217160"/>
              <a:gd name="connsiteX21" fmla="*/ 737170 w 3408241"/>
              <a:gd name="connsiteY21" fmla="*/ 2842154 h 3217160"/>
              <a:gd name="connsiteX22" fmla="*/ 1203895 w 3408241"/>
              <a:gd name="connsiteY22" fmla="*/ 2051579 h 3217160"/>
              <a:gd name="connsiteX23" fmla="*/ 822896 w 3408241"/>
              <a:gd name="connsiteY23" fmla="*/ 2042054 h 3217160"/>
              <a:gd name="connsiteX24" fmla="*/ 984820 w 3408241"/>
              <a:gd name="connsiteY24" fmla="*/ 1708679 h 3217160"/>
              <a:gd name="connsiteX25" fmla="*/ 13266 w 3408241"/>
              <a:gd name="connsiteY25" fmla="*/ 1368955 h 3217160"/>
              <a:gd name="connsiteX0" fmla="*/ 13266 w 3408241"/>
              <a:gd name="connsiteY0" fmla="*/ 1368955 h 3217160"/>
              <a:gd name="connsiteX1" fmla="*/ 984820 w 3408241"/>
              <a:gd name="connsiteY1" fmla="*/ 1327679 h 3217160"/>
              <a:gd name="connsiteX2" fmla="*/ 975295 w 3408241"/>
              <a:gd name="connsiteY2" fmla="*/ 860954 h 3217160"/>
              <a:gd name="connsiteX3" fmla="*/ 1422967 w 3408241"/>
              <a:gd name="connsiteY3" fmla="*/ 953031 h 3217160"/>
              <a:gd name="connsiteX4" fmla="*/ 956242 w 3408241"/>
              <a:gd name="connsiteY4" fmla="*/ 114830 h 3217160"/>
              <a:gd name="connsiteX5" fmla="*/ 1718242 w 3408241"/>
              <a:gd name="connsiteY5" fmla="*/ 813331 h 3217160"/>
              <a:gd name="connsiteX6" fmla="*/ 1862704 w 3408241"/>
              <a:gd name="connsiteY6" fmla="*/ 191030 h 3217160"/>
              <a:gd name="connsiteX7" fmla="*/ 2124642 w 3408241"/>
              <a:gd name="connsiteY7" fmla="*/ 826030 h 3217160"/>
              <a:gd name="connsiteX8" fmla="*/ 2988241 w 3408241"/>
              <a:gd name="connsiteY8" fmla="*/ 114830 h 3217160"/>
              <a:gd name="connsiteX9" fmla="*/ 2496116 w 3408241"/>
              <a:gd name="connsiteY9" fmla="*/ 1141942 h 3217160"/>
              <a:gd name="connsiteX10" fmla="*/ 2946968 w 3408241"/>
              <a:gd name="connsiteY10" fmla="*/ 1205443 h 3217160"/>
              <a:gd name="connsiteX11" fmla="*/ 2708843 w 3408241"/>
              <a:gd name="connsiteY11" fmla="*/ 1608668 h 3217160"/>
              <a:gd name="connsiteX12" fmla="*/ 3223193 w 3408241"/>
              <a:gd name="connsiteY12" fmla="*/ 1684868 h 3217160"/>
              <a:gd name="connsiteX13" fmla="*/ 3404169 w 3408241"/>
              <a:gd name="connsiteY13" fmla="*/ 1965855 h 3217160"/>
              <a:gd name="connsiteX14" fmla="*/ 3256529 w 3408241"/>
              <a:gd name="connsiteY14" fmla="*/ 2150005 h 3217160"/>
              <a:gd name="connsiteX15" fmla="*/ 2604070 w 3408241"/>
              <a:gd name="connsiteY15" fmla="*/ 2075393 h 3217160"/>
              <a:gd name="connsiteX16" fmla="*/ 3356545 w 3408241"/>
              <a:gd name="connsiteY16" fmla="*/ 3013605 h 3217160"/>
              <a:gd name="connsiteX17" fmla="*/ 2384995 w 3408241"/>
              <a:gd name="connsiteY17" fmla="*/ 2375429 h 3217160"/>
              <a:gd name="connsiteX18" fmla="*/ 2218307 w 3408241"/>
              <a:gd name="connsiteY18" fmla="*/ 2656417 h 3217160"/>
              <a:gd name="connsiteX19" fmla="*/ 1627754 w 3408241"/>
              <a:gd name="connsiteY19" fmla="*/ 2918355 h 3217160"/>
              <a:gd name="connsiteX20" fmla="*/ 1508695 w 3408241"/>
              <a:gd name="connsiteY20" fmla="*/ 2432579 h 3217160"/>
              <a:gd name="connsiteX21" fmla="*/ 737170 w 3408241"/>
              <a:gd name="connsiteY21" fmla="*/ 2842154 h 3217160"/>
              <a:gd name="connsiteX22" fmla="*/ 1203895 w 3408241"/>
              <a:gd name="connsiteY22" fmla="*/ 2051579 h 3217160"/>
              <a:gd name="connsiteX23" fmla="*/ 822896 w 3408241"/>
              <a:gd name="connsiteY23" fmla="*/ 2042054 h 3217160"/>
              <a:gd name="connsiteX24" fmla="*/ 984820 w 3408241"/>
              <a:gd name="connsiteY24" fmla="*/ 1708679 h 3217160"/>
              <a:gd name="connsiteX25" fmla="*/ 13266 w 3408241"/>
              <a:gd name="connsiteY25" fmla="*/ 1368955 h 3217160"/>
              <a:gd name="connsiteX0" fmla="*/ 13266 w 3408241"/>
              <a:gd name="connsiteY0" fmla="*/ 1368955 h 3217160"/>
              <a:gd name="connsiteX1" fmla="*/ 984820 w 3408241"/>
              <a:gd name="connsiteY1" fmla="*/ 1327679 h 3217160"/>
              <a:gd name="connsiteX2" fmla="*/ 975295 w 3408241"/>
              <a:gd name="connsiteY2" fmla="*/ 860954 h 3217160"/>
              <a:gd name="connsiteX3" fmla="*/ 1422967 w 3408241"/>
              <a:gd name="connsiteY3" fmla="*/ 953031 h 3217160"/>
              <a:gd name="connsiteX4" fmla="*/ 956242 w 3408241"/>
              <a:gd name="connsiteY4" fmla="*/ 114830 h 3217160"/>
              <a:gd name="connsiteX5" fmla="*/ 1718242 w 3408241"/>
              <a:gd name="connsiteY5" fmla="*/ 813331 h 3217160"/>
              <a:gd name="connsiteX6" fmla="*/ 1862704 w 3408241"/>
              <a:gd name="connsiteY6" fmla="*/ 191030 h 3217160"/>
              <a:gd name="connsiteX7" fmla="*/ 2124642 w 3408241"/>
              <a:gd name="connsiteY7" fmla="*/ 826030 h 3217160"/>
              <a:gd name="connsiteX8" fmla="*/ 2988241 w 3408241"/>
              <a:gd name="connsiteY8" fmla="*/ 114830 h 3217160"/>
              <a:gd name="connsiteX9" fmla="*/ 2496116 w 3408241"/>
              <a:gd name="connsiteY9" fmla="*/ 1141942 h 3217160"/>
              <a:gd name="connsiteX10" fmla="*/ 2946968 w 3408241"/>
              <a:gd name="connsiteY10" fmla="*/ 1205443 h 3217160"/>
              <a:gd name="connsiteX11" fmla="*/ 2708843 w 3408241"/>
              <a:gd name="connsiteY11" fmla="*/ 1608668 h 3217160"/>
              <a:gd name="connsiteX12" fmla="*/ 3223193 w 3408241"/>
              <a:gd name="connsiteY12" fmla="*/ 1684868 h 3217160"/>
              <a:gd name="connsiteX13" fmla="*/ 3404169 w 3408241"/>
              <a:gd name="connsiteY13" fmla="*/ 1965855 h 3217160"/>
              <a:gd name="connsiteX14" fmla="*/ 3256529 w 3408241"/>
              <a:gd name="connsiteY14" fmla="*/ 2150005 h 3217160"/>
              <a:gd name="connsiteX15" fmla="*/ 2604070 w 3408241"/>
              <a:gd name="connsiteY15" fmla="*/ 2075393 h 3217160"/>
              <a:gd name="connsiteX16" fmla="*/ 3356545 w 3408241"/>
              <a:gd name="connsiteY16" fmla="*/ 3013605 h 3217160"/>
              <a:gd name="connsiteX17" fmla="*/ 2384995 w 3408241"/>
              <a:gd name="connsiteY17" fmla="*/ 2375429 h 3217160"/>
              <a:gd name="connsiteX18" fmla="*/ 2218307 w 3408241"/>
              <a:gd name="connsiteY18" fmla="*/ 2656417 h 3217160"/>
              <a:gd name="connsiteX19" fmla="*/ 1627754 w 3408241"/>
              <a:gd name="connsiteY19" fmla="*/ 2918355 h 3217160"/>
              <a:gd name="connsiteX20" fmla="*/ 1508695 w 3408241"/>
              <a:gd name="connsiteY20" fmla="*/ 2432579 h 3217160"/>
              <a:gd name="connsiteX21" fmla="*/ 737170 w 3408241"/>
              <a:gd name="connsiteY21" fmla="*/ 2842154 h 3217160"/>
              <a:gd name="connsiteX22" fmla="*/ 1203895 w 3408241"/>
              <a:gd name="connsiteY22" fmla="*/ 2051579 h 3217160"/>
              <a:gd name="connsiteX23" fmla="*/ 822896 w 3408241"/>
              <a:gd name="connsiteY23" fmla="*/ 2042054 h 3217160"/>
              <a:gd name="connsiteX24" fmla="*/ 984820 w 3408241"/>
              <a:gd name="connsiteY24" fmla="*/ 1708679 h 3217160"/>
              <a:gd name="connsiteX25" fmla="*/ 13266 w 3408241"/>
              <a:gd name="connsiteY25" fmla="*/ 1368955 h 3217160"/>
              <a:gd name="connsiteX0" fmla="*/ 13266 w 3408241"/>
              <a:gd name="connsiteY0" fmla="*/ 1368955 h 3217160"/>
              <a:gd name="connsiteX1" fmla="*/ 984820 w 3408241"/>
              <a:gd name="connsiteY1" fmla="*/ 1327679 h 3217160"/>
              <a:gd name="connsiteX2" fmla="*/ 975295 w 3408241"/>
              <a:gd name="connsiteY2" fmla="*/ 860954 h 3217160"/>
              <a:gd name="connsiteX3" fmla="*/ 1422967 w 3408241"/>
              <a:gd name="connsiteY3" fmla="*/ 953031 h 3217160"/>
              <a:gd name="connsiteX4" fmla="*/ 956242 w 3408241"/>
              <a:gd name="connsiteY4" fmla="*/ 114830 h 3217160"/>
              <a:gd name="connsiteX5" fmla="*/ 1718242 w 3408241"/>
              <a:gd name="connsiteY5" fmla="*/ 813331 h 3217160"/>
              <a:gd name="connsiteX6" fmla="*/ 1862704 w 3408241"/>
              <a:gd name="connsiteY6" fmla="*/ 191030 h 3217160"/>
              <a:gd name="connsiteX7" fmla="*/ 2124642 w 3408241"/>
              <a:gd name="connsiteY7" fmla="*/ 826030 h 3217160"/>
              <a:gd name="connsiteX8" fmla="*/ 2988241 w 3408241"/>
              <a:gd name="connsiteY8" fmla="*/ 114830 h 3217160"/>
              <a:gd name="connsiteX9" fmla="*/ 2496116 w 3408241"/>
              <a:gd name="connsiteY9" fmla="*/ 1141942 h 3217160"/>
              <a:gd name="connsiteX10" fmla="*/ 2946968 w 3408241"/>
              <a:gd name="connsiteY10" fmla="*/ 1205443 h 3217160"/>
              <a:gd name="connsiteX11" fmla="*/ 2708843 w 3408241"/>
              <a:gd name="connsiteY11" fmla="*/ 1608668 h 3217160"/>
              <a:gd name="connsiteX12" fmla="*/ 3223193 w 3408241"/>
              <a:gd name="connsiteY12" fmla="*/ 1684868 h 3217160"/>
              <a:gd name="connsiteX13" fmla="*/ 3404169 w 3408241"/>
              <a:gd name="connsiteY13" fmla="*/ 1965855 h 3217160"/>
              <a:gd name="connsiteX14" fmla="*/ 3256529 w 3408241"/>
              <a:gd name="connsiteY14" fmla="*/ 2150005 h 3217160"/>
              <a:gd name="connsiteX15" fmla="*/ 2604070 w 3408241"/>
              <a:gd name="connsiteY15" fmla="*/ 2075393 h 3217160"/>
              <a:gd name="connsiteX16" fmla="*/ 3356545 w 3408241"/>
              <a:gd name="connsiteY16" fmla="*/ 3013605 h 3217160"/>
              <a:gd name="connsiteX17" fmla="*/ 2384995 w 3408241"/>
              <a:gd name="connsiteY17" fmla="*/ 2375429 h 3217160"/>
              <a:gd name="connsiteX18" fmla="*/ 2218307 w 3408241"/>
              <a:gd name="connsiteY18" fmla="*/ 2656417 h 3217160"/>
              <a:gd name="connsiteX19" fmla="*/ 1627754 w 3408241"/>
              <a:gd name="connsiteY19" fmla="*/ 2918355 h 3217160"/>
              <a:gd name="connsiteX20" fmla="*/ 1508695 w 3408241"/>
              <a:gd name="connsiteY20" fmla="*/ 2432579 h 3217160"/>
              <a:gd name="connsiteX21" fmla="*/ 737170 w 3408241"/>
              <a:gd name="connsiteY21" fmla="*/ 2842154 h 3217160"/>
              <a:gd name="connsiteX22" fmla="*/ 1203895 w 3408241"/>
              <a:gd name="connsiteY22" fmla="*/ 2051579 h 3217160"/>
              <a:gd name="connsiteX23" fmla="*/ 822896 w 3408241"/>
              <a:gd name="connsiteY23" fmla="*/ 2042054 h 3217160"/>
              <a:gd name="connsiteX24" fmla="*/ 984820 w 3408241"/>
              <a:gd name="connsiteY24" fmla="*/ 1708679 h 3217160"/>
              <a:gd name="connsiteX25" fmla="*/ 13266 w 3408241"/>
              <a:gd name="connsiteY25" fmla="*/ 1368955 h 3217160"/>
              <a:gd name="connsiteX0" fmla="*/ 13266 w 3408241"/>
              <a:gd name="connsiteY0" fmla="*/ 1368955 h 3217160"/>
              <a:gd name="connsiteX1" fmla="*/ 984820 w 3408241"/>
              <a:gd name="connsiteY1" fmla="*/ 1327679 h 3217160"/>
              <a:gd name="connsiteX2" fmla="*/ 975295 w 3408241"/>
              <a:gd name="connsiteY2" fmla="*/ 860954 h 3217160"/>
              <a:gd name="connsiteX3" fmla="*/ 1422967 w 3408241"/>
              <a:gd name="connsiteY3" fmla="*/ 953031 h 3217160"/>
              <a:gd name="connsiteX4" fmla="*/ 956242 w 3408241"/>
              <a:gd name="connsiteY4" fmla="*/ 114830 h 3217160"/>
              <a:gd name="connsiteX5" fmla="*/ 1718242 w 3408241"/>
              <a:gd name="connsiteY5" fmla="*/ 813331 h 3217160"/>
              <a:gd name="connsiteX6" fmla="*/ 1862704 w 3408241"/>
              <a:gd name="connsiteY6" fmla="*/ 191030 h 3217160"/>
              <a:gd name="connsiteX7" fmla="*/ 2124642 w 3408241"/>
              <a:gd name="connsiteY7" fmla="*/ 826030 h 3217160"/>
              <a:gd name="connsiteX8" fmla="*/ 2988241 w 3408241"/>
              <a:gd name="connsiteY8" fmla="*/ 114830 h 3217160"/>
              <a:gd name="connsiteX9" fmla="*/ 2496116 w 3408241"/>
              <a:gd name="connsiteY9" fmla="*/ 1141942 h 3217160"/>
              <a:gd name="connsiteX10" fmla="*/ 2946968 w 3408241"/>
              <a:gd name="connsiteY10" fmla="*/ 1205443 h 3217160"/>
              <a:gd name="connsiteX11" fmla="*/ 2708843 w 3408241"/>
              <a:gd name="connsiteY11" fmla="*/ 1608668 h 3217160"/>
              <a:gd name="connsiteX12" fmla="*/ 3223193 w 3408241"/>
              <a:gd name="connsiteY12" fmla="*/ 1684868 h 3217160"/>
              <a:gd name="connsiteX13" fmla="*/ 3404169 w 3408241"/>
              <a:gd name="connsiteY13" fmla="*/ 1965855 h 3217160"/>
              <a:gd name="connsiteX14" fmla="*/ 3256529 w 3408241"/>
              <a:gd name="connsiteY14" fmla="*/ 2150005 h 3217160"/>
              <a:gd name="connsiteX15" fmla="*/ 2604070 w 3408241"/>
              <a:gd name="connsiteY15" fmla="*/ 2075393 h 3217160"/>
              <a:gd name="connsiteX16" fmla="*/ 3356545 w 3408241"/>
              <a:gd name="connsiteY16" fmla="*/ 3013605 h 3217160"/>
              <a:gd name="connsiteX17" fmla="*/ 2384995 w 3408241"/>
              <a:gd name="connsiteY17" fmla="*/ 2375429 h 3217160"/>
              <a:gd name="connsiteX18" fmla="*/ 2218307 w 3408241"/>
              <a:gd name="connsiteY18" fmla="*/ 2656417 h 3217160"/>
              <a:gd name="connsiteX19" fmla="*/ 1627754 w 3408241"/>
              <a:gd name="connsiteY19" fmla="*/ 2918355 h 3217160"/>
              <a:gd name="connsiteX20" fmla="*/ 1508695 w 3408241"/>
              <a:gd name="connsiteY20" fmla="*/ 2432579 h 3217160"/>
              <a:gd name="connsiteX21" fmla="*/ 737170 w 3408241"/>
              <a:gd name="connsiteY21" fmla="*/ 2842154 h 3217160"/>
              <a:gd name="connsiteX22" fmla="*/ 1203895 w 3408241"/>
              <a:gd name="connsiteY22" fmla="*/ 2051579 h 3217160"/>
              <a:gd name="connsiteX23" fmla="*/ 822896 w 3408241"/>
              <a:gd name="connsiteY23" fmla="*/ 2042054 h 3217160"/>
              <a:gd name="connsiteX24" fmla="*/ 984820 w 3408241"/>
              <a:gd name="connsiteY24" fmla="*/ 1708679 h 3217160"/>
              <a:gd name="connsiteX25" fmla="*/ 13266 w 3408241"/>
              <a:gd name="connsiteY25" fmla="*/ 1368955 h 3217160"/>
              <a:gd name="connsiteX0" fmla="*/ 13266 w 3408241"/>
              <a:gd name="connsiteY0" fmla="*/ 1368955 h 3217160"/>
              <a:gd name="connsiteX1" fmla="*/ 984820 w 3408241"/>
              <a:gd name="connsiteY1" fmla="*/ 1327679 h 3217160"/>
              <a:gd name="connsiteX2" fmla="*/ 975295 w 3408241"/>
              <a:gd name="connsiteY2" fmla="*/ 860954 h 3217160"/>
              <a:gd name="connsiteX3" fmla="*/ 1422967 w 3408241"/>
              <a:gd name="connsiteY3" fmla="*/ 953031 h 3217160"/>
              <a:gd name="connsiteX4" fmla="*/ 956242 w 3408241"/>
              <a:gd name="connsiteY4" fmla="*/ 114830 h 3217160"/>
              <a:gd name="connsiteX5" fmla="*/ 1718242 w 3408241"/>
              <a:gd name="connsiteY5" fmla="*/ 813331 h 3217160"/>
              <a:gd name="connsiteX6" fmla="*/ 1862704 w 3408241"/>
              <a:gd name="connsiteY6" fmla="*/ 191030 h 3217160"/>
              <a:gd name="connsiteX7" fmla="*/ 2124642 w 3408241"/>
              <a:gd name="connsiteY7" fmla="*/ 826030 h 3217160"/>
              <a:gd name="connsiteX8" fmla="*/ 2988241 w 3408241"/>
              <a:gd name="connsiteY8" fmla="*/ 114830 h 3217160"/>
              <a:gd name="connsiteX9" fmla="*/ 2496116 w 3408241"/>
              <a:gd name="connsiteY9" fmla="*/ 1141942 h 3217160"/>
              <a:gd name="connsiteX10" fmla="*/ 2946968 w 3408241"/>
              <a:gd name="connsiteY10" fmla="*/ 1205443 h 3217160"/>
              <a:gd name="connsiteX11" fmla="*/ 2708843 w 3408241"/>
              <a:gd name="connsiteY11" fmla="*/ 1608668 h 3217160"/>
              <a:gd name="connsiteX12" fmla="*/ 3223193 w 3408241"/>
              <a:gd name="connsiteY12" fmla="*/ 1684868 h 3217160"/>
              <a:gd name="connsiteX13" fmla="*/ 3404169 w 3408241"/>
              <a:gd name="connsiteY13" fmla="*/ 1965855 h 3217160"/>
              <a:gd name="connsiteX14" fmla="*/ 3256529 w 3408241"/>
              <a:gd name="connsiteY14" fmla="*/ 2150005 h 3217160"/>
              <a:gd name="connsiteX15" fmla="*/ 2604070 w 3408241"/>
              <a:gd name="connsiteY15" fmla="*/ 2075393 h 3217160"/>
              <a:gd name="connsiteX16" fmla="*/ 3356545 w 3408241"/>
              <a:gd name="connsiteY16" fmla="*/ 3013605 h 3217160"/>
              <a:gd name="connsiteX17" fmla="*/ 2384995 w 3408241"/>
              <a:gd name="connsiteY17" fmla="*/ 2375429 h 3217160"/>
              <a:gd name="connsiteX18" fmla="*/ 2218307 w 3408241"/>
              <a:gd name="connsiteY18" fmla="*/ 2656417 h 3217160"/>
              <a:gd name="connsiteX19" fmla="*/ 1627754 w 3408241"/>
              <a:gd name="connsiteY19" fmla="*/ 2918355 h 3217160"/>
              <a:gd name="connsiteX20" fmla="*/ 1508695 w 3408241"/>
              <a:gd name="connsiteY20" fmla="*/ 2432579 h 3217160"/>
              <a:gd name="connsiteX21" fmla="*/ 737170 w 3408241"/>
              <a:gd name="connsiteY21" fmla="*/ 2842154 h 3217160"/>
              <a:gd name="connsiteX22" fmla="*/ 1203895 w 3408241"/>
              <a:gd name="connsiteY22" fmla="*/ 2051579 h 3217160"/>
              <a:gd name="connsiteX23" fmla="*/ 822896 w 3408241"/>
              <a:gd name="connsiteY23" fmla="*/ 2042054 h 3217160"/>
              <a:gd name="connsiteX24" fmla="*/ 984820 w 3408241"/>
              <a:gd name="connsiteY24" fmla="*/ 1708679 h 3217160"/>
              <a:gd name="connsiteX25" fmla="*/ 13266 w 3408241"/>
              <a:gd name="connsiteY25" fmla="*/ 1368955 h 3217160"/>
              <a:gd name="connsiteX0" fmla="*/ 13266 w 3408241"/>
              <a:gd name="connsiteY0" fmla="*/ 1368955 h 3217160"/>
              <a:gd name="connsiteX1" fmla="*/ 984820 w 3408241"/>
              <a:gd name="connsiteY1" fmla="*/ 1327679 h 3217160"/>
              <a:gd name="connsiteX2" fmla="*/ 975295 w 3408241"/>
              <a:gd name="connsiteY2" fmla="*/ 860954 h 3217160"/>
              <a:gd name="connsiteX3" fmla="*/ 1422967 w 3408241"/>
              <a:gd name="connsiteY3" fmla="*/ 953031 h 3217160"/>
              <a:gd name="connsiteX4" fmla="*/ 956242 w 3408241"/>
              <a:gd name="connsiteY4" fmla="*/ 114830 h 3217160"/>
              <a:gd name="connsiteX5" fmla="*/ 1718242 w 3408241"/>
              <a:gd name="connsiteY5" fmla="*/ 813331 h 3217160"/>
              <a:gd name="connsiteX6" fmla="*/ 1862704 w 3408241"/>
              <a:gd name="connsiteY6" fmla="*/ 191030 h 3217160"/>
              <a:gd name="connsiteX7" fmla="*/ 2124642 w 3408241"/>
              <a:gd name="connsiteY7" fmla="*/ 826030 h 3217160"/>
              <a:gd name="connsiteX8" fmla="*/ 2988241 w 3408241"/>
              <a:gd name="connsiteY8" fmla="*/ 114830 h 3217160"/>
              <a:gd name="connsiteX9" fmla="*/ 2496116 w 3408241"/>
              <a:gd name="connsiteY9" fmla="*/ 1141942 h 3217160"/>
              <a:gd name="connsiteX10" fmla="*/ 2946968 w 3408241"/>
              <a:gd name="connsiteY10" fmla="*/ 1205443 h 3217160"/>
              <a:gd name="connsiteX11" fmla="*/ 2708843 w 3408241"/>
              <a:gd name="connsiteY11" fmla="*/ 1608668 h 3217160"/>
              <a:gd name="connsiteX12" fmla="*/ 3223193 w 3408241"/>
              <a:gd name="connsiteY12" fmla="*/ 1684868 h 3217160"/>
              <a:gd name="connsiteX13" fmla="*/ 3404169 w 3408241"/>
              <a:gd name="connsiteY13" fmla="*/ 1965855 h 3217160"/>
              <a:gd name="connsiteX14" fmla="*/ 3256529 w 3408241"/>
              <a:gd name="connsiteY14" fmla="*/ 2150005 h 3217160"/>
              <a:gd name="connsiteX15" fmla="*/ 2604070 w 3408241"/>
              <a:gd name="connsiteY15" fmla="*/ 2075393 h 3217160"/>
              <a:gd name="connsiteX16" fmla="*/ 3356545 w 3408241"/>
              <a:gd name="connsiteY16" fmla="*/ 3013605 h 3217160"/>
              <a:gd name="connsiteX17" fmla="*/ 2384995 w 3408241"/>
              <a:gd name="connsiteY17" fmla="*/ 2375429 h 3217160"/>
              <a:gd name="connsiteX18" fmla="*/ 2218307 w 3408241"/>
              <a:gd name="connsiteY18" fmla="*/ 2656417 h 3217160"/>
              <a:gd name="connsiteX19" fmla="*/ 1627754 w 3408241"/>
              <a:gd name="connsiteY19" fmla="*/ 2918355 h 3217160"/>
              <a:gd name="connsiteX20" fmla="*/ 1508695 w 3408241"/>
              <a:gd name="connsiteY20" fmla="*/ 2432579 h 3217160"/>
              <a:gd name="connsiteX21" fmla="*/ 737170 w 3408241"/>
              <a:gd name="connsiteY21" fmla="*/ 2842154 h 3217160"/>
              <a:gd name="connsiteX22" fmla="*/ 1203895 w 3408241"/>
              <a:gd name="connsiteY22" fmla="*/ 2051579 h 3217160"/>
              <a:gd name="connsiteX23" fmla="*/ 822896 w 3408241"/>
              <a:gd name="connsiteY23" fmla="*/ 2042054 h 3217160"/>
              <a:gd name="connsiteX24" fmla="*/ 984820 w 3408241"/>
              <a:gd name="connsiteY24" fmla="*/ 1708679 h 3217160"/>
              <a:gd name="connsiteX25" fmla="*/ 13266 w 3408241"/>
              <a:gd name="connsiteY25" fmla="*/ 1368955 h 3217160"/>
              <a:gd name="connsiteX0" fmla="*/ 13266 w 3408241"/>
              <a:gd name="connsiteY0" fmla="*/ 1368955 h 3217160"/>
              <a:gd name="connsiteX1" fmla="*/ 984820 w 3408241"/>
              <a:gd name="connsiteY1" fmla="*/ 1327679 h 3217160"/>
              <a:gd name="connsiteX2" fmla="*/ 975295 w 3408241"/>
              <a:gd name="connsiteY2" fmla="*/ 860954 h 3217160"/>
              <a:gd name="connsiteX3" fmla="*/ 1422967 w 3408241"/>
              <a:gd name="connsiteY3" fmla="*/ 953031 h 3217160"/>
              <a:gd name="connsiteX4" fmla="*/ 956242 w 3408241"/>
              <a:gd name="connsiteY4" fmla="*/ 114830 h 3217160"/>
              <a:gd name="connsiteX5" fmla="*/ 1718242 w 3408241"/>
              <a:gd name="connsiteY5" fmla="*/ 813331 h 3217160"/>
              <a:gd name="connsiteX6" fmla="*/ 1862704 w 3408241"/>
              <a:gd name="connsiteY6" fmla="*/ 191030 h 3217160"/>
              <a:gd name="connsiteX7" fmla="*/ 2124642 w 3408241"/>
              <a:gd name="connsiteY7" fmla="*/ 826030 h 3217160"/>
              <a:gd name="connsiteX8" fmla="*/ 2988241 w 3408241"/>
              <a:gd name="connsiteY8" fmla="*/ 114830 h 3217160"/>
              <a:gd name="connsiteX9" fmla="*/ 2496116 w 3408241"/>
              <a:gd name="connsiteY9" fmla="*/ 1141942 h 3217160"/>
              <a:gd name="connsiteX10" fmla="*/ 2946968 w 3408241"/>
              <a:gd name="connsiteY10" fmla="*/ 1205443 h 3217160"/>
              <a:gd name="connsiteX11" fmla="*/ 2708843 w 3408241"/>
              <a:gd name="connsiteY11" fmla="*/ 1608668 h 3217160"/>
              <a:gd name="connsiteX12" fmla="*/ 3223193 w 3408241"/>
              <a:gd name="connsiteY12" fmla="*/ 1684868 h 3217160"/>
              <a:gd name="connsiteX13" fmla="*/ 3404169 w 3408241"/>
              <a:gd name="connsiteY13" fmla="*/ 1965855 h 3217160"/>
              <a:gd name="connsiteX14" fmla="*/ 3256529 w 3408241"/>
              <a:gd name="connsiteY14" fmla="*/ 2150005 h 3217160"/>
              <a:gd name="connsiteX15" fmla="*/ 2604070 w 3408241"/>
              <a:gd name="connsiteY15" fmla="*/ 2075393 h 3217160"/>
              <a:gd name="connsiteX16" fmla="*/ 3356545 w 3408241"/>
              <a:gd name="connsiteY16" fmla="*/ 3013605 h 3217160"/>
              <a:gd name="connsiteX17" fmla="*/ 2384995 w 3408241"/>
              <a:gd name="connsiteY17" fmla="*/ 2375429 h 3217160"/>
              <a:gd name="connsiteX18" fmla="*/ 2218307 w 3408241"/>
              <a:gd name="connsiteY18" fmla="*/ 2656417 h 3217160"/>
              <a:gd name="connsiteX19" fmla="*/ 1627754 w 3408241"/>
              <a:gd name="connsiteY19" fmla="*/ 2918355 h 3217160"/>
              <a:gd name="connsiteX20" fmla="*/ 1508695 w 3408241"/>
              <a:gd name="connsiteY20" fmla="*/ 2432579 h 3217160"/>
              <a:gd name="connsiteX21" fmla="*/ 737170 w 3408241"/>
              <a:gd name="connsiteY21" fmla="*/ 2842154 h 3217160"/>
              <a:gd name="connsiteX22" fmla="*/ 1203895 w 3408241"/>
              <a:gd name="connsiteY22" fmla="*/ 2051579 h 3217160"/>
              <a:gd name="connsiteX23" fmla="*/ 822896 w 3408241"/>
              <a:gd name="connsiteY23" fmla="*/ 2042054 h 3217160"/>
              <a:gd name="connsiteX24" fmla="*/ 984820 w 3408241"/>
              <a:gd name="connsiteY24" fmla="*/ 1708679 h 3217160"/>
              <a:gd name="connsiteX25" fmla="*/ 13266 w 3408241"/>
              <a:gd name="connsiteY25" fmla="*/ 1368955 h 3217160"/>
              <a:gd name="connsiteX0" fmla="*/ 13266 w 3408241"/>
              <a:gd name="connsiteY0" fmla="*/ 1368955 h 3217160"/>
              <a:gd name="connsiteX1" fmla="*/ 984820 w 3408241"/>
              <a:gd name="connsiteY1" fmla="*/ 1327679 h 3217160"/>
              <a:gd name="connsiteX2" fmla="*/ 975295 w 3408241"/>
              <a:gd name="connsiteY2" fmla="*/ 860954 h 3217160"/>
              <a:gd name="connsiteX3" fmla="*/ 1422967 w 3408241"/>
              <a:gd name="connsiteY3" fmla="*/ 953031 h 3217160"/>
              <a:gd name="connsiteX4" fmla="*/ 956242 w 3408241"/>
              <a:gd name="connsiteY4" fmla="*/ 114830 h 3217160"/>
              <a:gd name="connsiteX5" fmla="*/ 1718242 w 3408241"/>
              <a:gd name="connsiteY5" fmla="*/ 813331 h 3217160"/>
              <a:gd name="connsiteX6" fmla="*/ 1862704 w 3408241"/>
              <a:gd name="connsiteY6" fmla="*/ 191030 h 3217160"/>
              <a:gd name="connsiteX7" fmla="*/ 2124642 w 3408241"/>
              <a:gd name="connsiteY7" fmla="*/ 826030 h 3217160"/>
              <a:gd name="connsiteX8" fmla="*/ 2988241 w 3408241"/>
              <a:gd name="connsiteY8" fmla="*/ 114830 h 3217160"/>
              <a:gd name="connsiteX9" fmla="*/ 2496116 w 3408241"/>
              <a:gd name="connsiteY9" fmla="*/ 1141942 h 3217160"/>
              <a:gd name="connsiteX10" fmla="*/ 2946968 w 3408241"/>
              <a:gd name="connsiteY10" fmla="*/ 1205443 h 3217160"/>
              <a:gd name="connsiteX11" fmla="*/ 2708843 w 3408241"/>
              <a:gd name="connsiteY11" fmla="*/ 1608668 h 3217160"/>
              <a:gd name="connsiteX12" fmla="*/ 3223193 w 3408241"/>
              <a:gd name="connsiteY12" fmla="*/ 1684868 h 3217160"/>
              <a:gd name="connsiteX13" fmla="*/ 3404169 w 3408241"/>
              <a:gd name="connsiteY13" fmla="*/ 1965855 h 3217160"/>
              <a:gd name="connsiteX14" fmla="*/ 3256529 w 3408241"/>
              <a:gd name="connsiteY14" fmla="*/ 2150005 h 3217160"/>
              <a:gd name="connsiteX15" fmla="*/ 2604070 w 3408241"/>
              <a:gd name="connsiteY15" fmla="*/ 2075393 h 3217160"/>
              <a:gd name="connsiteX16" fmla="*/ 3356545 w 3408241"/>
              <a:gd name="connsiteY16" fmla="*/ 3013605 h 3217160"/>
              <a:gd name="connsiteX17" fmla="*/ 2384995 w 3408241"/>
              <a:gd name="connsiteY17" fmla="*/ 2375429 h 3217160"/>
              <a:gd name="connsiteX18" fmla="*/ 2218307 w 3408241"/>
              <a:gd name="connsiteY18" fmla="*/ 2688167 h 3217160"/>
              <a:gd name="connsiteX19" fmla="*/ 1627754 w 3408241"/>
              <a:gd name="connsiteY19" fmla="*/ 2918355 h 3217160"/>
              <a:gd name="connsiteX20" fmla="*/ 1508695 w 3408241"/>
              <a:gd name="connsiteY20" fmla="*/ 2432579 h 3217160"/>
              <a:gd name="connsiteX21" fmla="*/ 737170 w 3408241"/>
              <a:gd name="connsiteY21" fmla="*/ 2842154 h 3217160"/>
              <a:gd name="connsiteX22" fmla="*/ 1203895 w 3408241"/>
              <a:gd name="connsiteY22" fmla="*/ 2051579 h 3217160"/>
              <a:gd name="connsiteX23" fmla="*/ 822896 w 3408241"/>
              <a:gd name="connsiteY23" fmla="*/ 2042054 h 3217160"/>
              <a:gd name="connsiteX24" fmla="*/ 984820 w 3408241"/>
              <a:gd name="connsiteY24" fmla="*/ 1708679 h 3217160"/>
              <a:gd name="connsiteX25" fmla="*/ 13266 w 3408241"/>
              <a:gd name="connsiteY25" fmla="*/ 1368955 h 3217160"/>
              <a:gd name="connsiteX0" fmla="*/ 13266 w 3408241"/>
              <a:gd name="connsiteY0" fmla="*/ 1368955 h 3217160"/>
              <a:gd name="connsiteX1" fmla="*/ 984820 w 3408241"/>
              <a:gd name="connsiteY1" fmla="*/ 1327679 h 3217160"/>
              <a:gd name="connsiteX2" fmla="*/ 975295 w 3408241"/>
              <a:gd name="connsiteY2" fmla="*/ 860954 h 3217160"/>
              <a:gd name="connsiteX3" fmla="*/ 1422967 w 3408241"/>
              <a:gd name="connsiteY3" fmla="*/ 953031 h 3217160"/>
              <a:gd name="connsiteX4" fmla="*/ 956242 w 3408241"/>
              <a:gd name="connsiteY4" fmla="*/ 114830 h 3217160"/>
              <a:gd name="connsiteX5" fmla="*/ 1718242 w 3408241"/>
              <a:gd name="connsiteY5" fmla="*/ 813331 h 3217160"/>
              <a:gd name="connsiteX6" fmla="*/ 1862704 w 3408241"/>
              <a:gd name="connsiteY6" fmla="*/ 191030 h 3217160"/>
              <a:gd name="connsiteX7" fmla="*/ 2124642 w 3408241"/>
              <a:gd name="connsiteY7" fmla="*/ 826030 h 3217160"/>
              <a:gd name="connsiteX8" fmla="*/ 2988241 w 3408241"/>
              <a:gd name="connsiteY8" fmla="*/ 114830 h 3217160"/>
              <a:gd name="connsiteX9" fmla="*/ 2496116 w 3408241"/>
              <a:gd name="connsiteY9" fmla="*/ 1141942 h 3217160"/>
              <a:gd name="connsiteX10" fmla="*/ 2946968 w 3408241"/>
              <a:gd name="connsiteY10" fmla="*/ 1205443 h 3217160"/>
              <a:gd name="connsiteX11" fmla="*/ 2708843 w 3408241"/>
              <a:gd name="connsiteY11" fmla="*/ 1608668 h 3217160"/>
              <a:gd name="connsiteX12" fmla="*/ 3223193 w 3408241"/>
              <a:gd name="connsiteY12" fmla="*/ 1684868 h 3217160"/>
              <a:gd name="connsiteX13" fmla="*/ 3404169 w 3408241"/>
              <a:gd name="connsiteY13" fmla="*/ 1965855 h 3217160"/>
              <a:gd name="connsiteX14" fmla="*/ 3256529 w 3408241"/>
              <a:gd name="connsiteY14" fmla="*/ 2150005 h 3217160"/>
              <a:gd name="connsiteX15" fmla="*/ 2604070 w 3408241"/>
              <a:gd name="connsiteY15" fmla="*/ 2075393 h 3217160"/>
              <a:gd name="connsiteX16" fmla="*/ 3356545 w 3408241"/>
              <a:gd name="connsiteY16" fmla="*/ 3013605 h 3217160"/>
              <a:gd name="connsiteX17" fmla="*/ 2384995 w 3408241"/>
              <a:gd name="connsiteY17" fmla="*/ 2375429 h 3217160"/>
              <a:gd name="connsiteX18" fmla="*/ 2218307 w 3408241"/>
              <a:gd name="connsiteY18" fmla="*/ 2688167 h 3217160"/>
              <a:gd name="connsiteX19" fmla="*/ 1627754 w 3408241"/>
              <a:gd name="connsiteY19" fmla="*/ 2918355 h 3217160"/>
              <a:gd name="connsiteX20" fmla="*/ 1508695 w 3408241"/>
              <a:gd name="connsiteY20" fmla="*/ 2432579 h 3217160"/>
              <a:gd name="connsiteX21" fmla="*/ 737170 w 3408241"/>
              <a:gd name="connsiteY21" fmla="*/ 2842154 h 3217160"/>
              <a:gd name="connsiteX22" fmla="*/ 1203895 w 3408241"/>
              <a:gd name="connsiteY22" fmla="*/ 2051579 h 3217160"/>
              <a:gd name="connsiteX23" fmla="*/ 822896 w 3408241"/>
              <a:gd name="connsiteY23" fmla="*/ 2042054 h 3217160"/>
              <a:gd name="connsiteX24" fmla="*/ 984820 w 3408241"/>
              <a:gd name="connsiteY24" fmla="*/ 1708679 h 3217160"/>
              <a:gd name="connsiteX25" fmla="*/ 13266 w 3408241"/>
              <a:gd name="connsiteY25" fmla="*/ 1368955 h 3217160"/>
              <a:gd name="connsiteX0" fmla="*/ 13266 w 3408241"/>
              <a:gd name="connsiteY0" fmla="*/ 1368955 h 3217160"/>
              <a:gd name="connsiteX1" fmla="*/ 984820 w 3408241"/>
              <a:gd name="connsiteY1" fmla="*/ 1327679 h 3217160"/>
              <a:gd name="connsiteX2" fmla="*/ 975295 w 3408241"/>
              <a:gd name="connsiteY2" fmla="*/ 860954 h 3217160"/>
              <a:gd name="connsiteX3" fmla="*/ 1422967 w 3408241"/>
              <a:gd name="connsiteY3" fmla="*/ 953031 h 3217160"/>
              <a:gd name="connsiteX4" fmla="*/ 956242 w 3408241"/>
              <a:gd name="connsiteY4" fmla="*/ 114830 h 3217160"/>
              <a:gd name="connsiteX5" fmla="*/ 1718242 w 3408241"/>
              <a:gd name="connsiteY5" fmla="*/ 813331 h 3217160"/>
              <a:gd name="connsiteX6" fmla="*/ 1862704 w 3408241"/>
              <a:gd name="connsiteY6" fmla="*/ 191030 h 3217160"/>
              <a:gd name="connsiteX7" fmla="*/ 2124642 w 3408241"/>
              <a:gd name="connsiteY7" fmla="*/ 826030 h 3217160"/>
              <a:gd name="connsiteX8" fmla="*/ 2988241 w 3408241"/>
              <a:gd name="connsiteY8" fmla="*/ 114830 h 3217160"/>
              <a:gd name="connsiteX9" fmla="*/ 2496116 w 3408241"/>
              <a:gd name="connsiteY9" fmla="*/ 1141942 h 3217160"/>
              <a:gd name="connsiteX10" fmla="*/ 2946968 w 3408241"/>
              <a:gd name="connsiteY10" fmla="*/ 1205443 h 3217160"/>
              <a:gd name="connsiteX11" fmla="*/ 2708843 w 3408241"/>
              <a:gd name="connsiteY11" fmla="*/ 1608668 h 3217160"/>
              <a:gd name="connsiteX12" fmla="*/ 3223193 w 3408241"/>
              <a:gd name="connsiteY12" fmla="*/ 1684868 h 3217160"/>
              <a:gd name="connsiteX13" fmla="*/ 3404169 w 3408241"/>
              <a:gd name="connsiteY13" fmla="*/ 1965855 h 3217160"/>
              <a:gd name="connsiteX14" fmla="*/ 3256529 w 3408241"/>
              <a:gd name="connsiteY14" fmla="*/ 2150005 h 3217160"/>
              <a:gd name="connsiteX15" fmla="*/ 2604070 w 3408241"/>
              <a:gd name="connsiteY15" fmla="*/ 2075393 h 3217160"/>
              <a:gd name="connsiteX16" fmla="*/ 3356545 w 3408241"/>
              <a:gd name="connsiteY16" fmla="*/ 3013605 h 3217160"/>
              <a:gd name="connsiteX17" fmla="*/ 2384995 w 3408241"/>
              <a:gd name="connsiteY17" fmla="*/ 2375429 h 3217160"/>
              <a:gd name="connsiteX18" fmla="*/ 2218307 w 3408241"/>
              <a:gd name="connsiteY18" fmla="*/ 2688167 h 3217160"/>
              <a:gd name="connsiteX19" fmla="*/ 1627754 w 3408241"/>
              <a:gd name="connsiteY19" fmla="*/ 2918355 h 3217160"/>
              <a:gd name="connsiteX20" fmla="*/ 1508695 w 3408241"/>
              <a:gd name="connsiteY20" fmla="*/ 2432579 h 3217160"/>
              <a:gd name="connsiteX21" fmla="*/ 737170 w 3408241"/>
              <a:gd name="connsiteY21" fmla="*/ 2842154 h 3217160"/>
              <a:gd name="connsiteX22" fmla="*/ 1203895 w 3408241"/>
              <a:gd name="connsiteY22" fmla="*/ 2051579 h 3217160"/>
              <a:gd name="connsiteX23" fmla="*/ 822896 w 3408241"/>
              <a:gd name="connsiteY23" fmla="*/ 2042054 h 3217160"/>
              <a:gd name="connsiteX24" fmla="*/ 984820 w 3408241"/>
              <a:gd name="connsiteY24" fmla="*/ 1708679 h 3217160"/>
              <a:gd name="connsiteX25" fmla="*/ 13266 w 3408241"/>
              <a:gd name="connsiteY25" fmla="*/ 1368955 h 3217160"/>
              <a:gd name="connsiteX0" fmla="*/ 13266 w 3408241"/>
              <a:gd name="connsiteY0" fmla="*/ 1368955 h 3217160"/>
              <a:gd name="connsiteX1" fmla="*/ 984820 w 3408241"/>
              <a:gd name="connsiteY1" fmla="*/ 1327679 h 3217160"/>
              <a:gd name="connsiteX2" fmla="*/ 975295 w 3408241"/>
              <a:gd name="connsiteY2" fmla="*/ 860954 h 3217160"/>
              <a:gd name="connsiteX3" fmla="*/ 1422967 w 3408241"/>
              <a:gd name="connsiteY3" fmla="*/ 953031 h 3217160"/>
              <a:gd name="connsiteX4" fmla="*/ 956242 w 3408241"/>
              <a:gd name="connsiteY4" fmla="*/ 114830 h 3217160"/>
              <a:gd name="connsiteX5" fmla="*/ 1718242 w 3408241"/>
              <a:gd name="connsiteY5" fmla="*/ 813331 h 3217160"/>
              <a:gd name="connsiteX6" fmla="*/ 1862704 w 3408241"/>
              <a:gd name="connsiteY6" fmla="*/ 191030 h 3217160"/>
              <a:gd name="connsiteX7" fmla="*/ 2124642 w 3408241"/>
              <a:gd name="connsiteY7" fmla="*/ 826030 h 3217160"/>
              <a:gd name="connsiteX8" fmla="*/ 2988241 w 3408241"/>
              <a:gd name="connsiteY8" fmla="*/ 114830 h 3217160"/>
              <a:gd name="connsiteX9" fmla="*/ 2496116 w 3408241"/>
              <a:gd name="connsiteY9" fmla="*/ 1141942 h 3217160"/>
              <a:gd name="connsiteX10" fmla="*/ 2946968 w 3408241"/>
              <a:gd name="connsiteY10" fmla="*/ 1205443 h 3217160"/>
              <a:gd name="connsiteX11" fmla="*/ 2708843 w 3408241"/>
              <a:gd name="connsiteY11" fmla="*/ 1608668 h 3217160"/>
              <a:gd name="connsiteX12" fmla="*/ 3223193 w 3408241"/>
              <a:gd name="connsiteY12" fmla="*/ 1684868 h 3217160"/>
              <a:gd name="connsiteX13" fmla="*/ 3404169 w 3408241"/>
              <a:gd name="connsiteY13" fmla="*/ 1965855 h 3217160"/>
              <a:gd name="connsiteX14" fmla="*/ 3256529 w 3408241"/>
              <a:gd name="connsiteY14" fmla="*/ 2150005 h 3217160"/>
              <a:gd name="connsiteX15" fmla="*/ 2604070 w 3408241"/>
              <a:gd name="connsiteY15" fmla="*/ 2075393 h 3217160"/>
              <a:gd name="connsiteX16" fmla="*/ 3356545 w 3408241"/>
              <a:gd name="connsiteY16" fmla="*/ 3013605 h 3217160"/>
              <a:gd name="connsiteX17" fmla="*/ 2384995 w 3408241"/>
              <a:gd name="connsiteY17" fmla="*/ 2375429 h 3217160"/>
              <a:gd name="connsiteX18" fmla="*/ 2218307 w 3408241"/>
              <a:gd name="connsiteY18" fmla="*/ 2688167 h 3217160"/>
              <a:gd name="connsiteX19" fmla="*/ 1627754 w 3408241"/>
              <a:gd name="connsiteY19" fmla="*/ 2918355 h 3217160"/>
              <a:gd name="connsiteX20" fmla="*/ 1508695 w 3408241"/>
              <a:gd name="connsiteY20" fmla="*/ 2432579 h 3217160"/>
              <a:gd name="connsiteX21" fmla="*/ 737170 w 3408241"/>
              <a:gd name="connsiteY21" fmla="*/ 2842154 h 3217160"/>
              <a:gd name="connsiteX22" fmla="*/ 1203895 w 3408241"/>
              <a:gd name="connsiteY22" fmla="*/ 2051579 h 3217160"/>
              <a:gd name="connsiteX23" fmla="*/ 822896 w 3408241"/>
              <a:gd name="connsiteY23" fmla="*/ 2042054 h 3217160"/>
              <a:gd name="connsiteX24" fmla="*/ 984820 w 3408241"/>
              <a:gd name="connsiteY24" fmla="*/ 1708679 h 3217160"/>
              <a:gd name="connsiteX25" fmla="*/ 13266 w 3408241"/>
              <a:gd name="connsiteY25" fmla="*/ 1368955 h 3217160"/>
              <a:gd name="connsiteX0" fmla="*/ 13266 w 3408241"/>
              <a:gd name="connsiteY0" fmla="*/ 1368955 h 3217160"/>
              <a:gd name="connsiteX1" fmla="*/ 984820 w 3408241"/>
              <a:gd name="connsiteY1" fmla="*/ 1327679 h 3217160"/>
              <a:gd name="connsiteX2" fmla="*/ 975295 w 3408241"/>
              <a:gd name="connsiteY2" fmla="*/ 860954 h 3217160"/>
              <a:gd name="connsiteX3" fmla="*/ 1422967 w 3408241"/>
              <a:gd name="connsiteY3" fmla="*/ 953031 h 3217160"/>
              <a:gd name="connsiteX4" fmla="*/ 956242 w 3408241"/>
              <a:gd name="connsiteY4" fmla="*/ 114830 h 3217160"/>
              <a:gd name="connsiteX5" fmla="*/ 1718242 w 3408241"/>
              <a:gd name="connsiteY5" fmla="*/ 813331 h 3217160"/>
              <a:gd name="connsiteX6" fmla="*/ 1862704 w 3408241"/>
              <a:gd name="connsiteY6" fmla="*/ 191030 h 3217160"/>
              <a:gd name="connsiteX7" fmla="*/ 2124642 w 3408241"/>
              <a:gd name="connsiteY7" fmla="*/ 826030 h 3217160"/>
              <a:gd name="connsiteX8" fmla="*/ 2988241 w 3408241"/>
              <a:gd name="connsiteY8" fmla="*/ 114830 h 3217160"/>
              <a:gd name="connsiteX9" fmla="*/ 2496116 w 3408241"/>
              <a:gd name="connsiteY9" fmla="*/ 1141942 h 3217160"/>
              <a:gd name="connsiteX10" fmla="*/ 2946968 w 3408241"/>
              <a:gd name="connsiteY10" fmla="*/ 1205443 h 3217160"/>
              <a:gd name="connsiteX11" fmla="*/ 2708843 w 3408241"/>
              <a:gd name="connsiteY11" fmla="*/ 1608668 h 3217160"/>
              <a:gd name="connsiteX12" fmla="*/ 3223193 w 3408241"/>
              <a:gd name="connsiteY12" fmla="*/ 1684868 h 3217160"/>
              <a:gd name="connsiteX13" fmla="*/ 3404169 w 3408241"/>
              <a:gd name="connsiteY13" fmla="*/ 1965855 h 3217160"/>
              <a:gd name="connsiteX14" fmla="*/ 3256529 w 3408241"/>
              <a:gd name="connsiteY14" fmla="*/ 2150005 h 3217160"/>
              <a:gd name="connsiteX15" fmla="*/ 2604070 w 3408241"/>
              <a:gd name="connsiteY15" fmla="*/ 2075393 h 3217160"/>
              <a:gd name="connsiteX16" fmla="*/ 3356545 w 3408241"/>
              <a:gd name="connsiteY16" fmla="*/ 3013605 h 3217160"/>
              <a:gd name="connsiteX17" fmla="*/ 2384995 w 3408241"/>
              <a:gd name="connsiteY17" fmla="*/ 2375429 h 3217160"/>
              <a:gd name="connsiteX18" fmla="*/ 2218307 w 3408241"/>
              <a:gd name="connsiteY18" fmla="*/ 2688167 h 3217160"/>
              <a:gd name="connsiteX19" fmla="*/ 1627754 w 3408241"/>
              <a:gd name="connsiteY19" fmla="*/ 2918355 h 3217160"/>
              <a:gd name="connsiteX20" fmla="*/ 1508695 w 3408241"/>
              <a:gd name="connsiteY20" fmla="*/ 2432579 h 3217160"/>
              <a:gd name="connsiteX21" fmla="*/ 737170 w 3408241"/>
              <a:gd name="connsiteY21" fmla="*/ 2842154 h 3217160"/>
              <a:gd name="connsiteX22" fmla="*/ 1203895 w 3408241"/>
              <a:gd name="connsiteY22" fmla="*/ 2051579 h 3217160"/>
              <a:gd name="connsiteX23" fmla="*/ 822896 w 3408241"/>
              <a:gd name="connsiteY23" fmla="*/ 2042054 h 3217160"/>
              <a:gd name="connsiteX24" fmla="*/ 984820 w 3408241"/>
              <a:gd name="connsiteY24" fmla="*/ 1708679 h 3217160"/>
              <a:gd name="connsiteX25" fmla="*/ 13266 w 3408241"/>
              <a:gd name="connsiteY25" fmla="*/ 1368955 h 3217160"/>
              <a:gd name="connsiteX0" fmla="*/ 13266 w 3408241"/>
              <a:gd name="connsiteY0" fmla="*/ 1368955 h 3217160"/>
              <a:gd name="connsiteX1" fmla="*/ 984820 w 3408241"/>
              <a:gd name="connsiteY1" fmla="*/ 1327679 h 3217160"/>
              <a:gd name="connsiteX2" fmla="*/ 975295 w 3408241"/>
              <a:gd name="connsiteY2" fmla="*/ 860954 h 3217160"/>
              <a:gd name="connsiteX3" fmla="*/ 1422967 w 3408241"/>
              <a:gd name="connsiteY3" fmla="*/ 953031 h 3217160"/>
              <a:gd name="connsiteX4" fmla="*/ 956242 w 3408241"/>
              <a:gd name="connsiteY4" fmla="*/ 114830 h 3217160"/>
              <a:gd name="connsiteX5" fmla="*/ 1718242 w 3408241"/>
              <a:gd name="connsiteY5" fmla="*/ 813331 h 3217160"/>
              <a:gd name="connsiteX6" fmla="*/ 1862704 w 3408241"/>
              <a:gd name="connsiteY6" fmla="*/ 191030 h 3217160"/>
              <a:gd name="connsiteX7" fmla="*/ 2124642 w 3408241"/>
              <a:gd name="connsiteY7" fmla="*/ 826030 h 3217160"/>
              <a:gd name="connsiteX8" fmla="*/ 2988241 w 3408241"/>
              <a:gd name="connsiteY8" fmla="*/ 114830 h 3217160"/>
              <a:gd name="connsiteX9" fmla="*/ 2496116 w 3408241"/>
              <a:gd name="connsiteY9" fmla="*/ 1141942 h 3217160"/>
              <a:gd name="connsiteX10" fmla="*/ 2946968 w 3408241"/>
              <a:gd name="connsiteY10" fmla="*/ 1205443 h 3217160"/>
              <a:gd name="connsiteX11" fmla="*/ 2708843 w 3408241"/>
              <a:gd name="connsiteY11" fmla="*/ 1608668 h 3217160"/>
              <a:gd name="connsiteX12" fmla="*/ 3223193 w 3408241"/>
              <a:gd name="connsiteY12" fmla="*/ 1684868 h 3217160"/>
              <a:gd name="connsiteX13" fmla="*/ 3404169 w 3408241"/>
              <a:gd name="connsiteY13" fmla="*/ 1965855 h 3217160"/>
              <a:gd name="connsiteX14" fmla="*/ 3256529 w 3408241"/>
              <a:gd name="connsiteY14" fmla="*/ 2150005 h 3217160"/>
              <a:gd name="connsiteX15" fmla="*/ 2604070 w 3408241"/>
              <a:gd name="connsiteY15" fmla="*/ 2075393 h 3217160"/>
              <a:gd name="connsiteX16" fmla="*/ 3356545 w 3408241"/>
              <a:gd name="connsiteY16" fmla="*/ 3013605 h 3217160"/>
              <a:gd name="connsiteX17" fmla="*/ 2384995 w 3408241"/>
              <a:gd name="connsiteY17" fmla="*/ 2375429 h 3217160"/>
              <a:gd name="connsiteX18" fmla="*/ 2218307 w 3408241"/>
              <a:gd name="connsiteY18" fmla="*/ 2688167 h 3217160"/>
              <a:gd name="connsiteX19" fmla="*/ 1984945 w 3408241"/>
              <a:gd name="connsiteY19" fmla="*/ 2623079 h 3217160"/>
              <a:gd name="connsiteX20" fmla="*/ 1627754 w 3408241"/>
              <a:gd name="connsiteY20" fmla="*/ 2918355 h 3217160"/>
              <a:gd name="connsiteX21" fmla="*/ 1508695 w 3408241"/>
              <a:gd name="connsiteY21" fmla="*/ 2432579 h 3217160"/>
              <a:gd name="connsiteX22" fmla="*/ 737170 w 3408241"/>
              <a:gd name="connsiteY22" fmla="*/ 2842154 h 3217160"/>
              <a:gd name="connsiteX23" fmla="*/ 1203895 w 3408241"/>
              <a:gd name="connsiteY23" fmla="*/ 2051579 h 3217160"/>
              <a:gd name="connsiteX24" fmla="*/ 822896 w 3408241"/>
              <a:gd name="connsiteY24" fmla="*/ 2042054 h 3217160"/>
              <a:gd name="connsiteX25" fmla="*/ 984820 w 3408241"/>
              <a:gd name="connsiteY25" fmla="*/ 1708679 h 3217160"/>
              <a:gd name="connsiteX26" fmla="*/ 13266 w 3408241"/>
              <a:gd name="connsiteY26" fmla="*/ 1368955 h 3217160"/>
              <a:gd name="connsiteX0" fmla="*/ 13266 w 3408241"/>
              <a:gd name="connsiteY0" fmla="*/ 1368955 h 3217160"/>
              <a:gd name="connsiteX1" fmla="*/ 984820 w 3408241"/>
              <a:gd name="connsiteY1" fmla="*/ 1327679 h 3217160"/>
              <a:gd name="connsiteX2" fmla="*/ 975295 w 3408241"/>
              <a:gd name="connsiteY2" fmla="*/ 860954 h 3217160"/>
              <a:gd name="connsiteX3" fmla="*/ 1422967 w 3408241"/>
              <a:gd name="connsiteY3" fmla="*/ 953031 h 3217160"/>
              <a:gd name="connsiteX4" fmla="*/ 956242 w 3408241"/>
              <a:gd name="connsiteY4" fmla="*/ 114830 h 3217160"/>
              <a:gd name="connsiteX5" fmla="*/ 1718242 w 3408241"/>
              <a:gd name="connsiteY5" fmla="*/ 813331 h 3217160"/>
              <a:gd name="connsiteX6" fmla="*/ 1862704 w 3408241"/>
              <a:gd name="connsiteY6" fmla="*/ 191030 h 3217160"/>
              <a:gd name="connsiteX7" fmla="*/ 2124642 w 3408241"/>
              <a:gd name="connsiteY7" fmla="*/ 826030 h 3217160"/>
              <a:gd name="connsiteX8" fmla="*/ 2988241 w 3408241"/>
              <a:gd name="connsiteY8" fmla="*/ 114830 h 3217160"/>
              <a:gd name="connsiteX9" fmla="*/ 2496116 w 3408241"/>
              <a:gd name="connsiteY9" fmla="*/ 1141942 h 3217160"/>
              <a:gd name="connsiteX10" fmla="*/ 2946968 w 3408241"/>
              <a:gd name="connsiteY10" fmla="*/ 1205443 h 3217160"/>
              <a:gd name="connsiteX11" fmla="*/ 2708843 w 3408241"/>
              <a:gd name="connsiteY11" fmla="*/ 1608668 h 3217160"/>
              <a:gd name="connsiteX12" fmla="*/ 3223193 w 3408241"/>
              <a:gd name="connsiteY12" fmla="*/ 1684868 h 3217160"/>
              <a:gd name="connsiteX13" fmla="*/ 3404169 w 3408241"/>
              <a:gd name="connsiteY13" fmla="*/ 1965855 h 3217160"/>
              <a:gd name="connsiteX14" fmla="*/ 3256529 w 3408241"/>
              <a:gd name="connsiteY14" fmla="*/ 2150005 h 3217160"/>
              <a:gd name="connsiteX15" fmla="*/ 2604070 w 3408241"/>
              <a:gd name="connsiteY15" fmla="*/ 2075393 h 3217160"/>
              <a:gd name="connsiteX16" fmla="*/ 3356545 w 3408241"/>
              <a:gd name="connsiteY16" fmla="*/ 3013605 h 3217160"/>
              <a:gd name="connsiteX17" fmla="*/ 2384995 w 3408241"/>
              <a:gd name="connsiteY17" fmla="*/ 2375429 h 3217160"/>
              <a:gd name="connsiteX18" fmla="*/ 2218307 w 3408241"/>
              <a:gd name="connsiteY18" fmla="*/ 2688167 h 3217160"/>
              <a:gd name="connsiteX19" fmla="*/ 1984945 w 3408241"/>
              <a:gd name="connsiteY19" fmla="*/ 2623079 h 3217160"/>
              <a:gd name="connsiteX20" fmla="*/ 1627754 w 3408241"/>
              <a:gd name="connsiteY20" fmla="*/ 2918355 h 3217160"/>
              <a:gd name="connsiteX21" fmla="*/ 1508695 w 3408241"/>
              <a:gd name="connsiteY21" fmla="*/ 2432579 h 3217160"/>
              <a:gd name="connsiteX22" fmla="*/ 737170 w 3408241"/>
              <a:gd name="connsiteY22" fmla="*/ 2842154 h 3217160"/>
              <a:gd name="connsiteX23" fmla="*/ 1203895 w 3408241"/>
              <a:gd name="connsiteY23" fmla="*/ 2051579 h 3217160"/>
              <a:gd name="connsiteX24" fmla="*/ 822896 w 3408241"/>
              <a:gd name="connsiteY24" fmla="*/ 2042054 h 3217160"/>
              <a:gd name="connsiteX25" fmla="*/ 984820 w 3408241"/>
              <a:gd name="connsiteY25" fmla="*/ 1708679 h 3217160"/>
              <a:gd name="connsiteX26" fmla="*/ 13266 w 3408241"/>
              <a:gd name="connsiteY26" fmla="*/ 1368955 h 3217160"/>
              <a:gd name="connsiteX0" fmla="*/ 13266 w 3408241"/>
              <a:gd name="connsiteY0" fmla="*/ 1368955 h 3217160"/>
              <a:gd name="connsiteX1" fmla="*/ 984820 w 3408241"/>
              <a:gd name="connsiteY1" fmla="*/ 1327679 h 3217160"/>
              <a:gd name="connsiteX2" fmla="*/ 975295 w 3408241"/>
              <a:gd name="connsiteY2" fmla="*/ 860954 h 3217160"/>
              <a:gd name="connsiteX3" fmla="*/ 1422967 w 3408241"/>
              <a:gd name="connsiteY3" fmla="*/ 953031 h 3217160"/>
              <a:gd name="connsiteX4" fmla="*/ 956242 w 3408241"/>
              <a:gd name="connsiteY4" fmla="*/ 114830 h 3217160"/>
              <a:gd name="connsiteX5" fmla="*/ 1718242 w 3408241"/>
              <a:gd name="connsiteY5" fmla="*/ 813331 h 3217160"/>
              <a:gd name="connsiteX6" fmla="*/ 1862704 w 3408241"/>
              <a:gd name="connsiteY6" fmla="*/ 191030 h 3217160"/>
              <a:gd name="connsiteX7" fmla="*/ 2124642 w 3408241"/>
              <a:gd name="connsiteY7" fmla="*/ 826030 h 3217160"/>
              <a:gd name="connsiteX8" fmla="*/ 2988241 w 3408241"/>
              <a:gd name="connsiteY8" fmla="*/ 114830 h 3217160"/>
              <a:gd name="connsiteX9" fmla="*/ 2496116 w 3408241"/>
              <a:gd name="connsiteY9" fmla="*/ 1141942 h 3217160"/>
              <a:gd name="connsiteX10" fmla="*/ 2946968 w 3408241"/>
              <a:gd name="connsiteY10" fmla="*/ 1205443 h 3217160"/>
              <a:gd name="connsiteX11" fmla="*/ 2708843 w 3408241"/>
              <a:gd name="connsiteY11" fmla="*/ 1608668 h 3217160"/>
              <a:gd name="connsiteX12" fmla="*/ 3223193 w 3408241"/>
              <a:gd name="connsiteY12" fmla="*/ 1684868 h 3217160"/>
              <a:gd name="connsiteX13" fmla="*/ 3404169 w 3408241"/>
              <a:gd name="connsiteY13" fmla="*/ 1965855 h 3217160"/>
              <a:gd name="connsiteX14" fmla="*/ 3256529 w 3408241"/>
              <a:gd name="connsiteY14" fmla="*/ 2150005 h 3217160"/>
              <a:gd name="connsiteX15" fmla="*/ 2604070 w 3408241"/>
              <a:gd name="connsiteY15" fmla="*/ 2075393 h 3217160"/>
              <a:gd name="connsiteX16" fmla="*/ 3356545 w 3408241"/>
              <a:gd name="connsiteY16" fmla="*/ 3013605 h 3217160"/>
              <a:gd name="connsiteX17" fmla="*/ 2384995 w 3408241"/>
              <a:gd name="connsiteY17" fmla="*/ 2375429 h 3217160"/>
              <a:gd name="connsiteX18" fmla="*/ 2218307 w 3408241"/>
              <a:gd name="connsiteY18" fmla="*/ 2688167 h 3217160"/>
              <a:gd name="connsiteX19" fmla="*/ 1984945 w 3408241"/>
              <a:gd name="connsiteY19" fmla="*/ 2623079 h 3217160"/>
              <a:gd name="connsiteX20" fmla="*/ 1627754 w 3408241"/>
              <a:gd name="connsiteY20" fmla="*/ 2918355 h 3217160"/>
              <a:gd name="connsiteX21" fmla="*/ 1508695 w 3408241"/>
              <a:gd name="connsiteY21" fmla="*/ 2432579 h 3217160"/>
              <a:gd name="connsiteX22" fmla="*/ 737170 w 3408241"/>
              <a:gd name="connsiteY22" fmla="*/ 2842154 h 3217160"/>
              <a:gd name="connsiteX23" fmla="*/ 1203895 w 3408241"/>
              <a:gd name="connsiteY23" fmla="*/ 2051579 h 3217160"/>
              <a:gd name="connsiteX24" fmla="*/ 822896 w 3408241"/>
              <a:gd name="connsiteY24" fmla="*/ 2042054 h 3217160"/>
              <a:gd name="connsiteX25" fmla="*/ 984820 w 3408241"/>
              <a:gd name="connsiteY25" fmla="*/ 1708679 h 3217160"/>
              <a:gd name="connsiteX26" fmla="*/ 13266 w 3408241"/>
              <a:gd name="connsiteY26" fmla="*/ 1368955 h 3217160"/>
              <a:gd name="connsiteX0" fmla="*/ 13266 w 3408241"/>
              <a:gd name="connsiteY0" fmla="*/ 1368955 h 3217160"/>
              <a:gd name="connsiteX1" fmla="*/ 984820 w 3408241"/>
              <a:gd name="connsiteY1" fmla="*/ 1327679 h 3217160"/>
              <a:gd name="connsiteX2" fmla="*/ 975295 w 3408241"/>
              <a:gd name="connsiteY2" fmla="*/ 860954 h 3217160"/>
              <a:gd name="connsiteX3" fmla="*/ 1422967 w 3408241"/>
              <a:gd name="connsiteY3" fmla="*/ 953031 h 3217160"/>
              <a:gd name="connsiteX4" fmla="*/ 956242 w 3408241"/>
              <a:gd name="connsiteY4" fmla="*/ 114830 h 3217160"/>
              <a:gd name="connsiteX5" fmla="*/ 1718242 w 3408241"/>
              <a:gd name="connsiteY5" fmla="*/ 813331 h 3217160"/>
              <a:gd name="connsiteX6" fmla="*/ 1862704 w 3408241"/>
              <a:gd name="connsiteY6" fmla="*/ 191030 h 3217160"/>
              <a:gd name="connsiteX7" fmla="*/ 2124642 w 3408241"/>
              <a:gd name="connsiteY7" fmla="*/ 826030 h 3217160"/>
              <a:gd name="connsiteX8" fmla="*/ 2988241 w 3408241"/>
              <a:gd name="connsiteY8" fmla="*/ 114830 h 3217160"/>
              <a:gd name="connsiteX9" fmla="*/ 2496116 w 3408241"/>
              <a:gd name="connsiteY9" fmla="*/ 1141942 h 3217160"/>
              <a:gd name="connsiteX10" fmla="*/ 2946968 w 3408241"/>
              <a:gd name="connsiteY10" fmla="*/ 1205443 h 3217160"/>
              <a:gd name="connsiteX11" fmla="*/ 2708843 w 3408241"/>
              <a:gd name="connsiteY11" fmla="*/ 1608668 h 3217160"/>
              <a:gd name="connsiteX12" fmla="*/ 3223193 w 3408241"/>
              <a:gd name="connsiteY12" fmla="*/ 1684868 h 3217160"/>
              <a:gd name="connsiteX13" fmla="*/ 3404169 w 3408241"/>
              <a:gd name="connsiteY13" fmla="*/ 1965855 h 3217160"/>
              <a:gd name="connsiteX14" fmla="*/ 3256529 w 3408241"/>
              <a:gd name="connsiteY14" fmla="*/ 2150005 h 3217160"/>
              <a:gd name="connsiteX15" fmla="*/ 2604070 w 3408241"/>
              <a:gd name="connsiteY15" fmla="*/ 2075393 h 3217160"/>
              <a:gd name="connsiteX16" fmla="*/ 3356545 w 3408241"/>
              <a:gd name="connsiteY16" fmla="*/ 3013605 h 3217160"/>
              <a:gd name="connsiteX17" fmla="*/ 2384995 w 3408241"/>
              <a:gd name="connsiteY17" fmla="*/ 2375429 h 3217160"/>
              <a:gd name="connsiteX18" fmla="*/ 2218307 w 3408241"/>
              <a:gd name="connsiteY18" fmla="*/ 2688167 h 3217160"/>
              <a:gd name="connsiteX19" fmla="*/ 1984945 w 3408241"/>
              <a:gd name="connsiteY19" fmla="*/ 2623079 h 3217160"/>
              <a:gd name="connsiteX20" fmla="*/ 1627754 w 3408241"/>
              <a:gd name="connsiteY20" fmla="*/ 2918355 h 3217160"/>
              <a:gd name="connsiteX21" fmla="*/ 1508695 w 3408241"/>
              <a:gd name="connsiteY21" fmla="*/ 2432579 h 3217160"/>
              <a:gd name="connsiteX22" fmla="*/ 737170 w 3408241"/>
              <a:gd name="connsiteY22" fmla="*/ 2842154 h 3217160"/>
              <a:gd name="connsiteX23" fmla="*/ 1203895 w 3408241"/>
              <a:gd name="connsiteY23" fmla="*/ 2051579 h 3217160"/>
              <a:gd name="connsiteX24" fmla="*/ 822896 w 3408241"/>
              <a:gd name="connsiteY24" fmla="*/ 2042054 h 3217160"/>
              <a:gd name="connsiteX25" fmla="*/ 984820 w 3408241"/>
              <a:gd name="connsiteY25" fmla="*/ 1708679 h 3217160"/>
              <a:gd name="connsiteX26" fmla="*/ 13266 w 3408241"/>
              <a:gd name="connsiteY26" fmla="*/ 1368955 h 3217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3408241" h="3217160">
                <a:moveTo>
                  <a:pt x="13266" y="1368955"/>
                </a:moveTo>
                <a:cubicBezTo>
                  <a:pt x="118041" y="829205"/>
                  <a:pt x="586357" y="1459971"/>
                  <a:pt x="984820" y="1327679"/>
                </a:cubicBezTo>
                <a:cubicBezTo>
                  <a:pt x="1145158" y="1243012"/>
                  <a:pt x="729233" y="1045633"/>
                  <a:pt x="975295" y="860954"/>
                </a:cubicBezTo>
                <a:cubicBezTo>
                  <a:pt x="1202307" y="790575"/>
                  <a:pt x="1249930" y="1069447"/>
                  <a:pt x="1422967" y="953031"/>
                </a:cubicBezTo>
                <a:cubicBezTo>
                  <a:pt x="1505517" y="637648"/>
                  <a:pt x="592175" y="521230"/>
                  <a:pt x="956242" y="114830"/>
                </a:cubicBezTo>
                <a:cubicBezTo>
                  <a:pt x="1508692" y="-363536"/>
                  <a:pt x="1431698" y="806981"/>
                  <a:pt x="1718242" y="813331"/>
                </a:cubicBezTo>
                <a:cubicBezTo>
                  <a:pt x="1699986" y="629181"/>
                  <a:pt x="1579071" y="138113"/>
                  <a:pt x="1862704" y="191030"/>
                </a:cubicBezTo>
                <a:cubicBezTo>
                  <a:pt x="2146337" y="243947"/>
                  <a:pt x="1833336" y="800630"/>
                  <a:pt x="2124642" y="826030"/>
                </a:cubicBezTo>
                <a:cubicBezTo>
                  <a:pt x="2339748" y="787930"/>
                  <a:pt x="2345304" y="-158220"/>
                  <a:pt x="2988241" y="114830"/>
                </a:cubicBezTo>
                <a:cubicBezTo>
                  <a:pt x="3620066" y="697972"/>
                  <a:pt x="2444257" y="778934"/>
                  <a:pt x="2496116" y="1141942"/>
                </a:cubicBezTo>
                <a:cubicBezTo>
                  <a:pt x="2588191" y="1364192"/>
                  <a:pt x="2790864" y="1036639"/>
                  <a:pt x="2946968" y="1205443"/>
                </a:cubicBezTo>
                <a:cubicBezTo>
                  <a:pt x="3105454" y="1502305"/>
                  <a:pt x="2535013" y="1350435"/>
                  <a:pt x="2708843" y="1608668"/>
                </a:cubicBezTo>
                <a:cubicBezTo>
                  <a:pt x="2818380" y="1667935"/>
                  <a:pt x="3019993" y="1685133"/>
                  <a:pt x="3223193" y="1684868"/>
                </a:cubicBezTo>
                <a:cubicBezTo>
                  <a:pt x="3395437" y="1744399"/>
                  <a:pt x="3420044" y="1845470"/>
                  <a:pt x="3404169" y="1965855"/>
                </a:cubicBezTo>
                <a:cubicBezTo>
                  <a:pt x="3364481" y="2105290"/>
                  <a:pt x="3345429" y="2092855"/>
                  <a:pt x="3256529" y="2150005"/>
                </a:cubicBezTo>
                <a:cubicBezTo>
                  <a:pt x="3093811" y="2255574"/>
                  <a:pt x="2804889" y="1821923"/>
                  <a:pt x="2604070" y="2075393"/>
                </a:cubicBezTo>
                <a:cubicBezTo>
                  <a:pt x="2649314" y="2376489"/>
                  <a:pt x="3551014" y="2569899"/>
                  <a:pt x="3356545" y="3013605"/>
                </a:cubicBezTo>
                <a:cubicBezTo>
                  <a:pt x="2810445" y="3698611"/>
                  <a:pt x="2714402" y="2440517"/>
                  <a:pt x="2384995" y="2375429"/>
                </a:cubicBezTo>
                <a:cubicBezTo>
                  <a:pt x="2237358" y="2443691"/>
                  <a:pt x="2336576" y="2618317"/>
                  <a:pt x="2218307" y="2688167"/>
                </a:cubicBezTo>
                <a:cubicBezTo>
                  <a:pt x="2161157" y="2750609"/>
                  <a:pt x="2083370" y="2584714"/>
                  <a:pt x="1984945" y="2623079"/>
                </a:cubicBezTo>
                <a:cubicBezTo>
                  <a:pt x="1886520" y="2661444"/>
                  <a:pt x="1840479" y="2988205"/>
                  <a:pt x="1627754" y="2918355"/>
                </a:cubicBezTo>
                <a:cubicBezTo>
                  <a:pt x="1415029" y="2848505"/>
                  <a:pt x="1657126" y="2445279"/>
                  <a:pt x="1508695" y="2432579"/>
                </a:cubicBezTo>
                <a:cubicBezTo>
                  <a:pt x="1303114" y="2410354"/>
                  <a:pt x="1078483" y="3152775"/>
                  <a:pt x="737170" y="2842154"/>
                </a:cubicBezTo>
                <a:cubicBezTo>
                  <a:pt x="286320" y="2299229"/>
                  <a:pt x="1411858" y="2286000"/>
                  <a:pt x="1203895" y="2051579"/>
                </a:cubicBezTo>
                <a:cubicBezTo>
                  <a:pt x="1218183" y="1918229"/>
                  <a:pt x="907034" y="2242079"/>
                  <a:pt x="822896" y="2042054"/>
                </a:cubicBezTo>
                <a:cubicBezTo>
                  <a:pt x="700659" y="1870604"/>
                  <a:pt x="1119758" y="1820862"/>
                  <a:pt x="984820" y="1708679"/>
                </a:cubicBezTo>
                <a:cubicBezTo>
                  <a:pt x="767332" y="1528233"/>
                  <a:pt x="-118339" y="2046919"/>
                  <a:pt x="13266" y="1368955"/>
                </a:cubicBezTo>
                <a:close/>
              </a:path>
            </a:pathLst>
          </a:custGeom>
          <a:solidFill>
            <a:srgbClr val="00B0F0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8172450" y="2635250"/>
            <a:ext cx="215265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rgbClr val="002060"/>
                </a:solidFill>
              </a:rPr>
              <a:t>blue</a:t>
            </a:r>
          </a:p>
        </p:txBody>
      </p:sp>
    </p:spTree>
    <p:extLst>
      <p:ext uri="{BB962C8B-B14F-4D97-AF65-F5344CB8AC3E}">
        <p14:creationId xmlns:p14="http://schemas.microsoft.com/office/powerpoint/2010/main" val="1680196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lu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lu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3" grpId="2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val 16"/>
          <p:cNvSpPr/>
          <p:nvPr/>
        </p:nvSpPr>
        <p:spPr>
          <a:xfrm>
            <a:off x="1491680" y="1129770"/>
            <a:ext cx="4716295" cy="4451879"/>
          </a:xfrm>
          <a:custGeom>
            <a:avLst/>
            <a:gdLst>
              <a:gd name="connsiteX0" fmla="*/ 0 w 3895725"/>
              <a:gd name="connsiteY0" fmla="*/ 2159000 h 4318000"/>
              <a:gd name="connsiteX1" fmla="*/ 1947863 w 3895725"/>
              <a:gd name="connsiteY1" fmla="*/ 0 h 4318000"/>
              <a:gd name="connsiteX2" fmla="*/ 3895726 w 3895725"/>
              <a:gd name="connsiteY2" fmla="*/ 2159000 h 4318000"/>
              <a:gd name="connsiteX3" fmla="*/ 1947863 w 3895725"/>
              <a:gd name="connsiteY3" fmla="*/ 4318000 h 4318000"/>
              <a:gd name="connsiteX4" fmla="*/ 0 w 3895725"/>
              <a:gd name="connsiteY4" fmla="*/ 2159000 h 4318000"/>
              <a:gd name="connsiteX0" fmla="*/ 16235 w 3911961"/>
              <a:gd name="connsiteY0" fmla="*/ 2249857 h 4408857"/>
              <a:gd name="connsiteX1" fmla="*/ 1083036 w 3911961"/>
              <a:gd name="connsiteY1" fmla="*/ 586157 h 4408857"/>
              <a:gd name="connsiteX2" fmla="*/ 1964098 w 3911961"/>
              <a:gd name="connsiteY2" fmla="*/ 90857 h 4408857"/>
              <a:gd name="connsiteX3" fmla="*/ 3911961 w 3911961"/>
              <a:gd name="connsiteY3" fmla="*/ 2249857 h 4408857"/>
              <a:gd name="connsiteX4" fmla="*/ 1964098 w 3911961"/>
              <a:gd name="connsiteY4" fmla="*/ 4408857 h 4408857"/>
              <a:gd name="connsiteX5" fmla="*/ 16235 w 3911961"/>
              <a:gd name="connsiteY5" fmla="*/ 2249857 h 4408857"/>
              <a:gd name="connsiteX0" fmla="*/ 16235 w 3911961"/>
              <a:gd name="connsiteY0" fmla="*/ 2219517 h 4378517"/>
              <a:gd name="connsiteX1" fmla="*/ 1083036 w 3911961"/>
              <a:gd name="connsiteY1" fmla="*/ 555817 h 4378517"/>
              <a:gd name="connsiteX2" fmla="*/ 1705336 w 3911961"/>
              <a:gd name="connsiteY2" fmla="*/ 593918 h 4378517"/>
              <a:gd name="connsiteX3" fmla="*/ 1964098 w 3911961"/>
              <a:gd name="connsiteY3" fmla="*/ 60517 h 4378517"/>
              <a:gd name="connsiteX4" fmla="*/ 3911961 w 3911961"/>
              <a:gd name="connsiteY4" fmla="*/ 2219517 h 4378517"/>
              <a:gd name="connsiteX5" fmla="*/ 1964098 w 3911961"/>
              <a:gd name="connsiteY5" fmla="*/ 4378517 h 4378517"/>
              <a:gd name="connsiteX6" fmla="*/ 16235 w 3911961"/>
              <a:gd name="connsiteY6" fmla="*/ 2219517 h 4378517"/>
              <a:gd name="connsiteX0" fmla="*/ 20201 w 3915927"/>
              <a:gd name="connsiteY0" fmla="*/ 2219517 h 4378517"/>
              <a:gd name="connsiteX1" fmla="*/ 960002 w 3915927"/>
              <a:gd name="connsiteY1" fmla="*/ 987618 h 4378517"/>
              <a:gd name="connsiteX2" fmla="*/ 1087002 w 3915927"/>
              <a:gd name="connsiteY2" fmla="*/ 555817 h 4378517"/>
              <a:gd name="connsiteX3" fmla="*/ 1709302 w 3915927"/>
              <a:gd name="connsiteY3" fmla="*/ 593918 h 4378517"/>
              <a:gd name="connsiteX4" fmla="*/ 1968064 w 3915927"/>
              <a:gd name="connsiteY4" fmla="*/ 60517 h 4378517"/>
              <a:gd name="connsiteX5" fmla="*/ 3915927 w 3915927"/>
              <a:gd name="connsiteY5" fmla="*/ 2219517 h 4378517"/>
              <a:gd name="connsiteX6" fmla="*/ 1968064 w 3915927"/>
              <a:gd name="connsiteY6" fmla="*/ 4378517 h 4378517"/>
              <a:gd name="connsiteX7" fmla="*/ 20201 w 3915927"/>
              <a:gd name="connsiteY7" fmla="*/ 2219517 h 4378517"/>
              <a:gd name="connsiteX0" fmla="*/ 2555 w 3898281"/>
              <a:gd name="connsiteY0" fmla="*/ 2219517 h 4378517"/>
              <a:gd name="connsiteX1" fmla="*/ 1526556 w 3898281"/>
              <a:gd name="connsiteY1" fmla="*/ 1470218 h 4378517"/>
              <a:gd name="connsiteX2" fmla="*/ 1069356 w 3898281"/>
              <a:gd name="connsiteY2" fmla="*/ 555817 h 4378517"/>
              <a:gd name="connsiteX3" fmla="*/ 1691656 w 3898281"/>
              <a:gd name="connsiteY3" fmla="*/ 593918 h 4378517"/>
              <a:gd name="connsiteX4" fmla="*/ 1950418 w 3898281"/>
              <a:gd name="connsiteY4" fmla="*/ 60517 h 4378517"/>
              <a:gd name="connsiteX5" fmla="*/ 3898281 w 3898281"/>
              <a:gd name="connsiteY5" fmla="*/ 2219517 h 4378517"/>
              <a:gd name="connsiteX6" fmla="*/ 1950418 w 3898281"/>
              <a:gd name="connsiteY6" fmla="*/ 4378517 h 4378517"/>
              <a:gd name="connsiteX7" fmla="*/ 2555 w 3898281"/>
              <a:gd name="connsiteY7" fmla="*/ 2219517 h 4378517"/>
              <a:gd name="connsiteX0" fmla="*/ 2555 w 3898281"/>
              <a:gd name="connsiteY0" fmla="*/ 2219517 h 4378517"/>
              <a:gd name="connsiteX1" fmla="*/ 1526556 w 3898281"/>
              <a:gd name="connsiteY1" fmla="*/ 1470218 h 4378517"/>
              <a:gd name="connsiteX2" fmla="*/ 1069356 w 3898281"/>
              <a:gd name="connsiteY2" fmla="*/ 555817 h 4378517"/>
              <a:gd name="connsiteX3" fmla="*/ 1691656 w 3898281"/>
              <a:gd name="connsiteY3" fmla="*/ 593918 h 4378517"/>
              <a:gd name="connsiteX4" fmla="*/ 1950418 w 3898281"/>
              <a:gd name="connsiteY4" fmla="*/ 60517 h 4378517"/>
              <a:gd name="connsiteX5" fmla="*/ 3898281 w 3898281"/>
              <a:gd name="connsiteY5" fmla="*/ 2219517 h 4378517"/>
              <a:gd name="connsiteX6" fmla="*/ 1950418 w 3898281"/>
              <a:gd name="connsiteY6" fmla="*/ 4378517 h 4378517"/>
              <a:gd name="connsiteX7" fmla="*/ 2555 w 3898281"/>
              <a:gd name="connsiteY7" fmla="*/ 2219517 h 4378517"/>
              <a:gd name="connsiteX0" fmla="*/ 2555 w 3898281"/>
              <a:gd name="connsiteY0" fmla="*/ 2219517 h 4378517"/>
              <a:gd name="connsiteX1" fmla="*/ 1526556 w 3898281"/>
              <a:gd name="connsiteY1" fmla="*/ 1470218 h 4378517"/>
              <a:gd name="connsiteX2" fmla="*/ 1069356 w 3898281"/>
              <a:gd name="connsiteY2" fmla="*/ 555817 h 4378517"/>
              <a:gd name="connsiteX3" fmla="*/ 1691656 w 3898281"/>
              <a:gd name="connsiteY3" fmla="*/ 593918 h 4378517"/>
              <a:gd name="connsiteX4" fmla="*/ 1950418 w 3898281"/>
              <a:gd name="connsiteY4" fmla="*/ 60517 h 4378517"/>
              <a:gd name="connsiteX5" fmla="*/ 3898281 w 3898281"/>
              <a:gd name="connsiteY5" fmla="*/ 2219517 h 4378517"/>
              <a:gd name="connsiteX6" fmla="*/ 1950418 w 3898281"/>
              <a:gd name="connsiteY6" fmla="*/ 4378517 h 4378517"/>
              <a:gd name="connsiteX7" fmla="*/ 2555 w 3898281"/>
              <a:gd name="connsiteY7" fmla="*/ 2219517 h 4378517"/>
              <a:gd name="connsiteX0" fmla="*/ 2555 w 3898281"/>
              <a:gd name="connsiteY0" fmla="*/ 2219517 h 4378517"/>
              <a:gd name="connsiteX1" fmla="*/ 1526556 w 3898281"/>
              <a:gd name="connsiteY1" fmla="*/ 1470218 h 4378517"/>
              <a:gd name="connsiteX2" fmla="*/ 1069356 w 3898281"/>
              <a:gd name="connsiteY2" fmla="*/ 555817 h 4378517"/>
              <a:gd name="connsiteX3" fmla="*/ 1691656 w 3898281"/>
              <a:gd name="connsiteY3" fmla="*/ 593918 h 4378517"/>
              <a:gd name="connsiteX4" fmla="*/ 1950418 w 3898281"/>
              <a:gd name="connsiteY4" fmla="*/ 60517 h 4378517"/>
              <a:gd name="connsiteX5" fmla="*/ 3898281 w 3898281"/>
              <a:gd name="connsiteY5" fmla="*/ 2219517 h 4378517"/>
              <a:gd name="connsiteX6" fmla="*/ 1950418 w 3898281"/>
              <a:gd name="connsiteY6" fmla="*/ 4378517 h 4378517"/>
              <a:gd name="connsiteX7" fmla="*/ 2555 w 3898281"/>
              <a:gd name="connsiteY7" fmla="*/ 2219517 h 4378517"/>
              <a:gd name="connsiteX0" fmla="*/ 2555 w 3898281"/>
              <a:gd name="connsiteY0" fmla="*/ 2173048 h 4332048"/>
              <a:gd name="connsiteX1" fmla="*/ 1526556 w 3898281"/>
              <a:gd name="connsiteY1" fmla="*/ 1423749 h 4332048"/>
              <a:gd name="connsiteX2" fmla="*/ 1069356 w 3898281"/>
              <a:gd name="connsiteY2" fmla="*/ 509348 h 4332048"/>
              <a:gd name="connsiteX3" fmla="*/ 1831356 w 3898281"/>
              <a:gd name="connsiteY3" fmla="*/ 1207849 h 4332048"/>
              <a:gd name="connsiteX4" fmla="*/ 1950418 w 3898281"/>
              <a:gd name="connsiteY4" fmla="*/ 14048 h 4332048"/>
              <a:gd name="connsiteX5" fmla="*/ 3898281 w 3898281"/>
              <a:gd name="connsiteY5" fmla="*/ 2173048 h 4332048"/>
              <a:gd name="connsiteX6" fmla="*/ 1950418 w 3898281"/>
              <a:gd name="connsiteY6" fmla="*/ 4332048 h 4332048"/>
              <a:gd name="connsiteX7" fmla="*/ 2555 w 3898281"/>
              <a:gd name="connsiteY7" fmla="*/ 2173048 h 4332048"/>
              <a:gd name="connsiteX0" fmla="*/ 2555 w 3898281"/>
              <a:gd name="connsiteY0" fmla="*/ 2173048 h 4332048"/>
              <a:gd name="connsiteX1" fmla="*/ 1526556 w 3898281"/>
              <a:gd name="connsiteY1" fmla="*/ 1423749 h 4332048"/>
              <a:gd name="connsiteX2" fmla="*/ 1069356 w 3898281"/>
              <a:gd name="connsiteY2" fmla="*/ 509348 h 4332048"/>
              <a:gd name="connsiteX3" fmla="*/ 1831356 w 3898281"/>
              <a:gd name="connsiteY3" fmla="*/ 1207849 h 4332048"/>
              <a:gd name="connsiteX4" fmla="*/ 1950418 w 3898281"/>
              <a:gd name="connsiteY4" fmla="*/ 14048 h 4332048"/>
              <a:gd name="connsiteX5" fmla="*/ 3898281 w 3898281"/>
              <a:gd name="connsiteY5" fmla="*/ 2173048 h 4332048"/>
              <a:gd name="connsiteX6" fmla="*/ 1950418 w 3898281"/>
              <a:gd name="connsiteY6" fmla="*/ 4332048 h 4332048"/>
              <a:gd name="connsiteX7" fmla="*/ 2555 w 3898281"/>
              <a:gd name="connsiteY7" fmla="*/ 2173048 h 4332048"/>
              <a:gd name="connsiteX0" fmla="*/ 2555 w 3898281"/>
              <a:gd name="connsiteY0" fmla="*/ 2173048 h 4332048"/>
              <a:gd name="connsiteX1" fmla="*/ 1526556 w 3898281"/>
              <a:gd name="connsiteY1" fmla="*/ 1423749 h 4332048"/>
              <a:gd name="connsiteX2" fmla="*/ 1069356 w 3898281"/>
              <a:gd name="connsiteY2" fmla="*/ 509348 h 4332048"/>
              <a:gd name="connsiteX3" fmla="*/ 1831356 w 3898281"/>
              <a:gd name="connsiteY3" fmla="*/ 1207849 h 4332048"/>
              <a:gd name="connsiteX4" fmla="*/ 1950418 w 3898281"/>
              <a:gd name="connsiteY4" fmla="*/ 14048 h 4332048"/>
              <a:gd name="connsiteX5" fmla="*/ 3898281 w 3898281"/>
              <a:gd name="connsiteY5" fmla="*/ 2173048 h 4332048"/>
              <a:gd name="connsiteX6" fmla="*/ 1950418 w 3898281"/>
              <a:gd name="connsiteY6" fmla="*/ 4332048 h 4332048"/>
              <a:gd name="connsiteX7" fmla="*/ 2555 w 3898281"/>
              <a:gd name="connsiteY7" fmla="*/ 2173048 h 4332048"/>
              <a:gd name="connsiteX0" fmla="*/ 2555 w 3898281"/>
              <a:gd name="connsiteY0" fmla="*/ 2173048 h 4332048"/>
              <a:gd name="connsiteX1" fmla="*/ 1526556 w 3898281"/>
              <a:gd name="connsiteY1" fmla="*/ 1423749 h 4332048"/>
              <a:gd name="connsiteX2" fmla="*/ 1069356 w 3898281"/>
              <a:gd name="connsiteY2" fmla="*/ 509348 h 4332048"/>
              <a:gd name="connsiteX3" fmla="*/ 1831356 w 3898281"/>
              <a:gd name="connsiteY3" fmla="*/ 1207849 h 4332048"/>
              <a:gd name="connsiteX4" fmla="*/ 1950418 w 3898281"/>
              <a:gd name="connsiteY4" fmla="*/ 14048 h 4332048"/>
              <a:gd name="connsiteX5" fmla="*/ 3898281 w 3898281"/>
              <a:gd name="connsiteY5" fmla="*/ 2173048 h 4332048"/>
              <a:gd name="connsiteX6" fmla="*/ 1950418 w 3898281"/>
              <a:gd name="connsiteY6" fmla="*/ 4332048 h 4332048"/>
              <a:gd name="connsiteX7" fmla="*/ 2555 w 3898281"/>
              <a:gd name="connsiteY7" fmla="*/ 2173048 h 4332048"/>
              <a:gd name="connsiteX0" fmla="*/ 2555 w 3898281"/>
              <a:gd name="connsiteY0" fmla="*/ 2174133 h 4333133"/>
              <a:gd name="connsiteX1" fmla="*/ 1526556 w 3898281"/>
              <a:gd name="connsiteY1" fmla="*/ 1424834 h 4333133"/>
              <a:gd name="connsiteX2" fmla="*/ 1069356 w 3898281"/>
              <a:gd name="connsiteY2" fmla="*/ 510433 h 4333133"/>
              <a:gd name="connsiteX3" fmla="*/ 1831356 w 3898281"/>
              <a:gd name="connsiteY3" fmla="*/ 1208934 h 4333133"/>
              <a:gd name="connsiteX4" fmla="*/ 1950418 w 3898281"/>
              <a:gd name="connsiteY4" fmla="*/ 15133 h 4333133"/>
              <a:gd name="connsiteX5" fmla="*/ 3898281 w 3898281"/>
              <a:gd name="connsiteY5" fmla="*/ 2174133 h 4333133"/>
              <a:gd name="connsiteX6" fmla="*/ 1950418 w 3898281"/>
              <a:gd name="connsiteY6" fmla="*/ 4333133 h 4333133"/>
              <a:gd name="connsiteX7" fmla="*/ 2555 w 3898281"/>
              <a:gd name="connsiteY7" fmla="*/ 2174133 h 4333133"/>
              <a:gd name="connsiteX0" fmla="*/ 2555 w 3898281"/>
              <a:gd name="connsiteY0" fmla="*/ 1778530 h 3937530"/>
              <a:gd name="connsiteX1" fmla="*/ 1526556 w 3898281"/>
              <a:gd name="connsiteY1" fmla="*/ 1029231 h 3937530"/>
              <a:gd name="connsiteX2" fmla="*/ 1069356 w 3898281"/>
              <a:gd name="connsiteY2" fmla="*/ 114830 h 3937530"/>
              <a:gd name="connsiteX3" fmla="*/ 1831356 w 3898281"/>
              <a:gd name="connsiteY3" fmla="*/ 813331 h 3937530"/>
              <a:gd name="connsiteX4" fmla="*/ 2026618 w 3898281"/>
              <a:gd name="connsiteY4" fmla="*/ 191030 h 3937530"/>
              <a:gd name="connsiteX5" fmla="*/ 3898281 w 3898281"/>
              <a:gd name="connsiteY5" fmla="*/ 1778530 h 3937530"/>
              <a:gd name="connsiteX6" fmla="*/ 1950418 w 3898281"/>
              <a:gd name="connsiteY6" fmla="*/ 3937530 h 3937530"/>
              <a:gd name="connsiteX7" fmla="*/ 2555 w 3898281"/>
              <a:gd name="connsiteY7" fmla="*/ 1778530 h 3937530"/>
              <a:gd name="connsiteX0" fmla="*/ 2555 w 3898281"/>
              <a:gd name="connsiteY0" fmla="*/ 1778530 h 3937530"/>
              <a:gd name="connsiteX1" fmla="*/ 1526556 w 3898281"/>
              <a:gd name="connsiteY1" fmla="*/ 1029231 h 3937530"/>
              <a:gd name="connsiteX2" fmla="*/ 1069356 w 3898281"/>
              <a:gd name="connsiteY2" fmla="*/ 114830 h 3937530"/>
              <a:gd name="connsiteX3" fmla="*/ 1831356 w 3898281"/>
              <a:gd name="connsiteY3" fmla="*/ 813331 h 3937530"/>
              <a:gd name="connsiteX4" fmla="*/ 2026618 w 3898281"/>
              <a:gd name="connsiteY4" fmla="*/ 191030 h 3937530"/>
              <a:gd name="connsiteX5" fmla="*/ 3898281 w 3898281"/>
              <a:gd name="connsiteY5" fmla="*/ 1778530 h 3937530"/>
              <a:gd name="connsiteX6" fmla="*/ 1950418 w 3898281"/>
              <a:gd name="connsiteY6" fmla="*/ 3937530 h 3937530"/>
              <a:gd name="connsiteX7" fmla="*/ 2555 w 3898281"/>
              <a:gd name="connsiteY7" fmla="*/ 1778530 h 3937530"/>
              <a:gd name="connsiteX0" fmla="*/ 2555 w 3900324"/>
              <a:gd name="connsiteY0" fmla="*/ 1778530 h 3937530"/>
              <a:gd name="connsiteX1" fmla="*/ 1526556 w 3900324"/>
              <a:gd name="connsiteY1" fmla="*/ 1029231 h 3937530"/>
              <a:gd name="connsiteX2" fmla="*/ 1069356 w 3900324"/>
              <a:gd name="connsiteY2" fmla="*/ 114830 h 3937530"/>
              <a:gd name="connsiteX3" fmla="*/ 1831356 w 3900324"/>
              <a:gd name="connsiteY3" fmla="*/ 813331 h 3937530"/>
              <a:gd name="connsiteX4" fmla="*/ 2026618 w 3900324"/>
              <a:gd name="connsiteY4" fmla="*/ 191030 h 3937530"/>
              <a:gd name="connsiteX5" fmla="*/ 2250456 w 3900324"/>
              <a:gd name="connsiteY5" fmla="*/ 864130 h 3937530"/>
              <a:gd name="connsiteX6" fmla="*/ 3898281 w 3900324"/>
              <a:gd name="connsiteY6" fmla="*/ 1778530 h 3937530"/>
              <a:gd name="connsiteX7" fmla="*/ 1950418 w 3900324"/>
              <a:gd name="connsiteY7" fmla="*/ 3937530 h 3937530"/>
              <a:gd name="connsiteX8" fmla="*/ 2555 w 3900324"/>
              <a:gd name="connsiteY8" fmla="*/ 1778530 h 3937530"/>
              <a:gd name="connsiteX0" fmla="*/ 2555 w 3900324"/>
              <a:gd name="connsiteY0" fmla="*/ 1778530 h 3937530"/>
              <a:gd name="connsiteX1" fmla="*/ 1526556 w 3900324"/>
              <a:gd name="connsiteY1" fmla="*/ 1029231 h 3937530"/>
              <a:gd name="connsiteX2" fmla="*/ 1069356 w 3900324"/>
              <a:gd name="connsiteY2" fmla="*/ 114830 h 3937530"/>
              <a:gd name="connsiteX3" fmla="*/ 1831356 w 3900324"/>
              <a:gd name="connsiteY3" fmla="*/ 813331 h 3937530"/>
              <a:gd name="connsiteX4" fmla="*/ 2026618 w 3900324"/>
              <a:gd name="connsiteY4" fmla="*/ 191030 h 3937530"/>
              <a:gd name="connsiteX5" fmla="*/ 2250456 w 3900324"/>
              <a:gd name="connsiteY5" fmla="*/ 864130 h 3937530"/>
              <a:gd name="connsiteX6" fmla="*/ 3898281 w 3900324"/>
              <a:gd name="connsiteY6" fmla="*/ 1778530 h 3937530"/>
              <a:gd name="connsiteX7" fmla="*/ 1950418 w 3900324"/>
              <a:gd name="connsiteY7" fmla="*/ 3937530 h 3937530"/>
              <a:gd name="connsiteX8" fmla="*/ 2555 w 3900324"/>
              <a:gd name="connsiteY8" fmla="*/ 1778530 h 3937530"/>
              <a:gd name="connsiteX0" fmla="*/ 2555 w 3900324"/>
              <a:gd name="connsiteY0" fmla="*/ 1778530 h 3937530"/>
              <a:gd name="connsiteX1" fmla="*/ 1526556 w 3900324"/>
              <a:gd name="connsiteY1" fmla="*/ 1029231 h 3937530"/>
              <a:gd name="connsiteX2" fmla="*/ 1069356 w 3900324"/>
              <a:gd name="connsiteY2" fmla="*/ 114830 h 3937530"/>
              <a:gd name="connsiteX3" fmla="*/ 1831356 w 3900324"/>
              <a:gd name="connsiteY3" fmla="*/ 813331 h 3937530"/>
              <a:gd name="connsiteX4" fmla="*/ 2026618 w 3900324"/>
              <a:gd name="connsiteY4" fmla="*/ 191030 h 3937530"/>
              <a:gd name="connsiteX5" fmla="*/ 2250456 w 3900324"/>
              <a:gd name="connsiteY5" fmla="*/ 864130 h 3937530"/>
              <a:gd name="connsiteX6" fmla="*/ 3898281 w 3900324"/>
              <a:gd name="connsiteY6" fmla="*/ 1778530 h 3937530"/>
              <a:gd name="connsiteX7" fmla="*/ 1950418 w 3900324"/>
              <a:gd name="connsiteY7" fmla="*/ 3937530 h 3937530"/>
              <a:gd name="connsiteX8" fmla="*/ 2555 w 3900324"/>
              <a:gd name="connsiteY8" fmla="*/ 1778530 h 3937530"/>
              <a:gd name="connsiteX0" fmla="*/ 2555 w 3900324"/>
              <a:gd name="connsiteY0" fmla="*/ 1778530 h 3937530"/>
              <a:gd name="connsiteX1" fmla="*/ 1526556 w 3900324"/>
              <a:gd name="connsiteY1" fmla="*/ 1029231 h 3937530"/>
              <a:gd name="connsiteX2" fmla="*/ 1069356 w 3900324"/>
              <a:gd name="connsiteY2" fmla="*/ 114830 h 3937530"/>
              <a:gd name="connsiteX3" fmla="*/ 1831356 w 3900324"/>
              <a:gd name="connsiteY3" fmla="*/ 813331 h 3937530"/>
              <a:gd name="connsiteX4" fmla="*/ 2026618 w 3900324"/>
              <a:gd name="connsiteY4" fmla="*/ 191030 h 3937530"/>
              <a:gd name="connsiteX5" fmla="*/ 2250456 w 3900324"/>
              <a:gd name="connsiteY5" fmla="*/ 864130 h 3937530"/>
              <a:gd name="connsiteX6" fmla="*/ 3898281 w 3900324"/>
              <a:gd name="connsiteY6" fmla="*/ 1778530 h 3937530"/>
              <a:gd name="connsiteX7" fmla="*/ 1950418 w 3900324"/>
              <a:gd name="connsiteY7" fmla="*/ 3937530 h 3937530"/>
              <a:gd name="connsiteX8" fmla="*/ 2555 w 3900324"/>
              <a:gd name="connsiteY8" fmla="*/ 1778530 h 3937530"/>
              <a:gd name="connsiteX0" fmla="*/ 2555 w 3900324"/>
              <a:gd name="connsiteY0" fmla="*/ 1778530 h 3937530"/>
              <a:gd name="connsiteX1" fmla="*/ 1526556 w 3900324"/>
              <a:gd name="connsiteY1" fmla="*/ 1029231 h 3937530"/>
              <a:gd name="connsiteX2" fmla="*/ 1069356 w 3900324"/>
              <a:gd name="connsiteY2" fmla="*/ 114830 h 3937530"/>
              <a:gd name="connsiteX3" fmla="*/ 1831356 w 3900324"/>
              <a:gd name="connsiteY3" fmla="*/ 813331 h 3937530"/>
              <a:gd name="connsiteX4" fmla="*/ 2026618 w 3900324"/>
              <a:gd name="connsiteY4" fmla="*/ 191030 h 3937530"/>
              <a:gd name="connsiteX5" fmla="*/ 2250456 w 3900324"/>
              <a:gd name="connsiteY5" fmla="*/ 864130 h 3937530"/>
              <a:gd name="connsiteX6" fmla="*/ 3898281 w 3900324"/>
              <a:gd name="connsiteY6" fmla="*/ 1778530 h 3937530"/>
              <a:gd name="connsiteX7" fmla="*/ 1950418 w 3900324"/>
              <a:gd name="connsiteY7" fmla="*/ 3937530 h 3937530"/>
              <a:gd name="connsiteX8" fmla="*/ 2555 w 3900324"/>
              <a:gd name="connsiteY8" fmla="*/ 1778530 h 3937530"/>
              <a:gd name="connsiteX0" fmla="*/ 2555 w 3900324"/>
              <a:gd name="connsiteY0" fmla="*/ 1778530 h 3937530"/>
              <a:gd name="connsiteX1" fmla="*/ 1526556 w 3900324"/>
              <a:gd name="connsiteY1" fmla="*/ 1029231 h 3937530"/>
              <a:gd name="connsiteX2" fmla="*/ 1069356 w 3900324"/>
              <a:gd name="connsiteY2" fmla="*/ 114830 h 3937530"/>
              <a:gd name="connsiteX3" fmla="*/ 1831356 w 3900324"/>
              <a:gd name="connsiteY3" fmla="*/ 813331 h 3937530"/>
              <a:gd name="connsiteX4" fmla="*/ 1975818 w 3900324"/>
              <a:gd name="connsiteY4" fmla="*/ 191030 h 3937530"/>
              <a:gd name="connsiteX5" fmla="*/ 2250456 w 3900324"/>
              <a:gd name="connsiteY5" fmla="*/ 864130 h 3937530"/>
              <a:gd name="connsiteX6" fmla="*/ 3898281 w 3900324"/>
              <a:gd name="connsiteY6" fmla="*/ 1778530 h 3937530"/>
              <a:gd name="connsiteX7" fmla="*/ 1950418 w 3900324"/>
              <a:gd name="connsiteY7" fmla="*/ 3937530 h 3937530"/>
              <a:gd name="connsiteX8" fmla="*/ 2555 w 3900324"/>
              <a:gd name="connsiteY8" fmla="*/ 1778530 h 3937530"/>
              <a:gd name="connsiteX0" fmla="*/ 2555 w 3900324"/>
              <a:gd name="connsiteY0" fmla="*/ 1778530 h 3937530"/>
              <a:gd name="connsiteX1" fmla="*/ 1526556 w 3900324"/>
              <a:gd name="connsiteY1" fmla="*/ 1029231 h 3937530"/>
              <a:gd name="connsiteX2" fmla="*/ 1069356 w 3900324"/>
              <a:gd name="connsiteY2" fmla="*/ 114830 h 3937530"/>
              <a:gd name="connsiteX3" fmla="*/ 1831356 w 3900324"/>
              <a:gd name="connsiteY3" fmla="*/ 813331 h 3937530"/>
              <a:gd name="connsiteX4" fmla="*/ 1975818 w 3900324"/>
              <a:gd name="connsiteY4" fmla="*/ 191030 h 3937530"/>
              <a:gd name="connsiteX5" fmla="*/ 2250456 w 3900324"/>
              <a:gd name="connsiteY5" fmla="*/ 864130 h 3937530"/>
              <a:gd name="connsiteX6" fmla="*/ 3898281 w 3900324"/>
              <a:gd name="connsiteY6" fmla="*/ 1778530 h 3937530"/>
              <a:gd name="connsiteX7" fmla="*/ 1950418 w 3900324"/>
              <a:gd name="connsiteY7" fmla="*/ 3937530 h 3937530"/>
              <a:gd name="connsiteX8" fmla="*/ 2555 w 3900324"/>
              <a:gd name="connsiteY8" fmla="*/ 1778530 h 3937530"/>
              <a:gd name="connsiteX0" fmla="*/ 2555 w 3900398"/>
              <a:gd name="connsiteY0" fmla="*/ 1778530 h 3937530"/>
              <a:gd name="connsiteX1" fmla="*/ 1526556 w 3900398"/>
              <a:gd name="connsiteY1" fmla="*/ 1029231 h 3937530"/>
              <a:gd name="connsiteX2" fmla="*/ 1069356 w 3900398"/>
              <a:gd name="connsiteY2" fmla="*/ 114830 h 3937530"/>
              <a:gd name="connsiteX3" fmla="*/ 1831356 w 3900398"/>
              <a:gd name="connsiteY3" fmla="*/ 813331 h 3937530"/>
              <a:gd name="connsiteX4" fmla="*/ 1975818 w 3900398"/>
              <a:gd name="connsiteY4" fmla="*/ 191030 h 3937530"/>
              <a:gd name="connsiteX5" fmla="*/ 2250456 w 3900398"/>
              <a:gd name="connsiteY5" fmla="*/ 864130 h 3937530"/>
              <a:gd name="connsiteX6" fmla="*/ 3898281 w 3900398"/>
              <a:gd name="connsiteY6" fmla="*/ 1778530 h 3937530"/>
              <a:gd name="connsiteX7" fmla="*/ 1950418 w 3900398"/>
              <a:gd name="connsiteY7" fmla="*/ 3937530 h 3937530"/>
              <a:gd name="connsiteX8" fmla="*/ 2555 w 3900398"/>
              <a:gd name="connsiteY8" fmla="*/ 1778530 h 3937530"/>
              <a:gd name="connsiteX0" fmla="*/ 2555 w 3934660"/>
              <a:gd name="connsiteY0" fmla="*/ 1778530 h 3937530"/>
              <a:gd name="connsiteX1" fmla="*/ 1526556 w 3934660"/>
              <a:gd name="connsiteY1" fmla="*/ 1029231 h 3937530"/>
              <a:gd name="connsiteX2" fmla="*/ 1069356 w 3934660"/>
              <a:gd name="connsiteY2" fmla="*/ 114830 h 3937530"/>
              <a:gd name="connsiteX3" fmla="*/ 1831356 w 3934660"/>
              <a:gd name="connsiteY3" fmla="*/ 813331 h 3937530"/>
              <a:gd name="connsiteX4" fmla="*/ 1975818 w 3934660"/>
              <a:gd name="connsiteY4" fmla="*/ 191030 h 3937530"/>
              <a:gd name="connsiteX5" fmla="*/ 2250456 w 3934660"/>
              <a:gd name="connsiteY5" fmla="*/ 864130 h 3937530"/>
              <a:gd name="connsiteX6" fmla="*/ 3101355 w 3934660"/>
              <a:gd name="connsiteY6" fmla="*/ 114830 h 3937530"/>
              <a:gd name="connsiteX7" fmla="*/ 3898281 w 3934660"/>
              <a:gd name="connsiteY7" fmla="*/ 1778530 h 3937530"/>
              <a:gd name="connsiteX8" fmla="*/ 1950418 w 3934660"/>
              <a:gd name="connsiteY8" fmla="*/ 3937530 h 3937530"/>
              <a:gd name="connsiteX9" fmla="*/ 2555 w 3934660"/>
              <a:gd name="connsiteY9" fmla="*/ 1778530 h 3937530"/>
              <a:gd name="connsiteX0" fmla="*/ 2555 w 3934660"/>
              <a:gd name="connsiteY0" fmla="*/ 1778530 h 3937530"/>
              <a:gd name="connsiteX1" fmla="*/ 1526556 w 3934660"/>
              <a:gd name="connsiteY1" fmla="*/ 1029231 h 3937530"/>
              <a:gd name="connsiteX2" fmla="*/ 1069356 w 3934660"/>
              <a:gd name="connsiteY2" fmla="*/ 114830 h 3937530"/>
              <a:gd name="connsiteX3" fmla="*/ 1831356 w 3934660"/>
              <a:gd name="connsiteY3" fmla="*/ 813331 h 3937530"/>
              <a:gd name="connsiteX4" fmla="*/ 1975818 w 3934660"/>
              <a:gd name="connsiteY4" fmla="*/ 191030 h 3937530"/>
              <a:gd name="connsiteX5" fmla="*/ 2250456 w 3934660"/>
              <a:gd name="connsiteY5" fmla="*/ 864130 h 3937530"/>
              <a:gd name="connsiteX6" fmla="*/ 3101355 w 3934660"/>
              <a:gd name="connsiteY6" fmla="*/ 114830 h 3937530"/>
              <a:gd name="connsiteX7" fmla="*/ 3898281 w 3934660"/>
              <a:gd name="connsiteY7" fmla="*/ 1778530 h 3937530"/>
              <a:gd name="connsiteX8" fmla="*/ 1950418 w 3934660"/>
              <a:gd name="connsiteY8" fmla="*/ 3937530 h 3937530"/>
              <a:gd name="connsiteX9" fmla="*/ 2555 w 3934660"/>
              <a:gd name="connsiteY9" fmla="*/ 1778530 h 3937530"/>
              <a:gd name="connsiteX0" fmla="*/ 2555 w 3934660"/>
              <a:gd name="connsiteY0" fmla="*/ 1778530 h 3937530"/>
              <a:gd name="connsiteX1" fmla="*/ 1526556 w 3934660"/>
              <a:gd name="connsiteY1" fmla="*/ 1029231 h 3937530"/>
              <a:gd name="connsiteX2" fmla="*/ 1069356 w 3934660"/>
              <a:gd name="connsiteY2" fmla="*/ 114830 h 3937530"/>
              <a:gd name="connsiteX3" fmla="*/ 1831356 w 3934660"/>
              <a:gd name="connsiteY3" fmla="*/ 813331 h 3937530"/>
              <a:gd name="connsiteX4" fmla="*/ 1975818 w 3934660"/>
              <a:gd name="connsiteY4" fmla="*/ 191030 h 3937530"/>
              <a:gd name="connsiteX5" fmla="*/ 2237756 w 3934660"/>
              <a:gd name="connsiteY5" fmla="*/ 826030 h 3937530"/>
              <a:gd name="connsiteX6" fmla="*/ 3101355 w 3934660"/>
              <a:gd name="connsiteY6" fmla="*/ 114830 h 3937530"/>
              <a:gd name="connsiteX7" fmla="*/ 3898281 w 3934660"/>
              <a:gd name="connsiteY7" fmla="*/ 1778530 h 3937530"/>
              <a:gd name="connsiteX8" fmla="*/ 1950418 w 3934660"/>
              <a:gd name="connsiteY8" fmla="*/ 3937530 h 3937530"/>
              <a:gd name="connsiteX9" fmla="*/ 2555 w 3934660"/>
              <a:gd name="connsiteY9" fmla="*/ 1778530 h 3937530"/>
              <a:gd name="connsiteX0" fmla="*/ 2555 w 3934660"/>
              <a:gd name="connsiteY0" fmla="*/ 1778530 h 3937530"/>
              <a:gd name="connsiteX1" fmla="*/ 1526556 w 3934660"/>
              <a:gd name="connsiteY1" fmla="*/ 1029231 h 3937530"/>
              <a:gd name="connsiteX2" fmla="*/ 1069356 w 3934660"/>
              <a:gd name="connsiteY2" fmla="*/ 114830 h 3937530"/>
              <a:gd name="connsiteX3" fmla="*/ 1831356 w 3934660"/>
              <a:gd name="connsiteY3" fmla="*/ 813331 h 3937530"/>
              <a:gd name="connsiteX4" fmla="*/ 1975818 w 3934660"/>
              <a:gd name="connsiteY4" fmla="*/ 191030 h 3937530"/>
              <a:gd name="connsiteX5" fmla="*/ 2237756 w 3934660"/>
              <a:gd name="connsiteY5" fmla="*/ 826030 h 3937530"/>
              <a:gd name="connsiteX6" fmla="*/ 3101355 w 3934660"/>
              <a:gd name="connsiteY6" fmla="*/ 114830 h 3937530"/>
              <a:gd name="connsiteX7" fmla="*/ 3898281 w 3934660"/>
              <a:gd name="connsiteY7" fmla="*/ 1778530 h 3937530"/>
              <a:gd name="connsiteX8" fmla="*/ 1950418 w 3934660"/>
              <a:gd name="connsiteY8" fmla="*/ 3937530 h 3937530"/>
              <a:gd name="connsiteX9" fmla="*/ 2555 w 3934660"/>
              <a:gd name="connsiteY9" fmla="*/ 1778530 h 3937530"/>
              <a:gd name="connsiteX0" fmla="*/ 2555 w 3934660"/>
              <a:gd name="connsiteY0" fmla="*/ 1778530 h 3937530"/>
              <a:gd name="connsiteX1" fmla="*/ 1526556 w 3934660"/>
              <a:gd name="connsiteY1" fmla="*/ 1029231 h 3937530"/>
              <a:gd name="connsiteX2" fmla="*/ 1069356 w 3934660"/>
              <a:gd name="connsiteY2" fmla="*/ 114830 h 3937530"/>
              <a:gd name="connsiteX3" fmla="*/ 1831356 w 3934660"/>
              <a:gd name="connsiteY3" fmla="*/ 813331 h 3937530"/>
              <a:gd name="connsiteX4" fmla="*/ 1975818 w 3934660"/>
              <a:gd name="connsiteY4" fmla="*/ 191030 h 3937530"/>
              <a:gd name="connsiteX5" fmla="*/ 2237756 w 3934660"/>
              <a:gd name="connsiteY5" fmla="*/ 826030 h 3937530"/>
              <a:gd name="connsiteX6" fmla="*/ 3101355 w 3934660"/>
              <a:gd name="connsiteY6" fmla="*/ 114830 h 3937530"/>
              <a:gd name="connsiteX7" fmla="*/ 3898281 w 3934660"/>
              <a:gd name="connsiteY7" fmla="*/ 1778530 h 3937530"/>
              <a:gd name="connsiteX8" fmla="*/ 1950418 w 3934660"/>
              <a:gd name="connsiteY8" fmla="*/ 3937530 h 3937530"/>
              <a:gd name="connsiteX9" fmla="*/ 2555 w 3934660"/>
              <a:gd name="connsiteY9" fmla="*/ 1778530 h 3937530"/>
              <a:gd name="connsiteX0" fmla="*/ 2555 w 3934660"/>
              <a:gd name="connsiteY0" fmla="*/ 1778530 h 3937530"/>
              <a:gd name="connsiteX1" fmla="*/ 1526556 w 3934660"/>
              <a:gd name="connsiteY1" fmla="*/ 1029231 h 3937530"/>
              <a:gd name="connsiteX2" fmla="*/ 1069356 w 3934660"/>
              <a:gd name="connsiteY2" fmla="*/ 114830 h 3937530"/>
              <a:gd name="connsiteX3" fmla="*/ 1831356 w 3934660"/>
              <a:gd name="connsiteY3" fmla="*/ 813331 h 3937530"/>
              <a:gd name="connsiteX4" fmla="*/ 1975818 w 3934660"/>
              <a:gd name="connsiteY4" fmla="*/ 191030 h 3937530"/>
              <a:gd name="connsiteX5" fmla="*/ 2237756 w 3934660"/>
              <a:gd name="connsiteY5" fmla="*/ 826030 h 3937530"/>
              <a:gd name="connsiteX6" fmla="*/ 3101355 w 3934660"/>
              <a:gd name="connsiteY6" fmla="*/ 114830 h 3937530"/>
              <a:gd name="connsiteX7" fmla="*/ 3898281 w 3934660"/>
              <a:gd name="connsiteY7" fmla="*/ 1778530 h 3937530"/>
              <a:gd name="connsiteX8" fmla="*/ 1950418 w 3934660"/>
              <a:gd name="connsiteY8" fmla="*/ 3937530 h 3937530"/>
              <a:gd name="connsiteX9" fmla="*/ 2555 w 3934660"/>
              <a:gd name="connsiteY9" fmla="*/ 1778530 h 3937530"/>
              <a:gd name="connsiteX0" fmla="*/ 2555 w 3934660"/>
              <a:gd name="connsiteY0" fmla="*/ 1778530 h 3937530"/>
              <a:gd name="connsiteX1" fmla="*/ 1526556 w 3934660"/>
              <a:gd name="connsiteY1" fmla="*/ 1029231 h 3937530"/>
              <a:gd name="connsiteX2" fmla="*/ 1069356 w 3934660"/>
              <a:gd name="connsiteY2" fmla="*/ 114830 h 3937530"/>
              <a:gd name="connsiteX3" fmla="*/ 1831356 w 3934660"/>
              <a:gd name="connsiteY3" fmla="*/ 813331 h 3937530"/>
              <a:gd name="connsiteX4" fmla="*/ 1975818 w 3934660"/>
              <a:gd name="connsiteY4" fmla="*/ 191030 h 3937530"/>
              <a:gd name="connsiteX5" fmla="*/ 2237756 w 3934660"/>
              <a:gd name="connsiteY5" fmla="*/ 826030 h 3937530"/>
              <a:gd name="connsiteX6" fmla="*/ 3101355 w 3934660"/>
              <a:gd name="connsiteY6" fmla="*/ 114830 h 3937530"/>
              <a:gd name="connsiteX7" fmla="*/ 3898281 w 3934660"/>
              <a:gd name="connsiteY7" fmla="*/ 1778530 h 3937530"/>
              <a:gd name="connsiteX8" fmla="*/ 1950418 w 3934660"/>
              <a:gd name="connsiteY8" fmla="*/ 3937530 h 3937530"/>
              <a:gd name="connsiteX9" fmla="*/ 2555 w 3934660"/>
              <a:gd name="connsiteY9" fmla="*/ 1778530 h 3937530"/>
              <a:gd name="connsiteX0" fmla="*/ 2555 w 3934660"/>
              <a:gd name="connsiteY0" fmla="*/ 1778530 h 3937530"/>
              <a:gd name="connsiteX1" fmla="*/ 1526556 w 3934660"/>
              <a:gd name="connsiteY1" fmla="*/ 1029231 h 3937530"/>
              <a:gd name="connsiteX2" fmla="*/ 1069356 w 3934660"/>
              <a:gd name="connsiteY2" fmla="*/ 114830 h 3937530"/>
              <a:gd name="connsiteX3" fmla="*/ 1831356 w 3934660"/>
              <a:gd name="connsiteY3" fmla="*/ 813331 h 3937530"/>
              <a:gd name="connsiteX4" fmla="*/ 1975818 w 3934660"/>
              <a:gd name="connsiteY4" fmla="*/ 191030 h 3937530"/>
              <a:gd name="connsiteX5" fmla="*/ 2237756 w 3934660"/>
              <a:gd name="connsiteY5" fmla="*/ 826030 h 3937530"/>
              <a:gd name="connsiteX6" fmla="*/ 3101355 w 3934660"/>
              <a:gd name="connsiteY6" fmla="*/ 114830 h 3937530"/>
              <a:gd name="connsiteX7" fmla="*/ 3898281 w 3934660"/>
              <a:gd name="connsiteY7" fmla="*/ 1778530 h 3937530"/>
              <a:gd name="connsiteX8" fmla="*/ 1950418 w 3934660"/>
              <a:gd name="connsiteY8" fmla="*/ 3937530 h 3937530"/>
              <a:gd name="connsiteX9" fmla="*/ 2555 w 3934660"/>
              <a:gd name="connsiteY9" fmla="*/ 1778530 h 3937530"/>
              <a:gd name="connsiteX0" fmla="*/ 2555 w 3939660"/>
              <a:gd name="connsiteY0" fmla="*/ 1778530 h 3937530"/>
              <a:gd name="connsiteX1" fmla="*/ 1526556 w 3939660"/>
              <a:gd name="connsiteY1" fmla="*/ 1029231 h 3937530"/>
              <a:gd name="connsiteX2" fmla="*/ 1069356 w 3939660"/>
              <a:gd name="connsiteY2" fmla="*/ 114830 h 3937530"/>
              <a:gd name="connsiteX3" fmla="*/ 1831356 w 3939660"/>
              <a:gd name="connsiteY3" fmla="*/ 813331 h 3937530"/>
              <a:gd name="connsiteX4" fmla="*/ 1975818 w 3939660"/>
              <a:gd name="connsiteY4" fmla="*/ 191030 h 3937530"/>
              <a:gd name="connsiteX5" fmla="*/ 2237756 w 3939660"/>
              <a:gd name="connsiteY5" fmla="*/ 826030 h 3937530"/>
              <a:gd name="connsiteX6" fmla="*/ 3101355 w 3939660"/>
              <a:gd name="connsiteY6" fmla="*/ 114830 h 3937530"/>
              <a:gd name="connsiteX7" fmla="*/ 3898281 w 3939660"/>
              <a:gd name="connsiteY7" fmla="*/ 1778530 h 3937530"/>
              <a:gd name="connsiteX8" fmla="*/ 1950418 w 3939660"/>
              <a:gd name="connsiteY8" fmla="*/ 3937530 h 3937530"/>
              <a:gd name="connsiteX9" fmla="*/ 2555 w 3939660"/>
              <a:gd name="connsiteY9" fmla="*/ 1778530 h 3937530"/>
              <a:gd name="connsiteX0" fmla="*/ 2555 w 3936115"/>
              <a:gd name="connsiteY0" fmla="*/ 1778530 h 3937530"/>
              <a:gd name="connsiteX1" fmla="*/ 1526556 w 3936115"/>
              <a:gd name="connsiteY1" fmla="*/ 1029231 h 3937530"/>
              <a:gd name="connsiteX2" fmla="*/ 1069356 w 3936115"/>
              <a:gd name="connsiteY2" fmla="*/ 114830 h 3937530"/>
              <a:gd name="connsiteX3" fmla="*/ 1831356 w 3936115"/>
              <a:gd name="connsiteY3" fmla="*/ 813331 h 3937530"/>
              <a:gd name="connsiteX4" fmla="*/ 1975818 w 3936115"/>
              <a:gd name="connsiteY4" fmla="*/ 191030 h 3937530"/>
              <a:gd name="connsiteX5" fmla="*/ 2237756 w 3936115"/>
              <a:gd name="connsiteY5" fmla="*/ 826030 h 3937530"/>
              <a:gd name="connsiteX6" fmla="*/ 3101355 w 3936115"/>
              <a:gd name="connsiteY6" fmla="*/ 114830 h 3937530"/>
              <a:gd name="connsiteX7" fmla="*/ 2656855 w 3936115"/>
              <a:gd name="connsiteY7" fmla="*/ 1168930 h 3937530"/>
              <a:gd name="connsiteX8" fmla="*/ 3898281 w 3936115"/>
              <a:gd name="connsiteY8" fmla="*/ 1778530 h 3937530"/>
              <a:gd name="connsiteX9" fmla="*/ 1950418 w 3936115"/>
              <a:gd name="connsiteY9" fmla="*/ 3937530 h 3937530"/>
              <a:gd name="connsiteX10" fmla="*/ 2555 w 3936115"/>
              <a:gd name="connsiteY10" fmla="*/ 1778530 h 3937530"/>
              <a:gd name="connsiteX0" fmla="*/ 2555 w 3936115"/>
              <a:gd name="connsiteY0" fmla="*/ 1778530 h 3937530"/>
              <a:gd name="connsiteX1" fmla="*/ 1526556 w 3936115"/>
              <a:gd name="connsiteY1" fmla="*/ 1029231 h 3937530"/>
              <a:gd name="connsiteX2" fmla="*/ 1069356 w 3936115"/>
              <a:gd name="connsiteY2" fmla="*/ 114830 h 3937530"/>
              <a:gd name="connsiteX3" fmla="*/ 1831356 w 3936115"/>
              <a:gd name="connsiteY3" fmla="*/ 813331 h 3937530"/>
              <a:gd name="connsiteX4" fmla="*/ 1975818 w 3936115"/>
              <a:gd name="connsiteY4" fmla="*/ 191030 h 3937530"/>
              <a:gd name="connsiteX5" fmla="*/ 2237756 w 3936115"/>
              <a:gd name="connsiteY5" fmla="*/ 826030 h 3937530"/>
              <a:gd name="connsiteX6" fmla="*/ 3101355 w 3936115"/>
              <a:gd name="connsiteY6" fmla="*/ 114830 h 3937530"/>
              <a:gd name="connsiteX7" fmla="*/ 2656855 w 3936115"/>
              <a:gd name="connsiteY7" fmla="*/ 1168930 h 3937530"/>
              <a:gd name="connsiteX8" fmla="*/ 3898281 w 3936115"/>
              <a:gd name="connsiteY8" fmla="*/ 1778530 h 3937530"/>
              <a:gd name="connsiteX9" fmla="*/ 1950418 w 3936115"/>
              <a:gd name="connsiteY9" fmla="*/ 3937530 h 3937530"/>
              <a:gd name="connsiteX10" fmla="*/ 2555 w 3936115"/>
              <a:gd name="connsiteY10" fmla="*/ 1778530 h 3937530"/>
              <a:gd name="connsiteX0" fmla="*/ 2555 w 3935230"/>
              <a:gd name="connsiteY0" fmla="*/ 1778530 h 3937530"/>
              <a:gd name="connsiteX1" fmla="*/ 1526556 w 3935230"/>
              <a:gd name="connsiteY1" fmla="*/ 1029231 h 3937530"/>
              <a:gd name="connsiteX2" fmla="*/ 1069356 w 3935230"/>
              <a:gd name="connsiteY2" fmla="*/ 114830 h 3937530"/>
              <a:gd name="connsiteX3" fmla="*/ 1831356 w 3935230"/>
              <a:gd name="connsiteY3" fmla="*/ 813331 h 3937530"/>
              <a:gd name="connsiteX4" fmla="*/ 1975818 w 3935230"/>
              <a:gd name="connsiteY4" fmla="*/ 191030 h 3937530"/>
              <a:gd name="connsiteX5" fmla="*/ 2237756 w 3935230"/>
              <a:gd name="connsiteY5" fmla="*/ 826030 h 3937530"/>
              <a:gd name="connsiteX6" fmla="*/ 3101355 w 3935230"/>
              <a:gd name="connsiteY6" fmla="*/ 114830 h 3937530"/>
              <a:gd name="connsiteX7" fmla="*/ 2618755 w 3935230"/>
              <a:gd name="connsiteY7" fmla="*/ 1118130 h 3937530"/>
              <a:gd name="connsiteX8" fmla="*/ 3898281 w 3935230"/>
              <a:gd name="connsiteY8" fmla="*/ 1778530 h 3937530"/>
              <a:gd name="connsiteX9" fmla="*/ 1950418 w 3935230"/>
              <a:gd name="connsiteY9" fmla="*/ 3937530 h 3937530"/>
              <a:gd name="connsiteX10" fmla="*/ 2555 w 3935230"/>
              <a:gd name="connsiteY10" fmla="*/ 1778530 h 3937530"/>
              <a:gd name="connsiteX0" fmla="*/ 2555 w 3932391"/>
              <a:gd name="connsiteY0" fmla="*/ 1778530 h 3937530"/>
              <a:gd name="connsiteX1" fmla="*/ 1526556 w 3932391"/>
              <a:gd name="connsiteY1" fmla="*/ 1029231 h 3937530"/>
              <a:gd name="connsiteX2" fmla="*/ 1069356 w 3932391"/>
              <a:gd name="connsiteY2" fmla="*/ 114830 h 3937530"/>
              <a:gd name="connsiteX3" fmla="*/ 1831356 w 3932391"/>
              <a:gd name="connsiteY3" fmla="*/ 813331 h 3937530"/>
              <a:gd name="connsiteX4" fmla="*/ 1975818 w 3932391"/>
              <a:gd name="connsiteY4" fmla="*/ 191030 h 3937530"/>
              <a:gd name="connsiteX5" fmla="*/ 2237756 w 3932391"/>
              <a:gd name="connsiteY5" fmla="*/ 826030 h 3937530"/>
              <a:gd name="connsiteX6" fmla="*/ 3101355 w 3932391"/>
              <a:gd name="connsiteY6" fmla="*/ 114830 h 3937530"/>
              <a:gd name="connsiteX7" fmla="*/ 2618755 w 3932391"/>
              <a:gd name="connsiteY7" fmla="*/ 1118130 h 3937530"/>
              <a:gd name="connsiteX8" fmla="*/ 3898281 w 3932391"/>
              <a:gd name="connsiteY8" fmla="*/ 1778530 h 3937530"/>
              <a:gd name="connsiteX9" fmla="*/ 1950418 w 3932391"/>
              <a:gd name="connsiteY9" fmla="*/ 3937530 h 3937530"/>
              <a:gd name="connsiteX10" fmla="*/ 2555 w 3932391"/>
              <a:gd name="connsiteY10" fmla="*/ 1778530 h 3937530"/>
              <a:gd name="connsiteX0" fmla="*/ 2555 w 3934808"/>
              <a:gd name="connsiteY0" fmla="*/ 1778530 h 3937530"/>
              <a:gd name="connsiteX1" fmla="*/ 1526556 w 3934808"/>
              <a:gd name="connsiteY1" fmla="*/ 1029231 h 3937530"/>
              <a:gd name="connsiteX2" fmla="*/ 1069356 w 3934808"/>
              <a:gd name="connsiteY2" fmla="*/ 114830 h 3937530"/>
              <a:gd name="connsiteX3" fmla="*/ 1831356 w 3934808"/>
              <a:gd name="connsiteY3" fmla="*/ 813331 h 3937530"/>
              <a:gd name="connsiteX4" fmla="*/ 1975818 w 3934808"/>
              <a:gd name="connsiteY4" fmla="*/ 191030 h 3937530"/>
              <a:gd name="connsiteX5" fmla="*/ 2237756 w 3934808"/>
              <a:gd name="connsiteY5" fmla="*/ 826030 h 3937530"/>
              <a:gd name="connsiteX6" fmla="*/ 3101355 w 3934808"/>
              <a:gd name="connsiteY6" fmla="*/ 114830 h 3937530"/>
              <a:gd name="connsiteX7" fmla="*/ 2618755 w 3934808"/>
              <a:gd name="connsiteY7" fmla="*/ 1118130 h 3937530"/>
              <a:gd name="connsiteX8" fmla="*/ 3088657 w 3934808"/>
              <a:gd name="connsiteY8" fmla="*/ 1168930 h 3937530"/>
              <a:gd name="connsiteX9" fmla="*/ 3898281 w 3934808"/>
              <a:gd name="connsiteY9" fmla="*/ 1778530 h 3937530"/>
              <a:gd name="connsiteX10" fmla="*/ 1950418 w 3934808"/>
              <a:gd name="connsiteY10" fmla="*/ 3937530 h 3937530"/>
              <a:gd name="connsiteX11" fmla="*/ 2555 w 3934808"/>
              <a:gd name="connsiteY11" fmla="*/ 1778530 h 3937530"/>
              <a:gd name="connsiteX0" fmla="*/ 2555 w 3934808"/>
              <a:gd name="connsiteY0" fmla="*/ 1778530 h 3937530"/>
              <a:gd name="connsiteX1" fmla="*/ 1526556 w 3934808"/>
              <a:gd name="connsiteY1" fmla="*/ 1029231 h 3937530"/>
              <a:gd name="connsiteX2" fmla="*/ 1069356 w 3934808"/>
              <a:gd name="connsiteY2" fmla="*/ 114830 h 3937530"/>
              <a:gd name="connsiteX3" fmla="*/ 1831356 w 3934808"/>
              <a:gd name="connsiteY3" fmla="*/ 813331 h 3937530"/>
              <a:gd name="connsiteX4" fmla="*/ 1975818 w 3934808"/>
              <a:gd name="connsiteY4" fmla="*/ 191030 h 3937530"/>
              <a:gd name="connsiteX5" fmla="*/ 2237756 w 3934808"/>
              <a:gd name="connsiteY5" fmla="*/ 826030 h 3937530"/>
              <a:gd name="connsiteX6" fmla="*/ 3101355 w 3934808"/>
              <a:gd name="connsiteY6" fmla="*/ 114830 h 3937530"/>
              <a:gd name="connsiteX7" fmla="*/ 2618755 w 3934808"/>
              <a:gd name="connsiteY7" fmla="*/ 1118130 h 3937530"/>
              <a:gd name="connsiteX8" fmla="*/ 3088657 w 3934808"/>
              <a:gd name="connsiteY8" fmla="*/ 1168930 h 3937530"/>
              <a:gd name="connsiteX9" fmla="*/ 3898281 w 3934808"/>
              <a:gd name="connsiteY9" fmla="*/ 1778530 h 3937530"/>
              <a:gd name="connsiteX10" fmla="*/ 1950418 w 3934808"/>
              <a:gd name="connsiteY10" fmla="*/ 3937530 h 3937530"/>
              <a:gd name="connsiteX11" fmla="*/ 2555 w 3934808"/>
              <a:gd name="connsiteY11" fmla="*/ 1778530 h 3937530"/>
              <a:gd name="connsiteX0" fmla="*/ 2555 w 3933441"/>
              <a:gd name="connsiteY0" fmla="*/ 1778530 h 3937530"/>
              <a:gd name="connsiteX1" fmla="*/ 1526556 w 3933441"/>
              <a:gd name="connsiteY1" fmla="*/ 1029231 h 3937530"/>
              <a:gd name="connsiteX2" fmla="*/ 1069356 w 3933441"/>
              <a:gd name="connsiteY2" fmla="*/ 114830 h 3937530"/>
              <a:gd name="connsiteX3" fmla="*/ 1831356 w 3933441"/>
              <a:gd name="connsiteY3" fmla="*/ 813331 h 3937530"/>
              <a:gd name="connsiteX4" fmla="*/ 1975818 w 3933441"/>
              <a:gd name="connsiteY4" fmla="*/ 191030 h 3937530"/>
              <a:gd name="connsiteX5" fmla="*/ 2237756 w 3933441"/>
              <a:gd name="connsiteY5" fmla="*/ 826030 h 3937530"/>
              <a:gd name="connsiteX6" fmla="*/ 3101355 w 3933441"/>
              <a:gd name="connsiteY6" fmla="*/ 114830 h 3937530"/>
              <a:gd name="connsiteX7" fmla="*/ 2618755 w 3933441"/>
              <a:gd name="connsiteY7" fmla="*/ 1118130 h 3937530"/>
              <a:gd name="connsiteX8" fmla="*/ 3050557 w 3933441"/>
              <a:gd name="connsiteY8" fmla="*/ 1143530 h 3937530"/>
              <a:gd name="connsiteX9" fmla="*/ 3898281 w 3933441"/>
              <a:gd name="connsiteY9" fmla="*/ 1778530 h 3937530"/>
              <a:gd name="connsiteX10" fmla="*/ 1950418 w 3933441"/>
              <a:gd name="connsiteY10" fmla="*/ 3937530 h 3937530"/>
              <a:gd name="connsiteX11" fmla="*/ 2555 w 3933441"/>
              <a:gd name="connsiteY11" fmla="*/ 1778530 h 3937530"/>
              <a:gd name="connsiteX0" fmla="*/ 2555 w 3930002"/>
              <a:gd name="connsiteY0" fmla="*/ 1778530 h 3937530"/>
              <a:gd name="connsiteX1" fmla="*/ 1526556 w 3930002"/>
              <a:gd name="connsiteY1" fmla="*/ 1029231 h 3937530"/>
              <a:gd name="connsiteX2" fmla="*/ 1069356 w 3930002"/>
              <a:gd name="connsiteY2" fmla="*/ 114830 h 3937530"/>
              <a:gd name="connsiteX3" fmla="*/ 1831356 w 3930002"/>
              <a:gd name="connsiteY3" fmla="*/ 813331 h 3937530"/>
              <a:gd name="connsiteX4" fmla="*/ 1975818 w 3930002"/>
              <a:gd name="connsiteY4" fmla="*/ 191030 h 3937530"/>
              <a:gd name="connsiteX5" fmla="*/ 2237756 w 3930002"/>
              <a:gd name="connsiteY5" fmla="*/ 826030 h 3937530"/>
              <a:gd name="connsiteX6" fmla="*/ 3101355 w 3930002"/>
              <a:gd name="connsiteY6" fmla="*/ 114830 h 3937530"/>
              <a:gd name="connsiteX7" fmla="*/ 2618755 w 3930002"/>
              <a:gd name="connsiteY7" fmla="*/ 1118130 h 3937530"/>
              <a:gd name="connsiteX8" fmla="*/ 3050557 w 3930002"/>
              <a:gd name="connsiteY8" fmla="*/ 1143530 h 3937530"/>
              <a:gd name="connsiteX9" fmla="*/ 3898281 w 3930002"/>
              <a:gd name="connsiteY9" fmla="*/ 1778530 h 3937530"/>
              <a:gd name="connsiteX10" fmla="*/ 1950418 w 3930002"/>
              <a:gd name="connsiteY10" fmla="*/ 3937530 h 3937530"/>
              <a:gd name="connsiteX11" fmla="*/ 2555 w 3930002"/>
              <a:gd name="connsiteY11" fmla="*/ 1778530 h 3937530"/>
              <a:gd name="connsiteX0" fmla="*/ 2555 w 3928585"/>
              <a:gd name="connsiteY0" fmla="*/ 1778530 h 3937530"/>
              <a:gd name="connsiteX1" fmla="*/ 1526556 w 3928585"/>
              <a:gd name="connsiteY1" fmla="*/ 1029231 h 3937530"/>
              <a:gd name="connsiteX2" fmla="*/ 1069356 w 3928585"/>
              <a:gd name="connsiteY2" fmla="*/ 114830 h 3937530"/>
              <a:gd name="connsiteX3" fmla="*/ 1831356 w 3928585"/>
              <a:gd name="connsiteY3" fmla="*/ 813331 h 3937530"/>
              <a:gd name="connsiteX4" fmla="*/ 1975818 w 3928585"/>
              <a:gd name="connsiteY4" fmla="*/ 191030 h 3937530"/>
              <a:gd name="connsiteX5" fmla="*/ 2237756 w 3928585"/>
              <a:gd name="connsiteY5" fmla="*/ 826030 h 3937530"/>
              <a:gd name="connsiteX6" fmla="*/ 3101355 w 3928585"/>
              <a:gd name="connsiteY6" fmla="*/ 114830 h 3937530"/>
              <a:gd name="connsiteX7" fmla="*/ 2618755 w 3928585"/>
              <a:gd name="connsiteY7" fmla="*/ 1118130 h 3937530"/>
              <a:gd name="connsiteX8" fmla="*/ 2998170 w 3928585"/>
              <a:gd name="connsiteY8" fmla="*/ 1143530 h 3937530"/>
              <a:gd name="connsiteX9" fmla="*/ 3898281 w 3928585"/>
              <a:gd name="connsiteY9" fmla="*/ 1778530 h 3937530"/>
              <a:gd name="connsiteX10" fmla="*/ 1950418 w 3928585"/>
              <a:gd name="connsiteY10" fmla="*/ 3937530 h 3937530"/>
              <a:gd name="connsiteX11" fmla="*/ 2555 w 3928585"/>
              <a:gd name="connsiteY11" fmla="*/ 1778530 h 3937530"/>
              <a:gd name="connsiteX0" fmla="*/ 2555 w 3928585"/>
              <a:gd name="connsiteY0" fmla="*/ 1778530 h 3937530"/>
              <a:gd name="connsiteX1" fmla="*/ 1526556 w 3928585"/>
              <a:gd name="connsiteY1" fmla="*/ 1029231 h 3937530"/>
              <a:gd name="connsiteX2" fmla="*/ 1069356 w 3928585"/>
              <a:gd name="connsiteY2" fmla="*/ 114830 h 3937530"/>
              <a:gd name="connsiteX3" fmla="*/ 1831356 w 3928585"/>
              <a:gd name="connsiteY3" fmla="*/ 813331 h 3937530"/>
              <a:gd name="connsiteX4" fmla="*/ 1975818 w 3928585"/>
              <a:gd name="connsiteY4" fmla="*/ 191030 h 3937530"/>
              <a:gd name="connsiteX5" fmla="*/ 2237756 w 3928585"/>
              <a:gd name="connsiteY5" fmla="*/ 826030 h 3937530"/>
              <a:gd name="connsiteX6" fmla="*/ 3101355 w 3928585"/>
              <a:gd name="connsiteY6" fmla="*/ 114830 h 3937530"/>
              <a:gd name="connsiteX7" fmla="*/ 2618755 w 3928585"/>
              <a:gd name="connsiteY7" fmla="*/ 1118130 h 3937530"/>
              <a:gd name="connsiteX8" fmla="*/ 2998170 w 3928585"/>
              <a:gd name="connsiteY8" fmla="*/ 1143530 h 3937530"/>
              <a:gd name="connsiteX9" fmla="*/ 3898281 w 3928585"/>
              <a:gd name="connsiteY9" fmla="*/ 1778530 h 3937530"/>
              <a:gd name="connsiteX10" fmla="*/ 1950418 w 3928585"/>
              <a:gd name="connsiteY10" fmla="*/ 3937530 h 3937530"/>
              <a:gd name="connsiteX11" fmla="*/ 2555 w 3928585"/>
              <a:gd name="connsiteY11" fmla="*/ 1778530 h 3937530"/>
              <a:gd name="connsiteX0" fmla="*/ 2555 w 3929566"/>
              <a:gd name="connsiteY0" fmla="*/ 1778530 h 3937530"/>
              <a:gd name="connsiteX1" fmla="*/ 1526556 w 3929566"/>
              <a:gd name="connsiteY1" fmla="*/ 1029231 h 3937530"/>
              <a:gd name="connsiteX2" fmla="*/ 1069356 w 3929566"/>
              <a:gd name="connsiteY2" fmla="*/ 114830 h 3937530"/>
              <a:gd name="connsiteX3" fmla="*/ 1831356 w 3929566"/>
              <a:gd name="connsiteY3" fmla="*/ 813331 h 3937530"/>
              <a:gd name="connsiteX4" fmla="*/ 1975818 w 3929566"/>
              <a:gd name="connsiteY4" fmla="*/ 191030 h 3937530"/>
              <a:gd name="connsiteX5" fmla="*/ 2237756 w 3929566"/>
              <a:gd name="connsiteY5" fmla="*/ 826030 h 3937530"/>
              <a:gd name="connsiteX6" fmla="*/ 3101355 w 3929566"/>
              <a:gd name="connsiteY6" fmla="*/ 114830 h 3937530"/>
              <a:gd name="connsiteX7" fmla="*/ 2618755 w 3929566"/>
              <a:gd name="connsiteY7" fmla="*/ 1118130 h 3937530"/>
              <a:gd name="connsiteX8" fmla="*/ 2998170 w 3929566"/>
              <a:gd name="connsiteY8" fmla="*/ 1143530 h 3937530"/>
              <a:gd name="connsiteX9" fmla="*/ 3898281 w 3929566"/>
              <a:gd name="connsiteY9" fmla="*/ 1778530 h 3937530"/>
              <a:gd name="connsiteX10" fmla="*/ 1950418 w 3929566"/>
              <a:gd name="connsiteY10" fmla="*/ 3937530 h 3937530"/>
              <a:gd name="connsiteX11" fmla="*/ 2555 w 3929566"/>
              <a:gd name="connsiteY11" fmla="*/ 1778530 h 3937530"/>
              <a:gd name="connsiteX0" fmla="*/ 2555 w 3935470"/>
              <a:gd name="connsiteY0" fmla="*/ 1778530 h 3937530"/>
              <a:gd name="connsiteX1" fmla="*/ 1526556 w 3935470"/>
              <a:gd name="connsiteY1" fmla="*/ 1029231 h 3937530"/>
              <a:gd name="connsiteX2" fmla="*/ 1069356 w 3935470"/>
              <a:gd name="connsiteY2" fmla="*/ 114830 h 3937530"/>
              <a:gd name="connsiteX3" fmla="*/ 1831356 w 3935470"/>
              <a:gd name="connsiteY3" fmla="*/ 813331 h 3937530"/>
              <a:gd name="connsiteX4" fmla="*/ 1975818 w 3935470"/>
              <a:gd name="connsiteY4" fmla="*/ 191030 h 3937530"/>
              <a:gd name="connsiteX5" fmla="*/ 2237756 w 3935470"/>
              <a:gd name="connsiteY5" fmla="*/ 826030 h 3937530"/>
              <a:gd name="connsiteX6" fmla="*/ 3101355 w 3935470"/>
              <a:gd name="connsiteY6" fmla="*/ 114830 h 3937530"/>
              <a:gd name="connsiteX7" fmla="*/ 2618755 w 3935470"/>
              <a:gd name="connsiteY7" fmla="*/ 1118130 h 3937530"/>
              <a:gd name="connsiteX8" fmla="*/ 2998170 w 3935470"/>
              <a:gd name="connsiteY8" fmla="*/ 1143530 h 3937530"/>
              <a:gd name="connsiteX9" fmla="*/ 2821957 w 3935470"/>
              <a:gd name="connsiteY9" fmla="*/ 1608668 h 3937530"/>
              <a:gd name="connsiteX10" fmla="*/ 3898281 w 3935470"/>
              <a:gd name="connsiteY10" fmla="*/ 1778530 h 3937530"/>
              <a:gd name="connsiteX11" fmla="*/ 1950418 w 3935470"/>
              <a:gd name="connsiteY11" fmla="*/ 3937530 h 3937530"/>
              <a:gd name="connsiteX12" fmla="*/ 2555 w 3935470"/>
              <a:gd name="connsiteY12" fmla="*/ 1778530 h 3937530"/>
              <a:gd name="connsiteX0" fmla="*/ 2555 w 3935470"/>
              <a:gd name="connsiteY0" fmla="*/ 1778530 h 3937530"/>
              <a:gd name="connsiteX1" fmla="*/ 1526556 w 3935470"/>
              <a:gd name="connsiteY1" fmla="*/ 1029231 h 3937530"/>
              <a:gd name="connsiteX2" fmla="*/ 1069356 w 3935470"/>
              <a:gd name="connsiteY2" fmla="*/ 114830 h 3937530"/>
              <a:gd name="connsiteX3" fmla="*/ 1831356 w 3935470"/>
              <a:gd name="connsiteY3" fmla="*/ 813331 h 3937530"/>
              <a:gd name="connsiteX4" fmla="*/ 1975818 w 3935470"/>
              <a:gd name="connsiteY4" fmla="*/ 191030 h 3937530"/>
              <a:gd name="connsiteX5" fmla="*/ 2237756 w 3935470"/>
              <a:gd name="connsiteY5" fmla="*/ 826030 h 3937530"/>
              <a:gd name="connsiteX6" fmla="*/ 3101355 w 3935470"/>
              <a:gd name="connsiteY6" fmla="*/ 114830 h 3937530"/>
              <a:gd name="connsiteX7" fmla="*/ 2618755 w 3935470"/>
              <a:gd name="connsiteY7" fmla="*/ 1118130 h 3937530"/>
              <a:gd name="connsiteX8" fmla="*/ 3060082 w 3935470"/>
              <a:gd name="connsiteY8" fmla="*/ 1205443 h 3937530"/>
              <a:gd name="connsiteX9" fmla="*/ 2821957 w 3935470"/>
              <a:gd name="connsiteY9" fmla="*/ 1608668 h 3937530"/>
              <a:gd name="connsiteX10" fmla="*/ 3898281 w 3935470"/>
              <a:gd name="connsiteY10" fmla="*/ 1778530 h 3937530"/>
              <a:gd name="connsiteX11" fmla="*/ 1950418 w 3935470"/>
              <a:gd name="connsiteY11" fmla="*/ 3937530 h 3937530"/>
              <a:gd name="connsiteX12" fmla="*/ 2555 w 3935470"/>
              <a:gd name="connsiteY12" fmla="*/ 1778530 h 3937530"/>
              <a:gd name="connsiteX0" fmla="*/ 2555 w 3935470"/>
              <a:gd name="connsiteY0" fmla="*/ 1778530 h 3937530"/>
              <a:gd name="connsiteX1" fmla="*/ 1526556 w 3935470"/>
              <a:gd name="connsiteY1" fmla="*/ 1029231 h 3937530"/>
              <a:gd name="connsiteX2" fmla="*/ 1069356 w 3935470"/>
              <a:gd name="connsiteY2" fmla="*/ 114830 h 3937530"/>
              <a:gd name="connsiteX3" fmla="*/ 1831356 w 3935470"/>
              <a:gd name="connsiteY3" fmla="*/ 813331 h 3937530"/>
              <a:gd name="connsiteX4" fmla="*/ 1975818 w 3935470"/>
              <a:gd name="connsiteY4" fmla="*/ 191030 h 3937530"/>
              <a:gd name="connsiteX5" fmla="*/ 2237756 w 3935470"/>
              <a:gd name="connsiteY5" fmla="*/ 826030 h 3937530"/>
              <a:gd name="connsiteX6" fmla="*/ 3101355 w 3935470"/>
              <a:gd name="connsiteY6" fmla="*/ 114830 h 3937530"/>
              <a:gd name="connsiteX7" fmla="*/ 2618755 w 3935470"/>
              <a:gd name="connsiteY7" fmla="*/ 1118130 h 3937530"/>
              <a:gd name="connsiteX8" fmla="*/ 3060082 w 3935470"/>
              <a:gd name="connsiteY8" fmla="*/ 1205443 h 3937530"/>
              <a:gd name="connsiteX9" fmla="*/ 2821957 w 3935470"/>
              <a:gd name="connsiteY9" fmla="*/ 1608668 h 3937530"/>
              <a:gd name="connsiteX10" fmla="*/ 3898281 w 3935470"/>
              <a:gd name="connsiteY10" fmla="*/ 1778530 h 3937530"/>
              <a:gd name="connsiteX11" fmla="*/ 1950418 w 3935470"/>
              <a:gd name="connsiteY11" fmla="*/ 3937530 h 3937530"/>
              <a:gd name="connsiteX12" fmla="*/ 2555 w 3935470"/>
              <a:gd name="connsiteY12" fmla="*/ 1778530 h 3937530"/>
              <a:gd name="connsiteX0" fmla="*/ 2555 w 3935470"/>
              <a:gd name="connsiteY0" fmla="*/ 1778530 h 3937530"/>
              <a:gd name="connsiteX1" fmla="*/ 1526556 w 3935470"/>
              <a:gd name="connsiteY1" fmla="*/ 1029231 h 3937530"/>
              <a:gd name="connsiteX2" fmla="*/ 1069356 w 3935470"/>
              <a:gd name="connsiteY2" fmla="*/ 114830 h 3937530"/>
              <a:gd name="connsiteX3" fmla="*/ 1831356 w 3935470"/>
              <a:gd name="connsiteY3" fmla="*/ 813331 h 3937530"/>
              <a:gd name="connsiteX4" fmla="*/ 1975818 w 3935470"/>
              <a:gd name="connsiteY4" fmla="*/ 191030 h 3937530"/>
              <a:gd name="connsiteX5" fmla="*/ 2237756 w 3935470"/>
              <a:gd name="connsiteY5" fmla="*/ 826030 h 3937530"/>
              <a:gd name="connsiteX6" fmla="*/ 3101355 w 3935470"/>
              <a:gd name="connsiteY6" fmla="*/ 114830 h 3937530"/>
              <a:gd name="connsiteX7" fmla="*/ 2618755 w 3935470"/>
              <a:gd name="connsiteY7" fmla="*/ 1118130 h 3937530"/>
              <a:gd name="connsiteX8" fmla="*/ 3060082 w 3935470"/>
              <a:gd name="connsiteY8" fmla="*/ 1205443 h 3937530"/>
              <a:gd name="connsiteX9" fmla="*/ 2821957 w 3935470"/>
              <a:gd name="connsiteY9" fmla="*/ 1608668 h 3937530"/>
              <a:gd name="connsiteX10" fmla="*/ 3898281 w 3935470"/>
              <a:gd name="connsiteY10" fmla="*/ 1778530 h 3937530"/>
              <a:gd name="connsiteX11" fmla="*/ 1950418 w 3935470"/>
              <a:gd name="connsiteY11" fmla="*/ 3937530 h 3937530"/>
              <a:gd name="connsiteX12" fmla="*/ 2555 w 3935470"/>
              <a:gd name="connsiteY12" fmla="*/ 1778530 h 3937530"/>
              <a:gd name="connsiteX0" fmla="*/ 2555 w 3935470"/>
              <a:gd name="connsiteY0" fmla="*/ 1778530 h 3937530"/>
              <a:gd name="connsiteX1" fmla="*/ 1526556 w 3935470"/>
              <a:gd name="connsiteY1" fmla="*/ 1029231 h 3937530"/>
              <a:gd name="connsiteX2" fmla="*/ 1069356 w 3935470"/>
              <a:gd name="connsiteY2" fmla="*/ 114830 h 3937530"/>
              <a:gd name="connsiteX3" fmla="*/ 1831356 w 3935470"/>
              <a:gd name="connsiteY3" fmla="*/ 813331 h 3937530"/>
              <a:gd name="connsiteX4" fmla="*/ 1975818 w 3935470"/>
              <a:gd name="connsiteY4" fmla="*/ 191030 h 3937530"/>
              <a:gd name="connsiteX5" fmla="*/ 2237756 w 3935470"/>
              <a:gd name="connsiteY5" fmla="*/ 826030 h 3937530"/>
              <a:gd name="connsiteX6" fmla="*/ 3101355 w 3935470"/>
              <a:gd name="connsiteY6" fmla="*/ 114830 h 3937530"/>
              <a:gd name="connsiteX7" fmla="*/ 2609230 w 3935470"/>
              <a:gd name="connsiteY7" fmla="*/ 1141942 h 3937530"/>
              <a:gd name="connsiteX8" fmla="*/ 3060082 w 3935470"/>
              <a:gd name="connsiteY8" fmla="*/ 1205443 h 3937530"/>
              <a:gd name="connsiteX9" fmla="*/ 2821957 w 3935470"/>
              <a:gd name="connsiteY9" fmla="*/ 1608668 h 3937530"/>
              <a:gd name="connsiteX10" fmla="*/ 3898281 w 3935470"/>
              <a:gd name="connsiteY10" fmla="*/ 1778530 h 3937530"/>
              <a:gd name="connsiteX11" fmla="*/ 1950418 w 3935470"/>
              <a:gd name="connsiteY11" fmla="*/ 3937530 h 3937530"/>
              <a:gd name="connsiteX12" fmla="*/ 2555 w 3935470"/>
              <a:gd name="connsiteY12" fmla="*/ 1778530 h 3937530"/>
              <a:gd name="connsiteX0" fmla="*/ 2555 w 3935470"/>
              <a:gd name="connsiteY0" fmla="*/ 1778530 h 3937530"/>
              <a:gd name="connsiteX1" fmla="*/ 1526556 w 3935470"/>
              <a:gd name="connsiteY1" fmla="*/ 1029231 h 3937530"/>
              <a:gd name="connsiteX2" fmla="*/ 1069356 w 3935470"/>
              <a:gd name="connsiteY2" fmla="*/ 114830 h 3937530"/>
              <a:gd name="connsiteX3" fmla="*/ 1831356 w 3935470"/>
              <a:gd name="connsiteY3" fmla="*/ 813331 h 3937530"/>
              <a:gd name="connsiteX4" fmla="*/ 1975818 w 3935470"/>
              <a:gd name="connsiteY4" fmla="*/ 191030 h 3937530"/>
              <a:gd name="connsiteX5" fmla="*/ 2237756 w 3935470"/>
              <a:gd name="connsiteY5" fmla="*/ 826030 h 3937530"/>
              <a:gd name="connsiteX6" fmla="*/ 3101355 w 3935470"/>
              <a:gd name="connsiteY6" fmla="*/ 114830 h 3937530"/>
              <a:gd name="connsiteX7" fmla="*/ 2609230 w 3935470"/>
              <a:gd name="connsiteY7" fmla="*/ 1141942 h 3937530"/>
              <a:gd name="connsiteX8" fmla="*/ 3060082 w 3935470"/>
              <a:gd name="connsiteY8" fmla="*/ 1205443 h 3937530"/>
              <a:gd name="connsiteX9" fmla="*/ 2821957 w 3935470"/>
              <a:gd name="connsiteY9" fmla="*/ 1608668 h 3937530"/>
              <a:gd name="connsiteX10" fmla="*/ 3898281 w 3935470"/>
              <a:gd name="connsiteY10" fmla="*/ 1778530 h 3937530"/>
              <a:gd name="connsiteX11" fmla="*/ 1950418 w 3935470"/>
              <a:gd name="connsiteY11" fmla="*/ 3937530 h 3937530"/>
              <a:gd name="connsiteX12" fmla="*/ 2555 w 3935470"/>
              <a:gd name="connsiteY12" fmla="*/ 1778530 h 3937530"/>
              <a:gd name="connsiteX0" fmla="*/ 2555 w 3935470"/>
              <a:gd name="connsiteY0" fmla="*/ 1778530 h 3937530"/>
              <a:gd name="connsiteX1" fmla="*/ 1526556 w 3935470"/>
              <a:gd name="connsiteY1" fmla="*/ 1029231 h 3937530"/>
              <a:gd name="connsiteX2" fmla="*/ 1069356 w 3935470"/>
              <a:gd name="connsiteY2" fmla="*/ 114830 h 3937530"/>
              <a:gd name="connsiteX3" fmla="*/ 1831356 w 3935470"/>
              <a:gd name="connsiteY3" fmla="*/ 813331 h 3937530"/>
              <a:gd name="connsiteX4" fmla="*/ 1975818 w 3935470"/>
              <a:gd name="connsiteY4" fmla="*/ 191030 h 3937530"/>
              <a:gd name="connsiteX5" fmla="*/ 2237756 w 3935470"/>
              <a:gd name="connsiteY5" fmla="*/ 826030 h 3937530"/>
              <a:gd name="connsiteX6" fmla="*/ 3101355 w 3935470"/>
              <a:gd name="connsiteY6" fmla="*/ 114830 h 3937530"/>
              <a:gd name="connsiteX7" fmla="*/ 2609230 w 3935470"/>
              <a:gd name="connsiteY7" fmla="*/ 1141942 h 3937530"/>
              <a:gd name="connsiteX8" fmla="*/ 3060082 w 3935470"/>
              <a:gd name="connsiteY8" fmla="*/ 1205443 h 3937530"/>
              <a:gd name="connsiteX9" fmla="*/ 2821957 w 3935470"/>
              <a:gd name="connsiteY9" fmla="*/ 1608668 h 3937530"/>
              <a:gd name="connsiteX10" fmla="*/ 3898281 w 3935470"/>
              <a:gd name="connsiteY10" fmla="*/ 1778530 h 3937530"/>
              <a:gd name="connsiteX11" fmla="*/ 1950418 w 3935470"/>
              <a:gd name="connsiteY11" fmla="*/ 3937530 h 3937530"/>
              <a:gd name="connsiteX12" fmla="*/ 2555 w 3935470"/>
              <a:gd name="connsiteY12" fmla="*/ 1778530 h 3937530"/>
              <a:gd name="connsiteX0" fmla="*/ 2555 w 3935470"/>
              <a:gd name="connsiteY0" fmla="*/ 1778530 h 3937530"/>
              <a:gd name="connsiteX1" fmla="*/ 1526556 w 3935470"/>
              <a:gd name="connsiteY1" fmla="*/ 1029231 h 3937530"/>
              <a:gd name="connsiteX2" fmla="*/ 1069356 w 3935470"/>
              <a:gd name="connsiteY2" fmla="*/ 114830 h 3937530"/>
              <a:gd name="connsiteX3" fmla="*/ 1831356 w 3935470"/>
              <a:gd name="connsiteY3" fmla="*/ 813331 h 3937530"/>
              <a:gd name="connsiteX4" fmla="*/ 1975818 w 3935470"/>
              <a:gd name="connsiteY4" fmla="*/ 191030 h 3937530"/>
              <a:gd name="connsiteX5" fmla="*/ 2237756 w 3935470"/>
              <a:gd name="connsiteY5" fmla="*/ 826030 h 3937530"/>
              <a:gd name="connsiteX6" fmla="*/ 3101355 w 3935470"/>
              <a:gd name="connsiteY6" fmla="*/ 114830 h 3937530"/>
              <a:gd name="connsiteX7" fmla="*/ 2609230 w 3935470"/>
              <a:gd name="connsiteY7" fmla="*/ 1141942 h 3937530"/>
              <a:gd name="connsiteX8" fmla="*/ 3060082 w 3935470"/>
              <a:gd name="connsiteY8" fmla="*/ 1205443 h 3937530"/>
              <a:gd name="connsiteX9" fmla="*/ 2821957 w 3935470"/>
              <a:gd name="connsiteY9" fmla="*/ 1608668 h 3937530"/>
              <a:gd name="connsiteX10" fmla="*/ 3898281 w 3935470"/>
              <a:gd name="connsiteY10" fmla="*/ 1778530 h 3937530"/>
              <a:gd name="connsiteX11" fmla="*/ 1950418 w 3935470"/>
              <a:gd name="connsiteY11" fmla="*/ 3937530 h 3937530"/>
              <a:gd name="connsiteX12" fmla="*/ 2555 w 3935470"/>
              <a:gd name="connsiteY12" fmla="*/ 1778530 h 3937530"/>
              <a:gd name="connsiteX0" fmla="*/ 2555 w 3935470"/>
              <a:gd name="connsiteY0" fmla="*/ 1778530 h 3937530"/>
              <a:gd name="connsiteX1" fmla="*/ 1526556 w 3935470"/>
              <a:gd name="connsiteY1" fmla="*/ 1029231 h 3937530"/>
              <a:gd name="connsiteX2" fmla="*/ 1069356 w 3935470"/>
              <a:gd name="connsiteY2" fmla="*/ 114830 h 3937530"/>
              <a:gd name="connsiteX3" fmla="*/ 1831356 w 3935470"/>
              <a:gd name="connsiteY3" fmla="*/ 813331 h 3937530"/>
              <a:gd name="connsiteX4" fmla="*/ 1975818 w 3935470"/>
              <a:gd name="connsiteY4" fmla="*/ 191030 h 3937530"/>
              <a:gd name="connsiteX5" fmla="*/ 2237756 w 3935470"/>
              <a:gd name="connsiteY5" fmla="*/ 826030 h 3937530"/>
              <a:gd name="connsiteX6" fmla="*/ 3101355 w 3935470"/>
              <a:gd name="connsiteY6" fmla="*/ 114830 h 3937530"/>
              <a:gd name="connsiteX7" fmla="*/ 2609230 w 3935470"/>
              <a:gd name="connsiteY7" fmla="*/ 1141942 h 3937530"/>
              <a:gd name="connsiteX8" fmla="*/ 3060082 w 3935470"/>
              <a:gd name="connsiteY8" fmla="*/ 1205443 h 3937530"/>
              <a:gd name="connsiteX9" fmla="*/ 2821957 w 3935470"/>
              <a:gd name="connsiteY9" fmla="*/ 1608668 h 3937530"/>
              <a:gd name="connsiteX10" fmla="*/ 3898281 w 3935470"/>
              <a:gd name="connsiteY10" fmla="*/ 1778530 h 3937530"/>
              <a:gd name="connsiteX11" fmla="*/ 1950418 w 3935470"/>
              <a:gd name="connsiteY11" fmla="*/ 3937530 h 3937530"/>
              <a:gd name="connsiteX12" fmla="*/ 2555 w 3935470"/>
              <a:gd name="connsiteY12" fmla="*/ 1778530 h 3937530"/>
              <a:gd name="connsiteX0" fmla="*/ 2555 w 3935470"/>
              <a:gd name="connsiteY0" fmla="*/ 1778530 h 3937530"/>
              <a:gd name="connsiteX1" fmla="*/ 1526556 w 3935470"/>
              <a:gd name="connsiteY1" fmla="*/ 1029231 h 3937530"/>
              <a:gd name="connsiteX2" fmla="*/ 1069356 w 3935470"/>
              <a:gd name="connsiteY2" fmla="*/ 114830 h 3937530"/>
              <a:gd name="connsiteX3" fmla="*/ 1831356 w 3935470"/>
              <a:gd name="connsiteY3" fmla="*/ 813331 h 3937530"/>
              <a:gd name="connsiteX4" fmla="*/ 1975818 w 3935470"/>
              <a:gd name="connsiteY4" fmla="*/ 191030 h 3937530"/>
              <a:gd name="connsiteX5" fmla="*/ 2237756 w 3935470"/>
              <a:gd name="connsiteY5" fmla="*/ 826030 h 3937530"/>
              <a:gd name="connsiteX6" fmla="*/ 3101355 w 3935470"/>
              <a:gd name="connsiteY6" fmla="*/ 114830 h 3937530"/>
              <a:gd name="connsiteX7" fmla="*/ 2609230 w 3935470"/>
              <a:gd name="connsiteY7" fmla="*/ 1141942 h 3937530"/>
              <a:gd name="connsiteX8" fmla="*/ 3060082 w 3935470"/>
              <a:gd name="connsiteY8" fmla="*/ 1205443 h 3937530"/>
              <a:gd name="connsiteX9" fmla="*/ 2821957 w 3935470"/>
              <a:gd name="connsiteY9" fmla="*/ 1608668 h 3937530"/>
              <a:gd name="connsiteX10" fmla="*/ 3898281 w 3935470"/>
              <a:gd name="connsiteY10" fmla="*/ 1778530 h 3937530"/>
              <a:gd name="connsiteX11" fmla="*/ 1950418 w 3935470"/>
              <a:gd name="connsiteY11" fmla="*/ 3937530 h 3937530"/>
              <a:gd name="connsiteX12" fmla="*/ 2555 w 3935470"/>
              <a:gd name="connsiteY12" fmla="*/ 1778530 h 3937530"/>
              <a:gd name="connsiteX0" fmla="*/ 2555 w 3935470"/>
              <a:gd name="connsiteY0" fmla="*/ 1778530 h 3937530"/>
              <a:gd name="connsiteX1" fmla="*/ 1526556 w 3935470"/>
              <a:gd name="connsiteY1" fmla="*/ 1029231 h 3937530"/>
              <a:gd name="connsiteX2" fmla="*/ 1069356 w 3935470"/>
              <a:gd name="connsiteY2" fmla="*/ 114830 h 3937530"/>
              <a:gd name="connsiteX3" fmla="*/ 1831356 w 3935470"/>
              <a:gd name="connsiteY3" fmla="*/ 813331 h 3937530"/>
              <a:gd name="connsiteX4" fmla="*/ 1975818 w 3935470"/>
              <a:gd name="connsiteY4" fmla="*/ 191030 h 3937530"/>
              <a:gd name="connsiteX5" fmla="*/ 2237756 w 3935470"/>
              <a:gd name="connsiteY5" fmla="*/ 826030 h 3937530"/>
              <a:gd name="connsiteX6" fmla="*/ 3101355 w 3935470"/>
              <a:gd name="connsiteY6" fmla="*/ 114830 h 3937530"/>
              <a:gd name="connsiteX7" fmla="*/ 2609230 w 3935470"/>
              <a:gd name="connsiteY7" fmla="*/ 1141942 h 3937530"/>
              <a:gd name="connsiteX8" fmla="*/ 3060082 w 3935470"/>
              <a:gd name="connsiteY8" fmla="*/ 1205443 h 3937530"/>
              <a:gd name="connsiteX9" fmla="*/ 2821957 w 3935470"/>
              <a:gd name="connsiteY9" fmla="*/ 1608668 h 3937530"/>
              <a:gd name="connsiteX10" fmla="*/ 3898281 w 3935470"/>
              <a:gd name="connsiteY10" fmla="*/ 1778530 h 3937530"/>
              <a:gd name="connsiteX11" fmla="*/ 1950418 w 3935470"/>
              <a:gd name="connsiteY11" fmla="*/ 3937530 h 3937530"/>
              <a:gd name="connsiteX12" fmla="*/ 2555 w 3935470"/>
              <a:gd name="connsiteY12" fmla="*/ 1778530 h 3937530"/>
              <a:gd name="connsiteX0" fmla="*/ 2555 w 3971496"/>
              <a:gd name="connsiteY0" fmla="*/ 1778530 h 3937530"/>
              <a:gd name="connsiteX1" fmla="*/ 1526556 w 3971496"/>
              <a:gd name="connsiteY1" fmla="*/ 1029231 h 3937530"/>
              <a:gd name="connsiteX2" fmla="*/ 1069356 w 3971496"/>
              <a:gd name="connsiteY2" fmla="*/ 114830 h 3937530"/>
              <a:gd name="connsiteX3" fmla="*/ 1831356 w 3971496"/>
              <a:gd name="connsiteY3" fmla="*/ 813331 h 3937530"/>
              <a:gd name="connsiteX4" fmla="*/ 1975818 w 3971496"/>
              <a:gd name="connsiteY4" fmla="*/ 191030 h 3937530"/>
              <a:gd name="connsiteX5" fmla="*/ 2237756 w 3971496"/>
              <a:gd name="connsiteY5" fmla="*/ 826030 h 3937530"/>
              <a:gd name="connsiteX6" fmla="*/ 3101355 w 3971496"/>
              <a:gd name="connsiteY6" fmla="*/ 114830 h 3937530"/>
              <a:gd name="connsiteX7" fmla="*/ 2609230 w 3971496"/>
              <a:gd name="connsiteY7" fmla="*/ 1141942 h 3937530"/>
              <a:gd name="connsiteX8" fmla="*/ 3060082 w 3971496"/>
              <a:gd name="connsiteY8" fmla="*/ 1205443 h 3937530"/>
              <a:gd name="connsiteX9" fmla="*/ 2821957 w 3971496"/>
              <a:gd name="connsiteY9" fmla="*/ 1608668 h 3937530"/>
              <a:gd name="connsiteX10" fmla="*/ 3336307 w 3971496"/>
              <a:gd name="connsiteY10" fmla="*/ 1684868 h 3937530"/>
              <a:gd name="connsiteX11" fmla="*/ 3898281 w 3971496"/>
              <a:gd name="connsiteY11" fmla="*/ 1778530 h 3937530"/>
              <a:gd name="connsiteX12" fmla="*/ 1950418 w 3971496"/>
              <a:gd name="connsiteY12" fmla="*/ 3937530 h 3937530"/>
              <a:gd name="connsiteX13" fmla="*/ 2555 w 3971496"/>
              <a:gd name="connsiteY13" fmla="*/ 1778530 h 3937530"/>
              <a:gd name="connsiteX0" fmla="*/ 2555 w 3971496"/>
              <a:gd name="connsiteY0" fmla="*/ 1778530 h 3937530"/>
              <a:gd name="connsiteX1" fmla="*/ 1526556 w 3971496"/>
              <a:gd name="connsiteY1" fmla="*/ 1029231 h 3937530"/>
              <a:gd name="connsiteX2" fmla="*/ 1069356 w 3971496"/>
              <a:gd name="connsiteY2" fmla="*/ 114830 h 3937530"/>
              <a:gd name="connsiteX3" fmla="*/ 1831356 w 3971496"/>
              <a:gd name="connsiteY3" fmla="*/ 813331 h 3937530"/>
              <a:gd name="connsiteX4" fmla="*/ 1975818 w 3971496"/>
              <a:gd name="connsiteY4" fmla="*/ 191030 h 3937530"/>
              <a:gd name="connsiteX5" fmla="*/ 2237756 w 3971496"/>
              <a:gd name="connsiteY5" fmla="*/ 826030 h 3937530"/>
              <a:gd name="connsiteX6" fmla="*/ 3101355 w 3971496"/>
              <a:gd name="connsiteY6" fmla="*/ 114830 h 3937530"/>
              <a:gd name="connsiteX7" fmla="*/ 2609230 w 3971496"/>
              <a:gd name="connsiteY7" fmla="*/ 1141942 h 3937530"/>
              <a:gd name="connsiteX8" fmla="*/ 3060082 w 3971496"/>
              <a:gd name="connsiteY8" fmla="*/ 1205443 h 3937530"/>
              <a:gd name="connsiteX9" fmla="*/ 2821957 w 3971496"/>
              <a:gd name="connsiteY9" fmla="*/ 1608668 h 3937530"/>
              <a:gd name="connsiteX10" fmla="*/ 3336307 w 3971496"/>
              <a:gd name="connsiteY10" fmla="*/ 1684868 h 3937530"/>
              <a:gd name="connsiteX11" fmla="*/ 3898281 w 3971496"/>
              <a:gd name="connsiteY11" fmla="*/ 1778530 h 3937530"/>
              <a:gd name="connsiteX12" fmla="*/ 1950418 w 3971496"/>
              <a:gd name="connsiteY12" fmla="*/ 3937530 h 3937530"/>
              <a:gd name="connsiteX13" fmla="*/ 2555 w 3971496"/>
              <a:gd name="connsiteY13" fmla="*/ 1778530 h 3937530"/>
              <a:gd name="connsiteX0" fmla="*/ 2555 w 4003228"/>
              <a:gd name="connsiteY0" fmla="*/ 1778530 h 3937530"/>
              <a:gd name="connsiteX1" fmla="*/ 1526556 w 4003228"/>
              <a:gd name="connsiteY1" fmla="*/ 1029231 h 3937530"/>
              <a:gd name="connsiteX2" fmla="*/ 1069356 w 4003228"/>
              <a:gd name="connsiteY2" fmla="*/ 114830 h 3937530"/>
              <a:gd name="connsiteX3" fmla="*/ 1831356 w 4003228"/>
              <a:gd name="connsiteY3" fmla="*/ 813331 h 3937530"/>
              <a:gd name="connsiteX4" fmla="*/ 1975818 w 4003228"/>
              <a:gd name="connsiteY4" fmla="*/ 191030 h 3937530"/>
              <a:gd name="connsiteX5" fmla="*/ 2237756 w 4003228"/>
              <a:gd name="connsiteY5" fmla="*/ 826030 h 3937530"/>
              <a:gd name="connsiteX6" fmla="*/ 3101355 w 4003228"/>
              <a:gd name="connsiteY6" fmla="*/ 114830 h 3937530"/>
              <a:gd name="connsiteX7" fmla="*/ 2609230 w 4003228"/>
              <a:gd name="connsiteY7" fmla="*/ 1141942 h 3937530"/>
              <a:gd name="connsiteX8" fmla="*/ 3060082 w 4003228"/>
              <a:gd name="connsiteY8" fmla="*/ 1205443 h 3937530"/>
              <a:gd name="connsiteX9" fmla="*/ 2821957 w 4003228"/>
              <a:gd name="connsiteY9" fmla="*/ 1608668 h 3937530"/>
              <a:gd name="connsiteX10" fmla="*/ 3336307 w 4003228"/>
              <a:gd name="connsiteY10" fmla="*/ 1684868 h 3937530"/>
              <a:gd name="connsiteX11" fmla="*/ 3626820 w 4003228"/>
              <a:gd name="connsiteY11" fmla="*/ 2013480 h 3937530"/>
              <a:gd name="connsiteX12" fmla="*/ 3898281 w 4003228"/>
              <a:gd name="connsiteY12" fmla="*/ 1778530 h 3937530"/>
              <a:gd name="connsiteX13" fmla="*/ 1950418 w 4003228"/>
              <a:gd name="connsiteY13" fmla="*/ 3937530 h 3937530"/>
              <a:gd name="connsiteX14" fmla="*/ 2555 w 4003228"/>
              <a:gd name="connsiteY14" fmla="*/ 1778530 h 3937530"/>
              <a:gd name="connsiteX0" fmla="*/ 2555 w 4003228"/>
              <a:gd name="connsiteY0" fmla="*/ 1778530 h 3937530"/>
              <a:gd name="connsiteX1" fmla="*/ 1526556 w 4003228"/>
              <a:gd name="connsiteY1" fmla="*/ 1029231 h 3937530"/>
              <a:gd name="connsiteX2" fmla="*/ 1069356 w 4003228"/>
              <a:gd name="connsiteY2" fmla="*/ 114830 h 3937530"/>
              <a:gd name="connsiteX3" fmla="*/ 1831356 w 4003228"/>
              <a:gd name="connsiteY3" fmla="*/ 813331 h 3937530"/>
              <a:gd name="connsiteX4" fmla="*/ 1975818 w 4003228"/>
              <a:gd name="connsiteY4" fmla="*/ 191030 h 3937530"/>
              <a:gd name="connsiteX5" fmla="*/ 2237756 w 4003228"/>
              <a:gd name="connsiteY5" fmla="*/ 826030 h 3937530"/>
              <a:gd name="connsiteX6" fmla="*/ 3101355 w 4003228"/>
              <a:gd name="connsiteY6" fmla="*/ 114830 h 3937530"/>
              <a:gd name="connsiteX7" fmla="*/ 2609230 w 4003228"/>
              <a:gd name="connsiteY7" fmla="*/ 1141942 h 3937530"/>
              <a:gd name="connsiteX8" fmla="*/ 3060082 w 4003228"/>
              <a:gd name="connsiteY8" fmla="*/ 1205443 h 3937530"/>
              <a:gd name="connsiteX9" fmla="*/ 2821957 w 4003228"/>
              <a:gd name="connsiteY9" fmla="*/ 1608668 h 3937530"/>
              <a:gd name="connsiteX10" fmla="*/ 3336307 w 4003228"/>
              <a:gd name="connsiteY10" fmla="*/ 1684868 h 3937530"/>
              <a:gd name="connsiteX11" fmla="*/ 3626820 w 4003228"/>
              <a:gd name="connsiteY11" fmla="*/ 2013480 h 3937530"/>
              <a:gd name="connsiteX12" fmla="*/ 3898281 w 4003228"/>
              <a:gd name="connsiteY12" fmla="*/ 1778530 h 3937530"/>
              <a:gd name="connsiteX13" fmla="*/ 1950418 w 4003228"/>
              <a:gd name="connsiteY13" fmla="*/ 3937530 h 3937530"/>
              <a:gd name="connsiteX14" fmla="*/ 2555 w 4003228"/>
              <a:gd name="connsiteY14" fmla="*/ 1778530 h 3937530"/>
              <a:gd name="connsiteX0" fmla="*/ 2555 w 3676051"/>
              <a:gd name="connsiteY0" fmla="*/ 1778530 h 3939551"/>
              <a:gd name="connsiteX1" fmla="*/ 1526556 w 3676051"/>
              <a:gd name="connsiteY1" fmla="*/ 1029231 h 3939551"/>
              <a:gd name="connsiteX2" fmla="*/ 1069356 w 3676051"/>
              <a:gd name="connsiteY2" fmla="*/ 114830 h 3939551"/>
              <a:gd name="connsiteX3" fmla="*/ 1831356 w 3676051"/>
              <a:gd name="connsiteY3" fmla="*/ 813331 h 3939551"/>
              <a:gd name="connsiteX4" fmla="*/ 1975818 w 3676051"/>
              <a:gd name="connsiteY4" fmla="*/ 191030 h 3939551"/>
              <a:gd name="connsiteX5" fmla="*/ 2237756 w 3676051"/>
              <a:gd name="connsiteY5" fmla="*/ 826030 h 3939551"/>
              <a:gd name="connsiteX6" fmla="*/ 3101355 w 3676051"/>
              <a:gd name="connsiteY6" fmla="*/ 114830 h 3939551"/>
              <a:gd name="connsiteX7" fmla="*/ 2609230 w 3676051"/>
              <a:gd name="connsiteY7" fmla="*/ 1141942 h 3939551"/>
              <a:gd name="connsiteX8" fmla="*/ 3060082 w 3676051"/>
              <a:gd name="connsiteY8" fmla="*/ 1205443 h 3939551"/>
              <a:gd name="connsiteX9" fmla="*/ 2821957 w 3676051"/>
              <a:gd name="connsiteY9" fmla="*/ 1608668 h 3939551"/>
              <a:gd name="connsiteX10" fmla="*/ 3336307 w 3676051"/>
              <a:gd name="connsiteY10" fmla="*/ 1684868 h 3939551"/>
              <a:gd name="connsiteX11" fmla="*/ 3626820 w 3676051"/>
              <a:gd name="connsiteY11" fmla="*/ 2013480 h 3939551"/>
              <a:gd name="connsiteX12" fmla="*/ 3383931 w 3676051"/>
              <a:gd name="connsiteY12" fmla="*/ 2159530 h 3939551"/>
              <a:gd name="connsiteX13" fmla="*/ 1950418 w 3676051"/>
              <a:gd name="connsiteY13" fmla="*/ 3937530 h 3939551"/>
              <a:gd name="connsiteX14" fmla="*/ 2555 w 3676051"/>
              <a:gd name="connsiteY14" fmla="*/ 1778530 h 3939551"/>
              <a:gd name="connsiteX0" fmla="*/ 2555 w 3648852"/>
              <a:gd name="connsiteY0" fmla="*/ 1778530 h 3939551"/>
              <a:gd name="connsiteX1" fmla="*/ 1526556 w 3648852"/>
              <a:gd name="connsiteY1" fmla="*/ 1029231 h 3939551"/>
              <a:gd name="connsiteX2" fmla="*/ 1069356 w 3648852"/>
              <a:gd name="connsiteY2" fmla="*/ 114830 h 3939551"/>
              <a:gd name="connsiteX3" fmla="*/ 1831356 w 3648852"/>
              <a:gd name="connsiteY3" fmla="*/ 813331 h 3939551"/>
              <a:gd name="connsiteX4" fmla="*/ 1975818 w 3648852"/>
              <a:gd name="connsiteY4" fmla="*/ 191030 h 3939551"/>
              <a:gd name="connsiteX5" fmla="*/ 2237756 w 3648852"/>
              <a:gd name="connsiteY5" fmla="*/ 826030 h 3939551"/>
              <a:gd name="connsiteX6" fmla="*/ 3101355 w 3648852"/>
              <a:gd name="connsiteY6" fmla="*/ 114830 h 3939551"/>
              <a:gd name="connsiteX7" fmla="*/ 2609230 w 3648852"/>
              <a:gd name="connsiteY7" fmla="*/ 1141942 h 3939551"/>
              <a:gd name="connsiteX8" fmla="*/ 3060082 w 3648852"/>
              <a:gd name="connsiteY8" fmla="*/ 1205443 h 3939551"/>
              <a:gd name="connsiteX9" fmla="*/ 2821957 w 3648852"/>
              <a:gd name="connsiteY9" fmla="*/ 1608668 h 3939551"/>
              <a:gd name="connsiteX10" fmla="*/ 3336307 w 3648852"/>
              <a:gd name="connsiteY10" fmla="*/ 1684868 h 3939551"/>
              <a:gd name="connsiteX11" fmla="*/ 3626820 w 3648852"/>
              <a:gd name="connsiteY11" fmla="*/ 2013480 h 3939551"/>
              <a:gd name="connsiteX12" fmla="*/ 3383931 w 3648852"/>
              <a:gd name="connsiteY12" fmla="*/ 2159530 h 3939551"/>
              <a:gd name="connsiteX13" fmla="*/ 1950418 w 3648852"/>
              <a:gd name="connsiteY13" fmla="*/ 3937530 h 3939551"/>
              <a:gd name="connsiteX14" fmla="*/ 2555 w 3648852"/>
              <a:gd name="connsiteY14" fmla="*/ 1778530 h 3939551"/>
              <a:gd name="connsiteX0" fmla="*/ 2555 w 3551148"/>
              <a:gd name="connsiteY0" fmla="*/ 1778530 h 3939551"/>
              <a:gd name="connsiteX1" fmla="*/ 1526556 w 3551148"/>
              <a:gd name="connsiteY1" fmla="*/ 1029231 h 3939551"/>
              <a:gd name="connsiteX2" fmla="*/ 1069356 w 3551148"/>
              <a:gd name="connsiteY2" fmla="*/ 114830 h 3939551"/>
              <a:gd name="connsiteX3" fmla="*/ 1831356 w 3551148"/>
              <a:gd name="connsiteY3" fmla="*/ 813331 h 3939551"/>
              <a:gd name="connsiteX4" fmla="*/ 1975818 w 3551148"/>
              <a:gd name="connsiteY4" fmla="*/ 191030 h 3939551"/>
              <a:gd name="connsiteX5" fmla="*/ 2237756 w 3551148"/>
              <a:gd name="connsiteY5" fmla="*/ 826030 h 3939551"/>
              <a:gd name="connsiteX6" fmla="*/ 3101355 w 3551148"/>
              <a:gd name="connsiteY6" fmla="*/ 114830 h 3939551"/>
              <a:gd name="connsiteX7" fmla="*/ 2609230 w 3551148"/>
              <a:gd name="connsiteY7" fmla="*/ 1141942 h 3939551"/>
              <a:gd name="connsiteX8" fmla="*/ 3060082 w 3551148"/>
              <a:gd name="connsiteY8" fmla="*/ 1205443 h 3939551"/>
              <a:gd name="connsiteX9" fmla="*/ 2821957 w 3551148"/>
              <a:gd name="connsiteY9" fmla="*/ 1608668 h 3939551"/>
              <a:gd name="connsiteX10" fmla="*/ 3336307 w 3551148"/>
              <a:gd name="connsiteY10" fmla="*/ 1684868 h 3939551"/>
              <a:gd name="connsiteX11" fmla="*/ 3517283 w 3551148"/>
              <a:gd name="connsiteY11" fmla="*/ 1965855 h 3939551"/>
              <a:gd name="connsiteX12" fmla="*/ 3383931 w 3551148"/>
              <a:gd name="connsiteY12" fmla="*/ 2159530 h 3939551"/>
              <a:gd name="connsiteX13" fmla="*/ 1950418 w 3551148"/>
              <a:gd name="connsiteY13" fmla="*/ 3937530 h 3939551"/>
              <a:gd name="connsiteX14" fmla="*/ 2555 w 3551148"/>
              <a:gd name="connsiteY14" fmla="*/ 1778530 h 3939551"/>
              <a:gd name="connsiteX0" fmla="*/ 2555 w 3517283"/>
              <a:gd name="connsiteY0" fmla="*/ 1778530 h 3939551"/>
              <a:gd name="connsiteX1" fmla="*/ 1526556 w 3517283"/>
              <a:gd name="connsiteY1" fmla="*/ 1029231 h 3939551"/>
              <a:gd name="connsiteX2" fmla="*/ 1069356 w 3517283"/>
              <a:gd name="connsiteY2" fmla="*/ 114830 h 3939551"/>
              <a:gd name="connsiteX3" fmla="*/ 1831356 w 3517283"/>
              <a:gd name="connsiteY3" fmla="*/ 813331 h 3939551"/>
              <a:gd name="connsiteX4" fmla="*/ 1975818 w 3517283"/>
              <a:gd name="connsiteY4" fmla="*/ 191030 h 3939551"/>
              <a:gd name="connsiteX5" fmla="*/ 2237756 w 3517283"/>
              <a:gd name="connsiteY5" fmla="*/ 826030 h 3939551"/>
              <a:gd name="connsiteX6" fmla="*/ 3101355 w 3517283"/>
              <a:gd name="connsiteY6" fmla="*/ 114830 h 3939551"/>
              <a:gd name="connsiteX7" fmla="*/ 2609230 w 3517283"/>
              <a:gd name="connsiteY7" fmla="*/ 1141942 h 3939551"/>
              <a:gd name="connsiteX8" fmla="*/ 3060082 w 3517283"/>
              <a:gd name="connsiteY8" fmla="*/ 1205443 h 3939551"/>
              <a:gd name="connsiteX9" fmla="*/ 2821957 w 3517283"/>
              <a:gd name="connsiteY9" fmla="*/ 1608668 h 3939551"/>
              <a:gd name="connsiteX10" fmla="*/ 3336307 w 3517283"/>
              <a:gd name="connsiteY10" fmla="*/ 1684868 h 3939551"/>
              <a:gd name="connsiteX11" fmla="*/ 3517283 w 3517283"/>
              <a:gd name="connsiteY11" fmla="*/ 1965855 h 3939551"/>
              <a:gd name="connsiteX12" fmla="*/ 3383931 w 3517283"/>
              <a:gd name="connsiteY12" fmla="*/ 2159530 h 3939551"/>
              <a:gd name="connsiteX13" fmla="*/ 1950418 w 3517283"/>
              <a:gd name="connsiteY13" fmla="*/ 3937530 h 3939551"/>
              <a:gd name="connsiteX14" fmla="*/ 2555 w 3517283"/>
              <a:gd name="connsiteY14" fmla="*/ 1778530 h 3939551"/>
              <a:gd name="connsiteX0" fmla="*/ 2555 w 3521355"/>
              <a:gd name="connsiteY0" fmla="*/ 1778530 h 3939551"/>
              <a:gd name="connsiteX1" fmla="*/ 1526556 w 3521355"/>
              <a:gd name="connsiteY1" fmla="*/ 1029231 h 3939551"/>
              <a:gd name="connsiteX2" fmla="*/ 1069356 w 3521355"/>
              <a:gd name="connsiteY2" fmla="*/ 114830 h 3939551"/>
              <a:gd name="connsiteX3" fmla="*/ 1831356 w 3521355"/>
              <a:gd name="connsiteY3" fmla="*/ 813331 h 3939551"/>
              <a:gd name="connsiteX4" fmla="*/ 1975818 w 3521355"/>
              <a:gd name="connsiteY4" fmla="*/ 191030 h 3939551"/>
              <a:gd name="connsiteX5" fmla="*/ 2237756 w 3521355"/>
              <a:gd name="connsiteY5" fmla="*/ 826030 h 3939551"/>
              <a:gd name="connsiteX6" fmla="*/ 3101355 w 3521355"/>
              <a:gd name="connsiteY6" fmla="*/ 114830 h 3939551"/>
              <a:gd name="connsiteX7" fmla="*/ 2609230 w 3521355"/>
              <a:gd name="connsiteY7" fmla="*/ 1141942 h 3939551"/>
              <a:gd name="connsiteX8" fmla="*/ 3060082 w 3521355"/>
              <a:gd name="connsiteY8" fmla="*/ 1205443 h 3939551"/>
              <a:gd name="connsiteX9" fmla="*/ 2821957 w 3521355"/>
              <a:gd name="connsiteY9" fmla="*/ 1608668 h 3939551"/>
              <a:gd name="connsiteX10" fmla="*/ 3336307 w 3521355"/>
              <a:gd name="connsiteY10" fmla="*/ 1684868 h 3939551"/>
              <a:gd name="connsiteX11" fmla="*/ 3517283 w 3521355"/>
              <a:gd name="connsiteY11" fmla="*/ 1965855 h 3939551"/>
              <a:gd name="connsiteX12" fmla="*/ 3383931 w 3521355"/>
              <a:gd name="connsiteY12" fmla="*/ 2159530 h 3939551"/>
              <a:gd name="connsiteX13" fmla="*/ 1950418 w 3521355"/>
              <a:gd name="connsiteY13" fmla="*/ 3937530 h 3939551"/>
              <a:gd name="connsiteX14" fmla="*/ 2555 w 3521355"/>
              <a:gd name="connsiteY14" fmla="*/ 1778530 h 3939551"/>
              <a:gd name="connsiteX0" fmla="*/ 2555 w 3521355"/>
              <a:gd name="connsiteY0" fmla="*/ 1778530 h 3939551"/>
              <a:gd name="connsiteX1" fmla="*/ 1526556 w 3521355"/>
              <a:gd name="connsiteY1" fmla="*/ 1029231 h 3939551"/>
              <a:gd name="connsiteX2" fmla="*/ 1069356 w 3521355"/>
              <a:gd name="connsiteY2" fmla="*/ 114830 h 3939551"/>
              <a:gd name="connsiteX3" fmla="*/ 1831356 w 3521355"/>
              <a:gd name="connsiteY3" fmla="*/ 813331 h 3939551"/>
              <a:gd name="connsiteX4" fmla="*/ 1975818 w 3521355"/>
              <a:gd name="connsiteY4" fmla="*/ 191030 h 3939551"/>
              <a:gd name="connsiteX5" fmla="*/ 2237756 w 3521355"/>
              <a:gd name="connsiteY5" fmla="*/ 826030 h 3939551"/>
              <a:gd name="connsiteX6" fmla="*/ 3101355 w 3521355"/>
              <a:gd name="connsiteY6" fmla="*/ 114830 h 3939551"/>
              <a:gd name="connsiteX7" fmla="*/ 2609230 w 3521355"/>
              <a:gd name="connsiteY7" fmla="*/ 1141942 h 3939551"/>
              <a:gd name="connsiteX8" fmla="*/ 3060082 w 3521355"/>
              <a:gd name="connsiteY8" fmla="*/ 1205443 h 3939551"/>
              <a:gd name="connsiteX9" fmla="*/ 2821957 w 3521355"/>
              <a:gd name="connsiteY9" fmla="*/ 1608668 h 3939551"/>
              <a:gd name="connsiteX10" fmla="*/ 3336307 w 3521355"/>
              <a:gd name="connsiteY10" fmla="*/ 1684868 h 3939551"/>
              <a:gd name="connsiteX11" fmla="*/ 3517283 w 3521355"/>
              <a:gd name="connsiteY11" fmla="*/ 1965855 h 3939551"/>
              <a:gd name="connsiteX12" fmla="*/ 3383931 w 3521355"/>
              <a:gd name="connsiteY12" fmla="*/ 2159530 h 3939551"/>
              <a:gd name="connsiteX13" fmla="*/ 1950418 w 3521355"/>
              <a:gd name="connsiteY13" fmla="*/ 3937530 h 3939551"/>
              <a:gd name="connsiteX14" fmla="*/ 2555 w 3521355"/>
              <a:gd name="connsiteY14" fmla="*/ 1778530 h 3939551"/>
              <a:gd name="connsiteX0" fmla="*/ 2555 w 3521355"/>
              <a:gd name="connsiteY0" fmla="*/ 1778530 h 3939551"/>
              <a:gd name="connsiteX1" fmla="*/ 1526556 w 3521355"/>
              <a:gd name="connsiteY1" fmla="*/ 1029231 h 3939551"/>
              <a:gd name="connsiteX2" fmla="*/ 1069356 w 3521355"/>
              <a:gd name="connsiteY2" fmla="*/ 114830 h 3939551"/>
              <a:gd name="connsiteX3" fmla="*/ 1831356 w 3521355"/>
              <a:gd name="connsiteY3" fmla="*/ 813331 h 3939551"/>
              <a:gd name="connsiteX4" fmla="*/ 1975818 w 3521355"/>
              <a:gd name="connsiteY4" fmla="*/ 191030 h 3939551"/>
              <a:gd name="connsiteX5" fmla="*/ 2237756 w 3521355"/>
              <a:gd name="connsiteY5" fmla="*/ 826030 h 3939551"/>
              <a:gd name="connsiteX6" fmla="*/ 3101355 w 3521355"/>
              <a:gd name="connsiteY6" fmla="*/ 114830 h 3939551"/>
              <a:gd name="connsiteX7" fmla="*/ 2609230 w 3521355"/>
              <a:gd name="connsiteY7" fmla="*/ 1141942 h 3939551"/>
              <a:gd name="connsiteX8" fmla="*/ 3060082 w 3521355"/>
              <a:gd name="connsiteY8" fmla="*/ 1205443 h 3939551"/>
              <a:gd name="connsiteX9" fmla="*/ 2821957 w 3521355"/>
              <a:gd name="connsiteY9" fmla="*/ 1608668 h 3939551"/>
              <a:gd name="connsiteX10" fmla="*/ 3336307 w 3521355"/>
              <a:gd name="connsiteY10" fmla="*/ 1684868 h 3939551"/>
              <a:gd name="connsiteX11" fmla="*/ 3517283 w 3521355"/>
              <a:gd name="connsiteY11" fmla="*/ 1965855 h 3939551"/>
              <a:gd name="connsiteX12" fmla="*/ 3383931 w 3521355"/>
              <a:gd name="connsiteY12" fmla="*/ 2159530 h 3939551"/>
              <a:gd name="connsiteX13" fmla="*/ 1950418 w 3521355"/>
              <a:gd name="connsiteY13" fmla="*/ 3937530 h 3939551"/>
              <a:gd name="connsiteX14" fmla="*/ 2555 w 3521355"/>
              <a:gd name="connsiteY14" fmla="*/ 1778530 h 3939551"/>
              <a:gd name="connsiteX0" fmla="*/ 2555 w 3521355"/>
              <a:gd name="connsiteY0" fmla="*/ 1778530 h 3939551"/>
              <a:gd name="connsiteX1" fmla="*/ 1526556 w 3521355"/>
              <a:gd name="connsiteY1" fmla="*/ 1029231 h 3939551"/>
              <a:gd name="connsiteX2" fmla="*/ 1069356 w 3521355"/>
              <a:gd name="connsiteY2" fmla="*/ 114830 h 3939551"/>
              <a:gd name="connsiteX3" fmla="*/ 1831356 w 3521355"/>
              <a:gd name="connsiteY3" fmla="*/ 813331 h 3939551"/>
              <a:gd name="connsiteX4" fmla="*/ 1975818 w 3521355"/>
              <a:gd name="connsiteY4" fmla="*/ 191030 h 3939551"/>
              <a:gd name="connsiteX5" fmla="*/ 2237756 w 3521355"/>
              <a:gd name="connsiteY5" fmla="*/ 826030 h 3939551"/>
              <a:gd name="connsiteX6" fmla="*/ 3101355 w 3521355"/>
              <a:gd name="connsiteY6" fmla="*/ 114830 h 3939551"/>
              <a:gd name="connsiteX7" fmla="*/ 2609230 w 3521355"/>
              <a:gd name="connsiteY7" fmla="*/ 1141942 h 3939551"/>
              <a:gd name="connsiteX8" fmla="*/ 3060082 w 3521355"/>
              <a:gd name="connsiteY8" fmla="*/ 1205443 h 3939551"/>
              <a:gd name="connsiteX9" fmla="*/ 2821957 w 3521355"/>
              <a:gd name="connsiteY9" fmla="*/ 1608668 h 3939551"/>
              <a:gd name="connsiteX10" fmla="*/ 3336307 w 3521355"/>
              <a:gd name="connsiteY10" fmla="*/ 1684868 h 3939551"/>
              <a:gd name="connsiteX11" fmla="*/ 3517283 w 3521355"/>
              <a:gd name="connsiteY11" fmla="*/ 1965855 h 3939551"/>
              <a:gd name="connsiteX12" fmla="*/ 3383931 w 3521355"/>
              <a:gd name="connsiteY12" fmla="*/ 2159530 h 3939551"/>
              <a:gd name="connsiteX13" fmla="*/ 1950418 w 3521355"/>
              <a:gd name="connsiteY13" fmla="*/ 3937530 h 3939551"/>
              <a:gd name="connsiteX14" fmla="*/ 2555 w 3521355"/>
              <a:gd name="connsiteY14" fmla="*/ 1778530 h 3939551"/>
              <a:gd name="connsiteX0" fmla="*/ 2555 w 3521355"/>
              <a:gd name="connsiteY0" fmla="*/ 1778530 h 3939111"/>
              <a:gd name="connsiteX1" fmla="*/ 1526556 w 3521355"/>
              <a:gd name="connsiteY1" fmla="*/ 1029231 h 3939111"/>
              <a:gd name="connsiteX2" fmla="*/ 1069356 w 3521355"/>
              <a:gd name="connsiteY2" fmla="*/ 114830 h 3939111"/>
              <a:gd name="connsiteX3" fmla="*/ 1831356 w 3521355"/>
              <a:gd name="connsiteY3" fmla="*/ 813331 h 3939111"/>
              <a:gd name="connsiteX4" fmla="*/ 1975818 w 3521355"/>
              <a:gd name="connsiteY4" fmla="*/ 191030 h 3939111"/>
              <a:gd name="connsiteX5" fmla="*/ 2237756 w 3521355"/>
              <a:gd name="connsiteY5" fmla="*/ 826030 h 3939111"/>
              <a:gd name="connsiteX6" fmla="*/ 3101355 w 3521355"/>
              <a:gd name="connsiteY6" fmla="*/ 114830 h 3939111"/>
              <a:gd name="connsiteX7" fmla="*/ 2609230 w 3521355"/>
              <a:gd name="connsiteY7" fmla="*/ 1141942 h 3939111"/>
              <a:gd name="connsiteX8" fmla="*/ 3060082 w 3521355"/>
              <a:gd name="connsiteY8" fmla="*/ 1205443 h 3939111"/>
              <a:gd name="connsiteX9" fmla="*/ 2821957 w 3521355"/>
              <a:gd name="connsiteY9" fmla="*/ 1608668 h 3939111"/>
              <a:gd name="connsiteX10" fmla="*/ 3336307 w 3521355"/>
              <a:gd name="connsiteY10" fmla="*/ 1684868 h 3939111"/>
              <a:gd name="connsiteX11" fmla="*/ 3517283 w 3521355"/>
              <a:gd name="connsiteY11" fmla="*/ 1965855 h 3939111"/>
              <a:gd name="connsiteX12" fmla="*/ 3383931 w 3521355"/>
              <a:gd name="connsiteY12" fmla="*/ 2159530 h 3939111"/>
              <a:gd name="connsiteX13" fmla="*/ 1950418 w 3521355"/>
              <a:gd name="connsiteY13" fmla="*/ 3937530 h 3939111"/>
              <a:gd name="connsiteX14" fmla="*/ 2555 w 3521355"/>
              <a:gd name="connsiteY14" fmla="*/ 1778530 h 3939111"/>
              <a:gd name="connsiteX0" fmla="*/ 2555 w 3521355"/>
              <a:gd name="connsiteY0" fmla="*/ 1778530 h 3938642"/>
              <a:gd name="connsiteX1" fmla="*/ 1526556 w 3521355"/>
              <a:gd name="connsiteY1" fmla="*/ 1029231 h 3938642"/>
              <a:gd name="connsiteX2" fmla="*/ 1069356 w 3521355"/>
              <a:gd name="connsiteY2" fmla="*/ 114830 h 3938642"/>
              <a:gd name="connsiteX3" fmla="*/ 1831356 w 3521355"/>
              <a:gd name="connsiteY3" fmla="*/ 813331 h 3938642"/>
              <a:gd name="connsiteX4" fmla="*/ 1975818 w 3521355"/>
              <a:gd name="connsiteY4" fmla="*/ 191030 h 3938642"/>
              <a:gd name="connsiteX5" fmla="*/ 2237756 w 3521355"/>
              <a:gd name="connsiteY5" fmla="*/ 826030 h 3938642"/>
              <a:gd name="connsiteX6" fmla="*/ 3101355 w 3521355"/>
              <a:gd name="connsiteY6" fmla="*/ 114830 h 3938642"/>
              <a:gd name="connsiteX7" fmla="*/ 2609230 w 3521355"/>
              <a:gd name="connsiteY7" fmla="*/ 1141942 h 3938642"/>
              <a:gd name="connsiteX8" fmla="*/ 3060082 w 3521355"/>
              <a:gd name="connsiteY8" fmla="*/ 1205443 h 3938642"/>
              <a:gd name="connsiteX9" fmla="*/ 2821957 w 3521355"/>
              <a:gd name="connsiteY9" fmla="*/ 1608668 h 3938642"/>
              <a:gd name="connsiteX10" fmla="*/ 3336307 w 3521355"/>
              <a:gd name="connsiteY10" fmla="*/ 1684868 h 3938642"/>
              <a:gd name="connsiteX11" fmla="*/ 3517283 w 3521355"/>
              <a:gd name="connsiteY11" fmla="*/ 1965855 h 3938642"/>
              <a:gd name="connsiteX12" fmla="*/ 3383931 w 3521355"/>
              <a:gd name="connsiteY12" fmla="*/ 2159530 h 3938642"/>
              <a:gd name="connsiteX13" fmla="*/ 2717184 w 3521355"/>
              <a:gd name="connsiteY13" fmla="*/ 2075393 h 3938642"/>
              <a:gd name="connsiteX14" fmla="*/ 1950418 w 3521355"/>
              <a:gd name="connsiteY14" fmla="*/ 3937530 h 3938642"/>
              <a:gd name="connsiteX15" fmla="*/ 2555 w 3521355"/>
              <a:gd name="connsiteY15" fmla="*/ 1778530 h 3938642"/>
              <a:gd name="connsiteX0" fmla="*/ 2555 w 3521355"/>
              <a:gd name="connsiteY0" fmla="*/ 1778530 h 3938642"/>
              <a:gd name="connsiteX1" fmla="*/ 1526556 w 3521355"/>
              <a:gd name="connsiteY1" fmla="*/ 1029231 h 3938642"/>
              <a:gd name="connsiteX2" fmla="*/ 1069356 w 3521355"/>
              <a:gd name="connsiteY2" fmla="*/ 114830 h 3938642"/>
              <a:gd name="connsiteX3" fmla="*/ 1831356 w 3521355"/>
              <a:gd name="connsiteY3" fmla="*/ 813331 h 3938642"/>
              <a:gd name="connsiteX4" fmla="*/ 1975818 w 3521355"/>
              <a:gd name="connsiteY4" fmla="*/ 191030 h 3938642"/>
              <a:gd name="connsiteX5" fmla="*/ 2237756 w 3521355"/>
              <a:gd name="connsiteY5" fmla="*/ 826030 h 3938642"/>
              <a:gd name="connsiteX6" fmla="*/ 3101355 w 3521355"/>
              <a:gd name="connsiteY6" fmla="*/ 114830 h 3938642"/>
              <a:gd name="connsiteX7" fmla="*/ 2609230 w 3521355"/>
              <a:gd name="connsiteY7" fmla="*/ 1141942 h 3938642"/>
              <a:gd name="connsiteX8" fmla="*/ 3060082 w 3521355"/>
              <a:gd name="connsiteY8" fmla="*/ 1205443 h 3938642"/>
              <a:gd name="connsiteX9" fmla="*/ 2821957 w 3521355"/>
              <a:gd name="connsiteY9" fmla="*/ 1608668 h 3938642"/>
              <a:gd name="connsiteX10" fmla="*/ 3336307 w 3521355"/>
              <a:gd name="connsiteY10" fmla="*/ 1684868 h 3938642"/>
              <a:gd name="connsiteX11" fmla="*/ 3517283 w 3521355"/>
              <a:gd name="connsiteY11" fmla="*/ 1965855 h 3938642"/>
              <a:gd name="connsiteX12" fmla="*/ 3369643 w 3521355"/>
              <a:gd name="connsiteY12" fmla="*/ 2150005 h 3938642"/>
              <a:gd name="connsiteX13" fmla="*/ 2717184 w 3521355"/>
              <a:gd name="connsiteY13" fmla="*/ 2075393 h 3938642"/>
              <a:gd name="connsiteX14" fmla="*/ 1950418 w 3521355"/>
              <a:gd name="connsiteY14" fmla="*/ 3937530 h 3938642"/>
              <a:gd name="connsiteX15" fmla="*/ 2555 w 3521355"/>
              <a:gd name="connsiteY15" fmla="*/ 1778530 h 3938642"/>
              <a:gd name="connsiteX0" fmla="*/ 2555 w 3521355"/>
              <a:gd name="connsiteY0" fmla="*/ 1778530 h 3938642"/>
              <a:gd name="connsiteX1" fmla="*/ 1526556 w 3521355"/>
              <a:gd name="connsiteY1" fmla="*/ 1029231 h 3938642"/>
              <a:gd name="connsiteX2" fmla="*/ 1069356 w 3521355"/>
              <a:gd name="connsiteY2" fmla="*/ 114830 h 3938642"/>
              <a:gd name="connsiteX3" fmla="*/ 1831356 w 3521355"/>
              <a:gd name="connsiteY3" fmla="*/ 813331 h 3938642"/>
              <a:gd name="connsiteX4" fmla="*/ 1975818 w 3521355"/>
              <a:gd name="connsiteY4" fmla="*/ 191030 h 3938642"/>
              <a:gd name="connsiteX5" fmla="*/ 2237756 w 3521355"/>
              <a:gd name="connsiteY5" fmla="*/ 826030 h 3938642"/>
              <a:gd name="connsiteX6" fmla="*/ 3101355 w 3521355"/>
              <a:gd name="connsiteY6" fmla="*/ 114830 h 3938642"/>
              <a:gd name="connsiteX7" fmla="*/ 2609230 w 3521355"/>
              <a:gd name="connsiteY7" fmla="*/ 1141942 h 3938642"/>
              <a:gd name="connsiteX8" fmla="*/ 3060082 w 3521355"/>
              <a:gd name="connsiteY8" fmla="*/ 1205443 h 3938642"/>
              <a:gd name="connsiteX9" fmla="*/ 2821957 w 3521355"/>
              <a:gd name="connsiteY9" fmla="*/ 1608668 h 3938642"/>
              <a:gd name="connsiteX10" fmla="*/ 3336307 w 3521355"/>
              <a:gd name="connsiteY10" fmla="*/ 1684868 h 3938642"/>
              <a:gd name="connsiteX11" fmla="*/ 3517283 w 3521355"/>
              <a:gd name="connsiteY11" fmla="*/ 1965855 h 3938642"/>
              <a:gd name="connsiteX12" fmla="*/ 3369643 w 3521355"/>
              <a:gd name="connsiteY12" fmla="*/ 2150005 h 3938642"/>
              <a:gd name="connsiteX13" fmla="*/ 2717184 w 3521355"/>
              <a:gd name="connsiteY13" fmla="*/ 2075393 h 3938642"/>
              <a:gd name="connsiteX14" fmla="*/ 1950418 w 3521355"/>
              <a:gd name="connsiteY14" fmla="*/ 3937530 h 3938642"/>
              <a:gd name="connsiteX15" fmla="*/ 2555 w 3521355"/>
              <a:gd name="connsiteY15" fmla="*/ 1778530 h 3938642"/>
              <a:gd name="connsiteX0" fmla="*/ 2555 w 3521355"/>
              <a:gd name="connsiteY0" fmla="*/ 1778530 h 3938642"/>
              <a:gd name="connsiteX1" fmla="*/ 1526556 w 3521355"/>
              <a:gd name="connsiteY1" fmla="*/ 1029231 h 3938642"/>
              <a:gd name="connsiteX2" fmla="*/ 1069356 w 3521355"/>
              <a:gd name="connsiteY2" fmla="*/ 114830 h 3938642"/>
              <a:gd name="connsiteX3" fmla="*/ 1831356 w 3521355"/>
              <a:gd name="connsiteY3" fmla="*/ 813331 h 3938642"/>
              <a:gd name="connsiteX4" fmla="*/ 1975818 w 3521355"/>
              <a:gd name="connsiteY4" fmla="*/ 191030 h 3938642"/>
              <a:gd name="connsiteX5" fmla="*/ 2237756 w 3521355"/>
              <a:gd name="connsiteY5" fmla="*/ 826030 h 3938642"/>
              <a:gd name="connsiteX6" fmla="*/ 3101355 w 3521355"/>
              <a:gd name="connsiteY6" fmla="*/ 114830 h 3938642"/>
              <a:gd name="connsiteX7" fmla="*/ 2609230 w 3521355"/>
              <a:gd name="connsiteY7" fmla="*/ 1141942 h 3938642"/>
              <a:gd name="connsiteX8" fmla="*/ 3060082 w 3521355"/>
              <a:gd name="connsiteY8" fmla="*/ 1205443 h 3938642"/>
              <a:gd name="connsiteX9" fmla="*/ 2821957 w 3521355"/>
              <a:gd name="connsiteY9" fmla="*/ 1608668 h 3938642"/>
              <a:gd name="connsiteX10" fmla="*/ 3336307 w 3521355"/>
              <a:gd name="connsiteY10" fmla="*/ 1684868 h 3938642"/>
              <a:gd name="connsiteX11" fmla="*/ 3517283 w 3521355"/>
              <a:gd name="connsiteY11" fmla="*/ 1965855 h 3938642"/>
              <a:gd name="connsiteX12" fmla="*/ 3369643 w 3521355"/>
              <a:gd name="connsiteY12" fmla="*/ 2150005 h 3938642"/>
              <a:gd name="connsiteX13" fmla="*/ 2717184 w 3521355"/>
              <a:gd name="connsiteY13" fmla="*/ 2075393 h 3938642"/>
              <a:gd name="connsiteX14" fmla="*/ 1950418 w 3521355"/>
              <a:gd name="connsiteY14" fmla="*/ 3937530 h 3938642"/>
              <a:gd name="connsiteX15" fmla="*/ 2555 w 3521355"/>
              <a:gd name="connsiteY15" fmla="*/ 1778530 h 3938642"/>
              <a:gd name="connsiteX0" fmla="*/ 2555 w 3521355"/>
              <a:gd name="connsiteY0" fmla="*/ 1778530 h 3970285"/>
              <a:gd name="connsiteX1" fmla="*/ 1526556 w 3521355"/>
              <a:gd name="connsiteY1" fmla="*/ 1029231 h 3970285"/>
              <a:gd name="connsiteX2" fmla="*/ 1069356 w 3521355"/>
              <a:gd name="connsiteY2" fmla="*/ 114830 h 3970285"/>
              <a:gd name="connsiteX3" fmla="*/ 1831356 w 3521355"/>
              <a:gd name="connsiteY3" fmla="*/ 813331 h 3970285"/>
              <a:gd name="connsiteX4" fmla="*/ 1975818 w 3521355"/>
              <a:gd name="connsiteY4" fmla="*/ 191030 h 3970285"/>
              <a:gd name="connsiteX5" fmla="*/ 2237756 w 3521355"/>
              <a:gd name="connsiteY5" fmla="*/ 826030 h 3970285"/>
              <a:gd name="connsiteX6" fmla="*/ 3101355 w 3521355"/>
              <a:gd name="connsiteY6" fmla="*/ 114830 h 3970285"/>
              <a:gd name="connsiteX7" fmla="*/ 2609230 w 3521355"/>
              <a:gd name="connsiteY7" fmla="*/ 1141942 h 3970285"/>
              <a:gd name="connsiteX8" fmla="*/ 3060082 w 3521355"/>
              <a:gd name="connsiteY8" fmla="*/ 1205443 h 3970285"/>
              <a:gd name="connsiteX9" fmla="*/ 2821957 w 3521355"/>
              <a:gd name="connsiteY9" fmla="*/ 1608668 h 3970285"/>
              <a:gd name="connsiteX10" fmla="*/ 3336307 w 3521355"/>
              <a:gd name="connsiteY10" fmla="*/ 1684868 h 3970285"/>
              <a:gd name="connsiteX11" fmla="*/ 3517283 w 3521355"/>
              <a:gd name="connsiteY11" fmla="*/ 1965855 h 3970285"/>
              <a:gd name="connsiteX12" fmla="*/ 3369643 w 3521355"/>
              <a:gd name="connsiteY12" fmla="*/ 2150005 h 3970285"/>
              <a:gd name="connsiteX13" fmla="*/ 2717184 w 3521355"/>
              <a:gd name="connsiteY13" fmla="*/ 2075393 h 3970285"/>
              <a:gd name="connsiteX14" fmla="*/ 3469659 w 3521355"/>
              <a:gd name="connsiteY14" fmla="*/ 3013605 h 3970285"/>
              <a:gd name="connsiteX15" fmla="*/ 1950418 w 3521355"/>
              <a:gd name="connsiteY15" fmla="*/ 3937530 h 3970285"/>
              <a:gd name="connsiteX16" fmla="*/ 2555 w 3521355"/>
              <a:gd name="connsiteY16" fmla="*/ 1778530 h 3970285"/>
              <a:gd name="connsiteX0" fmla="*/ 2555 w 3521355"/>
              <a:gd name="connsiteY0" fmla="*/ 1778530 h 3970285"/>
              <a:gd name="connsiteX1" fmla="*/ 1526556 w 3521355"/>
              <a:gd name="connsiteY1" fmla="*/ 1029231 h 3970285"/>
              <a:gd name="connsiteX2" fmla="*/ 1069356 w 3521355"/>
              <a:gd name="connsiteY2" fmla="*/ 114830 h 3970285"/>
              <a:gd name="connsiteX3" fmla="*/ 1831356 w 3521355"/>
              <a:gd name="connsiteY3" fmla="*/ 813331 h 3970285"/>
              <a:gd name="connsiteX4" fmla="*/ 1975818 w 3521355"/>
              <a:gd name="connsiteY4" fmla="*/ 191030 h 3970285"/>
              <a:gd name="connsiteX5" fmla="*/ 2237756 w 3521355"/>
              <a:gd name="connsiteY5" fmla="*/ 826030 h 3970285"/>
              <a:gd name="connsiteX6" fmla="*/ 3101355 w 3521355"/>
              <a:gd name="connsiteY6" fmla="*/ 114830 h 3970285"/>
              <a:gd name="connsiteX7" fmla="*/ 2609230 w 3521355"/>
              <a:gd name="connsiteY7" fmla="*/ 1141942 h 3970285"/>
              <a:gd name="connsiteX8" fmla="*/ 3060082 w 3521355"/>
              <a:gd name="connsiteY8" fmla="*/ 1205443 h 3970285"/>
              <a:gd name="connsiteX9" fmla="*/ 2821957 w 3521355"/>
              <a:gd name="connsiteY9" fmla="*/ 1608668 h 3970285"/>
              <a:gd name="connsiteX10" fmla="*/ 3336307 w 3521355"/>
              <a:gd name="connsiteY10" fmla="*/ 1684868 h 3970285"/>
              <a:gd name="connsiteX11" fmla="*/ 3517283 w 3521355"/>
              <a:gd name="connsiteY11" fmla="*/ 1965855 h 3970285"/>
              <a:gd name="connsiteX12" fmla="*/ 3369643 w 3521355"/>
              <a:gd name="connsiteY12" fmla="*/ 2150005 h 3970285"/>
              <a:gd name="connsiteX13" fmla="*/ 2717184 w 3521355"/>
              <a:gd name="connsiteY13" fmla="*/ 2075393 h 3970285"/>
              <a:gd name="connsiteX14" fmla="*/ 3469659 w 3521355"/>
              <a:gd name="connsiteY14" fmla="*/ 3013605 h 3970285"/>
              <a:gd name="connsiteX15" fmla="*/ 1950418 w 3521355"/>
              <a:gd name="connsiteY15" fmla="*/ 3937530 h 3970285"/>
              <a:gd name="connsiteX16" fmla="*/ 2555 w 3521355"/>
              <a:gd name="connsiteY16" fmla="*/ 1778530 h 3970285"/>
              <a:gd name="connsiteX0" fmla="*/ 2555 w 3521355"/>
              <a:gd name="connsiteY0" fmla="*/ 1778530 h 3970285"/>
              <a:gd name="connsiteX1" fmla="*/ 1526556 w 3521355"/>
              <a:gd name="connsiteY1" fmla="*/ 1029231 h 3970285"/>
              <a:gd name="connsiteX2" fmla="*/ 1069356 w 3521355"/>
              <a:gd name="connsiteY2" fmla="*/ 114830 h 3970285"/>
              <a:gd name="connsiteX3" fmla="*/ 1831356 w 3521355"/>
              <a:gd name="connsiteY3" fmla="*/ 813331 h 3970285"/>
              <a:gd name="connsiteX4" fmla="*/ 1975818 w 3521355"/>
              <a:gd name="connsiteY4" fmla="*/ 191030 h 3970285"/>
              <a:gd name="connsiteX5" fmla="*/ 2237756 w 3521355"/>
              <a:gd name="connsiteY5" fmla="*/ 826030 h 3970285"/>
              <a:gd name="connsiteX6" fmla="*/ 3101355 w 3521355"/>
              <a:gd name="connsiteY6" fmla="*/ 114830 h 3970285"/>
              <a:gd name="connsiteX7" fmla="*/ 2609230 w 3521355"/>
              <a:gd name="connsiteY7" fmla="*/ 1141942 h 3970285"/>
              <a:gd name="connsiteX8" fmla="*/ 3060082 w 3521355"/>
              <a:gd name="connsiteY8" fmla="*/ 1205443 h 3970285"/>
              <a:gd name="connsiteX9" fmla="*/ 2821957 w 3521355"/>
              <a:gd name="connsiteY9" fmla="*/ 1608668 h 3970285"/>
              <a:gd name="connsiteX10" fmla="*/ 3336307 w 3521355"/>
              <a:gd name="connsiteY10" fmla="*/ 1684868 h 3970285"/>
              <a:gd name="connsiteX11" fmla="*/ 3517283 w 3521355"/>
              <a:gd name="connsiteY11" fmla="*/ 1965855 h 3970285"/>
              <a:gd name="connsiteX12" fmla="*/ 3369643 w 3521355"/>
              <a:gd name="connsiteY12" fmla="*/ 2150005 h 3970285"/>
              <a:gd name="connsiteX13" fmla="*/ 2717184 w 3521355"/>
              <a:gd name="connsiteY13" fmla="*/ 2075393 h 3970285"/>
              <a:gd name="connsiteX14" fmla="*/ 3469659 w 3521355"/>
              <a:gd name="connsiteY14" fmla="*/ 3013605 h 3970285"/>
              <a:gd name="connsiteX15" fmla="*/ 1950418 w 3521355"/>
              <a:gd name="connsiteY15" fmla="*/ 3937530 h 3970285"/>
              <a:gd name="connsiteX16" fmla="*/ 2555 w 3521355"/>
              <a:gd name="connsiteY16" fmla="*/ 1778530 h 3970285"/>
              <a:gd name="connsiteX0" fmla="*/ 2555 w 3521355"/>
              <a:gd name="connsiteY0" fmla="*/ 1778530 h 3971546"/>
              <a:gd name="connsiteX1" fmla="*/ 1526556 w 3521355"/>
              <a:gd name="connsiteY1" fmla="*/ 1029231 h 3971546"/>
              <a:gd name="connsiteX2" fmla="*/ 1069356 w 3521355"/>
              <a:gd name="connsiteY2" fmla="*/ 114830 h 3971546"/>
              <a:gd name="connsiteX3" fmla="*/ 1831356 w 3521355"/>
              <a:gd name="connsiteY3" fmla="*/ 813331 h 3971546"/>
              <a:gd name="connsiteX4" fmla="*/ 1975818 w 3521355"/>
              <a:gd name="connsiteY4" fmla="*/ 191030 h 3971546"/>
              <a:gd name="connsiteX5" fmla="*/ 2237756 w 3521355"/>
              <a:gd name="connsiteY5" fmla="*/ 826030 h 3971546"/>
              <a:gd name="connsiteX6" fmla="*/ 3101355 w 3521355"/>
              <a:gd name="connsiteY6" fmla="*/ 114830 h 3971546"/>
              <a:gd name="connsiteX7" fmla="*/ 2609230 w 3521355"/>
              <a:gd name="connsiteY7" fmla="*/ 1141942 h 3971546"/>
              <a:gd name="connsiteX8" fmla="*/ 3060082 w 3521355"/>
              <a:gd name="connsiteY8" fmla="*/ 1205443 h 3971546"/>
              <a:gd name="connsiteX9" fmla="*/ 2821957 w 3521355"/>
              <a:gd name="connsiteY9" fmla="*/ 1608668 h 3971546"/>
              <a:gd name="connsiteX10" fmla="*/ 3336307 w 3521355"/>
              <a:gd name="connsiteY10" fmla="*/ 1684868 h 3971546"/>
              <a:gd name="connsiteX11" fmla="*/ 3517283 w 3521355"/>
              <a:gd name="connsiteY11" fmla="*/ 1965855 h 3971546"/>
              <a:gd name="connsiteX12" fmla="*/ 3369643 w 3521355"/>
              <a:gd name="connsiteY12" fmla="*/ 2150005 h 3971546"/>
              <a:gd name="connsiteX13" fmla="*/ 2717184 w 3521355"/>
              <a:gd name="connsiteY13" fmla="*/ 2075393 h 3971546"/>
              <a:gd name="connsiteX14" fmla="*/ 3469659 w 3521355"/>
              <a:gd name="connsiteY14" fmla="*/ 3013605 h 3971546"/>
              <a:gd name="connsiteX15" fmla="*/ 1950418 w 3521355"/>
              <a:gd name="connsiteY15" fmla="*/ 3937530 h 3971546"/>
              <a:gd name="connsiteX16" fmla="*/ 2555 w 3521355"/>
              <a:gd name="connsiteY16" fmla="*/ 1778530 h 3971546"/>
              <a:gd name="connsiteX0" fmla="*/ 2555 w 3521355"/>
              <a:gd name="connsiteY0" fmla="*/ 1778530 h 3942240"/>
              <a:gd name="connsiteX1" fmla="*/ 1526556 w 3521355"/>
              <a:gd name="connsiteY1" fmla="*/ 1029231 h 3942240"/>
              <a:gd name="connsiteX2" fmla="*/ 1069356 w 3521355"/>
              <a:gd name="connsiteY2" fmla="*/ 114830 h 3942240"/>
              <a:gd name="connsiteX3" fmla="*/ 1831356 w 3521355"/>
              <a:gd name="connsiteY3" fmla="*/ 813331 h 3942240"/>
              <a:gd name="connsiteX4" fmla="*/ 1975818 w 3521355"/>
              <a:gd name="connsiteY4" fmla="*/ 191030 h 3942240"/>
              <a:gd name="connsiteX5" fmla="*/ 2237756 w 3521355"/>
              <a:gd name="connsiteY5" fmla="*/ 826030 h 3942240"/>
              <a:gd name="connsiteX6" fmla="*/ 3101355 w 3521355"/>
              <a:gd name="connsiteY6" fmla="*/ 114830 h 3942240"/>
              <a:gd name="connsiteX7" fmla="*/ 2609230 w 3521355"/>
              <a:gd name="connsiteY7" fmla="*/ 1141942 h 3942240"/>
              <a:gd name="connsiteX8" fmla="*/ 3060082 w 3521355"/>
              <a:gd name="connsiteY8" fmla="*/ 1205443 h 3942240"/>
              <a:gd name="connsiteX9" fmla="*/ 2821957 w 3521355"/>
              <a:gd name="connsiteY9" fmla="*/ 1608668 h 3942240"/>
              <a:gd name="connsiteX10" fmla="*/ 3336307 w 3521355"/>
              <a:gd name="connsiteY10" fmla="*/ 1684868 h 3942240"/>
              <a:gd name="connsiteX11" fmla="*/ 3517283 w 3521355"/>
              <a:gd name="connsiteY11" fmla="*/ 1965855 h 3942240"/>
              <a:gd name="connsiteX12" fmla="*/ 3369643 w 3521355"/>
              <a:gd name="connsiteY12" fmla="*/ 2150005 h 3942240"/>
              <a:gd name="connsiteX13" fmla="*/ 2717184 w 3521355"/>
              <a:gd name="connsiteY13" fmla="*/ 2075393 h 3942240"/>
              <a:gd name="connsiteX14" fmla="*/ 3469659 w 3521355"/>
              <a:gd name="connsiteY14" fmla="*/ 3013605 h 3942240"/>
              <a:gd name="connsiteX15" fmla="*/ 2498109 w 3521355"/>
              <a:gd name="connsiteY15" fmla="*/ 2375429 h 3942240"/>
              <a:gd name="connsiteX16" fmla="*/ 1950418 w 3521355"/>
              <a:gd name="connsiteY16" fmla="*/ 3937530 h 3942240"/>
              <a:gd name="connsiteX17" fmla="*/ 2555 w 3521355"/>
              <a:gd name="connsiteY17" fmla="*/ 1778530 h 3942240"/>
              <a:gd name="connsiteX0" fmla="*/ 2555 w 3521355"/>
              <a:gd name="connsiteY0" fmla="*/ 1778530 h 3942240"/>
              <a:gd name="connsiteX1" fmla="*/ 1526556 w 3521355"/>
              <a:gd name="connsiteY1" fmla="*/ 1029231 h 3942240"/>
              <a:gd name="connsiteX2" fmla="*/ 1069356 w 3521355"/>
              <a:gd name="connsiteY2" fmla="*/ 114830 h 3942240"/>
              <a:gd name="connsiteX3" fmla="*/ 1831356 w 3521355"/>
              <a:gd name="connsiteY3" fmla="*/ 813331 h 3942240"/>
              <a:gd name="connsiteX4" fmla="*/ 1975818 w 3521355"/>
              <a:gd name="connsiteY4" fmla="*/ 191030 h 3942240"/>
              <a:gd name="connsiteX5" fmla="*/ 2237756 w 3521355"/>
              <a:gd name="connsiteY5" fmla="*/ 826030 h 3942240"/>
              <a:gd name="connsiteX6" fmla="*/ 3101355 w 3521355"/>
              <a:gd name="connsiteY6" fmla="*/ 114830 h 3942240"/>
              <a:gd name="connsiteX7" fmla="*/ 2609230 w 3521355"/>
              <a:gd name="connsiteY7" fmla="*/ 1141942 h 3942240"/>
              <a:gd name="connsiteX8" fmla="*/ 3060082 w 3521355"/>
              <a:gd name="connsiteY8" fmla="*/ 1205443 h 3942240"/>
              <a:gd name="connsiteX9" fmla="*/ 2821957 w 3521355"/>
              <a:gd name="connsiteY9" fmla="*/ 1608668 h 3942240"/>
              <a:gd name="connsiteX10" fmla="*/ 3336307 w 3521355"/>
              <a:gd name="connsiteY10" fmla="*/ 1684868 h 3942240"/>
              <a:gd name="connsiteX11" fmla="*/ 3517283 w 3521355"/>
              <a:gd name="connsiteY11" fmla="*/ 1965855 h 3942240"/>
              <a:gd name="connsiteX12" fmla="*/ 3369643 w 3521355"/>
              <a:gd name="connsiteY12" fmla="*/ 2150005 h 3942240"/>
              <a:gd name="connsiteX13" fmla="*/ 2717184 w 3521355"/>
              <a:gd name="connsiteY13" fmla="*/ 2075393 h 3942240"/>
              <a:gd name="connsiteX14" fmla="*/ 3469659 w 3521355"/>
              <a:gd name="connsiteY14" fmla="*/ 3013605 h 3942240"/>
              <a:gd name="connsiteX15" fmla="*/ 2498109 w 3521355"/>
              <a:gd name="connsiteY15" fmla="*/ 2375429 h 3942240"/>
              <a:gd name="connsiteX16" fmla="*/ 1950418 w 3521355"/>
              <a:gd name="connsiteY16" fmla="*/ 3937530 h 3942240"/>
              <a:gd name="connsiteX17" fmla="*/ 2555 w 3521355"/>
              <a:gd name="connsiteY17" fmla="*/ 1778530 h 3942240"/>
              <a:gd name="connsiteX0" fmla="*/ 2555 w 3521355"/>
              <a:gd name="connsiteY0" fmla="*/ 1778530 h 3942240"/>
              <a:gd name="connsiteX1" fmla="*/ 1526556 w 3521355"/>
              <a:gd name="connsiteY1" fmla="*/ 1029231 h 3942240"/>
              <a:gd name="connsiteX2" fmla="*/ 1069356 w 3521355"/>
              <a:gd name="connsiteY2" fmla="*/ 114830 h 3942240"/>
              <a:gd name="connsiteX3" fmla="*/ 1831356 w 3521355"/>
              <a:gd name="connsiteY3" fmla="*/ 813331 h 3942240"/>
              <a:gd name="connsiteX4" fmla="*/ 1975818 w 3521355"/>
              <a:gd name="connsiteY4" fmla="*/ 191030 h 3942240"/>
              <a:gd name="connsiteX5" fmla="*/ 2237756 w 3521355"/>
              <a:gd name="connsiteY5" fmla="*/ 826030 h 3942240"/>
              <a:gd name="connsiteX6" fmla="*/ 3101355 w 3521355"/>
              <a:gd name="connsiteY6" fmla="*/ 114830 h 3942240"/>
              <a:gd name="connsiteX7" fmla="*/ 2609230 w 3521355"/>
              <a:gd name="connsiteY7" fmla="*/ 1141942 h 3942240"/>
              <a:gd name="connsiteX8" fmla="*/ 3060082 w 3521355"/>
              <a:gd name="connsiteY8" fmla="*/ 1205443 h 3942240"/>
              <a:gd name="connsiteX9" fmla="*/ 2821957 w 3521355"/>
              <a:gd name="connsiteY9" fmla="*/ 1608668 h 3942240"/>
              <a:gd name="connsiteX10" fmla="*/ 3336307 w 3521355"/>
              <a:gd name="connsiteY10" fmla="*/ 1684868 h 3942240"/>
              <a:gd name="connsiteX11" fmla="*/ 3517283 w 3521355"/>
              <a:gd name="connsiteY11" fmla="*/ 1965855 h 3942240"/>
              <a:gd name="connsiteX12" fmla="*/ 3369643 w 3521355"/>
              <a:gd name="connsiteY12" fmla="*/ 2150005 h 3942240"/>
              <a:gd name="connsiteX13" fmla="*/ 2717184 w 3521355"/>
              <a:gd name="connsiteY13" fmla="*/ 2075393 h 3942240"/>
              <a:gd name="connsiteX14" fmla="*/ 3469659 w 3521355"/>
              <a:gd name="connsiteY14" fmla="*/ 3013605 h 3942240"/>
              <a:gd name="connsiteX15" fmla="*/ 2498109 w 3521355"/>
              <a:gd name="connsiteY15" fmla="*/ 2375429 h 3942240"/>
              <a:gd name="connsiteX16" fmla="*/ 1950418 w 3521355"/>
              <a:gd name="connsiteY16" fmla="*/ 3937530 h 3942240"/>
              <a:gd name="connsiteX17" fmla="*/ 2555 w 3521355"/>
              <a:gd name="connsiteY17" fmla="*/ 1778530 h 3942240"/>
              <a:gd name="connsiteX0" fmla="*/ 2555 w 3521355"/>
              <a:gd name="connsiteY0" fmla="*/ 1778530 h 3942240"/>
              <a:gd name="connsiteX1" fmla="*/ 1526556 w 3521355"/>
              <a:gd name="connsiteY1" fmla="*/ 1029231 h 3942240"/>
              <a:gd name="connsiteX2" fmla="*/ 1069356 w 3521355"/>
              <a:gd name="connsiteY2" fmla="*/ 114830 h 3942240"/>
              <a:gd name="connsiteX3" fmla="*/ 1831356 w 3521355"/>
              <a:gd name="connsiteY3" fmla="*/ 813331 h 3942240"/>
              <a:gd name="connsiteX4" fmla="*/ 1975818 w 3521355"/>
              <a:gd name="connsiteY4" fmla="*/ 191030 h 3942240"/>
              <a:gd name="connsiteX5" fmla="*/ 2237756 w 3521355"/>
              <a:gd name="connsiteY5" fmla="*/ 826030 h 3942240"/>
              <a:gd name="connsiteX6" fmla="*/ 3101355 w 3521355"/>
              <a:gd name="connsiteY6" fmla="*/ 114830 h 3942240"/>
              <a:gd name="connsiteX7" fmla="*/ 2609230 w 3521355"/>
              <a:gd name="connsiteY7" fmla="*/ 1141942 h 3942240"/>
              <a:gd name="connsiteX8" fmla="*/ 3060082 w 3521355"/>
              <a:gd name="connsiteY8" fmla="*/ 1205443 h 3942240"/>
              <a:gd name="connsiteX9" fmla="*/ 2821957 w 3521355"/>
              <a:gd name="connsiteY9" fmla="*/ 1608668 h 3942240"/>
              <a:gd name="connsiteX10" fmla="*/ 3336307 w 3521355"/>
              <a:gd name="connsiteY10" fmla="*/ 1684868 h 3942240"/>
              <a:gd name="connsiteX11" fmla="*/ 3517283 w 3521355"/>
              <a:gd name="connsiteY11" fmla="*/ 1965855 h 3942240"/>
              <a:gd name="connsiteX12" fmla="*/ 3369643 w 3521355"/>
              <a:gd name="connsiteY12" fmla="*/ 2150005 h 3942240"/>
              <a:gd name="connsiteX13" fmla="*/ 2717184 w 3521355"/>
              <a:gd name="connsiteY13" fmla="*/ 2075393 h 3942240"/>
              <a:gd name="connsiteX14" fmla="*/ 3469659 w 3521355"/>
              <a:gd name="connsiteY14" fmla="*/ 3013605 h 3942240"/>
              <a:gd name="connsiteX15" fmla="*/ 2498109 w 3521355"/>
              <a:gd name="connsiteY15" fmla="*/ 2375429 h 3942240"/>
              <a:gd name="connsiteX16" fmla="*/ 1950418 w 3521355"/>
              <a:gd name="connsiteY16" fmla="*/ 3937530 h 3942240"/>
              <a:gd name="connsiteX17" fmla="*/ 2555 w 3521355"/>
              <a:gd name="connsiteY17" fmla="*/ 1778530 h 3942240"/>
              <a:gd name="connsiteX0" fmla="*/ 2555 w 3521355"/>
              <a:gd name="connsiteY0" fmla="*/ 1778530 h 3942240"/>
              <a:gd name="connsiteX1" fmla="*/ 1526556 w 3521355"/>
              <a:gd name="connsiteY1" fmla="*/ 1029231 h 3942240"/>
              <a:gd name="connsiteX2" fmla="*/ 1069356 w 3521355"/>
              <a:gd name="connsiteY2" fmla="*/ 114830 h 3942240"/>
              <a:gd name="connsiteX3" fmla="*/ 1831356 w 3521355"/>
              <a:gd name="connsiteY3" fmla="*/ 813331 h 3942240"/>
              <a:gd name="connsiteX4" fmla="*/ 1975818 w 3521355"/>
              <a:gd name="connsiteY4" fmla="*/ 191030 h 3942240"/>
              <a:gd name="connsiteX5" fmla="*/ 2237756 w 3521355"/>
              <a:gd name="connsiteY5" fmla="*/ 826030 h 3942240"/>
              <a:gd name="connsiteX6" fmla="*/ 3101355 w 3521355"/>
              <a:gd name="connsiteY6" fmla="*/ 114830 h 3942240"/>
              <a:gd name="connsiteX7" fmla="*/ 2609230 w 3521355"/>
              <a:gd name="connsiteY7" fmla="*/ 1141942 h 3942240"/>
              <a:gd name="connsiteX8" fmla="*/ 3060082 w 3521355"/>
              <a:gd name="connsiteY8" fmla="*/ 1205443 h 3942240"/>
              <a:gd name="connsiteX9" fmla="*/ 2821957 w 3521355"/>
              <a:gd name="connsiteY9" fmla="*/ 1608668 h 3942240"/>
              <a:gd name="connsiteX10" fmla="*/ 3336307 w 3521355"/>
              <a:gd name="connsiteY10" fmla="*/ 1684868 h 3942240"/>
              <a:gd name="connsiteX11" fmla="*/ 3517283 w 3521355"/>
              <a:gd name="connsiteY11" fmla="*/ 1965855 h 3942240"/>
              <a:gd name="connsiteX12" fmla="*/ 3369643 w 3521355"/>
              <a:gd name="connsiteY12" fmla="*/ 2150005 h 3942240"/>
              <a:gd name="connsiteX13" fmla="*/ 2717184 w 3521355"/>
              <a:gd name="connsiteY13" fmla="*/ 2075393 h 3942240"/>
              <a:gd name="connsiteX14" fmla="*/ 3469659 w 3521355"/>
              <a:gd name="connsiteY14" fmla="*/ 3013605 h 3942240"/>
              <a:gd name="connsiteX15" fmla="*/ 2498109 w 3521355"/>
              <a:gd name="connsiteY15" fmla="*/ 2375429 h 3942240"/>
              <a:gd name="connsiteX16" fmla="*/ 1950418 w 3521355"/>
              <a:gd name="connsiteY16" fmla="*/ 3937530 h 3942240"/>
              <a:gd name="connsiteX17" fmla="*/ 2555 w 3521355"/>
              <a:gd name="connsiteY17" fmla="*/ 1778530 h 3942240"/>
              <a:gd name="connsiteX0" fmla="*/ 681 w 3519481"/>
              <a:gd name="connsiteY0" fmla="*/ 1778530 h 3217160"/>
              <a:gd name="connsiteX1" fmla="*/ 1524682 w 3519481"/>
              <a:gd name="connsiteY1" fmla="*/ 1029231 h 3217160"/>
              <a:gd name="connsiteX2" fmla="*/ 1067482 w 3519481"/>
              <a:gd name="connsiteY2" fmla="*/ 114830 h 3217160"/>
              <a:gd name="connsiteX3" fmla="*/ 1829482 w 3519481"/>
              <a:gd name="connsiteY3" fmla="*/ 813331 h 3217160"/>
              <a:gd name="connsiteX4" fmla="*/ 1973944 w 3519481"/>
              <a:gd name="connsiteY4" fmla="*/ 191030 h 3217160"/>
              <a:gd name="connsiteX5" fmla="*/ 2235882 w 3519481"/>
              <a:gd name="connsiteY5" fmla="*/ 826030 h 3217160"/>
              <a:gd name="connsiteX6" fmla="*/ 3099481 w 3519481"/>
              <a:gd name="connsiteY6" fmla="*/ 114830 h 3217160"/>
              <a:gd name="connsiteX7" fmla="*/ 2607356 w 3519481"/>
              <a:gd name="connsiteY7" fmla="*/ 1141942 h 3217160"/>
              <a:gd name="connsiteX8" fmla="*/ 3058208 w 3519481"/>
              <a:gd name="connsiteY8" fmla="*/ 1205443 h 3217160"/>
              <a:gd name="connsiteX9" fmla="*/ 2820083 w 3519481"/>
              <a:gd name="connsiteY9" fmla="*/ 1608668 h 3217160"/>
              <a:gd name="connsiteX10" fmla="*/ 3334433 w 3519481"/>
              <a:gd name="connsiteY10" fmla="*/ 1684868 h 3217160"/>
              <a:gd name="connsiteX11" fmla="*/ 3515409 w 3519481"/>
              <a:gd name="connsiteY11" fmla="*/ 1965855 h 3217160"/>
              <a:gd name="connsiteX12" fmla="*/ 3367769 w 3519481"/>
              <a:gd name="connsiteY12" fmla="*/ 2150005 h 3217160"/>
              <a:gd name="connsiteX13" fmla="*/ 2715310 w 3519481"/>
              <a:gd name="connsiteY13" fmla="*/ 2075393 h 3217160"/>
              <a:gd name="connsiteX14" fmla="*/ 3467785 w 3519481"/>
              <a:gd name="connsiteY14" fmla="*/ 3013605 h 3217160"/>
              <a:gd name="connsiteX15" fmla="*/ 2496235 w 3519481"/>
              <a:gd name="connsiteY15" fmla="*/ 2375429 h 3217160"/>
              <a:gd name="connsiteX16" fmla="*/ 1738994 w 3519481"/>
              <a:gd name="connsiteY16" fmla="*/ 2918355 h 3217160"/>
              <a:gd name="connsiteX17" fmla="*/ 681 w 3519481"/>
              <a:gd name="connsiteY17" fmla="*/ 1778530 h 3217160"/>
              <a:gd name="connsiteX0" fmla="*/ 681 w 3519481"/>
              <a:gd name="connsiteY0" fmla="*/ 1778530 h 3217160"/>
              <a:gd name="connsiteX1" fmla="*/ 1524682 w 3519481"/>
              <a:gd name="connsiteY1" fmla="*/ 1029231 h 3217160"/>
              <a:gd name="connsiteX2" fmla="*/ 1067482 w 3519481"/>
              <a:gd name="connsiteY2" fmla="*/ 114830 h 3217160"/>
              <a:gd name="connsiteX3" fmla="*/ 1829482 w 3519481"/>
              <a:gd name="connsiteY3" fmla="*/ 813331 h 3217160"/>
              <a:gd name="connsiteX4" fmla="*/ 1973944 w 3519481"/>
              <a:gd name="connsiteY4" fmla="*/ 191030 h 3217160"/>
              <a:gd name="connsiteX5" fmla="*/ 2235882 w 3519481"/>
              <a:gd name="connsiteY5" fmla="*/ 826030 h 3217160"/>
              <a:gd name="connsiteX6" fmla="*/ 3099481 w 3519481"/>
              <a:gd name="connsiteY6" fmla="*/ 114830 h 3217160"/>
              <a:gd name="connsiteX7" fmla="*/ 2607356 w 3519481"/>
              <a:gd name="connsiteY7" fmla="*/ 1141942 h 3217160"/>
              <a:gd name="connsiteX8" fmla="*/ 3058208 w 3519481"/>
              <a:gd name="connsiteY8" fmla="*/ 1205443 h 3217160"/>
              <a:gd name="connsiteX9" fmla="*/ 2820083 w 3519481"/>
              <a:gd name="connsiteY9" fmla="*/ 1608668 h 3217160"/>
              <a:gd name="connsiteX10" fmla="*/ 3334433 w 3519481"/>
              <a:gd name="connsiteY10" fmla="*/ 1684868 h 3217160"/>
              <a:gd name="connsiteX11" fmla="*/ 3515409 w 3519481"/>
              <a:gd name="connsiteY11" fmla="*/ 1965855 h 3217160"/>
              <a:gd name="connsiteX12" fmla="*/ 3367769 w 3519481"/>
              <a:gd name="connsiteY12" fmla="*/ 2150005 h 3217160"/>
              <a:gd name="connsiteX13" fmla="*/ 2715310 w 3519481"/>
              <a:gd name="connsiteY13" fmla="*/ 2075393 h 3217160"/>
              <a:gd name="connsiteX14" fmla="*/ 3467785 w 3519481"/>
              <a:gd name="connsiteY14" fmla="*/ 3013605 h 3217160"/>
              <a:gd name="connsiteX15" fmla="*/ 2496235 w 3519481"/>
              <a:gd name="connsiteY15" fmla="*/ 2375429 h 3217160"/>
              <a:gd name="connsiteX16" fmla="*/ 1738994 w 3519481"/>
              <a:gd name="connsiteY16" fmla="*/ 2918355 h 3217160"/>
              <a:gd name="connsiteX17" fmla="*/ 681 w 3519481"/>
              <a:gd name="connsiteY17" fmla="*/ 1778530 h 3217160"/>
              <a:gd name="connsiteX0" fmla="*/ 681 w 3519481"/>
              <a:gd name="connsiteY0" fmla="*/ 1778530 h 3217160"/>
              <a:gd name="connsiteX1" fmla="*/ 1524682 w 3519481"/>
              <a:gd name="connsiteY1" fmla="*/ 1029231 h 3217160"/>
              <a:gd name="connsiteX2" fmla="*/ 1067482 w 3519481"/>
              <a:gd name="connsiteY2" fmla="*/ 114830 h 3217160"/>
              <a:gd name="connsiteX3" fmla="*/ 1829482 w 3519481"/>
              <a:gd name="connsiteY3" fmla="*/ 813331 h 3217160"/>
              <a:gd name="connsiteX4" fmla="*/ 1973944 w 3519481"/>
              <a:gd name="connsiteY4" fmla="*/ 191030 h 3217160"/>
              <a:gd name="connsiteX5" fmla="*/ 2235882 w 3519481"/>
              <a:gd name="connsiteY5" fmla="*/ 826030 h 3217160"/>
              <a:gd name="connsiteX6" fmla="*/ 3099481 w 3519481"/>
              <a:gd name="connsiteY6" fmla="*/ 114830 h 3217160"/>
              <a:gd name="connsiteX7" fmla="*/ 2607356 w 3519481"/>
              <a:gd name="connsiteY7" fmla="*/ 1141942 h 3217160"/>
              <a:gd name="connsiteX8" fmla="*/ 3058208 w 3519481"/>
              <a:gd name="connsiteY8" fmla="*/ 1205443 h 3217160"/>
              <a:gd name="connsiteX9" fmla="*/ 2820083 w 3519481"/>
              <a:gd name="connsiteY9" fmla="*/ 1608668 h 3217160"/>
              <a:gd name="connsiteX10" fmla="*/ 3334433 w 3519481"/>
              <a:gd name="connsiteY10" fmla="*/ 1684868 h 3217160"/>
              <a:gd name="connsiteX11" fmla="*/ 3515409 w 3519481"/>
              <a:gd name="connsiteY11" fmla="*/ 1965855 h 3217160"/>
              <a:gd name="connsiteX12" fmla="*/ 3367769 w 3519481"/>
              <a:gd name="connsiteY12" fmla="*/ 2150005 h 3217160"/>
              <a:gd name="connsiteX13" fmla="*/ 2715310 w 3519481"/>
              <a:gd name="connsiteY13" fmla="*/ 2075393 h 3217160"/>
              <a:gd name="connsiteX14" fmla="*/ 3467785 w 3519481"/>
              <a:gd name="connsiteY14" fmla="*/ 3013605 h 3217160"/>
              <a:gd name="connsiteX15" fmla="*/ 2496235 w 3519481"/>
              <a:gd name="connsiteY15" fmla="*/ 2375429 h 3217160"/>
              <a:gd name="connsiteX16" fmla="*/ 2362885 w 3519481"/>
              <a:gd name="connsiteY16" fmla="*/ 2642129 h 3217160"/>
              <a:gd name="connsiteX17" fmla="*/ 1738994 w 3519481"/>
              <a:gd name="connsiteY17" fmla="*/ 2918355 h 3217160"/>
              <a:gd name="connsiteX18" fmla="*/ 681 w 3519481"/>
              <a:gd name="connsiteY18" fmla="*/ 1778530 h 3217160"/>
              <a:gd name="connsiteX0" fmla="*/ 681 w 3519481"/>
              <a:gd name="connsiteY0" fmla="*/ 1778530 h 3217160"/>
              <a:gd name="connsiteX1" fmla="*/ 1524682 w 3519481"/>
              <a:gd name="connsiteY1" fmla="*/ 1029231 h 3217160"/>
              <a:gd name="connsiteX2" fmla="*/ 1067482 w 3519481"/>
              <a:gd name="connsiteY2" fmla="*/ 114830 h 3217160"/>
              <a:gd name="connsiteX3" fmla="*/ 1829482 w 3519481"/>
              <a:gd name="connsiteY3" fmla="*/ 813331 h 3217160"/>
              <a:gd name="connsiteX4" fmla="*/ 1973944 w 3519481"/>
              <a:gd name="connsiteY4" fmla="*/ 191030 h 3217160"/>
              <a:gd name="connsiteX5" fmla="*/ 2235882 w 3519481"/>
              <a:gd name="connsiteY5" fmla="*/ 826030 h 3217160"/>
              <a:gd name="connsiteX6" fmla="*/ 3099481 w 3519481"/>
              <a:gd name="connsiteY6" fmla="*/ 114830 h 3217160"/>
              <a:gd name="connsiteX7" fmla="*/ 2607356 w 3519481"/>
              <a:gd name="connsiteY7" fmla="*/ 1141942 h 3217160"/>
              <a:gd name="connsiteX8" fmla="*/ 3058208 w 3519481"/>
              <a:gd name="connsiteY8" fmla="*/ 1205443 h 3217160"/>
              <a:gd name="connsiteX9" fmla="*/ 2820083 w 3519481"/>
              <a:gd name="connsiteY9" fmla="*/ 1608668 h 3217160"/>
              <a:gd name="connsiteX10" fmla="*/ 3334433 w 3519481"/>
              <a:gd name="connsiteY10" fmla="*/ 1684868 h 3217160"/>
              <a:gd name="connsiteX11" fmla="*/ 3515409 w 3519481"/>
              <a:gd name="connsiteY11" fmla="*/ 1965855 h 3217160"/>
              <a:gd name="connsiteX12" fmla="*/ 3367769 w 3519481"/>
              <a:gd name="connsiteY12" fmla="*/ 2150005 h 3217160"/>
              <a:gd name="connsiteX13" fmla="*/ 2715310 w 3519481"/>
              <a:gd name="connsiteY13" fmla="*/ 2075393 h 3217160"/>
              <a:gd name="connsiteX14" fmla="*/ 3467785 w 3519481"/>
              <a:gd name="connsiteY14" fmla="*/ 3013605 h 3217160"/>
              <a:gd name="connsiteX15" fmla="*/ 2496235 w 3519481"/>
              <a:gd name="connsiteY15" fmla="*/ 2375429 h 3217160"/>
              <a:gd name="connsiteX16" fmla="*/ 2362885 w 3519481"/>
              <a:gd name="connsiteY16" fmla="*/ 2642129 h 3217160"/>
              <a:gd name="connsiteX17" fmla="*/ 1738994 w 3519481"/>
              <a:gd name="connsiteY17" fmla="*/ 2918355 h 3217160"/>
              <a:gd name="connsiteX18" fmla="*/ 681 w 3519481"/>
              <a:gd name="connsiteY18" fmla="*/ 1778530 h 3217160"/>
              <a:gd name="connsiteX0" fmla="*/ 681 w 3519481"/>
              <a:gd name="connsiteY0" fmla="*/ 1778530 h 3217160"/>
              <a:gd name="connsiteX1" fmla="*/ 1524682 w 3519481"/>
              <a:gd name="connsiteY1" fmla="*/ 1029231 h 3217160"/>
              <a:gd name="connsiteX2" fmla="*/ 1067482 w 3519481"/>
              <a:gd name="connsiteY2" fmla="*/ 114830 h 3217160"/>
              <a:gd name="connsiteX3" fmla="*/ 1829482 w 3519481"/>
              <a:gd name="connsiteY3" fmla="*/ 813331 h 3217160"/>
              <a:gd name="connsiteX4" fmla="*/ 1973944 w 3519481"/>
              <a:gd name="connsiteY4" fmla="*/ 191030 h 3217160"/>
              <a:gd name="connsiteX5" fmla="*/ 2235882 w 3519481"/>
              <a:gd name="connsiteY5" fmla="*/ 826030 h 3217160"/>
              <a:gd name="connsiteX6" fmla="*/ 3099481 w 3519481"/>
              <a:gd name="connsiteY6" fmla="*/ 114830 h 3217160"/>
              <a:gd name="connsiteX7" fmla="*/ 2607356 w 3519481"/>
              <a:gd name="connsiteY7" fmla="*/ 1141942 h 3217160"/>
              <a:gd name="connsiteX8" fmla="*/ 3058208 w 3519481"/>
              <a:gd name="connsiteY8" fmla="*/ 1205443 h 3217160"/>
              <a:gd name="connsiteX9" fmla="*/ 2820083 w 3519481"/>
              <a:gd name="connsiteY9" fmla="*/ 1608668 h 3217160"/>
              <a:gd name="connsiteX10" fmla="*/ 3334433 w 3519481"/>
              <a:gd name="connsiteY10" fmla="*/ 1684868 h 3217160"/>
              <a:gd name="connsiteX11" fmla="*/ 3515409 w 3519481"/>
              <a:gd name="connsiteY11" fmla="*/ 1965855 h 3217160"/>
              <a:gd name="connsiteX12" fmla="*/ 3367769 w 3519481"/>
              <a:gd name="connsiteY12" fmla="*/ 2150005 h 3217160"/>
              <a:gd name="connsiteX13" fmla="*/ 2715310 w 3519481"/>
              <a:gd name="connsiteY13" fmla="*/ 2075393 h 3217160"/>
              <a:gd name="connsiteX14" fmla="*/ 3467785 w 3519481"/>
              <a:gd name="connsiteY14" fmla="*/ 3013605 h 3217160"/>
              <a:gd name="connsiteX15" fmla="*/ 2496235 w 3519481"/>
              <a:gd name="connsiteY15" fmla="*/ 2375429 h 3217160"/>
              <a:gd name="connsiteX16" fmla="*/ 2362885 w 3519481"/>
              <a:gd name="connsiteY16" fmla="*/ 2642129 h 3217160"/>
              <a:gd name="connsiteX17" fmla="*/ 1738994 w 3519481"/>
              <a:gd name="connsiteY17" fmla="*/ 2918355 h 3217160"/>
              <a:gd name="connsiteX18" fmla="*/ 681 w 3519481"/>
              <a:gd name="connsiteY18" fmla="*/ 1778530 h 3217160"/>
              <a:gd name="connsiteX0" fmla="*/ 681 w 3519481"/>
              <a:gd name="connsiteY0" fmla="*/ 1778530 h 3217160"/>
              <a:gd name="connsiteX1" fmla="*/ 1524682 w 3519481"/>
              <a:gd name="connsiteY1" fmla="*/ 1029231 h 3217160"/>
              <a:gd name="connsiteX2" fmla="*/ 1067482 w 3519481"/>
              <a:gd name="connsiteY2" fmla="*/ 114830 h 3217160"/>
              <a:gd name="connsiteX3" fmla="*/ 1829482 w 3519481"/>
              <a:gd name="connsiteY3" fmla="*/ 813331 h 3217160"/>
              <a:gd name="connsiteX4" fmla="*/ 1973944 w 3519481"/>
              <a:gd name="connsiteY4" fmla="*/ 191030 h 3217160"/>
              <a:gd name="connsiteX5" fmla="*/ 2235882 w 3519481"/>
              <a:gd name="connsiteY5" fmla="*/ 826030 h 3217160"/>
              <a:gd name="connsiteX6" fmla="*/ 3099481 w 3519481"/>
              <a:gd name="connsiteY6" fmla="*/ 114830 h 3217160"/>
              <a:gd name="connsiteX7" fmla="*/ 2607356 w 3519481"/>
              <a:gd name="connsiteY7" fmla="*/ 1141942 h 3217160"/>
              <a:gd name="connsiteX8" fmla="*/ 3058208 w 3519481"/>
              <a:gd name="connsiteY8" fmla="*/ 1205443 h 3217160"/>
              <a:gd name="connsiteX9" fmla="*/ 2820083 w 3519481"/>
              <a:gd name="connsiteY9" fmla="*/ 1608668 h 3217160"/>
              <a:gd name="connsiteX10" fmla="*/ 3334433 w 3519481"/>
              <a:gd name="connsiteY10" fmla="*/ 1684868 h 3217160"/>
              <a:gd name="connsiteX11" fmla="*/ 3515409 w 3519481"/>
              <a:gd name="connsiteY11" fmla="*/ 1965855 h 3217160"/>
              <a:gd name="connsiteX12" fmla="*/ 3367769 w 3519481"/>
              <a:gd name="connsiteY12" fmla="*/ 2150005 h 3217160"/>
              <a:gd name="connsiteX13" fmla="*/ 2715310 w 3519481"/>
              <a:gd name="connsiteY13" fmla="*/ 2075393 h 3217160"/>
              <a:gd name="connsiteX14" fmla="*/ 3467785 w 3519481"/>
              <a:gd name="connsiteY14" fmla="*/ 3013605 h 3217160"/>
              <a:gd name="connsiteX15" fmla="*/ 2496235 w 3519481"/>
              <a:gd name="connsiteY15" fmla="*/ 2375429 h 3217160"/>
              <a:gd name="connsiteX16" fmla="*/ 2353360 w 3519481"/>
              <a:gd name="connsiteY16" fmla="*/ 2708804 h 3217160"/>
              <a:gd name="connsiteX17" fmla="*/ 1738994 w 3519481"/>
              <a:gd name="connsiteY17" fmla="*/ 2918355 h 3217160"/>
              <a:gd name="connsiteX18" fmla="*/ 681 w 3519481"/>
              <a:gd name="connsiteY18" fmla="*/ 1778530 h 3217160"/>
              <a:gd name="connsiteX0" fmla="*/ 681 w 3519481"/>
              <a:gd name="connsiteY0" fmla="*/ 1778530 h 3217160"/>
              <a:gd name="connsiteX1" fmla="*/ 1524682 w 3519481"/>
              <a:gd name="connsiteY1" fmla="*/ 1029231 h 3217160"/>
              <a:gd name="connsiteX2" fmla="*/ 1067482 w 3519481"/>
              <a:gd name="connsiteY2" fmla="*/ 114830 h 3217160"/>
              <a:gd name="connsiteX3" fmla="*/ 1829482 w 3519481"/>
              <a:gd name="connsiteY3" fmla="*/ 813331 h 3217160"/>
              <a:gd name="connsiteX4" fmla="*/ 1973944 w 3519481"/>
              <a:gd name="connsiteY4" fmla="*/ 191030 h 3217160"/>
              <a:gd name="connsiteX5" fmla="*/ 2235882 w 3519481"/>
              <a:gd name="connsiteY5" fmla="*/ 826030 h 3217160"/>
              <a:gd name="connsiteX6" fmla="*/ 3099481 w 3519481"/>
              <a:gd name="connsiteY6" fmla="*/ 114830 h 3217160"/>
              <a:gd name="connsiteX7" fmla="*/ 2607356 w 3519481"/>
              <a:gd name="connsiteY7" fmla="*/ 1141942 h 3217160"/>
              <a:gd name="connsiteX8" fmla="*/ 3058208 w 3519481"/>
              <a:gd name="connsiteY8" fmla="*/ 1205443 h 3217160"/>
              <a:gd name="connsiteX9" fmla="*/ 2820083 w 3519481"/>
              <a:gd name="connsiteY9" fmla="*/ 1608668 h 3217160"/>
              <a:gd name="connsiteX10" fmla="*/ 3334433 w 3519481"/>
              <a:gd name="connsiteY10" fmla="*/ 1684868 h 3217160"/>
              <a:gd name="connsiteX11" fmla="*/ 3515409 w 3519481"/>
              <a:gd name="connsiteY11" fmla="*/ 1965855 h 3217160"/>
              <a:gd name="connsiteX12" fmla="*/ 3367769 w 3519481"/>
              <a:gd name="connsiteY12" fmla="*/ 2150005 h 3217160"/>
              <a:gd name="connsiteX13" fmla="*/ 2715310 w 3519481"/>
              <a:gd name="connsiteY13" fmla="*/ 2075393 h 3217160"/>
              <a:gd name="connsiteX14" fmla="*/ 3467785 w 3519481"/>
              <a:gd name="connsiteY14" fmla="*/ 3013605 h 3217160"/>
              <a:gd name="connsiteX15" fmla="*/ 2496235 w 3519481"/>
              <a:gd name="connsiteY15" fmla="*/ 2375429 h 3217160"/>
              <a:gd name="connsiteX16" fmla="*/ 2353360 w 3519481"/>
              <a:gd name="connsiteY16" fmla="*/ 2708804 h 3217160"/>
              <a:gd name="connsiteX17" fmla="*/ 1738994 w 3519481"/>
              <a:gd name="connsiteY17" fmla="*/ 2918355 h 3217160"/>
              <a:gd name="connsiteX18" fmla="*/ 681 w 3519481"/>
              <a:gd name="connsiteY18" fmla="*/ 1778530 h 3217160"/>
              <a:gd name="connsiteX0" fmla="*/ 12634 w 3531434"/>
              <a:gd name="connsiteY0" fmla="*/ 1778530 h 3217160"/>
              <a:gd name="connsiteX1" fmla="*/ 1536635 w 3531434"/>
              <a:gd name="connsiteY1" fmla="*/ 1029231 h 3217160"/>
              <a:gd name="connsiteX2" fmla="*/ 1079435 w 3531434"/>
              <a:gd name="connsiteY2" fmla="*/ 114830 h 3217160"/>
              <a:gd name="connsiteX3" fmla="*/ 1841435 w 3531434"/>
              <a:gd name="connsiteY3" fmla="*/ 813331 h 3217160"/>
              <a:gd name="connsiteX4" fmla="*/ 1985897 w 3531434"/>
              <a:gd name="connsiteY4" fmla="*/ 191030 h 3217160"/>
              <a:gd name="connsiteX5" fmla="*/ 2247835 w 3531434"/>
              <a:gd name="connsiteY5" fmla="*/ 826030 h 3217160"/>
              <a:gd name="connsiteX6" fmla="*/ 3111434 w 3531434"/>
              <a:gd name="connsiteY6" fmla="*/ 114830 h 3217160"/>
              <a:gd name="connsiteX7" fmla="*/ 2619309 w 3531434"/>
              <a:gd name="connsiteY7" fmla="*/ 1141942 h 3217160"/>
              <a:gd name="connsiteX8" fmla="*/ 3070161 w 3531434"/>
              <a:gd name="connsiteY8" fmla="*/ 1205443 h 3217160"/>
              <a:gd name="connsiteX9" fmla="*/ 2832036 w 3531434"/>
              <a:gd name="connsiteY9" fmla="*/ 1608668 h 3217160"/>
              <a:gd name="connsiteX10" fmla="*/ 3346386 w 3531434"/>
              <a:gd name="connsiteY10" fmla="*/ 1684868 h 3217160"/>
              <a:gd name="connsiteX11" fmla="*/ 3527362 w 3531434"/>
              <a:gd name="connsiteY11" fmla="*/ 1965855 h 3217160"/>
              <a:gd name="connsiteX12" fmla="*/ 3379722 w 3531434"/>
              <a:gd name="connsiteY12" fmla="*/ 2150005 h 3217160"/>
              <a:gd name="connsiteX13" fmla="*/ 2727263 w 3531434"/>
              <a:gd name="connsiteY13" fmla="*/ 2075393 h 3217160"/>
              <a:gd name="connsiteX14" fmla="*/ 3479738 w 3531434"/>
              <a:gd name="connsiteY14" fmla="*/ 3013605 h 3217160"/>
              <a:gd name="connsiteX15" fmla="*/ 2508188 w 3531434"/>
              <a:gd name="connsiteY15" fmla="*/ 2375429 h 3217160"/>
              <a:gd name="connsiteX16" fmla="*/ 2365313 w 3531434"/>
              <a:gd name="connsiteY16" fmla="*/ 2708804 h 3217160"/>
              <a:gd name="connsiteX17" fmla="*/ 1750947 w 3531434"/>
              <a:gd name="connsiteY17" fmla="*/ 2918355 h 3217160"/>
              <a:gd name="connsiteX18" fmla="*/ 860363 w 3531434"/>
              <a:gd name="connsiteY18" fmla="*/ 2842154 h 3217160"/>
              <a:gd name="connsiteX19" fmla="*/ 12634 w 3531434"/>
              <a:gd name="connsiteY19" fmla="*/ 1778530 h 3217160"/>
              <a:gd name="connsiteX0" fmla="*/ 12634 w 3531434"/>
              <a:gd name="connsiteY0" fmla="*/ 1778530 h 3217160"/>
              <a:gd name="connsiteX1" fmla="*/ 1536635 w 3531434"/>
              <a:gd name="connsiteY1" fmla="*/ 1029231 h 3217160"/>
              <a:gd name="connsiteX2" fmla="*/ 1079435 w 3531434"/>
              <a:gd name="connsiteY2" fmla="*/ 114830 h 3217160"/>
              <a:gd name="connsiteX3" fmla="*/ 1841435 w 3531434"/>
              <a:gd name="connsiteY3" fmla="*/ 813331 h 3217160"/>
              <a:gd name="connsiteX4" fmla="*/ 1985897 w 3531434"/>
              <a:gd name="connsiteY4" fmla="*/ 191030 h 3217160"/>
              <a:gd name="connsiteX5" fmla="*/ 2247835 w 3531434"/>
              <a:gd name="connsiteY5" fmla="*/ 826030 h 3217160"/>
              <a:gd name="connsiteX6" fmla="*/ 3111434 w 3531434"/>
              <a:gd name="connsiteY6" fmla="*/ 114830 h 3217160"/>
              <a:gd name="connsiteX7" fmla="*/ 2619309 w 3531434"/>
              <a:gd name="connsiteY7" fmla="*/ 1141942 h 3217160"/>
              <a:gd name="connsiteX8" fmla="*/ 3070161 w 3531434"/>
              <a:gd name="connsiteY8" fmla="*/ 1205443 h 3217160"/>
              <a:gd name="connsiteX9" fmla="*/ 2832036 w 3531434"/>
              <a:gd name="connsiteY9" fmla="*/ 1608668 h 3217160"/>
              <a:gd name="connsiteX10" fmla="*/ 3346386 w 3531434"/>
              <a:gd name="connsiteY10" fmla="*/ 1684868 h 3217160"/>
              <a:gd name="connsiteX11" fmla="*/ 3527362 w 3531434"/>
              <a:gd name="connsiteY11" fmla="*/ 1965855 h 3217160"/>
              <a:gd name="connsiteX12" fmla="*/ 3379722 w 3531434"/>
              <a:gd name="connsiteY12" fmla="*/ 2150005 h 3217160"/>
              <a:gd name="connsiteX13" fmla="*/ 2727263 w 3531434"/>
              <a:gd name="connsiteY13" fmla="*/ 2075393 h 3217160"/>
              <a:gd name="connsiteX14" fmla="*/ 3479738 w 3531434"/>
              <a:gd name="connsiteY14" fmla="*/ 3013605 h 3217160"/>
              <a:gd name="connsiteX15" fmla="*/ 2508188 w 3531434"/>
              <a:gd name="connsiteY15" fmla="*/ 2375429 h 3217160"/>
              <a:gd name="connsiteX16" fmla="*/ 2365313 w 3531434"/>
              <a:gd name="connsiteY16" fmla="*/ 2708804 h 3217160"/>
              <a:gd name="connsiteX17" fmla="*/ 1750947 w 3531434"/>
              <a:gd name="connsiteY17" fmla="*/ 2918355 h 3217160"/>
              <a:gd name="connsiteX18" fmla="*/ 1631888 w 3531434"/>
              <a:gd name="connsiteY18" fmla="*/ 2432579 h 3217160"/>
              <a:gd name="connsiteX19" fmla="*/ 860363 w 3531434"/>
              <a:gd name="connsiteY19" fmla="*/ 2842154 h 3217160"/>
              <a:gd name="connsiteX20" fmla="*/ 12634 w 3531434"/>
              <a:gd name="connsiteY20" fmla="*/ 1778530 h 3217160"/>
              <a:gd name="connsiteX0" fmla="*/ 12634 w 3531434"/>
              <a:gd name="connsiteY0" fmla="*/ 1778530 h 3217160"/>
              <a:gd name="connsiteX1" fmla="*/ 1536635 w 3531434"/>
              <a:gd name="connsiteY1" fmla="*/ 1029231 h 3217160"/>
              <a:gd name="connsiteX2" fmla="*/ 1079435 w 3531434"/>
              <a:gd name="connsiteY2" fmla="*/ 114830 h 3217160"/>
              <a:gd name="connsiteX3" fmla="*/ 1841435 w 3531434"/>
              <a:gd name="connsiteY3" fmla="*/ 813331 h 3217160"/>
              <a:gd name="connsiteX4" fmla="*/ 1985897 w 3531434"/>
              <a:gd name="connsiteY4" fmla="*/ 191030 h 3217160"/>
              <a:gd name="connsiteX5" fmla="*/ 2247835 w 3531434"/>
              <a:gd name="connsiteY5" fmla="*/ 826030 h 3217160"/>
              <a:gd name="connsiteX6" fmla="*/ 3111434 w 3531434"/>
              <a:gd name="connsiteY6" fmla="*/ 114830 h 3217160"/>
              <a:gd name="connsiteX7" fmla="*/ 2619309 w 3531434"/>
              <a:gd name="connsiteY7" fmla="*/ 1141942 h 3217160"/>
              <a:gd name="connsiteX8" fmla="*/ 3070161 w 3531434"/>
              <a:gd name="connsiteY8" fmla="*/ 1205443 h 3217160"/>
              <a:gd name="connsiteX9" fmla="*/ 2832036 w 3531434"/>
              <a:gd name="connsiteY9" fmla="*/ 1608668 h 3217160"/>
              <a:gd name="connsiteX10" fmla="*/ 3346386 w 3531434"/>
              <a:gd name="connsiteY10" fmla="*/ 1684868 h 3217160"/>
              <a:gd name="connsiteX11" fmla="*/ 3527362 w 3531434"/>
              <a:gd name="connsiteY11" fmla="*/ 1965855 h 3217160"/>
              <a:gd name="connsiteX12" fmla="*/ 3379722 w 3531434"/>
              <a:gd name="connsiteY12" fmla="*/ 2150005 h 3217160"/>
              <a:gd name="connsiteX13" fmla="*/ 2727263 w 3531434"/>
              <a:gd name="connsiteY13" fmla="*/ 2075393 h 3217160"/>
              <a:gd name="connsiteX14" fmla="*/ 3479738 w 3531434"/>
              <a:gd name="connsiteY14" fmla="*/ 3013605 h 3217160"/>
              <a:gd name="connsiteX15" fmla="*/ 2508188 w 3531434"/>
              <a:gd name="connsiteY15" fmla="*/ 2375429 h 3217160"/>
              <a:gd name="connsiteX16" fmla="*/ 2365313 w 3531434"/>
              <a:gd name="connsiteY16" fmla="*/ 2708804 h 3217160"/>
              <a:gd name="connsiteX17" fmla="*/ 1750947 w 3531434"/>
              <a:gd name="connsiteY17" fmla="*/ 2918355 h 3217160"/>
              <a:gd name="connsiteX18" fmla="*/ 1631888 w 3531434"/>
              <a:gd name="connsiteY18" fmla="*/ 2432579 h 3217160"/>
              <a:gd name="connsiteX19" fmla="*/ 860363 w 3531434"/>
              <a:gd name="connsiteY19" fmla="*/ 2842154 h 3217160"/>
              <a:gd name="connsiteX20" fmla="*/ 12634 w 3531434"/>
              <a:gd name="connsiteY20" fmla="*/ 1778530 h 3217160"/>
              <a:gd name="connsiteX0" fmla="*/ 12634 w 3531434"/>
              <a:gd name="connsiteY0" fmla="*/ 1778530 h 3217160"/>
              <a:gd name="connsiteX1" fmla="*/ 1536635 w 3531434"/>
              <a:gd name="connsiteY1" fmla="*/ 1029231 h 3217160"/>
              <a:gd name="connsiteX2" fmla="*/ 1079435 w 3531434"/>
              <a:gd name="connsiteY2" fmla="*/ 114830 h 3217160"/>
              <a:gd name="connsiteX3" fmla="*/ 1841435 w 3531434"/>
              <a:gd name="connsiteY3" fmla="*/ 813331 h 3217160"/>
              <a:gd name="connsiteX4" fmla="*/ 1985897 w 3531434"/>
              <a:gd name="connsiteY4" fmla="*/ 191030 h 3217160"/>
              <a:gd name="connsiteX5" fmla="*/ 2247835 w 3531434"/>
              <a:gd name="connsiteY5" fmla="*/ 826030 h 3217160"/>
              <a:gd name="connsiteX6" fmla="*/ 3111434 w 3531434"/>
              <a:gd name="connsiteY6" fmla="*/ 114830 h 3217160"/>
              <a:gd name="connsiteX7" fmla="*/ 2619309 w 3531434"/>
              <a:gd name="connsiteY7" fmla="*/ 1141942 h 3217160"/>
              <a:gd name="connsiteX8" fmla="*/ 3070161 w 3531434"/>
              <a:gd name="connsiteY8" fmla="*/ 1205443 h 3217160"/>
              <a:gd name="connsiteX9" fmla="*/ 2832036 w 3531434"/>
              <a:gd name="connsiteY9" fmla="*/ 1608668 h 3217160"/>
              <a:gd name="connsiteX10" fmla="*/ 3346386 w 3531434"/>
              <a:gd name="connsiteY10" fmla="*/ 1684868 h 3217160"/>
              <a:gd name="connsiteX11" fmla="*/ 3527362 w 3531434"/>
              <a:gd name="connsiteY11" fmla="*/ 1965855 h 3217160"/>
              <a:gd name="connsiteX12" fmla="*/ 3379722 w 3531434"/>
              <a:gd name="connsiteY12" fmla="*/ 2150005 h 3217160"/>
              <a:gd name="connsiteX13" fmla="*/ 2727263 w 3531434"/>
              <a:gd name="connsiteY13" fmla="*/ 2075393 h 3217160"/>
              <a:gd name="connsiteX14" fmla="*/ 3479738 w 3531434"/>
              <a:gd name="connsiteY14" fmla="*/ 3013605 h 3217160"/>
              <a:gd name="connsiteX15" fmla="*/ 2508188 w 3531434"/>
              <a:gd name="connsiteY15" fmla="*/ 2375429 h 3217160"/>
              <a:gd name="connsiteX16" fmla="*/ 2365313 w 3531434"/>
              <a:gd name="connsiteY16" fmla="*/ 2708804 h 3217160"/>
              <a:gd name="connsiteX17" fmla="*/ 1750947 w 3531434"/>
              <a:gd name="connsiteY17" fmla="*/ 2918355 h 3217160"/>
              <a:gd name="connsiteX18" fmla="*/ 1631888 w 3531434"/>
              <a:gd name="connsiteY18" fmla="*/ 2432579 h 3217160"/>
              <a:gd name="connsiteX19" fmla="*/ 860363 w 3531434"/>
              <a:gd name="connsiteY19" fmla="*/ 2842154 h 3217160"/>
              <a:gd name="connsiteX20" fmla="*/ 12634 w 3531434"/>
              <a:gd name="connsiteY20" fmla="*/ 1778530 h 3217160"/>
              <a:gd name="connsiteX0" fmla="*/ 12634 w 3531434"/>
              <a:gd name="connsiteY0" fmla="*/ 1778530 h 3217160"/>
              <a:gd name="connsiteX1" fmla="*/ 1536635 w 3531434"/>
              <a:gd name="connsiteY1" fmla="*/ 1029231 h 3217160"/>
              <a:gd name="connsiteX2" fmla="*/ 1079435 w 3531434"/>
              <a:gd name="connsiteY2" fmla="*/ 114830 h 3217160"/>
              <a:gd name="connsiteX3" fmla="*/ 1841435 w 3531434"/>
              <a:gd name="connsiteY3" fmla="*/ 813331 h 3217160"/>
              <a:gd name="connsiteX4" fmla="*/ 1985897 w 3531434"/>
              <a:gd name="connsiteY4" fmla="*/ 191030 h 3217160"/>
              <a:gd name="connsiteX5" fmla="*/ 2247835 w 3531434"/>
              <a:gd name="connsiteY5" fmla="*/ 826030 h 3217160"/>
              <a:gd name="connsiteX6" fmla="*/ 3111434 w 3531434"/>
              <a:gd name="connsiteY6" fmla="*/ 114830 h 3217160"/>
              <a:gd name="connsiteX7" fmla="*/ 2619309 w 3531434"/>
              <a:gd name="connsiteY7" fmla="*/ 1141942 h 3217160"/>
              <a:gd name="connsiteX8" fmla="*/ 3070161 w 3531434"/>
              <a:gd name="connsiteY8" fmla="*/ 1205443 h 3217160"/>
              <a:gd name="connsiteX9" fmla="*/ 2832036 w 3531434"/>
              <a:gd name="connsiteY9" fmla="*/ 1608668 h 3217160"/>
              <a:gd name="connsiteX10" fmla="*/ 3346386 w 3531434"/>
              <a:gd name="connsiteY10" fmla="*/ 1684868 h 3217160"/>
              <a:gd name="connsiteX11" fmla="*/ 3527362 w 3531434"/>
              <a:gd name="connsiteY11" fmla="*/ 1965855 h 3217160"/>
              <a:gd name="connsiteX12" fmla="*/ 3379722 w 3531434"/>
              <a:gd name="connsiteY12" fmla="*/ 2150005 h 3217160"/>
              <a:gd name="connsiteX13" fmla="*/ 2727263 w 3531434"/>
              <a:gd name="connsiteY13" fmla="*/ 2075393 h 3217160"/>
              <a:gd name="connsiteX14" fmla="*/ 3479738 w 3531434"/>
              <a:gd name="connsiteY14" fmla="*/ 3013605 h 3217160"/>
              <a:gd name="connsiteX15" fmla="*/ 2508188 w 3531434"/>
              <a:gd name="connsiteY15" fmla="*/ 2375429 h 3217160"/>
              <a:gd name="connsiteX16" fmla="*/ 2365313 w 3531434"/>
              <a:gd name="connsiteY16" fmla="*/ 2708804 h 3217160"/>
              <a:gd name="connsiteX17" fmla="*/ 1750947 w 3531434"/>
              <a:gd name="connsiteY17" fmla="*/ 2918355 h 3217160"/>
              <a:gd name="connsiteX18" fmla="*/ 1631888 w 3531434"/>
              <a:gd name="connsiteY18" fmla="*/ 2432579 h 3217160"/>
              <a:gd name="connsiteX19" fmla="*/ 860363 w 3531434"/>
              <a:gd name="connsiteY19" fmla="*/ 2842154 h 3217160"/>
              <a:gd name="connsiteX20" fmla="*/ 12634 w 3531434"/>
              <a:gd name="connsiteY20" fmla="*/ 1778530 h 3217160"/>
              <a:gd name="connsiteX0" fmla="*/ 12634 w 3531434"/>
              <a:gd name="connsiteY0" fmla="*/ 1778530 h 3217160"/>
              <a:gd name="connsiteX1" fmla="*/ 1536635 w 3531434"/>
              <a:gd name="connsiteY1" fmla="*/ 1029231 h 3217160"/>
              <a:gd name="connsiteX2" fmla="*/ 1079435 w 3531434"/>
              <a:gd name="connsiteY2" fmla="*/ 114830 h 3217160"/>
              <a:gd name="connsiteX3" fmla="*/ 1841435 w 3531434"/>
              <a:gd name="connsiteY3" fmla="*/ 813331 h 3217160"/>
              <a:gd name="connsiteX4" fmla="*/ 1985897 w 3531434"/>
              <a:gd name="connsiteY4" fmla="*/ 191030 h 3217160"/>
              <a:gd name="connsiteX5" fmla="*/ 2247835 w 3531434"/>
              <a:gd name="connsiteY5" fmla="*/ 826030 h 3217160"/>
              <a:gd name="connsiteX6" fmla="*/ 3111434 w 3531434"/>
              <a:gd name="connsiteY6" fmla="*/ 114830 h 3217160"/>
              <a:gd name="connsiteX7" fmla="*/ 2619309 w 3531434"/>
              <a:gd name="connsiteY7" fmla="*/ 1141942 h 3217160"/>
              <a:gd name="connsiteX8" fmla="*/ 3070161 w 3531434"/>
              <a:gd name="connsiteY8" fmla="*/ 1205443 h 3217160"/>
              <a:gd name="connsiteX9" fmla="*/ 2832036 w 3531434"/>
              <a:gd name="connsiteY9" fmla="*/ 1608668 h 3217160"/>
              <a:gd name="connsiteX10" fmla="*/ 3346386 w 3531434"/>
              <a:gd name="connsiteY10" fmla="*/ 1684868 h 3217160"/>
              <a:gd name="connsiteX11" fmla="*/ 3527362 w 3531434"/>
              <a:gd name="connsiteY11" fmla="*/ 1965855 h 3217160"/>
              <a:gd name="connsiteX12" fmla="*/ 3379722 w 3531434"/>
              <a:gd name="connsiteY12" fmla="*/ 2150005 h 3217160"/>
              <a:gd name="connsiteX13" fmla="*/ 2727263 w 3531434"/>
              <a:gd name="connsiteY13" fmla="*/ 2075393 h 3217160"/>
              <a:gd name="connsiteX14" fmla="*/ 3479738 w 3531434"/>
              <a:gd name="connsiteY14" fmla="*/ 3013605 h 3217160"/>
              <a:gd name="connsiteX15" fmla="*/ 2508188 w 3531434"/>
              <a:gd name="connsiteY15" fmla="*/ 2375429 h 3217160"/>
              <a:gd name="connsiteX16" fmla="*/ 2365313 w 3531434"/>
              <a:gd name="connsiteY16" fmla="*/ 2708804 h 3217160"/>
              <a:gd name="connsiteX17" fmla="*/ 1750947 w 3531434"/>
              <a:gd name="connsiteY17" fmla="*/ 2918355 h 3217160"/>
              <a:gd name="connsiteX18" fmla="*/ 1631888 w 3531434"/>
              <a:gd name="connsiteY18" fmla="*/ 2432579 h 3217160"/>
              <a:gd name="connsiteX19" fmla="*/ 860363 w 3531434"/>
              <a:gd name="connsiteY19" fmla="*/ 2842154 h 3217160"/>
              <a:gd name="connsiteX20" fmla="*/ 12634 w 3531434"/>
              <a:gd name="connsiteY20" fmla="*/ 1778530 h 3217160"/>
              <a:gd name="connsiteX0" fmla="*/ 12634 w 3531434"/>
              <a:gd name="connsiteY0" fmla="*/ 1778530 h 3217160"/>
              <a:gd name="connsiteX1" fmla="*/ 1536635 w 3531434"/>
              <a:gd name="connsiteY1" fmla="*/ 1029231 h 3217160"/>
              <a:gd name="connsiteX2" fmla="*/ 1079435 w 3531434"/>
              <a:gd name="connsiteY2" fmla="*/ 114830 h 3217160"/>
              <a:gd name="connsiteX3" fmla="*/ 1841435 w 3531434"/>
              <a:gd name="connsiteY3" fmla="*/ 813331 h 3217160"/>
              <a:gd name="connsiteX4" fmla="*/ 1985897 w 3531434"/>
              <a:gd name="connsiteY4" fmla="*/ 191030 h 3217160"/>
              <a:gd name="connsiteX5" fmla="*/ 2247835 w 3531434"/>
              <a:gd name="connsiteY5" fmla="*/ 826030 h 3217160"/>
              <a:gd name="connsiteX6" fmla="*/ 3111434 w 3531434"/>
              <a:gd name="connsiteY6" fmla="*/ 114830 h 3217160"/>
              <a:gd name="connsiteX7" fmla="*/ 2619309 w 3531434"/>
              <a:gd name="connsiteY7" fmla="*/ 1141942 h 3217160"/>
              <a:gd name="connsiteX8" fmla="*/ 3070161 w 3531434"/>
              <a:gd name="connsiteY8" fmla="*/ 1205443 h 3217160"/>
              <a:gd name="connsiteX9" fmla="*/ 2832036 w 3531434"/>
              <a:gd name="connsiteY9" fmla="*/ 1608668 h 3217160"/>
              <a:gd name="connsiteX10" fmla="*/ 3346386 w 3531434"/>
              <a:gd name="connsiteY10" fmla="*/ 1684868 h 3217160"/>
              <a:gd name="connsiteX11" fmla="*/ 3527362 w 3531434"/>
              <a:gd name="connsiteY11" fmla="*/ 1965855 h 3217160"/>
              <a:gd name="connsiteX12" fmla="*/ 3379722 w 3531434"/>
              <a:gd name="connsiteY12" fmla="*/ 2150005 h 3217160"/>
              <a:gd name="connsiteX13" fmla="*/ 2727263 w 3531434"/>
              <a:gd name="connsiteY13" fmla="*/ 2075393 h 3217160"/>
              <a:gd name="connsiteX14" fmla="*/ 3479738 w 3531434"/>
              <a:gd name="connsiteY14" fmla="*/ 3013605 h 3217160"/>
              <a:gd name="connsiteX15" fmla="*/ 2508188 w 3531434"/>
              <a:gd name="connsiteY15" fmla="*/ 2375429 h 3217160"/>
              <a:gd name="connsiteX16" fmla="*/ 2365313 w 3531434"/>
              <a:gd name="connsiteY16" fmla="*/ 2708804 h 3217160"/>
              <a:gd name="connsiteX17" fmla="*/ 1750947 w 3531434"/>
              <a:gd name="connsiteY17" fmla="*/ 2918355 h 3217160"/>
              <a:gd name="connsiteX18" fmla="*/ 1631888 w 3531434"/>
              <a:gd name="connsiteY18" fmla="*/ 2432579 h 3217160"/>
              <a:gd name="connsiteX19" fmla="*/ 860363 w 3531434"/>
              <a:gd name="connsiteY19" fmla="*/ 2842154 h 3217160"/>
              <a:gd name="connsiteX20" fmla="*/ 12634 w 3531434"/>
              <a:gd name="connsiteY20" fmla="*/ 1778530 h 3217160"/>
              <a:gd name="connsiteX0" fmla="*/ 743 w 3519543"/>
              <a:gd name="connsiteY0" fmla="*/ 1778530 h 3217160"/>
              <a:gd name="connsiteX1" fmla="*/ 1524744 w 3519543"/>
              <a:gd name="connsiteY1" fmla="*/ 1029231 h 3217160"/>
              <a:gd name="connsiteX2" fmla="*/ 1067544 w 3519543"/>
              <a:gd name="connsiteY2" fmla="*/ 114830 h 3217160"/>
              <a:gd name="connsiteX3" fmla="*/ 1829544 w 3519543"/>
              <a:gd name="connsiteY3" fmla="*/ 813331 h 3217160"/>
              <a:gd name="connsiteX4" fmla="*/ 1974006 w 3519543"/>
              <a:gd name="connsiteY4" fmla="*/ 191030 h 3217160"/>
              <a:gd name="connsiteX5" fmla="*/ 2235944 w 3519543"/>
              <a:gd name="connsiteY5" fmla="*/ 826030 h 3217160"/>
              <a:gd name="connsiteX6" fmla="*/ 3099543 w 3519543"/>
              <a:gd name="connsiteY6" fmla="*/ 114830 h 3217160"/>
              <a:gd name="connsiteX7" fmla="*/ 2607418 w 3519543"/>
              <a:gd name="connsiteY7" fmla="*/ 1141942 h 3217160"/>
              <a:gd name="connsiteX8" fmla="*/ 3058270 w 3519543"/>
              <a:gd name="connsiteY8" fmla="*/ 1205443 h 3217160"/>
              <a:gd name="connsiteX9" fmla="*/ 2820145 w 3519543"/>
              <a:gd name="connsiteY9" fmla="*/ 1608668 h 3217160"/>
              <a:gd name="connsiteX10" fmla="*/ 3334495 w 3519543"/>
              <a:gd name="connsiteY10" fmla="*/ 1684868 h 3217160"/>
              <a:gd name="connsiteX11" fmla="*/ 3515471 w 3519543"/>
              <a:gd name="connsiteY11" fmla="*/ 1965855 h 3217160"/>
              <a:gd name="connsiteX12" fmla="*/ 3367831 w 3519543"/>
              <a:gd name="connsiteY12" fmla="*/ 2150005 h 3217160"/>
              <a:gd name="connsiteX13" fmla="*/ 2715372 w 3519543"/>
              <a:gd name="connsiteY13" fmla="*/ 2075393 h 3217160"/>
              <a:gd name="connsiteX14" fmla="*/ 3467847 w 3519543"/>
              <a:gd name="connsiteY14" fmla="*/ 3013605 h 3217160"/>
              <a:gd name="connsiteX15" fmla="*/ 2496297 w 3519543"/>
              <a:gd name="connsiteY15" fmla="*/ 2375429 h 3217160"/>
              <a:gd name="connsiteX16" fmla="*/ 2353422 w 3519543"/>
              <a:gd name="connsiteY16" fmla="*/ 2708804 h 3217160"/>
              <a:gd name="connsiteX17" fmla="*/ 1739056 w 3519543"/>
              <a:gd name="connsiteY17" fmla="*/ 2918355 h 3217160"/>
              <a:gd name="connsiteX18" fmla="*/ 1619997 w 3519543"/>
              <a:gd name="connsiteY18" fmla="*/ 2432579 h 3217160"/>
              <a:gd name="connsiteX19" fmla="*/ 848472 w 3519543"/>
              <a:gd name="connsiteY19" fmla="*/ 2842154 h 3217160"/>
              <a:gd name="connsiteX20" fmla="*/ 1315197 w 3519543"/>
              <a:gd name="connsiteY20" fmla="*/ 2051579 h 3217160"/>
              <a:gd name="connsiteX21" fmla="*/ 743 w 3519543"/>
              <a:gd name="connsiteY21" fmla="*/ 1778530 h 3217160"/>
              <a:gd name="connsiteX0" fmla="*/ 743 w 3519543"/>
              <a:gd name="connsiteY0" fmla="*/ 1778530 h 3217160"/>
              <a:gd name="connsiteX1" fmla="*/ 1524744 w 3519543"/>
              <a:gd name="connsiteY1" fmla="*/ 1029231 h 3217160"/>
              <a:gd name="connsiteX2" fmla="*/ 1067544 w 3519543"/>
              <a:gd name="connsiteY2" fmla="*/ 114830 h 3217160"/>
              <a:gd name="connsiteX3" fmla="*/ 1829544 w 3519543"/>
              <a:gd name="connsiteY3" fmla="*/ 813331 h 3217160"/>
              <a:gd name="connsiteX4" fmla="*/ 1974006 w 3519543"/>
              <a:gd name="connsiteY4" fmla="*/ 191030 h 3217160"/>
              <a:gd name="connsiteX5" fmla="*/ 2235944 w 3519543"/>
              <a:gd name="connsiteY5" fmla="*/ 826030 h 3217160"/>
              <a:gd name="connsiteX6" fmla="*/ 3099543 w 3519543"/>
              <a:gd name="connsiteY6" fmla="*/ 114830 h 3217160"/>
              <a:gd name="connsiteX7" fmla="*/ 2607418 w 3519543"/>
              <a:gd name="connsiteY7" fmla="*/ 1141942 h 3217160"/>
              <a:gd name="connsiteX8" fmla="*/ 3058270 w 3519543"/>
              <a:gd name="connsiteY8" fmla="*/ 1205443 h 3217160"/>
              <a:gd name="connsiteX9" fmla="*/ 2820145 w 3519543"/>
              <a:gd name="connsiteY9" fmla="*/ 1608668 h 3217160"/>
              <a:gd name="connsiteX10" fmla="*/ 3334495 w 3519543"/>
              <a:gd name="connsiteY10" fmla="*/ 1684868 h 3217160"/>
              <a:gd name="connsiteX11" fmla="*/ 3515471 w 3519543"/>
              <a:gd name="connsiteY11" fmla="*/ 1965855 h 3217160"/>
              <a:gd name="connsiteX12" fmla="*/ 3367831 w 3519543"/>
              <a:gd name="connsiteY12" fmla="*/ 2150005 h 3217160"/>
              <a:gd name="connsiteX13" fmla="*/ 2715372 w 3519543"/>
              <a:gd name="connsiteY13" fmla="*/ 2075393 h 3217160"/>
              <a:gd name="connsiteX14" fmla="*/ 3467847 w 3519543"/>
              <a:gd name="connsiteY14" fmla="*/ 3013605 h 3217160"/>
              <a:gd name="connsiteX15" fmla="*/ 2496297 w 3519543"/>
              <a:gd name="connsiteY15" fmla="*/ 2375429 h 3217160"/>
              <a:gd name="connsiteX16" fmla="*/ 2353422 w 3519543"/>
              <a:gd name="connsiteY16" fmla="*/ 2708804 h 3217160"/>
              <a:gd name="connsiteX17" fmla="*/ 1739056 w 3519543"/>
              <a:gd name="connsiteY17" fmla="*/ 2918355 h 3217160"/>
              <a:gd name="connsiteX18" fmla="*/ 1619997 w 3519543"/>
              <a:gd name="connsiteY18" fmla="*/ 2432579 h 3217160"/>
              <a:gd name="connsiteX19" fmla="*/ 848472 w 3519543"/>
              <a:gd name="connsiteY19" fmla="*/ 2842154 h 3217160"/>
              <a:gd name="connsiteX20" fmla="*/ 1315197 w 3519543"/>
              <a:gd name="connsiteY20" fmla="*/ 2051579 h 3217160"/>
              <a:gd name="connsiteX21" fmla="*/ 743 w 3519543"/>
              <a:gd name="connsiteY21" fmla="*/ 1778530 h 3217160"/>
              <a:gd name="connsiteX0" fmla="*/ 743 w 3519543"/>
              <a:gd name="connsiteY0" fmla="*/ 1778530 h 3217160"/>
              <a:gd name="connsiteX1" fmla="*/ 1524744 w 3519543"/>
              <a:gd name="connsiteY1" fmla="*/ 1029231 h 3217160"/>
              <a:gd name="connsiteX2" fmla="*/ 1067544 w 3519543"/>
              <a:gd name="connsiteY2" fmla="*/ 114830 h 3217160"/>
              <a:gd name="connsiteX3" fmla="*/ 1829544 w 3519543"/>
              <a:gd name="connsiteY3" fmla="*/ 813331 h 3217160"/>
              <a:gd name="connsiteX4" fmla="*/ 1974006 w 3519543"/>
              <a:gd name="connsiteY4" fmla="*/ 191030 h 3217160"/>
              <a:gd name="connsiteX5" fmla="*/ 2235944 w 3519543"/>
              <a:gd name="connsiteY5" fmla="*/ 826030 h 3217160"/>
              <a:gd name="connsiteX6" fmla="*/ 3099543 w 3519543"/>
              <a:gd name="connsiteY6" fmla="*/ 114830 h 3217160"/>
              <a:gd name="connsiteX7" fmla="*/ 2607418 w 3519543"/>
              <a:gd name="connsiteY7" fmla="*/ 1141942 h 3217160"/>
              <a:gd name="connsiteX8" fmla="*/ 3058270 w 3519543"/>
              <a:gd name="connsiteY8" fmla="*/ 1205443 h 3217160"/>
              <a:gd name="connsiteX9" fmla="*/ 2820145 w 3519543"/>
              <a:gd name="connsiteY9" fmla="*/ 1608668 h 3217160"/>
              <a:gd name="connsiteX10" fmla="*/ 3334495 w 3519543"/>
              <a:gd name="connsiteY10" fmla="*/ 1684868 h 3217160"/>
              <a:gd name="connsiteX11" fmla="*/ 3515471 w 3519543"/>
              <a:gd name="connsiteY11" fmla="*/ 1965855 h 3217160"/>
              <a:gd name="connsiteX12" fmla="*/ 3367831 w 3519543"/>
              <a:gd name="connsiteY12" fmla="*/ 2150005 h 3217160"/>
              <a:gd name="connsiteX13" fmla="*/ 2715372 w 3519543"/>
              <a:gd name="connsiteY13" fmla="*/ 2075393 h 3217160"/>
              <a:gd name="connsiteX14" fmla="*/ 3467847 w 3519543"/>
              <a:gd name="connsiteY14" fmla="*/ 3013605 h 3217160"/>
              <a:gd name="connsiteX15" fmla="*/ 2496297 w 3519543"/>
              <a:gd name="connsiteY15" fmla="*/ 2375429 h 3217160"/>
              <a:gd name="connsiteX16" fmla="*/ 2353422 w 3519543"/>
              <a:gd name="connsiteY16" fmla="*/ 2708804 h 3217160"/>
              <a:gd name="connsiteX17" fmla="*/ 1739056 w 3519543"/>
              <a:gd name="connsiteY17" fmla="*/ 2918355 h 3217160"/>
              <a:gd name="connsiteX18" fmla="*/ 1619997 w 3519543"/>
              <a:gd name="connsiteY18" fmla="*/ 2432579 h 3217160"/>
              <a:gd name="connsiteX19" fmla="*/ 848472 w 3519543"/>
              <a:gd name="connsiteY19" fmla="*/ 2842154 h 3217160"/>
              <a:gd name="connsiteX20" fmla="*/ 1315197 w 3519543"/>
              <a:gd name="connsiteY20" fmla="*/ 2051579 h 3217160"/>
              <a:gd name="connsiteX21" fmla="*/ 743 w 3519543"/>
              <a:gd name="connsiteY21" fmla="*/ 1778530 h 3217160"/>
              <a:gd name="connsiteX0" fmla="*/ 743 w 3519543"/>
              <a:gd name="connsiteY0" fmla="*/ 1778530 h 3217160"/>
              <a:gd name="connsiteX1" fmla="*/ 1524744 w 3519543"/>
              <a:gd name="connsiteY1" fmla="*/ 1029231 h 3217160"/>
              <a:gd name="connsiteX2" fmla="*/ 1067544 w 3519543"/>
              <a:gd name="connsiteY2" fmla="*/ 114830 h 3217160"/>
              <a:gd name="connsiteX3" fmla="*/ 1829544 w 3519543"/>
              <a:gd name="connsiteY3" fmla="*/ 813331 h 3217160"/>
              <a:gd name="connsiteX4" fmla="*/ 1974006 w 3519543"/>
              <a:gd name="connsiteY4" fmla="*/ 191030 h 3217160"/>
              <a:gd name="connsiteX5" fmla="*/ 2235944 w 3519543"/>
              <a:gd name="connsiteY5" fmla="*/ 826030 h 3217160"/>
              <a:gd name="connsiteX6" fmla="*/ 3099543 w 3519543"/>
              <a:gd name="connsiteY6" fmla="*/ 114830 h 3217160"/>
              <a:gd name="connsiteX7" fmla="*/ 2607418 w 3519543"/>
              <a:gd name="connsiteY7" fmla="*/ 1141942 h 3217160"/>
              <a:gd name="connsiteX8" fmla="*/ 3058270 w 3519543"/>
              <a:gd name="connsiteY8" fmla="*/ 1205443 h 3217160"/>
              <a:gd name="connsiteX9" fmla="*/ 2820145 w 3519543"/>
              <a:gd name="connsiteY9" fmla="*/ 1608668 h 3217160"/>
              <a:gd name="connsiteX10" fmla="*/ 3334495 w 3519543"/>
              <a:gd name="connsiteY10" fmla="*/ 1684868 h 3217160"/>
              <a:gd name="connsiteX11" fmla="*/ 3515471 w 3519543"/>
              <a:gd name="connsiteY11" fmla="*/ 1965855 h 3217160"/>
              <a:gd name="connsiteX12" fmla="*/ 3367831 w 3519543"/>
              <a:gd name="connsiteY12" fmla="*/ 2150005 h 3217160"/>
              <a:gd name="connsiteX13" fmla="*/ 2715372 w 3519543"/>
              <a:gd name="connsiteY13" fmla="*/ 2075393 h 3217160"/>
              <a:gd name="connsiteX14" fmla="*/ 3467847 w 3519543"/>
              <a:gd name="connsiteY14" fmla="*/ 3013605 h 3217160"/>
              <a:gd name="connsiteX15" fmla="*/ 2496297 w 3519543"/>
              <a:gd name="connsiteY15" fmla="*/ 2375429 h 3217160"/>
              <a:gd name="connsiteX16" fmla="*/ 2353422 w 3519543"/>
              <a:gd name="connsiteY16" fmla="*/ 2708804 h 3217160"/>
              <a:gd name="connsiteX17" fmla="*/ 1739056 w 3519543"/>
              <a:gd name="connsiteY17" fmla="*/ 2918355 h 3217160"/>
              <a:gd name="connsiteX18" fmla="*/ 1619997 w 3519543"/>
              <a:gd name="connsiteY18" fmla="*/ 2432579 h 3217160"/>
              <a:gd name="connsiteX19" fmla="*/ 848472 w 3519543"/>
              <a:gd name="connsiteY19" fmla="*/ 2842154 h 3217160"/>
              <a:gd name="connsiteX20" fmla="*/ 1315197 w 3519543"/>
              <a:gd name="connsiteY20" fmla="*/ 2051579 h 3217160"/>
              <a:gd name="connsiteX21" fmla="*/ 743 w 3519543"/>
              <a:gd name="connsiteY21" fmla="*/ 1778530 h 3217160"/>
              <a:gd name="connsiteX0" fmla="*/ 918 w 3519718"/>
              <a:gd name="connsiteY0" fmla="*/ 1778530 h 3217160"/>
              <a:gd name="connsiteX1" fmla="*/ 1524919 w 3519718"/>
              <a:gd name="connsiteY1" fmla="*/ 1029231 h 3217160"/>
              <a:gd name="connsiteX2" fmla="*/ 1067719 w 3519718"/>
              <a:gd name="connsiteY2" fmla="*/ 114830 h 3217160"/>
              <a:gd name="connsiteX3" fmla="*/ 1829719 w 3519718"/>
              <a:gd name="connsiteY3" fmla="*/ 813331 h 3217160"/>
              <a:gd name="connsiteX4" fmla="*/ 1974181 w 3519718"/>
              <a:gd name="connsiteY4" fmla="*/ 191030 h 3217160"/>
              <a:gd name="connsiteX5" fmla="*/ 2236119 w 3519718"/>
              <a:gd name="connsiteY5" fmla="*/ 826030 h 3217160"/>
              <a:gd name="connsiteX6" fmla="*/ 3099718 w 3519718"/>
              <a:gd name="connsiteY6" fmla="*/ 114830 h 3217160"/>
              <a:gd name="connsiteX7" fmla="*/ 2607593 w 3519718"/>
              <a:gd name="connsiteY7" fmla="*/ 1141942 h 3217160"/>
              <a:gd name="connsiteX8" fmla="*/ 3058445 w 3519718"/>
              <a:gd name="connsiteY8" fmla="*/ 1205443 h 3217160"/>
              <a:gd name="connsiteX9" fmla="*/ 2820320 w 3519718"/>
              <a:gd name="connsiteY9" fmla="*/ 1608668 h 3217160"/>
              <a:gd name="connsiteX10" fmla="*/ 3334670 w 3519718"/>
              <a:gd name="connsiteY10" fmla="*/ 1684868 h 3217160"/>
              <a:gd name="connsiteX11" fmla="*/ 3515646 w 3519718"/>
              <a:gd name="connsiteY11" fmla="*/ 1965855 h 3217160"/>
              <a:gd name="connsiteX12" fmla="*/ 3368006 w 3519718"/>
              <a:gd name="connsiteY12" fmla="*/ 2150005 h 3217160"/>
              <a:gd name="connsiteX13" fmla="*/ 2715547 w 3519718"/>
              <a:gd name="connsiteY13" fmla="*/ 2075393 h 3217160"/>
              <a:gd name="connsiteX14" fmla="*/ 3468022 w 3519718"/>
              <a:gd name="connsiteY14" fmla="*/ 3013605 h 3217160"/>
              <a:gd name="connsiteX15" fmla="*/ 2496472 w 3519718"/>
              <a:gd name="connsiteY15" fmla="*/ 2375429 h 3217160"/>
              <a:gd name="connsiteX16" fmla="*/ 2353597 w 3519718"/>
              <a:gd name="connsiteY16" fmla="*/ 2708804 h 3217160"/>
              <a:gd name="connsiteX17" fmla="*/ 1739231 w 3519718"/>
              <a:gd name="connsiteY17" fmla="*/ 2918355 h 3217160"/>
              <a:gd name="connsiteX18" fmla="*/ 1620172 w 3519718"/>
              <a:gd name="connsiteY18" fmla="*/ 2432579 h 3217160"/>
              <a:gd name="connsiteX19" fmla="*/ 848647 w 3519718"/>
              <a:gd name="connsiteY19" fmla="*/ 2842154 h 3217160"/>
              <a:gd name="connsiteX20" fmla="*/ 1315372 w 3519718"/>
              <a:gd name="connsiteY20" fmla="*/ 2051579 h 3217160"/>
              <a:gd name="connsiteX21" fmla="*/ 918 w 3519718"/>
              <a:gd name="connsiteY21" fmla="*/ 1778530 h 3217160"/>
              <a:gd name="connsiteX0" fmla="*/ 1049 w 3396024"/>
              <a:gd name="connsiteY0" fmla="*/ 1368955 h 3217160"/>
              <a:gd name="connsiteX1" fmla="*/ 1401225 w 3396024"/>
              <a:gd name="connsiteY1" fmla="*/ 1029231 h 3217160"/>
              <a:gd name="connsiteX2" fmla="*/ 944025 w 3396024"/>
              <a:gd name="connsiteY2" fmla="*/ 114830 h 3217160"/>
              <a:gd name="connsiteX3" fmla="*/ 1706025 w 3396024"/>
              <a:gd name="connsiteY3" fmla="*/ 813331 h 3217160"/>
              <a:gd name="connsiteX4" fmla="*/ 1850487 w 3396024"/>
              <a:gd name="connsiteY4" fmla="*/ 191030 h 3217160"/>
              <a:gd name="connsiteX5" fmla="*/ 2112425 w 3396024"/>
              <a:gd name="connsiteY5" fmla="*/ 826030 h 3217160"/>
              <a:gd name="connsiteX6" fmla="*/ 2976024 w 3396024"/>
              <a:gd name="connsiteY6" fmla="*/ 114830 h 3217160"/>
              <a:gd name="connsiteX7" fmla="*/ 2483899 w 3396024"/>
              <a:gd name="connsiteY7" fmla="*/ 1141942 h 3217160"/>
              <a:gd name="connsiteX8" fmla="*/ 2934751 w 3396024"/>
              <a:gd name="connsiteY8" fmla="*/ 1205443 h 3217160"/>
              <a:gd name="connsiteX9" fmla="*/ 2696626 w 3396024"/>
              <a:gd name="connsiteY9" fmla="*/ 1608668 h 3217160"/>
              <a:gd name="connsiteX10" fmla="*/ 3210976 w 3396024"/>
              <a:gd name="connsiteY10" fmla="*/ 1684868 h 3217160"/>
              <a:gd name="connsiteX11" fmla="*/ 3391952 w 3396024"/>
              <a:gd name="connsiteY11" fmla="*/ 1965855 h 3217160"/>
              <a:gd name="connsiteX12" fmla="*/ 3244312 w 3396024"/>
              <a:gd name="connsiteY12" fmla="*/ 2150005 h 3217160"/>
              <a:gd name="connsiteX13" fmla="*/ 2591853 w 3396024"/>
              <a:gd name="connsiteY13" fmla="*/ 2075393 h 3217160"/>
              <a:gd name="connsiteX14" fmla="*/ 3344328 w 3396024"/>
              <a:gd name="connsiteY14" fmla="*/ 3013605 h 3217160"/>
              <a:gd name="connsiteX15" fmla="*/ 2372778 w 3396024"/>
              <a:gd name="connsiteY15" fmla="*/ 2375429 h 3217160"/>
              <a:gd name="connsiteX16" fmla="*/ 2229903 w 3396024"/>
              <a:gd name="connsiteY16" fmla="*/ 2708804 h 3217160"/>
              <a:gd name="connsiteX17" fmla="*/ 1615537 w 3396024"/>
              <a:gd name="connsiteY17" fmla="*/ 2918355 h 3217160"/>
              <a:gd name="connsiteX18" fmla="*/ 1496478 w 3396024"/>
              <a:gd name="connsiteY18" fmla="*/ 2432579 h 3217160"/>
              <a:gd name="connsiteX19" fmla="*/ 724953 w 3396024"/>
              <a:gd name="connsiteY19" fmla="*/ 2842154 h 3217160"/>
              <a:gd name="connsiteX20" fmla="*/ 1191678 w 3396024"/>
              <a:gd name="connsiteY20" fmla="*/ 2051579 h 3217160"/>
              <a:gd name="connsiteX21" fmla="*/ 1049 w 3396024"/>
              <a:gd name="connsiteY21" fmla="*/ 1368955 h 3217160"/>
              <a:gd name="connsiteX0" fmla="*/ 25225 w 3420200"/>
              <a:gd name="connsiteY0" fmla="*/ 1368955 h 3217160"/>
              <a:gd name="connsiteX1" fmla="*/ 1425401 w 3420200"/>
              <a:gd name="connsiteY1" fmla="*/ 1029231 h 3217160"/>
              <a:gd name="connsiteX2" fmla="*/ 968201 w 3420200"/>
              <a:gd name="connsiteY2" fmla="*/ 114830 h 3217160"/>
              <a:gd name="connsiteX3" fmla="*/ 1730201 w 3420200"/>
              <a:gd name="connsiteY3" fmla="*/ 813331 h 3217160"/>
              <a:gd name="connsiteX4" fmla="*/ 1874663 w 3420200"/>
              <a:gd name="connsiteY4" fmla="*/ 191030 h 3217160"/>
              <a:gd name="connsiteX5" fmla="*/ 2136601 w 3420200"/>
              <a:gd name="connsiteY5" fmla="*/ 826030 h 3217160"/>
              <a:gd name="connsiteX6" fmla="*/ 3000200 w 3420200"/>
              <a:gd name="connsiteY6" fmla="*/ 114830 h 3217160"/>
              <a:gd name="connsiteX7" fmla="*/ 2508075 w 3420200"/>
              <a:gd name="connsiteY7" fmla="*/ 1141942 h 3217160"/>
              <a:gd name="connsiteX8" fmla="*/ 2958927 w 3420200"/>
              <a:gd name="connsiteY8" fmla="*/ 1205443 h 3217160"/>
              <a:gd name="connsiteX9" fmla="*/ 2720802 w 3420200"/>
              <a:gd name="connsiteY9" fmla="*/ 1608668 h 3217160"/>
              <a:gd name="connsiteX10" fmla="*/ 3235152 w 3420200"/>
              <a:gd name="connsiteY10" fmla="*/ 1684868 h 3217160"/>
              <a:gd name="connsiteX11" fmla="*/ 3416128 w 3420200"/>
              <a:gd name="connsiteY11" fmla="*/ 1965855 h 3217160"/>
              <a:gd name="connsiteX12" fmla="*/ 3268488 w 3420200"/>
              <a:gd name="connsiteY12" fmla="*/ 2150005 h 3217160"/>
              <a:gd name="connsiteX13" fmla="*/ 2616029 w 3420200"/>
              <a:gd name="connsiteY13" fmla="*/ 2075393 h 3217160"/>
              <a:gd name="connsiteX14" fmla="*/ 3368504 w 3420200"/>
              <a:gd name="connsiteY14" fmla="*/ 3013605 h 3217160"/>
              <a:gd name="connsiteX15" fmla="*/ 2396954 w 3420200"/>
              <a:gd name="connsiteY15" fmla="*/ 2375429 h 3217160"/>
              <a:gd name="connsiteX16" fmla="*/ 2254079 w 3420200"/>
              <a:gd name="connsiteY16" fmla="*/ 2708804 h 3217160"/>
              <a:gd name="connsiteX17" fmla="*/ 1639713 w 3420200"/>
              <a:gd name="connsiteY17" fmla="*/ 2918355 h 3217160"/>
              <a:gd name="connsiteX18" fmla="*/ 1520654 w 3420200"/>
              <a:gd name="connsiteY18" fmla="*/ 2432579 h 3217160"/>
              <a:gd name="connsiteX19" fmla="*/ 749129 w 3420200"/>
              <a:gd name="connsiteY19" fmla="*/ 2842154 h 3217160"/>
              <a:gd name="connsiteX20" fmla="*/ 1215854 w 3420200"/>
              <a:gd name="connsiteY20" fmla="*/ 2051579 h 3217160"/>
              <a:gd name="connsiteX21" fmla="*/ 25225 w 3420200"/>
              <a:gd name="connsiteY21" fmla="*/ 1368955 h 3217160"/>
              <a:gd name="connsiteX0" fmla="*/ 4277 w 3399252"/>
              <a:gd name="connsiteY0" fmla="*/ 1368955 h 3217160"/>
              <a:gd name="connsiteX1" fmla="*/ 1404453 w 3399252"/>
              <a:gd name="connsiteY1" fmla="*/ 1029231 h 3217160"/>
              <a:gd name="connsiteX2" fmla="*/ 947253 w 3399252"/>
              <a:gd name="connsiteY2" fmla="*/ 114830 h 3217160"/>
              <a:gd name="connsiteX3" fmla="*/ 1709253 w 3399252"/>
              <a:gd name="connsiteY3" fmla="*/ 813331 h 3217160"/>
              <a:gd name="connsiteX4" fmla="*/ 1853715 w 3399252"/>
              <a:gd name="connsiteY4" fmla="*/ 191030 h 3217160"/>
              <a:gd name="connsiteX5" fmla="*/ 2115653 w 3399252"/>
              <a:gd name="connsiteY5" fmla="*/ 826030 h 3217160"/>
              <a:gd name="connsiteX6" fmla="*/ 2979252 w 3399252"/>
              <a:gd name="connsiteY6" fmla="*/ 114830 h 3217160"/>
              <a:gd name="connsiteX7" fmla="*/ 2487127 w 3399252"/>
              <a:gd name="connsiteY7" fmla="*/ 1141942 h 3217160"/>
              <a:gd name="connsiteX8" fmla="*/ 2937979 w 3399252"/>
              <a:gd name="connsiteY8" fmla="*/ 1205443 h 3217160"/>
              <a:gd name="connsiteX9" fmla="*/ 2699854 w 3399252"/>
              <a:gd name="connsiteY9" fmla="*/ 1608668 h 3217160"/>
              <a:gd name="connsiteX10" fmla="*/ 3214204 w 3399252"/>
              <a:gd name="connsiteY10" fmla="*/ 1684868 h 3217160"/>
              <a:gd name="connsiteX11" fmla="*/ 3395180 w 3399252"/>
              <a:gd name="connsiteY11" fmla="*/ 1965855 h 3217160"/>
              <a:gd name="connsiteX12" fmla="*/ 3247540 w 3399252"/>
              <a:gd name="connsiteY12" fmla="*/ 2150005 h 3217160"/>
              <a:gd name="connsiteX13" fmla="*/ 2595081 w 3399252"/>
              <a:gd name="connsiteY13" fmla="*/ 2075393 h 3217160"/>
              <a:gd name="connsiteX14" fmla="*/ 3347556 w 3399252"/>
              <a:gd name="connsiteY14" fmla="*/ 3013605 h 3217160"/>
              <a:gd name="connsiteX15" fmla="*/ 2376006 w 3399252"/>
              <a:gd name="connsiteY15" fmla="*/ 2375429 h 3217160"/>
              <a:gd name="connsiteX16" fmla="*/ 2233131 w 3399252"/>
              <a:gd name="connsiteY16" fmla="*/ 2708804 h 3217160"/>
              <a:gd name="connsiteX17" fmla="*/ 1618765 w 3399252"/>
              <a:gd name="connsiteY17" fmla="*/ 2918355 h 3217160"/>
              <a:gd name="connsiteX18" fmla="*/ 1499706 w 3399252"/>
              <a:gd name="connsiteY18" fmla="*/ 2432579 h 3217160"/>
              <a:gd name="connsiteX19" fmla="*/ 728181 w 3399252"/>
              <a:gd name="connsiteY19" fmla="*/ 2842154 h 3217160"/>
              <a:gd name="connsiteX20" fmla="*/ 1194906 w 3399252"/>
              <a:gd name="connsiteY20" fmla="*/ 2051579 h 3217160"/>
              <a:gd name="connsiteX21" fmla="*/ 975831 w 3399252"/>
              <a:gd name="connsiteY21" fmla="*/ 1708679 h 3217160"/>
              <a:gd name="connsiteX22" fmla="*/ 4277 w 3399252"/>
              <a:gd name="connsiteY22" fmla="*/ 1368955 h 3217160"/>
              <a:gd name="connsiteX0" fmla="*/ 10890 w 3405865"/>
              <a:gd name="connsiteY0" fmla="*/ 1368955 h 3217160"/>
              <a:gd name="connsiteX1" fmla="*/ 1411066 w 3405865"/>
              <a:gd name="connsiteY1" fmla="*/ 1029231 h 3217160"/>
              <a:gd name="connsiteX2" fmla="*/ 953866 w 3405865"/>
              <a:gd name="connsiteY2" fmla="*/ 114830 h 3217160"/>
              <a:gd name="connsiteX3" fmla="*/ 1715866 w 3405865"/>
              <a:gd name="connsiteY3" fmla="*/ 813331 h 3217160"/>
              <a:gd name="connsiteX4" fmla="*/ 1860328 w 3405865"/>
              <a:gd name="connsiteY4" fmla="*/ 191030 h 3217160"/>
              <a:gd name="connsiteX5" fmla="*/ 2122266 w 3405865"/>
              <a:gd name="connsiteY5" fmla="*/ 826030 h 3217160"/>
              <a:gd name="connsiteX6" fmla="*/ 2985865 w 3405865"/>
              <a:gd name="connsiteY6" fmla="*/ 114830 h 3217160"/>
              <a:gd name="connsiteX7" fmla="*/ 2493740 w 3405865"/>
              <a:gd name="connsiteY7" fmla="*/ 1141942 h 3217160"/>
              <a:gd name="connsiteX8" fmla="*/ 2944592 w 3405865"/>
              <a:gd name="connsiteY8" fmla="*/ 1205443 h 3217160"/>
              <a:gd name="connsiteX9" fmla="*/ 2706467 w 3405865"/>
              <a:gd name="connsiteY9" fmla="*/ 1608668 h 3217160"/>
              <a:gd name="connsiteX10" fmla="*/ 3220817 w 3405865"/>
              <a:gd name="connsiteY10" fmla="*/ 1684868 h 3217160"/>
              <a:gd name="connsiteX11" fmla="*/ 3401793 w 3405865"/>
              <a:gd name="connsiteY11" fmla="*/ 1965855 h 3217160"/>
              <a:gd name="connsiteX12" fmla="*/ 3254153 w 3405865"/>
              <a:gd name="connsiteY12" fmla="*/ 2150005 h 3217160"/>
              <a:gd name="connsiteX13" fmla="*/ 2601694 w 3405865"/>
              <a:gd name="connsiteY13" fmla="*/ 2075393 h 3217160"/>
              <a:gd name="connsiteX14" fmla="*/ 3354169 w 3405865"/>
              <a:gd name="connsiteY14" fmla="*/ 3013605 h 3217160"/>
              <a:gd name="connsiteX15" fmla="*/ 2382619 w 3405865"/>
              <a:gd name="connsiteY15" fmla="*/ 2375429 h 3217160"/>
              <a:gd name="connsiteX16" fmla="*/ 2239744 w 3405865"/>
              <a:gd name="connsiteY16" fmla="*/ 2708804 h 3217160"/>
              <a:gd name="connsiteX17" fmla="*/ 1625378 w 3405865"/>
              <a:gd name="connsiteY17" fmla="*/ 2918355 h 3217160"/>
              <a:gd name="connsiteX18" fmla="*/ 1506319 w 3405865"/>
              <a:gd name="connsiteY18" fmla="*/ 2432579 h 3217160"/>
              <a:gd name="connsiteX19" fmla="*/ 734794 w 3405865"/>
              <a:gd name="connsiteY19" fmla="*/ 2842154 h 3217160"/>
              <a:gd name="connsiteX20" fmla="*/ 1201519 w 3405865"/>
              <a:gd name="connsiteY20" fmla="*/ 2051579 h 3217160"/>
              <a:gd name="connsiteX21" fmla="*/ 982444 w 3405865"/>
              <a:gd name="connsiteY21" fmla="*/ 1708679 h 3217160"/>
              <a:gd name="connsiteX22" fmla="*/ 10890 w 3405865"/>
              <a:gd name="connsiteY22" fmla="*/ 1368955 h 3217160"/>
              <a:gd name="connsiteX0" fmla="*/ 10788 w 3405763"/>
              <a:gd name="connsiteY0" fmla="*/ 1368955 h 3217160"/>
              <a:gd name="connsiteX1" fmla="*/ 1410964 w 3405763"/>
              <a:gd name="connsiteY1" fmla="*/ 1029231 h 3217160"/>
              <a:gd name="connsiteX2" fmla="*/ 953764 w 3405763"/>
              <a:gd name="connsiteY2" fmla="*/ 114830 h 3217160"/>
              <a:gd name="connsiteX3" fmla="*/ 1715764 w 3405763"/>
              <a:gd name="connsiteY3" fmla="*/ 813331 h 3217160"/>
              <a:gd name="connsiteX4" fmla="*/ 1860226 w 3405763"/>
              <a:gd name="connsiteY4" fmla="*/ 191030 h 3217160"/>
              <a:gd name="connsiteX5" fmla="*/ 2122164 w 3405763"/>
              <a:gd name="connsiteY5" fmla="*/ 826030 h 3217160"/>
              <a:gd name="connsiteX6" fmla="*/ 2985763 w 3405763"/>
              <a:gd name="connsiteY6" fmla="*/ 114830 h 3217160"/>
              <a:gd name="connsiteX7" fmla="*/ 2493638 w 3405763"/>
              <a:gd name="connsiteY7" fmla="*/ 1141942 h 3217160"/>
              <a:gd name="connsiteX8" fmla="*/ 2944490 w 3405763"/>
              <a:gd name="connsiteY8" fmla="*/ 1205443 h 3217160"/>
              <a:gd name="connsiteX9" fmla="*/ 2706365 w 3405763"/>
              <a:gd name="connsiteY9" fmla="*/ 1608668 h 3217160"/>
              <a:gd name="connsiteX10" fmla="*/ 3220715 w 3405763"/>
              <a:gd name="connsiteY10" fmla="*/ 1684868 h 3217160"/>
              <a:gd name="connsiteX11" fmla="*/ 3401691 w 3405763"/>
              <a:gd name="connsiteY11" fmla="*/ 1965855 h 3217160"/>
              <a:gd name="connsiteX12" fmla="*/ 3254051 w 3405763"/>
              <a:gd name="connsiteY12" fmla="*/ 2150005 h 3217160"/>
              <a:gd name="connsiteX13" fmla="*/ 2601592 w 3405763"/>
              <a:gd name="connsiteY13" fmla="*/ 2075393 h 3217160"/>
              <a:gd name="connsiteX14" fmla="*/ 3354067 w 3405763"/>
              <a:gd name="connsiteY14" fmla="*/ 3013605 h 3217160"/>
              <a:gd name="connsiteX15" fmla="*/ 2382517 w 3405763"/>
              <a:gd name="connsiteY15" fmla="*/ 2375429 h 3217160"/>
              <a:gd name="connsiteX16" fmla="*/ 2239642 w 3405763"/>
              <a:gd name="connsiteY16" fmla="*/ 2708804 h 3217160"/>
              <a:gd name="connsiteX17" fmla="*/ 1625276 w 3405763"/>
              <a:gd name="connsiteY17" fmla="*/ 2918355 h 3217160"/>
              <a:gd name="connsiteX18" fmla="*/ 1506217 w 3405763"/>
              <a:gd name="connsiteY18" fmla="*/ 2432579 h 3217160"/>
              <a:gd name="connsiteX19" fmla="*/ 734692 w 3405763"/>
              <a:gd name="connsiteY19" fmla="*/ 2842154 h 3217160"/>
              <a:gd name="connsiteX20" fmla="*/ 1201417 w 3405763"/>
              <a:gd name="connsiteY20" fmla="*/ 2051579 h 3217160"/>
              <a:gd name="connsiteX21" fmla="*/ 982342 w 3405763"/>
              <a:gd name="connsiteY21" fmla="*/ 1708679 h 3217160"/>
              <a:gd name="connsiteX22" fmla="*/ 10788 w 3405763"/>
              <a:gd name="connsiteY22" fmla="*/ 1368955 h 3217160"/>
              <a:gd name="connsiteX0" fmla="*/ 10788 w 3405763"/>
              <a:gd name="connsiteY0" fmla="*/ 1368955 h 3217160"/>
              <a:gd name="connsiteX1" fmla="*/ 1410964 w 3405763"/>
              <a:gd name="connsiteY1" fmla="*/ 1029231 h 3217160"/>
              <a:gd name="connsiteX2" fmla="*/ 953764 w 3405763"/>
              <a:gd name="connsiteY2" fmla="*/ 114830 h 3217160"/>
              <a:gd name="connsiteX3" fmla="*/ 1715764 w 3405763"/>
              <a:gd name="connsiteY3" fmla="*/ 813331 h 3217160"/>
              <a:gd name="connsiteX4" fmla="*/ 1860226 w 3405763"/>
              <a:gd name="connsiteY4" fmla="*/ 191030 h 3217160"/>
              <a:gd name="connsiteX5" fmla="*/ 2122164 w 3405763"/>
              <a:gd name="connsiteY5" fmla="*/ 826030 h 3217160"/>
              <a:gd name="connsiteX6" fmla="*/ 2985763 w 3405763"/>
              <a:gd name="connsiteY6" fmla="*/ 114830 h 3217160"/>
              <a:gd name="connsiteX7" fmla="*/ 2493638 w 3405763"/>
              <a:gd name="connsiteY7" fmla="*/ 1141942 h 3217160"/>
              <a:gd name="connsiteX8" fmla="*/ 2944490 w 3405763"/>
              <a:gd name="connsiteY8" fmla="*/ 1205443 h 3217160"/>
              <a:gd name="connsiteX9" fmla="*/ 2706365 w 3405763"/>
              <a:gd name="connsiteY9" fmla="*/ 1608668 h 3217160"/>
              <a:gd name="connsiteX10" fmla="*/ 3220715 w 3405763"/>
              <a:gd name="connsiteY10" fmla="*/ 1684868 h 3217160"/>
              <a:gd name="connsiteX11" fmla="*/ 3401691 w 3405763"/>
              <a:gd name="connsiteY11" fmla="*/ 1965855 h 3217160"/>
              <a:gd name="connsiteX12" fmla="*/ 3254051 w 3405763"/>
              <a:gd name="connsiteY12" fmla="*/ 2150005 h 3217160"/>
              <a:gd name="connsiteX13" fmla="*/ 2601592 w 3405763"/>
              <a:gd name="connsiteY13" fmla="*/ 2075393 h 3217160"/>
              <a:gd name="connsiteX14" fmla="*/ 3354067 w 3405763"/>
              <a:gd name="connsiteY14" fmla="*/ 3013605 h 3217160"/>
              <a:gd name="connsiteX15" fmla="*/ 2382517 w 3405763"/>
              <a:gd name="connsiteY15" fmla="*/ 2375429 h 3217160"/>
              <a:gd name="connsiteX16" fmla="*/ 2239642 w 3405763"/>
              <a:gd name="connsiteY16" fmla="*/ 2708804 h 3217160"/>
              <a:gd name="connsiteX17" fmla="*/ 1625276 w 3405763"/>
              <a:gd name="connsiteY17" fmla="*/ 2918355 h 3217160"/>
              <a:gd name="connsiteX18" fmla="*/ 1506217 w 3405763"/>
              <a:gd name="connsiteY18" fmla="*/ 2432579 h 3217160"/>
              <a:gd name="connsiteX19" fmla="*/ 734692 w 3405763"/>
              <a:gd name="connsiteY19" fmla="*/ 2842154 h 3217160"/>
              <a:gd name="connsiteX20" fmla="*/ 1201417 w 3405763"/>
              <a:gd name="connsiteY20" fmla="*/ 2051579 h 3217160"/>
              <a:gd name="connsiteX21" fmla="*/ 982342 w 3405763"/>
              <a:gd name="connsiteY21" fmla="*/ 1708679 h 3217160"/>
              <a:gd name="connsiteX22" fmla="*/ 10788 w 3405763"/>
              <a:gd name="connsiteY22" fmla="*/ 1368955 h 3217160"/>
              <a:gd name="connsiteX0" fmla="*/ 10788 w 3405763"/>
              <a:gd name="connsiteY0" fmla="*/ 1368955 h 3217160"/>
              <a:gd name="connsiteX1" fmla="*/ 1410964 w 3405763"/>
              <a:gd name="connsiteY1" fmla="*/ 1029231 h 3217160"/>
              <a:gd name="connsiteX2" fmla="*/ 953764 w 3405763"/>
              <a:gd name="connsiteY2" fmla="*/ 114830 h 3217160"/>
              <a:gd name="connsiteX3" fmla="*/ 1715764 w 3405763"/>
              <a:gd name="connsiteY3" fmla="*/ 813331 h 3217160"/>
              <a:gd name="connsiteX4" fmla="*/ 1860226 w 3405763"/>
              <a:gd name="connsiteY4" fmla="*/ 191030 h 3217160"/>
              <a:gd name="connsiteX5" fmla="*/ 2122164 w 3405763"/>
              <a:gd name="connsiteY5" fmla="*/ 826030 h 3217160"/>
              <a:gd name="connsiteX6" fmla="*/ 2985763 w 3405763"/>
              <a:gd name="connsiteY6" fmla="*/ 114830 h 3217160"/>
              <a:gd name="connsiteX7" fmla="*/ 2493638 w 3405763"/>
              <a:gd name="connsiteY7" fmla="*/ 1141942 h 3217160"/>
              <a:gd name="connsiteX8" fmla="*/ 2944490 w 3405763"/>
              <a:gd name="connsiteY8" fmla="*/ 1205443 h 3217160"/>
              <a:gd name="connsiteX9" fmla="*/ 2706365 w 3405763"/>
              <a:gd name="connsiteY9" fmla="*/ 1608668 h 3217160"/>
              <a:gd name="connsiteX10" fmla="*/ 3220715 w 3405763"/>
              <a:gd name="connsiteY10" fmla="*/ 1684868 h 3217160"/>
              <a:gd name="connsiteX11" fmla="*/ 3401691 w 3405763"/>
              <a:gd name="connsiteY11" fmla="*/ 1965855 h 3217160"/>
              <a:gd name="connsiteX12" fmla="*/ 3254051 w 3405763"/>
              <a:gd name="connsiteY12" fmla="*/ 2150005 h 3217160"/>
              <a:gd name="connsiteX13" fmla="*/ 2601592 w 3405763"/>
              <a:gd name="connsiteY13" fmla="*/ 2075393 h 3217160"/>
              <a:gd name="connsiteX14" fmla="*/ 3354067 w 3405763"/>
              <a:gd name="connsiteY14" fmla="*/ 3013605 h 3217160"/>
              <a:gd name="connsiteX15" fmla="*/ 2382517 w 3405763"/>
              <a:gd name="connsiteY15" fmla="*/ 2375429 h 3217160"/>
              <a:gd name="connsiteX16" fmla="*/ 2239642 w 3405763"/>
              <a:gd name="connsiteY16" fmla="*/ 2708804 h 3217160"/>
              <a:gd name="connsiteX17" fmla="*/ 1625276 w 3405763"/>
              <a:gd name="connsiteY17" fmla="*/ 2918355 h 3217160"/>
              <a:gd name="connsiteX18" fmla="*/ 1506217 w 3405763"/>
              <a:gd name="connsiteY18" fmla="*/ 2432579 h 3217160"/>
              <a:gd name="connsiteX19" fmla="*/ 734692 w 3405763"/>
              <a:gd name="connsiteY19" fmla="*/ 2842154 h 3217160"/>
              <a:gd name="connsiteX20" fmla="*/ 1201417 w 3405763"/>
              <a:gd name="connsiteY20" fmla="*/ 2051579 h 3217160"/>
              <a:gd name="connsiteX21" fmla="*/ 820418 w 3405763"/>
              <a:gd name="connsiteY21" fmla="*/ 2042054 h 3217160"/>
              <a:gd name="connsiteX22" fmla="*/ 982342 w 3405763"/>
              <a:gd name="connsiteY22" fmla="*/ 1708679 h 3217160"/>
              <a:gd name="connsiteX23" fmla="*/ 10788 w 3405763"/>
              <a:gd name="connsiteY23" fmla="*/ 1368955 h 3217160"/>
              <a:gd name="connsiteX0" fmla="*/ 10788 w 3405763"/>
              <a:gd name="connsiteY0" fmla="*/ 1368955 h 3217160"/>
              <a:gd name="connsiteX1" fmla="*/ 1410964 w 3405763"/>
              <a:gd name="connsiteY1" fmla="*/ 1029231 h 3217160"/>
              <a:gd name="connsiteX2" fmla="*/ 953764 w 3405763"/>
              <a:gd name="connsiteY2" fmla="*/ 114830 h 3217160"/>
              <a:gd name="connsiteX3" fmla="*/ 1715764 w 3405763"/>
              <a:gd name="connsiteY3" fmla="*/ 813331 h 3217160"/>
              <a:gd name="connsiteX4" fmla="*/ 1860226 w 3405763"/>
              <a:gd name="connsiteY4" fmla="*/ 191030 h 3217160"/>
              <a:gd name="connsiteX5" fmla="*/ 2122164 w 3405763"/>
              <a:gd name="connsiteY5" fmla="*/ 826030 h 3217160"/>
              <a:gd name="connsiteX6" fmla="*/ 2985763 w 3405763"/>
              <a:gd name="connsiteY6" fmla="*/ 114830 h 3217160"/>
              <a:gd name="connsiteX7" fmla="*/ 2493638 w 3405763"/>
              <a:gd name="connsiteY7" fmla="*/ 1141942 h 3217160"/>
              <a:gd name="connsiteX8" fmla="*/ 2944490 w 3405763"/>
              <a:gd name="connsiteY8" fmla="*/ 1205443 h 3217160"/>
              <a:gd name="connsiteX9" fmla="*/ 2706365 w 3405763"/>
              <a:gd name="connsiteY9" fmla="*/ 1608668 h 3217160"/>
              <a:gd name="connsiteX10" fmla="*/ 3220715 w 3405763"/>
              <a:gd name="connsiteY10" fmla="*/ 1684868 h 3217160"/>
              <a:gd name="connsiteX11" fmla="*/ 3401691 w 3405763"/>
              <a:gd name="connsiteY11" fmla="*/ 1965855 h 3217160"/>
              <a:gd name="connsiteX12" fmla="*/ 3254051 w 3405763"/>
              <a:gd name="connsiteY12" fmla="*/ 2150005 h 3217160"/>
              <a:gd name="connsiteX13" fmla="*/ 2601592 w 3405763"/>
              <a:gd name="connsiteY13" fmla="*/ 2075393 h 3217160"/>
              <a:gd name="connsiteX14" fmla="*/ 3354067 w 3405763"/>
              <a:gd name="connsiteY14" fmla="*/ 3013605 h 3217160"/>
              <a:gd name="connsiteX15" fmla="*/ 2382517 w 3405763"/>
              <a:gd name="connsiteY15" fmla="*/ 2375429 h 3217160"/>
              <a:gd name="connsiteX16" fmla="*/ 2239642 w 3405763"/>
              <a:gd name="connsiteY16" fmla="*/ 2708804 h 3217160"/>
              <a:gd name="connsiteX17" fmla="*/ 1625276 w 3405763"/>
              <a:gd name="connsiteY17" fmla="*/ 2918355 h 3217160"/>
              <a:gd name="connsiteX18" fmla="*/ 1506217 w 3405763"/>
              <a:gd name="connsiteY18" fmla="*/ 2432579 h 3217160"/>
              <a:gd name="connsiteX19" fmla="*/ 734692 w 3405763"/>
              <a:gd name="connsiteY19" fmla="*/ 2842154 h 3217160"/>
              <a:gd name="connsiteX20" fmla="*/ 1201417 w 3405763"/>
              <a:gd name="connsiteY20" fmla="*/ 2051579 h 3217160"/>
              <a:gd name="connsiteX21" fmla="*/ 820418 w 3405763"/>
              <a:gd name="connsiteY21" fmla="*/ 2042054 h 3217160"/>
              <a:gd name="connsiteX22" fmla="*/ 982342 w 3405763"/>
              <a:gd name="connsiteY22" fmla="*/ 1708679 h 3217160"/>
              <a:gd name="connsiteX23" fmla="*/ 10788 w 3405763"/>
              <a:gd name="connsiteY23" fmla="*/ 1368955 h 3217160"/>
              <a:gd name="connsiteX0" fmla="*/ 10788 w 3405763"/>
              <a:gd name="connsiteY0" fmla="*/ 1368955 h 3217160"/>
              <a:gd name="connsiteX1" fmla="*/ 1410964 w 3405763"/>
              <a:gd name="connsiteY1" fmla="*/ 1029231 h 3217160"/>
              <a:gd name="connsiteX2" fmla="*/ 953764 w 3405763"/>
              <a:gd name="connsiteY2" fmla="*/ 114830 h 3217160"/>
              <a:gd name="connsiteX3" fmla="*/ 1715764 w 3405763"/>
              <a:gd name="connsiteY3" fmla="*/ 813331 h 3217160"/>
              <a:gd name="connsiteX4" fmla="*/ 1860226 w 3405763"/>
              <a:gd name="connsiteY4" fmla="*/ 191030 h 3217160"/>
              <a:gd name="connsiteX5" fmla="*/ 2122164 w 3405763"/>
              <a:gd name="connsiteY5" fmla="*/ 826030 h 3217160"/>
              <a:gd name="connsiteX6" fmla="*/ 2985763 w 3405763"/>
              <a:gd name="connsiteY6" fmla="*/ 114830 h 3217160"/>
              <a:gd name="connsiteX7" fmla="*/ 2493638 w 3405763"/>
              <a:gd name="connsiteY7" fmla="*/ 1141942 h 3217160"/>
              <a:gd name="connsiteX8" fmla="*/ 2944490 w 3405763"/>
              <a:gd name="connsiteY8" fmla="*/ 1205443 h 3217160"/>
              <a:gd name="connsiteX9" fmla="*/ 2706365 w 3405763"/>
              <a:gd name="connsiteY9" fmla="*/ 1608668 h 3217160"/>
              <a:gd name="connsiteX10" fmla="*/ 3220715 w 3405763"/>
              <a:gd name="connsiteY10" fmla="*/ 1684868 h 3217160"/>
              <a:gd name="connsiteX11" fmla="*/ 3401691 w 3405763"/>
              <a:gd name="connsiteY11" fmla="*/ 1965855 h 3217160"/>
              <a:gd name="connsiteX12" fmla="*/ 3254051 w 3405763"/>
              <a:gd name="connsiteY12" fmla="*/ 2150005 h 3217160"/>
              <a:gd name="connsiteX13" fmla="*/ 2601592 w 3405763"/>
              <a:gd name="connsiteY13" fmla="*/ 2075393 h 3217160"/>
              <a:gd name="connsiteX14" fmla="*/ 3354067 w 3405763"/>
              <a:gd name="connsiteY14" fmla="*/ 3013605 h 3217160"/>
              <a:gd name="connsiteX15" fmla="*/ 2382517 w 3405763"/>
              <a:gd name="connsiteY15" fmla="*/ 2375429 h 3217160"/>
              <a:gd name="connsiteX16" fmla="*/ 2239642 w 3405763"/>
              <a:gd name="connsiteY16" fmla="*/ 2708804 h 3217160"/>
              <a:gd name="connsiteX17" fmla="*/ 1625276 w 3405763"/>
              <a:gd name="connsiteY17" fmla="*/ 2918355 h 3217160"/>
              <a:gd name="connsiteX18" fmla="*/ 1506217 w 3405763"/>
              <a:gd name="connsiteY18" fmla="*/ 2432579 h 3217160"/>
              <a:gd name="connsiteX19" fmla="*/ 734692 w 3405763"/>
              <a:gd name="connsiteY19" fmla="*/ 2842154 h 3217160"/>
              <a:gd name="connsiteX20" fmla="*/ 1201417 w 3405763"/>
              <a:gd name="connsiteY20" fmla="*/ 2051579 h 3217160"/>
              <a:gd name="connsiteX21" fmla="*/ 820418 w 3405763"/>
              <a:gd name="connsiteY21" fmla="*/ 2042054 h 3217160"/>
              <a:gd name="connsiteX22" fmla="*/ 982342 w 3405763"/>
              <a:gd name="connsiteY22" fmla="*/ 1708679 h 3217160"/>
              <a:gd name="connsiteX23" fmla="*/ 10788 w 3405763"/>
              <a:gd name="connsiteY23" fmla="*/ 1368955 h 3217160"/>
              <a:gd name="connsiteX0" fmla="*/ 5340 w 3400315"/>
              <a:gd name="connsiteY0" fmla="*/ 1368955 h 3217160"/>
              <a:gd name="connsiteX1" fmla="*/ 1405516 w 3400315"/>
              <a:gd name="connsiteY1" fmla="*/ 1029231 h 3217160"/>
              <a:gd name="connsiteX2" fmla="*/ 948316 w 3400315"/>
              <a:gd name="connsiteY2" fmla="*/ 114830 h 3217160"/>
              <a:gd name="connsiteX3" fmla="*/ 1710316 w 3400315"/>
              <a:gd name="connsiteY3" fmla="*/ 813331 h 3217160"/>
              <a:gd name="connsiteX4" fmla="*/ 1854778 w 3400315"/>
              <a:gd name="connsiteY4" fmla="*/ 191030 h 3217160"/>
              <a:gd name="connsiteX5" fmla="*/ 2116716 w 3400315"/>
              <a:gd name="connsiteY5" fmla="*/ 826030 h 3217160"/>
              <a:gd name="connsiteX6" fmla="*/ 2980315 w 3400315"/>
              <a:gd name="connsiteY6" fmla="*/ 114830 h 3217160"/>
              <a:gd name="connsiteX7" fmla="*/ 2488190 w 3400315"/>
              <a:gd name="connsiteY7" fmla="*/ 1141942 h 3217160"/>
              <a:gd name="connsiteX8" fmla="*/ 2939042 w 3400315"/>
              <a:gd name="connsiteY8" fmla="*/ 1205443 h 3217160"/>
              <a:gd name="connsiteX9" fmla="*/ 2700917 w 3400315"/>
              <a:gd name="connsiteY9" fmla="*/ 1608668 h 3217160"/>
              <a:gd name="connsiteX10" fmla="*/ 3215267 w 3400315"/>
              <a:gd name="connsiteY10" fmla="*/ 1684868 h 3217160"/>
              <a:gd name="connsiteX11" fmla="*/ 3396243 w 3400315"/>
              <a:gd name="connsiteY11" fmla="*/ 1965855 h 3217160"/>
              <a:gd name="connsiteX12" fmla="*/ 3248603 w 3400315"/>
              <a:gd name="connsiteY12" fmla="*/ 2150005 h 3217160"/>
              <a:gd name="connsiteX13" fmla="*/ 2596144 w 3400315"/>
              <a:gd name="connsiteY13" fmla="*/ 2075393 h 3217160"/>
              <a:gd name="connsiteX14" fmla="*/ 3348619 w 3400315"/>
              <a:gd name="connsiteY14" fmla="*/ 3013605 h 3217160"/>
              <a:gd name="connsiteX15" fmla="*/ 2377069 w 3400315"/>
              <a:gd name="connsiteY15" fmla="*/ 2375429 h 3217160"/>
              <a:gd name="connsiteX16" fmla="*/ 2234194 w 3400315"/>
              <a:gd name="connsiteY16" fmla="*/ 2708804 h 3217160"/>
              <a:gd name="connsiteX17" fmla="*/ 1619828 w 3400315"/>
              <a:gd name="connsiteY17" fmla="*/ 2918355 h 3217160"/>
              <a:gd name="connsiteX18" fmla="*/ 1500769 w 3400315"/>
              <a:gd name="connsiteY18" fmla="*/ 2432579 h 3217160"/>
              <a:gd name="connsiteX19" fmla="*/ 729244 w 3400315"/>
              <a:gd name="connsiteY19" fmla="*/ 2842154 h 3217160"/>
              <a:gd name="connsiteX20" fmla="*/ 1195969 w 3400315"/>
              <a:gd name="connsiteY20" fmla="*/ 2051579 h 3217160"/>
              <a:gd name="connsiteX21" fmla="*/ 814970 w 3400315"/>
              <a:gd name="connsiteY21" fmla="*/ 2042054 h 3217160"/>
              <a:gd name="connsiteX22" fmla="*/ 976894 w 3400315"/>
              <a:gd name="connsiteY22" fmla="*/ 1708679 h 3217160"/>
              <a:gd name="connsiteX23" fmla="*/ 5340 w 3400315"/>
              <a:gd name="connsiteY23" fmla="*/ 1368955 h 3217160"/>
              <a:gd name="connsiteX0" fmla="*/ 6148 w 3401123"/>
              <a:gd name="connsiteY0" fmla="*/ 1368955 h 3217160"/>
              <a:gd name="connsiteX1" fmla="*/ 1406324 w 3401123"/>
              <a:gd name="connsiteY1" fmla="*/ 1029231 h 3217160"/>
              <a:gd name="connsiteX2" fmla="*/ 949124 w 3401123"/>
              <a:gd name="connsiteY2" fmla="*/ 114830 h 3217160"/>
              <a:gd name="connsiteX3" fmla="*/ 1711124 w 3401123"/>
              <a:gd name="connsiteY3" fmla="*/ 813331 h 3217160"/>
              <a:gd name="connsiteX4" fmla="*/ 1855586 w 3401123"/>
              <a:gd name="connsiteY4" fmla="*/ 191030 h 3217160"/>
              <a:gd name="connsiteX5" fmla="*/ 2117524 w 3401123"/>
              <a:gd name="connsiteY5" fmla="*/ 826030 h 3217160"/>
              <a:gd name="connsiteX6" fmla="*/ 2981123 w 3401123"/>
              <a:gd name="connsiteY6" fmla="*/ 114830 h 3217160"/>
              <a:gd name="connsiteX7" fmla="*/ 2488998 w 3401123"/>
              <a:gd name="connsiteY7" fmla="*/ 1141942 h 3217160"/>
              <a:gd name="connsiteX8" fmla="*/ 2939850 w 3401123"/>
              <a:gd name="connsiteY8" fmla="*/ 1205443 h 3217160"/>
              <a:gd name="connsiteX9" fmla="*/ 2701725 w 3401123"/>
              <a:gd name="connsiteY9" fmla="*/ 1608668 h 3217160"/>
              <a:gd name="connsiteX10" fmla="*/ 3216075 w 3401123"/>
              <a:gd name="connsiteY10" fmla="*/ 1684868 h 3217160"/>
              <a:gd name="connsiteX11" fmla="*/ 3397051 w 3401123"/>
              <a:gd name="connsiteY11" fmla="*/ 1965855 h 3217160"/>
              <a:gd name="connsiteX12" fmla="*/ 3249411 w 3401123"/>
              <a:gd name="connsiteY12" fmla="*/ 2150005 h 3217160"/>
              <a:gd name="connsiteX13" fmla="*/ 2596952 w 3401123"/>
              <a:gd name="connsiteY13" fmla="*/ 2075393 h 3217160"/>
              <a:gd name="connsiteX14" fmla="*/ 3349427 w 3401123"/>
              <a:gd name="connsiteY14" fmla="*/ 3013605 h 3217160"/>
              <a:gd name="connsiteX15" fmla="*/ 2377877 w 3401123"/>
              <a:gd name="connsiteY15" fmla="*/ 2375429 h 3217160"/>
              <a:gd name="connsiteX16" fmla="*/ 2235002 w 3401123"/>
              <a:gd name="connsiteY16" fmla="*/ 2708804 h 3217160"/>
              <a:gd name="connsiteX17" fmla="*/ 1620636 w 3401123"/>
              <a:gd name="connsiteY17" fmla="*/ 2918355 h 3217160"/>
              <a:gd name="connsiteX18" fmla="*/ 1501577 w 3401123"/>
              <a:gd name="connsiteY18" fmla="*/ 2432579 h 3217160"/>
              <a:gd name="connsiteX19" fmla="*/ 730052 w 3401123"/>
              <a:gd name="connsiteY19" fmla="*/ 2842154 h 3217160"/>
              <a:gd name="connsiteX20" fmla="*/ 1196777 w 3401123"/>
              <a:gd name="connsiteY20" fmla="*/ 2051579 h 3217160"/>
              <a:gd name="connsiteX21" fmla="*/ 815778 w 3401123"/>
              <a:gd name="connsiteY21" fmla="*/ 2042054 h 3217160"/>
              <a:gd name="connsiteX22" fmla="*/ 977702 w 3401123"/>
              <a:gd name="connsiteY22" fmla="*/ 1708679 h 3217160"/>
              <a:gd name="connsiteX23" fmla="*/ 6148 w 3401123"/>
              <a:gd name="connsiteY23" fmla="*/ 1368955 h 3217160"/>
              <a:gd name="connsiteX0" fmla="*/ 1163 w 3396138"/>
              <a:gd name="connsiteY0" fmla="*/ 1368955 h 3217160"/>
              <a:gd name="connsiteX1" fmla="*/ 1401339 w 3396138"/>
              <a:gd name="connsiteY1" fmla="*/ 1029231 h 3217160"/>
              <a:gd name="connsiteX2" fmla="*/ 944139 w 3396138"/>
              <a:gd name="connsiteY2" fmla="*/ 114830 h 3217160"/>
              <a:gd name="connsiteX3" fmla="*/ 1706139 w 3396138"/>
              <a:gd name="connsiteY3" fmla="*/ 813331 h 3217160"/>
              <a:gd name="connsiteX4" fmla="*/ 1850601 w 3396138"/>
              <a:gd name="connsiteY4" fmla="*/ 191030 h 3217160"/>
              <a:gd name="connsiteX5" fmla="*/ 2112539 w 3396138"/>
              <a:gd name="connsiteY5" fmla="*/ 826030 h 3217160"/>
              <a:gd name="connsiteX6" fmla="*/ 2976138 w 3396138"/>
              <a:gd name="connsiteY6" fmla="*/ 114830 h 3217160"/>
              <a:gd name="connsiteX7" fmla="*/ 2484013 w 3396138"/>
              <a:gd name="connsiteY7" fmla="*/ 1141942 h 3217160"/>
              <a:gd name="connsiteX8" fmla="*/ 2934865 w 3396138"/>
              <a:gd name="connsiteY8" fmla="*/ 1205443 h 3217160"/>
              <a:gd name="connsiteX9" fmla="*/ 2696740 w 3396138"/>
              <a:gd name="connsiteY9" fmla="*/ 1608668 h 3217160"/>
              <a:gd name="connsiteX10" fmla="*/ 3211090 w 3396138"/>
              <a:gd name="connsiteY10" fmla="*/ 1684868 h 3217160"/>
              <a:gd name="connsiteX11" fmla="*/ 3392066 w 3396138"/>
              <a:gd name="connsiteY11" fmla="*/ 1965855 h 3217160"/>
              <a:gd name="connsiteX12" fmla="*/ 3244426 w 3396138"/>
              <a:gd name="connsiteY12" fmla="*/ 2150005 h 3217160"/>
              <a:gd name="connsiteX13" fmla="*/ 2591967 w 3396138"/>
              <a:gd name="connsiteY13" fmla="*/ 2075393 h 3217160"/>
              <a:gd name="connsiteX14" fmla="*/ 3344442 w 3396138"/>
              <a:gd name="connsiteY14" fmla="*/ 3013605 h 3217160"/>
              <a:gd name="connsiteX15" fmla="*/ 2372892 w 3396138"/>
              <a:gd name="connsiteY15" fmla="*/ 2375429 h 3217160"/>
              <a:gd name="connsiteX16" fmla="*/ 2230017 w 3396138"/>
              <a:gd name="connsiteY16" fmla="*/ 2708804 h 3217160"/>
              <a:gd name="connsiteX17" fmla="*/ 1615651 w 3396138"/>
              <a:gd name="connsiteY17" fmla="*/ 2918355 h 3217160"/>
              <a:gd name="connsiteX18" fmla="*/ 1496592 w 3396138"/>
              <a:gd name="connsiteY18" fmla="*/ 2432579 h 3217160"/>
              <a:gd name="connsiteX19" fmla="*/ 725067 w 3396138"/>
              <a:gd name="connsiteY19" fmla="*/ 2842154 h 3217160"/>
              <a:gd name="connsiteX20" fmla="*/ 1191792 w 3396138"/>
              <a:gd name="connsiteY20" fmla="*/ 2051579 h 3217160"/>
              <a:gd name="connsiteX21" fmla="*/ 810793 w 3396138"/>
              <a:gd name="connsiteY21" fmla="*/ 2042054 h 3217160"/>
              <a:gd name="connsiteX22" fmla="*/ 972717 w 3396138"/>
              <a:gd name="connsiteY22" fmla="*/ 1708679 h 3217160"/>
              <a:gd name="connsiteX23" fmla="*/ 1163 w 3396138"/>
              <a:gd name="connsiteY23" fmla="*/ 1368955 h 3217160"/>
              <a:gd name="connsiteX0" fmla="*/ 3 w 3394978"/>
              <a:gd name="connsiteY0" fmla="*/ 1368955 h 3217160"/>
              <a:gd name="connsiteX1" fmla="*/ 962032 w 3394978"/>
              <a:gd name="connsiteY1" fmla="*/ 860954 h 3217160"/>
              <a:gd name="connsiteX2" fmla="*/ 1400179 w 3394978"/>
              <a:gd name="connsiteY2" fmla="*/ 1029231 h 3217160"/>
              <a:gd name="connsiteX3" fmla="*/ 942979 w 3394978"/>
              <a:gd name="connsiteY3" fmla="*/ 114830 h 3217160"/>
              <a:gd name="connsiteX4" fmla="*/ 1704979 w 3394978"/>
              <a:gd name="connsiteY4" fmla="*/ 813331 h 3217160"/>
              <a:gd name="connsiteX5" fmla="*/ 1849441 w 3394978"/>
              <a:gd name="connsiteY5" fmla="*/ 191030 h 3217160"/>
              <a:gd name="connsiteX6" fmla="*/ 2111379 w 3394978"/>
              <a:gd name="connsiteY6" fmla="*/ 826030 h 3217160"/>
              <a:gd name="connsiteX7" fmla="*/ 2974978 w 3394978"/>
              <a:gd name="connsiteY7" fmla="*/ 114830 h 3217160"/>
              <a:gd name="connsiteX8" fmla="*/ 2482853 w 3394978"/>
              <a:gd name="connsiteY8" fmla="*/ 1141942 h 3217160"/>
              <a:gd name="connsiteX9" fmla="*/ 2933705 w 3394978"/>
              <a:gd name="connsiteY9" fmla="*/ 1205443 h 3217160"/>
              <a:gd name="connsiteX10" fmla="*/ 2695580 w 3394978"/>
              <a:gd name="connsiteY10" fmla="*/ 1608668 h 3217160"/>
              <a:gd name="connsiteX11" fmla="*/ 3209930 w 3394978"/>
              <a:gd name="connsiteY11" fmla="*/ 1684868 h 3217160"/>
              <a:gd name="connsiteX12" fmla="*/ 3390906 w 3394978"/>
              <a:gd name="connsiteY12" fmla="*/ 1965855 h 3217160"/>
              <a:gd name="connsiteX13" fmla="*/ 3243266 w 3394978"/>
              <a:gd name="connsiteY13" fmla="*/ 2150005 h 3217160"/>
              <a:gd name="connsiteX14" fmla="*/ 2590807 w 3394978"/>
              <a:gd name="connsiteY14" fmla="*/ 2075393 h 3217160"/>
              <a:gd name="connsiteX15" fmla="*/ 3343282 w 3394978"/>
              <a:gd name="connsiteY15" fmla="*/ 3013605 h 3217160"/>
              <a:gd name="connsiteX16" fmla="*/ 2371732 w 3394978"/>
              <a:gd name="connsiteY16" fmla="*/ 2375429 h 3217160"/>
              <a:gd name="connsiteX17" fmla="*/ 2228857 w 3394978"/>
              <a:gd name="connsiteY17" fmla="*/ 2708804 h 3217160"/>
              <a:gd name="connsiteX18" fmla="*/ 1614491 w 3394978"/>
              <a:gd name="connsiteY18" fmla="*/ 2918355 h 3217160"/>
              <a:gd name="connsiteX19" fmla="*/ 1495432 w 3394978"/>
              <a:gd name="connsiteY19" fmla="*/ 2432579 h 3217160"/>
              <a:gd name="connsiteX20" fmla="*/ 723907 w 3394978"/>
              <a:gd name="connsiteY20" fmla="*/ 2842154 h 3217160"/>
              <a:gd name="connsiteX21" fmla="*/ 1190632 w 3394978"/>
              <a:gd name="connsiteY21" fmla="*/ 2051579 h 3217160"/>
              <a:gd name="connsiteX22" fmla="*/ 809633 w 3394978"/>
              <a:gd name="connsiteY22" fmla="*/ 2042054 h 3217160"/>
              <a:gd name="connsiteX23" fmla="*/ 971557 w 3394978"/>
              <a:gd name="connsiteY23" fmla="*/ 1708679 h 3217160"/>
              <a:gd name="connsiteX24" fmla="*/ 3 w 3394978"/>
              <a:gd name="connsiteY24" fmla="*/ 1368955 h 3217160"/>
              <a:gd name="connsiteX0" fmla="*/ 0 w 3394975"/>
              <a:gd name="connsiteY0" fmla="*/ 1368955 h 3217160"/>
              <a:gd name="connsiteX1" fmla="*/ 971554 w 3394975"/>
              <a:gd name="connsiteY1" fmla="*/ 1327679 h 3217160"/>
              <a:gd name="connsiteX2" fmla="*/ 962029 w 3394975"/>
              <a:gd name="connsiteY2" fmla="*/ 860954 h 3217160"/>
              <a:gd name="connsiteX3" fmla="*/ 1400176 w 3394975"/>
              <a:gd name="connsiteY3" fmla="*/ 1029231 h 3217160"/>
              <a:gd name="connsiteX4" fmla="*/ 942976 w 3394975"/>
              <a:gd name="connsiteY4" fmla="*/ 114830 h 3217160"/>
              <a:gd name="connsiteX5" fmla="*/ 1704976 w 3394975"/>
              <a:gd name="connsiteY5" fmla="*/ 813331 h 3217160"/>
              <a:gd name="connsiteX6" fmla="*/ 1849438 w 3394975"/>
              <a:gd name="connsiteY6" fmla="*/ 191030 h 3217160"/>
              <a:gd name="connsiteX7" fmla="*/ 2111376 w 3394975"/>
              <a:gd name="connsiteY7" fmla="*/ 826030 h 3217160"/>
              <a:gd name="connsiteX8" fmla="*/ 2974975 w 3394975"/>
              <a:gd name="connsiteY8" fmla="*/ 114830 h 3217160"/>
              <a:gd name="connsiteX9" fmla="*/ 2482850 w 3394975"/>
              <a:gd name="connsiteY9" fmla="*/ 1141942 h 3217160"/>
              <a:gd name="connsiteX10" fmla="*/ 2933702 w 3394975"/>
              <a:gd name="connsiteY10" fmla="*/ 1205443 h 3217160"/>
              <a:gd name="connsiteX11" fmla="*/ 2695577 w 3394975"/>
              <a:gd name="connsiteY11" fmla="*/ 1608668 h 3217160"/>
              <a:gd name="connsiteX12" fmla="*/ 3209927 w 3394975"/>
              <a:gd name="connsiteY12" fmla="*/ 1684868 h 3217160"/>
              <a:gd name="connsiteX13" fmla="*/ 3390903 w 3394975"/>
              <a:gd name="connsiteY13" fmla="*/ 1965855 h 3217160"/>
              <a:gd name="connsiteX14" fmla="*/ 3243263 w 3394975"/>
              <a:gd name="connsiteY14" fmla="*/ 2150005 h 3217160"/>
              <a:gd name="connsiteX15" fmla="*/ 2590804 w 3394975"/>
              <a:gd name="connsiteY15" fmla="*/ 2075393 h 3217160"/>
              <a:gd name="connsiteX16" fmla="*/ 3343279 w 3394975"/>
              <a:gd name="connsiteY16" fmla="*/ 3013605 h 3217160"/>
              <a:gd name="connsiteX17" fmla="*/ 2371729 w 3394975"/>
              <a:gd name="connsiteY17" fmla="*/ 2375429 h 3217160"/>
              <a:gd name="connsiteX18" fmla="*/ 2228854 w 3394975"/>
              <a:gd name="connsiteY18" fmla="*/ 2708804 h 3217160"/>
              <a:gd name="connsiteX19" fmla="*/ 1614488 w 3394975"/>
              <a:gd name="connsiteY19" fmla="*/ 2918355 h 3217160"/>
              <a:gd name="connsiteX20" fmla="*/ 1495429 w 3394975"/>
              <a:gd name="connsiteY20" fmla="*/ 2432579 h 3217160"/>
              <a:gd name="connsiteX21" fmla="*/ 723904 w 3394975"/>
              <a:gd name="connsiteY21" fmla="*/ 2842154 h 3217160"/>
              <a:gd name="connsiteX22" fmla="*/ 1190629 w 3394975"/>
              <a:gd name="connsiteY22" fmla="*/ 2051579 h 3217160"/>
              <a:gd name="connsiteX23" fmla="*/ 809630 w 3394975"/>
              <a:gd name="connsiteY23" fmla="*/ 2042054 h 3217160"/>
              <a:gd name="connsiteX24" fmla="*/ 971554 w 3394975"/>
              <a:gd name="connsiteY24" fmla="*/ 1708679 h 3217160"/>
              <a:gd name="connsiteX25" fmla="*/ 0 w 3394975"/>
              <a:gd name="connsiteY25" fmla="*/ 1368955 h 3217160"/>
              <a:gd name="connsiteX0" fmla="*/ 29861 w 3424836"/>
              <a:gd name="connsiteY0" fmla="*/ 1368955 h 3217160"/>
              <a:gd name="connsiteX1" fmla="*/ 1001415 w 3424836"/>
              <a:gd name="connsiteY1" fmla="*/ 1327679 h 3217160"/>
              <a:gd name="connsiteX2" fmla="*/ 991890 w 3424836"/>
              <a:gd name="connsiteY2" fmla="*/ 860954 h 3217160"/>
              <a:gd name="connsiteX3" fmla="*/ 1430037 w 3424836"/>
              <a:gd name="connsiteY3" fmla="*/ 1029231 h 3217160"/>
              <a:gd name="connsiteX4" fmla="*/ 972837 w 3424836"/>
              <a:gd name="connsiteY4" fmla="*/ 114830 h 3217160"/>
              <a:gd name="connsiteX5" fmla="*/ 1734837 w 3424836"/>
              <a:gd name="connsiteY5" fmla="*/ 813331 h 3217160"/>
              <a:gd name="connsiteX6" fmla="*/ 1879299 w 3424836"/>
              <a:gd name="connsiteY6" fmla="*/ 191030 h 3217160"/>
              <a:gd name="connsiteX7" fmla="*/ 2141237 w 3424836"/>
              <a:gd name="connsiteY7" fmla="*/ 826030 h 3217160"/>
              <a:gd name="connsiteX8" fmla="*/ 3004836 w 3424836"/>
              <a:gd name="connsiteY8" fmla="*/ 114830 h 3217160"/>
              <a:gd name="connsiteX9" fmla="*/ 2512711 w 3424836"/>
              <a:gd name="connsiteY9" fmla="*/ 1141942 h 3217160"/>
              <a:gd name="connsiteX10" fmla="*/ 2963563 w 3424836"/>
              <a:gd name="connsiteY10" fmla="*/ 1205443 h 3217160"/>
              <a:gd name="connsiteX11" fmla="*/ 2725438 w 3424836"/>
              <a:gd name="connsiteY11" fmla="*/ 1608668 h 3217160"/>
              <a:gd name="connsiteX12" fmla="*/ 3239788 w 3424836"/>
              <a:gd name="connsiteY12" fmla="*/ 1684868 h 3217160"/>
              <a:gd name="connsiteX13" fmla="*/ 3420764 w 3424836"/>
              <a:gd name="connsiteY13" fmla="*/ 1965855 h 3217160"/>
              <a:gd name="connsiteX14" fmla="*/ 3273124 w 3424836"/>
              <a:gd name="connsiteY14" fmla="*/ 2150005 h 3217160"/>
              <a:gd name="connsiteX15" fmla="*/ 2620665 w 3424836"/>
              <a:gd name="connsiteY15" fmla="*/ 2075393 h 3217160"/>
              <a:gd name="connsiteX16" fmla="*/ 3373140 w 3424836"/>
              <a:gd name="connsiteY16" fmla="*/ 3013605 h 3217160"/>
              <a:gd name="connsiteX17" fmla="*/ 2401590 w 3424836"/>
              <a:gd name="connsiteY17" fmla="*/ 2375429 h 3217160"/>
              <a:gd name="connsiteX18" fmla="*/ 2258715 w 3424836"/>
              <a:gd name="connsiteY18" fmla="*/ 2708804 h 3217160"/>
              <a:gd name="connsiteX19" fmla="*/ 1644349 w 3424836"/>
              <a:gd name="connsiteY19" fmla="*/ 2918355 h 3217160"/>
              <a:gd name="connsiteX20" fmla="*/ 1525290 w 3424836"/>
              <a:gd name="connsiteY20" fmla="*/ 2432579 h 3217160"/>
              <a:gd name="connsiteX21" fmla="*/ 753765 w 3424836"/>
              <a:gd name="connsiteY21" fmla="*/ 2842154 h 3217160"/>
              <a:gd name="connsiteX22" fmla="*/ 1220490 w 3424836"/>
              <a:gd name="connsiteY22" fmla="*/ 2051579 h 3217160"/>
              <a:gd name="connsiteX23" fmla="*/ 839491 w 3424836"/>
              <a:gd name="connsiteY23" fmla="*/ 2042054 h 3217160"/>
              <a:gd name="connsiteX24" fmla="*/ 1001415 w 3424836"/>
              <a:gd name="connsiteY24" fmla="*/ 1708679 h 3217160"/>
              <a:gd name="connsiteX25" fmla="*/ 29861 w 3424836"/>
              <a:gd name="connsiteY25" fmla="*/ 1368955 h 3217160"/>
              <a:gd name="connsiteX0" fmla="*/ 27385 w 3422360"/>
              <a:gd name="connsiteY0" fmla="*/ 1368955 h 3217160"/>
              <a:gd name="connsiteX1" fmla="*/ 998939 w 3422360"/>
              <a:gd name="connsiteY1" fmla="*/ 1327679 h 3217160"/>
              <a:gd name="connsiteX2" fmla="*/ 989414 w 3422360"/>
              <a:gd name="connsiteY2" fmla="*/ 860954 h 3217160"/>
              <a:gd name="connsiteX3" fmla="*/ 1427561 w 3422360"/>
              <a:gd name="connsiteY3" fmla="*/ 1029231 h 3217160"/>
              <a:gd name="connsiteX4" fmla="*/ 970361 w 3422360"/>
              <a:gd name="connsiteY4" fmla="*/ 114830 h 3217160"/>
              <a:gd name="connsiteX5" fmla="*/ 1732361 w 3422360"/>
              <a:gd name="connsiteY5" fmla="*/ 813331 h 3217160"/>
              <a:gd name="connsiteX6" fmla="*/ 1876823 w 3422360"/>
              <a:gd name="connsiteY6" fmla="*/ 191030 h 3217160"/>
              <a:gd name="connsiteX7" fmla="*/ 2138761 w 3422360"/>
              <a:gd name="connsiteY7" fmla="*/ 826030 h 3217160"/>
              <a:gd name="connsiteX8" fmla="*/ 3002360 w 3422360"/>
              <a:gd name="connsiteY8" fmla="*/ 114830 h 3217160"/>
              <a:gd name="connsiteX9" fmla="*/ 2510235 w 3422360"/>
              <a:gd name="connsiteY9" fmla="*/ 1141942 h 3217160"/>
              <a:gd name="connsiteX10" fmla="*/ 2961087 w 3422360"/>
              <a:gd name="connsiteY10" fmla="*/ 1205443 h 3217160"/>
              <a:gd name="connsiteX11" fmla="*/ 2722962 w 3422360"/>
              <a:gd name="connsiteY11" fmla="*/ 1608668 h 3217160"/>
              <a:gd name="connsiteX12" fmla="*/ 3237312 w 3422360"/>
              <a:gd name="connsiteY12" fmla="*/ 1684868 h 3217160"/>
              <a:gd name="connsiteX13" fmla="*/ 3418288 w 3422360"/>
              <a:gd name="connsiteY13" fmla="*/ 1965855 h 3217160"/>
              <a:gd name="connsiteX14" fmla="*/ 3270648 w 3422360"/>
              <a:gd name="connsiteY14" fmla="*/ 2150005 h 3217160"/>
              <a:gd name="connsiteX15" fmla="*/ 2618189 w 3422360"/>
              <a:gd name="connsiteY15" fmla="*/ 2075393 h 3217160"/>
              <a:gd name="connsiteX16" fmla="*/ 3370664 w 3422360"/>
              <a:gd name="connsiteY16" fmla="*/ 3013605 h 3217160"/>
              <a:gd name="connsiteX17" fmla="*/ 2399114 w 3422360"/>
              <a:gd name="connsiteY17" fmla="*/ 2375429 h 3217160"/>
              <a:gd name="connsiteX18" fmla="*/ 2256239 w 3422360"/>
              <a:gd name="connsiteY18" fmla="*/ 2708804 h 3217160"/>
              <a:gd name="connsiteX19" fmla="*/ 1641873 w 3422360"/>
              <a:gd name="connsiteY19" fmla="*/ 2918355 h 3217160"/>
              <a:gd name="connsiteX20" fmla="*/ 1522814 w 3422360"/>
              <a:gd name="connsiteY20" fmla="*/ 2432579 h 3217160"/>
              <a:gd name="connsiteX21" fmla="*/ 751289 w 3422360"/>
              <a:gd name="connsiteY21" fmla="*/ 2842154 h 3217160"/>
              <a:gd name="connsiteX22" fmla="*/ 1218014 w 3422360"/>
              <a:gd name="connsiteY22" fmla="*/ 2051579 h 3217160"/>
              <a:gd name="connsiteX23" fmla="*/ 837015 w 3422360"/>
              <a:gd name="connsiteY23" fmla="*/ 2042054 h 3217160"/>
              <a:gd name="connsiteX24" fmla="*/ 998939 w 3422360"/>
              <a:gd name="connsiteY24" fmla="*/ 1708679 h 3217160"/>
              <a:gd name="connsiteX25" fmla="*/ 27385 w 3422360"/>
              <a:gd name="connsiteY25" fmla="*/ 1368955 h 3217160"/>
              <a:gd name="connsiteX0" fmla="*/ 8822 w 3403797"/>
              <a:gd name="connsiteY0" fmla="*/ 1368955 h 3217160"/>
              <a:gd name="connsiteX1" fmla="*/ 980376 w 3403797"/>
              <a:gd name="connsiteY1" fmla="*/ 1327679 h 3217160"/>
              <a:gd name="connsiteX2" fmla="*/ 970851 w 3403797"/>
              <a:gd name="connsiteY2" fmla="*/ 860954 h 3217160"/>
              <a:gd name="connsiteX3" fmla="*/ 1408998 w 3403797"/>
              <a:gd name="connsiteY3" fmla="*/ 1029231 h 3217160"/>
              <a:gd name="connsiteX4" fmla="*/ 951798 w 3403797"/>
              <a:gd name="connsiteY4" fmla="*/ 114830 h 3217160"/>
              <a:gd name="connsiteX5" fmla="*/ 1713798 w 3403797"/>
              <a:gd name="connsiteY5" fmla="*/ 813331 h 3217160"/>
              <a:gd name="connsiteX6" fmla="*/ 1858260 w 3403797"/>
              <a:gd name="connsiteY6" fmla="*/ 191030 h 3217160"/>
              <a:gd name="connsiteX7" fmla="*/ 2120198 w 3403797"/>
              <a:gd name="connsiteY7" fmla="*/ 826030 h 3217160"/>
              <a:gd name="connsiteX8" fmla="*/ 2983797 w 3403797"/>
              <a:gd name="connsiteY8" fmla="*/ 114830 h 3217160"/>
              <a:gd name="connsiteX9" fmla="*/ 2491672 w 3403797"/>
              <a:gd name="connsiteY9" fmla="*/ 1141942 h 3217160"/>
              <a:gd name="connsiteX10" fmla="*/ 2942524 w 3403797"/>
              <a:gd name="connsiteY10" fmla="*/ 1205443 h 3217160"/>
              <a:gd name="connsiteX11" fmla="*/ 2704399 w 3403797"/>
              <a:gd name="connsiteY11" fmla="*/ 1608668 h 3217160"/>
              <a:gd name="connsiteX12" fmla="*/ 3218749 w 3403797"/>
              <a:gd name="connsiteY12" fmla="*/ 1684868 h 3217160"/>
              <a:gd name="connsiteX13" fmla="*/ 3399725 w 3403797"/>
              <a:gd name="connsiteY13" fmla="*/ 1965855 h 3217160"/>
              <a:gd name="connsiteX14" fmla="*/ 3252085 w 3403797"/>
              <a:gd name="connsiteY14" fmla="*/ 2150005 h 3217160"/>
              <a:gd name="connsiteX15" fmla="*/ 2599626 w 3403797"/>
              <a:gd name="connsiteY15" fmla="*/ 2075393 h 3217160"/>
              <a:gd name="connsiteX16" fmla="*/ 3352101 w 3403797"/>
              <a:gd name="connsiteY16" fmla="*/ 3013605 h 3217160"/>
              <a:gd name="connsiteX17" fmla="*/ 2380551 w 3403797"/>
              <a:gd name="connsiteY17" fmla="*/ 2375429 h 3217160"/>
              <a:gd name="connsiteX18" fmla="*/ 2237676 w 3403797"/>
              <a:gd name="connsiteY18" fmla="*/ 2708804 h 3217160"/>
              <a:gd name="connsiteX19" fmla="*/ 1623310 w 3403797"/>
              <a:gd name="connsiteY19" fmla="*/ 2918355 h 3217160"/>
              <a:gd name="connsiteX20" fmla="*/ 1504251 w 3403797"/>
              <a:gd name="connsiteY20" fmla="*/ 2432579 h 3217160"/>
              <a:gd name="connsiteX21" fmla="*/ 732726 w 3403797"/>
              <a:gd name="connsiteY21" fmla="*/ 2842154 h 3217160"/>
              <a:gd name="connsiteX22" fmla="*/ 1199451 w 3403797"/>
              <a:gd name="connsiteY22" fmla="*/ 2051579 h 3217160"/>
              <a:gd name="connsiteX23" fmla="*/ 818452 w 3403797"/>
              <a:gd name="connsiteY23" fmla="*/ 2042054 h 3217160"/>
              <a:gd name="connsiteX24" fmla="*/ 980376 w 3403797"/>
              <a:gd name="connsiteY24" fmla="*/ 1708679 h 3217160"/>
              <a:gd name="connsiteX25" fmla="*/ 8822 w 3403797"/>
              <a:gd name="connsiteY25" fmla="*/ 1368955 h 3217160"/>
              <a:gd name="connsiteX0" fmla="*/ 8822 w 3403797"/>
              <a:gd name="connsiteY0" fmla="*/ 1368955 h 3217160"/>
              <a:gd name="connsiteX1" fmla="*/ 980376 w 3403797"/>
              <a:gd name="connsiteY1" fmla="*/ 1327679 h 3217160"/>
              <a:gd name="connsiteX2" fmla="*/ 970851 w 3403797"/>
              <a:gd name="connsiteY2" fmla="*/ 860954 h 3217160"/>
              <a:gd name="connsiteX3" fmla="*/ 1408998 w 3403797"/>
              <a:gd name="connsiteY3" fmla="*/ 1029231 h 3217160"/>
              <a:gd name="connsiteX4" fmla="*/ 951798 w 3403797"/>
              <a:gd name="connsiteY4" fmla="*/ 114830 h 3217160"/>
              <a:gd name="connsiteX5" fmla="*/ 1713798 w 3403797"/>
              <a:gd name="connsiteY5" fmla="*/ 813331 h 3217160"/>
              <a:gd name="connsiteX6" fmla="*/ 1858260 w 3403797"/>
              <a:gd name="connsiteY6" fmla="*/ 191030 h 3217160"/>
              <a:gd name="connsiteX7" fmla="*/ 2120198 w 3403797"/>
              <a:gd name="connsiteY7" fmla="*/ 826030 h 3217160"/>
              <a:gd name="connsiteX8" fmla="*/ 2983797 w 3403797"/>
              <a:gd name="connsiteY8" fmla="*/ 114830 h 3217160"/>
              <a:gd name="connsiteX9" fmla="*/ 2491672 w 3403797"/>
              <a:gd name="connsiteY9" fmla="*/ 1141942 h 3217160"/>
              <a:gd name="connsiteX10" fmla="*/ 2942524 w 3403797"/>
              <a:gd name="connsiteY10" fmla="*/ 1205443 h 3217160"/>
              <a:gd name="connsiteX11" fmla="*/ 2704399 w 3403797"/>
              <a:gd name="connsiteY11" fmla="*/ 1608668 h 3217160"/>
              <a:gd name="connsiteX12" fmla="*/ 3218749 w 3403797"/>
              <a:gd name="connsiteY12" fmla="*/ 1684868 h 3217160"/>
              <a:gd name="connsiteX13" fmla="*/ 3399725 w 3403797"/>
              <a:gd name="connsiteY13" fmla="*/ 1965855 h 3217160"/>
              <a:gd name="connsiteX14" fmla="*/ 3252085 w 3403797"/>
              <a:gd name="connsiteY14" fmla="*/ 2150005 h 3217160"/>
              <a:gd name="connsiteX15" fmla="*/ 2599626 w 3403797"/>
              <a:gd name="connsiteY15" fmla="*/ 2075393 h 3217160"/>
              <a:gd name="connsiteX16" fmla="*/ 3352101 w 3403797"/>
              <a:gd name="connsiteY16" fmla="*/ 3013605 h 3217160"/>
              <a:gd name="connsiteX17" fmla="*/ 2380551 w 3403797"/>
              <a:gd name="connsiteY17" fmla="*/ 2375429 h 3217160"/>
              <a:gd name="connsiteX18" fmla="*/ 2237676 w 3403797"/>
              <a:gd name="connsiteY18" fmla="*/ 2708804 h 3217160"/>
              <a:gd name="connsiteX19" fmla="*/ 1623310 w 3403797"/>
              <a:gd name="connsiteY19" fmla="*/ 2918355 h 3217160"/>
              <a:gd name="connsiteX20" fmla="*/ 1504251 w 3403797"/>
              <a:gd name="connsiteY20" fmla="*/ 2432579 h 3217160"/>
              <a:gd name="connsiteX21" fmla="*/ 732726 w 3403797"/>
              <a:gd name="connsiteY21" fmla="*/ 2842154 h 3217160"/>
              <a:gd name="connsiteX22" fmla="*/ 1199451 w 3403797"/>
              <a:gd name="connsiteY22" fmla="*/ 2051579 h 3217160"/>
              <a:gd name="connsiteX23" fmla="*/ 818452 w 3403797"/>
              <a:gd name="connsiteY23" fmla="*/ 2042054 h 3217160"/>
              <a:gd name="connsiteX24" fmla="*/ 980376 w 3403797"/>
              <a:gd name="connsiteY24" fmla="*/ 1708679 h 3217160"/>
              <a:gd name="connsiteX25" fmla="*/ 8822 w 3403797"/>
              <a:gd name="connsiteY25" fmla="*/ 1368955 h 3217160"/>
              <a:gd name="connsiteX0" fmla="*/ 8822 w 3403797"/>
              <a:gd name="connsiteY0" fmla="*/ 1368955 h 3217160"/>
              <a:gd name="connsiteX1" fmla="*/ 980376 w 3403797"/>
              <a:gd name="connsiteY1" fmla="*/ 1327679 h 3217160"/>
              <a:gd name="connsiteX2" fmla="*/ 970851 w 3403797"/>
              <a:gd name="connsiteY2" fmla="*/ 860954 h 3217160"/>
              <a:gd name="connsiteX3" fmla="*/ 1408998 w 3403797"/>
              <a:gd name="connsiteY3" fmla="*/ 1029231 h 3217160"/>
              <a:gd name="connsiteX4" fmla="*/ 951798 w 3403797"/>
              <a:gd name="connsiteY4" fmla="*/ 114830 h 3217160"/>
              <a:gd name="connsiteX5" fmla="*/ 1713798 w 3403797"/>
              <a:gd name="connsiteY5" fmla="*/ 813331 h 3217160"/>
              <a:gd name="connsiteX6" fmla="*/ 1858260 w 3403797"/>
              <a:gd name="connsiteY6" fmla="*/ 191030 h 3217160"/>
              <a:gd name="connsiteX7" fmla="*/ 2120198 w 3403797"/>
              <a:gd name="connsiteY7" fmla="*/ 826030 h 3217160"/>
              <a:gd name="connsiteX8" fmla="*/ 2983797 w 3403797"/>
              <a:gd name="connsiteY8" fmla="*/ 114830 h 3217160"/>
              <a:gd name="connsiteX9" fmla="*/ 2491672 w 3403797"/>
              <a:gd name="connsiteY9" fmla="*/ 1141942 h 3217160"/>
              <a:gd name="connsiteX10" fmla="*/ 2942524 w 3403797"/>
              <a:gd name="connsiteY10" fmla="*/ 1205443 h 3217160"/>
              <a:gd name="connsiteX11" fmla="*/ 2704399 w 3403797"/>
              <a:gd name="connsiteY11" fmla="*/ 1608668 h 3217160"/>
              <a:gd name="connsiteX12" fmla="*/ 3218749 w 3403797"/>
              <a:gd name="connsiteY12" fmla="*/ 1684868 h 3217160"/>
              <a:gd name="connsiteX13" fmla="*/ 3399725 w 3403797"/>
              <a:gd name="connsiteY13" fmla="*/ 1965855 h 3217160"/>
              <a:gd name="connsiteX14" fmla="*/ 3252085 w 3403797"/>
              <a:gd name="connsiteY14" fmla="*/ 2150005 h 3217160"/>
              <a:gd name="connsiteX15" fmla="*/ 2599626 w 3403797"/>
              <a:gd name="connsiteY15" fmla="*/ 2075393 h 3217160"/>
              <a:gd name="connsiteX16" fmla="*/ 3352101 w 3403797"/>
              <a:gd name="connsiteY16" fmla="*/ 3013605 h 3217160"/>
              <a:gd name="connsiteX17" fmla="*/ 2380551 w 3403797"/>
              <a:gd name="connsiteY17" fmla="*/ 2375429 h 3217160"/>
              <a:gd name="connsiteX18" fmla="*/ 2237676 w 3403797"/>
              <a:gd name="connsiteY18" fmla="*/ 2708804 h 3217160"/>
              <a:gd name="connsiteX19" fmla="*/ 1623310 w 3403797"/>
              <a:gd name="connsiteY19" fmla="*/ 2918355 h 3217160"/>
              <a:gd name="connsiteX20" fmla="*/ 1504251 w 3403797"/>
              <a:gd name="connsiteY20" fmla="*/ 2432579 h 3217160"/>
              <a:gd name="connsiteX21" fmla="*/ 732726 w 3403797"/>
              <a:gd name="connsiteY21" fmla="*/ 2842154 h 3217160"/>
              <a:gd name="connsiteX22" fmla="*/ 1199451 w 3403797"/>
              <a:gd name="connsiteY22" fmla="*/ 2051579 h 3217160"/>
              <a:gd name="connsiteX23" fmla="*/ 818452 w 3403797"/>
              <a:gd name="connsiteY23" fmla="*/ 2042054 h 3217160"/>
              <a:gd name="connsiteX24" fmla="*/ 980376 w 3403797"/>
              <a:gd name="connsiteY24" fmla="*/ 1708679 h 3217160"/>
              <a:gd name="connsiteX25" fmla="*/ 8822 w 3403797"/>
              <a:gd name="connsiteY25" fmla="*/ 1368955 h 3217160"/>
              <a:gd name="connsiteX0" fmla="*/ 8822 w 3403797"/>
              <a:gd name="connsiteY0" fmla="*/ 1368955 h 3217160"/>
              <a:gd name="connsiteX1" fmla="*/ 980376 w 3403797"/>
              <a:gd name="connsiteY1" fmla="*/ 1327679 h 3217160"/>
              <a:gd name="connsiteX2" fmla="*/ 970851 w 3403797"/>
              <a:gd name="connsiteY2" fmla="*/ 860954 h 3217160"/>
              <a:gd name="connsiteX3" fmla="*/ 1408998 w 3403797"/>
              <a:gd name="connsiteY3" fmla="*/ 1029231 h 3217160"/>
              <a:gd name="connsiteX4" fmla="*/ 951798 w 3403797"/>
              <a:gd name="connsiteY4" fmla="*/ 114830 h 3217160"/>
              <a:gd name="connsiteX5" fmla="*/ 1713798 w 3403797"/>
              <a:gd name="connsiteY5" fmla="*/ 813331 h 3217160"/>
              <a:gd name="connsiteX6" fmla="*/ 1858260 w 3403797"/>
              <a:gd name="connsiteY6" fmla="*/ 191030 h 3217160"/>
              <a:gd name="connsiteX7" fmla="*/ 2120198 w 3403797"/>
              <a:gd name="connsiteY7" fmla="*/ 826030 h 3217160"/>
              <a:gd name="connsiteX8" fmla="*/ 2983797 w 3403797"/>
              <a:gd name="connsiteY8" fmla="*/ 114830 h 3217160"/>
              <a:gd name="connsiteX9" fmla="*/ 2491672 w 3403797"/>
              <a:gd name="connsiteY9" fmla="*/ 1141942 h 3217160"/>
              <a:gd name="connsiteX10" fmla="*/ 2942524 w 3403797"/>
              <a:gd name="connsiteY10" fmla="*/ 1205443 h 3217160"/>
              <a:gd name="connsiteX11" fmla="*/ 2704399 w 3403797"/>
              <a:gd name="connsiteY11" fmla="*/ 1608668 h 3217160"/>
              <a:gd name="connsiteX12" fmla="*/ 3218749 w 3403797"/>
              <a:gd name="connsiteY12" fmla="*/ 1684868 h 3217160"/>
              <a:gd name="connsiteX13" fmla="*/ 3399725 w 3403797"/>
              <a:gd name="connsiteY13" fmla="*/ 1965855 h 3217160"/>
              <a:gd name="connsiteX14" fmla="*/ 3252085 w 3403797"/>
              <a:gd name="connsiteY14" fmla="*/ 2150005 h 3217160"/>
              <a:gd name="connsiteX15" fmla="*/ 2599626 w 3403797"/>
              <a:gd name="connsiteY15" fmla="*/ 2075393 h 3217160"/>
              <a:gd name="connsiteX16" fmla="*/ 3352101 w 3403797"/>
              <a:gd name="connsiteY16" fmla="*/ 3013605 h 3217160"/>
              <a:gd name="connsiteX17" fmla="*/ 2380551 w 3403797"/>
              <a:gd name="connsiteY17" fmla="*/ 2375429 h 3217160"/>
              <a:gd name="connsiteX18" fmla="*/ 2237676 w 3403797"/>
              <a:gd name="connsiteY18" fmla="*/ 2708804 h 3217160"/>
              <a:gd name="connsiteX19" fmla="*/ 1623310 w 3403797"/>
              <a:gd name="connsiteY19" fmla="*/ 2918355 h 3217160"/>
              <a:gd name="connsiteX20" fmla="*/ 1504251 w 3403797"/>
              <a:gd name="connsiteY20" fmla="*/ 2432579 h 3217160"/>
              <a:gd name="connsiteX21" fmla="*/ 732726 w 3403797"/>
              <a:gd name="connsiteY21" fmla="*/ 2842154 h 3217160"/>
              <a:gd name="connsiteX22" fmla="*/ 1199451 w 3403797"/>
              <a:gd name="connsiteY22" fmla="*/ 2051579 h 3217160"/>
              <a:gd name="connsiteX23" fmla="*/ 818452 w 3403797"/>
              <a:gd name="connsiteY23" fmla="*/ 2042054 h 3217160"/>
              <a:gd name="connsiteX24" fmla="*/ 980376 w 3403797"/>
              <a:gd name="connsiteY24" fmla="*/ 1708679 h 3217160"/>
              <a:gd name="connsiteX25" fmla="*/ 8822 w 3403797"/>
              <a:gd name="connsiteY25" fmla="*/ 1368955 h 3217160"/>
              <a:gd name="connsiteX0" fmla="*/ 8822 w 3403797"/>
              <a:gd name="connsiteY0" fmla="*/ 1368955 h 3217160"/>
              <a:gd name="connsiteX1" fmla="*/ 980376 w 3403797"/>
              <a:gd name="connsiteY1" fmla="*/ 1327679 h 3217160"/>
              <a:gd name="connsiteX2" fmla="*/ 970851 w 3403797"/>
              <a:gd name="connsiteY2" fmla="*/ 860954 h 3217160"/>
              <a:gd name="connsiteX3" fmla="*/ 1418523 w 3403797"/>
              <a:gd name="connsiteY3" fmla="*/ 953031 h 3217160"/>
              <a:gd name="connsiteX4" fmla="*/ 951798 w 3403797"/>
              <a:gd name="connsiteY4" fmla="*/ 114830 h 3217160"/>
              <a:gd name="connsiteX5" fmla="*/ 1713798 w 3403797"/>
              <a:gd name="connsiteY5" fmla="*/ 813331 h 3217160"/>
              <a:gd name="connsiteX6" fmla="*/ 1858260 w 3403797"/>
              <a:gd name="connsiteY6" fmla="*/ 191030 h 3217160"/>
              <a:gd name="connsiteX7" fmla="*/ 2120198 w 3403797"/>
              <a:gd name="connsiteY7" fmla="*/ 826030 h 3217160"/>
              <a:gd name="connsiteX8" fmla="*/ 2983797 w 3403797"/>
              <a:gd name="connsiteY8" fmla="*/ 114830 h 3217160"/>
              <a:gd name="connsiteX9" fmla="*/ 2491672 w 3403797"/>
              <a:gd name="connsiteY9" fmla="*/ 1141942 h 3217160"/>
              <a:gd name="connsiteX10" fmla="*/ 2942524 w 3403797"/>
              <a:gd name="connsiteY10" fmla="*/ 1205443 h 3217160"/>
              <a:gd name="connsiteX11" fmla="*/ 2704399 w 3403797"/>
              <a:gd name="connsiteY11" fmla="*/ 1608668 h 3217160"/>
              <a:gd name="connsiteX12" fmla="*/ 3218749 w 3403797"/>
              <a:gd name="connsiteY12" fmla="*/ 1684868 h 3217160"/>
              <a:gd name="connsiteX13" fmla="*/ 3399725 w 3403797"/>
              <a:gd name="connsiteY13" fmla="*/ 1965855 h 3217160"/>
              <a:gd name="connsiteX14" fmla="*/ 3252085 w 3403797"/>
              <a:gd name="connsiteY14" fmla="*/ 2150005 h 3217160"/>
              <a:gd name="connsiteX15" fmla="*/ 2599626 w 3403797"/>
              <a:gd name="connsiteY15" fmla="*/ 2075393 h 3217160"/>
              <a:gd name="connsiteX16" fmla="*/ 3352101 w 3403797"/>
              <a:gd name="connsiteY16" fmla="*/ 3013605 h 3217160"/>
              <a:gd name="connsiteX17" fmla="*/ 2380551 w 3403797"/>
              <a:gd name="connsiteY17" fmla="*/ 2375429 h 3217160"/>
              <a:gd name="connsiteX18" fmla="*/ 2237676 w 3403797"/>
              <a:gd name="connsiteY18" fmla="*/ 2708804 h 3217160"/>
              <a:gd name="connsiteX19" fmla="*/ 1623310 w 3403797"/>
              <a:gd name="connsiteY19" fmla="*/ 2918355 h 3217160"/>
              <a:gd name="connsiteX20" fmla="*/ 1504251 w 3403797"/>
              <a:gd name="connsiteY20" fmla="*/ 2432579 h 3217160"/>
              <a:gd name="connsiteX21" fmla="*/ 732726 w 3403797"/>
              <a:gd name="connsiteY21" fmla="*/ 2842154 h 3217160"/>
              <a:gd name="connsiteX22" fmla="*/ 1199451 w 3403797"/>
              <a:gd name="connsiteY22" fmla="*/ 2051579 h 3217160"/>
              <a:gd name="connsiteX23" fmla="*/ 818452 w 3403797"/>
              <a:gd name="connsiteY23" fmla="*/ 2042054 h 3217160"/>
              <a:gd name="connsiteX24" fmla="*/ 980376 w 3403797"/>
              <a:gd name="connsiteY24" fmla="*/ 1708679 h 3217160"/>
              <a:gd name="connsiteX25" fmla="*/ 8822 w 3403797"/>
              <a:gd name="connsiteY25" fmla="*/ 1368955 h 3217160"/>
              <a:gd name="connsiteX0" fmla="*/ 8822 w 3403797"/>
              <a:gd name="connsiteY0" fmla="*/ 1368955 h 3217160"/>
              <a:gd name="connsiteX1" fmla="*/ 980376 w 3403797"/>
              <a:gd name="connsiteY1" fmla="*/ 1327679 h 3217160"/>
              <a:gd name="connsiteX2" fmla="*/ 970851 w 3403797"/>
              <a:gd name="connsiteY2" fmla="*/ 860954 h 3217160"/>
              <a:gd name="connsiteX3" fmla="*/ 1418523 w 3403797"/>
              <a:gd name="connsiteY3" fmla="*/ 953031 h 3217160"/>
              <a:gd name="connsiteX4" fmla="*/ 951798 w 3403797"/>
              <a:gd name="connsiteY4" fmla="*/ 114830 h 3217160"/>
              <a:gd name="connsiteX5" fmla="*/ 1713798 w 3403797"/>
              <a:gd name="connsiteY5" fmla="*/ 813331 h 3217160"/>
              <a:gd name="connsiteX6" fmla="*/ 1858260 w 3403797"/>
              <a:gd name="connsiteY6" fmla="*/ 191030 h 3217160"/>
              <a:gd name="connsiteX7" fmla="*/ 2120198 w 3403797"/>
              <a:gd name="connsiteY7" fmla="*/ 826030 h 3217160"/>
              <a:gd name="connsiteX8" fmla="*/ 2983797 w 3403797"/>
              <a:gd name="connsiteY8" fmla="*/ 114830 h 3217160"/>
              <a:gd name="connsiteX9" fmla="*/ 2491672 w 3403797"/>
              <a:gd name="connsiteY9" fmla="*/ 1141942 h 3217160"/>
              <a:gd name="connsiteX10" fmla="*/ 2942524 w 3403797"/>
              <a:gd name="connsiteY10" fmla="*/ 1205443 h 3217160"/>
              <a:gd name="connsiteX11" fmla="*/ 2704399 w 3403797"/>
              <a:gd name="connsiteY11" fmla="*/ 1608668 h 3217160"/>
              <a:gd name="connsiteX12" fmla="*/ 3218749 w 3403797"/>
              <a:gd name="connsiteY12" fmla="*/ 1684868 h 3217160"/>
              <a:gd name="connsiteX13" fmla="*/ 3399725 w 3403797"/>
              <a:gd name="connsiteY13" fmla="*/ 1965855 h 3217160"/>
              <a:gd name="connsiteX14" fmla="*/ 3252085 w 3403797"/>
              <a:gd name="connsiteY14" fmla="*/ 2150005 h 3217160"/>
              <a:gd name="connsiteX15" fmla="*/ 2599626 w 3403797"/>
              <a:gd name="connsiteY15" fmla="*/ 2075393 h 3217160"/>
              <a:gd name="connsiteX16" fmla="*/ 3352101 w 3403797"/>
              <a:gd name="connsiteY16" fmla="*/ 3013605 h 3217160"/>
              <a:gd name="connsiteX17" fmla="*/ 2380551 w 3403797"/>
              <a:gd name="connsiteY17" fmla="*/ 2375429 h 3217160"/>
              <a:gd name="connsiteX18" fmla="*/ 2237676 w 3403797"/>
              <a:gd name="connsiteY18" fmla="*/ 2708804 h 3217160"/>
              <a:gd name="connsiteX19" fmla="*/ 1623310 w 3403797"/>
              <a:gd name="connsiteY19" fmla="*/ 2918355 h 3217160"/>
              <a:gd name="connsiteX20" fmla="*/ 1504251 w 3403797"/>
              <a:gd name="connsiteY20" fmla="*/ 2432579 h 3217160"/>
              <a:gd name="connsiteX21" fmla="*/ 732726 w 3403797"/>
              <a:gd name="connsiteY21" fmla="*/ 2842154 h 3217160"/>
              <a:gd name="connsiteX22" fmla="*/ 1199451 w 3403797"/>
              <a:gd name="connsiteY22" fmla="*/ 2051579 h 3217160"/>
              <a:gd name="connsiteX23" fmla="*/ 818452 w 3403797"/>
              <a:gd name="connsiteY23" fmla="*/ 2042054 h 3217160"/>
              <a:gd name="connsiteX24" fmla="*/ 980376 w 3403797"/>
              <a:gd name="connsiteY24" fmla="*/ 1708679 h 3217160"/>
              <a:gd name="connsiteX25" fmla="*/ 8822 w 3403797"/>
              <a:gd name="connsiteY25" fmla="*/ 1368955 h 3217160"/>
              <a:gd name="connsiteX0" fmla="*/ 8822 w 3403797"/>
              <a:gd name="connsiteY0" fmla="*/ 1368955 h 3217160"/>
              <a:gd name="connsiteX1" fmla="*/ 980376 w 3403797"/>
              <a:gd name="connsiteY1" fmla="*/ 1327679 h 3217160"/>
              <a:gd name="connsiteX2" fmla="*/ 970851 w 3403797"/>
              <a:gd name="connsiteY2" fmla="*/ 860954 h 3217160"/>
              <a:gd name="connsiteX3" fmla="*/ 1418523 w 3403797"/>
              <a:gd name="connsiteY3" fmla="*/ 953031 h 3217160"/>
              <a:gd name="connsiteX4" fmla="*/ 951798 w 3403797"/>
              <a:gd name="connsiteY4" fmla="*/ 114830 h 3217160"/>
              <a:gd name="connsiteX5" fmla="*/ 1713798 w 3403797"/>
              <a:gd name="connsiteY5" fmla="*/ 813331 h 3217160"/>
              <a:gd name="connsiteX6" fmla="*/ 1858260 w 3403797"/>
              <a:gd name="connsiteY6" fmla="*/ 191030 h 3217160"/>
              <a:gd name="connsiteX7" fmla="*/ 2120198 w 3403797"/>
              <a:gd name="connsiteY7" fmla="*/ 826030 h 3217160"/>
              <a:gd name="connsiteX8" fmla="*/ 2983797 w 3403797"/>
              <a:gd name="connsiteY8" fmla="*/ 114830 h 3217160"/>
              <a:gd name="connsiteX9" fmla="*/ 2491672 w 3403797"/>
              <a:gd name="connsiteY9" fmla="*/ 1141942 h 3217160"/>
              <a:gd name="connsiteX10" fmla="*/ 2942524 w 3403797"/>
              <a:gd name="connsiteY10" fmla="*/ 1205443 h 3217160"/>
              <a:gd name="connsiteX11" fmla="*/ 2704399 w 3403797"/>
              <a:gd name="connsiteY11" fmla="*/ 1608668 h 3217160"/>
              <a:gd name="connsiteX12" fmla="*/ 3218749 w 3403797"/>
              <a:gd name="connsiteY12" fmla="*/ 1684868 h 3217160"/>
              <a:gd name="connsiteX13" fmla="*/ 3399725 w 3403797"/>
              <a:gd name="connsiteY13" fmla="*/ 1965855 h 3217160"/>
              <a:gd name="connsiteX14" fmla="*/ 3252085 w 3403797"/>
              <a:gd name="connsiteY14" fmla="*/ 2150005 h 3217160"/>
              <a:gd name="connsiteX15" fmla="*/ 2599626 w 3403797"/>
              <a:gd name="connsiteY15" fmla="*/ 2075393 h 3217160"/>
              <a:gd name="connsiteX16" fmla="*/ 3352101 w 3403797"/>
              <a:gd name="connsiteY16" fmla="*/ 3013605 h 3217160"/>
              <a:gd name="connsiteX17" fmla="*/ 2380551 w 3403797"/>
              <a:gd name="connsiteY17" fmla="*/ 2375429 h 3217160"/>
              <a:gd name="connsiteX18" fmla="*/ 2237676 w 3403797"/>
              <a:gd name="connsiteY18" fmla="*/ 2708804 h 3217160"/>
              <a:gd name="connsiteX19" fmla="*/ 1623310 w 3403797"/>
              <a:gd name="connsiteY19" fmla="*/ 2918355 h 3217160"/>
              <a:gd name="connsiteX20" fmla="*/ 1504251 w 3403797"/>
              <a:gd name="connsiteY20" fmla="*/ 2432579 h 3217160"/>
              <a:gd name="connsiteX21" fmla="*/ 732726 w 3403797"/>
              <a:gd name="connsiteY21" fmla="*/ 2842154 h 3217160"/>
              <a:gd name="connsiteX22" fmla="*/ 1199451 w 3403797"/>
              <a:gd name="connsiteY22" fmla="*/ 2051579 h 3217160"/>
              <a:gd name="connsiteX23" fmla="*/ 818452 w 3403797"/>
              <a:gd name="connsiteY23" fmla="*/ 2042054 h 3217160"/>
              <a:gd name="connsiteX24" fmla="*/ 980376 w 3403797"/>
              <a:gd name="connsiteY24" fmla="*/ 1708679 h 3217160"/>
              <a:gd name="connsiteX25" fmla="*/ 8822 w 3403797"/>
              <a:gd name="connsiteY25" fmla="*/ 1368955 h 3217160"/>
              <a:gd name="connsiteX0" fmla="*/ 13266 w 3408241"/>
              <a:gd name="connsiteY0" fmla="*/ 1368955 h 3217160"/>
              <a:gd name="connsiteX1" fmla="*/ 984820 w 3408241"/>
              <a:gd name="connsiteY1" fmla="*/ 1327679 h 3217160"/>
              <a:gd name="connsiteX2" fmla="*/ 975295 w 3408241"/>
              <a:gd name="connsiteY2" fmla="*/ 860954 h 3217160"/>
              <a:gd name="connsiteX3" fmla="*/ 1422967 w 3408241"/>
              <a:gd name="connsiteY3" fmla="*/ 953031 h 3217160"/>
              <a:gd name="connsiteX4" fmla="*/ 956242 w 3408241"/>
              <a:gd name="connsiteY4" fmla="*/ 114830 h 3217160"/>
              <a:gd name="connsiteX5" fmla="*/ 1718242 w 3408241"/>
              <a:gd name="connsiteY5" fmla="*/ 813331 h 3217160"/>
              <a:gd name="connsiteX6" fmla="*/ 1862704 w 3408241"/>
              <a:gd name="connsiteY6" fmla="*/ 191030 h 3217160"/>
              <a:gd name="connsiteX7" fmla="*/ 2124642 w 3408241"/>
              <a:gd name="connsiteY7" fmla="*/ 826030 h 3217160"/>
              <a:gd name="connsiteX8" fmla="*/ 2988241 w 3408241"/>
              <a:gd name="connsiteY8" fmla="*/ 114830 h 3217160"/>
              <a:gd name="connsiteX9" fmla="*/ 2496116 w 3408241"/>
              <a:gd name="connsiteY9" fmla="*/ 1141942 h 3217160"/>
              <a:gd name="connsiteX10" fmla="*/ 2946968 w 3408241"/>
              <a:gd name="connsiteY10" fmla="*/ 1205443 h 3217160"/>
              <a:gd name="connsiteX11" fmla="*/ 2708843 w 3408241"/>
              <a:gd name="connsiteY11" fmla="*/ 1608668 h 3217160"/>
              <a:gd name="connsiteX12" fmla="*/ 3223193 w 3408241"/>
              <a:gd name="connsiteY12" fmla="*/ 1684868 h 3217160"/>
              <a:gd name="connsiteX13" fmla="*/ 3404169 w 3408241"/>
              <a:gd name="connsiteY13" fmla="*/ 1965855 h 3217160"/>
              <a:gd name="connsiteX14" fmla="*/ 3256529 w 3408241"/>
              <a:gd name="connsiteY14" fmla="*/ 2150005 h 3217160"/>
              <a:gd name="connsiteX15" fmla="*/ 2604070 w 3408241"/>
              <a:gd name="connsiteY15" fmla="*/ 2075393 h 3217160"/>
              <a:gd name="connsiteX16" fmla="*/ 3356545 w 3408241"/>
              <a:gd name="connsiteY16" fmla="*/ 3013605 h 3217160"/>
              <a:gd name="connsiteX17" fmla="*/ 2384995 w 3408241"/>
              <a:gd name="connsiteY17" fmla="*/ 2375429 h 3217160"/>
              <a:gd name="connsiteX18" fmla="*/ 2242120 w 3408241"/>
              <a:gd name="connsiteY18" fmla="*/ 2708804 h 3217160"/>
              <a:gd name="connsiteX19" fmla="*/ 1627754 w 3408241"/>
              <a:gd name="connsiteY19" fmla="*/ 2918355 h 3217160"/>
              <a:gd name="connsiteX20" fmla="*/ 1508695 w 3408241"/>
              <a:gd name="connsiteY20" fmla="*/ 2432579 h 3217160"/>
              <a:gd name="connsiteX21" fmla="*/ 737170 w 3408241"/>
              <a:gd name="connsiteY21" fmla="*/ 2842154 h 3217160"/>
              <a:gd name="connsiteX22" fmla="*/ 1203895 w 3408241"/>
              <a:gd name="connsiteY22" fmla="*/ 2051579 h 3217160"/>
              <a:gd name="connsiteX23" fmla="*/ 822896 w 3408241"/>
              <a:gd name="connsiteY23" fmla="*/ 2042054 h 3217160"/>
              <a:gd name="connsiteX24" fmla="*/ 984820 w 3408241"/>
              <a:gd name="connsiteY24" fmla="*/ 1708679 h 3217160"/>
              <a:gd name="connsiteX25" fmla="*/ 13266 w 3408241"/>
              <a:gd name="connsiteY25" fmla="*/ 1368955 h 3217160"/>
              <a:gd name="connsiteX0" fmla="*/ 13266 w 3408241"/>
              <a:gd name="connsiteY0" fmla="*/ 1368955 h 3217160"/>
              <a:gd name="connsiteX1" fmla="*/ 984820 w 3408241"/>
              <a:gd name="connsiteY1" fmla="*/ 1327679 h 3217160"/>
              <a:gd name="connsiteX2" fmla="*/ 975295 w 3408241"/>
              <a:gd name="connsiteY2" fmla="*/ 860954 h 3217160"/>
              <a:gd name="connsiteX3" fmla="*/ 1422967 w 3408241"/>
              <a:gd name="connsiteY3" fmla="*/ 953031 h 3217160"/>
              <a:gd name="connsiteX4" fmla="*/ 956242 w 3408241"/>
              <a:gd name="connsiteY4" fmla="*/ 114830 h 3217160"/>
              <a:gd name="connsiteX5" fmla="*/ 1718242 w 3408241"/>
              <a:gd name="connsiteY5" fmla="*/ 813331 h 3217160"/>
              <a:gd name="connsiteX6" fmla="*/ 1862704 w 3408241"/>
              <a:gd name="connsiteY6" fmla="*/ 191030 h 3217160"/>
              <a:gd name="connsiteX7" fmla="*/ 2124642 w 3408241"/>
              <a:gd name="connsiteY7" fmla="*/ 826030 h 3217160"/>
              <a:gd name="connsiteX8" fmla="*/ 2988241 w 3408241"/>
              <a:gd name="connsiteY8" fmla="*/ 114830 h 3217160"/>
              <a:gd name="connsiteX9" fmla="*/ 2496116 w 3408241"/>
              <a:gd name="connsiteY9" fmla="*/ 1141942 h 3217160"/>
              <a:gd name="connsiteX10" fmla="*/ 2946968 w 3408241"/>
              <a:gd name="connsiteY10" fmla="*/ 1205443 h 3217160"/>
              <a:gd name="connsiteX11" fmla="*/ 2708843 w 3408241"/>
              <a:gd name="connsiteY11" fmla="*/ 1608668 h 3217160"/>
              <a:gd name="connsiteX12" fmla="*/ 3223193 w 3408241"/>
              <a:gd name="connsiteY12" fmla="*/ 1684868 h 3217160"/>
              <a:gd name="connsiteX13" fmla="*/ 3404169 w 3408241"/>
              <a:gd name="connsiteY13" fmla="*/ 1965855 h 3217160"/>
              <a:gd name="connsiteX14" fmla="*/ 3256529 w 3408241"/>
              <a:gd name="connsiteY14" fmla="*/ 2150005 h 3217160"/>
              <a:gd name="connsiteX15" fmla="*/ 2604070 w 3408241"/>
              <a:gd name="connsiteY15" fmla="*/ 2075393 h 3217160"/>
              <a:gd name="connsiteX16" fmla="*/ 3356545 w 3408241"/>
              <a:gd name="connsiteY16" fmla="*/ 3013605 h 3217160"/>
              <a:gd name="connsiteX17" fmla="*/ 2384995 w 3408241"/>
              <a:gd name="connsiteY17" fmla="*/ 2375429 h 3217160"/>
              <a:gd name="connsiteX18" fmla="*/ 2218307 w 3408241"/>
              <a:gd name="connsiteY18" fmla="*/ 2656417 h 3217160"/>
              <a:gd name="connsiteX19" fmla="*/ 1627754 w 3408241"/>
              <a:gd name="connsiteY19" fmla="*/ 2918355 h 3217160"/>
              <a:gd name="connsiteX20" fmla="*/ 1508695 w 3408241"/>
              <a:gd name="connsiteY20" fmla="*/ 2432579 h 3217160"/>
              <a:gd name="connsiteX21" fmla="*/ 737170 w 3408241"/>
              <a:gd name="connsiteY21" fmla="*/ 2842154 h 3217160"/>
              <a:gd name="connsiteX22" fmla="*/ 1203895 w 3408241"/>
              <a:gd name="connsiteY22" fmla="*/ 2051579 h 3217160"/>
              <a:gd name="connsiteX23" fmla="*/ 822896 w 3408241"/>
              <a:gd name="connsiteY23" fmla="*/ 2042054 h 3217160"/>
              <a:gd name="connsiteX24" fmla="*/ 984820 w 3408241"/>
              <a:gd name="connsiteY24" fmla="*/ 1708679 h 3217160"/>
              <a:gd name="connsiteX25" fmla="*/ 13266 w 3408241"/>
              <a:gd name="connsiteY25" fmla="*/ 1368955 h 3217160"/>
              <a:gd name="connsiteX0" fmla="*/ 13266 w 3408241"/>
              <a:gd name="connsiteY0" fmla="*/ 1368955 h 3217160"/>
              <a:gd name="connsiteX1" fmla="*/ 984820 w 3408241"/>
              <a:gd name="connsiteY1" fmla="*/ 1327679 h 3217160"/>
              <a:gd name="connsiteX2" fmla="*/ 975295 w 3408241"/>
              <a:gd name="connsiteY2" fmla="*/ 860954 h 3217160"/>
              <a:gd name="connsiteX3" fmla="*/ 1422967 w 3408241"/>
              <a:gd name="connsiteY3" fmla="*/ 953031 h 3217160"/>
              <a:gd name="connsiteX4" fmla="*/ 956242 w 3408241"/>
              <a:gd name="connsiteY4" fmla="*/ 114830 h 3217160"/>
              <a:gd name="connsiteX5" fmla="*/ 1718242 w 3408241"/>
              <a:gd name="connsiteY5" fmla="*/ 813331 h 3217160"/>
              <a:gd name="connsiteX6" fmla="*/ 1862704 w 3408241"/>
              <a:gd name="connsiteY6" fmla="*/ 191030 h 3217160"/>
              <a:gd name="connsiteX7" fmla="*/ 2124642 w 3408241"/>
              <a:gd name="connsiteY7" fmla="*/ 826030 h 3217160"/>
              <a:gd name="connsiteX8" fmla="*/ 2988241 w 3408241"/>
              <a:gd name="connsiteY8" fmla="*/ 114830 h 3217160"/>
              <a:gd name="connsiteX9" fmla="*/ 2496116 w 3408241"/>
              <a:gd name="connsiteY9" fmla="*/ 1141942 h 3217160"/>
              <a:gd name="connsiteX10" fmla="*/ 2946968 w 3408241"/>
              <a:gd name="connsiteY10" fmla="*/ 1205443 h 3217160"/>
              <a:gd name="connsiteX11" fmla="*/ 2708843 w 3408241"/>
              <a:gd name="connsiteY11" fmla="*/ 1608668 h 3217160"/>
              <a:gd name="connsiteX12" fmla="*/ 3223193 w 3408241"/>
              <a:gd name="connsiteY12" fmla="*/ 1684868 h 3217160"/>
              <a:gd name="connsiteX13" fmla="*/ 3404169 w 3408241"/>
              <a:gd name="connsiteY13" fmla="*/ 1965855 h 3217160"/>
              <a:gd name="connsiteX14" fmla="*/ 3256529 w 3408241"/>
              <a:gd name="connsiteY14" fmla="*/ 2150005 h 3217160"/>
              <a:gd name="connsiteX15" fmla="*/ 2604070 w 3408241"/>
              <a:gd name="connsiteY15" fmla="*/ 2075393 h 3217160"/>
              <a:gd name="connsiteX16" fmla="*/ 3356545 w 3408241"/>
              <a:gd name="connsiteY16" fmla="*/ 3013605 h 3217160"/>
              <a:gd name="connsiteX17" fmla="*/ 2384995 w 3408241"/>
              <a:gd name="connsiteY17" fmla="*/ 2375429 h 3217160"/>
              <a:gd name="connsiteX18" fmla="*/ 2218307 w 3408241"/>
              <a:gd name="connsiteY18" fmla="*/ 2656417 h 3217160"/>
              <a:gd name="connsiteX19" fmla="*/ 1627754 w 3408241"/>
              <a:gd name="connsiteY19" fmla="*/ 2918355 h 3217160"/>
              <a:gd name="connsiteX20" fmla="*/ 1508695 w 3408241"/>
              <a:gd name="connsiteY20" fmla="*/ 2432579 h 3217160"/>
              <a:gd name="connsiteX21" fmla="*/ 737170 w 3408241"/>
              <a:gd name="connsiteY21" fmla="*/ 2842154 h 3217160"/>
              <a:gd name="connsiteX22" fmla="*/ 1203895 w 3408241"/>
              <a:gd name="connsiteY22" fmla="*/ 2051579 h 3217160"/>
              <a:gd name="connsiteX23" fmla="*/ 822896 w 3408241"/>
              <a:gd name="connsiteY23" fmla="*/ 2042054 h 3217160"/>
              <a:gd name="connsiteX24" fmla="*/ 984820 w 3408241"/>
              <a:gd name="connsiteY24" fmla="*/ 1708679 h 3217160"/>
              <a:gd name="connsiteX25" fmla="*/ 13266 w 3408241"/>
              <a:gd name="connsiteY25" fmla="*/ 1368955 h 3217160"/>
              <a:gd name="connsiteX0" fmla="*/ 13266 w 3408241"/>
              <a:gd name="connsiteY0" fmla="*/ 1368955 h 3217160"/>
              <a:gd name="connsiteX1" fmla="*/ 984820 w 3408241"/>
              <a:gd name="connsiteY1" fmla="*/ 1327679 h 3217160"/>
              <a:gd name="connsiteX2" fmla="*/ 975295 w 3408241"/>
              <a:gd name="connsiteY2" fmla="*/ 860954 h 3217160"/>
              <a:gd name="connsiteX3" fmla="*/ 1422967 w 3408241"/>
              <a:gd name="connsiteY3" fmla="*/ 953031 h 3217160"/>
              <a:gd name="connsiteX4" fmla="*/ 956242 w 3408241"/>
              <a:gd name="connsiteY4" fmla="*/ 114830 h 3217160"/>
              <a:gd name="connsiteX5" fmla="*/ 1718242 w 3408241"/>
              <a:gd name="connsiteY5" fmla="*/ 813331 h 3217160"/>
              <a:gd name="connsiteX6" fmla="*/ 1862704 w 3408241"/>
              <a:gd name="connsiteY6" fmla="*/ 191030 h 3217160"/>
              <a:gd name="connsiteX7" fmla="*/ 2124642 w 3408241"/>
              <a:gd name="connsiteY7" fmla="*/ 826030 h 3217160"/>
              <a:gd name="connsiteX8" fmla="*/ 2988241 w 3408241"/>
              <a:gd name="connsiteY8" fmla="*/ 114830 h 3217160"/>
              <a:gd name="connsiteX9" fmla="*/ 2496116 w 3408241"/>
              <a:gd name="connsiteY9" fmla="*/ 1141942 h 3217160"/>
              <a:gd name="connsiteX10" fmla="*/ 2946968 w 3408241"/>
              <a:gd name="connsiteY10" fmla="*/ 1205443 h 3217160"/>
              <a:gd name="connsiteX11" fmla="*/ 2708843 w 3408241"/>
              <a:gd name="connsiteY11" fmla="*/ 1608668 h 3217160"/>
              <a:gd name="connsiteX12" fmla="*/ 3223193 w 3408241"/>
              <a:gd name="connsiteY12" fmla="*/ 1684868 h 3217160"/>
              <a:gd name="connsiteX13" fmla="*/ 3404169 w 3408241"/>
              <a:gd name="connsiteY13" fmla="*/ 1965855 h 3217160"/>
              <a:gd name="connsiteX14" fmla="*/ 3256529 w 3408241"/>
              <a:gd name="connsiteY14" fmla="*/ 2150005 h 3217160"/>
              <a:gd name="connsiteX15" fmla="*/ 2604070 w 3408241"/>
              <a:gd name="connsiteY15" fmla="*/ 2075393 h 3217160"/>
              <a:gd name="connsiteX16" fmla="*/ 3356545 w 3408241"/>
              <a:gd name="connsiteY16" fmla="*/ 3013605 h 3217160"/>
              <a:gd name="connsiteX17" fmla="*/ 2384995 w 3408241"/>
              <a:gd name="connsiteY17" fmla="*/ 2375429 h 3217160"/>
              <a:gd name="connsiteX18" fmla="*/ 2218307 w 3408241"/>
              <a:gd name="connsiteY18" fmla="*/ 2656417 h 3217160"/>
              <a:gd name="connsiteX19" fmla="*/ 1627754 w 3408241"/>
              <a:gd name="connsiteY19" fmla="*/ 2918355 h 3217160"/>
              <a:gd name="connsiteX20" fmla="*/ 1508695 w 3408241"/>
              <a:gd name="connsiteY20" fmla="*/ 2432579 h 3217160"/>
              <a:gd name="connsiteX21" fmla="*/ 737170 w 3408241"/>
              <a:gd name="connsiteY21" fmla="*/ 2842154 h 3217160"/>
              <a:gd name="connsiteX22" fmla="*/ 1203895 w 3408241"/>
              <a:gd name="connsiteY22" fmla="*/ 2051579 h 3217160"/>
              <a:gd name="connsiteX23" fmla="*/ 822896 w 3408241"/>
              <a:gd name="connsiteY23" fmla="*/ 2042054 h 3217160"/>
              <a:gd name="connsiteX24" fmla="*/ 984820 w 3408241"/>
              <a:gd name="connsiteY24" fmla="*/ 1708679 h 3217160"/>
              <a:gd name="connsiteX25" fmla="*/ 13266 w 3408241"/>
              <a:gd name="connsiteY25" fmla="*/ 1368955 h 3217160"/>
              <a:gd name="connsiteX0" fmla="*/ 13266 w 3408241"/>
              <a:gd name="connsiteY0" fmla="*/ 1368955 h 3217160"/>
              <a:gd name="connsiteX1" fmla="*/ 984820 w 3408241"/>
              <a:gd name="connsiteY1" fmla="*/ 1327679 h 3217160"/>
              <a:gd name="connsiteX2" fmla="*/ 975295 w 3408241"/>
              <a:gd name="connsiteY2" fmla="*/ 860954 h 3217160"/>
              <a:gd name="connsiteX3" fmla="*/ 1422967 w 3408241"/>
              <a:gd name="connsiteY3" fmla="*/ 953031 h 3217160"/>
              <a:gd name="connsiteX4" fmla="*/ 956242 w 3408241"/>
              <a:gd name="connsiteY4" fmla="*/ 114830 h 3217160"/>
              <a:gd name="connsiteX5" fmla="*/ 1718242 w 3408241"/>
              <a:gd name="connsiteY5" fmla="*/ 813331 h 3217160"/>
              <a:gd name="connsiteX6" fmla="*/ 1862704 w 3408241"/>
              <a:gd name="connsiteY6" fmla="*/ 191030 h 3217160"/>
              <a:gd name="connsiteX7" fmla="*/ 2124642 w 3408241"/>
              <a:gd name="connsiteY7" fmla="*/ 826030 h 3217160"/>
              <a:gd name="connsiteX8" fmla="*/ 2988241 w 3408241"/>
              <a:gd name="connsiteY8" fmla="*/ 114830 h 3217160"/>
              <a:gd name="connsiteX9" fmla="*/ 2496116 w 3408241"/>
              <a:gd name="connsiteY9" fmla="*/ 1141942 h 3217160"/>
              <a:gd name="connsiteX10" fmla="*/ 2946968 w 3408241"/>
              <a:gd name="connsiteY10" fmla="*/ 1205443 h 3217160"/>
              <a:gd name="connsiteX11" fmla="*/ 2708843 w 3408241"/>
              <a:gd name="connsiteY11" fmla="*/ 1608668 h 3217160"/>
              <a:gd name="connsiteX12" fmla="*/ 3223193 w 3408241"/>
              <a:gd name="connsiteY12" fmla="*/ 1684868 h 3217160"/>
              <a:gd name="connsiteX13" fmla="*/ 3404169 w 3408241"/>
              <a:gd name="connsiteY13" fmla="*/ 1965855 h 3217160"/>
              <a:gd name="connsiteX14" fmla="*/ 3256529 w 3408241"/>
              <a:gd name="connsiteY14" fmla="*/ 2150005 h 3217160"/>
              <a:gd name="connsiteX15" fmla="*/ 2604070 w 3408241"/>
              <a:gd name="connsiteY15" fmla="*/ 2075393 h 3217160"/>
              <a:gd name="connsiteX16" fmla="*/ 3356545 w 3408241"/>
              <a:gd name="connsiteY16" fmla="*/ 3013605 h 3217160"/>
              <a:gd name="connsiteX17" fmla="*/ 2384995 w 3408241"/>
              <a:gd name="connsiteY17" fmla="*/ 2375429 h 3217160"/>
              <a:gd name="connsiteX18" fmla="*/ 2218307 w 3408241"/>
              <a:gd name="connsiteY18" fmla="*/ 2656417 h 3217160"/>
              <a:gd name="connsiteX19" fmla="*/ 1627754 w 3408241"/>
              <a:gd name="connsiteY19" fmla="*/ 2918355 h 3217160"/>
              <a:gd name="connsiteX20" fmla="*/ 1508695 w 3408241"/>
              <a:gd name="connsiteY20" fmla="*/ 2432579 h 3217160"/>
              <a:gd name="connsiteX21" fmla="*/ 737170 w 3408241"/>
              <a:gd name="connsiteY21" fmla="*/ 2842154 h 3217160"/>
              <a:gd name="connsiteX22" fmla="*/ 1203895 w 3408241"/>
              <a:gd name="connsiteY22" fmla="*/ 2051579 h 3217160"/>
              <a:gd name="connsiteX23" fmla="*/ 822896 w 3408241"/>
              <a:gd name="connsiteY23" fmla="*/ 2042054 h 3217160"/>
              <a:gd name="connsiteX24" fmla="*/ 984820 w 3408241"/>
              <a:gd name="connsiteY24" fmla="*/ 1708679 h 3217160"/>
              <a:gd name="connsiteX25" fmla="*/ 13266 w 3408241"/>
              <a:gd name="connsiteY25" fmla="*/ 1368955 h 3217160"/>
              <a:gd name="connsiteX0" fmla="*/ 13266 w 3408241"/>
              <a:gd name="connsiteY0" fmla="*/ 1368955 h 3217160"/>
              <a:gd name="connsiteX1" fmla="*/ 984820 w 3408241"/>
              <a:gd name="connsiteY1" fmla="*/ 1327679 h 3217160"/>
              <a:gd name="connsiteX2" fmla="*/ 975295 w 3408241"/>
              <a:gd name="connsiteY2" fmla="*/ 860954 h 3217160"/>
              <a:gd name="connsiteX3" fmla="*/ 1422967 w 3408241"/>
              <a:gd name="connsiteY3" fmla="*/ 953031 h 3217160"/>
              <a:gd name="connsiteX4" fmla="*/ 956242 w 3408241"/>
              <a:gd name="connsiteY4" fmla="*/ 114830 h 3217160"/>
              <a:gd name="connsiteX5" fmla="*/ 1718242 w 3408241"/>
              <a:gd name="connsiteY5" fmla="*/ 813331 h 3217160"/>
              <a:gd name="connsiteX6" fmla="*/ 1862704 w 3408241"/>
              <a:gd name="connsiteY6" fmla="*/ 191030 h 3217160"/>
              <a:gd name="connsiteX7" fmla="*/ 2124642 w 3408241"/>
              <a:gd name="connsiteY7" fmla="*/ 826030 h 3217160"/>
              <a:gd name="connsiteX8" fmla="*/ 2988241 w 3408241"/>
              <a:gd name="connsiteY8" fmla="*/ 114830 h 3217160"/>
              <a:gd name="connsiteX9" fmla="*/ 2496116 w 3408241"/>
              <a:gd name="connsiteY9" fmla="*/ 1141942 h 3217160"/>
              <a:gd name="connsiteX10" fmla="*/ 2946968 w 3408241"/>
              <a:gd name="connsiteY10" fmla="*/ 1205443 h 3217160"/>
              <a:gd name="connsiteX11" fmla="*/ 2708843 w 3408241"/>
              <a:gd name="connsiteY11" fmla="*/ 1608668 h 3217160"/>
              <a:gd name="connsiteX12" fmla="*/ 3223193 w 3408241"/>
              <a:gd name="connsiteY12" fmla="*/ 1684868 h 3217160"/>
              <a:gd name="connsiteX13" fmla="*/ 3404169 w 3408241"/>
              <a:gd name="connsiteY13" fmla="*/ 1965855 h 3217160"/>
              <a:gd name="connsiteX14" fmla="*/ 3256529 w 3408241"/>
              <a:gd name="connsiteY14" fmla="*/ 2150005 h 3217160"/>
              <a:gd name="connsiteX15" fmla="*/ 2604070 w 3408241"/>
              <a:gd name="connsiteY15" fmla="*/ 2075393 h 3217160"/>
              <a:gd name="connsiteX16" fmla="*/ 3356545 w 3408241"/>
              <a:gd name="connsiteY16" fmla="*/ 3013605 h 3217160"/>
              <a:gd name="connsiteX17" fmla="*/ 2384995 w 3408241"/>
              <a:gd name="connsiteY17" fmla="*/ 2375429 h 3217160"/>
              <a:gd name="connsiteX18" fmla="*/ 2218307 w 3408241"/>
              <a:gd name="connsiteY18" fmla="*/ 2656417 h 3217160"/>
              <a:gd name="connsiteX19" fmla="*/ 1627754 w 3408241"/>
              <a:gd name="connsiteY19" fmla="*/ 2918355 h 3217160"/>
              <a:gd name="connsiteX20" fmla="*/ 1508695 w 3408241"/>
              <a:gd name="connsiteY20" fmla="*/ 2432579 h 3217160"/>
              <a:gd name="connsiteX21" fmla="*/ 737170 w 3408241"/>
              <a:gd name="connsiteY21" fmla="*/ 2842154 h 3217160"/>
              <a:gd name="connsiteX22" fmla="*/ 1203895 w 3408241"/>
              <a:gd name="connsiteY22" fmla="*/ 2051579 h 3217160"/>
              <a:gd name="connsiteX23" fmla="*/ 822896 w 3408241"/>
              <a:gd name="connsiteY23" fmla="*/ 2042054 h 3217160"/>
              <a:gd name="connsiteX24" fmla="*/ 984820 w 3408241"/>
              <a:gd name="connsiteY24" fmla="*/ 1708679 h 3217160"/>
              <a:gd name="connsiteX25" fmla="*/ 13266 w 3408241"/>
              <a:gd name="connsiteY25" fmla="*/ 1368955 h 3217160"/>
              <a:gd name="connsiteX0" fmla="*/ 13266 w 3408241"/>
              <a:gd name="connsiteY0" fmla="*/ 1368955 h 3217160"/>
              <a:gd name="connsiteX1" fmla="*/ 984820 w 3408241"/>
              <a:gd name="connsiteY1" fmla="*/ 1327679 h 3217160"/>
              <a:gd name="connsiteX2" fmla="*/ 975295 w 3408241"/>
              <a:gd name="connsiteY2" fmla="*/ 860954 h 3217160"/>
              <a:gd name="connsiteX3" fmla="*/ 1422967 w 3408241"/>
              <a:gd name="connsiteY3" fmla="*/ 953031 h 3217160"/>
              <a:gd name="connsiteX4" fmla="*/ 956242 w 3408241"/>
              <a:gd name="connsiteY4" fmla="*/ 114830 h 3217160"/>
              <a:gd name="connsiteX5" fmla="*/ 1718242 w 3408241"/>
              <a:gd name="connsiteY5" fmla="*/ 813331 h 3217160"/>
              <a:gd name="connsiteX6" fmla="*/ 1862704 w 3408241"/>
              <a:gd name="connsiteY6" fmla="*/ 191030 h 3217160"/>
              <a:gd name="connsiteX7" fmla="*/ 2124642 w 3408241"/>
              <a:gd name="connsiteY7" fmla="*/ 826030 h 3217160"/>
              <a:gd name="connsiteX8" fmla="*/ 2988241 w 3408241"/>
              <a:gd name="connsiteY8" fmla="*/ 114830 h 3217160"/>
              <a:gd name="connsiteX9" fmla="*/ 2496116 w 3408241"/>
              <a:gd name="connsiteY9" fmla="*/ 1141942 h 3217160"/>
              <a:gd name="connsiteX10" fmla="*/ 2946968 w 3408241"/>
              <a:gd name="connsiteY10" fmla="*/ 1205443 h 3217160"/>
              <a:gd name="connsiteX11" fmla="*/ 2708843 w 3408241"/>
              <a:gd name="connsiteY11" fmla="*/ 1608668 h 3217160"/>
              <a:gd name="connsiteX12" fmla="*/ 3223193 w 3408241"/>
              <a:gd name="connsiteY12" fmla="*/ 1684868 h 3217160"/>
              <a:gd name="connsiteX13" fmla="*/ 3404169 w 3408241"/>
              <a:gd name="connsiteY13" fmla="*/ 1965855 h 3217160"/>
              <a:gd name="connsiteX14" fmla="*/ 3256529 w 3408241"/>
              <a:gd name="connsiteY14" fmla="*/ 2150005 h 3217160"/>
              <a:gd name="connsiteX15" fmla="*/ 2604070 w 3408241"/>
              <a:gd name="connsiteY15" fmla="*/ 2075393 h 3217160"/>
              <a:gd name="connsiteX16" fmla="*/ 3356545 w 3408241"/>
              <a:gd name="connsiteY16" fmla="*/ 3013605 h 3217160"/>
              <a:gd name="connsiteX17" fmla="*/ 2384995 w 3408241"/>
              <a:gd name="connsiteY17" fmla="*/ 2375429 h 3217160"/>
              <a:gd name="connsiteX18" fmla="*/ 2218307 w 3408241"/>
              <a:gd name="connsiteY18" fmla="*/ 2656417 h 3217160"/>
              <a:gd name="connsiteX19" fmla="*/ 1627754 w 3408241"/>
              <a:gd name="connsiteY19" fmla="*/ 2918355 h 3217160"/>
              <a:gd name="connsiteX20" fmla="*/ 1508695 w 3408241"/>
              <a:gd name="connsiteY20" fmla="*/ 2432579 h 3217160"/>
              <a:gd name="connsiteX21" fmla="*/ 737170 w 3408241"/>
              <a:gd name="connsiteY21" fmla="*/ 2842154 h 3217160"/>
              <a:gd name="connsiteX22" fmla="*/ 1203895 w 3408241"/>
              <a:gd name="connsiteY22" fmla="*/ 2051579 h 3217160"/>
              <a:gd name="connsiteX23" fmla="*/ 822896 w 3408241"/>
              <a:gd name="connsiteY23" fmla="*/ 2042054 h 3217160"/>
              <a:gd name="connsiteX24" fmla="*/ 984820 w 3408241"/>
              <a:gd name="connsiteY24" fmla="*/ 1708679 h 3217160"/>
              <a:gd name="connsiteX25" fmla="*/ 13266 w 3408241"/>
              <a:gd name="connsiteY25" fmla="*/ 1368955 h 3217160"/>
              <a:gd name="connsiteX0" fmla="*/ 13266 w 3408241"/>
              <a:gd name="connsiteY0" fmla="*/ 1368955 h 3217160"/>
              <a:gd name="connsiteX1" fmla="*/ 984820 w 3408241"/>
              <a:gd name="connsiteY1" fmla="*/ 1327679 h 3217160"/>
              <a:gd name="connsiteX2" fmla="*/ 975295 w 3408241"/>
              <a:gd name="connsiteY2" fmla="*/ 860954 h 3217160"/>
              <a:gd name="connsiteX3" fmla="*/ 1422967 w 3408241"/>
              <a:gd name="connsiteY3" fmla="*/ 953031 h 3217160"/>
              <a:gd name="connsiteX4" fmla="*/ 956242 w 3408241"/>
              <a:gd name="connsiteY4" fmla="*/ 114830 h 3217160"/>
              <a:gd name="connsiteX5" fmla="*/ 1718242 w 3408241"/>
              <a:gd name="connsiteY5" fmla="*/ 813331 h 3217160"/>
              <a:gd name="connsiteX6" fmla="*/ 1862704 w 3408241"/>
              <a:gd name="connsiteY6" fmla="*/ 191030 h 3217160"/>
              <a:gd name="connsiteX7" fmla="*/ 2124642 w 3408241"/>
              <a:gd name="connsiteY7" fmla="*/ 826030 h 3217160"/>
              <a:gd name="connsiteX8" fmla="*/ 2988241 w 3408241"/>
              <a:gd name="connsiteY8" fmla="*/ 114830 h 3217160"/>
              <a:gd name="connsiteX9" fmla="*/ 2496116 w 3408241"/>
              <a:gd name="connsiteY9" fmla="*/ 1141942 h 3217160"/>
              <a:gd name="connsiteX10" fmla="*/ 2946968 w 3408241"/>
              <a:gd name="connsiteY10" fmla="*/ 1205443 h 3217160"/>
              <a:gd name="connsiteX11" fmla="*/ 2708843 w 3408241"/>
              <a:gd name="connsiteY11" fmla="*/ 1608668 h 3217160"/>
              <a:gd name="connsiteX12" fmla="*/ 3223193 w 3408241"/>
              <a:gd name="connsiteY12" fmla="*/ 1684868 h 3217160"/>
              <a:gd name="connsiteX13" fmla="*/ 3404169 w 3408241"/>
              <a:gd name="connsiteY13" fmla="*/ 1965855 h 3217160"/>
              <a:gd name="connsiteX14" fmla="*/ 3256529 w 3408241"/>
              <a:gd name="connsiteY14" fmla="*/ 2150005 h 3217160"/>
              <a:gd name="connsiteX15" fmla="*/ 2604070 w 3408241"/>
              <a:gd name="connsiteY15" fmla="*/ 2075393 h 3217160"/>
              <a:gd name="connsiteX16" fmla="*/ 3356545 w 3408241"/>
              <a:gd name="connsiteY16" fmla="*/ 3013605 h 3217160"/>
              <a:gd name="connsiteX17" fmla="*/ 2384995 w 3408241"/>
              <a:gd name="connsiteY17" fmla="*/ 2375429 h 3217160"/>
              <a:gd name="connsiteX18" fmla="*/ 2218307 w 3408241"/>
              <a:gd name="connsiteY18" fmla="*/ 2656417 h 3217160"/>
              <a:gd name="connsiteX19" fmla="*/ 1627754 w 3408241"/>
              <a:gd name="connsiteY19" fmla="*/ 2918355 h 3217160"/>
              <a:gd name="connsiteX20" fmla="*/ 1508695 w 3408241"/>
              <a:gd name="connsiteY20" fmla="*/ 2432579 h 3217160"/>
              <a:gd name="connsiteX21" fmla="*/ 737170 w 3408241"/>
              <a:gd name="connsiteY21" fmla="*/ 2842154 h 3217160"/>
              <a:gd name="connsiteX22" fmla="*/ 1203895 w 3408241"/>
              <a:gd name="connsiteY22" fmla="*/ 2051579 h 3217160"/>
              <a:gd name="connsiteX23" fmla="*/ 822896 w 3408241"/>
              <a:gd name="connsiteY23" fmla="*/ 2042054 h 3217160"/>
              <a:gd name="connsiteX24" fmla="*/ 984820 w 3408241"/>
              <a:gd name="connsiteY24" fmla="*/ 1708679 h 3217160"/>
              <a:gd name="connsiteX25" fmla="*/ 13266 w 3408241"/>
              <a:gd name="connsiteY25" fmla="*/ 1368955 h 3217160"/>
              <a:gd name="connsiteX0" fmla="*/ 13266 w 3408241"/>
              <a:gd name="connsiteY0" fmla="*/ 1368955 h 3217160"/>
              <a:gd name="connsiteX1" fmla="*/ 984820 w 3408241"/>
              <a:gd name="connsiteY1" fmla="*/ 1327679 h 3217160"/>
              <a:gd name="connsiteX2" fmla="*/ 975295 w 3408241"/>
              <a:gd name="connsiteY2" fmla="*/ 860954 h 3217160"/>
              <a:gd name="connsiteX3" fmla="*/ 1422967 w 3408241"/>
              <a:gd name="connsiteY3" fmla="*/ 953031 h 3217160"/>
              <a:gd name="connsiteX4" fmla="*/ 956242 w 3408241"/>
              <a:gd name="connsiteY4" fmla="*/ 114830 h 3217160"/>
              <a:gd name="connsiteX5" fmla="*/ 1718242 w 3408241"/>
              <a:gd name="connsiteY5" fmla="*/ 813331 h 3217160"/>
              <a:gd name="connsiteX6" fmla="*/ 1862704 w 3408241"/>
              <a:gd name="connsiteY6" fmla="*/ 191030 h 3217160"/>
              <a:gd name="connsiteX7" fmla="*/ 2124642 w 3408241"/>
              <a:gd name="connsiteY7" fmla="*/ 826030 h 3217160"/>
              <a:gd name="connsiteX8" fmla="*/ 2988241 w 3408241"/>
              <a:gd name="connsiteY8" fmla="*/ 114830 h 3217160"/>
              <a:gd name="connsiteX9" fmla="*/ 2496116 w 3408241"/>
              <a:gd name="connsiteY9" fmla="*/ 1141942 h 3217160"/>
              <a:gd name="connsiteX10" fmla="*/ 2946968 w 3408241"/>
              <a:gd name="connsiteY10" fmla="*/ 1205443 h 3217160"/>
              <a:gd name="connsiteX11" fmla="*/ 2708843 w 3408241"/>
              <a:gd name="connsiteY11" fmla="*/ 1608668 h 3217160"/>
              <a:gd name="connsiteX12" fmla="*/ 3223193 w 3408241"/>
              <a:gd name="connsiteY12" fmla="*/ 1684868 h 3217160"/>
              <a:gd name="connsiteX13" fmla="*/ 3404169 w 3408241"/>
              <a:gd name="connsiteY13" fmla="*/ 1965855 h 3217160"/>
              <a:gd name="connsiteX14" fmla="*/ 3256529 w 3408241"/>
              <a:gd name="connsiteY14" fmla="*/ 2150005 h 3217160"/>
              <a:gd name="connsiteX15" fmla="*/ 2604070 w 3408241"/>
              <a:gd name="connsiteY15" fmla="*/ 2075393 h 3217160"/>
              <a:gd name="connsiteX16" fmla="*/ 3356545 w 3408241"/>
              <a:gd name="connsiteY16" fmla="*/ 3013605 h 3217160"/>
              <a:gd name="connsiteX17" fmla="*/ 2384995 w 3408241"/>
              <a:gd name="connsiteY17" fmla="*/ 2375429 h 3217160"/>
              <a:gd name="connsiteX18" fmla="*/ 2218307 w 3408241"/>
              <a:gd name="connsiteY18" fmla="*/ 2688167 h 3217160"/>
              <a:gd name="connsiteX19" fmla="*/ 1627754 w 3408241"/>
              <a:gd name="connsiteY19" fmla="*/ 2918355 h 3217160"/>
              <a:gd name="connsiteX20" fmla="*/ 1508695 w 3408241"/>
              <a:gd name="connsiteY20" fmla="*/ 2432579 h 3217160"/>
              <a:gd name="connsiteX21" fmla="*/ 737170 w 3408241"/>
              <a:gd name="connsiteY21" fmla="*/ 2842154 h 3217160"/>
              <a:gd name="connsiteX22" fmla="*/ 1203895 w 3408241"/>
              <a:gd name="connsiteY22" fmla="*/ 2051579 h 3217160"/>
              <a:gd name="connsiteX23" fmla="*/ 822896 w 3408241"/>
              <a:gd name="connsiteY23" fmla="*/ 2042054 h 3217160"/>
              <a:gd name="connsiteX24" fmla="*/ 984820 w 3408241"/>
              <a:gd name="connsiteY24" fmla="*/ 1708679 h 3217160"/>
              <a:gd name="connsiteX25" fmla="*/ 13266 w 3408241"/>
              <a:gd name="connsiteY25" fmla="*/ 1368955 h 3217160"/>
              <a:gd name="connsiteX0" fmla="*/ 13266 w 3408241"/>
              <a:gd name="connsiteY0" fmla="*/ 1368955 h 3217160"/>
              <a:gd name="connsiteX1" fmla="*/ 984820 w 3408241"/>
              <a:gd name="connsiteY1" fmla="*/ 1327679 h 3217160"/>
              <a:gd name="connsiteX2" fmla="*/ 975295 w 3408241"/>
              <a:gd name="connsiteY2" fmla="*/ 860954 h 3217160"/>
              <a:gd name="connsiteX3" fmla="*/ 1422967 w 3408241"/>
              <a:gd name="connsiteY3" fmla="*/ 953031 h 3217160"/>
              <a:gd name="connsiteX4" fmla="*/ 956242 w 3408241"/>
              <a:gd name="connsiteY4" fmla="*/ 114830 h 3217160"/>
              <a:gd name="connsiteX5" fmla="*/ 1718242 w 3408241"/>
              <a:gd name="connsiteY5" fmla="*/ 813331 h 3217160"/>
              <a:gd name="connsiteX6" fmla="*/ 1862704 w 3408241"/>
              <a:gd name="connsiteY6" fmla="*/ 191030 h 3217160"/>
              <a:gd name="connsiteX7" fmla="*/ 2124642 w 3408241"/>
              <a:gd name="connsiteY7" fmla="*/ 826030 h 3217160"/>
              <a:gd name="connsiteX8" fmla="*/ 2988241 w 3408241"/>
              <a:gd name="connsiteY8" fmla="*/ 114830 h 3217160"/>
              <a:gd name="connsiteX9" fmla="*/ 2496116 w 3408241"/>
              <a:gd name="connsiteY9" fmla="*/ 1141942 h 3217160"/>
              <a:gd name="connsiteX10" fmla="*/ 2946968 w 3408241"/>
              <a:gd name="connsiteY10" fmla="*/ 1205443 h 3217160"/>
              <a:gd name="connsiteX11" fmla="*/ 2708843 w 3408241"/>
              <a:gd name="connsiteY11" fmla="*/ 1608668 h 3217160"/>
              <a:gd name="connsiteX12" fmla="*/ 3223193 w 3408241"/>
              <a:gd name="connsiteY12" fmla="*/ 1684868 h 3217160"/>
              <a:gd name="connsiteX13" fmla="*/ 3404169 w 3408241"/>
              <a:gd name="connsiteY13" fmla="*/ 1965855 h 3217160"/>
              <a:gd name="connsiteX14" fmla="*/ 3256529 w 3408241"/>
              <a:gd name="connsiteY14" fmla="*/ 2150005 h 3217160"/>
              <a:gd name="connsiteX15" fmla="*/ 2604070 w 3408241"/>
              <a:gd name="connsiteY15" fmla="*/ 2075393 h 3217160"/>
              <a:gd name="connsiteX16" fmla="*/ 3356545 w 3408241"/>
              <a:gd name="connsiteY16" fmla="*/ 3013605 h 3217160"/>
              <a:gd name="connsiteX17" fmla="*/ 2384995 w 3408241"/>
              <a:gd name="connsiteY17" fmla="*/ 2375429 h 3217160"/>
              <a:gd name="connsiteX18" fmla="*/ 2218307 w 3408241"/>
              <a:gd name="connsiteY18" fmla="*/ 2688167 h 3217160"/>
              <a:gd name="connsiteX19" fmla="*/ 1627754 w 3408241"/>
              <a:gd name="connsiteY19" fmla="*/ 2918355 h 3217160"/>
              <a:gd name="connsiteX20" fmla="*/ 1508695 w 3408241"/>
              <a:gd name="connsiteY20" fmla="*/ 2432579 h 3217160"/>
              <a:gd name="connsiteX21" fmla="*/ 737170 w 3408241"/>
              <a:gd name="connsiteY21" fmla="*/ 2842154 h 3217160"/>
              <a:gd name="connsiteX22" fmla="*/ 1203895 w 3408241"/>
              <a:gd name="connsiteY22" fmla="*/ 2051579 h 3217160"/>
              <a:gd name="connsiteX23" fmla="*/ 822896 w 3408241"/>
              <a:gd name="connsiteY23" fmla="*/ 2042054 h 3217160"/>
              <a:gd name="connsiteX24" fmla="*/ 984820 w 3408241"/>
              <a:gd name="connsiteY24" fmla="*/ 1708679 h 3217160"/>
              <a:gd name="connsiteX25" fmla="*/ 13266 w 3408241"/>
              <a:gd name="connsiteY25" fmla="*/ 1368955 h 3217160"/>
              <a:gd name="connsiteX0" fmla="*/ 13266 w 3408241"/>
              <a:gd name="connsiteY0" fmla="*/ 1368955 h 3217160"/>
              <a:gd name="connsiteX1" fmla="*/ 984820 w 3408241"/>
              <a:gd name="connsiteY1" fmla="*/ 1327679 h 3217160"/>
              <a:gd name="connsiteX2" fmla="*/ 975295 w 3408241"/>
              <a:gd name="connsiteY2" fmla="*/ 860954 h 3217160"/>
              <a:gd name="connsiteX3" fmla="*/ 1422967 w 3408241"/>
              <a:gd name="connsiteY3" fmla="*/ 953031 h 3217160"/>
              <a:gd name="connsiteX4" fmla="*/ 956242 w 3408241"/>
              <a:gd name="connsiteY4" fmla="*/ 114830 h 3217160"/>
              <a:gd name="connsiteX5" fmla="*/ 1718242 w 3408241"/>
              <a:gd name="connsiteY5" fmla="*/ 813331 h 3217160"/>
              <a:gd name="connsiteX6" fmla="*/ 1862704 w 3408241"/>
              <a:gd name="connsiteY6" fmla="*/ 191030 h 3217160"/>
              <a:gd name="connsiteX7" fmla="*/ 2124642 w 3408241"/>
              <a:gd name="connsiteY7" fmla="*/ 826030 h 3217160"/>
              <a:gd name="connsiteX8" fmla="*/ 2988241 w 3408241"/>
              <a:gd name="connsiteY8" fmla="*/ 114830 h 3217160"/>
              <a:gd name="connsiteX9" fmla="*/ 2496116 w 3408241"/>
              <a:gd name="connsiteY9" fmla="*/ 1141942 h 3217160"/>
              <a:gd name="connsiteX10" fmla="*/ 2946968 w 3408241"/>
              <a:gd name="connsiteY10" fmla="*/ 1205443 h 3217160"/>
              <a:gd name="connsiteX11" fmla="*/ 2708843 w 3408241"/>
              <a:gd name="connsiteY11" fmla="*/ 1608668 h 3217160"/>
              <a:gd name="connsiteX12" fmla="*/ 3223193 w 3408241"/>
              <a:gd name="connsiteY12" fmla="*/ 1684868 h 3217160"/>
              <a:gd name="connsiteX13" fmla="*/ 3404169 w 3408241"/>
              <a:gd name="connsiteY13" fmla="*/ 1965855 h 3217160"/>
              <a:gd name="connsiteX14" fmla="*/ 3256529 w 3408241"/>
              <a:gd name="connsiteY14" fmla="*/ 2150005 h 3217160"/>
              <a:gd name="connsiteX15" fmla="*/ 2604070 w 3408241"/>
              <a:gd name="connsiteY15" fmla="*/ 2075393 h 3217160"/>
              <a:gd name="connsiteX16" fmla="*/ 3356545 w 3408241"/>
              <a:gd name="connsiteY16" fmla="*/ 3013605 h 3217160"/>
              <a:gd name="connsiteX17" fmla="*/ 2384995 w 3408241"/>
              <a:gd name="connsiteY17" fmla="*/ 2375429 h 3217160"/>
              <a:gd name="connsiteX18" fmla="*/ 2218307 w 3408241"/>
              <a:gd name="connsiteY18" fmla="*/ 2688167 h 3217160"/>
              <a:gd name="connsiteX19" fmla="*/ 1627754 w 3408241"/>
              <a:gd name="connsiteY19" fmla="*/ 2918355 h 3217160"/>
              <a:gd name="connsiteX20" fmla="*/ 1508695 w 3408241"/>
              <a:gd name="connsiteY20" fmla="*/ 2432579 h 3217160"/>
              <a:gd name="connsiteX21" fmla="*/ 737170 w 3408241"/>
              <a:gd name="connsiteY21" fmla="*/ 2842154 h 3217160"/>
              <a:gd name="connsiteX22" fmla="*/ 1203895 w 3408241"/>
              <a:gd name="connsiteY22" fmla="*/ 2051579 h 3217160"/>
              <a:gd name="connsiteX23" fmla="*/ 822896 w 3408241"/>
              <a:gd name="connsiteY23" fmla="*/ 2042054 h 3217160"/>
              <a:gd name="connsiteX24" fmla="*/ 984820 w 3408241"/>
              <a:gd name="connsiteY24" fmla="*/ 1708679 h 3217160"/>
              <a:gd name="connsiteX25" fmla="*/ 13266 w 3408241"/>
              <a:gd name="connsiteY25" fmla="*/ 1368955 h 3217160"/>
              <a:gd name="connsiteX0" fmla="*/ 13266 w 3408241"/>
              <a:gd name="connsiteY0" fmla="*/ 1368955 h 3217160"/>
              <a:gd name="connsiteX1" fmla="*/ 984820 w 3408241"/>
              <a:gd name="connsiteY1" fmla="*/ 1327679 h 3217160"/>
              <a:gd name="connsiteX2" fmla="*/ 975295 w 3408241"/>
              <a:gd name="connsiteY2" fmla="*/ 860954 h 3217160"/>
              <a:gd name="connsiteX3" fmla="*/ 1422967 w 3408241"/>
              <a:gd name="connsiteY3" fmla="*/ 953031 h 3217160"/>
              <a:gd name="connsiteX4" fmla="*/ 956242 w 3408241"/>
              <a:gd name="connsiteY4" fmla="*/ 114830 h 3217160"/>
              <a:gd name="connsiteX5" fmla="*/ 1718242 w 3408241"/>
              <a:gd name="connsiteY5" fmla="*/ 813331 h 3217160"/>
              <a:gd name="connsiteX6" fmla="*/ 1862704 w 3408241"/>
              <a:gd name="connsiteY6" fmla="*/ 191030 h 3217160"/>
              <a:gd name="connsiteX7" fmla="*/ 2124642 w 3408241"/>
              <a:gd name="connsiteY7" fmla="*/ 826030 h 3217160"/>
              <a:gd name="connsiteX8" fmla="*/ 2988241 w 3408241"/>
              <a:gd name="connsiteY8" fmla="*/ 114830 h 3217160"/>
              <a:gd name="connsiteX9" fmla="*/ 2496116 w 3408241"/>
              <a:gd name="connsiteY9" fmla="*/ 1141942 h 3217160"/>
              <a:gd name="connsiteX10" fmla="*/ 2946968 w 3408241"/>
              <a:gd name="connsiteY10" fmla="*/ 1205443 h 3217160"/>
              <a:gd name="connsiteX11" fmla="*/ 2708843 w 3408241"/>
              <a:gd name="connsiteY11" fmla="*/ 1608668 h 3217160"/>
              <a:gd name="connsiteX12" fmla="*/ 3223193 w 3408241"/>
              <a:gd name="connsiteY12" fmla="*/ 1684868 h 3217160"/>
              <a:gd name="connsiteX13" fmla="*/ 3404169 w 3408241"/>
              <a:gd name="connsiteY13" fmla="*/ 1965855 h 3217160"/>
              <a:gd name="connsiteX14" fmla="*/ 3256529 w 3408241"/>
              <a:gd name="connsiteY14" fmla="*/ 2150005 h 3217160"/>
              <a:gd name="connsiteX15" fmla="*/ 2604070 w 3408241"/>
              <a:gd name="connsiteY15" fmla="*/ 2075393 h 3217160"/>
              <a:gd name="connsiteX16" fmla="*/ 3356545 w 3408241"/>
              <a:gd name="connsiteY16" fmla="*/ 3013605 h 3217160"/>
              <a:gd name="connsiteX17" fmla="*/ 2384995 w 3408241"/>
              <a:gd name="connsiteY17" fmla="*/ 2375429 h 3217160"/>
              <a:gd name="connsiteX18" fmla="*/ 2218307 w 3408241"/>
              <a:gd name="connsiteY18" fmla="*/ 2688167 h 3217160"/>
              <a:gd name="connsiteX19" fmla="*/ 1627754 w 3408241"/>
              <a:gd name="connsiteY19" fmla="*/ 2918355 h 3217160"/>
              <a:gd name="connsiteX20" fmla="*/ 1508695 w 3408241"/>
              <a:gd name="connsiteY20" fmla="*/ 2432579 h 3217160"/>
              <a:gd name="connsiteX21" fmla="*/ 737170 w 3408241"/>
              <a:gd name="connsiteY21" fmla="*/ 2842154 h 3217160"/>
              <a:gd name="connsiteX22" fmla="*/ 1203895 w 3408241"/>
              <a:gd name="connsiteY22" fmla="*/ 2051579 h 3217160"/>
              <a:gd name="connsiteX23" fmla="*/ 822896 w 3408241"/>
              <a:gd name="connsiteY23" fmla="*/ 2042054 h 3217160"/>
              <a:gd name="connsiteX24" fmla="*/ 984820 w 3408241"/>
              <a:gd name="connsiteY24" fmla="*/ 1708679 h 3217160"/>
              <a:gd name="connsiteX25" fmla="*/ 13266 w 3408241"/>
              <a:gd name="connsiteY25" fmla="*/ 1368955 h 3217160"/>
              <a:gd name="connsiteX0" fmla="*/ 13266 w 3408241"/>
              <a:gd name="connsiteY0" fmla="*/ 1368955 h 3217160"/>
              <a:gd name="connsiteX1" fmla="*/ 984820 w 3408241"/>
              <a:gd name="connsiteY1" fmla="*/ 1327679 h 3217160"/>
              <a:gd name="connsiteX2" fmla="*/ 975295 w 3408241"/>
              <a:gd name="connsiteY2" fmla="*/ 860954 h 3217160"/>
              <a:gd name="connsiteX3" fmla="*/ 1422967 w 3408241"/>
              <a:gd name="connsiteY3" fmla="*/ 953031 h 3217160"/>
              <a:gd name="connsiteX4" fmla="*/ 956242 w 3408241"/>
              <a:gd name="connsiteY4" fmla="*/ 114830 h 3217160"/>
              <a:gd name="connsiteX5" fmla="*/ 1718242 w 3408241"/>
              <a:gd name="connsiteY5" fmla="*/ 813331 h 3217160"/>
              <a:gd name="connsiteX6" fmla="*/ 1862704 w 3408241"/>
              <a:gd name="connsiteY6" fmla="*/ 191030 h 3217160"/>
              <a:gd name="connsiteX7" fmla="*/ 2124642 w 3408241"/>
              <a:gd name="connsiteY7" fmla="*/ 826030 h 3217160"/>
              <a:gd name="connsiteX8" fmla="*/ 2988241 w 3408241"/>
              <a:gd name="connsiteY8" fmla="*/ 114830 h 3217160"/>
              <a:gd name="connsiteX9" fmla="*/ 2496116 w 3408241"/>
              <a:gd name="connsiteY9" fmla="*/ 1141942 h 3217160"/>
              <a:gd name="connsiteX10" fmla="*/ 2946968 w 3408241"/>
              <a:gd name="connsiteY10" fmla="*/ 1205443 h 3217160"/>
              <a:gd name="connsiteX11" fmla="*/ 2708843 w 3408241"/>
              <a:gd name="connsiteY11" fmla="*/ 1608668 h 3217160"/>
              <a:gd name="connsiteX12" fmla="*/ 3223193 w 3408241"/>
              <a:gd name="connsiteY12" fmla="*/ 1684868 h 3217160"/>
              <a:gd name="connsiteX13" fmla="*/ 3404169 w 3408241"/>
              <a:gd name="connsiteY13" fmla="*/ 1965855 h 3217160"/>
              <a:gd name="connsiteX14" fmla="*/ 3256529 w 3408241"/>
              <a:gd name="connsiteY14" fmla="*/ 2150005 h 3217160"/>
              <a:gd name="connsiteX15" fmla="*/ 2604070 w 3408241"/>
              <a:gd name="connsiteY15" fmla="*/ 2075393 h 3217160"/>
              <a:gd name="connsiteX16" fmla="*/ 3356545 w 3408241"/>
              <a:gd name="connsiteY16" fmla="*/ 3013605 h 3217160"/>
              <a:gd name="connsiteX17" fmla="*/ 2384995 w 3408241"/>
              <a:gd name="connsiteY17" fmla="*/ 2375429 h 3217160"/>
              <a:gd name="connsiteX18" fmla="*/ 2218307 w 3408241"/>
              <a:gd name="connsiteY18" fmla="*/ 2688167 h 3217160"/>
              <a:gd name="connsiteX19" fmla="*/ 1627754 w 3408241"/>
              <a:gd name="connsiteY19" fmla="*/ 2918355 h 3217160"/>
              <a:gd name="connsiteX20" fmla="*/ 1508695 w 3408241"/>
              <a:gd name="connsiteY20" fmla="*/ 2432579 h 3217160"/>
              <a:gd name="connsiteX21" fmla="*/ 737170 w 3408241"/>
              <a:gd name="connsiteY21" fmla="*/ 2842154 h 3217160"/>
              <a:gd name="connsiteX22" fmla="*/ 1203895 w 3408241"/>
              <a:gd name="connsiteY22" fmla="*/ 2051579 h 3217160"/>
              <a:gd name="connsiteX23" fmla="*/ 822896 w 3408241"/>
              <a:gd name="connsiteY23" fmla="*/ 2042054 h 3217160"/>
              <a:gd name="connsiteX24" fmla="*/ 984820 w 3408241"/>
              <a:gd name="connsiteY24" fmla="*/ 1708679 h 3217160"/>
              <a:gd name="connsiteX25" fmla="*/ 13266 w 3408241"/>
              <a:gd name="connsiteY25" fmla="*/ 1368955 h 3217160"/>
              <a:gd name="connsiteX0" fmla="*/ 13266 w 3408241"/>
              <a:gd name="connsiteY0" fmla="*/ 1368955 h 3217160"/>
              <a:gd name="connsiteX1" fmla="*/ 984820 w 3408241"/>
              <a:gd name="connsiteY1" fmla="*/ 1327679 h 3217160"/>
              <a:gd name="connsiteX2" fmla="*/ 975295 w 3408241"/>
              <a:gd name="connsiteY2" fmla="*/ 860954 h 3217160"/>
              <a:gd name="connsiteX3" fmla="*/ 1422967 w 3408241"/>
              <a:gd name="connsiteY3" fmla="*/ 953031 h 3217160"/>
              <a:gd name="connsiteX4" fmla="*/ 956242 w 3408241"/>
              <a:gd name="connsiteY4" fmla="*/ 114830 h 3217160"/>
              <a:gd name="connsiteX5" fmla="*/ 1718242 w 3408241"/>
              <a:gd name="connsiteY5" fmla="*/ 813331 h 3217160"/>
              <a:gd name="connsiteX6" fmla="*/ 1862704 w 3408241"/>
              <a:gd name="connsiteY6" fmla="*/ 191030 h 3217160"/>
              <a:gd name="connsiteX7" fmla="*/ 2124642 w 3408241"/>
              <a:gd name="connsiteY7" fmla="*/ 826030 h 3217160"/>
              <a:gd name="connsiteX8" fmla="*/ 2988241 w 3408241"/>
              <a:gd name="connsiteY8" fmla="*/ 114830 h 3217160"/>
              <a:gd name="connsiteX9" fmla="*/ 2496116 w 3408241"/>
              <a:gd name="connsiteY9" fmla="*/ 1141942 h 3217160"/>
              <a:gd name="connsiteX10" fmla="*/ 2946968 w 3408241"/>
              <a:gd name="connsiteY10" fmla="*/ 1205443 h 3217160"/>
              <a:gd name="connsiteX11" fmla="*/ 2708843 w 3408241"/>
              <a:gd name="connsiteY11" fmla="*/ 1608668 h 3217160"/>
              <a:gd name="connsiteX12" fmla="*/ 3223193 w 3408241"/>
              <a:gd name="connsiteY12" fmla="*/ 1684868 h 3217160"/>
              <a:gd name="connsiteX13" fmla="*/ 3404169 w 3408241"/>
              <a:gd name="connsiteY13" fmla="*/ 1965855 h 3217160"/>
              <a:gd name="connsiteX14" fmla="*/ 3256529 w 3408241"/>
              <a:gd name="connsiteY14" fmla="*/ 2150005 h 3217160"/>
              <a:gd name="connsiteX15" fmla="*/ 2604070 w 3408241"/>
              <a:gd name="connsiteY15" fmla="*/ 2075393 h 3217160"/>
              <a:gd name="connsiteX16" fmla="*/ 3356545 w 3408241"/>
              <a:gd name="connsiteY16" fmla="*/ 3013605 h 3217160"/>
              <a:gd name="connsiteX17" fmla="*/ 2384995 w 3408241"/>
              <a:gd name="connsiteY17" fmla="*/ 2375429 h 3217160"/>
              <a:gd name="connsiteX18" fmla="*/ 2218307 w 3408241"/>
              <a:gd name="connsiteY18" fmla="*/ 2688167 h 3217160"/>
              <a:gd name="connsiteX19" fmla="*/ 1984945 w 3408241"/>
              <a:gd name="connsiteY19" fmla="*/ 2623079 h 3217160"/>
              <a:gd name="connsiteX20" fmla="*/ 1627754 w 3408241"/>
              <a:gd name="connsiteY20" fmla="*/ 2918355 h 3217160"/>
              <a:gd name="connsiteX21" fmla="*/ 1508695 w 3408241"/>
              <a:gd name="connsiteY21" fmla="*/ 2432579 h 3217160"/>
              <a:gd name="connsiteX22" fmla="*/ 737170 w 3408241"/>
              <a:gd name="connsiteY22" fmla="*/ 2842154 h 3217160"/>
              <a:gd name="connsiteX23" fmla="*/ 1203895 w 3408241"/>
              <a:gd name="connsiteY23" fmla="*/ 2051579 h 3217160"/>
              <a:gd name="connsiteX24" fmla="*/ 822896 w 3408241"/>
              <a:gd name="connsiteY24" fmla="*/ 2042054 h 3217160"/>
              <a:gd name="connsiteX25" fmla="*/ 984820 w 3408241"/>
              <a:gd name="connsiteY25" fmla="*/ 1708679 h 3217160"/>
              <a:gd name="connsiteX26" fmla="*/ 13266 w 3408241"/>
              <a:gd name="connsiteY26" fmla="*/ 1368955 h 3217160"/>
              <a:gd name="connsiteX0" fmla="*/ 13266 w 3408241"/>
              <a:gd name="connsiteY0" fmla="*/ 1368955 h 3217160"/>
              <a:gd name="connsiteX1" fmla="*/ 984820 w 3408241"/>
              <a:gd name="connsiteY1" fmla="*/ 1327679 h 3217160"/>
              <a:gd name="connsiteX2" fmla="*/ 975295 w 3408241"/>
              <a:gd name="connsiteY2" fmla="*/ 860954 h 3217160"/>
              <a:gd name="connsiteX3" fmla="*/ 1422967 w 3408241"/>
              <a:gd name="connsiteY3" fmla="*/ 953031 h 3217160"/>
              <a:gd name="connsiteX4" fmla="*/ 956242 w 3408241"/>
              <a:gd name="connsiteY4" fmla="*/ 114830 h 3217160"/>
              <a:gd name="connsiteX5" fmla="*/ 1718242 w 3408241"/>
              <a:gd name="connsiteY5" fmla="*/ 813331 h 3217160"/>
              <a:gd name="connsiteX6" fmla="*/ 1862704 w 3408241"/>
              <a:gd name="connsiteY6" fmla="*/ 191030 h 3217160"/>
              <a:gd name="connsiteX7" fmla="*/ 2124642 w 3408241"/>
              <a:gd name="connsiteY7" fmla="*/ 826030 h 3217160"/>
              <a:gd name="connsiteX8" fmla="*/ 2988241 w 3408241"/>
              <a:gd name="connsiteY8" fmla="*/ 114830 h 3217160"/>
              <a:gd name="connsiteX9" fmla="*/ 2496116 w 3408241"/>
              <a:gd name="connsiteY9" fmla="*/ 1141942 h 3217160"/>
              <a:gd name="connsiteX10" fmla="*/ 2946968 w 3408241"/>
              <a:gd name="connsiteY10" fmla="*/ 1205443 h 3217160"/>
              <a:gd name="connsiteX11" fmla="*/ 2708843 w 3408241"/>
              <a:gd name="connsiteY11" fmla="*/ 1608668 h 3217160"/>
              <a:gd name="connsiteX12" fmla="*/ 3223193 w 3408241"/>
              <a:gd name="connsiteY12" fmla="*/ 1684868 h 3217160"/>
              <a:gd name="connsiteX13" fmla="*/ 3404169 w 3408241"/>
              <a:gd name="connsiteY13" fmla="*/ 1965855 h 3217160"/>
              <a:gd name="connsiteX14" fmla="*/ 3256529 w 3408241"/>
              <a:gd name="connsiteY14" fmla="*/ 2150005 h 3217160"/>
              <a:gd name="connsiteX15" fmla="*/ 2604070 w 3408241"/>
              <a:gd name="connsiteY15" fmla="*/ 2075393 h 3217160"/>
              <a:gd name="connsiteX16" fmla="*/ 3356545 w 3408241"/>
              <a:gd name="connsiteY16" fmla="*/ 3013605 h 3217160"/>
              <a:gd name="connsiteX17" fmla="*/ 2384995 w 3408241"/>
              <a:gd name="connsiteY17" fmla="*/ 2375429 h 3217160"/>
              <a:gd name="connsiteX18" fmla="*/ 2218307 w 3408241"/>
              <a:gd name="connsiteY18" fmla="*/ 2688167 h 3217160"/>
              <a:gd name="connsiteX19" fmla="*/ 1984945 w 3408241"/>
              <a:gd name="connsiteY19" fmla="*/ 2623079 h 3217160"/>
              <a:gd name="connsiteX20" fmla="*/ 1627754 w 3408241"/>
              <a:gd name="connsiteY20" fmla="*/ 2918355 h 3217160"/>
              <a:gd name="connsiteX21" fmla="*/ 1508695 w 3408241"/>
              <a:gd name="connsiteY21" fmla="*/ 2432579 h 3217160"/>
              <a:gd name="connsiteX22" fmla="*/ 737170 w 3408241"/>
              <a:gd name="connsiteY22" fmla="*/ 2842154 h 3217160"/>
              <a:gd name="connsiteX23" fmla="*/ 1203895 w 3408241"/>
              <a:gd name="connsiteY23" fmla="*/ 2051579 h 3217160"/>
              <a:gd name="connsiteX24" fmla="*/ 822896 w 3408241"/>
              <a:gd name="connsiteY24" fmla="*/ 2042054 h 3217160"/>
              <a:gd name="connsiteX25" fmla="*/ 984820 w 3408241"/>
              <a:gd name="connsiteY25" fmla="*/ 1708679 h 3217160"/>
              <a:gd name="connsiteX26" fmla="*/ 13266 w 3408241"/>
              <a:gd name="connsiteY26" fmla="*/ 1368955 h 3217160"/>
              <a:gd name="connsiteX0" fmla="*/ 13266 w 3408241"/>
              <a:gd name="connsiteY0" fmla="*/ 1368955 h 3217160"/>
              <a:gd name="connsiteX1" fmla="*/ 984820 w 3408241"/>
              <a:gd name="connsiteY1" fmla="*/ 1327679 h 3217160"/>
              <a:gd name="connsiteX2" fmla="*/ 975295 w 3408241"/>
              <a:gd name="connsiteY2" fmla="*/ 860954 h 3217160"/>
              <a:gd name="connsiteX3" fmla="*/ 1422967 w 3408241"/>
              <a:gd name="connsiteY3" fmla="*/ 953031 h 3217160"/>
              <a:gd name="connsiteX4" fmla="*/ 956242 w 3408241"/>
              <a:gd name="connsiteY4" fmla="*/ 114830 h 3217160"/>
              <a:gd name="connsiteX5" fmla="*/ 1718242 w 3408241"/>
              <a:gd name="connsiteY5" fmla="*/ 813331 h 3217160"/>
              <a:gd name="connsiteX6" fmla="*/ 1862704 w 3408241"/>
              <a:gd name="connsiteY6" fmla="*/ 191030 h 3217160"/>
              <a:gd name="connsiteX7" fmla="*/ 2124642 w 3408241"/>
              <a:gd name="connsiteY7" fmla="*/ 826030 h 3217160"/>
              <a:gd name="connsiteX8" fmla="*/ 2988241 w 3408241"/>
              <a:gd name="connsiteY8" fmla="*/ 114830 h 3217160"/>
              <a:gd name="connsiteX9" fmla="*/ 2496116 w 3408241"/>
              <a:gd name="connsiteY9" fmla="*/ 1141942 h 3217160"/>
              <a:gd name="connsiteX10" fmla="*/ 2946968 w 3408241"/>
              <a:gd name="connsiteY10" fmla="*/ 1205443 h 3217160"/>
              <a:gd name="connsiteX11" fmla="*/ 2708843 w 3408241"/>
              <a:gd name="connsiteY11" fmla="*/ 1608668 h 3217160"/>
              <a:gd name="connsiteX12" fmla="*/ 3223193 w 3408241"/>
              <a:gd name="connsiteY12" fmla="*/ 1684868 h 3217160"/>
              <a:gd name="connsiteX13" fmla="*/ 3404169 w 3408241"/>
              <a:gd name="connsiteY13" fmla="*/ 1965855 h 3217160"/>
              <a:gd name="connsiteX14" fmla="*/ 3256529 w 3408241"/>
              <a:gd name="connsiteY14" fmla="*/ 2150005 h 3217160"/>
              <a:gd name="connsiteX15" fmla="*/ 2604070 w 3408241"/>
              <a:gd name="connsiteY15" fmla="*/ 2075393 h 3217160"/>
              <a:gd name="connsiteX16" fmla="*/ 3356545 w 3408241"/>
              <a:gd name="connsiteY16" fmla="*/ 3013605 h 3217160"/>
              <a:gd name="connsiteX17" fmla="*/ 2384995 w 3408241"/>
              <a:gd name="connsiteY17" fmla="*/ 2375429 h 3217160"/>
              <a:gd name="connsiteX18" fmla="*/ 2218307 w 3408241"/>
              <a:gd name="connsiteY18" fmla="*/ 2688167 h 3217160"/>
              <a:gd name="connsiteX19" fmla="*/ 1984945 w 3408241"/>
              <a:gd name="connsiteY19" fmla="*/ 2623079 h 3217160"/>
              <a:gd name="connsiteX20" fmla="*/ 1627754 w 3408241"/>
              <a:gd name="connsiteY20" fmla="*/ 2918355 h 3217160"/>
              <a:gd name="connsiteX21" fmla="*/ 1508695 w 3408241"/>
              <a:gd name="connsiteY21" fmla="*/ 2432579 h 3217160"/>
              <a:gd name="connsiteX22" fmla="*/ 737170 w 3408241"/>
              <a:gd name="connsiteY22" fmla="*/ 2842154 h 3217160"/>
              <a:gd name="connsiteX23" fmla="*/ 1203895 w 3408241"/>
              <a:gd name="connsiteY23" fmla="*/ 2051579 h 3217160"/>
              <a:gd name="connsiteX24" fmla="*/ 822896 w 3408241"/>
              <a:gd name="connsiteY24" fmla="*/ 2042054 h 3217160"/>
              <a:gd name="connsiteX25" fmla="*/ 984820 w 3408241"/>
              <a:gd name="connsiteY25" fmla="*/ 1708679 h 3217160"/>
              <a:gd name="connsiteX26" fmla="*/ 13266 w 3408241"/>
              <a:gd name="connsiteY26" fmla="*/ 1368955 h 3217160"/>
              <a:gd name="connsiteX0" fmla="*/ 13266 w 3408241"/>
              <a:gd name="connsiteY0" fmla="*/ 1368955 h 3217160"/>
              <a:gd name="connsiteX1" fmla="*/ 984820 w 3408241"/>
              <a:gd name="connsiteY1" fmla="*/ 1327679 h 3217160"/>
              <a:gd name="connsiteX2" fmla="*/ 975295 w 3408241"/>
              <a:gd name="connsiteY2" fmla="*/ 860954 h 3217160"/>
              <a:gd name="connsiteX3" fmla="*/ 1422967 w 3408241"/>
              <a:gd name="connsiteY3" fmla="*/ 953031 h 3217160"/>
              <a:gd name="connsiteX4" fmla="*/ 956242 w 3408241"/>
              <a:gd name="connsiteY4" fmla="*/ 114830 h 3217160"/>
              <a:gd name="connsiteX5" fmla="*/ 1718242 w 3408241"/>
              <a:gd name="connsiteY5" fmla="*/ 813331 h 3217160"/>
              <a:gd name="connsiteX6" fmla="*/ 1862704 w 3408241"/>
              <a:gd name="connsiteY6" fmla="*/ 191030 h 3217160"/>
              <a:gd name="connsiteX7" fmla="*/ 2124642 w 3408241"/>
              <a:gd name="connsiteY7" fmla="*/ 826030 h 3217160"/>
              <a:gd name="connsiteX8" fmla="*/ 2988241 w 3408241"/>
              <a:gd name="connsiteY8" fmla="*/ 114830 h 3217160"/>
              <a:gd name="connsiteX9" fmla="*/ 2496116 w 3408241"/>
              <a:gd name="connsiteY9" fmla="*/ 1141942 h 3217160"/>
              <a:gd name="connsiteX10" fmla="*/ 2946968 w 3408241"/>
              <a:gd name="connsiteY10" fmla="*/ 1205443 h 3217160"/>
              <a:gd name="connsiteX11" fmla="*/ 2708843 w 3408241"/>
              <a:gd name="connsiteY11" fmla="*/ 1608668 h 3217160"/>
              <a:gd name="connsiteX12" fmla="*/ 3223193 w 3408241"/>
              <a:gd name="connsiteY12" fmla="*/ 1684868 h 3217160"/>
              <a:gd name="connsiteX13" fmla="*/ 3404169 w 3408241"/>
              <a:gd name="connsiteY13" fmla="*/ 1965855 h 3217160"/>
              <a:gd name="connsiteX14" fmla="*/ 3256529 w 3408241"/>
              <a:gd name="connsiteY14" fmla="*/ 2150005 h 3217160"/>
              <a:gd name="connsiteX15" fmla="*/ 2604070 w 3408241"/>
              <a:gd name="connsiteY15" fmla="*/ 2075393 h 3217160"/>
              <a:gd name="connsiteX16" fmla="*/ 3356545 w 3408241"/>
              <a:gd name="connsiteY16" fmla="*/ 3013605 h 3217160"/>
              <a:gd name="connsiteX17" fmla="*/ 2384995 w 3408241"/>
              <a:gd name="connsiteY17" fmla="*/ 2375429 h 3217160"/>
              <a:gd name="connsiteX18" fmla="*/ 2218307 w 3408241"/>
              <a:gd name="connsiteY18" fmla="*/ 2688167 h 3217160"/>
              <a:gd name="connsiteX19" fmla="*/ 1984945 w 3408241"/>
              <a:gd name="connsiteY19" fmla="*/ 2623079 h 3217160"/>
              <a:gd name="connsiteX20" fmla="*/ 1627754 w 3408241"/>
              <a:gd name="connsiteY20" fmla="*/ 2918355 h 3217160"/>
              <a:gd name="connsiteX21" fmla="*/ 1508695 w 3408241"/>
              <a:gd name="connsiteY21" fmla="*/ 2432579 h 3217160"/>
              <a:gd name="connsiteX22" fmla="*/ 737170 w 3408241"/>
              <a:gd name="connsiteY22" fmla="*/ 2842154 h 3217160"/>
              <a:gd name="connsiteX23" fmla="*/ 1203895 w 3408241"/>
              <a:gd name="connsiteY23" fmla="*/ 2051579 h 3217160"/>
              <a:gd name="connsiteX24" fmla="*/ 822896 w 3408241"/>
              <a:gd name="connsiteY24" fmla="*/ 2042054 h 3217160"/>
              <a:gd name="connsiteX25" fmla="*/ 984820 w 3408241"/>
              <a:gd name="connsiteY25" fmla="*/ 1708679 h 3217160"/>
              <a:gd name="connsiteX26" fmla="*/ 13266 w 3408241"/>
              <a:gd name="connsiteY26" fmla="*/ 1368955 h 3217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3408241" h="3217160">
                <a:moveTo>
                  <a:pt x="13266" y="1368955"/>
                </a:moveTo>
                <a:cubicBezTo>
                  <a:pt x="118041" y="829205"/>
                  <a:pt x="586357" y="1459971"/>
                  <a:pt x="984820" y="1327679"/>
                </a:cubicBezTo>
                <a:cubicBezTo>
                  <a:pt x="1145158" y="1243012"/>
                  <a:pt x="729233" y="1045633"/>
                  <a:pt x="975295" y="860954"/>
                </a:cubicBezTo>
                <a:cubicBezTo>
                  <a:pt x="1202307" y="790575"/>
                  <a:pt x="1249930" y="1069447"/>
                  <a:pt x="1422967" y="953031"/>
                </a:cubicBezTo>
                <a:cubicBezTo>
                  <a:pt x="1505517" y="637648"/>
                  <a:pt x="592175" y="521230"/>
                  <a:pt x="956242" y="114830"/>
                </a:cubicBezTo>
                <a:cubicBezTo>
                  <a:pt x="1508692" y="-363536"/>
                  <a:pt x="1431698" y="806981"/>
                  <a:pt x="1718242" y="813331"/>
                </a:cubicBezTo>
                <a:cubicBezTo>
                  <a:pt x="1699986" y="629181"/>
                  <a:pt x="1579071" y="138113"/>
                  <a:pt x="1862704" y="191030"/>
                </a:cubicBezTo>
                <a:cubicBezTo>
                  <a:pt x="2146337" y="243947"/>
                  <a:pt x="1833336" y="800630"/>
                  <a:pt x="2124642" y="826030"/>
                </a:cubicBezTo>
                <a:cubicBezTo>
                  <a:pt x="2339748" y="787930"/>
                  <a:pt x="2345304" y="-158220"/>
                  <a:pt x="2988241" y="114830"/>
                </a:cubicBezTo>
                <a:cubicBezTo>
                  <a:pt x="3620066" y="697972"/>
                  <a:pt x="2444257" y="778934"/>
                  <a:pt x="2496116" y="1141942"/>
                </a:cubicBezTo>
                <a:cubicBezTo>
                  <a:pt x="2588191" y="1364192"/>
                  <a:pt x="2790864" y="1036639"/>
                  <a:pt x="2946968" y="1205443"/>
                </a:cubicBezTo>
                <a:cubicBezTo>
                  <a:pt x="3105454" y="1502305"/>
                  <a:pt x="2535013" y="1350435"/>
                  <a:pt x="2708843" y="1608668"/>
                </a:cubicBezTo>
                <a:cubicBezTo>
                  <a:pt x="2818380" y="1667935"/>
                  <a:pt x="3019993" y="1685133"/>
                  <a:pt x="3223193" y="1684868"/>
                </a:cubicBezTo>
                <a:cubicBezTo>
                  <a:pt x="3395437" y="1744399"/>
                  <a:pt x="3420044" y="1845470"/>
                  <a:pt x="3404169" y="1965855"/>
                </a:cubicBezTo>
                <a:cubicBezTo>
                  <a:pt x="3364481" y="2105290"/>
                  <a:pt x="3345429" y="2092855"/>
                  <a:pt x="3256529" y="2150005"/>
                </a:cubicBezTo>
                <a:cubicBezTo>
                  <a:pt x="3093811" y="2255574"/>
                  <a:pt x="2804889" y="1821923"/>
                  <a:pt x="2604070" y="2075393"/>
                </a:cubicBezTo>
                <a:cubicBezTo>
                  <a:pt x="2649314" y="2376489"/>
                  <a:pt x="3551014" y="2569899"/>
                  <a:pt x="3356545" y="3013605"/>
                </a:cubicBezTo>
                <a:cubicBezTo>
                  <a:pt x="2810445" y="3698611"/>
                  <a:pt x="2714402" y="2440517"/>
                  <a:pt x="2384995" y="2375429"/>
                </a:cubicBezTo>
                <a:cubicBezTo>
                  <a:pt x="2237358" y="2443691"/>
                  <a:pt x="2336576" y="2618317"/>
                  <a:pt x="2218307" y="2688167"/>
                </a:cubicBezTo>
                <a:cubicBezTo>
                  <a:pt x="2161157" y="2750609"/>
                  <a:pt x="2083370" y="2584714"/>
                  <a:pt x="1984945" y="2623079"/>
                </a:cubicBezTo>
                <a:cubicBezTo>
                  <a:pt x="1886520" y="2661444"/>
                  <a:pt x="1840479" y="2988205"/>
                  <a:pt x="1627754" y="2918355"/>
                </a:cubicBezTo>
                <a:cubicBezTo>
                  <a:pt x="1415029" y="2848505"/>
                  <a:pt x="1657126" y="2445279"/>
                  <a:pt x="1508695" y="2432579"/>
                </a:cubicBezTo>
                <a:cubicBezTo>
                  <a:pt x="1303114" y="2410354"/>
                  <a:pt x="1078483" y="3152775"/>
                  <a:pt x="737170" y="2842154"/>
                </a:cubicBezTo>
                <a:cubicBezTo>
                  <a:pt x="286320" y="2299229"/>
                  <a:pt x="1411858" y="2286000"/>
                  <a:pt x="1203895" y="2051579"/>
                </a:cubicBezTo>
                <a:cubicBezTo>
                  <a:pt x="1218183" y="1918229"/>
                  <a:pt x="907034" y="2242079"/>
                  <a:pt x="822896" y="2042054"/>
                </a:cubicBezTo>
                <a:cubicBezTo>
                  <a:pt x="700659" y="1870604"/>
                  <a:pt x="1119758" y="1820862"/>
                  <a:pt x="984820" y="1708679"/>
                </a:cubicBezTo>
                <a:cubicBezTo>
                  <a:pt x="767332" y="1528233"/>
                  <a:pt x="-118339" y="2046919"/>
                  <a:pt x="13266" y="1368955"/>
                </a:cubicBezTo>
                <a:close/>
              </a:path>
            </a:pathLst>
          </a:custGeom>
          <a:solidFill>
            <a:srgbClr val="FF3399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8077200" y="2444750"/>
            <a:ext cx="215265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rgbClr val="002060"/>
                </a:solidFill>
              </a:rPr>
              <a:t>pink</a:t>
            </a:r>
          </a:p>
        </p:txBody>
      </p:sp>
    </p:spTree>
    <p:extLst>
      <p:ext uri="{BB962C8B-B14F-4D97-AF65-F5344CB8AC3E}">
        <p14:creationId xmlns:p14="http://schemas.microsoft.com/office/powerpoint/2010/main" val="2115006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in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in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3" grpId="2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val 16"/>
          <p:cNvSpPr/>
          <p:nvPr/>
        </p:nvSpPr>
        <p:spPr>
          <a:xfrm>
            <a:off x="1491680" y="1129770"/>
            <a:ext cx="4716295" cy="4451879"/>
          </a:xfrm>
          <a:custGeom>
            <a:avLst/>
            <a:gdLst>
              <a:gd name="connsiteX0" fmla="*/ 0 w 3895725"/>
              <a:gd name="connsiteY0" fmla="*/ 2159000 h 4318000"/>
              <a:gd name="connsiteX1" fmla="*/ 1947863 w 3895725"/>
              <a:gd name="connsiteY1" fmla="*/ 0 h 4318000"/>
              <a:gd name="connsiteX2" fmla="*/ 3895726 w 3895725"/>
              <a:gd name="connsiteY2" fmla="*/ 2159000 h 4318000"/>
              <a:gd name="connsiteX3" fmla="*/ 1947863 w 3895725"/>
              <a:gd name="connsiteY3" fmla="*/ 4318000 h 4318000"/>
              <a:gd name="connsiteX4" fmla="*/ 0 w 3895725"/>
              <a:gd name="connsiteY4" fmla="*/ 2159000 h 4318000"/>
              <a:gd name="connsiteX0" fmla="*/ 16235 w 3911961"/>
              <a:gd name="connsiteY0" fmla="*/ 2249857 h 4408857"/>
              <a:gd name="connsiteX1" fmla="*/ 1083036 w 3911961"/>
              <a:gd name="connsiteY1" fmla="*/ 586157 h 4408857"/>
              <a:gd name="connsiteX2" fmla="*/ 1964098 w 3911961"/>
              <a:gd name="connsiteY2" fmla="*/ 90857 h 4408857"/>
              <a:gd name="connsiteX3" fmla="*/ 3911961 w 3911961"/>
              <a:gd name="connsiteY3" fmla="*/ 2249857 h 4408857"/>
              <a:gd name="connsiteX4" fmla="*/ 1964098 w 3911961"/>
              <a:gd name="connsiteY4" fmla="*/ 4408857 h 4408857"/>
              <a:gd name="connsiteX5" fmla="*/ 16235 w 3911961"/>
              <a:gd name="connsiteY5" fmla="*/ 2249857 h 4408857"/>
              <a:gd name="connsiteX0" fmla="*/ 16235 w 3911961"/>
              <a:gd name="connsiteY0" fmla="*/ 2219517 h 4378517"/>
              <a:gd name="connsiteX1" fmla="*/ 1083036 w 3911961"/>
              <a:gd name="connsiteY1" fmla="*/ 555817 h 4378517"/>
              <a:gd name="connsiteX2" fmla="*/ 1705336 w 3911961"/>
              <a:gd name="connsiteY2" fmla="*/ 593918 h 4378517"/>
              <a:gd name="connsiteX3" fmla="*/ 1964098 w 3911961"/>
              <a:gd name="connsiteY3" fmla="*/ 60517 h 4378517"/>
              <a:gd name="connsiteX4" fmla="*/ 3911961 w 3911961"/>
              <a:gd name="connsiteY4" fmla="*/ 2219517 h 4378517"/>
              <a:gd name="connsiteX5" fmla="*/ 1964098 w 3911961"/>
              <a:gd name="connsiteY5" fmla="*/ 4378517 h 4378517"/>
              <a:gd name="connsiteX6" fmla="*/ 16235 w 3911961"/>
              <a:gd name="connsiteY6" fmla="*/ 2219517 h 4378517"/>
              <a:gd name="connsiteX0" fmla="*/ 20201 w 3915927"/>
              <a:gd name="connsiteY0" fmla="*/ 2219517 h 4378517"/>
              <a:gd name="connsiteX1" fmla="*/ 960002 w 3915927"/>
              <a:gd name="connsiteY1" fmla="*/ 987618 h 4378517"/>
              <a:gd name="connsiteX2" fmla="*/ 1087002 w 3915927"/>
              <a:gd name="connsiteY2" fmla="*/ 555817 h 4378517"/>
              <a:gd name="connsiteX3" fmla="*/ 1709302 w 3915927"/>
              <a:gd name="connsiteY3" fmla="*/ 593918 h 4378517"/>
              <a:gd name="connsiteX4" fmla="*/ 1968064 w 3915927"/>
              <a:gd name="connsiteY4" fmla="*/ 60517 h 4378517"/>
              <a:gd name="connsiteX5" fmla="*/ 3915927 w 3915927"/>
              <a:gd name="connsiteY5" fmla="*/ 2219517 h 4378517"/>
              <a:gd name="connsiteX6" fmla="*/ 1968064 w 3915927"/>
              <a:gd name="connsiteY6" fmla="*/ 4378517 h 4378517"/>
              <a:gd name="connsiteX7" fmla="*/ 20201 w 3915927"/>
              <a:gd name="connsiteY7" fmla="*/ 2219517 h 4378517"/>
              <a:gd name="connsiteX0" fmla="*/ 2555 w 3898281"/>
              <a:gd name="connsiteY0" fmla="*/ 2219517 h 4378517"/>
              <a:gd name="connsiteX1" fmla="*/ 1526556 w 3898281"/>
              <a:gd name="connsiteY1" fmla="*/ 1470218 h 4378517"/>
              <a:gd name="connsiteX2" fmla="*/ 1069356 w 3898281"/>
              <a:gd name="connsiteY2" fmla="*/ 555817 h 4378517"/>
              <a:gd name="connsiteX3" fmla="*/ 1691656 w 3898281"/>
              <a:gd name="connsiteY3" fmla="*/ 593918 h 4378517"/>
              <a:gd name="connsiteX4" fmla="*/ 1950418 w 3898281"/>
              <a:gd name="connsiteY4" fmla="*/ 60517 h 4378517"/>
              <a:gd name="connsiteX5" fmla="*/ 3898281 w 3898281"/>
              <a:gd name="connsiteY5" fmla="*/ 2219517 h 4378517"/>
              <a:gd name="connsiteX6" fmla="*/ 1950418 w 3898281"/>
              <a:gd name="connsiteY6" fmla="*/ 4378517 h 4378517"/>
              <a:gd name="connsiteX7" fmla="*/ 2555 w 3898281"/>
              <a:gd name="connsiteY7" fmla="*/ 2219517 h 4378517"/>
              <a:gd name="connsiteX0" fmla="*/ 2555 w 3898281"/>
              <a:gd name="connsiteY0" fmla="*/ 2219517 h 4378517"/>
              <a:gd name="connsiteX1" fmla="*/ 1526556 w 3898281"/>
              <a:gd name="connsiteY1" fmla="*/ 1470218 h 4378517"/>
              <a:gd name="connsiteX2" fmla="*/ 1069356 w 3898281"/>
              <a:gd name="connsiteY2" fmla="*/ 555817 h 4378517"/>
              <a:gd name="connsiteX3" fmla="*/ 1691656 w 3898281"/>
              <a:gd name="connsiteY3" fmla="*/ 593918 h 4378517"/>
              <a:gd name="connsiteX4" fmla="*/ 1950418 w 3898281"/>
              <a:gd name="connsiteY4" fmla="*/ 60517 h 4378517"/>
              <a:gd name="connsiteX5" fmla="*/ 3898281 w 3898281"/>
              <a:gd name="connsiteY5" fmla="*/ 2219517 h 4378517"/>
              <a:gd name="connsiteX6" fmla="*/ 1950418 w 3898281"/>
              <a:gd name="connsiteY6" fmla="*/ 4378517 h 4378517"/>
              <a:gd name="connsiteX7" fmla="*/ 2555 w 3898281"/>
              <a:gd name="connsiteY7" fmla="*/ 2219517 h 4378517"/>
              <a:gd name="connsiteX0" fmla="*/ 2555 w 3898281"/>
              <a:gd name="connsiteY0" fmla="*/ 2219517 h 4378517"/>
              <a:gd name="connsiteX1" fmla="*/ 1526556 w 3898281"/>
              <a:gd name="connsiteY1" fmla="*/ 1470218 h 4378517"/>
              <a:gd name="connsiteX2" fmla="*/ 1069356 w 3898281"/>
              <a:gd name="connsiteY2" fmla="*/ 555817 h 4378517"/>
              <a:gd name="connsiteX3" fmla="*/ 1691656 w 3898281"/>
              <a:gd name="connsiteY3" fmla="*/ 593918 h 4378517"/>
              <a:gd name="connsiteX4" fmla="*/ 1950418 w 3898281"/>
              <a:gd name="connsiteY4" fmla="*/ 60517 h 4378517"/>
              <a:gd name="connsiteX5" fmla="*/ 3898281 w 3898281"/>
              <a:gd name="connsiteY5" fmla="*/ 2219517 h 4378517"/>
              <a:gd name="connsiteX6" fmla="*/ 1950418 w 3898281"/>
              <a:gd name="connsiteY6" fmla="*/ 4378517 h 4378517"/>
              <a:gd name="connsiteX7" fmla="*/ 2555 w 3898281"/>
              <a:gd name="connsiteY7" fmla="*/ 2219517 h 4378517"/>
              <a:gd name="connsiteX0" fmla="*/ 2555 w 3898281"/>
              <a:gd name="connsiteY0" fmla="*/ 2219517 h 4378517"/>
              <a:gd name="connsiteX1" fmla="*/ 1526556 w 3898281"/>
              <a:gd name="connsiteY1" fmla="*/ 1470218 h 4378517"/>
              <a:gd name="connsiteX2" fmla="*/ 1069356 w 3898281"/>
              <a:gd name="connsiteY2" fmla="*/ 555817 h 4378517"/>
              <a:gd name="connsiteX3" fmla="*/ 1691656 w 3898281"/>
              <a:gd name="connsiteY3" fmla="*/ 593918 h 4378517"/>
              <a:gd name="connsiteX4" fmla="*/ 1950418 w 3898281"/>
              <a:gd name="connsiteY4" fmla="*/ 60517 h 4378517"/>
              <a:gd name="connsiteX5" fmla="*/ 3898281 w 3898281"/>
              <a:gd name="connsiteY5" fmla="*/ 2219517 h 4378517"/>
              <a:gd name="connsiteX6" fmla="*/ 1950418 w 3898281"/>
              <a:gd name="connsiteY6" fmla="*/ 4378517 h 4378517"/>
              <a:gd name="connsiteX7" fmla="*/ 2555 w 3898281"/>
              <a:gd name="connsiteY7" fmla="*/ 2219517 h 4378517"/>
              <a:gd name="connsiteX0" fmla="*/ 2555 w 3898281"/>
              <a:gd name="connsiteY0" fmla="*/ 2173048 h 4332048"/>
              <a:gd name="connsiteX1" fmla="*/ 1526556 w 3898281"/>
              <a:gd name="connsiteY1" fmla="*/ 1423749 h 4332048"/>
              <a:gd name="connsiteX2" fmla="*/ 1069356 w 3898281"/>
              <a:gd name="connsiteY2" fmla="*/ 509348 h 4332048"/>
              <a:gd name="connsiteX3" fmla="*/ 1831356 w 3898281"/>
              <a:gd name="connsiteY3" fmla="*/ 1207849 h 4332048"/>
              <a:gd name="connsiteX4" fmla="*/ 1950418 w 3898281"/>
              <a:gd name="connsiteY4" fmla="*/ 14048 h 4332048"/>
              <a:gd name="connsiteX5" fmla="*/ 3898281 w 3898281"/>
              <a:gd name="connsiteY5" fmla="*/ 2173048 h 4332048"/>
              <a:gd name="connsiteX6" fmla="*/ 1950418 w 3898281"/>
              <a:gd name="connsiteY6" fmla="*/ 4332048 h 4332048"/>
              <a:gd name="connsiteX7" fmla="*/ 2555 w 3898281"/>
              <a:gd name="connsiteY7" fmla="*/ 2173048 h 4332048"/>
              <a:gd name="connsiteX0" fmla="*/ 2555 w 3898281"/>
              <a:gd name="connsiteY0" fmla="*/ 2173048 h 4332048"/>
              <a:gd name="connsiteX1" fmla="*/ 1526556 w 3898281"/>
              <a:gd name="connsiteY1" fmla="*/ 1423749 h 4332048"/>
              <a:gd name="connsiteX2" fmla="*/ 1069356 w 3898281"/>
              <a:gd name="connsiteY2" fmla="*/ 509348 h 4332048"/>
              <a:gd name="connsiteX3" fmla="*/ 1831356 w 3898281"/>
              <a:gd name="connsiteY3" fmla="*/ 1207849 h 4332048"/>
              <a:gd name="connsiteX4" fmla="*/ 1950418 w 3898281"/>
              <a:gd name="connsiteY4" fmla="*/ 14048 h 4332048"/>
              <a:gd name="connsiteX5" fmla="*/ 3898281 w 3898281"/>
              <a:gd name="connsiteY5" fmla="*/ 2173048 h 4332048"/>
              <a:gd name="connsiteX6" fmla="*/ 1950418 w 3898281"/>
              <a:gd name="connsiteY6" fmla="*/ 4332048 h 4332048"/>
              <a:gd name="connsiteX7" fmla="*/ 2555 w 3898281"/>
              <a:gd name="connsiteY7" fmla="*/ 2173048 h 4332048"/>
              <a:gd name="connsiteX0" fmla="*/ 2555 w 3898281"/>
              <a:gd name="connsiteY0" fmla="*/ 2173048 h 4332048"/>
              <a:gd name="connsiteX1" fmla="*/ 1526556 w 3898281"/>
              <a:gd name="connsiteY1" fmla="*/ 1423749 h 4332048"/>
              <a:gd name="connsiteX2" fmla="*/ 1069356 w 3898281"/>
              <a:gd name="connsiteY2" fmla="*/ 509348 h 4332048"/>
              <a:gd name="connsiteX3" fmla="*/ 1831356 w 3898281"/>
              <a:gd name="connsiteY3" fmla="*/ 1207849 h 4332048"/>
              <a:gd name="connsiteX4" fmla="*/ 1950418 w 3898281"/>
              <a:gd name="connsiteY4" fmla="*/ 14048 h 4332048"/>
              <a:gd name="connsiteX5" fmla="*/ 3898281 w 3898281"/>
              <a:gd name="connsiteY5" fmla="*/ 2173048 h 4332048"/>
              <a:gd name="connsiteX6" fmla="*/ 1950418 w 3898281"/>
              <a:gd name="connsiteY6" fmla="*/ 4332048 h 4332048"/>
              <a:gd name="connsiteX7" fmla="*/ 2555 w 3898281"/>
              <a:gd name="connsiteY7" fmla="*/ 2173048 h 4332048"/>
              <a:gd name="connsiteX0" fmla="*/ 2555 w 3898281"/>
              <a:gd name="connsiteY0" fmla="*/ 2173048 h 4332048"/>
              <a:gd name="connsiteX1" fmla="*/ 1526556 w 3898281"/>
              <a:gd name="connsiteY1" fmla="*/ 1423749 h 4332048"/>
              <a:gd name="connsiteX2" fmla="*/ 1069356 w 3898281"/>
              <a:gd name="connsiteY2" fmla="*/ 509348 h 4332048"/>
              <a:gd name="connsiteX3" fmla="*/ 1831356 w 3898281"/>
              <a:gd name="connsiteY3" fmla="*/ 1207849 h 4332048"/>
              <a:gd name="connsiteX4" fmla="*/ 1950418 w 3898281"/>
              <a:gd name="connsiteY4" fmla="*/ 14048 h 4332048"/>
              <a:gd name="connsiteX5" fmla="*/ 3898281 w 3898281"/>
              <a:gd name="connsiteY5" fmla="*/ 2173048 h 4332048"/>
              <a:gd name="connsiteX6" fmla="*/ 1950418 w 3898281"/>
              <a:gd name="connsiteY6" fmla="*/ 4332048 h 4332048"/>
              <a:gd name="connsiteX7" fmla="*/ 2555 w 3898281"/>
              <a:gd name="connsiteY7" fmla="*/ 2173048 h 4332048"/>
              <a:gd name="connsiteX0" fmla="*/ 2555 w 3898281"/>
              <a:gd name="connsiteY0" fmla="*/ 2174133 h 4333133"/>
              <a:gd name="connsiteX1" fmla="*/ 1526556 w 3898281"/>
              <a:gd name="connsiteY1" fmla="*/ 1424834 h 4333133"/>
              <a:gd name="connsiteX2" fmla="*/ 1069356 w 3898281"/>
              <a:gd name="connsiteY2" fmla="*/ 510433 h 4333133"/>
              <a:gd name="connsiteX3" fmla="*/ 1831356 w 3898281"/>
              <a:gd name="connsiteY3" fmla="*/ 1208934 h 4333133"/>
              <a:gd name="connsiteX4" fmla="*/ 1950418 w 3898281"/>
              <a:gd name="connsiteY4" fmla="*/ 15133 h 4333133"/>
              <a:gd name="connsiteX5" fmla="*/ 3898281 w 3898281"/>
              <a:gd name="connsiteY5" fmla="*/ 2174133 h 4333133"/>
              <a:gd name="connsiteX6" fmla="*/ 1950418 w 3898281"/>
              <a:gd name="connsiteY6" fmla="*/ 4333133 h 4333133"/>
              <a:gd name="connsiteX7" fmla="*/ 2555 w 3898281"/>
              <a:gd name="connsiteY7" fmla="*/ 2174133 h 4333133"/>
              <a:gd name="connsiteX0" fmla="*/ 2555 w 3898281"/>
              <a:gd name="connsiteY0" fmla="*/ 1778530 h 3937530"/>
              <a:gd name="connsiteX1" fmla="*/ 1526556 w 3898281"/>
              <a:gd name="connsiteY1" fmla="*/ 1029231 h 3937530"/>
              <a:gd name="connsiteX2" fmla="*/ 1069356 w 3898281"/>
              <a:gd name="connsiteY2" fmla="*/ 114830 h 3937530"/>
              <a:gd name="connsiteX3" fmla="*/ 1831356 w 3898281"/>
              <a:gd name="connsiteY3" fmla="*/ 813331 h 3937530"/>
              <a:gd name="connsiteX4" fmla="*/ 2026618 w 3898281"/>
              <a:gd name="connsiteY4" fmla="*/ 191030 h 3937530"/>
              <a:gd name="connsiteX5" fmla="*/ 3898281 w 3898281"/>
              <a:gd name="connsiteY5" fmla="*/ 1778530 h 3937530"/>
              <a:gd name="connsiteX6" fmla="*/ 1950418 w 3898281"/>
              <a:gd name="connsiteY6" fmla="*/ 3937530 h 3937530"/>
              <a:gd name="connsiteX7" fmla="*/ 2555 w 3898281"/>
              <a:gd name="connsiteY7" fmla="*/ 1778530 h 3937530"/>
              <a:gd name="connsiteX0" fmla="*/ 2555 w 3898281"/>
              <a:gd name="connsiteY0" fmla="*/ 1778530 h 3937530"/>
              <a:gd name="connsiteX1" fmla="*/ 1526556 w 3898281"/>
              <a:gd name="connsiteY1" fmla="*/ 1029231 h 3937530"/>
              <a:gd name="connsiteX2" fmla="*/ 1069356 w 3898281"/>
              <a:gd name="connsiteY2" fmla="*/ 114830 h 3937530"/>
              <a:gd name="connsiteX3" fmla="*/ 1831356 w 3898281"/>
              <a:gd name="connsiteY3" fmla="*/ 813331 h 3937530"/>
              <a:gd name="connsiteX4" fmla="*/ 2026618 w 3898281"/>
              <a:gd name="connsiteY4" fmla="*/ 191030 h 3937530"/>
              <a:gd name="connsiteX5" fmla="*/ 3898281 w 3898281"/>
              <a:gd name="connsiteY5" fmla="*/ 1778530 h 3937530"/>
              <a:gd name="connsiteX6" fmla="*/ 1950418 w 3898281"/>
              <a:gd name="connsiteY6" fmla="*/ 3937530 h 3937530"/>
              <a:gd name="connsiteX7" fmla="*/ 2555 w 3898281"/>
              <a:gd name="connsiteY7" fmla="*/ 1778530 h 3937530"/>
              <a:gd name="connsiteX0" fmla="*/ 2555 w 3900324"/>
              <a:gd name="connsiteY0" fmla="*/ 1778530 h 3937530"/>
              <a:gd name="connsiteX1" fmla="*/ 1526556 w 3900324"/>
              <a:gd name="connsiteY1" fmla="*/ 1029231 h 3937530"/>
              <a:gd name="connsiteX2" fmla="*/ 1069356 w 3900324"/>
              <a:gd name="connsiteY2" fmla="*/ 114830 h 3937530"/>
              <a:gd name="connsiteX3" fmla="*/ 1831356 w 3900324"/>
              <a:gd name="connsiteY3" fmla="*/ 813331 h 3937530"/>
              <a:gd name="connsiteX4" fmla="*/ 2026618 w 3900324"/>
              <a:gd name="connsiteY4" fmla="*/ 191030 h 3937530"/>
              <a:gd name="connsiteX5" fmla="*/ 2250456 w 3900324"/>
              <a:gd name="connsiteY5" fmla="*/ 864130 h 3937530"/>
              <a:gd name="connsiteX6" fmla="*/ 3898281 w 3900324"/>
              <a:gd name="connsiteY6" fmla="*/ 1778530 h 3937530"/>
              <a:gd name="connsiteX7" fmla="*/ 1950418 w 3900324"/>
              <a:gd name="connsiteY7" fmla="*/ 3937530 h 3937530"/>
              <a:gd name="connsiteX8" fmla="*/ 2555 w 3900324"/>
              <a:gd name="connsiteY8" fmla="*/ 1778530 h 3937530"/>
              <a:gd name="connsiteX0" fmla="*/ 2555 w 3900324"/>
              <a:gd name="connsiteY0" fmla="*/ 1778530 h 3937530"/>
              <a:gd name="connsiteX1" fmla="*/ 1526556 w 3900324"/>
              <a:gd name="connsiteY1" fmla="*/ 1029231 h 3937530"/>
              <a:gd name="connsiteX2" fmla="*/ 1069356 w 3900324"/>
              <a:gd name="connsiteY2" fmla="*/ 114830 h 3937530"/>
              <a:gd name="connsiteX3" fmla="*/ 1831356 w 3900324"/>
              <a:gd name="connsiteY3" fmla="*/ 813331 h 3937530"/>
              <a:gd name="connsiteX4" fmla="*/ 2026618 w 3900324"/>
              <a:gd name="connsiteY4" fmla="*/ 191030 h 3937530"/>
              <a:gd name="connsiteX5" fmla="*/ 2250456 w 3900324"/>
              <a:gd name="connsiteY5" fmla="*/ 864130 h 3937530"/>
              <a:gd name="connsiteX6" fmla="*/ 3898281 w 3900324"/>
              <a:gd name="connsiteY6" fmla="*/ 1778530 h 3937530"/>
              <a:gd name="connsiteX7" fmla="*/ 1950418 w 3900324"/>
              <a:gd name="connsiteY7" fmla="*/ 3937530 h 3937530"/>
              <a:gd name="connsiteX8" fmla="*/ 2555 w 3900324"/>
              <a:gd name="connsiteY8" fmla="*/ 1778530 h 3937530"/>
              <a:gd name="connsiteX0" fmla="*/ 2555 w 3900324"/>
              <a:gd name="connsiteY0" fmla="*/ 1778530 h 3937530"/>
              <a:gd name="connsiteX1" fmla="*/ 1526556 w 3900324"/>
              <a:gd name="connsiteY1" fmla="*/ 1029231 h 3937530"/>
              <a:gd name="connsiteX2" fmla="*/ 1069356 w 3900324"/>
              <a:gd name="connsiteY2" fmla="*/ 114830 h 3937530"/>
              <a:gd name="connsiteX3" fmla="*/ 1831356 w 3900324"/>
              <a:gd name="connsiteY3" fmla="*/ 813331 h 3937530"/>
              <a:gd name="connsiteX4" fmla="*/ 2026618 w 3900324"/>
              <a:gd name="connsiteY4" fmla="*/ 191030 h 3937530"/>
              <a:gd name="connsiteX5" fmla="*/ 2250456 w 3900324"/>
              <a:gd name="connsiteY5" fmla="*/ 864130 h 3937530"/>
              <a:gd name="connsiteX6" fmla="*/ 3898281 w 3900324"/>
              <a:gd name="connsiteY6" fmla="*/ 1778530 h 3937530"/>
              <a:gd name="connsiteX7" fmla="*/ 1950418 w 3900324"/>
              <a:gd name="connsiteY7" fmla="*/ 3937530 h 3937530"/>
              <a:gd name="connsiteX8" fmla="*/ 2555 w 3900324"/>
              <a:gd name="connsiteY8" fmla="*/ 1778530 h 3937530"/>
              <a:gd name="connsiteX0" fmla="*/ 2555 w 3900324"/>
              <a:gd name="connsiteY0" fmla="*/ 1778530 h 3937530"/>
              <a:gd name="connsiteX1" fmla="*/ 1526556 w 3900324"/>
              <a:gd name="connsiteY1" fmla="*/ 1029231 h 3937530"/>
              <a:gd name="connsiteX2" fmla="*/ 1069356 w 3900324"/>
              <a:gd name="connsiteY2" fmla="*/ 114830 h 3937530"/>
              <a:gd name="connsiteX3" fmla="*/ 1831356 w 3900324"/>
              <a:gd name="connsiteY3" fmla="*/ 813331 h 3937530"/>
              <a:gd name="connsiteX4" fmla="*/ 2026618 w 3900324"/>
              <a:gd name="connsiteY4" fmla="*/ 191030 h 3937530"/>
              <a:gd name="connsiteX5" fmla="*/ 2250456 w 3900324"/>
              <a:gd name="connsiteY5" fmla="*/ 864130 h 3937530"/>
              <a:gd name="connsiteX6" fmla="*/ 3898281 w 3900324"/>
              <a:gd name="connsiteY6" fmla="*/ 1778530 h 3937530"/>
              <a:gd name="connsiteX7" fmla="*/ 1950418 w 3900324"/>
              <a:gd name="connsiteY7" fmla="*/ 3937530 h 3937530"/>
              <a:gd name="connsiteX8" fmla="*/ 2555 w 3900324"/>
              <a:gd name="connsiteY8" fmla="*/ 1778530 h 3937530"/>
              <a:gd name="connsiteX0" fmla="*/ 2555 w 3900324"/>
              <a:gd name="connsiteY0" fmla="*/ 1778530 h 3937530"/>
              <a:gd name="connsiteX1" fmla="*/ 1526556 w 3900324"/>
              <a:gd name="connsiteY1" fmla="*/ 1029231 h 3937530"/>
              <a:gd name="connsiteX2" fmla="*/ 1069356 w 3900324"/>
              <a:gd name="connsiteY2" fmla="*/ 114830 h 3937530"/>
              <a:gd name="connsiteX3" fmla="*/ 1831356 w 3900324"/>
              <a:gd name="connsiteY3" fmla="*/ 813331 h 3937530"/>
              <a:gd name="connsiteX4" fmla="*/ 2026618 w 3900324"/>
              <a:gd name="connsiteY4" fmla="*/ 191030 h 3937530"/>
              <a:gd name="connsiteX5" fmla="*/ 2250456 w 3900324"/>
              <a:gd name="connsiteY5" fmla="*/ 864130 h 3937530"/>
              <a:gd name="connsiteX6" fmla="*/ 3898281 w 3900324"/>
              <a:gd name="connsiteY6" fmla="*/ 1778530 h 3937530"/>
              <a:gd name="connsiteX7" fmla="*/ 1950418 w 3900324"/>
              <a:gd name="connsiteY7" fmla="*/ 3937530 h 3937530"/>
              <a:gd name="connsiteX8" fmla="*/ 2555 w 3900324"/>
              <a:gd name="connsiteY8" fmla="*/ 1778530 h 3937530"/>
              <a:gd name="connsiteX0" fmla="*/ 2555 w 3900324"/>
              <a:gd name="connsiteY0" fmla="*/ 1778530 h 3937530"/>
              <a:gd name="connsiteX1" fmla="*/ 1526556 w 3900324"/>
              <a:gd name="connsiteY1" fmla="*/ 1029231 h 3937530"/>
              <a:gd name="connsiteX2" fmla="*/ 1069356 w 3900324"/>
              <a:gd name="connsiteY2" fmla="*/ 114830 h 3937530"/>
              <a:gd name="connsiteX3" fmla="*/ 1831356 w 3900324"/>
              <a:gd name="connsiteY3" fmla="*/ 813331 h 3937530"/>
              <a:gd name="connsiteX4" fmla="*/ 1975818 w 3900324"/>
              <a:gd name="connsiteY4" fmla="*/ 191030 h 3937530"/>
              <a:gd name="connsiteX5" fmla="*/ 2250456 w 3900324"/>
              <a:gd name="connsiteY5" fmla="*/ 864130 h 3937530"/>
              <a:gd name="connsiteX6" fmla="*/ 3898281 w 3900324"/>
              <a:gd name="connsiteY6" fmla="*/ 1778530 h 3937530"/>
              <a:gd name="connsiteX7" fmla="*/ 1950418 w 3900324"/>
              <a:gd name="connsiteY7" fmla="*/ 3937530 h 3937530"/>
              <a:gd name="connsiteX8" fmla="*/ 2555 w 3900324"/>
              <a:gd name="connsiteY8" fmla="*/ 1778530 h 3937530"/>
              <a:gd name="connsiteX0" fmla="*/ 2555 w 3900324"/>
              <a:gd name="connsiteY0" fmla="*/ 1778530 h 3937530"/>
              <a:gd name="connsiteX1" fmla="*/ 1526556 w 3900324"/>
              <a:gd name="connsiteY1" fmla="*/ 1029231 h 3937530"/>
              <a:gd name="connsiteX2" fmla="*/ 1069356 w 3900324"/>
              <a:gd name="connsiteY2" fmla="*/ 114830 h 3937530"/>
              <a:gd name="connsiteX3" fmla="*/ 1831356 w 3900324"/>
              <a:gd name="connsiteY3" fmla="*/ 813331 h 3937530"/>
              <a:gd name="connsiteX4" fmla="*/ 1975818 w 3900324"/>
              <a:gd name="connsiteY4" fmla="*/ 191030 h 3937530"/>
              <a:gd name="connsiteX5" fmla="*/ 2250456 w 3900324"/>
              <a:gd name="connsiteY5" fmla="*/ 864130 h 3937530"/>
              <a:gd name="connsiteX6" fmla="*/ 3898281 w 3900324"/>
              <a:gd name="connsiteY6" fmla="*/ 1778530 h 3937530"/>
              <a:gd name="connsiteX7" fmla="*/ 1950418 w 3900324"/>
              <a:gd name="connsiteY7" fmla="*/ 3937530 h 3937530"/>
              <a:gd name="connsiteX8" fmla="*/ 2555 w 3900324"/>
              <a:gd name="connsiteY8" fmla="*/ 1778530 h 3937530"/>
              <a:gd name="connsiteX0" fmla="*/ 2555 w 3900398"/>
              <a:gd name="connsiteY0" fmla="*/ 1778530 h 3937530"/>
              <a:gd name="connsiteX1" fmla="*/ 1526556 w 3900398"/>
              <a:gd name="connsiteY1" fmla="*/ 1029231 h 3937530"/>
              <a:gd name="connsiteX2" fmla="*/ 1069356 w 3900398"/>
              <a:gd name="connsiteY2" fmla="*/ 114830 h 3937530"/>
              <a:gd name="connsiteX3" fmla="*/ 1831356 w 3900398"/>
              <a:gd name="connsiteY3" fmla="*/ 813331 h 3937530"/>
              <a:gd name="connsiteX4" fmla="*/ 1975818 w 3900398"/>
              <a:gd name="connsiteY4" fmla="*/ 191030 h 3937530"/>
              <a:gd name="connsiteX5" fmla="*/ 2250456 w 3900398"/>
              <a:gd name="connsiteY5" fmla="*/ 864130 h 3937530"/>
              <a:gd name="connsiteX6" fmla="*/ 3898281 w 3900398"/>
              <a:gd name="connsiteY6" fmla="*/ 1778530 h 3937530"/>
              <a:gd name="connsiteX7" fmla="*/ 1950418 w 3900398"/>
              <a:gd name="connsiteY7" fmla="*/ 3937530 h 3937530"/>
              <a:gd name="connsiteX8" fmla="*/ 2555 w 3900398"/>
              <a:gd name="connsiteY8" fmla="*/ 1778530 h 3937530"/>
              <a:gd name="connsiteX0" fmla="*/ 2555 w 3934660"/>
              <a:gd name="connsiteY0" fmla="*/ 1778530 h 3937530"/>
              <a:gd name="connsiteX1" fmla="*/ 1526556 w 3934660"/>
              <a:gd name="connsiteY1" fmla="*/ 1029231 h 3937530"/>
              <a:gd name="connsiteX2" fmla="*/ 1069356 w 3934660"/>
              <a:gd name="connsiteY2" fmla="*/ 114830 h 3937530"/>
              <a:gd name="connsiteX3" fmla="*/ 1831356 w 3934660"/>
              <a:gd name="connsiteY3" fmla="*/ 813331 h 3937530"/>
              <a:gd name="connsiteX4" fmla="*/ 1975818 w 3934660"/>
              <a:gd name="connsiteY4" fmla="*/ 191030 h 3937530"/>
              <a:gd name="connsiteX5" fmla="*/ 2250456 w 3934660"/>
              <a:gd name="connsiteY5" fmla="*/ 864130 h 3937530"/>
              <a:gd name="connsiteX6" fmla="*/ 3101355 w 3934660"/>
              <a:gd name="connsiteY6" fmla="*/ 114830 h 3937530"/>
              <a:gd name="connsiteX7" fmla="*/ 3898281 w 3934660"/>
              <a:gd name="connsiteY7" fmla="*/ 1778530 h 3937530"/>
              <a:gd name="connsiteX8" fmla="*/ 1950418 w 3934660"/>
              <a:gd name="connsiteY8" fmla="*/ 3937530 h 3937530"/>
              <a:gd name="connsiteX9" fmla="*/ 2555 w 3934660"/>
              <a:gd name="connsiteY9" fmla="*/ 1778530 h 3937530"/>
              <a:gd name="connsiteX0" fmla="*/ 2555 w 3934660"/>
              <a:gd name="connsiteY0" fmla="*/ 1778530 h 3937530"/>
              <a:gd name="connsiteX1" fmla="*/ 1526556 w 3934660"/>
              <a:gd name="connsiteY1" fmla="*/ 1029231 h 3937530"/>
              <a:gd name="connsiteX2" fmla="*/ 1069356 w 3934660"/>
              <a:gd name="connsiteY2" fmla="*/ 114830 h 3937530"/>
              <a:gd name="connsiteX3" fmla="*/ 1831356 w 3934660"/>
              <a:gd name="connsiteY3" fmla="*/ 813331 h 3937530"/>
              <a:gd name="connsiteX4" fmla="*/ 1975818 w 3934660"/>
              <a:gd name="connsiteY4" fmla="*/ 191030 h 3937530"/>
              <a:gd name="connsiteX5" fmla="*/ 2250456 w 3934660"/>
              <a:gd name="connsiteY5" fmla="*/ 864130 h 3937530"/>
              <a:gd name="connsiteX6" fmla="*/ 3101355 w 3934660"/>
              <a:gd name="connsiteY6" fmla="*/ 114830 h 3937530"/>
              <a:gd name="connsiteX7" fmla="*/ 3898281 w 3934660"/>
              <a:gd name="connsiteY7" fmla="*/ 1778530 h 3937530"/>
              <a:gd name="connsiteX8" fmla="*/ 1950418 w 3934660"/>
              <a:gd name="connsiteY8" fmla="*/ 3937530 h 3937530"/>
              <a:gd name="connsiteX9" fmla="*/ 2555 w 3934660"/>
              <a:gd name="connsiteY9" fmla="*/ 1778530 h 3937530"/>
              <a:gd name="connsiteX0" fmla="*/ 2555 w 3934660"/>
              <a:gd name="connsiteY0" fmla="*/ 1778530 h 3937530"/>
              <a:gd name="connsiteX1" fmla="*/ 1526556 w 3934660"/>
              <a:gd name="connsiteY1" fmla="*/ 1029231 h 3937530"/>
              <a:gd name="connsiteX2" fmla="*/ 1069356 w 3934660"/>
              <a:gd name="connsiteY2" fmla="*/ 114830 h 3937530"/>
              <a:gd name="connsiteX3" fmla="*/ 1831356 w 3934660"/>
              <a:gd name="connsiteY3" fmla="*/ 813331 h 3937530"/>
              <a:gd name="connsiteX4" fmla="*/ 1975818 w 3934660"/>
              <a:gd name="connsiteY4" fmla="*/ 191030 h 3937530"/>
              <a:gd name="connsiteX5" fmla="*/ 2237756 w 3934660"/>
              <a:gd name="connsiteY5" fmla="*/ 826030 h 3937530"/>
              <a:gd name="connsiteX6" fmla="*/ 3101355 w 3934660"/>
              <a:gd name="connsiteY6" fmla="*/ 114830 h 3937530"/>
              <a:gd name="connsiteX7" fmla="*/ 3898281 w 3934660"/>
              <a:gd name="connsiteY7" fmla="*/ 1778530 h 3937530"/>
              <a:gd name="connsiteX8" fmla="*/ 1950418 w 3934660"/>
              <a:gd name="connsiteY8" fmla="*/ 3937530 h 3937530"/>
              <a:gd name="connsiteX9" fmla="*/ 2555 w 3934660"/>
              <a:gd name="connsiteY9" fmla="*/ 1778530 h 3937530"/>
              <a:gd name="connsiteX0" fmla="*/ 2555 w 3934660"/>
              <a:gd name="connsiteY0" fmla="*/ 1778530 h 3937530"/>
              <a:gd name="connsiteX1" fmla="*/ 1526556 w 3934660"/>
              <a:gd name="connsiteY1" fmla="*/ 1029231 h 3937530"/>
              <a:gd name="connsiteX2" fmla="*/ 1069356 w 3934660"/>
              <a:gd name="connsiteY2" fmla="*/ 114830 h 3937530"/>
              <a:gd name="connsiteX3" fmla="*/ 1831356 w 3934660"/>
              <a:gd name="connsiteY3" fmla="*/ 813331 h 3937530"/>
              <a:gd name="connsiteX4" fmla="*/ 1975818 w 3934660"/>
              <a:gd name="connsiteY4" fmla="*/ 191030 h 3937530"/>
              <a:gd name="connsiteX5" fmla="*/ 2237756 w 3934660"/>
              <a:gd name="connsiteY5" fmla="*/ 826030 h 3937530"/>
              <a:gd name="connsiteX6" fmla="*/ 3101355 w 3934660"/>
              <a:gd name="connsiteY6" fmla="*/ 114830 h 3937530"/>
              <a:gd name="connsiteX7" fmla="*/ 3898281 w 3934660"/>
              <a:gd name="connsiteY7" fmla="*/ 1778530 h 3937530"/>
              <a:gd name="connsiteX8" fmla="*/ 1950418 w 3934660"/>
              <a:gd name="connsiteY8" fmla="*/ 3937530 h 3937530"/>
              <a:gd name="connsiteX9" fmla="*/ 2555 w 3934660"/>
              <a:gd name="connsiteY9" fmla="*/ 1778530 h 3937530"/>
              <a:gd name="connsiteX0" fmla="*/ 2555 w 3934660"/>
              <a:gd name="connsiteY0" fmla="*/ 1778530 h 3937530"/>
              <a:gd name="connsiteX1" fmla="*/ 1526556 w 3934660"/>
              <a:gd name="connsiteY1" fmla="*/ 1029231 h 3937530"/>
              <a:gd name="connsiteX2" fmla="*/ 1069356 w 3934660"/>
              <a:gd name="connsiteY2" fmla="*/ 114830 h 3937530"/>
              <a:gd name="connsiteX3" fmla="*/ 1831356 w 3934660"/>
              <a:gd name="connsiteY3" fmla="*/ 813331 h 3937530"/>
              <a:gd name="connsiteX4" fmla="*/ 1975818 w 3934660"/>
              <a:gd name="connsiteY4" fmla="*/ 191030 h 3937530"/>
              <a:gd name="connsiteX5" fmla="*/ 2237756 w 3934660"/>
              <a:gd name="connsiteY5" fmla="*/ 826030 h 3937530"/>
              <a:gd name="connsiteX6" fmla="*/ 3101355 w 3934660"/>
              <a:gd name="connsiteY6" fmla="*/ 114830 h 3937530"/>
              <a:gd name="connsiteX7" fmla="*/ 3898281 w 3934660"/>
              <a:gd name="connsiteY7" fmla="*/ 1778530 h 3937530"/>
              <a:gd name="connsiteX8" fmla="*/ 1950418 w 3934660"/>
              <a:gd name="connsiteY8" fmla="*/ 3937530 h 3937530"/>
              <a:gd name="connsiteX9" fmla="*/ 2555 w 3934660"/>
              <a:gd name="connsiteY9" fmla="*/ 1778530 h 3937530"/>
              <a:gd name="connsiteX0" fmla="*/ 2555 w 3934660"/>
              <a:gd name="connsiteY0" fmla="*/ 1778530 h 3937530"/>
              <a:gd name="connsiteX1" fmla="*/ 1526556 w 3934660"/>
              <a:gd name="connsiteY1" fmla="*/ 1029231 h 3937530"/>
              <a:gd name="connsiteX2" fmla="*/ 1069356 w 3934660"/>
              <a:gd name="connsiteY2" fmla="*/ 114830 h 3937530"/>
              <a:gd name="connsiteX3" fmla="*/ 1831356 w 3934660"/>
              <a:gd name="connsiteY3" fmla="*/ 813331 h 3937530"/>
              <a:gd name="connsiteX4" fmla="*/ 1975818 w 3934660"/>
              <a:gd name="connsiteY4" fmla="*/ 191030 h 3937530"/>
              <a:gd name="connsiteX5" fmla="*/ 2237756 w 3934660"/>
              <a:gd name="connsiteY5" fmla="*/ 826030 h 3937530"/>
              <a:gd name="connsiteX6" fmla="*/ 3101355 w 3934660"/>
              <a:gd name="connsiteY6" fmla="*/ 114830 h 3937530"/>
              <a:gd name="connsiteX7" fmla="*/ 3898281 w 3934660"/>
              <a:gd name="connsiteY7" fmla="*/ 1778530 h 3937530"/>
              <a:gd name="connsiteX8" fmla="*/ 1950418 w 3934660"/>
              <a:gd name="connsiteY8" fmla="*/ 3937530 h 3937530"/>
              <a:gd name="connsiteX9" fmla="*/ 2555 w 3934660"/>
              <a:gd name="connsiteY9" fmla="*/ 1778530 h 3937530"/>
              <a:gd name="connsiteX0" fmla="*/ 2555 w 3934660"/>
              <a:gd name="connsiteY0" fmla="*/ 1778530 h 3937530"/>
              <a:gd name="connsiteX1" fmla="*/ 1526556 w 3934660"/>
              <a:gd name="connsiteY1" fmla="*/ 1029231 h 3937530"/>
              <a:gd name="connsiteX2" fmla="*/ 1069356 w 3934660"/>
              <a:gd name="connsiteY2" fmla="*/ 114830 h 3937530"/>
              <a:gd name="connsiteX3" fmla="*/ 1831356 w 3934660"/>
              <a:gd name="connsiteY3" fmla="*/ 813331 h 3937530"/>
              <a:gd name="connsiteX4" fmla="*/ 1975818 w 3934660"/>
              <a:gd name="connsiteY4" fmla="*/ 191030 h 3937530"/>
              <a:gd name="connsiteX5" fmla="*/ 2237756 w 3934660"/>
              <a:gd name="connsiteY5" fmla="*/ 826030 h 3937530"/>
              <a:gd name="connsiteX6" fmla="*/ 3101355 w 3934660"/>
              <a:gd name="connsiteY6" fmla="*/ 114830 h 3937530"/>
              <a:gd name="connsiteX7" fmla="*/ 3898281 w 3934660"/>
              <a:gd name="connsiteY7" fmla="*/ 1778530 h 3937530"/>
              <a:gd name="connsiteX8" fmla="*/ 1950418 w 3934660"/>
              <a:gd name="connsiteY8" fmla="*/ 3937530 h 3937530"/>
              <a:gd name="connsiteX9" fmla="*/ 2555 w 3934660"/>
              <a:gd name="connsiteY9" fmla="*/ 1778530 h 3937530"/>
              <a:gd name="connsiteX0" fmla="*/ 2555 w 3934660"/>
              <a:gd name="connsiteY0" fmla="*/ 1778530 h 3937530"/>
              <a:gd name="connsiteX1" fmla="*/ 1526556 w 3934660"/>
              <a:gd name="connsiteY1" fmla="*/ 1029231 h 3937530"/>
              <a:gd name="connsiteX2" fmla="*/ 1069356 w 3934660"/>
              <a:gd name="connsiteY2" fmla="*/ 114830 h 3937530"/>
              <a:gd name="connsiteX3" fmla="*/ 1831356 w 3934660"/>
              <a:gd name="connsiteY3" fmla="*/ 813331 h 3937530"/>
              <a:gd name="connsiteX4" fmla="*/ 1975818 w 3934660"/>
              <a:gd name="connsiteY4" fmla="*/ 191030 h 3937530"/>
              <a:gd name="connsiteX5" fmla="*/ 2237756 w 3934660"/>
              <a:gd name="connsiteY5" fmla="*/ 826030 h 3937530"/>
              <a:gd name="connsiteX6" fmla="*/ 3101355 w 3934660"/>
              <a:gd name="connsiteY6" fmla="*/ 114830 h 3937530"/>
              <a:gd name="connsiteX7" fmla="*/ 3898281 w 3934660"/>
              <a:gd name="connsiteY7" fmla="*/ 1778530 h 3937530"/>
              <a:gd name="connsiteX8" fmla="*/ 1950418 w 3934660"/>
              <a:gd name="connsiteY8" fmla="*/ 3937530 h 3937530"/>
              <a:gd name="connsiteX9" fmla="*/ 2555 w 3934660"/>
              <a:gd name="connsiteY9" fmla="*/ 1778530 h 3937530"/>
              <a:gd name="connsiteX0" fmla="*/ 2555 w 3939660"/>
              <a:gd name="connsiteY0" fmla="*/ 1778530 h 3937530"/>
              <a:gd name="connsiteX1" fmla="*/ 1526556 w 3939660"/>
              <a:gd name="connsiteY1" fmla="*/ 1029231 h 3937530"/>
              <a:gd name="connsiteX2" fmla="*/ 1069356 w 3939660"/>
              <a:gd name="connsiteY2" fmla="*/ 114830 h 3937530"/>
              <a:gd name="connsiteX3" fmla="*/ 1831356 w 3939660"/>
              <a:gd name="connsiteY3" fmla="*/ 813331 h 3937530"/>
              <a:gd name="connsiteX4" fmla="*/ 1975818 w 3939660"/>
              <a:gd name="connsiteY4" fmla="*/ 191030 h 3937530"/>
              <a:gd name="connsiteX5" fmla="*/ 2237756 w 3939660"/>
              <a:gd name="connsiteY5" fmla="*/ 826030 h 3937530"/>
              <a:gd name="connsiteX6" fmla="*/ 3101355 w 3939660"/>
              <a:gd name="connsiteY6" fmla="*/ 114830 h 3937530"/>
              <a:gd name="connsiteX7" fmla="*/ 3898281 w 3939660"/>
              <a:gd name="connsiteY7" fmla="*/ 1778530 h 3937530"/>
              <a:gd name="connsiteX8" fmla="*/ 1950418 w 3939660"/>
              <a:gd name="connsiteY8" fmla="*/ 3937530 h 3937530"/>
              <a:gd name="connsiteX9" fmla="*/ 2555 w 3939660"/>
              <a:gd name="connsiteY9" fmla="*/ 1778530 h 3937530"/>
              <a:gd name="connsiteX0" fmla="*/ 2555 w 3936115"/>
              <a:gd name="connsiteY0" fmla="*/ 1778530 h 3937530"/>
              <a:gd name="connsiteX1" fmla="*/ 1526556 w 3936115"/>
              <a:gd name="connsiteY1" fmla="*/ 1029231 h 3937530"/>
              <a:gd name="connsiteX2" fmla="*/ 1069356 w 3936115"/>
              <a:gd name="connsiteY2" fmla="*/ 114830 h 3937530"/>
              <a:gd name="connsiteX3" fmla="*/ 1831356 w 3936115"/>
              <a:gd name="connsiteY3" fmla="*/ 813331 h 3937530"/>
              <a:gd name="connsiteX4" fmla="*/ 1975818 w 3936115"/>
              <a:gd name="connsiteY4" fmla="*/ 191030 h 3937530"/>
              <a:gd name="connsiteX5" fmla="*/ 2237756 w 3936115"/>
              <a:gd name="connsiteY5" fmla="*/ 826030 h 3937530"/>
              <a:gd name="connsiteX6" fmla="*/ 3101355 w 3936115"/>
              <a:gd name="connsiteY6" fmla="*/ 114830 h 3937530"/>
              <a:gd name="connsiteX7" fmla="*/ 2656855 w 3936115"/>
              <a:gd name="connsiteY7" fmla="*/ 1168930 h 3937530"/>
              <a:gd name="connsiteX8" fmla="*/ 3898281 w 3936115"/>
              <a:gd name="connsiteY8" fmla="*/ 1778530 h 3937530"/>
              <a:gd name="connsiteX9" fmla="*/ 1950418 w 3936115"/>
              <a:gd name="connsiteY9" fmla="*/ 3937530 h 3937530"/>
              <a:gd name="connsiteX10" fmla="*/ 2555 w 3936115"/>
              <a:gd name="connsiteY10" fmla="*/ 1778530 h 3937530"/>
              <a:gd name="connsiteX0" fmla="*/ 2555 w 3936115"/>
              <a:gd name="connsiteY0" fmla="*/ 1778530 h 3937530"/>
              <a:gd name="connsiteX1" fmla="*/ 1526556 w 3936115"/>
              <a:gd name="connsiteY1" fmla="*/ 1029231 h 3937530"/>
              <a:gd name="connsiteX2" fmla="*/ 1069356 w 3936115"/>
              <a:gd name="connsiteY2" fmla="*/ 114830 h 3937530"/>
              <a:gd name="connsiteX3" fmla="*/ 1831356 w 3936115"/>
              <a:gd name="connsiteY3" fmla="*/ 813331 h 3937530"/>
              <a:gd name="connsiteX4" fmla="*/ 1975818 w 3936115"/>
              <a:gd name="connsiteY4" fmla="*/ 191030 h 3937530"/>
              <a:gd name="connsiteX5" fmla="*/ 2237756 w 3936115"/>
              <a:gd name="connsiteY5" fmla="*/ 826030 h 3937530"/>
              <a:gd name="connsiteX6" fmla="*/ 3101355 w 3936115"/>
              <a:gd name="connsiteY6" fmla="*/ 114830 h 3937530"/>
              <a:gd name="connsiteX7" fmla="*/ 2656855 w 3936115"/>
              <a:gd name="connsiteY7" fmla="*/ 1168930 h 3937530"/>
              <a:gd name="connsiteX8" fmla="*/ 3898281 w 3936115"/>
              <a:gd name="connsiteY8" fmla="*/ 1778530 h 3937530"/>
              <a:gd name="connsiteX9" fmla="*/ 1950418 w 3936115"/>
              <a:gd name="connsiteY9" fmla="*/ 3937530 h 3937530"/>
              <a:gd name="connsiteX10" fmla="*/ 2555 w 3936115"/>
              <a:gd name="connsiteY10" fmla="*/ 1778530 h 3937530"/>
              <a:gd name="connsiteX0" fmla="*/ 2555 w 3935230"/>
              <a:gd name="connsiteY0" fmla="*/ 1778530 h 3937530"/>
              <a:gd name="connsiteX1" fmla="*/ 1526556 w 3935230"/>
              <a:gd name="connsiteY1" fmla="*/ 1029231 h 3937530"/>
              <a:gd name="connsiteX2" fmla="*/ 1069356 w 3935230"/>
              <a:gd name="connsiteY2" fmla="*/ 114830 h 3937530"/>
              <a:gd name="connsiteX3" fmla="*/ 1831356 w 3935230"/>
              <a:gd name="connsiteY3" fmla="*/ 813331 h 3937530"/>
              <a:gd name="connsiteX4" fmla="*/ 1975818 w 3935230"/>
              <a:gd name="connsiteY4" fmla="*/ 191030 h 3937530"/>
              <a:gd name="connsiteX5" fmla="*/ 2237756 w 3935230"/>
              <a:gd name="connsiteY5" fmla="*/ 826030 h 3937530"/>
              <a:gd name="connsiteX6" fmla="*/ 3101355 w 3935230"/>
              <a:gd name="connsiteY6" fmla="*/ 114830 h 3937530"/>
              <a:gd name="connsiteX7" fmla="*/ 2618755 w 3935230"/>
              <a:gd name="connsiteY7" fmla="*/ 1118130 h 3937530"/>
              <a:gd name="connsiteX8" fmla="*/ 3898281 w 3935230"/>
              <a:gd name="connsiteY8" fmla="*/ 1778530 h 3937530"/>
              <a:gd name="connsiteX9" fmla="*/ 1950418 w 3935230"/>
              <a:gd name="connsiteY9" fmla="*/ 3937530 h 3937530"/>
              <a:gd name="connsiteX10" fmla="*/ 2555 w 3935230"/>
              <a:gd name="connsiteY10" fmla="*/ 1778530 h 3937530"/>
              <a:gd name="connsiteX0" fmla="*/ 2555 w 3932391"/>
              <a:gd name="connsiteY0" fmla="*/ 1778530 h 3937530"/>
              <a:gd name="connsiteX1" fmla="*/ 1526556 w 3932391"/>
              <a:gd name="connsiteY1" fmla="*/ 1029231 h 3937530"/>
              <a:gd name="connsiteX2" fmla="*/ 1069356 w 3932391"/>
              <a:gd name="connsiteY2" fmla="*/ 114830 h 3937530"/>
              <a:gd name="connsiteX3" fmla="*/ 1831356 w 3932391"/>
              <a:gd name="connsiteY3" fmla="*/ 813331 h 3937530"/>
              <a:gd name="connsiteX4" fmla="*/ 1975818 w 3932391"/>
              <a:gd name="connsiteY4" fmla="*/ 191030 h 3937530"/>
              <a:gd name="connsiteX5" fmla="*/ 2237756 w 3932391"/>
              <a:gd name="connsiteY5" fmla="*/ 826030 h 3937530"/>
              <a:gd name="connsiteX6" fmla="*/ 3101355 w 3932391"/>
              <a:gd name="connsiteY6" fmla="*/ 114830 h 3937530"/>
              <a:gd name="connsiteX7" fmla="*/ 2618755 w 3932391"/>
              <a:gd name="connsiteY7" fmla="*/ 1118130 h 3937530"/>
              <a:gd name="connsiteX8" fmla="*/ 3898281 w 3932391"/>
              <a:gd name="connsiteY8" fmla="*/ 1778530 h 3937530"/>
              <a:gd name="connsiteX9" fmla="*/ 1950418 w 3932391"/>
              <a:gd name="connsiteY9" fmla="*/ 3937530 h 3937530"/>
              <a:gd name="connsiteX10" fmla="*/ 2555 w 3932391"/>
              <a:gd name="connsiteY10" fmla="*/ 1778530 h 3937530"/>
              <a:gd name="connsiteX0" fmla="*/ 2555 w 3934808"/>
              <a:gd name="connsiteY0" fmla="*/ 1778530 h 3937530"/>
              <a:gd name="connsiteX1" fmla="*/ 1526556 w 3934808"/>
              <a:gd name="connsiteY1" fmla="*/ 1029231 h 3937530"/>
              <a:gd name="connsiteX2" fmla="*/ 1069356 w 3934808"/>
              <a:gd name="connsiteY2" fmla="*/ 114830 h 3937530"/>
              <a:gd name="connsiteX3" fmla="*/ 1831356 w 3934808"/>
              <a:gd name="connsiteY3" fmla="*/ 813331 h 3937530"/>
              <a:gd name="connsiteX4" fmla="*/ 1975818 w 3934808"/>
              <a:gd name="connsiteY4" fmla="*/ 191030 h 3937530"/>
              <a:gd name="connsiteX5" fmla="*/ 2237756 w 3934808"/>
              <a:gd name="connsiteY5" fmla="*/ 826030 h 3937530"/>
              <a:gd name="connsiteX6" fmla="*/ 3101355 w 3934808"/>
              <a:gd name="connsiteY6" fmla="*/ 114830 h 3937530"/>
              <a:gd name="connsiteX7" fmla="*/ 2618755 w 3934808"/>
              <a:gd name="connsiteY7" fmla="*/ 1118130 h 3937530"/>
              <a:gd name="connsiteX8" fmla="*/ 3088657 w 3934808"/>
              <a:gd name="connsiteY8" fmla="*/ 1168930 h 3937530"/>
              <a:gd name="connsiteX9" fmla="*/ 3898281 w 3934808"/>
              <a:gd name="connsiteY9" fmla="*/ 1778530 h 3937530"/>
              <a:gd name="connsiteX10" fmla="*/ 1950418 w 3934808"/>
              <a:gd name="connsiteY10" fmla="*/ 3937530 h 3937530"/>
              <a:gd name="connsiteX11" fmla="*/ 2555 w 3934808"/>
              <a:gd name="connsiteY11" fmla="*/ 1778530 h 3937530"/>
              <a:gd name="connsiteX0" fmla="*/ 2555 w 3934808"/>
              <a:gd name="connsiteY0" fmla="*/ 1778530 h 3937530"/>
              <a:gd name="connsiteX1" fmla="*/ 1526556 w 3934808"/>
              <a:gd name="connsiteY1" fmla="*/ 1029231 h 3937530"/>
              <a:gd name="connsiteX2" fmla="*/ 1069356 w 3934808"/>
              <a:gd name="connsiteY2" fmla="*/ 114830 h 3937530"/>
              <a:gd name="connsiteX3" fmla="*/ 1831356 w 3934808"/>
              <a:gd name="connsiteY3" fmla="*/ 813331 h 3937530"/>
              <a:gd name="connsiteX4" fmla="*/ 1975818 w 3934808"/>
              <a:gd name="connsiteY4" fmla="*/ 191030 h 3937530"/>
              <a:gd name="connsiteX5" fmla="*/ 2237756 w 3934808"/>
              <a:gd name="connsiteY5" fmla="*/ 826030 h 3937530"/>
              <a:gd name="connsiteX6" fmla="*/ 3101355 w 3934808"/>
              <a:gd name="connsiteY6" fmla="*/ 114830 h 3937530"/>
              <a:gd name="connsiteX7" fmla="*/ 2618755 w 3934808"/>
              <a:gd name="connsiteY7" fmla="*/ 1118130 h 3937530"/>
              <a:gd name="connsiteX8" fmla="*/ 3088657 w 3934808"/>
              <a:gd name="connsiteY8" fmla="*/ 1168930 h 3937530"/>
              <a:gd name="connsiteX9" fmla="*/ 3898281 w 3934808"/>
              <a:gd name="connsiteY9" fmla="*/ 1778530 h 3937530"/>
              <a:gd name="connsiteX10" fmla="*/ 1950418 w 3934808"/>
              <a:gd name="connsiteY10" fmla="*/ 3937530 h 3937530"/>
              <a:gd name="connsiteX11" fmla="*/ 2555 w 3934808"/>
              <a:gd name="connsiteY11" fmla="*/ 1778530 h 3937530"/>
              <a:gd name="connsiteX0" fmla="*/ 2555 w 3933441"/>
              <a:gd name="connsiteY0" fmla="*/ 1778530 h 3937530"/>
              <a:gd name="connsiteX1" fmla="*/ 1526556 w 3933441"/>
              <a:gd name="connsiteY1" fmla="*/ 1029231 h 3937530"/>
              <a:gd name="connsiteX2" fmla="*/ 1069356 w 3933441"/>
              <a:gd name="connsiteY2" fmla="*/ 114830 h 3937530"/>
              <a:gd name="connsiteX3" fmla="*/ 1831356 w 3933441"/>
              <a:gd name="connsiteY3" fmla="*/ 813331 h 3937530"/>
              <a:gd name="connsiteX4" fmla="*/ 1975818 w 3933441"/>
              <a:gd name="connsiteY4" fmla="*/ 191030 h 3937530"/>
              <a:gd name="connsiteX5" fmla="*/ 2237756 w 3933441"/>
              <a:gd name="connsiteY5" fmla="*/ 826030 h 3937530"/>
              <a:gd name="connsiteX6" fmla="*/ 3101355 w 3933441"/>
              <a:gd name="connsiteY6" fmla="*/ 114830 h 3937530"/>
              <a:gd name="connsiteX7" fmla="*/ 2618755 w 3933441"/>
              <a:gd name="connsiteY7" fmla="*/ 1118130 h 3937530"/>
              <a:gd name="connsiteX8" fmla="*/ 3050557 w 3933441"/>
              <a:gd name="connsiteY8" fmla="*/ 1143530 h 3937530"/>
              <a:gd name="connsiteX9" fmla="*/ 3898281 w 3933441"/>
              <a:gd name="connsiteY9" fmla="*/ 1778530 h 3937530"/>
              <a:gd name="connsiteX10" fmla="*/ 1950418 w 3933441"/>
              <a:gd name="connsiteY10" fmla="*/ 3937530 h 3937530"/>
              <a:gd name="connsiteX11" fmla="*/ 2555 w 3933441"/>
              <a:gd name="connsiteY11" fmla="*/ 1778530 h 3937530"/>
              <a:gd name="connsiteX0" fmla="*/ 2555 w 3930002"/>
              <a:gd name="connsiteY0" fmla="*/ 1778530 h 3937530"/>
              <a:gd name="connsiteX1" fmla="*/ 1526556 w 3930002"/>
              <a:gd name="connsiteY1" fmla="*/ 1029231 h 3937530"/>
              <a:gd name="connsiteX2" fmla="*/ 1069356 w 3930002"/>
              <a:gd name="connsiteY2" fmla="*/ 114830 h 3937530"/>
              <a:gd name="connsiteX3" fmla="*/ 1831356 w 3930002"/>
              <a:gd name="connsiteY3" fmla="*/ 813331 h 3937530"/>
              <a:gd name="connsiteX4" fmla="*/ 1975818 w 3930002"/>
              <a:gd name="connsiteY4" fmla="*/ 191030 h 3937530"/>
              <a:gd name="connsiteX5" fmla="*/ 2237756 w 3930002"/>
              <a:gd name="connsiteY5" fmla="*/ 826030 h 3937530"/>
              <a:gd name="connsiteX6" fmla="*/ 3101355 w 3930002"/>
              <a:gd name="connsiteY6" fmla="*/ 114830 h 3937530"/>
              <a:gd name="connsiteX7" fmla="*/ 2618755 w 3930002"/>
              <a:gd name="connsiteY7" fmla="*/ 1118130 h 3937530"/>
              <a:gd name="connsiteX8" fmla="*/ 3050557 w 3930002"/>
              <a:gd name="connsiteY8" fmla="*/ 1143530 h 3937530"/>
              <a:gd name="connsiteX9" fmla="*/ 3898281 w 3930002"/>
              <a:gd name="connsiteY9" fmla="*/ 1778530 h 3937530"/>
              <a:gd name="connsiteX10" fmla="*/ 1950418 w 3930002"/>
              <a:gd name="connsiteY10" fmla="*/ 3937530 h 3937530"/>
              <a:gd name="connsiteX11" fmla="*/ 2555 w 3930002"/>
              <a:gd name="connsiteY11" fmla="*/ 1778530 h 3937530"/>
              <a:gd name="connsiteX0" fmla="*/ 2555 w 3928585"/>
              <a:gd name="connsiteY0" fmla="*/ 1778530 h 3937530"/>
              <a:gd name="connsiteX1" fmla="*/ 1526556 w 3928585"/>
              <a:gd name="connsiteY1" fmla="*/ 1029231 h 3937530"/>
              <a:gd name="connsiteX2" fmla="*/ 1069356 w 3928585"/>
              <a:gd name="connsiteY2" fmla="*/ 114830 h 3937530"/>
              <a:gd name="connsiteX3" fmla="*/ 1831356 w 3928585"/>
              <a:gd name="connsiteY3" fmla="*/ 813331 h 3937530"/>
              <a:gd name="connsiteX4" fmla="*/ 1975818 w 3928585"/>
              <a:gd name="connsiteY4" fmla="*/ 191030 h 3937530"/>
              <a:gd name="connsiteX5" fmla="*/ 2237756 w 3928585"/>
              <a:gd name="connsiteY5" fmla="*/ 826030 h 3937530"/>
              <a:gd name="connsiteX6" fmla="*/ 3101355 w 3928585"/>
              <a:gd name="connsiteY6" fmla="*/ 114830 h 3937530"/>
              <a:gd name="connsiteX7" fmla="*/ 2618755 w 3928585"/>
              <a:gd name="connsiteY7" fmla="*/ 1118130 h 3937530"/>
              <a:gd name="connsiteX8" fmla="*/ 2998170 w 3928585"/>
              <a:gd name="connsiteY8" fmla="*/ 1143530 h 3937530"/>
              <a:gd name="connsiteX9" fmla="*/ 3898281 w 3928585"/>
              <a:gd name="connsiteY9" fmla="*/ 1778530 h 3937530"/>
              <a:gd name="connsiteX10" fmla="*/ 1950418 w 3928585"/>
              <a:gd name="connsiteY10" fmla="*/ 3937530 h 3937530"/>
              <a:gd name="connsiteX11" fmla="*/ 2555 w 3928585"/>
              <a:gd name="connsiteY11" fmla="*/ 1778530 h 3937530"/>
              <a:gd name="connsiteX0" fmla="*/ 2555 w 3928585"/>
              <a:gd name="connsiteY0" fmla="*/ 1778530 h 3937530"/>
              <a:gd name="connsiteX1" fmla="*/ 1526556 w 3928585"/>
              <a:gd name="connsiteY1" fmla="*/ 1029231 h 3937530"/>
              <a:gd name="connsiteX2" fmla="*/ 1069356 w 3928585"/>
              <a:gd name="connsiteY2" fmla="*/ 114830 h 3937530"/>
              <a:gd name="connsiteX3" fmla="*/ 1831356 w 3928585"/>
              <a:gd name="connsiteY3" fmla="*/ 813331 h 3937530"/>
              <a:gd name="connsiteX4" fmla="*/ 1975818 w 3928585"/>
              <a:gd name="connsiteY4" fmla="*/ 191030 h 3937530"/>
              <a:gd name="connsiteX5" fmla="*/ 2237756 w 3928585"/>
              <a:gd name="connsiteY5" fmla="*/ 826030 h 3937530"/>
              <a:gd name="connsiteX6" fmla="*/ 3101355 w 3928585"/>
              <a:gd name="connsiteY6" fmla="*/ 114830 h 3937530"/>
              <a:gd name="connsiteX7" fmla="*/ 2618755 w 3928585"/>
              <a:gd name="connsiteY7" fmla="*/ 1118130 h 3937530"/>
              <a:gd name="connsiteX8" fmla="*/ 2998170 w 3928585"/>
              <a:gd name="connsiteY8" fmla="*/ 1143530 h 3937530"/>
              <a:gd name="connsiteX9" fmla="*/ 3898281 w 3928585"/>
              <a:gd name="connsiteY9" fmla="*/ 1778530 h 3937530"/>
              <a:gd name="connsiteX10" fmla="*/ 1950418 w 3928585"/>
              <a:gd name="connsiteY10" fmla="*/ 3937530 h 3937530"/>
              <a:gd name="connsiteX11" fmla="*/ 2555 w 3928585"/>
              <a:gd name="connsiteY11" fmla="*/ 1778530 h 3937530"/>
              <a:gd name="connsiteX0" fmla="*/ 2555 w 3929566"/>
              <a:gd name="connsiteY0" fmla="*/ 1778530 h 3937530"/>
              <a:gd name="connsiteX1" fmla="*/ 1526556 w 3929566"/>
              <a:gd name="connsiteY1" fmla="*/ 1029231 h 3937530"/>
              <a:gd name="connsiteX2" fmla="*/ 1069356 w 3929566"/>
              <a:gd name="connsiteY2" fmla="*/ 114830 h 3937530"/>
              <a:gd name="connsiteX3" fmla="*/ 1831356 w 3929566"/>
              <a:gd name="connsiteY3" fmla="*/ 813331 h 3937530"/>
              <a:gd name="connsiteX4" fmla="*/ 1975818 w 3929566"/>
              <a:gd name="connsiteY4" fmla="*/ 191030 h 3937530"/>
              <a:gd name="connsiteX5" fmla="*/ 2237756 w 3929566"/>
              <a:gd name="connsiteY5" fmla="*/ 826030 h 3937530"/>
              <a:gd name="connsiteX6" fmla="*/ 3101355 w 3929566"/>
              <a:gd name="connsiteY6" fmla="*/ 114830 h 3937530"/>
              <a:gd name="connsiteX7" fmla="*/ 2618755 w 3929566"/>
              <a:gd name="connsiteY7" fmla="*/ 1118130 h 3937530"/>
              <a:gd name="connsiteX8" fmla="*/ 2998170 w 3929566"/>
              <a:gd name="connsiteY8" fmla="*/ 1143530 h 3937530"/>
              <a:gd name="connsiteX9" fmla="*/ 3898281 w 3929566"/>
              <a:gd name="connsiteY9" fmla="*/ 1778530 h 3937530"/>
              <a:gd name="connsiteX10" fmla="*/ 1950418 w 3929566"/>
              <a:gd name="connsiteY10" fmla="*/ 3937530 h 3937530"/>
              <a:gd name="connsiteX11" fmla="*/ 2555 w 3929566"/>
              <a:gd name="connsiteY11" fmla="*/ 1778530 h 3937530"/>
              <a:gd name="connsiteX0" fmla="*/ 2555 w 3935470"/>
              <a:gd name="connsiteY0" fmla="*/ 1778530 h 3937530"/>
              <a:gd name="connsiteX1" fmla="*/ 1526556 w 3935470"/>
              <a:gd name="connsiteY1" fmla="*/ 1029231 h 3937530"/>
              <a:gd name="connsiteX2" fmla="*/ 1069356 w 3935470"/>
              <a:gd name="connsiteY2" fmla="*/ 114830 h 3937530"/>
              <a:gd name="connsiteX3" fmla="*/ 1831356 w 3935470"/>
              <a:gd name="connsiteY3" fmla="*/ 813331 h 3937530"/>
              <a:gd name="connsiteX4" fmla="*/ 1975818 w 3935470"/>
              <a:gd name="connsiteY4" fmla="*/ 191030 h 3937530"/>
              <a:gd name="connsiteX5" fmla="*/ 2237756 w 3935470"/>
              <a:gd name="connsiteY5" fmla="*/ 826030 h 3937530"/>
              <a:gd name="connsiteX6" fmla="*/ 3101355 w 3935470"/>
              <a:gd name="connsiteY6" fmla="*/ 114830 h 3937530"/>
              <a:gd name="connsiteX7" fmla="*/ 2618755 w 3935470"/>
              <a:gd name="connsiteY7" fmla="*/ 1118130 h 3937530"/>
              <a:gd name="connsiteX8" fmla="*/ 2998170 w 3935470"/>
              <a:gd name="connsiteY8" fmla="*/ 1143530 h 3937530"/>
              <a:gd name="connsiteX9" fmla="*/ 2821957 w 3935470"/>
              <a:gd name="connsiteY9" fmla="*/ 1608668 h 3937530"/>
              <a:gd name="connsiteX10" fmla="*/ 3898281 w 3935470"/>
              <a:gd name="connsiteY10" fmla="*/ 1778530 h 3937530"/>
              <a:gd name="connsiteX11" fmla="*/ 1950418 w 3935470"/>
              <a:gd name="connsiteY11" fmla="*/ 3937530 h 3937530"/>
              <a:gd name="connsiteX12" fmla="*/ 2555 w 3935470"/>
              <a:gd name="connsiteY12" fmla="*/ 1778530 h 3937530"/>
              <a:gd name="connsiteX0" fmla="*/ 2555 w 3935470"/>
              <a:gd name="connsiteY0" fmla="*/ 1778530 h 3937530"/>
              <a:gd name="connsiteX1" fmla="*/ 1526556 w 3935470"/>
              <a:gd name="connsiteY1" fmla="*/ 1029231 h 3937530"/>
              <a:gd name="connsiteX2" fmla="*/ 1069356 w 3935470"/>
              <a:gd name="connsiteY2" fmla="*/ 114830 h 3937530"/>
              <a:gd name="connsiteX3" fmla="*/ 1831356 w 3935470"/>
              <a:gd name="connsiteY3" fmla="*/ 813331 h 3937530"/>
              <a:gd name="connsiteX4" fmla="*/ 1975818 w 3935470"/>
              <a:gd name="connsiteY4" fmla="*/ 191030 h 3937530"/>
              <a:gd name="connsiteX5" fmla="*/ 2237756 w 3935470"/>
              <a:gd name="connsiteY5" fmla="*/ 826030 h 3937530"/>
              <a:gd name="connsiteX6" fmla="*/ 3101355 w 3935470"/>
              <a:gd name="connsiteY6" fmla="*/ 114830 h 3937530"/>
              <a:gd name="connsiteX7" fmla="*/ 2618755 w 3935470"/>
              <a:gd name="connsiteY7" fmla="*/ 1118130 h 3937530"/>
              <a:gd name="connsiteX8" fmla="*/ 3060082 w 3935470"/>
              <a:gd name="connsiteY8" fmla="*/ 1205443 h 3937530"/>
              <a:gd name="connsiteX9" fmla="*/ 2821957 w 3935470"/>
              <a:gd name="connsiteY9" fmla="*/ 1608668 h 3937530"/>
              <a:gd name="connsiteX10" fmla="*/ 3898281 w 3935470"/>
              <a:gd name="connsiteY10" fmla="*/ 1778530 h 3937530"/>
              <a:gd name="connsiteX11" fmla="*/ 1950418 w 3935470"/>
              <a:gd name="connsiteY11" fmla="*/ 3937530 h 3937530"/>
              <a:gd name="connsiteX12" fmla="*/ 2555 w 3935470"/>
              <a:gd name="connsiteY12" fmla="*/ 1778530 h 3937530"/>
              <a:gd name="connsiteX0" fmla="*/ 2555 w 3935470"/>
              <a:gd name="connsiteY0" fmla="*/ 1778530 h 3937530"/>
              <a:gd name="connsiteX1" fmla="*/ 1526556 w 3935470"/>
              <a:gd name="connsiteY1" fmla="*/ 1029231 h 3937530"/>
              <a:gd name="connsiteX2" fmla="*/ 1069356 w 3935470"/>
              <a:gd name="connsiteY2" fmla="*/ 114830 h 3937530"/>
              <a:gd name="connsiteX3" fmla="*/ 1831356 w 3935470"/>
              <a:gd name="connsiteY3" fmla="*/ 813331 h 3937530"/>
              <a:gd name="connsiteX4" fmla="*/ 1975818 w 3935470"/>
              <a:gd name="connsiteY4" fmla="*/ 191030 h 3937530"/>
              <a:gd name="connsiteX5" fmla="*/ 2237756 w 3935470"/>
              <a:gd name="connsiteY5" fmla="*/ 826030 h 3937530"/>
              <a:gd name="connsiteX6" fmla="*/ 3101355 w 3935470"/>
              <a:gd name="connsiteY6" fmla="*/ 114830 h 3937530"/>
              <a:gd name="connsiteX7" fmla="*/ 2618755 w 3935470"/>
              <a:gd name="connsiteY7" fmla="*/ 1118130 h 3937530"/>
              <a:gd name="connsiteX8" fmla="*/ 3060082 w 3935470"/>
              <a:gd name="connsiteY8" fmla="*/ 1205443 h 3937530"/>
              <a:gd name="connsiteX9" fmla="*/ 2821957 w 3935470"/>
              <a:gd name="connsiteY9" fmla="*/ 1608668 h 3937530"/>
              <a:gd name="connsiteX10" fmla="*/ 3898281 w 3935470"/>
              <a:gd name="connsiteY10" fmla="*/ 1778530 h 3937530"/>
              <a:gd name="connsiteX11" fmla="*/ 1950418 w 3935470"/>
              <a:gd name="connsiteY11" fmla="*/ 3937530 h 3937530"/>
              <a:gd name="connsiteX12" fmla="*/ 2555 w 3935470"/>
              <a:gd name="connsiteY12" fmla="*/ 1778530 h 3937530"/>
              <a:gd name="connsiteX0" fmla="*/ 2555 w 3935470"/>
              <a:gd name="connsiteY0" fmla="*/ 1778530 h 3937530"/>
              <a:gd name="connsiteX1" fmla="*/ 1526556 w 3935470"/>
              <a:gd name="connsiteY1" fmla="*/ 1029231 h 3937530"/>
              <a:gd name="connsiteX2" fmla="*/ 1069356 w 3935470"/>
              <a:gd name="connsiteY2" fmla="*/ 114830 h 3937530"/>
              <a:gd name="connsiteX3" fmla="*/ 1831356 w 3935470"/>
              <a:gd name="connsiteY3" fmla="*/ 813331 h 3937530"/>
              <a:gd name="connsiteX4" fmla="*/ 1975818 w 3935470"/>
              <a:gd name="connsiteY4" fmla="*/ 191030 h 3937530"/>
              <a:gd name="connsiteX5" fmla="*/ 2237756 w 3935470"/>
              <a:gd name="connsiteY5" fmla="*/ 826030 h 3937530"/>
              <a:gd name="connsiteX6" fmla="*/ 3101355 w 3935470"/>
              <a:gd name="connsiteY6" fmla="*/ 114830 h 3937530"/>
              <a:gd name="connsiteX7" fmla="*/ 2618755 w 3935470"/>
              <a:gd name="connsiteY7" fmla="*/ 1118130 h 3937530"/>
              <a:gd name="connsiteX8" fmla="*/ 3060082 w 3935470"/>
              <a:gd name="connsiteY8" fmla="*/ 1205443 h 3937530"/>
              <a:gd name="connsiteX9" fmla="*/ 2821957 w 3935470"/>
              <a:gd name="connsiteY9" fmla="*/ 1608668 h 3937530"/>
              <a:gd name="connsiteX10" fmla="*/ 3898281 w 3935470"/>
              <a:gd name="connsiteY10" fmla="*/ 1778530 h 3937530"/>
              <a:gd name="connsiteX11" fmla="*/ 1950418 w 3935470"/>
              <a:gd name="connsiteY11" fmla="*/ 3937530 h 3937530"/>
              <a:gd name="connsiteX12" fmla="*/ 2555 w 3935470"/>
              <a:gd name="connsiteY12" fmla="*/ 1778530 h 3937530"/>
              <a:gd name="connsiteX0" fmla="*/ 2555 w 3935470"/>
              <a:gd name="connsiteY0" fmla="*/ 1778530 h 3937530"/>
              <a:gd name="connsiteX1" fmla="*/ 1526556 w 3935470"/>
              <a:gd name="connsiteY1" fmla="*/ 1029231 h 3937530"/>
              <a:gd name="connsiteX2" fmla="*/ 1069356 w 3935470"/>
              <a:gd name="connsiteY2" fmla="*/ 114830 h 3937530"/>
              <a:gd name="connsiteX3" fmla="*/ 1831356 w 3935470"/>
              <a:gd name="connsiteY3" fmla="*/ 813331 h 3937530"/>
              <a:gd name="connsiteX4" fmla="*/ 1975818 w 3935470"/>
              <a:gd name="connsiteY4" fmla="*/ 191030 h 3937530"/>
              <a:gd name="connsiteX5" fmla="*/ 2237756 w 3935470"/>
              <a:gd name="connsiteY5" fmla="*/ 826030 h 3937530"/>
              <a:gd name="connsiteX6" fmla="*/ 3101355 w 3935470"/>
              <a:gd name="connsiteY6" fmla="*/ 114830 h 3937530"/>
              <a:gd name="connsiteX7" fmla="*/ 2609230 w 3935470"/>
              <a:gd name="connsiteY7" fmla="*/ 1141942 h 3937530"/>
              <a:gd name="connsiteX8" fmla="*/ 3060082 w 3935470"/>
              <a:gd name="connsiteY8" fmla="*/ 1205443 h 3937530"/>
              <a:gd name="connsiteX9" fmla="*/ 2821957 w 3935470"/>
              <a:gd name="connsiteY9" fmla="*/ 1608668 h 3937530"/>
              <a:gd name="connsiteX10" fmla="*/ 3898281 w 3935470"/>
              <a:gd name="connsiteY10" fmla="*/ 1778530 h 3937530"/>
              <a:gd name="connsiteX11" fmla="*/ 1950418 w 3935470"/>
              <a:gd name="connsiteY11" fmla="*/ 3937530 h 3937530"/>
              <a:gd name="connsiteX12" fmla="*/ 2555 w 3935470"/>
              <a:gd name="connsiteY12" fmla="*/ 1778530 h 3937530"/>
              <a:gd name="connsiteX0" fmla="*/ 2555 w 3935470"/>
              <a:gd name="connsiteY0" fmla="*/ 1778530 h 3937530"/>
              <a:gd name="connsiteX1" fmla="*/ 1526556 w 3935470"/>
              <a:gd name="connsiteY1" fmla="*/ 1029231 h 3937530"/>
              <a:gd name="connsiteX2" fmla="*/ 1069356 w 3935470"/>
              <a:gd name="connsiteY2" fmla="*/ 114830 h 3937530"/>
              <a:gd name="connsiteX3" fmla="*/ 1831356 w 3935470"/>
              <a:gd name="connsiteY3" fmla="*/ 813331 h 3937530"/>
              <a:gd name="connsiteX4" fmla="*/ 1975818 w 3935470"/>
              <a:gd name="connsiteY4" fmla="*/ 191030 h 3937530"/>
              <a:gd name="connsiteX5" fmla="*/ 2237756 w 3935470"/>
              <a:gd name="connsiteY5" fmla="*/ 826030 h 3937530"/>
              <a:gd name="connsiteX6" fmla="*/ 3101355 w 3935470"/>
              <a:gd name="connsiteY6" fmla="*/ 114830 h 3937530"/>
              <a:gd name="connsiteX7" fmla="*/ 2609230 w 3935470"/>
              <a:gd name="connsiteY7" fmla="*/ 1141942 h 3937530"/>
              <a:gd name="connsiteX8" fmla="*/ 3060082 w 3935470"/>
              <a:gd name="connsiteY8" fmla="*/ 1205443 h 3937530"/>
              <a:gd name="connsiteX9" fmla="*/ 2821957 w 3935470"/>
              <a:gd name="connsiteY9" fmla="*/ 1608668 h 3937530"/>
              <a:gd name="connsiteX10" fmla="*/ 3898281 w 3935470"/>
              <a:gd name="connsiteY10" fmla="*/ 1778530 h 3937530"/>
              <a:gd name="connsiteX11" fmla="*/ 1950418 w 3935470"/>
              <a:gd name="connsiteY11" fmla="*/ 3937530 h 3937530"/>
              <a:gd name="connsiteX12" fmla="*/ 2555 w 3935470"/>
              <a:gd name="connsiteY12" fmla="*/ 1778530 h 3937530"/>
              <a:gd name="connsiteX0" fmla="*/ 2555 w 3935470"/>
              <a:gd name="connsiteY0" fmla="*/ 1778530 h 3937530"/>
              <a:gd name="connsiteX1" fmla="*/ 1526556 w 3935470"/>
              <a:gd name="connsiteY1" fmla="*/ 1029231 h 3937530"/>
              <a:gd name="connsiteX2" fmla="*/ 1069356 w 3935470"/>
              <a:gd name="connsiteY2" fmla="*/ 114830 h 3937530"/>
              <a:gd name="connsiteX3" fmla="*/ 1831356 w 3935470"/>
              <a:gd name="connsiteY3" fmla="*/ 813331 h 3937530"/>
              <a:gd name="connsiteX4" fmla="*/ 1975818 w 3935470"/>
              <a:gd name="connsiteY4" fmla="*/ 191030 h 3937530"/>
              <a:gd name="connsiteX5" fmla="*/ 2237756 w 3935470"/>
              <a:gd name="connsiteY5" fmla="*/ 826030 h 3937530"/>
              <a:gd name="connsiteX6" fmla="*/ 3101355 w 3935470"/>
              <a:gd name="connsiteY6" fmla="*/ 114830 h 3937530"/>
              <a:gd name="connsiteX7" fmla="*/ 2609230 w 3935470"/>
              <a:gd name="connsiteY7" fmla="*/ 1141942 h 3937530"/>
              <a:gd name="connsiteX8" fmla="*/ 3060082 w 3935470"/>
              <a:gd name="connsiteY8" fmla="*/ 1205443 h 3937530"/>
              <a:gd name="connsiteX9" fmla="*/ 2821957 w 3935470"/>
              <a:gd name="connsiteY9" fmla="*/ 1608668 h 3937530"/>
              <a:gd name="connsiteX10" fmla="*/ 3898281 w 3935470"/>
              <a:gd name="connsiteY10" fmla="*/ 1778530 h 3937530"/>
              <a:gd name="connsiteX11" fmla="*/ 1950418 w 3935470"/>
              <a:gd name="connsiteY11" fmla="*/ 3937530 h 3937530"/>
              <a:gd name="connsiteX12" fmla="*/ 2555 w 3935470"/>
              <a:gd name="connsiteY12" fmla="*/ 1778530 h 3937530"/>
              <a:gd name="connsiteX0" fmla="*/ 2555 w 3935470"/>
              <a:gd name="connsiteY0" fmla="*/ 1778530 h 3937530"/>
              <a:gd name="connsiteX1" fmla="*/ 1526556 w 3935470"/>
              <a:gd name="connsiteY1" fmla="*/ 1029231 h 3937530"/>
              <a:gd name="connsiteX2" fmla="*/ 1069356 w 3935470"/>
              <a:gd name="connsiteY2" fmla="*/ 114830 h 3937530"/>
              <a:gd name="connsiteX3" fmla="*/ 1831356 w 3935470"/>
              <a:gd name="connsiteY3" fmla="*/ 813331 h 3937530"/>
              <a:gd name="connsiteX4" fmla="*/ 1975818 w 3935470"/>
              <a:gd name="connsiteY4" fmla="*/ 191030 h 3937530"/>
              <a:gd name="connsiteX5" fmla="*/ 2237756 w 3935470"/>
              <a:gd name="connsiteY5" fmla="*/ 826030 h 3937530"/>
              <a:gd name="connsiteX6" fmla="*/ 3101355 w 3935470"/>
              <a:gd name="connsiteY6" fmla="*/ 114830 h 3937530"/>
              <a:gd name="connsiteX7" fmla="*/ 2609230 w 3935470"/>
              <a:gd name="connsiteY7" fmla="*/ 1141942 h 3937530"/>
              <a:gd name="connsiteX8" fmla="*/ 3060082 w 3935470"/>
              <a:gd name="connsiteY8" fmla="*/ 1205443 h 3937530"/>
              <a:gd name="connsiteX9" fmla="*/ 2821957 w 3935470"/>
              <a:gd name="connsiteY9" fmla="*/ 1608668 h 3937530"/>
              <a:gd name="connsiteX10" fmla="*/ 3898281 w 3935470"/>
              <a:gd name="connsiteY10" fmla="*/ 1778530 h 3937530"/>
              <a:gd name="connsiteX11" fmla="*/ 1950418 w 3935470"/>
              <a:gd name="connsiteY11" fmla="*/ 3937530 h 3937530"/>
              <a:gd name="connsiteX12" fmla="*/ 2555 w 3935470"/>
              <a:gd name="connsiteY12" fmla="*/ 1778530 h 3937530"/>
              <a:gd name="connsiteX0" fmla="*/ 2555 w 3935470"/>
              <a:gd name="connsiteY0" fmla="*/ 1778530 h 3937530"/>
              <a:gd name="connsiteX1" fmla="*/ 1526556 w 3935470"/>
              <a:gd name="connsiteY1" fmla="*/ 1029231 h 3937530"/>
              <a:gd name="connsiteX2" fmla="*/ 1069356 w 3935470"/>
              <a:gd name="connsiteY2" fmla="*/ 114830 h 3937530"/>
              <a:gd name="connsiteX3" fmla="*/ 1831356 w 3935470"/>
              <a:gd name="connsiteY3" fmla="*/ 813331 h 3937530"/>
              <a:gd name="connsiteX4" fmla="*/ 1975818 w 3935470"/>
              <a:gd name="connsiteY4" fmla="*/ 191030 h 3937530"/>
              <a:gd name="connsiteX5" fmla="*/ 2237756 w 3935470"/>
              <a:gd name="connsiteY5" fmla="*/ 826030 h 3937530"/>
              <a:gd name="connsiteX6" fmla="*/ 3101355 w 3935470"/>
              <a:gd name="connsiteY6" fmla="*/ 114830 h 3937530"/>
              <a:gd name="connsiteX7" fmla="*/ 2609230 w 3935470"/>
              <a:gd name="connsiteY7" fmla="*/ 1141942 h 3937530"/>
              <a:gd name="connsiteX8" fmla="*/ 3060082 w 3935470"/>
              <a:gd name="connsiteY8" fmla="*/ 1205443 h 3937530"/>
              <a:gd name="connsiteX9" fmla="*/ 2821957 w 3935470"/>
              <a:gd name="connsiteY9" fmla="*/ 1608668 h 3937530"/>
              <a:gd name="connsiteX10" fmla="*/ 3898281 w 3935470"/>
              <a:gd name="connsiteY10" fmla="*/ 1778530 h 3937530"/>
              <a:gd name="connsiteX11" fmla="*/ 1950418 w 3935470"/>
              <a:gd name="connsiteY11" fmla="*/ 3937530 h 3937530"/>
              <a:gd name="connsiteX12" fmla="*/ 2555 w 3935470"/>
              <a:gd name="connsiteY12" fmla="*/ 1778530 h 3937530"/>
              <a:gd name="connsiteX0" fmla="*/ 2555 w 3935470"/>
              <a:gd name="connsiteY0" fmla="*/ 1778530 h 3937530"/>
              <a:gd name="connsiteX1" fmla="*/ 1526556 w 3935470"/>
              <a:gd name="connsiteY1" fmla="*/ 1029231 h 3937530"/>
              <a:gd name="connsiteX2" fmla="*/ 1069356 w 3935470"/>
              <a:gd name="connsiteY2" fmla="*/ 114830 h 3937530"/>
              <a:gd name="connsiteX3" fmla="*/ 1831356 w 3935470"/>
              <a:gd name="connsiteY3" fmla="*/ 813331 h 3937530"/>
              <a:gd name="connsiteX4" fmla="*/ 1975818 w 3935470"/>
              <a:gd name="connsiteY4" fmla="*/ 191030 h 3937530"/>
              <a:gd name="connsiteX5" fmla="*/ 2237756 w 3935470"/>
              <a:gd name="connsiteY5" fmla="*/ 826030 h 3937530"/>
              <a:gd name="connsiteX6" fmla="*/ 3101355 w 3935470"/>
              <a:gd name="connsiteY6" fmla="*/ 114830 h 3937530"/>
              <a:gd name="connsiteX7" fmla="*/ 2609230 w 3935470"/>
              <a:gd name="connsiteY7" fmla="*/ 1141942 h 3937530"/>
              <a:gd name="connsiteX8" fmla="*/ 3060082 w 3935470"/>
              <a:gd name="connsiteY8" fmla="*/ 1205443 h 3937530"/>
              <a:gd name="connsiteX9" fmla="*/ 2821957 w 3935470"/>
              <a:gd name="connsiteY9" fmla="*/ 1608668 h 3937530"/>
              <a:gd name="connsiteX10" fmla="*/ 3898281 w 3935470"/>
              <a:gd name="connsiteY10" fmla="*/ 1778530 h 3937530"/>
              <a:gd name="connsiteX11" fmla="*/ 1950418 w 3935470"/>
              <a:gd name="connsiteY11" fmla="*/ 3937530 h 3937530"/>
              <a:gd name="connsiteX12" fmla="*/ 2555 w 3935470"/>
              <a:gd name="connsiteY12" fmla="*/ 1778530 h 3937530"/>
              <a:gd name="connsiteX0" fmla="*/ 2555 w 3935470"/>
              <a:gd name="connsiteY0" fmla="*/ 1778530 h 3937530"/>
              <a:gd name="connsiteX1" fmla="*/ 1526556 w 3935470"/>
              <a:gd name="connsiteY1" fmla="*/ 1029231 h 3937530"/>
              <a:gd name="connsiteX2" fmla="*/ 1069356 w 3935470"/>
              <a:gd name="connsiteY2" fmla="*/ 114830 h 3937530"/>
              <a:gd name="connsiteX3" fmla="*/ 1831356 w 3935470"/>
              <a:gd name="connsiteY3" fmla="*/ 813331 h 3937530"/>
              <a:gd name="connsiteX4" fmla="*/ 1975818 w 3935470"/>
              <a:gd name="connsiteY4" fmla="*/ 191030 h 3937530"/>
              <a:gd name="connsiteX5" fmla="*/ 2237756 w 3935470"/>
              <a:gd name="connsiteY5" fmla="*/ 826030 h 3937530"/>
              <a:gd name="connsiteX6" fmla="*/ 3101355 w 3935470"/>
              <a:gd name="connsiteY6" fmla="*/ 114830 h 3937530"/>
              <a:gd name="connsiteX7" fmla="*/ 2609230 w 3935470"/>
              <a:gd name="connsiteY7" fmla="*/ 1141942 h 3937530"/>
              <a:gd name="connsiteX8" fmla="*/ 3060082 w 3935470"/>
              <a:gd name="connsiteY8" fmla="*/ 1205443 h 3937530"/>
              <a:gd name="connsiteX9" fmla="*/ 2821957 w 3935470"/>
              <a:gd name="connsiteY9" fmla="*/ 1608668 h 3937530"/>
              <a:gd name="connsiteX10" fmla="*/ 3898281 w 3935470"/>
              <a:gd name="connsiteY10" fmla="*/ 1778530 h 3937530"/>
              <a:gd name="connsiteX11" fmla="*/ 1950418 w 3935470"/>
              <a:gd name="connsiteY11" fmla="*/ 3937530 h 3937530"/>
              <a:gd name="connsiteX12" fmla="*/ 2555 w 3935470"/>
              <a:gd name="connsiteY12" fmla="*/ 1778530 h 3937530"/>
              <a:gd name="connsiteX0" fmla="*/ 2555 w 3971496"/>
              <a:gd name="connsiteY0" fmla="*/ 1778530 h 3937530"/>
              <a:gd name="connsiteX1" fmla="*/ 1526556 w 3971496"/>
              <a:gd name="connsiteY1" fmla="*/ 1029231 h 3937530"/>
              <a:gd name="connsiteX2" fmla="*/ 1069356 w 3971496"/>
              <a:gd name="connsiteY2" fmla="*/ 114830 h 3937530"/>
              <a:gd name="connsiteX3" fmla="*/ 1831356 w 3971496"/>
              <a:gd name="connsiteY3" fmla="*/ 813331 h 3937530"/>
              <a:gd name="connsiteX4" fmla="*/ 1975818 w 3971496"/>
              <a:gd name="connsiteY4" fmla="*/ 191030 h 3937530"/>
              <a:gd name="connsiteX5" fmla="*/ 2237756 w 3971496"/>
              <a:gd name="connsiteY5" fmla="*/ 826030 h 3937530"/>
              <a:gd name="connsiteX6" fmla="*/ 3101355 w 3971496"/>
              <a:gd name="connsiteY6" fmla="*/ 114830 h 3937530"/>
              <a:gd name="connsiteX7" fmla="*/ 2609230 w 3971496"/>
              <a:gd name="connsiteY7" fmla="*/ 1141942 h 3937530"/>
              <a:gd name="connsiteX8" fmla="*/ 3060082 w 3971496"/>
              <a:gd name="connsiteY8" fmla="*/ 1205443 h 3937530"/>
              <a:gd name="connsiteX9" fmla="*/ 2821957 w 3971496"/>
              <a:gd name="connsiteY9" fmla="*/ 1608668 h 3937530"/>
              <a:gd name="connsiteX10" fmla="*/ 3336307 w 3971496"/>
              <a:gd name="connsiteY10" fmla="*/ 1684868 h 3937530"/>
              <a:gd name="connsiteX11" fmla="*/ 3898281 w 3971496"/>
              <a:gd name="connsiteY11" fmla="*/ 1778530 h 3937530"/>
              <a:gd name="connsiteX12" fmla="*/ 1950418 w 3971496"/>
              <a:gd name="connsiteY12" fmla="*/ 3937530 h 3937530"/>
              <a:gd name="connsiteX13" fmla="*/ 2555 w 3971496"/>
              <a:gd name="connsiteY13" fmla="*/ 1778530 h 3937530"/>
              <a:gd name="connsiteX0" fmla="*/ 2555 w 3971496"/>
              <a:gd name="connsiteY0" fmla="*/ 1778530 h 3937530"/>
              <a:gd name="connsiteX1" fmla="*/ 1526556 w 3971496"/>
              <a:gd name="connsiteY1" fmla="*/ 1029231 h 3937530"/>
              <a:gd name="connsiteX2" fmla="*/ 1069356 w 3971496"/>
              <a:gd name="connsiteY2" fmla="*/ 114830 h 3937530"/>
              <a:gd name="connsiteX3" fmla="*/ 1831356 w 3971496"/>
              <a:gd name="connsiteY3" fmla="*/ 813331 h 3937530"/>
              <a:gd name="connsiteX4" fmla="*/ 1975818 w 3971496"/>
              <a:gd name="connsiteY4" fmla="*/ 191030 h 3937530"/>
              <a:gd name="connsiteX5" fmla="*/ 2237756 w 3971496"/>
              <a:gd name="connsiteY5" fmla="*/ 826030 h 3937530"/>
              <a:gd name="connsiteX6" fmla="*/ 3101355 w 3971496"/>
              <a:gd name="connsiteY6" fmla="*/ 114830 h 3937530"/>
              <a:gd name="connsiteX7" fmla="*/ 2609230 w 3971496"/>
              <a:gd name="connsiteY7" fmla="*/ 1141942 h 3937530"/>
              <a:gd name="connsiteX8" fmla="*/ 3060082 w 3971496"/>
              <a:gd name="connsiteY8" fmla="*/ 1205443 h 3937530"/>
              <a:gd name="connsiteX9" fmla="*/ 2821957 w 3971496"/>
              <a:gd name="connsiteY9" fmla="*/ 1608668 h 3937530"/>
              <a:gd name="connsiteX10" fmla="*/ 3336307 w 3971496"/>
              <a:gd name="connsiteY10" fmla="*/ 1684868 h 3937530"/>
              <a:gd name="connsiteX11" fmla="*/ 3898281 w 3971496"/>
              <a:gd name="connsiteY11" fmla="*/ 1778530 h 3937530"/>
              <a:gd name="connsiteX12" fmla="*/ 1950418 w 3971496"/>
              <a:gd name="connsiteY12" fmla="*/ 3937530 h 3937530"/>
              <a:gd name="connsiteX13" fmla="*/ 2555 w 3971496"/>
              <a:gd name="connsiteY13" fmla="*/ 1778530 h 3937530"/>
              <a:gd name="connsiteX0" fmla="*/ 2555 w 4003228"/>
              <a:gd name="connsiteY0" fmla="*/ 1778530 h 3937530"/>
              <a:gd name="connsiteX1" fmla="*/ 1526556 w 4003228"/>
              <a:gd name="connsiteY1" fmla="*/ 1029231 h 3937530"/>
              <a:gd name="connsiteX2" fmla="*/ 1069356 w 4003228"/>
              <a:gd name="connsiteY2" fmla="*/ 114830 h 3937530"/>
              <a:gd name="connsiteX3" fmla="*/ 1831356 w 4003228"/>
              <a:gd name="connsiteY3" fmla="*/ 813331 h 3937530"/>
              <a:gd name="connsiteX4" fmla="*/ 1975818 w 4003228"/>
              <a:gd name="connsiteY4" fmla="*/ 191030 h 3937530"/>
              <a:gd name="connsiteX5" fmla="*/ 2237756 w 4003228"/>
              <a:gd name="connsiteY5" fmla="*/ 826030 h 3937530"/>
              <a:gd name="connsiteX6" fmla="*/ 3101355 w 4003228"/>
              <a:gd name="connsiteY6" fmla="*/ 114830 h 3937530"/>
              <a:gd name="connsiteX7" fmla="*/ 2609230 w 4003228"/>
              <a:gd name="connsiteY7" fmla="*/ 1141942 h 3937530"/>
              <a:gd name="connsiteX8" fmla="*/ 3060082 w 4003228"/>
              <a:gd name="connsiteY8" fmla="*/ 1205443 h 3937530"/>
              <a:gd name="connsiteX9" fmla="*/ 2821957 w 4003228"/>
              <a:gd name="connsiteY9" fmla="*/ 1608668 h 3937530"/>
              <a:gd name="connsiteX10" fmla="*/ 3336307 w 4003228"/>
              <a:gd name="connsiteY10" fmla="*/ 1684868 h 3937530"/>
              <a:gd name="connsiteX11" fmla="*/ 3626820 w 4003228"/>
              <a:gd name="connsiteY11" fmla="*/ 2013480 h 3937530"/>
              <a:gd name="connsiteX12" fmla="*/ 3898281 w 4003228"/>
              <a:gd name="connsiteY12" fmla="*/ 1778530 h 3937530"/>
              <a:gd name="connsiteX13" fmla="*/ 1950418 w 4003228"/>
              <a:gd name="connsiteY13" fmla="*/ 3937530 h 3937530"/>
              <a:gd name="connsiteX14" fmla="*/ 2555 w 4003228"/>
              <a:gd name="connsiteY14" fmla="*/ 1778530 h 3937530"/>
              <a:gd name="connsiteX0" fmla="*/ 2555 w 4003228"/>
              <a:gd name="connsiteY0" fmla="*/ 1778530 h 3937530"/>
              <a:gd name="connsiteX1" fmla="*/ 1526556 w 4003228"/>
              <a:gd name="connsiteY1" fmla="*/ 1029231 h 3937530"/>
              <a:gd name="connsiteX2" fmla="*/ 1069356 w 4003228"/>
              <a:gd name="connsiteY2" fmla="*/ 114830 h 3937530"/>
              <a:gd name="connsiteX3" fmla="*/ 1831356 w 4003228"/>
              <a:gd name="connsiteY3" fmla="*/ 813331 h 3937530"/>
              <a:gd name="connsiteX4" fmla="*/ 1975818 w 4003228"/>
              <a:gd name="connsiteY4" fmla="*/ 191030 h 3937530"/>
              <a:gd name="connsiteX5" fmla="*/ 2237756 w 4003228"/>
              <a:gd name="connsiteY5" fmla="*/ 826030 h 3937530"/>
              <a:gd name="connsiteX6" fmla="*/ 3101355 w 4003228"/>
              <a:gd name="connsiteY6" fmla="*/ 114830 h 3937530"/>
              <a:gd name="connsiteX7" fmla="*/ 2609230 w 4003228"/>
              <a:gd name="connsiteY7" fmla="*/ 1141942 h 3937530"/>
              <a:gd name="connsiteX8" fmla="*/ 3060082 w 4003228"/>
              <a:gd name="connsiteY8" fmla="*/ 1205443 h 3937530"/>
              <a:gd name="connsiteX9" fmla="*/ 2821957 w 4003228"/>
              <a:gd name="connsiteY9" fmla="*/ 1608668 h 3937530"/>
              <a:gd name="connsiteX10" fmla="*/ 3336307 w 4003228"/>
              <a:gd name="connsiteY10" fmla="*/ 1684868 h 3937530"/>
              <a:gd name="connsiteX11" fmla="*/ 3626820 w 4003228"/>
              <a:gd name="connsiteY11" fmla="*/ 2013480 h 3937530"/>
              <a:gd name="connsiteX12" fmla="*/ 3898281 w 4003228"/>
              <a:gd name="connsiteY12" fmla="*/ 1778530 h 3937530"/>
              <a:gd name="connsiteX13" fmla="*/ 1950418 w 4003228"/>
              <a:gd name="connsiteY13" fmla="*/ 3937530 h 3937530"/>
              <a:gd name="connsiteX14" fmla="*/ 2555 w 4003228"/>
              <a:gd name="connsiteY14" fmla="*/ 1778530 h 3937530"/>
              <a:gd name="connsiteX0" fmla="*/ 2555 w 3676051"/>
              <a:gd name="connsiteY0" fmla="*/ 1778530 h 3939551"/>
              <a:gd name="connsiteX1" fmla="*/ 1526556 w 3676051"/>
              <a:gd name="connsiteY1" fmla="*/ 1029231 h 3939551"/>
              <a:gd name="connsiteX2" fmla="*/ 1069356 w 3676051"/>
              <a:gd name="connsiteY2" fmla="*/ 114830 h 3939551"/>
              <a:gd name="connsiteX3" fmla="*/ 1831356 w 3676051"/>
              <a:gd name="connsiteY3" fmla="*/ 813331 h 3939551"/>
              <a:gd name="connsiteX4" fmla="*/ 1975818 w 3676051"/>
              <a:gd name="connsiteY4" fmla="*/ 191030 h 3939551"/>
              <a:gd name="connsiteX5" fmla="*/ 2237756 w 3676051"/>
              <a:gd name="connsiteY5" fmla="*/ 826030 h 3939551"/>
              <a:gd name="connsiteX6" fmla="*/ 3101355 w 3676051"/>
              <a:gd name="connsiteY6" fmla="*/ 114830 h 3939551"/>
              <a:gd name="connsiteX7" fmla="*/ 2609230 w 3676051"/>
              <a:gd name="connsiteY7" fmla="*/ 1141942 h 3939551"/>
              <a:gd name="connsiteX8" fmla="*/ 3060082 w 3676051"/>
              <a:gd name="connsiteY8" fmla="*/ 1205443 h 3939551"/>
              <a:gd name="connsiteX9" fmla="*/ 2821957 w 3676051"/>
              <a:gd name="connsiteY9" fmla="*/ 1608668 h 3939551"/>
              <a:gd name="connsiteX10" fmla="*/ 3336307 w 3676051"/>
              <a:gd name="connsiteY10" fmla="*/ 1684868 h 3939551"/>
              <a:gd name="connsiteX11" fmla="*/ 3626820 w 3676051"/>
              <a:gd name="connsiteY11" fmla="*/ 2013480 h 3939551"/>
              <a:gd name="connsiteX12" fmla="*/ 3383931 w 3676051"/>
              <a:gd name="connsiteY12" fmla="*/ 2159530 h 3939551"/>
              <a:gd name="connsiteX13" fmla="*/ 1950418 w 3676051"/>
              <a:gd name="connsiteY13" fmla="*/ 3937530 h 3939551"/>
              <a:gd name="connsiteX14" fmla="*/ 2555 w 3676051"/>
              <a:gd name="connsiteY14" fmla="*/ 1778530 h 3939551"/>
              <a:gd name="connsiteX0" fmla="*/ 2555 w 3648852"/>
              <a:gd name="connsiteY0" fmla="*/ 1778530 h 3939551"/>
              <a:gd name="connsiteX1" fmla="*/ 1526556 w 3648852"/>
              <a:gd name="connsiteY1" fmla="*/ 1029231 h 3939551"/>
              <a:gd name="connsiteX2" fmla="*/ 1069356 w 3648852"/>
              <a:gd name="connsiteY2" fmla="*/ 114830 h 3939551"/>
              <a:gd name="connsiteX3" fmla="*/ 1831356 w 3648852"/>
              <a:gd name="connsiteY3" fmla="*/ 813331 h 3939551"/>
              <a:gd name="connsiteX4" fmla="*/ 1975818 w 3648852"/>
              <a:gd name="connsiteY4" fmla="*/ 191030 h 3939551"/>
              <a:gd name="connsiteX5" fmla="*/ 2237756 w 3648852"/>
              <a:gd name="connsiteY5" fmla="*/ 826030 h 3939551"/>
              <a:gd name="connsiteX6" fmla="*/ 3101355 w 3648852"/>
              <a:gd name="connsiteY6" fmla="*/ 114830 h 3939551"/>
              <a:gd name="connsiteX7" fmla="*/ 2609230 w 3648852"/>
              <a:gd name="connsiteY7" fmla="*/ 1141942 h 3939551"/>
              <a:gd name="connsiteX8" fmla="*/ 3060082 w 3648852"/>
              <a:gd name="connsiteY8" fmla="*/ 1205443 h 3939551"/>
              <a:gd name="connsiteX9" fmla="*/ 2821957 w 3648852"/>
              <a:gd name="connsiteY9" fmla="*/ 1608668 h 3939551"/>
              <a:gd name="connsiteX10" fmla="*/ 3336307 w 3648852"/>
              <a:gd name="connsiteY10" fmla="*/ 1684868 h 3939551"/>
              <a:gd name="connsiteX11" fmla="*/ 3626820 w 3648852"/>
              <a:gd name="connsiteY11" fmla="*/ 2013480 h 3939551"/>
              <a:gd name="connsiteX12" fmla="*/ 3383931 w 3648852"/>
              <a:gd name="connsiteY12" fmla="*/ 2159530 h 3939551"/>
              <a:gd name="connsiteX13" fmla="*/ 1950418 w 3648852"/>
              <a:gd name="connsiteY13" fmla="*/ 3937530 h 3939551"/>
              <a:gd name="connsiteX14" fmla="*/ 2555 w 3648852"/>
              <a:gd name="connsiteY14" fmla="*/ 1778530 h 3939551"/>
              <a:gd name="connsiteX0" fmla="*/ 2555 w 3551148"/>
              <a:gd name="connsiteY0" fmla="*/ 1778530 h 3939551"/>
              <a:gd name="connsiteX1" fmla="*/ 1526556 w 3551148"/>
              <a:gd name="connsiteY1" fmla="*/ 1029231 h 3939551"/>
              <a:gd name="connsiteX2" fmla="*/ 1069356 w 3551148"/>
              <a:gd name="connsiteY2" fmla="*/ 114830 h 3939551"/>
              <a:gd name="connsiteX3" fmla="*/ 1831356 w 3551148"/>
              <a:gd name="connsiteY3" fmla="*/ 813331 h 3939551"/>
              <a:gd name="connsiteX4" fmla="*/ 1975818 w 3551148"/>
              <a:gd name="connsiteY4" fmla="*/ 191030 h 3939551"/>
              <a:gd name="connsiteX5" fmla="*/ 2237756 w 3551148"/>
              <a:gd name="connsiteY5" fmla="*/ 826030 h 3939551"/>
              <a:gd name="connsiteX6" fmla="*/ 3101355 w 3551148"/>
              <a:gd name="connsiteY6" fmla="*/ 114830 h 3939551"/>
              <a:gd name="connsiteX7" fmla="*/ 2609230 w 3551148"/>
              <a:gd name="connsiteY7" fmla="*/ 1141942 h 3939551"/>
              <a:gd name="connsiteX8" fmla="*/ 3060082 w 3551148"/>
              <a:gd name="connsiteY8" fmla="*/ 1205443 h 3939551"/>
              <a:gd name="connsiteX9" fmla="*/ 2821957 w 3551148"/>
              <a:gd name="connsiteY9" fmla="*/ 1608668 h 3939551"/>
              <a:gd name="connsiteX10" fmla="*/ 3336307 w 3551148"/>
              <a:gd name="connsiteY10" fmla="*/ 1684868 h 3939551"/>
              <a:gd name="connsiteX11" fmla="*/ 3517283 w 3551148"/>
              <a:gd name="connsiteY11" fmla="*/ 1965855 h 3939551"/>
              <a:gd name="connsiteX12" fmla="*/ 3383931 w 3551148"/>
              <a:gd name="connsiteY12" fmla="*/ 2159530 h 3939551"/>
              <a:gd name="connsiteX13" fmla="*/ 1950418 w 3551148"/>
              <a:gd name="connsiteY13" fmla="*/ 3937530 h 3939551"/>
              <a:gd name="connsiteX14" fmla="*/ 2555 w 3551148"/>
              <a:gd name="connsiteY14" fmla="*/ 1778530 h 3939551"/>
              <a:gd name="connsiteX0" fmla="*/ 2555 w 3517283"/>
              <a:gd name="connsiteY0" fmla="*/ 1778530 h 3939551"/>
              <a:gd name="connsiteX1" fmla="*/ 1526556 w 3517283"/>
              <a:gd name="connsiteY1" fmla="*/ 1029231 h 3939551"/>
              <a:gd name="connsiteX2" fmla="*/ 1069356 w 3517283"/>
              <a:gd name="connsiteY2" fmla="*/ 114830 h 3939551"/>
              <a:gd name="connsiteX3" fmla="*/ 1831356 w 3517283"/>
              <a:gd name="connsiteY3" fmla="*/ 813331 h 3939551"/>
              <a:gd name="connsiteX4" fmla="*/ 1975818 w 3517283"/>
              <a:gd name="connsiteY4" fmla="*/ 191030 h 3939551"/>
              <a:gd name="connsiteX5" fmla="*/ 2237756 w 3517283"/>
              <a:gd name="connsiteY5" fmla="*/ 826030 h 3939551"/>
              <a:gd name="connsiteX6" fmla="*/ 3101355 w 3517283"/>
              <a:gd name="connsiteY6" fmla="*/ 114830 h 3939551"/>
              <a:gd name="connsiteX7" fmla="*/ 2609230 w 3517283"/>
              <a:gd name="connsiteY7" fmla="*/ 1141942 h 3939551"/>
              <a:gd name="connsiteX8" fmla="*/ 3060082 w 3517283"/>
              <a:gd name="connsiteY8" fmla="*/ 1205443 h 3939551"/>
              <a:gd name="connsiteX9" fmla="*/ 2821957 w 3517283"/>
              <a:gd name="connsiteY9" fmla="*/ 1608668 h 3939551"/>
              <a:gd name="connsiteX10" fmla="*/ 3336307 w 3517283"/>
              <a:gd name="connsiteY10" fmla="*/ 1684868 h 3939551"/>
              <a:gd name="connsiteX11" fmla="*/ 3517283 w 3517283"/>
              <a:gd name="connsiteY11" fmla="*/ 1965855 h 3939551"/>
              <a:gd name="connsiteX12" fmla="*/ 3383931 w 3517283"/>
              <a:gd name="connsiteY12" fmla="*/ 2159530 h 3939551"/>
              <a:gd name="connsiteX13" fmla="*/ 1950418 w 3517283"/>
              <a:gd name="connsiteY13" fmla="*/ 3937530 h 3939551"/>
              <a:gd name="connsiteX14" fmla="*/ 2555 w 3517283"/>
              <a:gd name="connsiteY14" fmla="*/ 1778530 h 3939551"/>
              <a:gd name="connsiteX0" fmla="*/ 2555 w 3521355"/>
              <a:gd name="connsiteY0" fmla="*/ 1778530 h 3939551"/>
              <a:gd name="connsiteX1" fmla="*/ 1526556 w 3521355"/>
              <a:gd name="connsiteY1" fmla="*/ 1029231 h 3939551"/>
              <a:gd name="connsiteX2" fmla="*/ 1069356 w 3521355"/>
              <a:gd name="connsiteY2" fmla="*/ 114830 h 3939551"/>
              <a:gd name="connsiteX3" fmla="*/ 1831356 w 3521355"/>
              <a:gd name="connsiteY3" fmla="*/ 813331 h 3939551"/>
              <a:gd name="connsiteX4" fmla="*/ 1975818 w 3521355"/>
              <a:gd name="connsiteY4" fmla="*/ 191030 h 3939551"/>
              <a:gd name="connsiteX5" fmla="*/ 2237756 w 3521355"/>
              <a:gd name="connsiteY5" fmla="*/ 826030 h 3939551"/>
              <a:gd name="connsiteX6" fmla="*/ 3101355 w 3521355"/>
              <a:gd name="connsiteY6" fmla="*/ 114830 h 3939551"/>
              <a:gd name="connsiteX7" fmla="*/ 2609230 w 3521355"/>
              <a:gd name="connsiteY7" fmla="*/ 1141942 h 3939551"/>
              <a:gd name="connsiteX8" fmla="*/ 3060082 w 3521355"/>
              <a:gd name="connsiteY8" fmla="*/ 1205443 h 3939551"/>
              <a:gd name="connsiteX9" fmla="*/ 2821957 w 3521355"/>
              <a:gd name="connsiteY9" fmla="*/ 1608668 h 3939551"/>
              <a:gd name="connsiteX10" fmla="*/ 3336307 w 3521355"/>
              <a:gd name="connsiteY10" fmla="*/ 1684868 h 3939551"/>
              <a:gd name="connsiteX11" fmla="*/ 3517283 w 3521355"/>
              <a:gd name="connsiteY11" fmla="*/ 1965855 h 3939551"/>
              <a:gd name="connsiteX12" fmla="*/ 3383931 w 3521355"/>
              <a:gd name="connsiteY12" fmla="*/ 2159530 h 3939551"/>
              <a:gd name="connsiteX13" fmla="*/ 1950418 w 3521355"/>
              <a:gd name="connsiteY13" fmla="*/ 3937530 h 3939551"/>
              <a:gd name="connsiteX14" fmla="*/ 2555 w 3521355"/>
              <a:gd name="connsiteY14" fmla="*/ 1778530 h 3939551"/>
              <a:gd name="connsiteX0" fmla="*/ 2555 w 3521355"/>
              <a:gd name="connsiteY0" fmla="*/ 1778530 h 3939551"/>
              <a:gd name="connsiteX1" fmla="*/ 1526556 w 3521355"/>
              <a:gd name="connsiteY1" fmla="*/ 1029231 h 3939551"/>
              <a:gd name="connsiteX2" fmla="*/ 1069356 w 3521355"/>
              <a:gd name="connsiteY2" fmla="*/ 114830 h 3939551"/>
              <a:gd name="connsiteX3" fmla="*/ 1831356 w 3521355"/>
              <a:gd name="connsiteY3" fmla="*/ 813331 h 3939551"/>
              <a:gd name="connsiteX4" fmla="*/ 1975818 w 3521355"/>
              <a:gd name="connsiteY4" fmla="*/ 191030 h 3939551"/>
              <a:gd name="connsiteX5" fmla="*/ 2237756 w 3521355"/>
              <a:gd name="connsiteY5" fmla="*/ 826030 h 3939551"/>
              <a:gd name="connsiteX6" fmla="*/ 3101355 w 3521355"/>
              <a:gd name="connsiteY6" fmla="*/ 114830 h 3939551"/>
              <a:gd name="connsiteX7" fmla="*/ 2609230 w 3521355"/>
              <a:gd name="connsiteY7" fmla="*/ 1141942 h 3939551"/>
              <a:gd name="connsiteX8" fmla="*/ 3060082 w 3521355"/>
              <a:gd name="connsiteY8" fmla="*/ 1205443 h 3939551"/>
              <a:gd name="connsiteX9" fmla="*/ 2821957 w 3521355"/>
              <a:gd name="connsiteY9" fmla="*/ 1608668 h 3939551"/>
              <a:gd name="connsiteX10" fmla="*/ 3336307 w 3521355"/>
              <a:gd name="connsiteY10" fmla="*/ 1684868 h 3939551"/>
              <a:gd name="connsiteX11" fmla="*/ 3517283 w 3521355"/>
              <a:gd name="connsiteY11" fmla="*/ 1965855 h 3939551"/>
              <a:gd name="connsiteX12" fmla="*/ 3383931 w 3521355"/>
              <a:gd name="connsiteY12" fmla="*/ 2159530 h 3939551"/>
              <a:gd name="connsiteX13" fmla="*/ 1950418 w 3521355"/>
              <a:gd name="connsiteY13" fmla="*/ 3937530 h 3939551"/>
              <a:gd name="connsiteX14" fmla="*/ 2555 w 3521355"/>
              <a:gd name="connsiteY14" fmla="*/ 1778530 h 3939551"/>
              <a:gd name="connsiteX0" fmla="*/ 2555 w 3521355"/>
              <a:gd name="connsiteY0" fmla="*/ 1778530 h 3939551"/>
              <a:gd name="connsiteX1" fmla="*/ 1526556 w 3521355"/>
              <a:gd name="connsiteY1" fmla="*/ 1029231 h 3939551"/>
              <a:gd name="connsiteX2" fmla="*/ 1069356 w 3521355"/>
              <a:gd name="connsiteY2" fmla="*/ 114830 h 3939551"/>
              <a:gd name="connsiteX3" fmla="*/ 1831356 w 3521355"/>
              <a:gd name="connsiteY3" fmla="*/ 813331 h 3939551"/>
              <a:gd name="connsiteX4" fmla="*/ 1975818 w 3521355"/>
              <a:gd name="connsiteY4" fmla="*/ 191030 h 3939551"/>
              <a:gd name="connsiteX5" fmla="*/ 2237756 w 3521355"/>
              <a:gd name="connsiteY5" fmla="*/ 826030 h 3939551"/>
              <a:gd name="connsiteX6" fmla="*/ 3101355 w 3521355"/>
              <a:gd name="connsiteY6" fmla="*/ 114830 h 3939551"/>
              <a:gd name="connsiteX7" fmla="*/ 2609230 w 3521355"/>
              <a:gd name="connsiteY7" fmla="*/ 1141942 h 3939551"/>
              <a:gd name="connsiteX8" fmla="*/ 3060082 w 3521355"/>
              <a:gd name="connsiteY8" fmla="*/ 1205443 h 3939551"/>
              <a:gd name="connsiteX9" fmla="*/ 2821957 w 3521355"/>
              <a:gd name="connsiteY9" fmla="*/ 1608668 h 3939551"/>
              <a:gd name="connsiteX10" fmla="*/ 3336307 w 3521355"/>
              <a:gd name="connsiteY10" fmla="*/ 1684868 h 3939551"/>
              <a:gd name="connsiteX11" fmla="*/ 3517283 w 3521355"/>
              <a:gd name="connsiteY11" fmla="*/ 1965855 h 3939551"/>
              <a:gd name="connsiteX12" fmla="*/ 3383931 w 3521355"/>
              <a:gd name="connsiteY12" fmla="*/ 2159530 h 3939551"/>
              <a:gd name="connsiteX13" fmla="*/ 1950418 w 3521355"/>
              <a:gd name="connsiteY13" fmla="*/ 3937530 h 3939551"/>
              <a:gd name="connsiteX14" fmla="*/ 2555 w 3521355"/>
              <a:gd name="connsiteY14" fmla="*/ 1778530 h 3939551"/>
              <a:gd name="connsiteX0" fmla="*/ 2555 w 3521355"/>
              <a:gd name="connsiteY0" fmla="*/ 1778530 h 3939551"/>
              <a:gd name="connsiteX1" fmla="*/ 1526556 w 3521355"/>
              <a:gd name="connsiteY1" fmla="*/ 1029231 h 3939551"/>
              <a:gd name="connsiteX2" fmla="*/ 1069356 w 3521355"/>
              <a:gd name="connsiteY2" fmla="*/ 114830 h 3939551"/>
              <a:gd name="connsiteX3" fmla="*/ 1831356 w 3521355"/>
              <a:gd name="connsiteY3" fmla="*/ 813331 h 3939551"/>
              <a:gd name="connsiteX4" fmla="*/ 1975818 w 3521355"/>
              <a:gd name="connsiteY4" fmla="*/ 191030 h 3939551"/>
              <a:gd name="connsiteX5" fmla="*/ 2237756 w 3521355"/>
              <a:gd name="connsiteY5" fmla="*/ 826030 h 3939551"/>
              <a:gd name="connsiteX6" fmla="*/ 3101355 w 3521355"/>
              <a:gd name="connsiteY6" fmla="*/ 114830 h 3939551"/>
              <a:gd name="connsiteX7" fmla="*/ 2609230 w 3521355"/>
              <a:gd name="connsiteY7" fmla="*/ 1141942 h 3939551"/>
              <a:gd name="connsiteX8" fmla="*/ 3060082 w 3521355"/>
              <a:gd name="connsiteY8" fmla="*/ 1205443 h 3939551"/>
              <a:gd name="connsiteX9" fmla="*/ 2821957 w 3521355"/>
              <a:gd name="connsiteY9" fmla="*/ 1608668 h 3939551"/>
              <a:gd name="connsiteX10" fmla="*/ 3336307 w 3521355"/>
              <a:gd name="connsiteY10" fmla="*/ 1684868 h 3939551"/>
              <a:gd name="connsiteX11" fmla="*/ 3517283 w 3521355"/>
              <a:gd name="connsiteY11" fmla="*/ 1965855 h 3939551"/>
              <a:gd name="connsiteX12" fmla="*/ 3383931 w 3521355"/>
              <a:gd name="connsiteY12" fmla="*/ 2159530 h 3939551"/>
              <a:gd name="connsiteX13" fmla="*/ 1950418 w 3521355"/>
              <a:gd name="connsiteY13" fmla="*/ 3937530 h 3939551"/>
              <a:gd name="connsiteX14" fmla="*/ 2555 w 3521355"/>
              <a:gd name="connsiteY14" fmla="*/ 1778530 h 3939551"/>
              <a:gd name="connsiteX0" fmla="*/ 2555 w 3521355"/>
              <a:gd name="connsiteY0" fmla="*/ 1778530 h 3939111"/>
              <a:gd name="connsiteX1" fmla="*/ 1526556 w 3521355"/>
              <a:gd name="connsiteY1" fmla="*/ 1029231 h 3939111"/>
              <a:gd name="connsiteX2" fmla="*/ 1069356 w 3521355"/>
              <a:gd name="connsiteY2" fmla="*/ 114830 h 3939111"/>
              <a:gd name="connsiteX3" fmla="*/ 1831356 w 3521355"/>
              <a:gd name="connsiteY3" fmla="*/ 813331 h 3939111"/>
              <a:gd name="connsiteX4" fmla="*/ 1975818 w 3521355"/>
              <a:gd name="connsiteY4" fmla="*/ 191030 h 3939111"/>
              <a:gd name="connsiteX5" fmla="*/ 2237756 w 3521355"/>
              <a:gd name="connsiteY5" fmla="*/ 826030 h 3939111"/>
              <a:gd name="connsiteX6" fmla="*/ 3101355 w 3521355"/>
              <a:gd name="connsiteY6" fmla="*/ 114830 h 3939111"/>
              <a:gd name="connsiteX7" fmla="*/ 2609230 w 3521355"/>
              <a:gd name="connsiteY7" fmla="*/ 1141942 h 3939111"/>
              <a:gd name="connsiteX8" fmla="*/ 3060082 w 3521355"/>
              <a:gd name="connsiteY8" fmla="*/ 1205443 h 3939111"/>
              <a:gd name="connsiteX9" fmla="*/ 2821957 w 3521355"/>
              <a:gd name="connsiteY9" fmla="*/ 1608668 h 3939111"/>
              <a:gd name="connsiteX10" fmla="*/ 3336307 w 3521355"/>
              <a:gd name="connsiteY10" fmla="*/ 1684868 h 3939111"/>
              <a:gd name="connsiteX11" fmla="*/ 3517283 w 3521355"/>
              <a:gd name="connsiteY11" fmla="*/ 1965855 h 3939111"/>
              <a:gd name="connsiteX12" fmla="*/ 3383931 w 3521355"/>
              <a:gd name="connsiteY12" fmla="*/ 2159530 h 3939111"/>
              <a:gd name="connsiteX13" fmla="*/ 1950418 w 3521355"/>
              <a:gd name="connsiteY13" fmla="*/ 3937530 h 3939111"/>
              <a:gd name="connsiteX14" fmla="*/ 2555 w 3521355"/>
              <a:gd name="connsiteY14" fmla="*/ 1778530 h 3939111"/>
              <a:gd name="connsiteX0" fmla="*/ 2555 w 3521355"/>
              <a:gd name="connsiteY0" fmla="*/ 1778530 h 3938642"/>
              <a:gd name="connsiteX1" fmla="*/ 1526556 w 3521355"/>
              <a:gd name="connsiteY1" fmla="*/ 1029231 h 3938642"/>
              <a:gd name="connsiteX2" fmla="*/ 1069356 w 3521355"/>
              <a:gd name="connsiteY2" fmla="*/ 114830 h 3938642"/>
              <a:gd name="connsiteX3" fmla="*/ 1831356 w 3521355"/>
              <a:gd name="connsiteY3" fmla="*/ 813331 h 3938642"/>
              <a:gd name="connsiteX4" fmla="*/ 1975818 w 3521355"/>
              <a:gd name="connsiteY4" fmla="*/ 191030 h 3938642"/>
              <a:gd name="connsiteX5" fmla="*/ 2237756 w 3521355"/>
              <a:gd name="connsiteY5" fmla="*/ 826030 h 3938642"/>
              <a:gd name="connsiteX6" fmla="*/ 3101355 w 3521355"/>
              <a:gd name="connsiteY6" fmla="*/ 114830 h 3938642"/>
              <a:gd name="connsiteX7" fmla="*/ 2609230 w 3521355"/>
              <a:gd name="connsiteY7" fmla="*/ 1141942 h 3938642"/>
              <a:gd name="connsiteX8" fmla="*/ 3060082 w 3521355"/>
              <a:gd name="connsiteY8" fmla="*/ 1205443 h 3938642"/>
              <a:gd name="connsiteX9" fmla="*/ 2821957 w 3521355"/>
              <a:gd name="connsiteY9" fmla="*/ 1608668 h 3938642"/>
              <a:gd name="connsiteX10" fmla="*/ 3336307 w 3521355"/>
              <a:gd name="connsiteY10" fmla="*/ 1684868 h 3938642"/>
              <a:gd name="connsiteX11" fmla="*/ 3517283 w 3521355"/>
              <a:gd name="connsiteY11" fmla="*/ 1965855 h 3938642"/>
              <a:gd name="connsiteX12" fmla="*/ 3383931 w 3521355"/>
              <a:gd name="connsiteY12" fmla="*/ 2159530 h 3938642"/>
              <a:gd name="connsiteX13" fmla="*/ 2717184 w 3521355"/>
              <a:gd name="connsiteY13" fmla="*/ 2075393 h 3938642"/>
              <a:gd name="connsiteX14" fmla="*/ 1950418 w 3521355"/>
              <a:gd name="connsiteY14" fmla="*/ 3937530 h 3938642"/>
              <a:gd name="connsiteX15" fmla="*/ 2555 w 3521355"/>
              <a:gd name="connsiteY15" fmla="*/ 1778530 h 3938642"/>
              <a:gd name="connsiteX0" fmla="*/ 2555 w 3521355"/>
              <a:gd name="connsiteY0" fmla="*/ 1778530 h 3938642"/>
              <a:gd name="connsiteX1" fmla="*/ 1526556 w 3521355"/>
              <a:gd name="connsiteY1" fmla="*/ 1029231 h 3938642"/>
              <a:gd name="connsiteX2" fmla="*/ 1069356 w 3521355"/>
              <a:gd name="connsiteY2" fmla="*/ 114830 h 3938642"/>
              <a:gd name="connsiteX3" fmla="*/ 1831356 w 3521355"/>
              <a:gd name="connsiteY3" fmla="*/ 813331 h 3938642"/>
              <a:gd name="connsiteX4" fmla="*/ 1975818 w 3521355"/>
              <a:gd name="connsiteY4" fmla="*/ 191030 h 3938642"/>
              <a:gd name="connsiteX5" fmla="*/ 2237756 w 3521355"/>
              <a:gd name="connsiteY5" fmla="*/ 826030 h 3938642"/>
              <a:gd name="connsiteX6" fmla="*/ 3101355 w 3521355"/>
              <a:gd name="connsiteY6" fmla="*/ 114830 h 3938642"/>
              <a:gd name="connsiteX7" fmla="*/ 2609230 w 3521355"/>
              <a:gd name="connsiteY7" fmla="*/ 1141942 h 3938642"/>
              <a:gd name="connsiteX8" fmla="*/ 3060082 w 3521355"/>
              <a:gd name="connsiteY8" fmla="*/ 1205443 h 3938642"/>
              <a:gd name="connsiteX9" fmla="*/ 2821957 w 3521355"/>
              <a:gd name="connsiteY9" fmla="*/ 1608668 h 3938642"/>
              <a:gd name="connsiteX10" fmla="*/ 3336307 w 3521355"/>
              <a:gd name="connsiteY10" fmla="*/ 1684868 h 3938642"/>
              <a:gd name="connsiteX11" fmla="*/ 3517283 w 3521355"/>
              <a:gd name="connsiteY11" fmla="*/ 1965855 h 3938642"/>
              <a:gd name="connsiteX12" fmla="*/ 3369643 w 3521355"/>
              <a:gd name="connsiteY12" fmla="*/ 2150005 h 3938642"/>
              <a:gd name="connsiteX13" fmla="*/ 2717184 w 3521355"/>
              <a:gd name="connsiteY13" fmla="*/ 2075393 h 3938642"/>
              <a:gd name="connsiteX14" fmla="*/ 1950418 w 3521355"/>
              <a:gd name="connsiteY14" fmla="*/ 3937530 h 3938642"/>
              <a:gd name="connsiteX15" fmla="*/ 2555 w 3521355"/>
              <a:gd name="connsiteY15" fmla="*/ 1778530 h 3938642"/>
              <a:gd name="connsiteX0" fmla="*/ 2555 w 3521355"/>
              <a:gd name="connsiteY0" fmla="*/ 1778530 h 3938642"/>
              <a:gd name="connsiteX1" fmla="*/ 1526556 w 3521355"/>
              <a:gd name="connsiteY1" fmla="*/ 1029231 h 3938642"/>
              <a:gd name="connsiteX2" fmla="*/ 1069356 w 3521355"/>
              <a:gd name="connsiteY2" fmla="*/ 114830 h 3938642"/>
              <a:gd name="connsiteX3" fmla="*/ 1831356 w 3521355"/>
              <a:gd name="connsiteY3" fmla="*/ 813331 h 3938642"/>
              <a:gd name="connsiteX4" fmla="*/ 1975818 w 3521355"/>
              <a:gd name="connsiteY4" fmla="*/ 191030 h 3938642"/>
              <a:gd name="connsiteX5" fmla="*/ 2237756 w 3521355"/>
              <a:gd name="connsiteY5" fmla="*/ 826030 h 3938642"/>
              <a:gd name="connsiteX6" fmla="*/ 3101355 w 3521355"/>
              <a:gd name="connsiteY6" fmla="*/ 114830 h 3938642"/>
              <a:gd name="connsiteX7" fmla="*/ 2609230 w 3521355"/>
              <a:gd name="connsiteY7" fmla="*/ 1141942 h 3938642"/>
              <a:gd name="connsiteX8" fmla="*/ 3060082 w 3521355"/>
              <a:gd name="connsiteY8" fmla="*/ 1205443 h 3938642"/>
              <a:gd name="connsiteX9" fmla="*/ 2821957 w 3521355"/>
              <a:gd name="connsiteY9" fmla="*/ 1608668 h 3938642"/>
              <a:gd name="connsiteX10" fmla="*/ 3336307 w 3521355"/>
              <a:gd name="connsiteY10" fmla="*/ 1684868 h 3938642"/>
              <a:gd name="connsiteX11" fmla="*/ 3517283 w 3521355"/>
              <a:gd name="connsiteY11" fmla="*/ 1965855 h 3938642"/>
              <a:gd name="connsiteX12" fmla="*/ 3369643 w 3521355"/>
              <a:gd name="connsiteY12" fmla="*/ 2150005 h 3938642"/>
              <a:gd name="connsiteX13" fmla="*/ 2717184 w 3521355"/>
              <a:gd name="connsiteY13" fmla="*/ 2075393 h 3938642"/>
              <a:gd name="connsiteX14" fmla="*/ 1950418 w 3521355"/>
              <a:gd name="connsiteY14" fmla="*/ 3937530 h 3938642"/>
              <a:gd name="connsiteX15" fmla="*/ 2555 w 3521355"/>
              <a:gd name="connsiteY15" fmla="*/ 1778530 h 3938642"/>
              <a:gd name="connsiteX0" fmla="*/ 2555 w 3521355"/>
              <a:gd name="connsiteY0" fmla="*/ 1778530 h 3938642"/>
              <a:gd name="connsiteX1" fmla="*/ 1526556 w 3521355"/>
              <a:gd name="connsiteY1" fmla="*/ 1029231 h 3938642"/>
              <a:gd name="connsiteX2" fmla="*/ 1069356 w 3521355"/>
              <a:gd name="connsiteY2" fmla="*/ 114830 h 3938642"/>
              <a:gd name="connsiteX3" fmla="*/ 1831356 w 3521355"/>
              <a:gd name="connsiteY3" fmla="*/ 813331 h 3938642"/>
              <a:gd name="connsiteX4" fmla="*/ 1975818 w 3521355"/>
              <a:gd name="connsiteY4" fmla="*/ 191030 h 3938642"/>
              <a:gd name="connsiteX5" fmla="*/ 2237756 w 3521355"/>
              <a:gd name="connsiteY5" fmla="*/ 826030 h 3938642"/>
              <a:gd name="connsiteX6" fmla="*/ 3101355 w 3521355"/>
              <a:gd name="connsiteY6" fmla="*/ 114830 h 3938642"/>
              <a:gd name="connsiteX7" fmla="*/ 2609230 w 3521355"/>
              <a:gd name="connsiteY7" fmla="*/ 1141942 h 3938642"/>
              <a:gd name="connsiteX8" fmla="*/ 3060082 w 3521355"/>
              <a:gd name="connsiteY8" fmla="*/ 1205443 h 3938642"/>
              <a:gd name="connsiteX9" fmla="*/ 2821957 w 3521355"/>
              <a:gd name="connsiteY9" fmla="*/ 1608668 h 3938642"/>
              <a:gd name="connsiteX10" fmla="*/ 3336307 w 3521355"/>
              <a:gd name="connsiteY10" fmla="*/ 1684868 h 3938642"/>
              <a:gd name="connsiteX11" fmla="*/ 3517283 w 3521355"/>
              <a:gd name="connsiteY11" fmla="*/ 1965855 h 3938642"/>
              <a:gd name="connsiteX12" fmla="*/ 3369643 w 3521355"/>
              <a:gd name="connsiteY12" fmla="*/ 2150005 h 3938642"/>
              <a:gd name="connsiteX13" fmla="*/ 2717184 w 3521355"/>
              <a:gd name="connsiteY13" fmla="*/ 2075393 h 3938642"/>
              <a:gd name="connsiteX14" fmla="*/ 1950418 w 3521355"/>
              <a:gd name="connsiteY14" fmla="*/ 3937530 h 3938642"/>
              <a:gd name="connsiteX15" fmla="*/ 2555 w 3521355"/>
              <a:gd name="connsiteY15" fmla="*/ 1778530 h 3938642"/>
              <a:gd name="connsiteX0" fmla="*/ 2555 w 3521355"/>
              <a:gd name="connsiteY0" fmla="*/ 1778530 h 3970285"/>
              <a:gd name="connsiteX1" fmla="*/ 1526556 w 3521355"/>
              <a:gd name="connsiteY1" fmla="*/ 1029231 h 3970285"/>
              <a:gd name="connsiteX2" fmla="*/ 1069356 w 3521355"/>
              <a:gd name="connsiteY2" fmla="*/ 114830 h 3970285"/>
              <a:gd name="connsiteX3" fmla="*/ 1831356 w 3521355"/>
              <a:gd name="connsiteY3" fmla="*/ 813331 h 3970285"/>
              <a:gd name="connsiteX4" fmla="*/ 1975818 w 3521355"/>
              <a:gd name="connsiteY4" fmla="*/ 191030 h 3970285"/>
              <a:gd name="connsiteX5" fmla="*/ 2237756 w 3521355"/>
              <a:gd name="connsiteY5" fmla="*/ 826030 h 3970285"/>
              <a:gd name="connsiteX6" fmla="*/ 3101355 w 3521355"/>
              <a:gd name="connsiteY6" fmla="*/ 114830 h 3970285"/>
              <a:gd name="connsiteX7" fmla="*/ 2609230 w 3521355"/>
              <a:gd name="connsiteY7" fmla="*/ 1141942 h 3970285"/>
              <a:gd name="connsiteX8" fmla="*/ 3060082 w 3521355"/>
              <a:gd name="connsiteY8" fmla="*/ 1205443 h 3970285"/>
              <a:gd name="connsiteX9" fmla="*/ 2821957 w 3521355"/>
              <a:gd name="connsiteY9" fmla="*/ 1608668 h 3970285"/>
              <a:gd name="connsiteX10" fmla="*/ 3336307 w 3521355"/>
              <a:gd name="connsiteY10" fmla="*/ 1684868 h 3970285"/>
              <a:gd name="connsiteX11" fmla="*/ 3517283 w 3521355"/>
              <a:gd name="connsiteY11" fmla="*/ 1965855 h 3970285"/>
              <a:gd name="connsiteX12" fmla="*/ 3369643 w 3521355"/>
              <a:gd name="connsiteY12" fmla="*/ 2150005 h 3970285"/>
              <a:gd name="connsiteX13" fmla="*/ 2717184 w 3521355"/>
              <a:gd name="connsiteY13" fmla="*/ 2075393 h 3970285"/>
              <a:gd name="connsiteX14" fmla="*/ 3469659 w 3521355"/>
              <a:gd name="connsiteY14" fmla="*/ 3013605 h 3970285"/>
              <a:gd name="connsiteX15" fmla="*/ 1950418 w 3521355"/>
              <a:gd name="connsiteY15" fmla="*/ 3937530 h 3970285"/>
              <a:gd name="connsiteX16" fmla="*/ 2555 w 3521355"/>
              <a:gd name="connsiteY16" fmla="*/ 1778530 h 3970285"/>
              <a:gd name="connsiteX0" fmla="*/ 2555 w 3521355"/>
              <a:gd name="connsiteY0" fmla="*/ 1778530 h 3970285"/>
              <a:gd name="connsiteX1" fmla="*/ 1526556 w 3521355"/>
              <a:gd name="connsiteY1" fmla="*/ 1029231 h 3970285"/>
              <a:gd name="connsiteX2" fmla="*/ 1069356 w 3521355"/>
              <a:gd name="connsiteY2" fmla="*/ 114830 h 3970285"/>
              <a:gd name="connsiteX3" fmla="*/ 1831356 w 3521355"/>
              <a:gd name="connsiteY3" fmla="*/ 813331 h 3970285"/>
              <a:gd name="connsiteX4" fmla="*/ 1975818 w 3521355"/>
              <a:gd name="connsiteY4" fmla="*/ 191030 h 3970285"/>
              <a:gd name="connsiteX5" fmla="*/ 2237756 w 3521355"/>
              <a:gd name="connsiteY5" fmla="*/ 826030 h 3970285"/>
              <a:gd name="connsiteX6" fmla="*/ 3101355 w 3521355"/>
              <a:gd name="connsiteY6" fmla="*/ 114830 h 3970285"/>
              <a:gd name="connsiteX7" fmla="*/ 2609230 w 3521355"/>
              <a:gd name="connsiteY7" fmla="*/ 1141942 h 3970285"/>
              <a:gd name="connsiteX8" fmla="*/ 3060082 w 3521355"/>
              <a:gd name="connsiteY8" fmla="*/ 1205443 h 3970285"/>
              <a:gd name="connsiteX9" fmla="*/ 2821957 w 3521355"/>
              <a:gd name="connsiteY9" fmla="*/ 1608668 h 3970285"/>
              <a:gd name="connsiteX10" fmla="*/ 3336307 w 3521355"/>
              <a:gd name="connsiteY10" fmla="*/ 1684868 h 3970285"/>
              <a:gd name="connsiteX11" fmla="*/ 3517283 w 3521355"/>
              <a:gd name="connsiteY11" fmla="*/ 1965855 h 3970285"/>
              <a:gd name="connsiteX12" fmla="*/ 3369643 w 3521355"/>
              <a:gd name="connsiteY12" fmla="*/ 2150005 h 3970285"/>
              <a:gd name="connsiteX13" fmla="*/ 2717184 w 3521355"/>
              <a:gd name="connsiteY13" fmla="*/ 2075393 h 3970285"/>
              <a:gd name="connsiteX14" fmla="*/ 3469659 w 3521355"/>
              <a:gd name="connsiteY14" fmla="*/ 3013605 h 3970285"/>
              <a:gd name="connsiteX15" fmla="*/ 1950418 w 3521355"/>
              <a:gd name="connsiteY15" fmla="*/ 3937530 h 3970285"/>
              <a:gd name="connsiteX16" fmla="*/ 2555 w 3521355"/>
              <a:gd name="connsiteY16" fmla="*/ 1778530 h 3970285"/>
              <a:gd name="connsiteX0" fmla="*/ 2555 w 3521355"/>
              <a:gd name="connsiteY0" fmla="*/ 1778530 h 3970285"/>
              <a:gd name="connsiteX1" fmla="*/ 1526556 w 3521355"/>
              <a:gd name="connsiteY1" fmla="*/ 1029231 h 3970285"/>
              <a:gd name="connsiteX2" fmla="*/ 1069356 w 3521355"/>
              <a:gd name="connsiteY2" fmla="*/ 114830 h 3970285"/>
              <a:gd name="connsiteX3" fmla="*/ 1831356 w 3521355"/>
              <a:gd name="connsiteY3" fmla="*/ 813331 h 3970285"/>
              <a:gd name="connsiteX4" fmla="*/ 1975818 w 3521355"/>
              <a:gd name="connsiteY4" fmla="*/ 191030 h 3970285"/>
              <a:gd name="connsiteX5" fmla="*/ 2237756 w 3521355"/>
              <a:gd name="connsiteY5" fmla="*/ 826030 h 3970285"/>
              <a:gd name="connsiteX6" fmla="*/ 3101355 w 3521355"/>
              <a:gd name="connsiteY6" fmla="*/ 114830 h 3970285"/>
              <a:gd name="connsiteX7" fmla="*/ 2609230 w 3521355"/>
              <a:gd name="connsiteY7" fmla="*/ 1141942 h 3970285"/>
              <a:gd name="connsiteX8" fmla="*/ 3060082 w 3521355"/>
              <a:gd name="connsiteY8" fmla="*/ 1205443 h 3970285"/>
              <a:gd name="connsiteX9" fmla="*/ 2821957 w 3521355"/>
              <a:gd name="connsiteY9" fmla="*/ 1608668 h 3970285"/>
              <a:gd name="connsiteX10" fmla="*/ 3336307 w 3521355"/>
              <a:gd name="connsiteY10" fmla="*/ 1684868 h 3970285"/>
              <a:gd name="connsiteX11" fmla="*/ 3517283 w 3521355"/>
              <a:gd name="connsiteY11" fmla="*/ 1965855 h 3970285"/>
              <a:gd name="connsiteX12" fmla="*/ 3369643 w 3521355"/>
              <a:gd name="connsiteY12" fmla="*/ 2150005 h 3970285"/>
              <a:gd name="connsiteX13" fmla="*/ 2717184 w 3521355"/>
              <a:gd name="connsiteY13" fmla="*/ 2075393 h 3970285"/>
              <a:gd name="connsiteX14" fmla="*/ 3469659 w 3521355"/>
              <a:gd name="connsiteY14" fmla="*/ 3013605 h 3970285"/>
              <a:gd name="connsiteX15" fmla="*/ 1950418 w 3521355"/>
              <a:gd name="connsiteY15" fmla="*/ 3937530 h 3970285"/>
              <a:gd name="connsiteX16" fmla="*/ 2555 w 3521355"/>
              <a:gd name="connsiteY16" fmla="*/ 1778530 h 3970285"/>
              <a:gd name="connsiteX0" fmla="*/ 2555 w 3521355"/>
              <a:gd name="connsiteY0" fmla="*/ 1778530 h 3971546"/>
              <a:gd name="connsiteX1" fmla="*/ 1526556 w 3521355"/>
              <a:gd name="connsiteY1" fmla="*/ 1029231 h 3971546"/>
              <a:gd name="connsiteX2" fmla="*/ 1069356 w 3521355"/>
              <a:gd name="connsiteY2" fmla="*/ 114830 h 3971546"/>
              <a:gd name="connsiteX3" fmla="*/ 1831356 w 3521355"/>
              <a:gd name="connsiteY3" fmla="*/ 813331 h 3971546"/>
              <a:gd name="connsiteX4" fmla="*/ 1975818 w 3521355"/>
              <a:gd name="connsiteY4" fmla="*/ 191030 h 3971546"/>
              <a:gd name="connsiteX5" fmla="*/ 2237756 w 3521355"/>
              <a:gd name="connsiteY5" fmla="*/ 826030 h 3971546"/>
              <a:gd name="connsiteX6" fmla="*/ 3101355 w 3521355"/>
              <a:gd name="connsiteY6" fmla="*/ 114830 h 3971546"/>
              <a:gd name="connsiteX7" fmla="*/ 2609230 w 3521355"/>
              <a:gd name="connsiteY7" fmla="*/ 1141942 h 3971546"/>
              <a:gd name="connsiteX8" fmla="*/ 3060082 w 3521355"/>
              <a:gd name="connsiteY8" fmla="*/ 1205443 h 3971546"/>
              <a:gd name="connsiteX9" fmla="*/ 2821957 w 3521355"/>
              <a:gd name="connsiteY9" fmla="*/ 1608668 h 3971546"/>
              <a:gd name="connsiteX10" fmla="*/ 3336307 w 3521355"/>
              <a:gd name="connsiteY10" fmla="*/ 1684868 h 3971546"/>
              <a:gd name="connsiteX11" fmla="*/ 3517283 w 3521355"/>
              <a:gd name="connsiteY11" fmla="*/ 1965855 h 3971546"/>
              <a:gd name="connsiteX12" fmla="*/ 3369643 w 3521355"/>
              <a:gd name="connsiteY12" fmla="*/ 2150005 h 3971546"/>
              <a:gd name="connsiteX13" fmla="*/ 2717184 w 3521355"/>
              <a:gd name="connsiteY13" fmla="*/ 2075393 h 3971546"/>
              <a:gd name="connsiteX14" fmla="*/ 3469659 w 3521355"/>
              <a:gd name="connsiteY14" fmla="*/ 3013605 h 3971546"/>
              <a:gd name="connsiteX15" fmla="*/ 1950418 w 3521355"/>
              <a:gd name="connsiteY15" fmla="*/ 3937530 h 3971546"/>
              <a:gd name="connsiteX16" fmla="*/ 2555 w 3521355"/>
              <a:gd name="connsiteY16" fmla="*/ 1778530 h 3971546"/>
              <a:gd name="connsiteX0" fmla="*/ 2555 w 3521355"/>
              <a:gd name="connsiteY0" fmla="*/ 1778530 h 3942240"/>
              <a:gd name="connsiteX1" fmla="*/ 1526556 w 3521355"/>
              <a:gd name="connsiteY1" fmla="*/ 1029231 h 3942240"/>
              <a:gd name="connsiteX2" fmla="*/ 1069356 w 3521355"/>
              <a:gd name="connsiteY2" fmla="*/ 114830 h 3942240"/>
              <a:gd name="connsiteX3" fmla="*/ 1831356 w 3521355"/>
              <a:gd name="connsiteY3" fmla="*/ 813331 h 3942240"/>
              <a:gd name="connsiteX4" fmla="*/ 1975818 w 3521355"/>
              <a:gd name="connsiteY4" fmla="*/ 191030 h 3942240"/>
              <a:gd name="connsiteX5" fmla="*/ 2237756 w 3521355"/>
              <a:gd name="connsiteY5" fmla="*/ 826030 h 3942240"/>
              <a:gd name="connsiteX6" fmla="*/ 3101355 w 3521355"/>
              <a:gd name="connsiteY6" fmla="*/ 114830 h 3942240"/>
              <a:gd name="connsiteX7" fmla="*/ 2609230 w 3521355"/>
              <a:gd name="connsiteY7" fmla="*/ 1141942 h 3942240"/>
              <a:gd name="connsiteX8" fmla="*/ 3060082 w 3521355"/>
              <a:gd name="connsiteY8" fmla="*/ 1205443 h 3942240"/>
              <a:gd name="connsiteX9" fmla="*/ 2821957 w 3521355"/>
              <a:gd name="connsiteY9" fmla="*/ 1608668 h 3942240"/>
              <a:gd name="connsiteX10" fmla="*/ 3336307 w 3521355"/>
              <a:gd name="connsiteY10" fmla="*/ 1684868 h 3942240"/>
              <a:gd name="connsiteX11" fmla="*/ 3517283 w 3521355"/>
              <a:gd name="connsiteY11" fmla="*/ 1965855 h 3942240"/>
              <a:gd name="connsiteX12" fmla="*/ 3369643 w 3521355"/>
              <a:gd name="connsiteY12" fmla="*/ 2150005 h 3942240"/>
              <a:gd name="connsiteX13" fmla="*/ 2717184 w 3521355"/>
              <a:gd name="connsiteY13" fmla="*/ 2075393 h 3942240"/>
              <a:gd name="connsiteX14" fmla="*/ 3469659 w 3521355"/>
              <a:gd name="connsiteY14" fmla="*/ 3013605 h 3942240"/>
              <a:gd name="connsiteX15" fmla="*/ 2498109 w 3521355"/>
              <a:gd name="connsiteY15" fmla="*/ 2375429 h 3942240"/>
              <a:gd name="connsiteX16" fmla="*/ 1950418 w 3521355"/>
              <a:gd name="connsiteY16" fmla="*/ 3937530 h 3942240"/>
              <a:gd name="connsiteX17" fmla="*/ 2555 w 3521355"/>
              <a:gd name="connsiteY17" fmla="*/ 1778530 h 3942240"/>
              <a:gd name="connsiteX0" fmla="*/ 2555 w 3521355"/>
              <a:gd name="connsiteY0" fmla="*/ 1778530 h 3942240"/>
              <a:gd name="connsiteX1" fmla="*/ 1526556 w 3521355"/>
              <a:gd name="connsiteY1" fmla="*/ 1029231 h 3942240"/>
              <a:gd name="connsiteX2" fmla="*/ 1069356 w 3521355"/>
              <a:gd name="connsiteY2" fmla="*/ 114830 h 3942240"/>
              <a:gd name="connsiteX3" fmla="*/ 1831356 w 3521355"/>
              <a:gd name="connsiteY3" fmla="*/ 813331 h 3942240"/>
              <a:gd name="connsiteX4" fmla="*/ 1975818 w 3521355"/>
              <a:gd name="connsiteY4" fmla="*/ 191030 h 3942240"/>
              <a:gd name="connsiteX5" fmla="*/ 2237756 w 3521355"/>
              <a:gd name="connsiteY5" fmla="*/ 826030 h 3942240"/>
              <a:gd name="connsiteX6" fmla="*/ 3101355 w 3521355"/>
              <a:gd name="connsiteY6" fmla="*/ 114830 h 3942240"/>
              <a:gd name="connsiteX7" fmla="*/ 2609230 w 3521355"/>
              <a:gd name="connsiteY7" fmla="*/ 1141942 h 3942240"/>
              <a:gd name="connsiteX8" fmla="*/ 3060082 w 3521355"/>
              <a:gd name="connsiteY8" fmla="*/ 1205443 h 3942240"/>
              <a:gd name="connsiteX9" fmla="*/ 2821957 w 3521355"/>
              <a:gd name="connsiteY9" fmla="*/ 1608668 h 3942240"/>
              <a:gd name="connsiteX10" fmla="*/ 3336307 w 3521355"/>
              <a:gd name="connsiteY10" fmla="*/ 1684868 h 3942240"/>
              <a:gd name="connsiteX11" fmla="*/ 3517283 w 3521355"/>
              <a:gd name="connsiteY11" fmla="*/ 1965855 h 3942240"/>
              <a:gd name="connsiteX12" fmla="*/ 3369643 w 3521355"/>
              <a:gd name="connsiteY12" fmla="*/ 2150005 h 3942240"/>
              <a:gd name="connsiteX13" fmla="*/ 2717184 w 3521355"/>
              <a:gd name="connsiteY13" fmla="*/ 2075393 h 3942240"/>
              <a:gd name="connsiteX14" fmla="*/ 3469659 w 3521355"/>
              <a:gd name="connsiteY14" fmla="*/ 3013605 h 3942240"/>
              <a:gd name="connsiteX15" fmla="*/ 2498109 w 3521355"/>
              <a:gd name="connsiteY15" fmla="*/ 2375429 h 3942240"/>
              <a:gd name="connsiteX16" fmla="*/ 1950418 w 3521355"/>
              <a:gd name="connsiteY16" fmla="*/ 3937530 h 3942240"/>
              <a:gd name="connsiteX17" fmla="*/ 2555 w 3521355"/>
              <a:gd name="connsiteY17" fmla="*/ 1778530 h 3942240"/>
              <a:gd name="connsiteX0" fmla="*/ 2555 w 3521355"/>
              <a:gd name="connsiteY0" fmla="*/ 1778530 h 3942240"/>
              <a:gd name="connsiteX1" fmla="*/ 1526556 w 3521355"/>
              <a:gd name="connsiteY1" fmla="*/ 1029231 h 3942240"/>
              <a:gd name="connsiteX2" fmla="*/ 1069356 w 3521355"/>
              <a:gd name="connsiteY2" fmla="*/ 114830 h 3942240"/>
              <a:gd name="connsiteX3" fmla="*/ 1831356 w 3521355"/>
              <a:gd name="connsiteY3" fmla="*/ 813331 h 3942240"/>
              <a:gd name="connsiteX4" fmla="*/ 1975818 w 3521355"/>
              <a:gd name="connsiteY4" fmla="*/ 191030 h 3942240"/>
              <a:gd name="connsiteX5" fmla="*/ 2237756 w 3521355"/>
              <a:gd name="connsiteY5" fmla="*/ 826030 h 3942240"/>
              <a:gd name="connsiteX6" fmla="*/ 3101355 w 3521355"/>
              <a:gd name="connsiteY6" fmla="*/ 114830 h 3942240"/>
              <a:gd name="connsiteX7" fmla="*/ 2609230 w 3521355"/>
              <a:gd name="connsiteY7" fmla="*/ 1141942 h 3942240"/>
              <a:gd name="connsiteX8" fmla="*/ 3060082 w 3521355"/>
              <a:gd name="connsiteY8" fmla="*/ 1205443 h 3942240"/>
              <a:gd name="connsiteX9" fmla="*/ 2821957 w 3521355"/>
              <a:gd name="connsiteY9" fmla="*/ 1608668 h 3942240"/>
              <a:gd name="connsiteX10" fmla="*/ 3336307 w 3521355"/>
              <a:gd name="connsiteY10" fmla="*/ 1684868 h 3942240"/>
              <a:gd name="connsiteX11" fmla="*/ 3517283 w 3521355"/>
              <a:gd name="connsiteY11" fmla="*/ 1965855 h 3942240"/>
              <a:gd name="connsiteX12" fmla="*/ 3369643 w 3521355"/>
              <a:gd name="connsiteY12" fmla="*/ 2150005 h 3942240"/>
              <a:gd name="connsiteX13" fmla="*/ 2717184 w 3521355"/>
              <a:gd name="connsiteY13" fmla="*/ 2075393 h 3942240"/>
              <a:gd name="connsiteX14" fmla="*/ 3469659 w 3521355"/>
              <a:gd name="connsiteY14" fmla="*/ 3013605 h 3942240"/>
              <a:gd name="connsiteX15" fmla="*/ 2498109 w 3521355"/>
              <a:gd name="connsiteY15" fmla="*/ 2375429 h 3942240"/>
              <a:gd name="connsiteX16" fmla="*/ 1950418 w 3521355"/>
              <a:gd name="connsiteY16" fmla="*/ 3937530 h 3942240"/>
              <a:gd name="connsiteX17" fmla="*/ 2555 w 3521355"/>
              <a:gd name="connsiteY17" fmla="*/ 1778530 h 3942240"/>
              <a:gd name="connsiteX0" fmla="*/ 2555 w 3521355"/>
              <a:gd name="connsiteY0" fmla="*/ 1778530 h 3942240"/>
              <a:gd name="connsiteX1" fmla="*/ 1526556 w 3521355"/>
              <a:gd name="connsiteY1" fmla="*/ 1029231 h 3942240"/>
              <a:gd name="connsiteX2" fmla="*/ 1069356 w 3521355"/>
              <a:gd name="connsiteY2" fmla="*/ 114830 h 3942240"/>
              <a:gd name="connsiteX3" fmla="*/ 1831356 w 3521355"/>
              <a:gd name="connsiteY3" fmla="*/ 813331 h 3942240"/>
              <a:gd name="connsiteX4" fmla="*/ 1975818 w 3521355"/>
              <a:gd name="connsiteY4" fmla="*/ 191030 h 3942240"/>
              <a:gd name="connsiteX5" fmla="*/ 2237756 w 3521355"/>
              <a:gd name="connsiteY5" fmla="*/ 826030 h 3942240"/>
              <a:gd name="connsiteX6" fmla="*/ 3101355 w 3521355"/>
              <a:gd name="connsiteY6" fmla="*/ 114830 h 3942240"/>
              <a:gd name="connsiteX7" fmla="*/ 2609230 w 3521355"/>
              <a:gd name="connsiteY7" fmla="*/ 1141942 h 3942240"/>
              <a:gd name="connsiteX8" fmla="*/ 3060082 w 3521355"/>
              <a:gd name="connsiteY8" fmla="*/ 1205443 h 3942240"/>
              <a:gd name="connsiteX9" fmla="*/ 2821957 w 3521355"/>
              <a:gd name="connsiteY9" fmla="*/ 1608668 h 3942240"/>
              <a:gd name="connsiteX10" fmla="*/ 3336307 w 3521355"/>
              <a:gd name="connsiteY10" fmla="*/ 1684868 h 3942240"/>
              <a:gd name="connsiteX11" fmla="*/ 3517283 w 3521355"/>
              <a:gd name="connsiteY11" fmla="*/ 1965855 h 3942240"/>
              <a:gd name="connsiteX12" fmla="*/ 3369643 w 3521355"/>
              <a:gd name="connsiteY12" fmla="*/ 2150005 h 3942240"/>
              <a:gd name="connsiteX13" fmla="*/ 2717184 w 3521355"/>
              <a:gd name="connsiteY13" fmla="*/ 2075393 h 3942240"/>
              <a:gd name="connsiteX14" fmla="*/ 3469659 w 3521355"/>
              <a:gd name="connsiteY14" fmla="*/ 3013605 h 3942240"/>
              <a:gd name="connsiteX15" fmla="*/ 2498109 w 3521355"/>
              <a:gd name="connsiteY15" fmla="*/ 2375429 h 3942240"/>
              <a:gd name="connsiteX16" fmla="*/ 1950418 w 3521355"/>
              <a:gd name="connsiteY16" fmla="*/ 3937530 h 3942240"/>
              <a:gd name="connsiteX17" fmla="*/ 2555 w 3521355"/>
              <a:gd name="connsiteY17" fmla="*/ 1778530 h 3942240"/>
              <a:gd name="connsiteX0" fmla="*/ 2555 w 3521355"/>
              <a:gd name="connsiteY0" fmla="*/ 1778530 h 3942240"/>
              <a:gd name="connsiteX1" fmla="*/ 1526556 w 3521355"/>
              <a:gd name="connsiteY1" fmla="*/ 1029231 h 3942240"/>
              <a:gd name="connsiteX2" fmla="*/ 1069356 w 3521355"/>
              <a:gd name="connsiteY2" fmla="*/ 114830 h 3942240"/>
              <a:gd name="connsiteX3" fmla="*/ 1831356 w 3521355"/>
              <a:gd name="connsiteY3" fmla="*/ 813331 h 3942240"/>
              <a:gd name="connsiteX4" fmla="*/ 1975818 w 3521355"/>
              <a:gd name="connsiteY4" fmla="*/ 191030 h 3942240"/>
              <a:gd name="connsiteX5" fmla="*/ 2237756 w 3521355"/>
              <a:gd name="connsiteY5" fmla="*/ 826030 h 3942240"/>
              <a:gd name="connsiteX6" fmla="*/ 3101355 w 3521355"/>
              <a:gd name="connsiteY6" fmla="*/ 114830 h 3942240"/>
              <a:gd name="connsiteX7" fmla="*/ 2609230 w 3521355"/>
              <a:gd name="connsiteY7" fmla="*/ 1141942 h 3942240"/>
              <a:gd name="connsiteX8" fmla="*/ 3060082 w 3521355"/>
              <a:gd name="connsiteY8" fmla="*/ 1205443 h 3942240"/>
              <a:gd name="connsiteX9" fmla="*/ 2821957 w 3521355"/>
              <a:gd name="connsiteY9" fmla="*/ 1608668 h 3942240"/>
              <a:gd name="connsiteX10" fmla="*/ 3336307 w 3521355"/>
              <a:gd name="connsiteY10" fmla="*/ 1684868 h 3942240"/>
              <a:gd name="connsiteX11" fmla="*/ 3517283 w 3521355"/>
              <a:gd name="connsiteY11" fmla="*/ 1965855 h 3942240"/>
              <a:gd name="connsiteX12" fmla="*/ 3369643 w 3521355"/>
              <a:gd name="connsiteY12" fmla="*/ 2150005 h 3942240"/>
              <a:gd name="connsiteX13" fmla="*/ 2717184 w 3521355"/>
              <a:gd name="connsiteY13" fmla="*/ 2075393 h 3942240"/>
              <a:gd name="connsiteX14" fmla="*/ 3469659 w 3521355"/>
              <a:gd name="connsiteY14" fmla="*/ 3013605 h 3942240"/>
              <a:gd name="connsiteX15" fmla="*/ 2498109 w 3521355"/>
              <a:gd name="connsiteY15" fmla="*/ 2375429 h 3942240"/>
              <a:gd name="connsiteX16" fmla="*/ 1950418 w 3521355"/>
              <a:gd name="connsiteY16" fmla="*/ 3937530 h 3942240"/>
              <a:gd name="connsiteX17" fmla="*/ 2555 w 3521355"/>
              <a:gd name="connsiteY17" fmla="*/ 1778530 h 3942240"/>
              <a:gd name="connsiteX0" fmla="*/ 681 w 3519481"/>
              <a:gd name="connsiteY0" fmla="*/ 1778530 h 3217160"/>
              <a:gd name="connsiteX1" fmla="*/ 1524682 w 3519481"/>
              <a:gd name="connsiteY1" fmla="*/ 1029231 h 3217160"/>
              <a:gd name="connsiteX2" fmla="*/ 1067482 w 3519481"/>
              <a:gd name="connsiteY2" fmla="*/ 114830 h 3217160"/>
              <a:gd name="connsiteX3" fmla="*/ 1829482 w 3519481"/>
              <a:gd name="connsiteY3" fmla="*/ 813331 h 3217160"/>
              <a:gd name="connsiteX4" fmla="*/ 1973944 w 3519481"/>
              <a:gd name="connsiteY4" fmla="*/ 191030 h 3217160"/>
              <a:gd name="connsiteX5" fmla="*/ 2235882 w 3519481"/>
              <a:gd name="connsiteY5" fmla="*/ 826030 h 3217160"/>
              <a:gd name="connsiteX6" fmla="*/ 3099481 w 3519481"/>
              <a:gd name="connsiteY6" fmla="*/ 114830 h 3217160"/>
              <a:gd name="connsiteX7" fmla="*/ 2607356 w 3519481"/>
              <a:gd name="connsiteY7" fmla="*/ 1141942 h 3217160"/>
              <a:gd name="connsiteX8" fmla="*/ 3058208 w 3519481"/>
              <a:gd name="connsiteY8" fmla="*/ 1205443 h 3217160"/>
              <a:gd name="connsiteX9" fmla="*/ 2820083 w 3519481"/>
              <a:gd name="connsiteY9" fmla="*/ 1608668 h 3217160"/>
              <a:gd name="connsiteX10" fmla="*/ 3334433 w 3519481"/>
              <a:gd name="connsiteY10" fmla="*/ 1684868 h 3217160"/>
              <a:gd name="connsiteX11" fmla="*/ 3515409 w 3519481"/>
              <a:gd name="connsiteY11" fmla="*/ 1965855 h 3217160"/>
              <a:gd name="connsiteX12" fmla="*/ 3367769 w 3519481"/>
              <a:gd name="connsiteY12" fmla="*/ 2150005 h 3217160"/>
              <a:gd name="connsiteX13" fmla="*/ 2715310 w 3519481"/>
              <a:gd name="connsiteY13" fmla="*/ 2075393 h 3217160"/>
              <a:gd name="connsiteX14" fmla="*/ 3467785 w 3519481"/>
              <a:gd name="connsiteY14" fmla="*/ 3013605 h 3217160"/>
              <a:gd name="connsiteX15" fmla="*/ 2496235 w 3519481"/>
              <a:gd name="connsiteY15" fmla="*/ 2375429 h 3217160"/>
              <a:gd name="connsiteX16" fmla="*/ 1738994 w 3519481"/>
              <a:gd name="connsiteY16" fmla="*/ 2918355 h 3217160"/>
              <a:gd name="connsiteX17" fmla="*/ 681 w 3519481"/>
              <a:gd name="connsiteY17" fmla="*/ 1778530 h 3217160"/>
              <a:gd name="connsiteX0" fmla="*/ 681 w 3519481"/>
              <a:gd name="connsiteY0" fmla="*/ 1778530 h 3217160"/>
              <a:gd name="connsiteX1" fmla="*/ 1524682 w 3519481"/>
              <a:gd name="connsiteY1" fmla="*/ 1029231 h 3217160"/>
              <a:gd name="connsiteX2" fmla="*/ 1067482 w 3519481"/>
              <a:gd name="connsiteY2" fmla="*/ 114830 h 3217160"/>
              <a:gd name="connsiteX3" fmla="*/ 1829482 w 3519481"/>
              <a:gd name="connsiteY3" fmla="*/ 813331 h 3217160"/>
              <a:gd name="connsiteX4" fmla="*/ 1973944 w 3519481"/>
              <a:gd name="connsiteY4" fmla="*/ 191030 h 3217160"/>
              <a:gd name="connsiteX5" fmla="*/ 2235882 w 3519481"/>
              <a:gd name="connsiteY5" fmla="*/ 826030 h 3217160"/>
              <a:gd name="connsiteX6" fmla="*/ 3099481 w 3519481"/>
              <a:gd name="connsiteY6" fmla="*/ 114830 h 3217160"/>
              <a:gd name="connsiteX7" fmla="*/ 2607356 w 3519481"/>
              <a:gd name="connsiteY7" fmla="*/ 1141942 h 3217160"/>
              <a:gd name="connsiteX8" fmla="*/ 3058208 w 3519481"/>
              <a:gd name="connsiteY8" fmla="*/ 1205443 h 3217160"/>
              <a:gd name="connsiteX9" fmla="*/ 2820083 w 3519481"/>
              <a:gd name="connsiteY9" fmla="*/ 1608668 h 3217160"/>
              <a:gd name="connsiteX10" fmla="*/ 3334433 w 3519481"/>
              <a:gd name="connsiteY10" fmla="*/ 1684868 h 3217160"/>
              <a:gd name="connsiteX11" fmla="*/ 3515409 w 3519481"/>
              <a:gd name="connsiteY11" fmla="*/ 1965855 h 3217160"/>
              <a:gd name="connsiteX12" fmla="*/ 3367769 w 3519481"/>
              <a:gd name="connsiteY12" fmla="*/ 2150005 h 3217160"/>
              <a:gd name="connsiteX13" fmla="*/ 2715310 w 3519481"/>
              <a:gd name="connsiteY13" fmla="*/ 2075393 h 3217160"/>
              <a:gd name="connsiteX14" fmla="*/ 3467785 w 3519481"/>
              <a:gd name="connsiteY14" fmla="*/ 3013605 h 3217160"/>
              <a:gd name="connsiteX15" fmla="*/ 2496235 w 3519481"/>
              <a:gd name="connsiteY15" fmla="*/ 2375429 h 3217160"/>
              <a:gd name="connsiteX16" fmla="*/ 1738994 w 3519481"/>
              <a:gd name="connsiteY16" fmla="*/ 2918355 h 3217160"/>
              <a:gd name="connsiteX17" fmla="*/ 681 w 3519481"/>
              <a:gd name="connsiteY17" fmla="*/ 1778530 h 3217160"/>
              <a:gd name="connsiteX0" fmla="*/ 681 w 3519481"/>
              <a:gd name="connsiteY0" fmla="*/ 1778530 h 3217160"/>
              <a:gd name="connsiteX1" fmla="*/ 1524682 w 3519481"/>
              <a:gd name="connsiteY1" fmla="*/ 1029231 h 3217160"/>
              <a:gd name="connsiteX2" fmla="*/ 1067482 w 3519481"/>
              <a:gd name="connsiteY2" fmla="*/ 114830 h 3217160"/>
              <a:gd name="connsiteX3" fmla="*/ 1829482 w 3519481"/>
              <a:gd name="connsiteY3" fmla="*/ 813331 h 3217160"/>
              <a:gd name="connsiteX4" fmla="*/ 1973944 w 3519481"/>
              <a:gd name="connsiteY4" fmla="*/ 191030 h 3217160"/>
              <a:gd name="connsiteX5" fmla="*/ 2235882 w 3519481"/>
              <a:gd name="connsiteY5" fmla="*/ 826030 h 3217160"/>
              <a:gd name="connsiteX6" fmla="*/ 3099481 w 3519481"/>
              <a:gd name="connsiteY6" fmla="*/ 114830 h 3217160"/>
              <a:gd name="connsiteX7" fmla="*/ 2607356 w 3519481"/>
              <a:gd name="connsiteY7" fmla="*/ 1141942 h 3217160"/>
              <a:gd name="connsiteX8" fmla="*/ 3058208 w 3519481"/>
              <a:gd name="connsiteY8" fmla="*/ 1205443 h 3217160"/>
              <a:gd name="connsiteX9" fmla="*/ 2820083 w 3519481"/>
              <a:gd name="connsiteY9" fmla="*/ 1608668 h 3217160"/>
              <a:gd name="connsiteX10" fmla="*/ 3334433 w 3519481"/>
              <a:gd name="connsiteY10" fmla="*/ 1684868 h 3217160"/>
              <a:gd name="connsiteX11" fmla="*/ 3515409 w 3519481"/>
              <a:gd name="connsiteY11" fmla="*/ 1965855 h 3217160"/>
              <a:gd name="connsiteX12" fmla="*/ 3367769 w 3519481"/>
              <a:gd name="connsiteY12" fmla="*/ 2150005 h 3217160"/>
              <a:gd name="connsiteX13" fmla="*/ 2715310 w 3519481"/>
              <a:gd name="connsiteY13" fmla="*/ 2075393 h 3217160"/>
              <a:gd name="connsiteX14" fmla="*/ 3467785 w 3519481"/>
              <a:gd name="connsiteY14" fmla="*/ 3013605 h 3217160"/>
              <a:gd name="connsiteX15" fmla="*/ 2496235 w 3519481"/>
              <a:gd name="connsiteY15" fmla="*/ 2375429 h 3217160"/>
              <a:gd name="connsiteX16" fmla="*/ 2362885 w 3519481"/>
              <a:gd name="connsiteY16" fmla="*/ 2642129 h 3217160"/>
              <a:gd name="connsiteX17" fmla="*/ 1738994 w 3519481"/>
              <a:gd name="connsiteY17" fmla="*/ 2918355 h 3217160"/>
              <a:gd name="connsiteX18" fmla="*/ 681 w 3519481"/>
              <a:gd name="connsiteY18" fmla="*/ 1778530 h 3217160"/>
              <a:gd name="connsiteX0" fmla="*/ 681 w 3519481"/>
              <a:gd name="connsiteY0" fmla="*/ 1778530 h 3217160"/>
              <a:gd name="connsiteX1" fmla="*/ 1524682 w 3519481"/>
              <a:gd name="connsiteY1" fmla="*/ 1029231 h 3217160"/>
              <a:gd name="connsiteX2" fmla="*/ 1067482 w 3519481"/>
              <a:gd name="connsiteY2" fmla="*/ 114830 h 3217160"/>
              <a:gd name="connsiteX3" fmla="*/ 1829482 w 3519481"/>
              <a:gd name="connsiteY3" fmla="*/ 813331 h 3217160"/>
              <a:gd name="connsiteX4" fmla="*/ 1973944 w 3519481"/>
              <a:gd name="connsiteY4" fmla="*/ 191030 h 3217160"/>
              <a:gd name="connsiteX5" fmla="*/ 2235882 w 3519481"/>
              <a:gd name="connsiteY5" fmla="*/ 826030 h 3217160"/>
              <a:gd name="connsiteX6" fmla="*/ 3099481 w 3519481"/>
              <a:gd name="connsiteY6" fmla="*/ 114830 h 3217160"/>
              <a:gd name="connsiteX7" fmla="*/ 2607356 w 3519481"/>
              <a:gd name="connsiteY7" fmla="*/ 1141942 h 3217160"/>
              <a:gd name="connsiteX8" fmla="*/ 3058208 w 3519481"/>
              <a:gd name="connsiteY8" fmla="*/ 1205443 h 3217160"/>
              <a:gd name="connsiteX9" fmla="*/ 2820083 w 3519481"/>
              <a:gd name="connsiteY9" fmla="*/ 1608668 h 3217160"/>
              <a:gd name="connsiteX10" fmla="*/ 3334433 w 3519481"/>
              <a:gd name="connsiteY10" fmla="*/ 1684868 h 3217160"/>
              <a:gd name="connsiteX11" fmla="*/ 3515409 w 3519481"/>
              <a:gd name="connsiteY11" fmla="*/ 1965855 h 3217160"/>
              <a:gd name="connsiteX12" fmla="*/ 3367769 w 3519481"/>
              <a:gd name="connsiteY12" fmla="*/ 2150005 h 3217160"/>
              <a:gd name="connsiteX13" fmla="*/ 2715310 w 3519481"/>
              <a:gd name="connsiteY13" fmla="*/ 2075393 h 3217160"/>
              <a:gd name="connsiteX14" fmla="*/ 3467785 w 3519481"/>
              <a:gd name="connsiteY14" fmla="*/ 3013605 h 3217160"/>
              <a:gd name="connsiteX15" fmla="*/ 2496235 w 3519481"/>
              <a:gd name="connsiteY15" fmla="*/ 2375429 h 3217160"/>
              <a:gd name="connsiteX16" fmla="*/ 2362885 w 3519481"/>
              <a:gd name="connsiteY16" fmla="*/ 2642129 h 3217160"/>
              <a:gd name="connsiteX17" fmla="*/ 1738994 w 3519481"/>
              <a:gd name="connsiteY17" fmla="*/ 2918355 h 3217160"/>
              <a:gd name="connsiteX18" fmla="*/ 681 w 3519481"/>
              <a:gd name="connsiteY18" fmla="*/ 1778530 h 3217160"/>
              <a:gd name="connsiteX0" fmla="*/ 681 w 3519481"/>
              <a:gd name="connsiteY0" fmla="*/ 1778530 h 3217160"/>
              <a:gd name="connsiteX1" fmla="*/ 1524682 w 3519481"/>
              <a:gd name="connsiteY1" fmla="*/ 1029231 h 3217160"/>
              <a:gd name="connsiteX2" fmla="*/ 1067482 w 3519481"/>
              <a:gd name="connsiteY2" fmla="*/ 114830 h 3217160"/>
              <a:gd name="connsiteX3" fmla="*/ 1829482 w 3519481"/>
              <a:gd name="connsiteY3" fmla="*/ 813331 h 3217160"/>
              <a:gd name="connsiteX4" fmla="*/ 1973944 w 3519481"/>
              <a:gd name="connsiteY4" fmla="*/ 191030 h 3217160"/>
              <a:gd name="connsiteX5" fmla="*/ 2235882 w 3519481"/>
              <a:gd name="connsiteY5" fmla="*/ 826030 h 3217160"/>
              <a:gd name="connsiteX6" fmla="*/ 3099481 w 3519481"/>
              <a:gd name="connsiteY6" fmla="*/ 114830 h 3217160"/>
              <a:gd name="connsiteX7" fmla="*/ 2607356 w 3519481"/>
              <a:gd name="connsiteY7" fmla="*/ 1141942 h 3217160"/>
              <a:gd name="connsiteX8" fmla="*/ 3058208 w 3519481"/>
              <a:gd name="connsiteY8" fmla="*/ 1205443 h 3217160"/>
              <a:gd name="connsiteX9" fmla="*/ 2820083 w 3519481"/>
              <a:gd name="connsiteY9" fmla="*/ 1608668 h 3217160"/>
              <a:gd name="connsiteX10" fmla="*/ 3334433 w 3519481"/>
              <a:gd name="connsiteY10" fmla="*/ 1684868 h 3217160"/>
              <a:gd name="connsiteX11" fmla="*/ 3515409 w 3519481"/>
              <a:gd name="connsiteY11" fmla="*/ 1965855 h 3217160"/>
              <a:gd name="connsiteX12" fmla="*/ 3367769 w 3519481"/>
              <a:gd name="connsiteY12" fmla="*/ 2150005 h 3217160"/>
              <a:gd name="connsiteX13" fmla="*/ 2715310 w 3519481"/>
              <a:gd name="connsiteY13" fmla="*/ 2075393 h 3217160"/>
              <a:gd name="connsiteX14" fmla="*/ 3467785 w 3519481"/>
              <a:gd name="connsiteY14" fmla="*/ 3013605 h 3217160"/>
              <a:gd name="connsiteX15" fmla="*/ 2496235 w 3519481"/>
              <a:gd name="connsiteY15" fmla="*/ 2375429 h 3217160"/>
              <a:gd name="connsiteX16" fmla="*/ 2362885 w 3519481"/>
              <a:gd name="connsiteY16" fmla="*/ 2642129 h 3217160"/>
              <a:gd name="connsiteX17" fmla="*/ 1738994 w 3519481"/>
              <a:gd name="connsiteY17" fmla="*/ 2918355 h 3217160"/>
              <a:gd name="connsiteX18" fmla="*/ 681 w 3519481"/>
              <a:gd name="connsiteY18" fmla="*/ 1778530 h 3217160"/>
              <a:gd name="connsiteX0" fmla="*/ 681 w 3519481"/>
              <a:gd name="connsiteY0" fmla="*/ 1778530 h 3217160"/>
              <a:gd name="connsiteX1" fmla="*/ 1524682 w 3519481"/>
              <a:gd name="connsiteY1" fmla="*/ 1029231 h 3217160"/>
              <a:gd name="connsiteX2" fmla="*/ 1067482 w 3519481"/>
              <a:gd name="connsiteY2" fmla="*/ 114830 h 3217160"/>
              <a:gd name="connsiteX3" fmla="*/ 1829482 w 3519481"/>
              <a:gd name="connsiteY3" fmla="*/ 813331 h 3217160"/>
              <a:gd name="connsiteX4" fmla="*/ 1973944 w 3519481"/>
              <a:gd name="connsiteY4" fmla="*/ 191030 h 3217160"/>
              <a:gd name="connsiteX5" fmla="*/ 2235882 w 3519481"/>
              <a:gd name="connsiteY5" fmla="*/ 826030 h 3217160"/>
              <a:gd name="connsiteX6" fmla="*/ 3099481 w 3519481"/>
              <a:gd name="connsiteY6" fmla="*/ 114830 h 3217160"/>
              <a:gd name="connsiteX7" fmla="*/ 2607356 w 3519481"/>
              <a:gd name="connsiteY7" fmla="*/ 1141942 h 3217160"/>
              <a:gd name="connsiteX8" fmla="*/ 3058208 w 3519481"/>
              <a:gd name="connsiteY8" fmla="*/ 1205443 h 3217160"/>
              <a:gd name="connsiteX9" fmla="*/ 2820083 w 3519481"/>
              <a:gd name="connsiteY9" fmla="*/ 1608668 h 3217160"/>
              <a:gd name="connsiteX10" fmla="*/ 3334433 w 3519481"/>
              <a:gd name="connsiteY10" fmla="*/ 1684868 h 3217160"/>
              <a:gd name="connsiteX11" fmla="*/ 3515409 w 3519481"/>
              <a:gd name="connsiteY11" fmla="*/ 1965855 h 3217160"/>
              <a:gd name="connsiteX12" fmla="*/ 3367769 w 3519481"/>
              <a:gd name="connsiteY12" fmla="*/ 2150005 h 3217160"/>
              <a:gd name="connsiteX13" fmla="*/ 2715310 w 3519481"/>
              <a:gd name="connsiteY13" fmla="*/ 2075393 h 3217160"/>
              <a:gd name="connsiteX14" fmla="*/ 3467785 w 3519481"/>
              <a:gd name="connsiteY14" fmla="*/ 3013605 h 3217160"/>
              <a:gd name="connsiteX15" fmla="*/ 2496235 w 3519481"/>
              <a:gd name="connsiteY15" fmla="*/ 2375429 h 3217160"/>
              <a:gd name="connsiteX16" fmla="*/ 2353360 w 3519481"/>
              <a:gd name="connsiteY16" fmla="*/ 2708804 h 3217160"/>
              <a:gd name="connsiteX17" fmla="*/ 1738994 w 3519481"/>
              <a:gd name="connsiteY17" fmla="*/ 2918355 h 3217160"/>
              <a:gd name="connsiteX18" fmla="*/ 681 w 3519481"/>
              <a:gd name="connsiteY18" fmla="*/ 1778530 h 3217160"/>
              <a:gd name="connsiteX0" fmla="*/ 681 w 3519481"/>
              <a:gd name="connsiteY0" fmla="*/ 1778530 h 3217160"/>
              <a:gd name="connsiteX1" fmla="*/ 1524682 w 3519481"/>
              <a:gd name="connsiteY1" fmla="*/ 1029231 h 3217160"/>
              <a:gd name="connsiteX2" fmla="*/ 1067482 w 3519481"/>
              <a:gd name="connsiteY2" fmla="*/ 114830 h 3217160"/>
              <a:gd name="connsiteX3" fmla="*/ 1829482 w 3519481"/>
              <a:gd name="connsiteY3" fmla="*/ 813331 h 3217160"/>
              <a:gd name="connsiteX4" fmla="*/ 1973944 w 3519481"/>
              <a:gd name="connsiteY4" fmla="*/ 191030 h 3217160"/>
              <a:gd name="connsiteX5" fmla="*/ 2235882 w 3519481"/>
              <a:gd name="connsiteY5" fmla="*/ 826030 h 3217160"/>
              <a:gd name="connsiteX6" fmla="*/ 3099481 w 3519481"/>
              <a:gd name="connsiteY6" fmla="*/ 114830 h 3217160"/>
              <a:gd name="connsiteX7" fmla="*/ 2607356 w 3519481"/>
              <a:gd name="connsiteY7" fmla="*/ 1141942 h 3217160"/>
              <a:gd name="connsiteX8" fmla="*/ 3058208 w 3519481"/>
              <a:gd name="connsiteY8" fmla="*/ 1205443 h 3217160"/>
              <a:gd name="connsiteX9" fmla="*/ 2820083 w 3519481"/>
              <a:gd name="connsiteY9" fmla="*/ 1608668 h 3217160"/>
              <a:gd name="connsiteX10" fmla="*/ 3334433 w 3519481"/>
              <a:gd name="connsiteY10" fmla="*/ 1684868 h 3217160"/>
              <a:gd name="connsiteX11" fmla="*/ 3515409 w 3519481"/>
              <a:gd name="connsiteY11" fmla="*/ 1965855 h 3217160"/>
              <a:gd name="connsiteX12" fmla="*/ 3367769 w 3519481"/>
              <a:gd name="connsiteY12" fmla="*/ 2150005 h 3217160"/>
              <a:gd name="connsiteX13" fmla="*/ 2715310 w 3519481"/>
              <a:gd name="connsiteY13" fmla="*/ 2075393 h 3217160"/>
              <a:gd name="connsiteX14" fmla="*/ 3467785 w 3519481"/>
              <a:gd name="connsiteY14" fmla="*/ 3013605 h 3217160"/>
              <a:gd name="connsiteX15" fmla="*/ 2496235 w 3519481"/>
              <a:gd name="connsiteY15" fmla="*/ 2375429 h 3217160"/>
              <a:gd name="connsiteX16" fmla="*/ 2353360 w 3519481"/>
              <a:gd name="connsiteY16" fmla="*/ 2708804 h 3217160"/>
              <a:gd name="connsiteX17" fmla="*/ 1738994 w 3519481"/>
              <a:gd name="connsiteY17" fmla="*/ 2918355 h 3217160"/>
              <a:gd name="connsiteX18" fmla="*/ 681 w 3519481"/>
              <a:gd name="connsiteY18" fmla="*/ 1778530 h 3217160"/>
              <a:gd name="connsiteX0" fmla="*/ 12634 w 3531434"/>
              <a:gd name="connsiteY0" fmla="*/ 1778530 h 3217160"/>
              <a:gd name="connsiteX1" fmla="*/ 1536635 w 3531434"/>
              <a:gd name="connsiteY1" fmla="*/ 1029231 h 3217160"/>
              <a:gd name="connsiteX2" fmla="*/ 1079435 w 3531434"/>
              <a:gd name="connsiteY2" fmla="*/ 114830 h 3217160"/>
              <a:gd name="connsiteX3" fmla="*/ 1841435 w 3531434"/>
              <a:gd name="connsiteY3" fmla="*/ 813331 h 3217160"/>
              <a:gd name="connsiteX4" fmla="*/ 1985897 w 3531434"/>
              <a:gd name="connsiteY4" fmla="*/ 191030 h 3217160"/>
              <a:gd name="connsiteX5" fmla="*/ 2247835 w 3531434"/>
              <a:gd name="connsiteY5" fmla="*/ 826030 h 3217160"/>
              <a:gd name="connsiteX6" fmla="*/ 3111434 w 3531434"/>
              <a:gd name="connsiteY6" fmla="*/ 114830 h 3217160"/>
              <a:gd name="connsiteX7" fmla="*/ 2619309 w 3531434"/>
              <a:gd name="connsiteY7" fmla="*/ 1141942 h 3217160"/>
              <a:gd name="connsiteX8" fmla="*/ 3070161 w 3531434"/>
              <a:gd name="connsiteY8" fmla="*/ 1205443 h 3217160"/>
              <a:gd name="connsiteX9" fmla="*/ 2832036 w 3531434"/>
              <a:gd name="connsiteY9" fmla="*/ 1608668 h 3217160"/>
              <a:gd name="connsiteX10" fmla="*/ 3346386 w 3531434"/>
              <a:gd name="connsiteY10" fmla="*/ 1684868 h 3217160"/>
              <a:gd name="connsiteX11" fmla="*/ 3527362 w 3531434"/>
              <a:gd name="connsiteY11" fmla="*/ 1965855 h 3217160"/>
              <a:gd name="connsiteX12" fmla="*/ 3379722 w 3531434"/>
              <a:gd name="connsiteY12" fmla="*/ 2150005 h 3217160"/>
              <a:gd name="connsiteX13" fmla="*/ 2727263 w 3531434"/>
              <a:gd name="connsiteY13" fmla="*/ 2075393 h 3217160"/>
              <a:gd name="connsiteX14" fmla="*/ 3479738 w 3531434"/>
              <a:gd name="connsiteY14" fmla="*/ 3013605 h 3217160"/>
              <a:gd name="connsiteX15" fmla="*/ 2508188 w 3531434"/>
              <a:gd name="connsiteY15" fmla="*/ 2375429 h 3217160"/>
              <a:gd name="connsiteX16" fmla="*/ 2365313 w 3531434"/>
              <a:gd name="connsiteY16" fmla="*/ 2708804 h 3217160"/>
              <a:gd name="connsiteX17" fmla="*/ 1750947 w 3531434"/>
              <a:gd name="connsiteY17" fmla="*/ 2918355 h 3217160"/>
              <a:gd name="connsiteX18" fmla="*/ 860363 w 3531434"/>
              <a:gd name="connsiteY18" fmla="*/ 2842154 h 3217160"/>
              <a:gd name="connsiteX19" fmla="*/ 12634 w 3531434"/>
              <a:gd name="connsiteY19" fmla="*/ 1778530 h 3217160"/>
              <a:gd name="connsiteX0" fmla="*/ 12634 w 3531434"/>
              <a:gd name="connsiteY0" fmla="*/ 1778530 h 3217160"/>
              <a:gd name="connsiteX1" fmla="*/ 1536635 w 3531434"/>
              <a:gd name="connsiteY1" fmla="*/ 1029231 h 3217160"/>
              <a:gd name="connsiteX2" fmla="*/ 1079435 w 3531434"/>
              <a:gd name="connsiteY2" fmla="*/ 114830 h 3217160"/>
              <a:gd name="connsiteX3" fmla="*/ 1841435 w 3531434"/>
              <a:gd name="connsiteY3" fmla="*/ 813331 h 3217160"/>
              <a:gd name="connsiteX4" fmla="*/ 1985897 w 3531434"/>
              <a:gd name="connsiteY4" fmla="*/ 191030 h 3217160"/>
              <a:gd name="connsiteX5" fmla="*/ 2247835 w 3531434"/>
              <a:gd name="connsiteY5" fmla="*/ 826030 h 3217160"/>
              <a:gd name="connsiteX6" fmla="*/ 3111434 w 3531434"/>
              <a:gd name="connsiteY6" fmla="*/ 114830 h 3217160"/>
              <a:gd name="connsiteX7" fmla="*/ 2619309 w 3531434"/>
              <a:gd name="connsiteY7" fmla="*/ 1141942 h 3217160"/>
              <a:gd name="connsiteX8" fmla="*/ 3070161 w 3531434"/>
              <a:gd name="connsiteY8" fmla="*/ 1205443 h 3217160"/>
              <a:gd name="connsiteX9" fmla="*/ 2832036 w 3531434"/>
              <a:gd name="connsiteY9" fmla="*/ 1608668 h 3217160"/>
              <a:gd name="connsiteX10" fmla="*/ 3346386 w 3531434"/>
              <a:gd name="connsiteY10" fmla="*/ 1684868 h 3217160"/>
              <a:gd name="connsiteX11" fmla="*/ 3527362 w 3531434"/>
              <a:gd name="connsiteY11" fmla="*/ 1965855 h 3217160"/>
              <a:gd name="connsiteX12" fmla="*/ 3379722 w 3531434"/>
              <a:gd name="connsiteY12" fmla="*/ 2150005 h 3217160"/>
              <a:gd name="connsiteX13" fmla="*/ 2727263 w 3531434"/>
              <a:gd name="connsiteY13" fmla="*/ 2075393 h 3217160"/>
              <a:gd name="connsiteX14" fmla="*/ 3479738 w 3531434"/>
              <a:gd name="connsiteY14" fmla="*/ 3013605 h 3217160"/>
              <a:gd name="connsiteX15" fmla="*/ 2508188 w 3531434"/>
              <a:gd name="connsiteY15" fmla="*/ 2375429 h 3217160"/>
              <a:gd name="connsiteX16" fmla="*/ 2365313 w 3531434"/>
              <a:gd name="connsiteY16" fmla="*/ 2708804 h 3217160"/>
              <a:gd name="connsiteX17" fmla="*/ 1750947 w 3531434"/>
              <a:gd name="connsiteY17" fmla="*/ 2918355 h 3217160"/>
              <a:gd name="connsiteX18" fmla="*/ 1631888 w 3531434"/>
              <a:gd name="connsiteY18" fmla="*/ 2432579 h 3217160"/>
              <a:gd name="connsiteX19" fmla="*/ 860363 w 3531434"/>
              <a:gd name="connsiteY19" fmla="*/ 2842154 h 3217160"/>
              <a:gd name="connsiteX20" fmla="*/ 12634 w 3531434"/>
              <a:gd name="connsiteY20" fmla="*/ 1778530 h 3217160"/>
              <a:gd name="connsiteX0" fmla="*/ 12634 w 3531434"/>
              <a:gd name="connsiteY0" fmla="*/ 1778530 h 3217160"/>
              <a:gd name="connsiteX1" fmla="*/ 1536635 w 3531434"/>
              <a:gd name="connsiteY1" fmla="*/ 1029231 h 3217160"/>
              <a:gd name="connsiteX2" fmla="*/ 1079435 w 3531434"/>
              <a:gd name="connsiteY2" fmla="*/ 114830 h 3217160"/>
              <a:gd name="connsiteX3" fmla="*/ 1841435 w 3531434"/>
              <a:gd name="connsiteY3" fmla="*/ 813331 h 3217160"/>
              <a:gd name="connsiteX4" fmla="*/ 1985897 w 3531434"/>
              <a:gd name="connsiteY4" fmla="*/ 191030 h 3217160"/>
              <a:gd name="connsiteX5" fmla="*/ 2247835 w 3531434"/>
              <a:gd name="connsiteY5" fmla="*/ 826030 h 3217160"/>
              <a:gd name="connsiteX6" fmla="*/ 3111434 w 3531434"/>
              <a:gd name="connsiteY6" fmla="*/ 114830 h 3217160"/>
              <a:gd name="connsiteX7" fmla="*/ 2619309 w 3531434"/>
              <a:gd name="connsiteY7" fmla="*/ 1141942 h 3217160"/>
              <a:gd name="connsiteX8" fmla="*/ 3070161 w 3531434"/>
              <a:gd name="connsiteY8" fmla="*/ 1205443 h 3217160"/>
              <a:gd name="connsiteX9" fmla="*/ 2832036 w 3531434"/>
              <a:gd name="connsiteY9" fmla="*/ 1608668 h 3217160"/>
              <a:gd name="connsiteX10" fmla="*/ 3346386 w 3531434"/>
              <a:gd name="connsiteY10" fmla="*/ 1684868 h 3217160"/>
              <a:gd name="connsiteX11" fmla="*/ 3527362 w 3531434"/>
              <a:gd name="connsiteY11" fmla="*/ 1965855 h 3217160"/>
              <a:gd name="connsiteX12" fmla="*/ 3379722 w 3531434"/>
              <a:gd name="connsiteY12" fmla="*/ 2150005 h 3217160"/>
              <a:gd name="connsiteX13" fmla="*/ 2727263 w 3531434"/>
              <a:gd name="connsiteY13" fmla="*/ 2075393 h 3217160"/>
              <a:gd name="connsiteX14" fmla="*/ 3479738 w 3531434"/>
              <a:gd name="connsiteY14" fmla="*/ 3013605 h 3217160"/>
              <a:gd name="connsiteX15" fmla="*/ 2508188 w 3531434"/>
              <a:gd name="connsiteY15" fmla="*/ 2375429 h 3217160"/>
              <a:gd name="connsiteX16" fmla="*/ 2365313 w 3531434"/>
              <a:gd name="connsiteY16" fmla="*/ 2708804 h 3217160"/>
              <a:gd name="connsiteX17" fmla="*/ 1750947 w 3531434"/>
              <a:gd name="connsiteY17" fmla="*/ 2918355 h 3217160"/>
              <a:gd name="connsiteX18" fmla="*/ 1631888 w 3531434"/>
              <a:gd name="connsiteY18" fmla="*/ 2432579 h 3217160"/>
              <a:gd name="connsiteX19" fmla="*/ 860363 w 3531434"/>
              <a:gd name="connsiteY19" fmla="*/ 2842154 h 3217160"/>
              <a:gd name="connsiteX20" fmla="*/ 12634 w 3531434"/>
              <a:gd name="connsiteY20" fmla="*/ 1778530 h 3217160"/>
              <a:gd name="connsiteX0" fmla="*/ 12634 w 3531434"/>
              <a:gd name="connsiteY0" fmla="*/ 1778530 h 3217160"/>
              <a:gd name="connsiteX1" fmla="*/ 1536635 w 3531434"/>
              <a:gd name="connsiteY1" fmla="*/ 1029231 h 3217160"/>
              <a:gd name="connsiteX2" fmla="*/ 1079435 w 3531434"/>
              <a:gd name="connsiteY2" fmla="*/ 114830 h 3217160"/>
              <a:gd name="connsiteX3" fmla="*/ 1841435 w 3531434"/>
              <a:gd name="connsiteY3" fmla="*/ 813331 h 3217160"/>
              <a:gd name="connsiteX4" fmla="*/ 1985897 w 3531434"/>
              <a:gd name="connsiteY4" fmla="*/ 191030 h 3217160"/>
              <a:gd name="connsiteX5" fmla="*/ 2247835 w 3531434"/>
              <a:gd name="connsiteY5" fmla="*/ 826030 h 3217160"/>
              <a:gd name="connsiteX6" fmla="*/ 3111434 w 3531434"/>
              <a:gd name="connsiteY6" fmla="*/ 114830 h 3217160"/>
              <a:gd name="connsiteX7" fmla="*/ 2619309 w 3531434"/>
              <a:gd name="connsiteY7" fmla="*/ 1141942 h 3217160"/>
              <a:gd name="connsiteX8" fmla="*/ 3070161 w 3531434"/>
              <a:gd name="connsiteY8" fmla="*/ 1205443 h 3217160"/>
              <a:gd name="connsiteX9" fmla="*/ 2832036 w 3531434"/>
              <a:gd name="connsiteY9" fmla="*/ 1608668 h 3217160"/>
              <a:gd name="connsiteX10" fmla="*/ 3346386 w 3531434"/>
              <a:gd name="connsiteY10" fmla="*/ 1684868 h 3217160"/>
              <a:gd name="connsiteX11" fmla="*/ 3527362 w 3531434"/>
              <a:gd name="connsiteY11" fmla="*/ 1965855 h 3217160"/>
              <a:gd name="connsiteX12" fmla="*/ 3379722 w 3531434"/>
              <a:gd name="connsiteY12" fmla="*/ 2150005 h 3217160"/>
              <a:gd name="connsiteX13" fmla="*/ 2727263 w 3531434"/>
              <a:gd name="connsiteY13" fmla="*/ 2075393 h 3217160"/>
              <a:gd name="connsiteX14" fmla="*/ 3479738 w 3531434"/>
              <a:gd name="connsiteY14" fmla="*/ 3013605 h 3217160"/>
              <a:gd name="connsiteX15" fmla="*/ 2508188 w 3531434"/>
              <a:gd name="connsiteY15" fmla="*/ 2375429 h 3217160"/>
              <a:gd name="connsiteX16" fmla="*/ 2365313 w 3531434"/>
              <a:gd name="connsiteY16" fmla="*/ 2708804 h 3217160"/>
              <a:gd name="connsiteX17" fmla="*/ 1750947 w 3531434"/>
              <a:gd name="connsiteY17" fmla="*/ 2918355 h 3217160"/>
              <a:gd name="connsiteX18" fmla="*/ 1631888 w 3531434"/>
              <a:gd name="connsiteY18" fmla="*/ 2432579 h 3217160"/>
              <a:gd name="connsiteX19" fmla="*/ 860363 w 3531434"/>
              <a:gd name="connsiteY19" fmla="*/ 2842154 h 3217160"/>
              <a:gd name="connsiteX20" fmla="*/ 12634 w 3531434"/>
              <a:gd name="connsiteY20" fmla="*/ 1778530 h 3217160"/>
              <a:gd name="connsiteX0" fmla="*/ 12634 w 3531434"/>
              <a:gd name="connsiteY0" fmla="*/ 1778530 h 3217160"/>
              <a:gd name="connsiteX1" fmla="*/ 1536635 w 3531434"/>
              <a:gd name="connsiteY1" fmla="*/ 1029231 h 3217160"/>
              <a:gd name="connsiteX2" fmla="*/ 1079435 w 3531434"/>
              <a:gd name="connsiteY2" fmla="*/ 114830 h 3217160"/>
              <a:gd name="connsiteX3" fmla="*/ 1841435 w 3531434"/>
              <a:gd name="connsiteY3" fmla="*/ 813331 h 3217160"/>
              <a:gd name="connsiteX4" fmla="*/ 1985897 w 3531434"/>
              <a:gd name="connsiteY4" fmla="*/ 191030 h 3217160"/>
              <a:gd name="connsiteX5" fmla="*/ 2247835 w 3531434"/>
              <a:gd name="connsiteY5" fmla="*/ 826030 h 3217160"/>
              <a:gd name="connsiteX6" fmla="*/ 3111434 w 3531434"/>
              <a:gd name="connsiteY6" fmla="*/ 114830 h 3217160"/>
              <a:gd name="connsiteX7" fmla="*/ 2619309 w 3531434"/>
              <a:gd name="connsiteY7" fmla="*/ 1141942 h 3217160"/>
              <a:gd name="connsiteX8" fmla="*/ 3070161 w 3531434"/>
              <a:gd name="connsiteY8" fmla="*/ 1205443 h 3217160"/>
              <a:gd name="connsiteX9" fmla="*/ 2832036 w 3531434"/>
              <a:gd name="connsiteY9" fmla="*/ 1608668 h 3217160"/>
              <a:gd name="connsiteX10" fmla="*/ 3346386 w 3531434"/>
              <a:gd name="connsiteY10" fmla="*/ 1684868 h 3217160"/>
              <a:gd name="connsiteX11" fmla="*/ 3527362 w 3531434"/>
              <a:gd name="connsiteY11" fmla="*/ 1965855 h 3217160"/>
              <a:gd name="connsiteX12" fmla="*/ 3379722 w 3531434"/>
              <a:gd name="connsiteY12" fmla="*/ 2150005 h 3217160"/>
              <a:gd name="connsiteX13" fmla="*/ 2727263 w 3531434"/>
              <a:gd name="connsiteY13" fmla="*/ 2075393 h 3217160"/>
              <a:gd name="connsiteX14" fmla="*/ 3479738 w 3531434"/>
              <a:gd name="connsiteY14" fmla="*/ 3013605 h 3217160"/>
              <a:gd name="connsiteX15" fmla="*/ 2508188 w 3531434"/>
              <a:gd name="connsiteY15" fmla="*/ 2375429 h 3217160"/>
              <a:gd name="connsiteX16" fmla="*/ 2365313 w 3531434"/>
              <a:gd name="connsiteY16" fmla="*/ 2708804 h 3217160"/>
              <a:gd name="connsiteX17" fmla="*/ 1750947 w 3531434"/>
              <a:gd name="connsiteY17" fmla="*/ 2918355 h 3217160"/>
              <a:gd name="connsiteX18" fmla="*/ 1631888 w 3531434"/>
              <a:gd name="connsiteY18" fmla="*/ 2432579 h 3217160"/>
              <a:gd name="connsiteX19" fmla="*/ 860363 w 3531434"/>
              <a:gd name="connsiteY19" fmla="*/ 2842154 h 3217160"/>
              <a:gd name="connsiteX20" fmla="*/ 12634 w 3531434"/>
              <a:gd name="connsiteY20" fmla="*/ 1778530 h 3217160"/>
              <a:gd name="connsiteX0" fmla="*/ 12634 w 3531434"/>
              <a:gd name="connsiteY0" fmla="*/ 1778530 h 3217160"/>
              <a:gd name="connsiteX1" fmla="*/ 1536635 w 3531434"/>
              <a:gd name="connsiteY1" fmla="*/ 1029231 h 3217160"/>
              <a:gd name="connsiteX2" fmla="*/ 1079435 w 3531434"/>
              <a:gd name="connsiteY2" fmla="*/ 114830 h 3217160"/>
              <a:gd name="connsiteX3" fmla="*/ 1841435 w 3531434"/>
              <a:gd name="connsiteY3" fmla="*/ 813331 h 3217160"/>
              <a:gd name="connsiteX4" fmla="*/ 1985897 w 3531434"/>
              <a:gd name="connsiteY4" fmla="*/ 191030 h 3217160"/>
              <a:gd name="connsiteX5" fmla="*/ 2247835 w 3531434"/>
              <a:gd name="connsiteY5" fmla="*/ 826030 h 3217160"/>
              <a:gd name="connsiteX6" fmla="*/ 3111434 w 3531434"/>
              <a:gd name="connsiteY6" fmla="*/ 114830 h 3217160"/>
              <a:gd name="connsiteX7" fmla="*/ 2619309 w 3531434"/>
              <a:gd name="connsiteY7" fmla="*/ 1141942 h 3217160"/>
              <a:gd name="connsiteX8" fmla="*/ 3070161 w 3531434"/>
              <a:gd name="connsiteY8" fmla="*/ 1205443 h 3217160"/>
              <a:gd name="connsiteX9" fmla="*/ 2832036 w 3531434"/>
              <a:gd name="connsiteY9" fmla="*/ 1608668 h 3217160"/>
              <a:gd name="connsiteX10" fmla="*/ 3346386 w 3531434"/>
              <a:gd name="connsiteY10" fmla="*/ 1684868 h 3217160"/>
              <a:gd name="connsiteX11" fmla="*/ 3527362 w 3531434"/>
              <a:gd name="connsiteY11" fmla="*/ 1965855 h 3217160"/>
              <a:gd name="connsiteX12" fmla="*/ 3379722 w 3531434"/>
              <a:gd name="connsiteY12" fmla="*/ 2150005 h 3217160"/>
              <a:gd name="connsiteX13" fmla="*/ 2727263 w 3531434"/>
              <a:gd name="connsiteY13" fmla="*/ 2075393 h 3217160"/>
              <a:gd name="connsiteX14" fmla="*/ 3479738 w 3531434"/>
              <a:gd name="connsiteY14" fmla="*/ 3013605 h 3217160"/>
              <a:gd name="connsiteX15" fmla="*/ 2508188 w 3531434"/>
              <a:gd name="connsiteY15" fmla="*/ 2375429 h 3217160"/>
              <a:gd name="connsiteX16" fmla="*/ 2365313 w 3531434"/>
              <a:gd name="connsiteY16" fmla="*/ 2708804 h 3217160"/>
              <a:gd name="connsiteX17" fmla="*/ 1750947 w 3531434"/>
              <a:gd name="connsiteY17" fmla="*/ 2918355 h 3217160"/>
              <a:gd name="connsiteX18" fmla="*/ 1631888 w 3531434"/>
              <a:gd name="connsiteY18" fmla="*/ 2432579 h 3217160"/>
              <a:gd name="connsiteX19" fmla="*/ 860363 w 3531434"/>
              <a:gd name="connsiteY19" fmla="*/ 2842154 h 3217160"/>
              <a:gd name="connsiteX20" fmla="*/ 12634 w 3531434"/>
              <a:gd name="connsiteY20" fmla="*/ 1778530 h 3217160"/>
              <a:gd name="connsiteX0" fmla="*/ 12634 w 3531434"/>
              <a:gd name="connsiteY0" fmla="*/ 1778530 h 3217160"/>
              <a:gd name="connsiteX1" fmla="*/ 1536635 w 3531434"/>
              <a:gd name="connsiteY1" fmla="*/ 1029231 h 3217160"/>
              <a:gd name="connsiteX2" fmla="*/ 1079435 w 3531434"/>
              <a:gd name="connsiteY2" fmla="*/ 114830 h 3217160"/>
              <a:gd name="connsiteX3" fmla="*/ 1841435 w 3531434"/>
              <a:gd name="connsiteY3" fmla="*/ 813331 h 3217160"/>
              <a:gd name="connsiteX4" fmla="*/ 1985897 w 3531434"/>
              <a:gd name="connsiteY4" fmla="*/ 191030 h 3217160"/>
              <a:gd name="connsiteX5" fmla="*/ 2247835 w 3531434"/>
              <a:gd name="connsiteY5" fmla="*/ 826030 h 3217160"/>
              <a:gd name="connsiteX6" fmla="*/ 3111434 w 3531434"/>
              <a:gd name="connsiteY6" fmla="*/ 114830 h 3217160"/>
              <a:gd name="connsiteX7" fmla="*/ 2619309 w 3531434"/>
              <a:gd name="connsiteY7" fmla="*/ 1141942 h 3217160"/>
              <a:gd name="connsiteX8" fmla="*/ 3070161 w 3531434"/>
              <a:gd name="connsiteY8" fmla="*/ 1205443 h 3217160"/>
              <a:gd name="connsiteX9" fmla="*/ 2832036 w 3531434"/>
              <a:gd name="connsiteY9" fmla="*/ 1608668 h 3217160"/>
              <a:gd name="connsiteX10" fmla="*/ 3346386 w 3531434"/>
              <a:gd name="connsiteY10" fmla="*/ 1684868 h 3217160"/>
              <a:gd name="connsiteX11" fmla="*/ 3527362 w 3531434"/>
              <a:gd name="connsiteY11" fmla="*/ 1965855 h 3217160"/>
              <a:gd name="connsiteX12" fmla="*/ 3379722 w 3531434"/>
              <a:gd name="connsiteY12" fmla="*/ 2150005 h 3217160"/>
              <a:gd name="connsiteX13" fmla="*/ 2727263 w 3531434"/>
              <a:gd name="connsiteY13" fmla="*/ 2075393 h 3217160"/>
              <a:gd name="connsiteX14" fmla="*/ 3479738 w 3531434"/>
              <a:gd name="connsiteY14" fmla="*/ 3013605 h 3217160"/>
              <a:gd name="connsiteX15" fmla="*/ 2508188 w 3531434"/>
              <a:gd name="connsiteY15" fmla="*/ 2375429 h 3217160"/>
              <a:gd name="connsiteX16" fmla="*/ 2365313 w 3531434"/>
              <a:gd name="connsiteY16" fmla="*/ 2708804 h 3217160"/>
              <a:gd name="connsiteX17" fmla="*/ 1750947 w 3531434"/>
              <a:gd name="connsiteY17" fmla="*/ 2918355 h 3217160"/>
              <a:gd name="connsiteX18" fmla="*/ 1631888 w 3531434"/>
              <a:gd name="connsiteY18" fmla="*/ 2432579 h 3217160"/>
              <a:gd name="connsiteX19" fmla="*/ 860363 w 3531434"/>
              <a:gd name="connsiteY19" fmla="*/ 2842154 h 3217160"/>
              <a:gd name="connsiteX20" fmla="*/ 12634 w 3531434"/>
              <a:gd name="connsiteY20" fmla="*/ 1778530 h 3217160"/>
              <a:gd name="connsiteX0" fmla="*/ 743 w 3519543"/>
              <a:gd name="connsiteY0" fmla="*/ 1778530 h 3217160"/>
              <a:gd name="connsiteX1" fmla="*/ 1524744 w 3519543"/>
              <a:gd name="connsiteY1" fmla="*/ 1029231 h 3217160"/>
              <a:gd name="connsiteX2" fmla="*/ 1067544 w 3519543"/>
              <a:gd name="connsiteY2" fmla="*/ 114830 h 3217160"/>
              <a:gd name="connsiteX3" fmla="*/ 1829544 w 3519543"/>
              <a:gd name="connsiteY3" fmla="*/ 813331 h 3217160"/>
              <a:gd name="connsiteX4" fmla="*/ 1974006 w 3519543"/>
              <a:gd name="connsiteY4" fmla="*/ 191030 h 3217160"/>
              <a:gd name="connsiteX5" fmla="*/ 2235944 w 3519543"/>
              <a:gd name="connsiteY5" fmla="*/ 826030 h 3217160"/>
              <a:gd name="connsiteX6" fmla="*/ 3099543 w 3519543"/>
              <a:gd name="connsiteY6" fmla="*/ 114830 h 3217160"/>
              <a:gd name="connsiteX7" fmla="*/ 2607418 w 3519543"/>
              <a:gd name="connsiteY7" fmla="*/ 1141942 h 3217160"/>
              <a:gd name="connsiteX8" fmla="*/ 3058270 w 3519543"/>
              <a:gd name="connsiteY8" fmla="*/ 1205443 h 3217160"/>
              <a:gd name="connsiteX9" fmla="*/ 2820145 w 3519543"/>
              <a:gd name="connsiteY9" fmla="*/ 1608668 h 3217160"/>
              <a:gd name="connsiteX10" fmla="*/ 3334495 w 3519543"/>
              <a:gd name="connsiteY10" fmla="*/ 1684868 h 3217160"/>
              <a:gd name="connsiteX11" fmla="*/ 3515471 w 3519543"/>
              <a:gd name="connsiteY11" fmla="*/ 1965855 h 3217160"/>
              <a:gd name="connsiteX12" fmla="*/ 3367831 w 3519543"/>
              <a:gd name="connsiteY12" fmla="*/ 2150005 h 3217160"/>
              <a:gd name="connsiteX13" fmla="*/ 2715372 w 3519543"/>
              <a:gd name="connsiteY13" fmla="*/ 2075393 h 3217160"/>
              <a:gd name="connsiteX14" fmla="*/ 3467847 w 3519543"/>
              <a:gd name="connsiteY14" fmla="*/ 3013605 h 3217160"/>
              <a:gd name="connsiteX15" fmla="*/ 2496297 w 3519543"/>
              <a:gd name="connsiteY15" fmla="*/ 2375429 h 3217160"/>
              <a:gd name="connsiteX16" fmla="*/ 2353422 w 3519543"/>
              <a:gd name="connsiteY16" fmla="*/ 2708804 h 3217160"/>
              <a:gd name="connsiteX17" fmla="*/ 1739056 w 3519543"/>
              <a:gd name="connsiteY17" fmla="*/ 2918355 h 3217160"/>
              <a:gd name="connsiteX18" fmla="*/ 1619997 w 3519543"/>
              <a:gd name="connsiteY18" fmla="*/ 2432579 h 3217160"/>
              <a:gd name="connsiteX19" fmla="*/ 848472 w 3519543"/>
              <a:gd name="connsiteY19" fmla="*/ 2842154 h 3217160"/>
              <a:gd name="connsiteX20" fmla="*/ 1315197 w 3519543"/>
              <a:gd name="connsiteY20" fmla="*/ 2051579 h 3217160"/>
              <a:gd name="connsiteX21" fmla="*/ 743 w 3519543"/>
              <a:gd name="connsiteY21" fmla="*/ 1778530 h 3217160"/>
              <a:gd name="connsiteX0" fmla="*/ 743 w 3519543"/>
              <a:gd name="connsiteY0" fmla="*/ 1778530 h 3217160"/>
              <a:gd name="connsiteX1" fmla="*/ 1524744 w 3519543"/>
              <a:gd name="connsiteY1" fmla="*/ 1029231 h 3217160"/>
              <a:gd name="connsiteX2" fmla="*/ 1067544 w 3519543"/>
              <a:gd name="connsiteY2" fmla="*/ 114830 h 3217160"/>
              <a:gd name="connsiteX3" fmla="*/ 1829544 w 3519543"/>
              <a:gd name="connsiteY3" fmla="*/ 813331 h 3217160"/>
              <a:gd name="connsiteX4" fmla="*/ 1974006 w 3519543"/>
              <a:gd name="connsiteY4" fmla="*/ 191030 h 3217160"/>
              <a:gd name="connsiteX5" fmla="*/ 2235944 w 3519543"/>
              <a:gd name="connsiteY5" fmla="*/ 826030 h 3217160"/>
              <a:gd name="connsiteX6" fmla="*/ 3099543 w 3519543"/>
              <a:gd name="connsiteY6" fmla="*/ 114830 h 3217160"/>
              <a:gd name="connsiteX7" fmla="*/ 2607418 w 3519543"/>
              <a:gd name="connsiteY7" fmla="*/ 1141942 h 3217160"/>
              <a:gd name="connsiteX8" fmla="*/ 3058270 w 3519543"/>
              <a:gd name="connsiteY8" fmla="*/ 1205443 h 3217160"/>
              <a:gd name="connsiteX9" fmla="*/ 2820145 w 3519543"/>
              <a:gd name="connsiteY9" fmla="*/ 1608668 h 3217160"/>
              <a:gd name="connsiteX10" fmla="*/ 3334495 w 3519543"/>
              <a:gd name="connsiteY10" fmla="*/ 1684868 h 3217160"/>
              <a:gd name="connsiteX11" fmla="*/ 3515471 w 3519543"/>
              <a:gd name="connsiteY11" fmla="*/ 1965855 h 3217160"/>
              <a:gd name="connsiteX12" fmla="*/ 3367831 w 3519543"/>
              <a:gd name="connsiteY12" fmla="*/ 2150005 h 3217160"/>
              <a:gd name="connsiteX13" fmla="*/ 2715372 w 3519543"/>
              <a:gd name="connsiteY13" fmla="*/ 2075393 h 3217160"/>
              <a:gd name="connsiteX14" fmla="*/ 3467847 w 3519543"/>
              <a:gd name="connsiteY14" fmla="*/ 3013605 h 3217160"/>
              <a:gd name="connsiteX15" fmla="*/ 2496297 w 3519543"/>
              <a:gd name="connsiteY15" fmla="*/ 2375429 h 3217160"/>
              <a:gd name="connsiteX16" fmla="*/ 2353422 w 3519543"/>
              <a:gd name="connsiteY16" fmla="*/ 2708804 h 3217160"/>
              <a:gd name="connsiteX17" fmla="*/ 1739056 w 3519543"/>
              <a:gd name="connsiteY17" fmla="*/ 2918355 h 3217160"/>
              <a:gd name="connsiteX18" fmla="*/ 1619997 w 3519543"/>
              <a:gd name="connsiteY18" fmla="*/ 2432579 h 3217160"/>
              <a:gd name="connsiteX19" fmla="*/ 848472 w 3519543"/>
              <a:gd name="connsiteY19" fmla="*/ 2842154 h 3217160"/>
              <a:gd name="connsiteX20" fmla="*/ 1315197 w 3519543"/>
              <a:gd name="connsiteY20" fmla="*/ 2051579 h 3217160"/>
              <a:gd name="connsiteX21" fmla="*/ 743 w 3519543"/>
              <a:gd name="connsiteY21" fmla="*/ 1778530 h 3217160"/>
              <a:gd name="connsiteX0" fmla="*/ 743 w 3519543"/>
              <a:gd name="connsiteY0" fmla="*/ 1778530 h 3217160"/>
              <a:gd name="connsiteX1" fmla="*/ 1524744 w 3519543"/>
              <a:gd name="connsiteY1" fmla="*/ 1029231 h 3217160"/>
              <a:gd name="connsiteX2" fmla="*/ 1067544 w 3519543"/>
              <a:gd name="connsiteY2" fmla="*/ 114830 h 3217160"/>
              <a:gd name="connsiteX3" fmla="*/ 1829544 w 3519543"/>
              <a:gd name="connsiteY3" fmla="*/ 813331 h 3217160"/>
              <a:gd name="connsiteX4" fmla="*/ 1974006 w 3519543"/>
              <a:gd name="connsiteY4" fmla="*/ 191030 h 3217160"/>
              <a:gd name="connsiteX5" fmla="*/ 2235944 w 3519543"/>
              <a:gd name="connsiteY5" fmla="*/ 826030 h 3217160"/>
              <a:gd name="connsiteX6" fmla="*/ 3099543 w 3519543"/>
              <a:gd name="connsiteY6" fmla="*/ 114830 h 3217160"/>
              <a:gd name="connsiteX7" fmla="*/ 2607418 w 3519543"/>
              <a:gd name="connsiteY7" fmla="*/ 1141942 h 3217160"/>
              <a:gd name="connsiteX8" fmla="*/ 3058270 w 3519543"/>
              <a:gd name="connsiteY8" fmla="*/ 1205443 h 3217160"/>
              <a:gd name="connsiteX9" fmla="*/ 2820145 w 3519543"/>
              <a:gd name="connsiteY9" fmla="*/ 1608668 h 3217160"/>
              <a:gd name="connsiteX10" fmla="*/ 3334495 w 3519543"/>
              <a:gd name="connsiteY10" fmla="*/ 1684868 h 3217160"/>
              <a:gd name="connsiteX11" fmla="*/ 3515471 w 3519543"/>
              <a:gd name="connsiteY11" fmla="*/ 1965855 h 3217160"/>
              <a:gd name="connsiteX12" fmla="*/ 3367831 w 3519543"/>
              <a:gd name="connsiteY12" fmla="*/ 2150005 h 3217160"/>
              <a:gd name="connsiteX13" fmla="*/ 2715372 w 3519543"/>
              <a:gd name="connsiteY13" fmla="*/ 2075393 h 3217160"/>
              <a:gd name="connsiteX14" fmla="*/ 3467847 w 3519543"/>
              <a:gd name="connsiteY14" fmla="*/ 3013605 h 3217160"/>
              <a:gd name="connsiteX15" fmla="*/ 2496297 w 3519543"/>
              <a:gd name="connsiteY15" fmla="*/ 2375429 h 3217160"/>
              <a:gd name="connsiteX16" fmla="*/ 2353422 w 3519543"/>
              <a:gd name="connsiteY16" fmla="*/ 2708804 h 3217160"/>
              <a:gd name="connsiteX17" fmla="*/ 1739056 w 3519543"/>
              <a:gd name="connsiteY17" fmla="*/ 2918355 h 3217160"/>
              <a:gd name="connsiteX18" fmla="*/ 1619997 w 3519543"/>
              <a:gd name="connsiteY18" fmla="*/ 2432579 h 3217160"/>
              <a:gd name="connsiteX19" fmla="*/ 848472 w 3519543"/>
              <a:gd name="connsiteY19" fmla="*/ 2842154 h 3217160"/>
              <a:gd name="connsiteX20" fmla="*/ 1315197 w 3519543"/>
              <a:gd name="connsiteY20" fmla="*/ 2051579 h 3217160"/>
              <a:gd name="connsiteX21" fmla="*/ 743 w 3519543"/>
              <a:gd name="connsiteY21" fmla="*/ 1778530 h 3217160"/>
              <a:gd name="connsiteX0" fmla="*/ 743 w 3519543"/>
              <a:gd name="connsiteY0" fmla="*/ 1778530 h 3217160"/>
              <a:gd name="connsiteX1" fmla="*/ 1524744 w 3519543"/>
              <a:gd name="connsiteY1" fmla="*/ 1029231 h 3217160"/>
              <a:gd name="connsiteX2" fmla="*/ 1067544 w 3519543"/>
              <a:gd name="connsiteY2" fmla="*/ 114830 h 3217160"/>
              <a:gd name="connsiteX3" fmla="*/ 1829544 w 3519543"/>
              <a:gd name="connsiteY3" fmla="*/ 813331 h 3217160"/>
              <a:gd name="connsiteX4" fmla="*/ 1974006 w 3519543"/>
              <a:gd name="connsiteY4" fmla="*/ 191030 h 3217160"/>
              <a:gd name="connsiteX5" fmla="*/ 2235944 w 3519543"/>
              <a:gd name="connsiteY5" fmla="*/ 826030 h 3217160"/>
              <a:gd name="connsiteX6" fmla="*/ 3099543 w 3519543"/>
              <a:gd name="connsiteY6" fmla="*/ 114830 h 3217160"/>
              <a:gd name="connsiteX7" fmla="*/ 2607418 w 3519543"/>
              <a:gd name="connsiteY7" fmla="*/ 1141942 h 3217160"/>
              <a:gd name="connsiteX8" fmla="*/ 3058270 w 3519543"/>
              <a:gd name="connsiteY8" fmla="*/ 1205443 h 3217160"/>
              <a:gd name="connsiteX9" fmla="*/ 2820145 w 3519543"/>
              <a:gd name="connsiteY9" fmla="*/ 1608668 h 3217160"/>
              <a:gd name="connsiteX10" fmla="*/ 3334495 w 3519543"/>
              <a:gd name="connsiteY10" fmla="*/ 1684868 h 3217160"/>
              <a:gd name="connsiteX11" fmla="*/ 3515471 w 3519543"/>
              <a:gd name="connsiteY11" fmla="*/ 1965855 h 3217160"/>
              <a:gd name="connsiteX12" fmla="*/ 3367831 w 3519543"/>
              <a:gd name="connsiteY12" fmla="*/ 2150005 h 3217160"/>
              <a:gd name="connsiteX13" fmla="*/ 2715372 w 3519543"/>
              <a:gd name="connsiteY13" fmla="*/ 2075393 h 3217160"/>
              <a:gd name="connsiteX14" fmla="*/ 3467847 w 3519543"/>
              <a:gd name="connsiteY14" fmla="*/ 3013605 h 3217160"/>
              <a:gd name="connsiteX15" fmla="*/ 2496297 w 3519543"/>
              <a:gd name="connsiteY15" fmla="*/ 2375429 h 3217160"/>
              <a:gd name="connsiteX16" fmla="*/ 2353422 w 3519543"/>
              <a:gd name="connsiteY16" fmla="*/ 2708804 h 3217160"/>
              <a:gd name="connsiteX17" fmla="*/ 1739056 w 3519543"/>
              <a:gd name="connsiteY17" fmla="*/ 2918355 h 3217160"/>
              <a:gd name="connsiteX18" fmla="*/ 1619997 w 3519543"/>
              <a:gd name="connsiteY18" fmla="*/ 2432579 h 3217160"/>
              <a:gd name="connsiteX19" fmla="*/ 848472 w 3519543"/>
              <a:gd name="connsiteY19" fmla="*/ 2842154 h 3217160"/>
              <a:gd name="connsiteX20" fmla="*/ 1315197 w 3519543"/>
              <a:gd name="connsiteY20" fmla="*/ 2051579 h 3217160"/>
              <a:gd name="connsiteX21" fmla="*/ 743 w 3519543"/>
              <a:gd name="connsiteY21" fmla="*/ 1778530 h 3217160"/>
              <a:gd name="connsiteX0" fmla="*/ 918 w 3519718"/>
              <a:gd name="connsiteY0" fmla="*/ 1778530 h 3217160"/>
              <a:gd name="connsiteX1" fmla="*/ 1524919 w 3519718"/>
              <a:gd name="connsiteY1" fmla="*/ 1029231 h 3217160"/>
              <a:gd name="connsiteX2" fmla="*/ 1067719 w 3519718"/>
              <a:gd name="connsiteY2" fmla="*/ 114830 h 3217160"/>
              <a:gd name="connsiteX3" fmla="*/ 1829719 w 3519718"/>
              <a:gd name="connsiteY3" fmla="*/ 813331 h 3217160"/>
              <a:gd name="connsiteX4" fmla="*/ 1974181 w 3519718"/>
              <a:gd name="connsiteY4" fmla="*/ 191030 h 3217160"/>
              <a:gd name="connsiteX5" fmla="*/ 2236119 w 3519718"/>
              <a:gd name="connsiteY5" fmla="*/ 826030 h 3217160"/>
              <a:gd name="connsiteX6" fmla="*/ 3099718 w 3519718"/>
              <a:gd name="connsiteY6" fmla="*/ 114830 h 3217160"/>
              <a:gd name="connsiteX7" fmla="*/ 2607593 w 3519718"/>
              <a:gd name="connsiteY7" fmla="*/ 1141942 h 3217160"/>
              <a:gd name="connsiteX8" fmla="*/ 3058445 w 3519718"/>
              <a:gd name="connsiteY8" fmla="*/ 1205443 h 3217160"/>
              <a:gd name="connsiteX9" fmla="*/ 2820320 w 3519718"/>
              <a:gd name="connsiteY9" fmla="*/ 1608668 h 3217160"/>
              <a:gd name="connsiteX10" fmla="*/ 3334670 w 3519718"/>
              <a:gd name="connsiteY10" fmla="*/ 1684868 h 3217160"/>
              <a:gd name="connsiteX11" fmla="*/ 3515646 w 3519718"/>
              <a:gd name="connsiteY11" fmla="*/ 1965855 h 3217160"/>
              <a:gd name="connsiteX12" fmla="*/ 3368006 w 3519718"/>
              <a:gd name="connsiteY12" fmla="*/ 2150005 h 3217160"/>
              <a:gd name="connsiteX13" fmla="*/ 2715547 w 3519718"/>
              <a:gd name="connsiteY13" fmla="*/ 2075393 h 3217160"/>
              <a:gd name="connsiteX14" fmla="*/ 3468022 w 3519718"/>
              <a:gd name="connsiteY14" fmla="*/ 3013605 h 3217160"/>
              <a:gd name="connsiteX15" fmla="*/ 2496472 w 3519718"/>
              <a:gd name="connsiteY15" fmla="*/ 2375429 h 3217160"/>
              <a:gd name="connsiteX16" fmla="*/ 2353597 w 3519718"/>
              <a:gd name="connsiteY16" fmla="*/ 2708804 h 3217160"/>
              <a:gd name="connsiteX17" fmla="*/ 1739231 w 3519718"/>
              <a:gd name="connsiteY17" fmla="*/ 2918355 h 3217160"/>
              <a:gd name="connsiteX18" fmla="*/ 1620172 w 3519718"/>
              <a:gd name="connsiteY18" fmla="*/ 2432579 h 3217160"/>
              <a:gd name="connsiteX19" fmla="*/ 848647 w 3519718"/>
              <a:gd name="connsiteY19" fmla="*/ 2842154 h 3217160"/>
              <a:gd name="connsiteX20" fmla="*/ 1315372 w 3519718"/>
              <a:gd name="connsiteY20" fmla="*/ 2051579 h 3217160"/>
              <a:gd name="connsiteX21" fmla="*/ 918 w 3519718"/>
              <a:gd name="connsiteY21" fmla="*/ 1778530 h 3217160"/>
              <a:gd name="connsiteX0" fmla="*/ 1049 w 3396024"/>
              <a:gd name="connsiteY0" fmla="*/ 1368955 h 3217160"/>
              <a:gd name="connsiteX1" fmla="*/ 1401225 w 3396024"/>
              <a:gd name="connsiteY1" fmla="*/ 1029231 h 3217160"/>
              <a:gd name="connsiteX2" fmla="*/ 944025 w 3396024"/>
              <a:gd name="connsiteY2" fmla="*/ 114830 h 3217160"/>
              <a:gd name="connsiteX3" fmla="*/ 1706025 w 3396024"/>
              <a:gd name="connsiteY3" fmla="*/ 813331 h 3217160"/>
              <a:gd name="connsiteX4" fmla="*/ 1850487 w 3396024"/>
              <a:gd name="connsiteY4" fmla="*/ 191030 h 3217160"/>
              <a:gd name="connsiteX5" fmla="*/ 2112425 w 3396024"/>
              <a:gd name="connsiteY5" fmla="*/ 826030 h 3217160"/>
              <a:gd name="connsiteX6" fmla="*/ 2976024 w 3396024"/>
              <a:gd name="connsiteY6" fmla="*/ 114830 h 3217160"/>
              <a:gd name="connsiteX7" fmla="*/ 2483899 w 3396024"/>
              <a:gd name="connsiteY7" fmla="*/ 1141942 h 3217160"/>
              <a:gd name="connsiteX8" fmla="*/ 2934751 w 3396024"/>
              <a:gd name="connsiteY8" fmla="*/ 1205443 h 3217160"/>
              <a:gd name="connsiteX9" fmla="*/ 2696626 w 3396024"/>
              <a:gd name="connsiteY9" fmla="*/ 1608668 h 3217160"/>
              <a:gd name="connsiteX10" fmla="*/ 3210976 w 3396024"/>
              <a:gd name="connsiteY10" fmla="*/ 1684868 h 3217160"/>
              <a:gd name="connsiteX11" fmla="*/ 3391952 w 3396024"/>
              <a:gd name="connsiteY11" fmla="*/ 1965855 h 3217160"/>
              <a:gd name="connsiteX12" fmla="*/ 3244312 w 3396024"/>
              <a:gd name="connsiteY12" fmla="*/ 2150005 h 3217160"/>
              <a:gd name="connsiteX13" fmla="*/ 2591853 w 3396024"/>
              <a:gd name="connsiteY13" fmla="*/ 2075393 h 3217160"/>
              <a:gd name="connsiteX14" fmla="*/ 3344328 w 3396024"/>
              <a:gd name="connsiteY14" fmla="*/ 3013605 h 3217160"/>
              <a:gd name="connsiteX15" fmla="*/ 2372778 w 3396024"/>
              <a:gd name="connsiteY15" fmla="*/ 2375429 h 3217160"/>
              <a:gd name="connsiteX16" fmla="*/ 2229903 w 3396024"/>
              <a:gd name="connsiteY16" fmla="*/ 2708804 h 3217160"/>
              <a:gd name="connsiteX17" fmla="*/ 1615537 w 3396024"/>
              <a:gd name="connsiteY17" fmla="*/ 2918355 h 3217160"/>
              <a:gd name="connsiteX18" fmla="*/ 1496478 w 3396024"/>
              <a:gd name="connsiteY18" fmla="*/ 2432579 h 3217160"/>
              <a:gd name="connsiteX19" fmla="*/ 724953 w 3396024"/>
              <a:gd name="connsiteY19" fmla="*/ 2842154 h 3217160"/>
              <a:gd name="connsiteX20" fmla="*/ 1191678 w 3396024"/>
              <a:gd name="connsiteY20" fmla="*/ 2051579 h 3217160"/>
              <a:gd name="connsiteX21" fmla="*/ 1049 w 3396024"/>
              <a:gd name="connsiteY21" fmla="*/ 1368955 h 3217160"/>
              <a:gd name="connsiteX0" fmla="*/ 25225 w 3420200"/>
              <a:gd name="connsiteY0" fmla="*/ 1368955 h 3217160"/>
              <a:gd name="connsiteX1" fmla="*/ 1425401 w 3420200"/>
              <a:gd name="connsiteY1" fmla="*/ 1029231 h 3217160"/>
              <a:gd name="connsiteX2" fmla="*/ 968201 w 3420200"/>
              <a:gd name="connsiteY2" fmla="*/ 114830 h 3217160"/>
              <a:gd name="connsiteX3" fmla="*/ 1730201 w 3420200"/>
              <a:gd name="connsiteY3" fmla="*/ 813331 h 3217160"/>
              <a:gd name="connsiteX4" fmla="*/ 1874663 w 3420200"/>
              <a:gd name="connsiteY4" fmla="*/ 191030 h 3217160"/>
              <a:gd name="connsiteX5" fmla="*/ 2136601 w 3420200"/>
              <a:gd name="connsiteY5" fmla="*/ 826030 h 3217160"/>
              <a:gd name="connsiteX6" fmla="*/ 3000200 w 3420200"/>
              <a:gd name="connsiteY6" fmla="*/ 114830 h 3217160"/>
              <a:gd name="connsiteX7" fmla="*/ 2508075 w 3420200"/>
              <a:gd name="connsiteY7" fmla="*/ 1141942 h 3217160"/>
              <a:gd name="connsiteX8" fmla="*/ 2958927 w 3420200"/>
              <a:gd name="connsiteY8" fmla="*/ 1205443 h 3217160"/>
              <a:gd name="connsiteX9" fmla="*/ 2720802 w 3420200"/>
              <a:gd name="connsiteY9" fmla="*/ 1608668 h 3217160"/>
              <a:gd name="connsiteX10" fmla="*/ 3235152 w 3420200"/>
              <a:gd name="connsiteY10" fmla="*/ 1684868 h 3217160"/>
              <a:gd name="connsiteX11" fmla="*/ 3416128 w 3420200"/>
              <a:gd name="connsiteY11" fmla="*/ 1965855 h 3217160"/>
              <a:gd name="connsiteX12" fmla="*/ 3268488 w 3420200"/>
              <a:gd name="connsiteY12" fmla="*/ 2150005 h 3217160"/>
              <a:gd name="connsiteX13" fmla="*/ 2616029 w 3420200"/>
              <a:gd name="connsiteY13" fmla="*/ 2075393 h 3217160"/>
              <a:gd name="connsiteX14" fmla="*/ 3368504 w 3420200"/>
              <a:gd name="connsiteY14" fmla="*/ 3013605 h 3217160"/>
              <a:gd name="connsiteX15" fmla="*/ 2396954 w 3420200"/>
              <a:gd name="connsiteY15" fmla="*/ 2375429 h 3217160"/>
              <a:gd name="connsiteX16" fmla="*/ 2254079 w 3420200"/>
              <a:gd name="connsiteY16" fmla="*/ 2708804 h 3217160"/>
              <a:gd name="connsiteX17" fmla="*/ 1639713 w 3420200"/>
              <a:gd name="connsiteY17" fmla="*/ 2918355 h 3217160"/>
              <a:gd name="connsiteX18" fmla="*/ 1520654 w 3420200"/>
              <a:gd name="connsiteY18" fmla="*/ 2432579 h 3217160"/>
              <a:gd name="connsiteX19" fmla="*/ 749129 w 3420200"/>
              <a:gd name="connsiteY19" fmla="*/ 2842154 h 3217160"/>
              <a:gd name="connsiteX20" fmla="*/ 1215854 w 3420200"/>
              <a:gd name="connsiteY20" fmla="*/ 2051579 h 3217160"/>
              <a:gd name="connsiteX21" fmla="*/ 25225 w 3420200"/>
              <a:gd name="connsiteY21" fmla="*/ 1368955 h 3217160"/>
              <a:gd name="connsiteX0" fmla="*/ 4277 w 3399252"/>
              <a:gd name="connsiteY0" fmla="*/ 1368955 h 3217160"/>
              <a:gd name="connsiteX1" fmla="*/ 1404453 w 3399252"/>
              <a:gd name="connsiteY1" fmla="*/ 1029231 h 3217160"/>
              <a:gd name="connsiteX2" fmla="*/ 947253 w 3399252"/>
              <a:gd name="connsiteY2" fmla="*/ 114830 h 3217160"/>
              <a:gd name="connsiteX3" fmla="*/ 1709253 w 3399252"/>
              <a:gd name="connsiteY3" fmla="*/ 813331 h 3217160"/>
              <a:gd name="connsiteX4" fmla="*/ 1853715 w 3399252"/>
              <a:gd name="connsiteY4" fmla="*/ 191030 h 3217160"/>
              <a:gd name="connsiteX5" fmla="*/ 2115653 w 3399252"/>
              <a:gd name="connsiteY5" fmla="*/ 826030 h 3217160"/>
              <a:gd name="connsiteX6" fmla="*/ 2979252 w 3399252"/>
              <a:gd name="connsiteY6" fmla="*/ 114830 h 3217160"/>
              <a:gd name="connsiteX7" fmla="*/ 2487127 w 3399252"/>
              <a:gd name="connsiteY7" fmla="*/ 1141942 h 3217160"/>
              <a:gd name="connsiteX8" fmla="*/ 2937979 w 3399252"/>
              <a:gd name="connsiteY8" fmla="*/ 1205443 h 3217160"/>
              <a:gd name="connsiteX9" fmla="*/ 2699854 w 3399252"/>
              <a:gd name="connsiteY9" fmla="*/ 1608668 h 3217160"/>
              <a:gd name="connsiteX10" fmla="*/ 3214204 w 3399252"/>
              <a:gd name="connsiteY10" fmla="*/ 1684868 h 3217160"/>
              <a:gd name="connsiteX11" fmla="*/ 3395180 w 3399252"/>
              <a:gd name="connsiteY11" fmla="*/ 1965855 h 3217160"/>
              <a:gd name="connsiteX12" fmla="*/ 3247540 w 3399252"/>
              <a:gd name="connsiteY12" fmla="*/ 2150005 h 3217160"/>
              <a:gd name="connsiteX13" fmla="*/ 2595081 w 3399252"/>
              <a:gd name="connsiteY13" fmla="*/ 2075393 h 3217160"/>
              <a:gd name="connsiteX14" fmla="*/ 3347556 w 3399252"/>
              <a:gd name="connsiteY14" fmla="*/ 3013605 h 3217160"/>
              <a:gd name="connsiteX15" fmla="*/ 2376006 w 3399252"/>
              <a:gd name="connsiteY15" fmla="*/ 2375429 h 3217160"/>
              <a:gd name="connsiteX16" fmla="*/ 2233131 w 3399252"/>
              <a:gd name="connsiteY16" fmla="*/ 2708804 h 3217160"/>
              <a:gd name="connsiteX17" fmla="*/ 1618765 w 3399252"/>
              <a:gd name="connsiteY17" fmla="*/ 2918355 h 3217160"/>
              <a:gd name="connsiteX18" fmla="*/ 1499706 w 3399252"/>
              <a:gd name="connsiteY18" fmla="*/ 2432579 h 3217160"/>
              <a:gd name="connsiteX19" fmla="*/ 728181 w 3399252"/>
              <a:gd name="connsiteY19" fmla="*/ 2842154 h 3217160"/>
              <a:gd name="connsiteX20" fmla="*/ 1194906 w 3399252"/>
              <a:gd name="connsiteY20" fmla="*/ 2051579 h 3217160"/>
              <a:gd name="connsiteX21" fmla="*/ 975831 w 3399252"/>
              <a:gd name="connsiteY21" fmla="*/ 1708679 h 3217160"/>
              <a:gd name="connsiteX22" fmla="*/ 4277 w 3399252"/>
              <a:gd name="connsiteY22" fmla="*/ 1368955 h 3217160"/>
              <a:gd name="connsiteX0" fmla="*/ 10890 w 3405865"/>
              <a:gd name="connsiteY0" fmla="*/ 1368955 h 3217160"/>
              <a:gd name="connsiteX1" fmla="*/ 1411066 w 3405865"/>
              <a:gd name="connsiteY1" fmla="*/ 1029231 h 3217160"/>
              <a:gd name="connsiteX2" fmla="*/ 953866 w 3405865"/>
              <a:gd name="connsiteY2" fmla="*/ 114830 h 3217160"/>
              <a:gd name="connsiteX3" fmla="*/ 1715866 w 3405865"/>
              <a:gd name="connsiteY3" fmla="*/ 813331 h 3217160"/>
              <a:gd name="connsiteX4" fmla="*/ 1860328 w 3405865"/>
              <a:gd name="connsiteY4" fmla="*/ 191030 h 3217160"/>
              <a:gd name="connsiteX5" fmla="*/ 2122266 w 3405865"/>
              <a:gd name="connsiteY5" fmla="*/ 826030 h 3217160"/>
              <a:gd name="connsiteX6" fmla="*/ 2985865 w 3405865"/>
              <a:gd name="connsiteY6" fmla="*/ 114830 h 3217160"/>
              <a:gd name="connsiteX7" fmla="*/ 2493740 w 3405865"/>
              <a:gd name="connsiteY7" fmla="*/ 1141942 h 3217160"/>
              <a:gd name="connsiteX8" fmla="*/ 2944592 w 3405865"/>
              <a:gd name="connsiteY8" fmla="*/ 1205443 h 3217160"/>
              <a:gd name="connsiteX9" fmla="*/ 2706467 w 3405865"/>
              <a:gd name="connsiteY9" fmla="*/ 1608668 h 3217160"/>
              <a:gd name="connsiteX10" fmla="*/ 3220817 w 3405865"/>
              <a:gd name="connsiteY10" fmla="*/ 1684868 h 3217160"/>
              <a:gd name="connsiteX11" fmla="*/ 3401793 w 3405865"/>
              <a:gd name="connsiteY11" fmla="*/ 1965855 h 3217160"/>
              <a:gd name="connsiteX12" fmla="*/ 3254153 w 3405865"/>
              <a:gd name="connsiteY12" fmla="*/ 2150005 h 3217160"/>
              <a:gd name="connsiteX13" fmla="*/ 2601694 w 3405865"/>
              <a:gd name="connsiteY13" fmla="*/ 2075393 h 3217160"/>
              <a:gd name="connsiteX14" fmla="*/ 3354169 w 3405865"/>
              <a:gd name="connsiteY14" fmla="*/ 3013605 h 3217160"/>
              <a:gd name="connsiteX15" fmla="*/ 2382619 w 3405865"/>
              <a:gd name="connsiteY15" fmla="*/ 2375429 h 3217160"/>
              <a:gd name="connsiteX16" fmla="*/ 2239744 w 3405865"/>
              <a:gd name="connsiteY16" fmla="*/ 2708804 h 3217160"/>
              <a:gd name="connsiteX17" fmla="*/ 1625378 w 3405865"/>
              <a:gd name="connsiteY17" fmla="*/ 2918355 h 3217160"/>
              <a:gd name="connsiteX18" fmla="*/ 1506319 w 3405865"/>
              <a:gd name="connsiteY18" fmla="*/ 2432579 h 3217160"/>
              <a:gd name="connsiteX19" fmla="*/ 734794 w 3405865"/>
              <a:gd name="connsiteY19" fmla="*/ 2842154 h 3217160"/>
              <a:gd name="connsiteX20" fmla="*/ 1201519 w 3405865"/>
              <a:gd name="connsiteY20" fmla="*/ 2051579 h 3217160"/>
              <a:gd name="connsiteX21" fmla="*/ 982444 w 3405865"/>
              <a:gd name="connsiteY21" fmla="*/ 1708679 h 3217160"/>
              <a:gd name="connsiteX22" fmla="*/ 10890 w 3405865"/>
              <a:gd name="connsiteY22" fmla="*/ 1368955 h 3217160"/>
              <a:gd name="connsiteX0" fmla="*/ 10788 w 3405763"/>
              <a:gd name="connsiteY0" fmla="*/ 1368955 h 3217160"/>
              <a:gd name="connsiteX1" fmla="*/ 1410964 w 3405763"/>
              <a:gd name="connsiteY1" fmla="*/ 1029231 h 3217160"/>
              <a:gd name="connsiteX2" fmla="*/ 953764 w 3405763"/>
              <a:gd name="connsiteY2" fmla="*/ 114830 h 3217160"/>
              <a:gd name="connsiteX3" fmla="*/ 1715764 w 3405763"/>
              <a:gd name="connsiteY3" fmla="*/ 813331 h 3217160"/>
              <a:gd name="connsiteX4" fmla="*/ 1860226 w 3405763"/>
              <a:gd name="connsiteY4" fmla="*/ 191030 h 3217160"/>
              <a:gd name="connsiteX5" fmla="*/ 2122164 w 3405763"/>
              <a:gd name="connsiteY5" fmla="*/ 826030 h 3217160"/>
              <a:gd name="connsiteX6" fmla="*/ 2985763 w 3405763"/>
              <a:gd name="connsiteY6" fmla="*/ 114830 h 3217160"/>
              <a:gd name="connsiteX7" fmla="*/ 2493638 w 3405763"/>
              <a:gd name="connsiteY7" fmla="*/ 1141942 h 3217160"/>
              <a:gd name="connsiteX8" fmla="*/ 2944490 w 3405763"/>
              <a:gd name="connsiteY8" fmla="*/ 1205443 h 3217160"/>
              <a:gd name="connsiteX9" fmla="*/ 2706365 w 3405763"/>
              <a:gd name="connsiteY9" fmla="*/ 1608668 h 3217160"/>
              <a:gd name="connsiteX10" fmla="*/ 3220715 w 3405763"/>
              <a:gd name="connsiteY10" fmla="*/ 1684868 h 3217160"/>
              <a:gd name="connsiteX11" fmla="*/ 3401691 w 3405763"/>
              <a:gd name="connsiteY11" fmla="*/ 1965855 h 3217160"/>
              <a:gd name="connsiteX12" fmla="*/ 3254051 w 3405763"/>
              <a:gd name="connsiteY12" fmla="*/ 2150005 h 3217160"/>
              <a:gd name="connsiteX13" fmla="*/ 2601592 w 3405763"/>
              <a:gd name="connsiteY13" fmla="*/ 2075393 h 3217160"/>
              <a:gd name="connsiteX14" fmla="*/ 3354067 w 3405763"/>
              <a:gd name="connsiteY14" fmla="*/ 3013605 h 3217160"/>
              <a:gd name="connsiteX15" fmla="*/ 2382517 w 3405763"/>
              <a:gd name="connsiteY15" fmla="*/ 2375429 h 3217160"/>
              <a:gd name="connsiteX16" fmla="*/ 2239642 w 3405763"/>
              <a:gd name="connsiteY16" fmla="*/ 2708804 h 3217160"/>
              <a:gd name="connsiteX17" fmla="*/ 1625276 w 3405763"/>
              <a:gd name="connsiteY17" fmla="*/ 2918355 h 3217160"/>
              <a:gd name="connsiteX18" fmla="*/ 1506217 w 3405763"/>
              <a:gd name="connsiteY18" fmla="*/ 2432579 h 3217160"/>
              <a:gd name="connsiteX19" fmla="*/ 734692 w 3405763"/>
              <a:gd name="connsiteY19" fmla="*/ 2842154 h 3217160"/>
              <a:gd name="connsiteX20" fmla="*/ 1201417 w 3405763"/>
              <a:gd name="connsiteY20" fmla="*/ 2051579 h 3217160"/>
              <a:gd name="connsiteX21" fmla="*/ 982342 w 3405763"/>
              <a:gd name="connsiteY21" fmla="*/ 1708679 h 3217160"/>
              <a:gd name="connsiteX22" fmla="*/ 10788 w 3405763"/>
              <a:gd name="connsiteY22" fmla="*/ 1368955 h 3217160"/>
              <a:gd name="connsiteX0" fmla="*/ 10788 w 3405763"/>
              <a:gd name="connsiteY0" fmla="*/ 1368955 h 3217160"/>
              <a:gd name="connsiteX1" fmla="*/ 1410964 w 3405763"/>
              <a:gd name="connsiteY1" fmla="*/ 1029231 h 3217160"/>
              <a:gd name="connsiteX2" fmla="*/ 953764 w 3405763"/>
              <a:gd name="connsiteY2" fmla="*/ 114830 h 3217160"/>
              <a:gd name="connsiteX3" fmla="*/ 1715764 w 3405763"/>
              <a:gd name="connsiteY3" fmla="*/ 813331 h 3217160"/>
              <a:gd name="connsiteX4" fmla="*/ 1860226 w 3405763"/>
              <a:gd name="connsiteY4" fmla="*/ 191030 h 3217160"/>
              <a:gd name="connsiteX5" fmla="*/ 2122164 w 3405763"/>
              <a:gd name="connsiteY5" fmla="*/ 826030 h 3217160"/>
              <a:gd name="connsiteX6" fmla="*/ 2985763 w 3405763"/>
              <a:gd name="connsiteY6" fmla="*/ 114830 h 3217160"/>
              <a:gd name="connsiteX7" fmla="*/ 2493638 w 3405763"/>
              <a:gd name="connsiteY7" fmla="*/ 1141942 h 3217160"/>
              <a:gd name="connsiteX8" fmla="*/ 2944490 w 3405763"/>
              <a:gd name="connsiteY8" fmla="*/ 1205443 h 3217160"/>
              <a:gd name="connsiteX9" fmla="*/ 2706365 w 3405763"/>
              <a:gd name="connsiteY9" fmla="*/ 1608668 h 3217160"/>
              <a:gd name="connsiteX10" fmla="*/ 3220715 w 3405763"/>
              <a:gd name="connsiteY10" fmla="*/ 1684868 h 3217160"/>
              <a:gd name="connsiteX11" fmla="*/ 3401691 w 3405763"/>
              <a:gd name="connsiteY11" fmla="*/ 1965855 h 3217160"/>
              <a:gd name="connsiteX12" fmla="*/ 3254051 w 3405763"/>
              <a:gd name="connsiteY12" fmla="*/ 2150005 h 3217160"/>
              <a:gd name="connsiteX13" fmla="*/ 2601592 w 3405763"/>
              <a:gd name="connsiteY13" fmla="*/ 2075393 h 3217160"/>
              <a:gd name="connsiteX14" fmla="*/ 3354067 w 3405763"/>
              <a:gd name="connsiteY14" fmla="*/ 3013605 h 3217160"/>
              <a:gd name="connsiteX15" fmla="*/ 2382517 w 3405763"/>
              <a:gd name="connsiteY15" fmla="*/ 2375429 h 3217160"/>
              <a:gd name="connsiteX16" fmla="*/ 2239642 w 3405763"/>
              <a:gd name="connsiteY16" fmla="*/ 2708804 h 3217160"/>
              <a:gd name="connsiteX17" fmla="*/ 1625276 w 3405763"/>
              <a:gd name="connsiteY17" fmla="*/ 2918355 h 3217160"/>
              <a:gd name="connsiteX18" fmla="*/ 1506217 w 3405763"/>
              <a:gd name="connsiteY18" fmla="*/ 2432579 h 3217160"/>
              <a:gd name="connsiteX19" fmla="*/ 734692 w 3405763"/>
              <a:gd name="connsiteY19" fmla="*/ 2842154 h 3217160"/>
              <a:gd name="connsiteX20" fmla="*/ 1201417 w 3405763"/>
              <a:gd name="connsiteY20" fmla="*/ 2051579 h 3217160"/>
              <a:gd name="connsiteX21" fmla="*/ 982342 w 3405763"/>
              <a:gd name="connsiteY21" fmla="*/ 1708679 h 3217160"/>
              <a:gd name="connsiteX22" fmla="*/ 10788 w 3405763"/>
              <a:gd name="connsiteY22" fmla="*/ 1368955 h 3217160"/>
              <a:gd name="connsiteX0" fmla="*/ 10788 w 3405763"/>
              <a:gd name="connsiteY0" fmla="*/ 1368955 h 3217160"/>
              <a:gd name="connsiteX1" fmla="*/ 1410964 w 3405763"/>
              <a:gd name="connsiteY1" fmla="*/ 1029231 h 3217160"/>
              <a:gd name="connsiteX2" fmla="*/ 953764 w 3405763"/>
              <a:gd name="connsiteY2" fmla="*/ 114830 h 3217160"/>
              <a:gd name="connsiteX3" fmla="*/ 1715764 w 3405763"/>
              <a:gd name="connsiteY3" fmla="*/ 813331 h 3217160"/>
              <a:gd name="connsiteX4" fmla="*/ 1860226 w 3405763"/>
              <a:gd name="connsiteY4" fmla="*/ 191030 h 3217160"/>
              <a:gd name="connsiteX5" fmla="*/ 2122164 w 3405763"/>
              <a:gd name="connsiteY5" fmla="*/ 826030 h 3217160"/>
              <a:gd name="connsiteX6" fmla="*/ 2985763 w 3405763"/>
              <a:gd name="connsiteY6" fmla="*/ 114830 h 3217160"/>
              <a:gd name="connsiteX7" fmla="*/ 2493638 w 3405763"/>
              <a:gd name="connsiteY7" fmla="*/ 1141942 h 3217160"/>
              <a:gd name="connsiteX8" fmla="*/ 2944490 w 3405763"/>
              <a:gd name="connsiteY8" fmla="*/ 1205443 h 3217160"/>
              <a:gd name="connsiteX9" fmla="*/ 2706365 w 3405763"/>
              <a:gd name="connsiteY9" fmla="*/ 1608668 h 3217160"/>
              <a:gd name="connsiteX10" fmla="*/ 3220715 w 3405763"/>
              <a:gd name="connsiteY10" fmla="*/ 1684868 h 3217160"/>
              <a:gd name="connsiteX11" fmla="*/ 3401691 w 3405763"/>
              <a:gd name="connsiteY11" fmla="*/ 1965855 h 3217160"/>
              <a:gd name="connsiteX12" fmla="*/ 3254051 w 3405763"/>
              <a:gd name="connsiteY12" fmla="*/ 2150005 h 3217160"/>
              <a:gd name="connsiteX13" fmla="*/ 2601592 w 3405763"/>
              <a:gd name="connsiteY13" fmla="*/ 2075393 h 3217160"/>
              <a:gd name="connsiteX14" fmla="*/ 3354067 w 3405763"/>
              <a:gd name="connsiteY14" fmla="*/ 3013605 h 3217160"/>
              <a:gd name="connsiteX15" fmla="*/ 2382517 w 3405763"/>
              <a:gd name="connsiteY15" fmla="*/ 2375429 h 3217160"/>
              <a:gd name="connsiteX16" fmla="*/ 2239642 w 3405763"/>
              <a:gd name="connsiteY16" fmla="*/ 2708804 h 3217160"/>
              <a:gd name="connsiteX17" fmla="*/ 1625276 w 3405763"/>
              <a:gd name="connsiteY17" fmla="*/ 2918355 h 3217160"/>
              <a:gd name="connsiteX18" fmla="*/ 1506217 w 3405763"/>
              <a:gd name="connsiteY18" fmla="*/ 2432579 h 3217160"/>
              <a:gd name="connsiteX19" fmla="*/ 734692 w 3405763"/>
              <a:gd name="connsiteY19" fmla="*/ 2842154 h 3217160"/>
              <a:gd name="connsiteX20" fmla="*/ 1201417 w 3405763"/>
              <a:gd name="connsiteY20" fmla="*/ 2051579 h 3217160"/>
              <a:gd name="connsiteX21" fmla="*/ 820418 w 3405763"/>
              <a:gd name="connsiteY21" fmla="*/ 2042054 h 3217160"/>
              <a:gd name="connsiteX22" fmla="*/ 982342 w 3405763"/>
              <a:gd name="connsiteY22" fmla="*/ 1708679 h 3217160"/>
              <a:gd name="connsiteX23" fmla="*/ 10788 w 3405763"/>
              <a:gd name="connsiteY23" fmla="*/ 1368955 h 3217160"/>
              <a:gd name="connsiteX0" fmla="*/ 10788 w 3405763"/>
              <a:gd name="connsiteY0" fmla="*/ 1368955 h 3217160"/>
              <a:gd name="connsiteX1" fmla="*/ 1410964 w 3405763"/>
              <a:gd name="connsiteY1" fmla="*/ 1029231 h 3217160"/>
              <a:gd name="connsiteX2" fmla="*/ 953764 w 3405763"/>
              <a:gd name="connsiteY2" fmla="*/ 114830 h 3217160"/>
              <a:gd name="connsiteX3" fmla="*/ 1715764 w 3405763"/>
              <a:gd name="connsiteY3" fmla="*/ 813331 h 3217160"/>
              <a:gd name="connsiteX4" fmla="*/ 1860226 w 3405763"/>
              <a:gd name="connsiteY4" fmla="*/ 191030 h 3217160"/>
              <a:gd name="connsiteX5" fmla="*/ 2122164 w 3405763"/>
              <a:gd name="connsiteY5" fmla="*/ 826030 h 3217160"/>
              <a:gd name="connsiteX6" fmla="*/ 2985763 w 3405763"/>
              <a:gd name="connsiteY6" fmla="*/ 114830 h 3217160"/>
              <a:gd name="connsiteX7" fmla="*/ 2493638 w 3405763"/>
              <a:gd name="connsiteY7" fmla="*/ 1141942 h 3217160"/>
              <a:gd name="connsiteX8" fmla="*/ 2944490 w 3405763"/>
              <a:gd name="connsiteY8" fmla="*/ 1205443 h 3217160"/>
              <a:gd name="connsiteX9" fmla="*/ 2706365 w 3405763"/>
              <a:gd name="connsiteY9" fmla="*/ 1608668 h 3217160"/>
              <a:gd name="connsiteX10" fmla="*/ 3220715 w 3405763"/>
              <a:gd name="connsiteY10" fmla="*/ 1684868 h 3217160"/>
              <a:gd name="connsiteX11" fmla="*/ 3401691 w 3405763"/>
              <a:gd name="connsiteY11" fmla="*/ 1965855 h 3217160"/>
              <a:gd name="connsiteX12" fmla="*/ 3254051 w 3405763"/>
              <a:gd name="connsiteY12" fmla="*/ 2150005 h 3217160"/>
              <a:gd name="connsiteX13" fmla="*/ 2601592 w 3405763"/>
              <a:gd name="connsiteY13" fmla="*/ 2075393 h 3217160"/>
              <a:gd name="connsiteX14" fmla="*/ 3354067 w 3405763"/>
              <a:gd name="connsiteY14" fmla="*/ 3013605 h 3217160"/>
              <a:gd name="connsiteX15" fmla="*/ 2382517 w 3405763"/>
              <a:gd name="connsiteY15" fmla="*/ 2375429 h 3217160"/>
              <a:gd name="connsiteX16" fmla="*/ 2239642 w 3405763"/>
              <a:gd name="connsiteY16" fmla="*/ 2708804 h 3217160"/>
              <a:gd name="connsiteX17" fmla="*/ 1625276 w 3405763"/>
              <a:gd name="connsiteY17" fmla="*/ 2918355 h 3217160"/>
              <a:gd name="connsiteX18" fmla="*/ 1506217 w 3405763"/>
              <a:gd name="connsiteY18" fmla="*/ 2432579 h 3217160"/>
              <a:gd name="connsiteX19" fmla="*/ 734692 w 3405763"/>
              <a:gd name="connsiteY19" fmla="*/ 2842154 h 3217160"/>
              <a:gd name="connsiteX20" fmla="*/ 1201417 w 3405763"/>
              <a:gd name="connsiteY20" fmla="*/ 2051579 h 3217160"/>
              <a:gd name="connsiteX21" fmla="*/ 820418 w 3405763"/>
              <a:gd name="connsiteY21" fmla="*/ 2042054 h 3217160"/>
              <a:gd name="connsiteX22" fmla="*/ 982342 w 3405763"/>
              <a:gd name="connsiteY22" fmla="*/ 1708679 h 3217160"/>
              <a:gd name="connsiteX23" fmla="*/ 10788 w 3405763"/>
              <a:gd name="connsiteY23" fmla="*/ 1368955 h 3217160"/>
              <a:gd name="connsiteX0" fmla="*/ 10788 w 3405763"/>
              <a:gd name="connsiteY0" fmla="*/ 1368955 h 3217160"/>
              <a:gd name="connsiteX1" fmla="*/ 1410964 w 3405763"/>
              <a:gd name="connsiteY1" fmla="*/ 1029231 h 3217160"/>
              <a:gd name="connsiteX2" fmla="*/ 953764 w 3405763"/>
              <a:gd name="connsiteY2" fmla="*/ 114830 h 3217160"/>
              <a:gd name="connsiteX3" fmla="*/ 1715764 w 3405763"/>
              <a:gd name="connsiteY3" fmla="*/ 813331 h 3217160"/>
              <a:gd name="connsiteX4" fmla="*/ 1860226 w 3405763"/>
              <a:gd name="connsiteY4" fmla="*/ 191030 h 3217160"/>
              <a:gd name="connsiteX5" fmla="*/ 2122164 w 3405763"/>
              <a:gd name="connsiteY5" fmla="*/ 826030 h 3217160"/>
              <a:gd name="connsiteX6" fmla="*/ 2985763 w 3405763"/>
              <a:gd name="connsiteY6" fmla="*/ 114830 h 3217160"/>
              <a:gd name="connsiteX7" fmla="*/ 2493638 w 3405763"/>
              <a:gd name="connsiteY7" fmla="*/ 1141942 h 3217160"/>
              <a:gd name="connsiteX8" fmla="*/ 2944490 w 3405763"/>
              <a:gd name="connsiteY8" fmla="*/ 1205443 h 3217160"/>
              <a:gd name="connsiteX9" fmla="*/ 2706365 w 3405763"/>
              <a:gd name="connsiteY9" fmla="*/ 1608668 h 3217160"/>
              <a:gd name="connsiteX10" fmla="*/ 3220715 w 3405763"/>
              <a:gd name="connsiteY10" fmla="*/ 1684868 h 3217160"/>
              <a:gd name="connsiteX11" fmla="*/ 3401691 w 3405763"/>
              <a:gd name="connsiteY11" fmla="*/ 1965855 h 3217160"/>
              <a:gd name="connsiteX12" fmla="*/ 3254051 w 3405763"/>
              <a:gd name="connsiteY12" fmla="*/ 2150005 h 3217160"/>
              <a:gd name="connsiteX13" fmla="*/ 2601592 w 3405763"/>
              <a:gd name="connsiteY13" fmla="*/ 2075393 h 3217160"/>
              <a:gd name="connsiteX14" fmla="*/ 3354067 w 3405763"/>
              <a:gd name="connsiteY14" fmla="*/ 3013605 h 3217160"/>
              <a:gd name="connsiteX15" fmla="*/ 2382517 w 3405763"/>
              <a:gd name="connsiteY15" fmla="*/ 2375429 h 3217160"/>
              <a:gd name="connsiteX16" fmla="*/ 2239642 w 3405763"/>
              <a:gd name="connsiteY16" fmla="*/ 2708804 h 3217160"/>
              <a:gd name="connsiteX17" fmla="*/ 1625276 w 3405763"/>
              <a:gd name="connsiteY17" fmla="*/ 2918355 h 3217160"/>
              <a:gd name="connsiteX18" fmla="*/ 1506217 w 3405763"/>
              <a:gd name="connsiteY18" fmla="*/ 2432579 h 3217160"/>
              <a:gd name="connsiteX19" fmla="*/ 734692 w 3405763"/>
              <a:gd name="connsiteY19" fmla="*/ 2842154 h 3217160"/>
              <a:gd name="connsiteX20" fmla="*/ 1201417 w 3405763"/>
              <a:gd name="connsiteY20" fmla="*/ 2051579 h 3217160"/>
              <a:gd name="connsiteX21" fmla="*/ 820418 w 3405763"/>
              <a:gd name="connsiteY21" fmla="*/ 2042054 h 3217160"/>
              <a:gd name="connsiteX22" fmla="*/ 982342 w 3405763"/>
              <a:gd name="connsiteY22" fmla="*/ 1708679 h 3217160"/>
              <a:gd name="connsiteX23" fmla="*/ 10788 w 3405763"/>
              <a:gd name="connsiteY23" fmla="*/ 1368955 h 3217160"/>
              <a:gd name="connsiteX0" fmla="*/ 5340 w 3400315"/>
              <a:gd name="connsiteY0" fmla="*/ 1368955 h 3217160"/>
              <a:gd name="connsiteX1" fmla="*/ 1405516 w 3400315"/>
              <a:gd name="connsiteY1" fmla="*/ 1029231 h 3217160"/>
              <a:gd name="connsiteX2" fmla="*/ 948316 w 3400315"/>
              <a:gd name="connsiteY2" fmla="*/ 114830 h 3217160"/>
              <a:gd name="connsiteX3" fmla="*/ 1710316 w 3400315"/>
              <a:gd name="connsiteY3" fmla="*/ 813331 h 3217160"/>
              <a:gd name="connsiteX4" fmla="*/ 1854778 w 3400315"/>
              <a:gd name="connsiteY4" fmla="*/ 191030 h 3217160"/>
              <a:gd name="connsiteX5" fmla="*/ 2116716 w 3400315"/>
              <a:gd name="connsiteY5" fmla="*/ 826030 h 3217160"/>
              <a:gd name="connsiteX6" fmla="*/ 2980315 w 3400315"/>
              <a:gd name="connsiteY6" fmla="*/ 114830 h 3217160"/>
              <a:gd name="connsiteX7" fmla="*/ 2488190 w 3400315"/>
              <a:gd name="connsiteY7" fmla="*/ 1141942 h 3217160"/>
              <a:gd name="connsiteX8" fmla="*/ 2939042 w 3400315"/>
              <a:gd name="connsiteY8" fmla="*/ 1205443 h 3217160"/>
              <a:gd name="connsiteX9" fmla="*/ 2700917 w 3400315"/>
              <a:gd name="connsiteY9" fmla="*/ 1608668 h 3217160"/>
              <a:gd name="connsiteX10" fmla="*/ 3215267 w 3400315"/>
              <a:gd name="connsiteY10" fmla="*/ 1684868 h 3217160"/>
              <a:gd name="connsiteX11" fmla="*/ 3396243 w 3400315"/>
              <a:gd name="connsiteY11" fmla="*/ 1965855 h 3217160"/>
              <a:gd name="connsiteX12" fmla="*/ 3248603 w 3400315"/>
              <a:gd name="connsiteY12" fmla="*/ 2150005 h 3217160"/>
              <a:gd name="connsiteX13" fmla="*/ 2596144 w 3400315"/>
              <a:gd name="connsiteY13" fmla="*/ 2075393 h 3217160"/>
              <a:gd name="connsiteX14" fmla="*/ 3348619 w 3400315"/>
              <a:gd name="connsiteY14" fmla="*/ 3013605 h 3217160"/>
              <a:gd name="connsiteX15" fmla="*/ 2377069 w 3400315"/>
              <a:gd name="connsiteY15" fmla="*/ 2375429 h 3217160"/>
              <a:gd name="connsiteX16" fmla="*/ 2234194 w 3400315"/>
              <a:gd name="connsiteY16" fmla="*/ 2708804 h 3217160"/>
              <a:gd name="connsiteX17" fmla="*/ 1619828 w 3400315"/>
              <a:gd name="connsiteY17" fmla="*/ 2918355 h 3217160"/>
              <a:gd name="connsiteX18" fmla="*/ 1500769 w 3400315"/>
              <a:gd name="connsiteY18" fmla="*/ 2432579 h 3217160"/>
              <a:gd name="connsiteX19" fmla="*/ 729244 w 3400315"/>
              <a:gd name="connsiteY19" fmla="*/ 2842154 h 3217160"/>
              <a:gd name="connsiteX20" fmla="*/ 1195969 w 3400315"/>
              <a:gd name="connsiteY20" fmla="*/ 2051579 h 3217160"/>
              <a:gd name="connsiteX21" fmla="*/ 814970 w 3400315"/>
              <a:gd name="connsiteY21" fmla="*/ 2042054 h 3217160"/>
              <a:gd name="connsiteX22" fmla="*/ 976894 w 3400315"/>
              <a:gd name="connsiteY22" fmla="*/ 1708679 h 3217160"/>
              <a:gd name="connsiteX23" fmla="*/ 5340 w 3400315"/>
              <a:gd name="connsiteY23" fmla="*/ 1368955 h 3217160"/>
              <a:gd name="connsiteX0" fmla="*/ 6148 w 3401123"/>
              <a:gd name="connsiteY0" fmla="*/ 1368955 h 3217160"/>
              <a:gd name="connsiteX1" fmla="*/ 1406324 w 3401123"/>
              <a:gd name="connsiteY1" fmla="*/ 1029231 h 3217160"/>
              <a:gd name="connsiteX2" fmla="*/ 949124 w 3401123"/>
              <a:gd name="connsiteY2" fmla="*/ 114830 h 3217160"/>
              <a:gd name="connsiteX3" fmla="*/ 1711124 w 3401123"/>
              <a:gd name="connsiteY3" fmla="*/ 813331 h 3217160"/>
              <a:gd name="connsiteX4" fmla="*/ 1855586 w 3401123"/>
              <a:gd name="connsiteY4" fmla="*/ 191030 h 3217160"/>
              <a:gd name="connsiteX5" fmla="*/ 2117524 w 3401123"/>
              <a:gd name="connsiteY5" fmla="*/ 826030 h 3217160"/>
              <a:gd name="connsiteX6" fmla="*/ 2981123 w 3401123"/>
              <a:gd name="connsiteY6" fmla="*/ 114830 h 3217160"/>
              <a:gd name="connsiteX7" fmla="*/ 2488998 w 3401123"/>
              <a:gd name="connsiteY7" fmla="*/ 1141942 h 3217160"/>
              <a:gd name="connsiteX8" fmla="*/ 2939850 w 3401123"/>
              <a:gd name="connsiteY8" fmla="*/ 1205443 h 3217160"/>
              <a:gd name="connsiteX9" fmla="*/ 2701725 w 3401123"/>
              <a:gd name="connsiteY9" fmla="*/ 1608668 h 3217160"/>
              <a:gd name="connsiteX10" fmla="*/ 3216075 w 3401123"/>
              <a:gd name="connsiteY10" fmla="*/ 1684868 h 3217160"/>
              <a:gd name="connsiteX11" fmla="*/ 3397051 w 3401123"/>
              <a:gd name="connsiteY11" fmla="*/ 1965855 h 3217160"/>
              <a:gd name="connsiteX12" fmla="*/ 3249411 w 3401123"/>
              <a:gd name="connsiteY12" fmla="*/ 2150005 h 3217160"/>
              <a:gd name="connsiteX13" fmla="*/ 2596952 w 3401123"/>
              <a:gd name="connsiteY13" fmla="*/ 2075393 h 3217160"/>
              <a:gd name="connsiteX14" fmla="*/ 3349427 w 3401123"/>
              <a:gd name="connsiteY14" fmla="*/ 3013605 h 3217160"/>
              <a:gd name="connsiteX15" fmla="*/ 2377877 w 3401123"/>
              <a:gd name="connsiteY15" fmla="*/ 2375429 h 3217160"/>
              <a:gd name="connsiteX16" fmla="*/ 2235002 w 3401123"/>
              <a:gd name="connsiteY16" fmla="*/ 2708804 h 3217160"/>
              <a:gd name="connsiteX17" fmla="*/ 1620636 w 3401123"/>
              <a:gd name="connsiteY17" fmla="*/ 2918355 h 3217160"/>
              <a:gd name="connsiteX18" fmla="*/ 1501577 w 3401123"/>
              <a:gd name="connsiteY18" fmla="*/ 2432579 h 3217160"/>
              <a:gd name="connsiteX19" fmla="*/ 730052 w 3401123"/>
              <a:gd name="connsiteY19" fmla="*/ 2842154 h 3217160"/>
              <a:gd name="connsiteX20" fmla="*/ 1196777 w 3401123"/>
              <a:gd name="connsiteY20" fmla="*/ 2051579 h 3217160"/>
              <a:gd name="connsiteX21" fmla="*/ 815778 w 3401123"/>
              <a:gd name="connsiteY21" fmla="*/ 2042054 h 3217160"/>
              <a:gd name="connsiteX22" fmla="*/ 977702 w 3401123"/>
              <a:gd name="connsiteY22" fmla="*/ 1708679 h 3217160"/>
              <a:gd name="connsiteX23" fmla="*/ 6148 w 3401123"/>
              <a:gd name="connsiteY23" fmla="*/ 1368955 h 3217160"/>
              <a:gd name="connsiteX0" fmla="*/ 1163 w 3396138"/>
              <a:gd name="connsiteY0" fmla="*/ 1368955 h 3217160"/>
              <a:gd name="connsiteX1" fmla="*/ 1401339 w 3396138"/>
              <a:gd name="connsiteY1" fmla="*/ 1029231 h 3217160"/>
              <a:gd name="connsiteX2" fmla="*/ 944139 w 3396138"/>
              <a:gd name="connsiteY2" fmla="*/ 114830 h 3217160"/>
              <a:gd name="connsiteX3" fmla="*/ 1706139 w 3396138"/>
              <a:gd name="connsiteY3" fmla="*/ 813331 h 3217160"/>
              <a:gd name="connsiteX4" fmla="*/ 1850601 w 3396138"/>
              <a:gd name="connsiteY4" fmla="*/ 191030 h 3217160"/>
              <a:gd name="connsiteX5" fmla="*/ 2112539 w 3396138"/>
              <a:gd name="connsiteY5" fmla="*/ 826030 h 3217160"/>
              <a:gd name="connsiteX6" fmla="*/ 2976138 w 3396138"/>
              <a:gd name="connsiteY6" fmla="*/ 114830 h 3217160"/>
              <a:gd name="connsiteX7" fmla="*/ 2484013 w 3396138"/>
              <a:gd name="connsiteY7" fmla="*/ 1141942 h 3217160"/>
              <a:gd name="connsiteX8" fmla="*/ 2934865 w 3396138"/>
              <a:gd name="connsiteY8" fmla="*/ 1205443 h 3217160"/>
              <a:gd name="connsiteX9" fmla="*/ 2696740 w 3396138"/>
              <a:gd name="connsiteY9" fmla="*/ 1608668 h 3217160"/>
              <a:gd name="connsiteX10" fmla="*/ 3211090 w 3396138"/>
              <a:gd name="connsiteY10" fmla="*/ 1684868 h 3217160"/>
              <a:gd name="connsiteX11" fmla="*/ 3392066 w 3396138"/>
              <a:gd name="connsiteY11" fmla="*/ 1965855 h 3217160"/>
              <a:gd name="connsiteX12" fmla="*/ 3244426 w 3396138"/>
              <a:gd name="connsiteY12" fmla="*/ 2150005 h 3217160"/>
              <a:gd name="connsiteX13" fmla="*/ 2591967 w 3396138"/>
              <a:gd name="connsiteY13" fmla="*/ 2075393 h 3217160"/>
              <a:gd name="connsiteX14" fmla="*/ 3344442 w 3396138"/>
              <a:gd name="connsiteY14" fmla="*/ 3013605 h 3217160"/>
              <a:gd name="connsiteX15" fmla="*/ 2372892 w 3396138"/>
              <a:gd name="connsiteY15" fmla="*/ 2375429 h 3217160"/>
              <a:gd name="connsiteX16" fmla="*/ 2230017 w 3396138"/>
              <a:gd name="connsiteY16" fmla="*/ 2708804 h 3217160"/>
              <a:gd name="connsiteX17" fmla="*/ 1615651 w 3396138"/>
              <a:gd name="connsiteY17" fmla="*/ 2918355 h 3217160"/>
              <a:gd name="connsiteX18" fmla="*/ 1496592 w 3396138"/>
              <a:gd name="connsiteY18" fmla="*/ 2432579 h 3217160"/>
              <a:gd name="connsiteX19" fmla="*/ 725067 w 3396138"/>
              <a:gd name="connsiteY19" fmla="*/ 2842154 h 3217160"/>
              <a:gd name="connsiteX20" fmla="*/ 1191792 w 3396138"/>
              <a:gd name="connsiteY20" fmla="*/ 2051579 h 3217160"/>
              <a:gd name="connsiteX21" fmla="*/ 810793 w 3396138"/>
              <a:gd name="connsiteY21" fmla="*/ 2042054 h 3217160"/>
              <a:gd name="connsiteX22" fmla="*/ 972717 w 3396138"/>
              <a:gd name="connsiteY22" fmla="*/ 1708679 h 3217160"/>
              <a:gd name="connsiteX23" fmla="*/ 1163 w 3396138"/>
              <a:gd name="connsiteY23" fmla="*/ 1368955 h 3217160"/>
              <a:gd name="connsiteX0" fmla="*/ 3 w 3394978"/>
              <a:gd name="connsiteY0" fmla="*/ 1368955 h 3217160"/>
              <a:gd name="connsiteX1" fmla="*/ 962032 w 3394978"/>
              <a:gd name="connsiteY1" fmla="*/ 860954 h 3217160"/>
              <a:gd name="connsiteX2" fmla="*/ 1400179 w 3394978"/>
              <a:gd name="connsiteY2" fmla="*/ 1029231 h 3217160"/>
              <a:gd name="connsiteX3" fmla="*/ 942979 w 3394978"/>
              <a:gd name="connsiteY3" fmla="*/ 114830 h 3217160"/>
              <a:gd name="connsiteX4" fmla="*/ 1704979 w 3394978"/>
              <a:gd name="connsiteY4" fmla="*/ 813331 h 3217160"/>
              <a:gd name="connsiteX5" fmla="*/ 1849441 w 3394978"/>
              <a:gd name="connsiteY5" fmla="*/ 191030 h 3217160"/>
              <a:gd name="connsiteX6" fmla="*/ 2111379 w 3394978"/>
              <a:gd name="connsiteY6" fmla="*/ 826030 h 3217160"/>
              <a:gd name="connsiteX7" fmla="*/ 2974978 w 3394978"/>
              <a:gd name="connsiteY7" fmla="*/ 114830 h 3217160"/>
              <a:gd name="connsiteX8" fmla="*/ 2482853 w 3394978"/>
              <a:gd name="connsiteY8" fmla="*/ 1141942 h 3217160"/>
              <a:gd name="connsiteX9" fmla="*/ 2933705 w 3394978"/>
              <a:gd name="connsiteY9" fmla="*/ 1205443 h 3217160"/>
              <a:gd name="connsiteX10" fmla="*/ 2695580 w 3394978"/>
              <a:gd name="connsiteY10" fmla="*/ 1608668 h 3217160"/>
              <a:gd name="connsiteX11" fmla="*/ 3209930 w 3394978"/>
              <a:gd name="connsiteY11" fmla="*/ 1684868 h 3217160"/>
              <a:gd name="connsiteX12" fmla="*/ 3390906 w 3394978"/>
              <a:gd name="connsiteY12" fmla="*/ 1965855 h 3217160"/>
              <a:gd name="connsiteX13" fmla="*/ 3243266 w 3394978"/>
              <a:gd name="connsiteY13" fmla="*/ 2150005 h 3217160"/>
              <a:gd name="connsiteX14" fmla="*/ 2590807 w 3394978"/>
              <a:gd name="connsiteY14" fmla="*/ 2075393 h 3217160"/>
              <a:gd name="connsiteX15" fmla="*/ 3343282 w 3394978"/>
              <a:gd name="connsiteY15" fmla="*/ 3013605 h 3217160"/>
              <a:gd name="connsiteX16" fmla="*/ 2371732 w 3394978"/>
              <a:gd name="connsiteY16" fmla="*/ 2375429 h 3217160"/>
              <a:gd name="connsiteX17" fmla="*/ 2228857 w 3394978"/>
              <a:gd name="connsiteY17" fmla="*/ 2708804 h 3217160"/>
              <a:gd name="connsiteX18" fmla="*/ 1614491 w 3394978"/>
              <a:gd name="connsiteY18" fmla="*/ 2918355 h 3217160"/>
              <a:gd name="connsiteX19" fmla="*/ 1495432 w 3394978"/>
              <a:gd name="connsiteY19" fmla="*/ 2432579 h 3217160"/>
              <a:gd name="connsiteX20" fmla="*/ 723907 w 3394978"/>
              <a:gd name="connsiteY20" fmla="*/ 2842154 h 3217160"/>
              <a:gd name="connsiteX21" fmla="*/ 1190632 w 3394978"/>
              <a:gd name="connsiteY21" fmla="*/ 2051579 h 3217160"/>
              <a:gd name="connsiteX22" fmla="*/ 809633 w 3394978"/>
              <a:gd name="connsiteY22" fmla="*/ 2042054 h 3217160"/>
              <a:gd name="connsiteX23" fmla="*/ 971557 w 3394978"/>
              <a:gd name="connsiteY23" fmla="*/ 1708679 h 3217160"/>
              <a:gd name="connsiteX24" fmla="*/ 3 w 3394978"/>
              <a:gd name="connsiteY24" fmla="*/ 1368955 h 3217160"/>
              <a:gd name="connsiteX0" fmla="*/ 0 w 3394975"/>
              <a:gd name="connsiteY0" fmla="*/ 1368955 h 3217160"/>
              <a:gd name="connsiteX1" fmla="*/ 971554 w 3394975"/>
              <a:gd name="connsiteY1" fmla="*/ 1327679 h 3217160"/>
              <a:gd name="connsiteX2" fmla="*/ 962029 w 3394975"/>
              <a:gd name="connsiteY2" fmla="*/ 860954 h 3217160"/>
              <a:gd name="connsiteX3" fmla="*/ 1400176 w 3394975"/>
              <a:gd name="connsiteY3" fmla="*/ 1029231 h 3217160"/>
              <a:gd name="connsiteX4" fmla="*/ 942976 w 3394975"/>
              <a:gd name="connsiteY4" fmla="*/ 114830 h 3217160"/>
              <a:gd name="connsiteX5" fmla="*/ 1704976 w 3394975"/>
              <a:gd name="connsiteY5" fmla="*/ 813331 h 3217160"/>
              <a:gd name="connsiteX6" fmla="*/ 1849438 w 3394975"/>
              <a:gd name="connsiteY6" fmla="*/ 191030 h 3217160"/>
              <a:gd name="connsiteX7" fmla="*/ 2111376 w 3394975"/>
              <a:gd name="connsiteY7" fmla="*/ 826030 h 3217160"/>
              <a:gd name="connsiteX8" fmla="*/ 2974975 w 3394975"/>
              <a:gd name="connsiteY8" fmla="*/ 114830 h 3217160"/>
              <a:gd name="connsiteX9" fmla="*/ 2482850 w 3394975"/>
              <a:gd name="connsiteY9" fmla="*/ 1141942 h 3217160"/>
              <a:gd name="connsiteX10" fmla="*/ 2933702 w 3394975"/>
              <a:gd name="connsiteY10" fmla="*/ 1205443 h 3217160"/>
              <a:gd name="connsiteX11" fmla="*/ 2695577 w 3394975"/>
              <a:gd name="connsiteY11" fmla="*/ 1608668 h 3217160"/>
              <a:gd name="connsiteX12" fmla="*/ 3209927 w 3394975"/>
              <a:gd name="connsiteY12" fmla="*/ 1684868 h 3217160"/>
              <a:gd name="connsiteX13" fmla="*/ 3390903 w 3394975"/>
              <a:gd name="connsiteY13" fmla="*/ 1965855 h 3217160"/>
              <a:gd name="connsiteX14" fmla="*/ 3243263 w 3394975"/>
              <a:gd name="connsiteY14" fmla="*/ 2150005 h 3217160"/>
              <a:gd name="connsiteX15" fmla="*/ 2590804 w 3394975"/>
              <a:gd name="connsiteY15" fmla="*/ 2075393 h 3217160"/>
              <a:gd name="connsiteX16" fmla="*/ 3343279 w 3394975"/>
              <a:gd name="connsiteY16" fmla="*/ 3013605 h 3217160"/>
              <a:gd name="connsiteX17" fmla="*/ 2371729 w 3394975"/>
              <a:gd name="connsiteY17" fmla="*/ 2375429 h 3217160"/>
              <a:gd name="connsiteX18" fmla="*/ 2228854 w 3394975"/>
              <a:gd name="connsiteY18" fmla="*/ 2708804 h 3217160"/>
              <a:gd name="connsiteX19" fmla="*/ 1614488 w 3394975"/>
              <a:gd name="connsiteY19" fmla="*/ 2918355 h 3217160"/>
              <a:gd name="connsiteX20" fmla="*/ 1495429 w 3394975"/>
              <a:gd name="connsiteY20" fmla="*/ 2432579 h 3217160"/>
              <a:gd name="connsiteX21" fmla="*/ 723904 w 3394975"/>
              <a:gd name="connsiteY21" fmla="*/ 2842154 h 3217160"/>
              <a:gd name="connsiteX22" fmla="*/ 1190629 w 3394975"/>
              <a:gd name="connsiteY22" fmla="*/ 2051579 h 3217160"/>
              <a:gd name="connsiteX23" fmla="*/ 809630 w 3394975"/>
              <a:gd name="connsiteY23" fmla="*/ 2042054 h 3217160"/>
              <a:gd name="connsiteX24" fmla="*/ 971554 w 3394975"/>
              <a:gd name="connsiteY24" fmla="*/ 1708679 h 3217160"/>
              <a:gd name="connsiteX25" fmla="*/ 0 w 3394975"/>
              <a:gd name="connsiteY25" fmla="*/ 1368955 h 3217160"/>
              <a:gd name="connsiteX0" fmla="*/ 29861 w 3424836"/>
              <a:gd name="connsiteY0" fmla="*/ 1368955 h 3217160"/>
              <a:gd name="connsiteX1" fmla="*/ 1001415 w 3424836"/>
              <a:gd name="connsiteY1" fmla="*/ 1327679 h 3217160"/>
              <a:gd name="connsiteX2" fmla="*/ 991890 w 3424836"/>
              <a:gd name="connsiteY2" fmla="*/ 860954 h 3217160"/>
              <a:gd name="connsiteX3" fmla="*/ 1430037 w 3424836"/>
              <a:gd name="connsiteY3" fmla="*/ 1029231 h 3217160"/>
              <a:gd name="connsiteX4" fmla="*/ 972837 w 3424836"/>
              <a:gd name="connsiteY4" fmla="*/ 114830 h 3217160"/>
              <a:gd name="connsiteX5" fmla="*/ 1734837 w 3424836"/>
              <a:gd name="connsiteY5" fmla="*/ 813331 h 3217160"/>
              <a:gd name="connsiteX6" fmla="*/ 1879299 w 3424836"/>
              <a:gd name="connsiteY6" fmla="*/ 191030 h 3217160"/>
              <a:gd name="connsiteX7" fmla="*/ 2141237 w 3424836"/>
              <a:gd name="connsiteY7" fmla="*/ 826030 h 3217160"/>
              <a:gd name="connsiteX8" fmla="*/ 3004836 w 3424836"/>
              <a:gd name="connsiteY8" fmla="*/ 114830 h 3217160"/>
              <a:gd name="connsiteX9" fmla="*/ 2512711 w 3424836"/>
              <a:gd name="connsiteY9" fmla="*/ 1141942 h 3217160"/>
              <a:gd name="connsiteX10" fmla="*/ 2963563 w 3424836"/>
              <a:gd name="connsiteY10" fmla="*/ 1205443 h 3217160"/>
              <a:gd name="connsiteX11" fmla="*/ 2725438 w 3424836"/>
              <a:gd name="connsiteY11" fmla="*/ 1608668 h 3217160"/>
              <a:gd name="connsiteX12" fmla="*/ 3239788 w 3424836"/>
              <a:gd name="connsiteY12" fmla="*/ 1684868 h 3217160"/>
              <a:gd name="connsiteX13" fmla="*/ 3420764 w 3424836"/>
              <a:gd name="connsiteY13" fmla="*/ 1965855 h 3217160"/>
              <a:gd name="connsiteX14" fmla="*/ 3273124 w 3424836"/>
              <a:gd name="connsiteY14" fmla="*/ 2150005 h 3217160"/>
              <a:gd name="connsiteX15" fmla="*/ 2620665 w 3424836"/>
              <a:gd name="connsiteY15" fmla="*/ 2075393 h 3217160"/>
              <a:gd name="connsiteX16" fmla="*/ 3373140 w 3424836"/>
              <a:gd name="connsiteY16" fmla="*/ 3013605 h 3217160"/>
              <a:gd name="connsiteX17" fmla="*/ 2401590 w 3424836"/>
              <a:gd name="connsiteY17" fmla="*/ 2375429 h 3217160"/>
              <a:gd name="connsiteX18" fmla="*/ 2258715 w 3424836"/>
              <a:gd name="connsiteY18" fmla="*/ 2708804 h 3217160"/>
              <a:gd name="connsiteX19" fmla="*/ 1644349 w 3424836"/>
              <a:gd name="connsiteY19" fmla="*/ 2918355 h 3217160"/>
              <a:gd name="connsiteX20" fmla="*/ 1525290 w 3424836"/>
              <a:gd name="connsiteY20" fmla="*/ 2432579 h 3217160"/>
              <a:gd name="connsiteX21" fmla="*/ 753765 w 3424836"/>
              <a:gd name="connsiteY21" fmla="*/ 2842154 h 3217160"/>
              <a:gd name="connsiteX22" fmla="*/ 1220490 w 3424836"/>
              <a:gd name="connsiteY22" fmla="*/ 2051579 h 3217160"/>
              <a:gd name="connsiteX23" fmla="*/ 839491 w 3424836"/>
              <a:gd name="connsiteY23" fmla="*/ 2042054 h 3217160"/>
              <a:gd name="connsiteX24" fmla="*/ 1001415 w 3424836"/>
              <a:gd name="connsiteY24" fmla="*/ 1708679 h 3217160"/>
              <a:gd name="connsiteX25" fmla="*/ 29861 w 3424836"/>
              <a:gd name="connsiteY25" fmla="*/ 1368955 h 3217160"/>
              <a:gd name="connsiteX0" fmla="*/ 27385 w 3422360"/>
              <a:gd name="connsiteY0" fmla="*/ 1368955 h 3217160"/>
              <a:gd name="connsiteX1" fmla="*/ 998939 w 3422360"/>
              <a:gd name="connsiteY1" fmla="*/ 1327679 h 3217160"/>
              <a:gd name="connsiteX2" fmla="*/ 989414 w 3422360"/>
              <a:gd name="connsiteY2" fmla="*/ 860954 h 3217160"/>
              <a:gd name="connsiteX3" fmla="*/ 1427561 w 3422360"/>
              <a:gd name="connsiteY3" fmla="*/ 1029231 h 3217160"/>
              <a:gd name="connsiteX4" fmla="*/ 970361 w 3422360"/>
              <a:gd name="connsiteY4" fmla="*/ 114830 h 3217160"/>
              <a:gd name="connsiteX5" fmla="*/ 1732361 w 3422360"/>
              <a:gd name="connsiteY5" fmla="*/ 813331 h 3217160"/>
              <a:gd name="connsiteX6" fmla="*/ 1876823 w 3422360"/>
              <a:gd name="connsiteY6" fmla="*/ 191030 h 3217160"/>
              <a:gd name="connsiteX7" fmla="*/ 2138761 w 3422360"/>
              <a:gd name="connsiteY7" fmla="*/ 826030 h 3217160"/>
              <a:gd name="connsiteX8" fmla="*/ 3002360 w 3422360"/>
              <a:gd name="connsiteY8" fmla="*/ 114830 h 3217160"/>
              <a:gd name="connsiteX9" fmla="*/ 2510235 w 3422360"/>
              <a:gd name="connsiteY9" fmla="*/ 1141942 h 3217160"/>
              <a:gd name="connsiteX10" fmla="*/ 2961087 w 3422360"/>
              <a:gd name="connsiteY10" fmla="*/ 1205443 h 3217160"/>
              <a:gd name="connsiteX11" fmla="*/ 2722962 w 3422360"/>
              <a:gd name="connsiteY11" fmla="*/ 1608668 h 3217160"/>
              <a:gd name="connsiteX12" fmla="*/ 3237312 w 3422360"/>
              <a:gd name="connsiteY12" fmla="*/ 1684868 h 3217160"/>
              <a:gd name="connsiteX13" fmla="*/ 3418288 w 3422360"/>
              <a:gd name="connsiteY13" fmla="*/ 1965855 h 3217160"/>
              <a:gd name="connsiteX14" fmla="*/ 3270648 w 3422360"/>
              <a:gd name="connsiteY14" fmla="*/ 2150005 h 3217160"/>
              <a:gd name="connsiteX15" fmla="*/ 2618189 w 3422360"/>
              <a:gd name="connsiteY15" fmla="*/ 2075393 h 3217160"/>
              <a:gd name="connsiteX16" fmla="*/ 3370664 w 3422360"/>
              <a:gd name="connsiteY16" fmla="*/ 3013605 h 3217160"/>
              <a:gd name="connsiteX17" fmla="*/ 2399114 w 3422360"/>
              <a:gd name="connsiteY17" fmla="*/ 2375429 h 3217160"/>
              <a:gd name="connsiteX18" fmla="*/ 2256239 w 3422360"/>
              <a:gd name="connsiteY18" fmla="*/ 2708804 h 3217160"/>
              <a:gd name="connsiteX19" fmla="*/ 1641873 w 3422360"/>
              <a:gd name="connsiteY19" fmla="*/ 2918355 h 3217160"/>
              <a:gd name="connsiteX20" fmla="*/ 1522814 w 3422360"/>
              <a:gd name="connsiteY20" fmla="*/ 2432579 h 3217160"/>
              <a:gd name="connsiteX21" fmla="*/ 751289 w 3422360"/>
              <a:gd name="connsiteY21" fmla="*/ 2842154 h 3217160"/>
              <a:gd name="connsiteX22" fmla="*/ 1218014 w 3422360"/>
              <a:gd name="connsiteY22" fmla="*/ 2051579 h 3217160"/>
              <a:gd name="connsiteX23" fmla="*/ 837015 w 3422360"/>
              <a:gd name="connsiteY23" fmla="*/ 2042054 h 3217160"/>
              <a:gd name="connsiteX24" fmla="*/ 998939 w 3422360"/>
              <a:gd name="connsiteY24" fmla="*/ 1708679 h 3217160"/>
              <a:gd name="connsiteX25" fmla="*/ 27385 w 3422360"/>
              <a:gd name="connsiteY25" fmla="*/ 1368955 h 3217160"/>
              <a:gd name="connsiteX0" fmla="*/ 8822 w 3403797"/>
              <a:gd name="connsiteY0" fmla="*/ 1368955 h 3217160"/>
              <a:gd name="connsiteX1" fmla="*/ 980376 w 3403797"/>
              <a:gd name="connsiteY1" fmla="*/ 1327679 h 3217160"/>
              <a:gd name="connsiteX2" fmla="*/ 970851 w 3403797"/>
              <a:gd name="connsiteY2" fmla="*/ 860954 h 3217160"/>
              <a:gd name="connsiteX3" fmla="*/ 1408998 w 3403797"/>
              <a:gd name="connsiteY3" fmla="*/ 1029231 h 3217160"/>
              <a:gd name="connsiteX4" fmla="*/ 951798 w 3403797"/>
              <a:gd name="connsiteY4" fmla="*/ 114830 h 3217160"/>
              <a:gd name="connsiteX5" fmla="*/ 1713798 w 3403797"/>
              <a:gd name="connsiteY5" fmla="*/ 813331 h 3217160"/>
              <a:gd name="connsiteX6" fmla="*/ 1858260 w 3403797"/>
              <a:gd name="connsiteY6" fmla="*/ 191030 h 3217160"/>
              <a:gd name="connsiteX7" fmla="*/ 2120198 w 3403797"/>
              <a:gd name="connsiteY7" fmla="*/ 826030 h 3217160"/>
              <a:gd name="connsiteX8" fmla="*/ 2983797 w 3403797"/>
              <a:gd name="connsiteY8" fmla="*/ 114830 h 3217160"/>
              <a:gd name="connsiteX9" fmla="*/ 2491672 w 3403797"/>
              <a:gd name="connsiteY9" fmla="*/ 1141942 h 3217160"/>
              <a:gd name="connsiteX10" fmla="*/ 2942524 w 3403797"/>
              <a:gd name="connsiteY10" fmla="*/ 1205443 h 3217160"/>
              <a:gd name="connsiteX11" fmla="*/ 2704399 w 3403797"/>
              <a:gd name="connsiteY11" fmla="*/ 1608668 h 3217160"/>
              <a:gd name="connsiteX12" fmla="*/ 3218749 w 3403797"/>
              <a:gd name="connsiteY12" fmla="*/ 1684868 h 3217160"/>
              <a:gd name="connsiteX13" fmla="*/ 3399725 w 3403797"/>
              <a:gd name="connsiteY13" fmla="*/ 1965855 h 3217160"/>
              <a:gd name="connsiteX14" fmla="*/ 3252085 w 3403797"/>
              <a:gd name="connsiteY14" fmla="*/ 2150005 h 3217160"/>
              <a:gd name="connsiteX15" fmla="*/ 2599626 w 3403797"/>
              <a:gd name="connsiteY15" fmla="*/ 2075393 h 3217160"/>
              <a:gd name="connsiteX16" fmla="*/ 3352101 w 3403797"/>
              <a:gd name="connsiteY16" fmla="*/ 3013605 h 3217160"/>
              <a:gd name="connsiteX17" fmla="*/ 2380551 w 3403797"/>
              <a:gd name="connsiteY17" fmla="*/ 2375429 h 3217160"/>
              <a:gd name="connsiteX18" fmla="*/ 2237676 w 3403797"/>
              <a:gd name="connsiteY18" fmla="*/ 2708804 h 3217160"/>
              <a:gd name="connsiteX19" fmla="*/ 1623310 w 3403797"/>
              <a:gd name="connsiteY19" fmla="*/ 2918355 h 3217160"/>
              <a:gd name="connsiteX20" fmla="*/ 1504251 w 3403797"/>
              <a:gd name="connsiteY20" fmla="*/ 2432579 h 3217160"/>
              <a:gd name="connsiteX21" fmla="*/ 732726 w 3403797"/>
              <a:gd name="connsiteY21" fmla="*/ 2842154 h 3217160"/>
              <a:gd name="connsiteX22" fmla="*/ 1199451 w 3403797"/>
              <a:gd name="connsiteY22" fmla="*/ 2051579 h 3217160"/>
              <a:gd name="connsiteX23" fmla="*/ 818452 w 3403797"/>
              <a:gd name="connsiteY23" fmla="*/ 2042054 h 3217160"/>
              <a:gd name="connsiteX24" fmla="*/ 980376 w 3403797"/>
              <a:gd name="connsiteY24" fmla="*/ 1708679 h 3217160"/>
              <a:gd name="connsiteX25" fmla="*/ 8822 w 3403797"/>
              <a:gd name="connsiteY25" fmla="*/ 1368955 h 3217160"/>
              <a:gd name="connsiteX0" fmla="*/ 8822 w 3403797"/>
              <a:gd name="connsiteY0" fmla="*/ 1368955 h 3217160"/>
              <a:gd name="connsiteX1" fmla="*/ 980376 w 3403797"/>
              <a:gd name="connsiteY1" fmla="*/ 1327679 h 3217160"/>
              <a:gd name="connsiteX2" fmla="*/ 970851 w 3403797"/>
              <a:gd name="connsiteY2" fmla="*/ 860954 h 3217160"/>
              <a:gd name="connsiteX3" fmla="*/ 1408998 w 3403797"/>
              <a:gd name="connsiteY3" fmla="*/ 1029231 h 3217160"/>
              <a:gd name="connsiteX4" fmla="*/ 951798 w 3403797"/>
              <a:gd name="connsiteY4" fmla="*/ 114830 h 3217160"/>
              <a:gd name="connsiteX5" fmla="*/ 1713798 w 3403797"/>
              <a:gd name="connsiteY5" fmla="*/ 813331 h 3217160"/>
              <a:gd name="connsiteX6" fmla="*/ 1858260 w 3403797"/>
              <a:gd name="connsiteY6" fmla="*/ 191030 h 3217160"/>
              <a:gd name="connsiteX7" fmla="*/ 2120198 w 3403797"/>
              <a:gd name="connsiteY7" fmla="*/ 826030 h 3217160"/>
              <a:gd name="connsiteX8" fmla="*/ 2983797 w 3403797"/>
              <a:gd name="connsiteY8" fmla="*/ 114830 h 3217160"/>
              <a:gd name="connsiteX9" fmla="*/ 2491672 w 3403797"/>
              <a:gd name="connsiteY9" fmla="*/ 1141942 h 3217160"/>
              <a:gd name="connsiteX10" fmla="*/ 2942524 w 3403797"/>
              <a:gd name="connsiteY10" fmla="*/ 1205443 h 3217160"/>
              <a:gd name="connsiteX11" fmla="*/ 2704399 w 3403797"/>
              <a:gd name="connsiteY11" fmla="*/ 1608668 h 3217160"/>
              <a:gd name="connsiteX12" fmla="*/ 3218749 w 3403797"/>
              <a:gd name="connsiteY12" fmla="*/ 1684868 h 3217160"/>
              <a:gd name="connsiteX13" fmla="*/ 3399725 w 3403797"/>
              <a:gd name="connsiteY13" fmla="*/ 1965855 h 3217160"/>
              <a:gd name="connsiteX14" fmla="*/ 3252085 w 3403797"/>
              <a:gd name="connsiteY14" fmla="*/ 2150005 h 3217160"/>
              <a:gd name="connsiteX15" fmla="*/ 2599626 w 3403797"/>
              <a:gd name="connsiteY15" fmla="*/ 2075393 h 3217160"/>
              <a:gd name="connsiteX16" fmla="*/ 3352101 w 3403797"/>
              <a:gd name="connsiteY16" fmla="*/ 3013605 h 3217160"/>
              <a:gd name="connsiteX17" fmla="*/ 2380551 w 3403797"/>
              <a:gd name="connsiteY17" fmla="*/ 2375429 h 3217160"/>
              <a:gd name="connsiteX18" fmla="*/ 2237676 w 3403797"/>
              <a:gd name="connsiteY18" fmla="*/ 2708804 h 3217160"/>
              <a:gd name="connsiteX19" fmla="*/ 1623310 w 3403797"/>
              <a:gd name="connsiteY19" fmla="*/ 2918355 h 3217160"/>
              <a:gd name="connsiteX20" fmla="*/ 1504251 w 3403797"/>
              <a:gd name="connsiteY20" fmla="*/ 2432579 h 3217160"/>
              <a:gd name="connsiteX21" fmla="*/ 732726 w 3403797"/>
              <a:gd name="connsiteY21" fmla="*/ 2842154 h 3217160"/>
              <a:gd name="connsiteX22" fmla="*/ 1199451 w 3403797"/>
              <a:gd name="connsiteY22" fmla="*/ 2051579 h 3217160"/>
              <a:gd name="connsiteX23" fmla="*/ 818452 w 3403797"/>
              <a:gd name="connsiteY23" fmla="*/ 2042054 h 3217160"/>
              <a:gd name="connsiteX24" fmla="*/ 980376 w 3403797"/>
              <a:gd name="connsiteY24" fmla="*/ 1708679 h 3217160"/>
              <a:gd name="connsiteX25" fmla="*/ 8822 w 3403797"/>
              <a:gd name="connsiteY25" fmla="*/ 1368955 h 3217160"/>
              <a:gd name="connsiteX0" fmla="*/ 8822 w 3403797"/>
              <a:gd name="connsiteY0" fmla="*/ 1368955 h 3217160"/>
              <a:gd name="connsiteX1" fmla="*/ 980376 w 3403797"/>
              <a:gd name="connsiteY1" fmla="*/ 1327679 h 3217160"/>
              <a:gd name="connsiteX2" fmla="*/ 970851 w 3403797"/>
              <a:gd name="connsiteY2" fmla="*/ 860954 h 3217160"/>
              <a:gd name="connsiteX3" fmla="*/ 1408998 w 3403797"/>
              <a:gd name="connsiteY3" fmla="*/ 1029231 h 3217160"/>
              <a:gd name="connsiteX4" fmla="*/ 951798 w 3403797"/>
              <a:gd name="connsiteY4" fmla="*/ 114830 h 3217160"/>
              <a:gd name="connsiteX5" fmla="*/ 1713798 w 3403797"/>
              <a:gd name="connsiteY5" fmla="*/ 813331 h 3217160"/>
              <a:gd name="connsiteX6" fmla="*/ 1858260 w 3403797"/>
              <a:gd name="connsiteY6" fmla="*/ 191030 h 3217160"/>
              <a:gd name="connsiteX7" fmla="*/ 2120198 w 3403797"/>
              <a:gd name="connsiteY7" fmla="*/ 826030 h 3217160"/>
              <a:gd name="connsiteX8" fmla="*/ 2983797 w 3403797"/>
              <a:gd name="connsiteY8" fmla="*/ 114830 h 3217160"/>
              <a:gd name="connsiteX9" fmla="*/ 2491672 w 3403797"/>
              <a:gd name="connsiteY9" fmla="*/ 1141942 h 3217160"/>
              <a:gd name="connsiteX10" fmla="*/ 2942524 w 3403797"/>
              <a:gd name="connsiteY10" fmla="*/ 1205443 h 3217160"/>
              <a:gd name="connsiteX11" fmla="*/ 2704399 w 3403797"/>
              <a:gd name="connsiteY11" fmla="*/ 1608668 h 3217160"/>
              <a:gd name="connsiteX12" fmla="*/ 3218749 w 3403797"/>
              <a:gd name="connsiteY12" fmla="*/ 1684868 h 3217160"/>
              <a:gd name="connsiteX13" fmla="*/ 3399725 w 3403797"/>
              <a:gd name="connsiteY13" fmla="*/ 1965855 h 3217160"/>
              <a:gd name="connsiteX14" fmla="*/ 3252085 w 3403797"/>
              <a:gd name="connsiteY14" fmla="*/ 2150005 h 3217160"/>
              <a:gd name="connsiteX15" fmla="*/ 2599626 w 3403797"/>
              <a:gd name="connsiteY15" fmla="*/ 2075393 h 3217160"/>
              <a:gd name="connsiteX16" fmla="*/ 3352101 w 3403797"/>
              <a:gd name="connsiteY16" fmla="*/ 3013605 h 3217160"/>
              <a:gd name="connsiteX17" fmla="*/ 2380551 w 3403797"/>
              <a:gd name="connsiteY17" fmla="*/ 2375429 h 3217160"/>
              <a:gd name="connsiteX18" fmla="*/ 2237676 w 3403797"/>
              <a:gd name="connsiteY18" fmla="*/ 2708804 h 3217160"/>
              <a:gd name="connsiteX19" fmla="*/ 1623310 w 3403797"/>
              <a:gd name="connsiteY19" fmla="*/ 2918355 h 3217160"/>
              <a:gd name="connsiteX20" fmla="*/ 1504251 w 3403797"/>
              <a:gd name="connsiteY20" fmla="*/ 2432579 h 3217160"/>
              <a:gd name="connsiteX21" fmla="*/ 732726 w 3403797"/>
              <a:gd name="connsiteY21" fmla="*/ 2842154 h 3217160"/>
              <a:gd name="connsiteX22" fmla="*/ 1199451 w 3403797"/>
              <a:gd name="connsiteY22" fmla="*/ 2051579 h 3217160"/>
              <a:gd name="connsiteX23" fmla="*/ 818452 w 3403797"/>
              <a:gd name="connsiteY23" fmla="*/ 2042054 h 3217160"/>
              <a:gd name="connsiteX24" fmla="*/ 980376 w 3403797"/>
              <a:gd name="connsiteY24" fmla="*/ 1708679 h 3217160"/>
              <a:gd name="connsiteX25" fmla="*/ 8822 w 3403797"/>
              <a:gd name="connsiteY25" fmla="*/ 1368955 h 3217160"/>
              <a:gd name="connsiteX0" fmla="*/ 8822 w 3403797"/>
              <a:gd name="connsiteY0" fmla="*/ 1368955 h 3217160"/>
              <a:gd name="connsiteX1" fmla="*/ 980376 w 3403797"/>
              <a:gd name="connsiteY1" fmla="*/ 1327679 h 3217160"/>
              <a:gd name="connsiteX2" fmla="*/ 970851 w 3403797"/>
              <a:gd name="connsiteY2" fmla="*/ 860954 h 3217160"/>
              <a:gd name="connsiteX3" fmla="*/ 1408998 w 3403797"/>
              <a:gd name="connsiteY3" fmla="*/ 1029231 h 3217160"/>
              <a:gd name="connsiteX4" fmla="*/ 951798 w 3403797"/>
              <a:gd name="connsiteY4" fmla="*/ 114830 h 3217160"/>
              <a:gd name="connsiteX5" fmla="*/ 1713798 w 3403797"/>
              <a:gd name="connsiteY5" fmla="*/ 813331 h 3217160"/>
              <a:gd name="connsiteX6" fmla="*/ 1858260 w 3403797"/>
              <a:gd name="connsiteY6" fmla="*/ 191030 h 3217160"/>
              <a:gd name="connsiteX7" fmla="*/ 2120198 w 3403797"/>
              <a:gd name="connsiteY7" fmla="*/ 826030 h 3217160"/>
              <a:gd name="connsiteX8" fmla="*/ 2983797 w 3403797"/>
              <a:gd name="connsiteY8" fmla="*/ 114830 h 3217160"/>
              <a:gd name="connsiteX9" fmla="*/ 2491672 w 3403797"/>
              <a:gd name="connsiteY9" fmla="*/ 1141942 h 3217160"/>
              <a:gd name="connsiteX10" fmla="*/ 2942524 w 3403797"/>
              <a:gd name="connsiteY10" fmla="*/ 1205443 h 3217160"/>
              <a:gd name="connsiteX11" fmla="*/ 2704399 w 3403797"/>
              <a:gd name="connsiteY11" fmla="*/ 1608668 h 3217160"/>
              <a:gd name="connsiteX12" fmla="*/ 3218749 w 3403797"/>
              <a:gd name="connsiteY12" fmla="*/ 1684868 h 3217160"/>
              <a:gd name="connsiteX13" fmla="*/ 3399725 w 3403797"/>
              <a:gd name="connsiteY13" fmla="*/ 1965855 h 3217160"/>
              <a:gd name="connsiteX14" fmla="*/ 3252085 w 3403797"/>
              <a:gd name="connsiteY14" fmla="*/ 2150005 h 3217160"/>
              <a:gd name="connsiteX15" fmla="*/ 2599626 w 3403797"/>
              <a:gd name="connsiteY15" fmla="*/ 2075393 h 3217160"/>
              <a:gd name="connsiteX16" fmla="*/ 3352101 w 3403797"/>
              <a:gd name="connsiteY16" fmla="*/ 3013605 h 3217160"/>
              <a:gd name="connsiteX17" fmla="*/ 2380551 w 3403797"/>
              <a:gd name="connsiteY17" fmla="*/ 2375429 h 3217160"/>
              <a:gd name="connsiteX18" fmla="*/ 2237676 w 3403797"/>
              <a:gd name="connsiteY18" fmla="*/ 2708804 h 3217160"/>
              <a:gd name="connsiteX19" fmla="*/ 1623310 w 3403797"/>
              <a:gd name="connsiteY19" fmla="*/ 2918355 h 3217160"/>
              <a:gd name="connsiteX20" fmla="*/ 1504251 w 3403797"/>
              <a:gd name="connsiteY20" fmla="*/ 2432579 h 3217160"/>
              <a:gd name="connsiteX21" fmla="*/ 732726 w 3403797"/>
              <a:gd name="connsiteY21" fmla="*/ 2842154 h 3217160"/>
              <a:gd name="connsiteX22" fmla="*/ 1199451 w 3403797"/>
              <a:gd name="connsiteY22" fmla="*/ 2051579 h 3217160"/>
              <a:gd name="connsiteX23" fmla="*/ 818452 w 3403797"/>
              <a:gd name="connsiteY23" fmla="*/ 2042054 h 3217160"/>
              <a:gd name="connsiteX24" fmla="*/ 980376 w 3403797"/>
              <a:gd name="connsiteY24" fmla="*/ 1708679 h 3217160"/>
              <a:gd name="connsiteX25" fmla="*/ 8822 w 3403797"/>
              <a:gd name="connsiteY25" fmla="*/ 1368955 h 3217160"/>
              <a:gd name="connsiteX0" fmla="*/ 8822 w 3403797"/>
              <a:gd name="connsiteY0" fmla="*/ 1368955 h 3217160"/>
              <a:gd name="connsiteX1" fmla="*/ 980376 w 3403797"/>
              <a:gd name="connsiteY1" fmla="*/ 1327679 h 3217160"/>
              <a:gd name="connsiteX2" fmla="*/ 970851 w 3403797"/>
              <a:gd name="connsiteY2" fmla="*/ 860954 h 3217160"/>
              <a:gd name="connsiteX3" fmla="*/ 1418523 w 3403797"/>
              <a:gd name="connsiteY3" fmla="*/ 953031 h 3217160"/>
              <a:gd name="connsiteX4" fmla="*/ 951798 w 3403797"/>
              <a:gd name="connsiteY4" fmla="*/ 114830 h 3217160"/>
              <a:gd name="connsiteX5" fmla="*/ 1713798 w 3403797"/>
              <a:gd name="connsiteY5" fmla="*/ 813331 h 3217160"/>
              <a:gd name="connsiteX6" fmla="*/ 1858260 w 3403797"/>
              <a:gd name="connsiteY6" fmla="*/ 191030 h 3217160"/>
              <a:gd name="connsiteX7" fmla="*/ 2120198 w 3403797"/>
              <a:gd name="connsiteY7" fmla="*/ 826030 h 3217160"/>
              <a:gd name="connsiteX8" fmla="*/ 2983797 w 3403797"/>
              <a:gd name="connsiteY8" fmla="*/ 114830 h 3217160"/>
              <a:gd name="connsiteX9" fmla="*/ 2491672 w 3403797"/>
              <a:gd name="connsiteY9" fmla="*/ 1141942 h 3217160"/>
              <a:gd name="connsiteX10" fmla="*/ 2942524 w 3403797"/>
              <a:gd name="connsiteY10" fmla="*/ 1205443 h 3217160"/>
              <a:gd name="connsiteX11" fmla="*/ 2704399 w 3403797"/>
              <a:gd name="connsiteY11" fmla="*/ 1608668 h 3217160"/>
              <a:gd name="connsiteX12" fmla="*/ 3218749 w 3403797"/>
              <a:gd name="connsiteY12" fmla="*/ 1684868 h 3217160"/>
              <a:gd name="connsiteX13" fmla="*/ 3399725 w 3403797"/>
              <a:gd name="connsiteY13" fmla="*/ 1965855 h 3217160"/>
              <a:gd name="connsiteX14" fmla="*/ 3252085 w 3403797"/>
              <a:gd name="connsiteY14" fmla="*/ 2150005 h 3217160"/>
              <a:gd name="connsiteX15" fmla="*/ 2599626 w 3403797"/>
              <a:gd name="connsiteY15" fmla="*/ 2075393 h 3217160"/>
              <a:gd name="connsiteX16" fmla="*/ 3352101 w 3403797"/>
              <a:gd name="connsiteY16" fmla="*/ 3013605 h 3217160"/>
              <a:gd name="connsiteX17" fmla="*/ 2380551 w 3403797"/>
              <a:gd name="connsiteY17" fmla="*/ 2375429 h 3217160"/>
              <a:gd name="connsiteX18" fmla="*/ 2237676 w 3403797"/>
              <a:gd name="connsiteY18" fmla="*/ 2708804 h 3217160"/>
              <a:gd name="connsiteX19" fmla="*/ 1623310 w 3403797"/>
              <a:gd name="connsiteY19" fmla="*/ 2918355 h 3217160"/>
              <a:gd name="connsiteX20" fmla="*/ 1504251 w 3403797"/>
              <a:gd name="connsiteY20" fmla="*/ 2432579 h 3217160"/>
              <a:gd name="connsiteX21" fmla="*/ 732726 w 3403797"/>
              <a:gd name="connsiteY21" fmla="*/ 2842154 h 3217160"/>
              <a:gd name="connsiteX22" fmla="*/ 1199451 w 3403797"/>
              <a:gd name="connsiteY22" fmla="*/ 2051579 h 3217160"/>
              <a:gd name="connsiteX23" fmla="*/ 818452 w 3403797"/>
              <a:gd name="connsiteY23" fmla="*/ 2042054 h 3217160"/>
              <a:gd name="connsiteX24" fmla="*/ 980376 w 3403797"/>
              <a:gd name="connsiteY24" fmla="*/ 1708679 h 3217160"/>
              <a:gd name="connsiteX25" fmla="*/ 8822 w 3403797"/>
              <a:gd name="connsiteY25" fmla="*/ 1368955 h 3217160"/>
              <a:gd name="connsiteX0" fmla="*/ 8822 w 3403797"/>
              <a:gd name="connsiteY0" fmla="*/ 1368955 h 3217160"/>
              <a:gd name="connsiteX1" fmla="*/ 980376 w 3403797"/>
              <a:gd name="connsiteY1" fmla="*/ 1327679 h 3217160"/>
              <a:gd name="connsiteX2" fmla="*/ 970851 w 3403797"/>
              <a:gd name="connsiteY2" fmla="*/ 860954 h 3217160"/>
              <a:gd name="connsiteX3" fmla="*/ 1418523 w 3403797"/>
              <a:gd name="connsiteY3" fmla="*/ 953031 h 3217160"/>
              <a:gd name="connsiteX4" fmla="*/ 951798 w 3403797"/>
              <a:gd name="connsiteY4" fmla="*/ 114830 h 3217160"/>
              <a:gd name="connsiteX5" fmla="*/ 1713798 w 3403797"/>
              <a:gd name="connsiteY5" fmla="*/ 813331 h 3217160"/>
              <a:gd name="connsiteX6" fmla="*/ 1858260 w 3403797"/>
              <a:gd name="connsiteY6" fmla="*/ 191030 h 3217160"/>
              <a:gd name="connsiteX7" fmla="*/ 2120198 w 3403797"/>
              <a:gd name="connsiteY7" fmla="*/ 826030 h 3217160"/>
              <a:gd name="connsiteX8" fmla="*/ 2983797 w 3403797"/>
              <a:gd name="connsiteY8" fmla="*/ 114830 h 3217160"/>
              <a:gd name="connsiteX9" fmla="*/ 2491672 w 3403797"/>
              <a:gd name="connsiteY9" fmla="*/ 1141942 h 3217160"/>
              <a:gd name="connsiteX10" fmla="*/ 2942524 w 3403797"/>
              <a:gd name="connsiteY10" fmla="*/ 1205443 h 3217160"/>
              <a:gd name="connsiteX11" fmla="*/ 2704399 w 3403797"/>
              <a:gd name="connsiteY11" fmla="*/ 1608668 h 3217160"/>
              <a:gd name="connsiteX12" fmla="*/ 3218749 w 3403797"/>
              <a:gd name="connsiteY12" fmla="*/ 1684868 h 3217160"/>
              <a:gd name="connsiteX13" fmla="*/ 3399725 w 3403797"/>
              <a:gd name="connsiteY13" fmla="*/ 1965855 h 3217160"/>
              <a:gd name="connsiteX14" fmla="*/ 3252085 w 3403797"/>
              <a:gd name="connsiteY14" fmla="*/ 2150005 h 3217160"/>
              <a:gd name="connsiteX15" fmla="*/ 2599626 w 3403797"/>
              <a:gd name="connsiteY15" fmla="*/ 2075393 h 3217160"/>
              <a:gd name="connsiteX16" fmla="*/ 3352101 w 3403797"/>
              <a:gd name="connsiteY16" fmla="*/ 3013605 h 3217160"/>
              <a:gd name="connsiteX17" fmla="*/ 2380551 w 3403797"/>
              <a:gd name="connsiteY17" fmla="*/ 2375429 h 3217160"/>
              <a:gd name="connsiteX18" fmla="*/ 2237676 w 3403797"/>
              <a:gd name="connsiteY18" fmla="*/ 2708804 h 3217160"/>
              <a:gd name="connsiteX19" fmla="*/ 1623310 w 3403797"/>
              <a:gd name="connsiteY19" fmla="*/ 2918355 h 3217160"/>
              <a:gd name="connsiteX20" fmla="*/ 1504251 w 3403797"/>
              <a:gd name="connsiteY20" fmla="*/ 2432579 h 3217160"/>
              <a:gd name="connsiteX21" fmla="*/ 732726 w 3403797"/>
              <a:gd name="connsiteY21" fmla="*/ 2842154 h 3217160"/>
              <a:gd name="connsiteX22" fmla="*/ 1199451 w 3403797"/>
              <a:gd name="connsiteY22" fmla="*/ 2051579 h 3217160"/>
              <a:gd name="connsiteX23" fmla="*/ 818452 w 3403797"/>
              <a:gd name="connsiteY23" fmla="*/ 2042054 h 3217160"/>
              <a:gd name="connsiteX24" fmla="*/ 980376 w 3403797"/>
              <a:gd name="connsiteY24" fmla="*/ 1708679 h 3217160"/>
              <a:gd name="connsiteX25" fmla="*/ 8822 w 3403797"/>
              <a:gd name="connsiteY25" fmla="*/ 1368955 h 3217160"/>
              <a:gd name="connsiteX0" fmla="*/ 8822 w 3403797"/>
              <a:gd name="connsiteY0" fmla="*/ 1368955 h 3217160"/>
              <a:gd name="connsiteX1" fmla="*/ 980376 w 3403797"/>
              <a:gd name="connsiteY1" fmla="*/ 1327679 h 3217160"/>
              <a:gd name="connsiteX2" fmla="*/ 970851 w 3403797"/>
              <a:gd name="connsiteY2" fmla="*/ 860954 h 3217160"/>
              <a:gd name="connsiteX3" fmla="*/ 1418523 w 3403797"/>
              <a:gd name="connsiteY3" fmla="*/ 953031 h 3217160"/>
              <a:gd name="connsiteX4" fmla="*/ 951798 w 3403797"/>
              <a:gd name="connsiteY4" fmla="*/ 114830 h 3217160"/>
              <a:gd name="connsiteX5" fmla="*/ 1713798 w 3403797"/>
              <a:gd name="connsiteY5" fmla="*/ 813331 h 3217160"/>
              <a:gd name="connsiteX6" fmla="*/ 1858260 w 3403797"/>
              <a:gd name="connsiteY6" fmla="*/ 191030 h 3217160"/>
              <a:gd name="connsiteX7" fmla="*/ 2120198 w 3403797"/>
              <a:gd name="connsiteY7" fmla="*/ 826030 h 3217160"/>
              <a:gd name="connsiteX8" fmla="*/ 2983797 w 3403797"/>
              <a:gd name="connsiteY8" fmla="*/ 114830 h 3217160"/>
              <a:gd name="connsiteX9" fmla="*/ 2491672 w 3403797"/>
              <a:gd name="connsiteY9" fmla="*/ 1141942 h 3217160"/>
              <a:gd name="connsiteX10" fmla="*/ 2942524 w 3403797"/>
              <a:gd name="connsiteY10" fmla="*/ 1205443 h 3217160"/>
              <a:gd name="connsiteX11" fmla="*/ 2704399 w 3403797"/>
              <a:gd name="connsiteY11" fmla="*/ 1608668 h 3217160"/>
              <a:gd name="connsiteX12" fmla="*/ 3218749 w 3403797"/>
              <a:gd name="connsiteY12" fmla="*/ 1684868 h 3217160"/>
              <a:gd name="connsiteX13" fmla="*/ 3399725 w 3403797"/>
              <a:gd name="connsiteY13" fmla="*/ 1965855 h 3217160"/>
              <a:gd name="connsiteX14" fmla="*/ 3252085 w 3403797"/>
              <a:gd name="connsiteY14" fmla="*/ 2150005 h 3217160"/>
              <a:gd name="connsiteX15" fmla="*/ 2599626 w 3403797"/>
              <a:gd name="connsiteY15" fmla="*/ 2075393 h 3217160"/>
              <a:gd name="connsiteX16" fmla="*/ 3352101 w 3403797"/>
              <a:gd name="connsiteY16" fmla="*/ 3013605 h 3217160"/>
              <a:gd name="connsiteX17" fmla="*/ 2380551 w 3403797"/>
              <a:gd name="connsiteY17" fmla="*/ 2375429 h 3217160"/>
              <a:gd name="connsiteX18" fmla="*/ 2237676 w 3403797"/>
              <a:gd name="connsiteY18" fmla="*/ 2708804 h 3217160"/>
              <a:gd name="connsiteX19" fmla="*/ 1623310 w 3403797"/>
              <a:gd name="connsiteY19" fmla="*/ 2918355 h 3217160"/>
              <a:gd name="connsiteX20" fmla="*/ 1504251 w 3403797"/>
              <a:gd name="connsiteY20" fmla="*/ 2432579 h 3217160"/>
              <a:gd name="connsiteX21" fmla="*/ 732726 w 3403797"/>
              <a:gd name="connsiteY21" fmla="*/ 2842154 h 3217160"/>
              <a:gd name="connsiteX22" fmla="*/ 1199451 w 3403797"/>
              <a:gd name="connsiteY22" fmla="*/ 2051579 h 3217160"/>
              <a:gd name="connsiteX23" fmla="*/ 818452 w 3403797"/>
              <a:gd name="connsiteY23" fmla="*/ 2042054 h 3217160"/>
              <a:gd name="connsiteX24" fmla="*/ 980376 w 3403797"/>
              <a:gd name="connsiteY24" fmla="*/ 1708679 h 3217160"/>
              <a:gd name="connsiteX25" fmla="*/ 8822 w 3403797"/>
              <a:gd name="connsiteY25" fmla="*/ 1368955 h 3217160"/>
              <a:gd name="connsiteX0" fmla="*/ 13266 w 3408241"/>
              <a:gd name="connsiteY0" fmla="*/ 1368955 h 3217160"/>
              <a:gd name="connsiteX1" fmla="*/ 984820 w 3408241"/>
              <a:gd name="connsiteY1" fmla="*/ 1327679 h 3217160"/>
              <a:gd name="connsiteX2" fmla="*/ 975295 w 3408241"/>
              <a:gd name="connsiteY2" fmla="*/ 860954 h 3217160"/>
              <a:gd name="connsiteX3" fmla="*/ 1422967 w 3408241"/>
              <a:gd name="connsiteY3" fmla="*/ 953031 h 3217160"/>
              <a:gd name="connsiteX4" fmla="*/ 956242 w 3408241"/>
              <a:gd name="connsiteY4" fmla="*/ 114830 h 3217160"/>
              <a:gd name="connsiteX5" fmla="*/ 1718242 w 3408241"/>
              <a:gd name="connsiteY5" fmla="*/ 813331 h 3217160"/>
              <a:gd name="connsiteX6" fmla="*/ 1862704 w 3408241"/>
              <a:gd name="connsiteY6" fmla="*/ 191030 h 3217160"/>
              <a:gd name="connsiteX7" fmla="*/ 2124642 w 3408241"/>
              <a:gd name="connsiteY7" fmla="*/ 826030 h 3217160"/>
              <a:gd name="connsiteX8" fmla="*/ 2988241 w 3408241"/>
              <a:gd name="connsiteY8" fmla="*/ 114830 h 3217160"/>
              <a:gd name="connsiteX9" fmla="*/ 2496116 w 3408241"/>
              <a:gd name="connsiteY9" fmla="*/ 1141942 h 3217160"/>
              <a:gd name="connsiteX10" fmla="*/ 2946968 w 3408241"/>
              <a:gd name="connsiteY10" fmla="*/ 1205443 h 3217160"/>
              <a:gd name="connsiteX11" fmla="*/ 2708843 w 3408241"/>
              <a:gd name="connsiteY11" fmla="*/ 1608668 h 3217160"/>
              <a:gd name="connsiteX12" fmla="*/ 3223193 w 3408241"/>
              <a:gd name="connsiteY12" fmla="*/ 1684868 h 3217160"/>
              <a:gd name="connsiteX13" fmla="*/ 3404169 w 3408241"/>
              <a:gd name="connsiteY13" fmla="*/ 1965855 h 3217160"/>
              <a:gd name="connsiteX14" fmla="*/ 3256529 w 3408241"/>
              <a:gd name="connsiteY14" fmla="*/ 2150005 h 3217160"/>
              <a:gd name="connsiteX15" fmla="*/ 2604070 w 3408241"/>
              <a:gd name="connsiteY15" fmla="*/ 2075393 h 3217160"/>
              <a:gd name="connsiteX16" fmla="*/ 3356545 w 3408241"/>
              <a:gd name="connsiteY16" fmla="*/ 3013605 h 3217160"/>
              <a:gd name="connsiteX17" fmla="*/ 2384995 w 3408241"/>
              <a:gd name="connsiteY17" fmla="*/ 2375429 h 3217160"/>
              <a:gd name="connsiteX18" fmla="*/ 2242120 w 3408241"/>
              <a:gd name="connsiteY18" fmla="*/ 2708804 h 3217160"/>
              <a:gd name="connsiteX19" fmla="*/ 1627754 w 3408241"/>
              <a:gd name="connsiteY19" fmla="*/ 2918355 h 3217160"/>
              <a:gd name="connsiteX20" fmla="*/ 1508695 w 3408241"/>
              <a:gd name="connsiteY20" fmla="*/ 2432579 h 3217160"/>
              <a:gd name="connsiteX21" fmla="*/ 737170 w 3408241"/>
              <a:gd name="connsiteY21" fmla="*/ 2842154 h 3217160"/>
              <a:gd name="connsiteX22" fmla="*/ 1203895 w 3408241"/>
              <a:gd name="connsiteY22" fmla="*/ 2051579 h 3217160"/>
              <a:gd name="connsiteX23" fmla="*/ 822896 w 3408241"/>
              <a:gd name="connsiteY23" fmla="*/ 2042054 h 3217160"/>
              <a:gd name="connsiteX24" fmla="*/ 984820 w 3408241"/>
              <a:gd name="connsiteY24" fmla="*/ 1708679 h 3217160"/>
              <a:gd name="connsiteX25" fmla="*/ 13266 w 3408241"/>
              <a:gd name="connsiteY25" fmla="*/ 1368955 h 3217160"/>
              <a:gd name="connsiteX0" fmla="*/ 13266 w 3408241"/>
              <a:gd name="connsiteY0" fmla="*/ 1368955 h 3217160"/>
              <a:gd name="connsiteX1" fmla="*/ 984820 w 3408241"/>
              <a:gd name="connsiteY1" fmla="*/ 1327679 h 3217160"/>
              <a:gd name="connsiteX2" fmla="*/ 975295 w 3408241"/>
              <a:gd name="connsiteY2" fmla="*/ 860954 h 3217160"/>
              <a:gd name="connsiteX3" fmla="*/ 1422967 w 3408241"/>
              <a:gd name="connsiteY3" fmla="*/ 953031 h 3217160"/>
              <a:gd name="connsiteX4" fmla="*/ 956242 w 3408241"/>
              <a:gd name="connsiteY4" fmla="*/ 114830 h 3217160"/>
              <a:gd name="connsiteX5" fmla="*/ 1718242 w 3408241"/>
              <a:gd name="connsiteY5" fmla="*/ 813331 h 3217160"/>
              <a:gd name="connsiteX6" fmla="*/ 1862704 w 3408241"/>
              <a:gd name="connsiteY6" fmla="*/ 191030 h 3217160"/>
              <a:gd name="connsiteX7" fmla="*/ 2124642 w 3408241"/>
              <a:gd name="connsiteY7" fmla="*/ 826030 h 3217160"/>
              <a:gd name="connsiteX8" fmla="*/ 2988241 w 3408241"/>
              <a:gd name="connsiteY8" fmla="*/ 114830 h 3217160"/>
              <a:gd name="connsiteX9" fmla="*/ 2496116 w 3408241"/>
              <a:gd name="connsiteY9" fmla="*/ 1141942 h 3217160"/>
              <a:gd name="connsiteX10" fmla="*/ 2946968 w 3408241"/>
              <a:gd name="connsiteY10" fmla="*/ 1205443 h 3217160"/>
              <a:gd name="connsiteX11" fmla="*/ 2708843 w 3408241"/>
              <a:gd name="connsiteY11" fmla="*/ 1608668 h 3217160"/>
              <a:gd name="connsiteX12" fmla="*/ 3223193 w 3408241"/>
              <a:gd name="connsiteY12" fmla="*/ 1684868 h 3217160"/>
              <a:gd name="connsiteX13" fmla="*/ 3404169 w 3408241"/>
              <a:gd name="connsiteY13" fmla="*/ 1965855 h 3217160"/>
              <a:gd name="connsiteX14" fmla="*/ 3256529 w 3408241"/>
              <a:gd name="connsiteY14" fmla="*/ 2150005 h 3217160"/>
              <a:gd name="connsiteX15" fmla="*/ 2604070 w 3408241"/>
              <a:gd name="connsiteY15" fmla="*/ 2075393 h 3217160"/>
              <a:gd name="connsiteX16" fmla="*/ 3356545 w 3408241"/>
              <a:gd name="connsiteY16" fmla="*/ 3013605 h 3217160"/>
              <a:gd name="connsiteX17" fmla="*/ 2384995 w 3408241"/>
              <a:gd name="connsiteY17" fmla="*/ 2375429 h 3217160"/>
              <a:gd name="connsiteX18" fmla="*/ 2218307 w 3408241"/>
              <a:gd name="connsiteY18" fmla="*/ 2656417 h 3217160"/>
              <a:gd name="connsiteX19" fmla="*/ 1627754 w 3408241"/>
              <a:gd name="connsiteY19" fmla="*/ 2918355 h 3217160"/>
              <a:gd name="connsiteX20" fmla="*/ 1508695 w 3408241"/>
              <a:gd name="connsiteY20" fmla="*/ 2432579 h 3217160"/>
              <a:gd name="connsiteX21" fmla="*/ 737170 w 3408241"/>
              <a:gd name="connsiteY21" fmla="*/ 2842154 h 3217160"/>
              <a:gd name="connsiteX22" fmla="*/ 1203895 w 3408241"/>
              <a:gd name="connsiteY22" fmla="*/ 2051579 h 3217160"/>
              <a:gd name="connsiteX23" fmla="*/ 822896 w 3408241"/>
              <a:gd name="connsiteY23" fmla="*/ 2042054 h 3217160"/>
              <a:gd name="connsiteX24" fmla="*/ 984820 w 3408241"/>
              <a:gd name="connsiteY24" fmla="*/ 1708679 h 3217160"/>
              <a:gd name="connsiteX25" fmla="*/ 13266 w 3408241"/>
              <a:gd name="connsiteY25" fmla="*/ 1368955 h 3217160"/>
              <a:gd name="connsiteX0" fmla="*/ 13266 w 3408241"/>
              <a:gd name="connsiteY0" fmla="*/ 1368955 h 3217160"/>
              <a:gd name="connsiteX1" fmla="*/ 984820 w 3408241"/>
              <a:gd name="connsiteY1" fmla="*/ 1327679 h 3217160"/>
              <a:gd name="connsiteX2" fmla="*/ 975295 w 3408241"/>
              <a:gd name="connsiteY2" fmla="*/ 860954 h 3217160"/>
              <a:gd name="connsiteX3" fmla="*/ 1422967 w 3408241"/>
              <a:gd name="connsiteY3" fmla="*/ 953031 h 3217160"/>
              <a:gd name="connsiteX4" fmla="*/ 956242 w 3408241"/>
              <a:gd name="connsiteY4" fmla="*/ 114830 h 3217160"/>
              <a:gd name="connsiteX5" fmla="*/ 1718242 w 3408241"/>
              <a:gd name="connsiteY5" fmla="*/ 813331 h 3217160"/>
              <a:gd name="connsiteX6" fmla="*/ 1862704 w 3408241"/>
              <a:gd name="connsiteY6" fmla="*/ 191030 h 3217160"/>
              <a:gd name="connsiteX7" fmla="*/ 2124642 w 3408241"/>
              <a:gd name="connsiteY7" fmla="*/ 826030 h 3217160"/>
              <a:gd name="connsiteX8" fmla="*/ 2988241 w 3408241"/>
              <a:gd name="connsiteY8" fmla="*/ 114830 h 3217160"/>
              <a:gd name="connsiteX9" fmla="*/ 2496116 w 3408241"/>
              <a:gd name="connsiteY9" fmla="*/ 1141942 h 3217160"/>
              <a:gd name="connsiteX10" fmla="*/ 2946968 w 3408241"/>
              <a:gd name="connsiteY10" fmla="*/ 1205443 h 3217160"/>
              <a:gd name="connsiteX11" fmla="*/ 2708843 w 3408241"/>
              <a:gd name="connsiteY11" fmla="*/ 1608668 h 3217160"/>
              <a:gd name="connsiteX12" fmla="*/ 3223193 w 3408241"/>
              <a:gd name="connsiteY12" fmla="*/ 1684868 h 3217160"/>
              <a:gd name="connsiteX13" fmla="*/ 3404169 w 3408241"/>
              <a:gd name="connsiteY13" fmla="*/ 1965855 h 3217160"/>
              <a:gd name="connsiteX14" fmla="*/ 3256529 w 3408241"/>
              <a:gd name="connsiteY14" fmla="*/ 2150005 h 3217160"/>
              <a:gd name="connsiteX15" fmla="*/ 2604070 w 3408241"/>
              <a:gd name="connsiteY15" fmla="*/ 2075393 h 3217160"/>
              <a:gd name="connsiteX16" fmla="*/ 3356545 w 3408241"/>
              <a:gd name="connsiteY16" fmla="*/ 3013605 h 3217160"/>
              <a:gd name="connsiteX17" fmla="*/ 2384995 w 3408241"/>
              <a:gd name="connsiteY17" fmla="*/ 2375429 h 3217160"/>
              <a:gd name="connsiteX18" fmla="*/ 2218307 w 3408241"/>
              <a:gd name="connsiteY18" fmla="*/ 2656417 h 3217160"/>
              <a:gd name="connsiteX19" fmla="*/ 1627754 w 3408241"/>
              <a:gd name="connsiteY19" fmla="*/ 2918355 h 3217160"/>
              <a:gd name="connsiteX20" fmla="*/ 1508695 w 3408241"/>
              <a:gd name="connsiteY20" fmla="*/ 2432579 h 3217160"/>
              <a:gd name="connsiteX21" fmla="*/ 737170 w 3408241"/>
              <a:gd name="connsiteY21" fmla="*/ 2842154 h 3217160"/>
              <a:gd name="connsiteX22" fmla="*/ 1203895 w 3408241"/>
              <a:gd name="connsiteY22" fmla="*/ 2051579 h 3217160"/>
              <a:gd name="connsiteX23" fmla="*/ 822896 w 3408241"/>
              <a:gd name="connsiteY23" fmla="*/ 2042054 h 3217160"/>
              <a:gd name="connsiteX24" fmla="*/ 984820 w 3408241"/>
              <a:gd name="connsiteY24" fmla="*/ 1708679 h 3217160"/>
              <a:gd name="connsiteX25" fmla="*/ 13266 w 3408241"/>
              <a:gd name="connsiteY25" fmla="*/ 1368955 h 3217160"/>
              <a:gd name="connsiteX0" fmla="*/ 13266 w 3408241"/>
              <a:gd name="connsiteY0" fmla="*/ 1368955 h 3217160"/>
              <a:gd name="connsiteX1" fmla="*/ 984820 w 3408241"/>
              <a:gd name="connsiteY1" fmla="*/ 1327679 h 3217160"/>
              <a:gd name="connsiteX2" fmla="*/ 975295 w 3408241"/>
              <a:gd name="connsiteY2" fmla="*/ 860954 h 3217160"/>
              <a:gd name="connsiteX3" fmla="*/ 1422967 w 3408241"/>
              <a:gd name="connsiteY3" fmla="*/ 953031 h 3217160"/>
              <a:gd name="connsiteX4" fmla="*/ 956242 w 3408241"/>
              <a:gd name="connsiteY4" fmla="*/ 114830 h 3217160"/>
              <a:gd name="connsiteX5" fmla="*/ 1718242 w 3408241"/>
              <a:gd name="connsiteY5" fmla="*/ 813331 h 3217160"/>
              <a:gd name="connsiteX6" fmla="*/ 1862704 w 3408241"/>
              <a:gd name="connsiteY6" fmla="*/ 191030 h 3217160"/>
              <a:gd name="connsiteX7" fmla="*/ 2124642 w 3408241"/>
              <a:gd name="connsiteY7" fmla="*/ 826030 h 3217160"/>
              <a:gd name="connsiteX8" fmla="*/ 2988241 w 3408241"/>
              <a:gd name="connsiteY8" fmla="*/ 114830 h 3217160"/>
              <a:gd name="connsiteX9" fmla="*/ 2496116 w 3408241"/>
              <a:gd name="connsiteY9" fmla="*/ 1141942 h 3217160"/>
              <a:gd name="connsiteX10" fmla="*/ 2946968 w 3408241"/>
              <a:gd name="connsiteY10" fmla="*/ 1205443 h 3217160"/>
              <a:gd name="connsiteX11" fmla="*/ 2708843 w 3408241"/>
              <a:gd name="connsiteY11" fmla="*/ 1608668 h 3217160"/>
              <a:gd name="connsiteX12" fmla="*/ 3223193 w 3408241"/>
              <a:gd name="connsiteY12" fmla="*/ 1684868 h 3217160"/>
              <a:gd name="connsiteX13" fmla="*/ 3404169 w 3408241"/>
              <a:gd name="connsiteY13" fmla="*/ 1965855 h 3217160"/>
              <a:gd name="connsiteX14" fmla="*/ 3256529 w 3408241"/>
              <a:gd name="connsiteY14" fmla="*/ 2150005 h 3217160"/>
              <a:gd name="connsiteX15" fmla="*/ 2604070 w 3408241"/>
              <a:gd name="connsiteY15" fmla="*/ 2075393 h 3217160"/>
              <a:gd name="connsiteX16" fmla="*/ 3356545 w 3408241"/>
              <a:gd name="connsiteY16" fmla="*/ 3013605 h 3217160"/>
              <a:gd name="connsiteX17" fmla="*/ 2384995 w 3408241"/>
              <a:gd name="connsiteY17" fmla="*/ 2375429 h 3217160"/>
              <a:gd name="connsiteX18" fmla="*/ 2218307 w 3408241"/>
              <a:gd name="connsiteY18" fmla="*/ 2656417 h 3217160"/>
              <a:gd name="connsiteX19" fmla="*/ 1627754 w 3408241"/>
              <a:gd name="connsiteY19" fmla="*/ 2918355 h 3217160"/>
              <a:gd name="connsiteX20" fmla="*/ 1508695 w 3408241"/>
              <a:gd name="connsiteY20" fmla="*/ 2432579 h 3217160"/>
              <a:gd name="connsiteX21" fmla="*/ 737170 w 3408241"/>
              <a:gd name="connsiteY21" fmla="*/ 2842154 h 3217160"/>
              <a:gd name="connsiteX22" fmla="*/ 1203895 w 3408241"/>
              <a:gd name="connsiteY22" fmla="*/ 2051579 h 3217160"/>
              <a:gd name="connsiteX23" fmla="*/ 822896 w 3408241"/>
              <a:gd name="connsiteY23" fmla="*/ 2042054 h 3217160"/>
              <a:gd name="connsiteX24" fmla="*/ 984820 w 3408241"/>
              <a:gd name="connsiteY24" fmla="*/ 1708679 h 3217160"/>
              <a:gd name="connsiteX25" fmla="*/ 13266 w 3408241"/>
              <a:gd name="connsiteY25" fmla="*/ 1368955 h 3217160"/>
              <a:gd name="connsiteX0" fmla="*/ 13266 w 3408241"/>
              <a:gd name="connsiteY0" fmla="*/ 1368955 h 3217160"/>
              <a:gd name="connsiteX1" fmla="*/ 984820 w 3408241"/>
              <a:gd name="connsiteY1" fmla="*/ 1327679 h 3217160"/>
              <a:gd name="connsiteX2" fmla="*/ 975295 w 3408241"/>
              <a:gd name="connsiteY2" fmla="*/ 860954 h 3217160"/>
              <a:gd name="connsiteX3" fmla="*/ 1422967 w 3408241"/>
              <a:gd name="connsiteY3" fmla="*/ 953031 h 3217160"/>
              <a:gd name="connsiteX4" fmla="*/ 956242 w 3408241"/>
              <a:gd name="connsiteY4" fmla="*/ 114830 h 3217160"/>
              <a:gd name="connsiteX5" fmla="*/ 1718242 w 3408241"/>
              <a:gd name="connsiteY5" fmla="*/ 813331 h 3217160"/>
              <a:gd name="connsiteX6" fmla="*/ 1862704 w 3408241"/>
              <a:gd name="connsiteY6" fmla="*/ 191030 h 3217160"/>
              <a:gd name="connsiteX7" fmla="*/ 2124642 w 3408241"/>
              <a:gd name="connsiteY7" fmla="*/ 826030 h 3217160"/>
              <a:gd name="connsiteX8" fmla="*/ 2988241 w 3408241"/>
              <a:gd name="connsiteY8" fmla="*/ 114830 h 3217160"/>
              <a:gd name="connsiteX9" fmla="*/ 2496116 w 3408241"/>
              <a:gd name="connsiteY9" fmla="*/ 1141942 h 3217160"/>
              <a:gd name="connsiteX10" fmla="*/ 2946968 w 3408241"/>
              <a:gd name="connsiteY10" fmla="*/ 1205443 h 3217160"/>
              <a:gd name="connsiteX11" fmla="*/ 2708843 w 3408241"/>
              <a:gd name="connsiteY11" fmla="*/ 1608668 h 3217160"/>
              <a:gd name="connsiteX12" fmla="*/ 3223193 w 3408241"/>
              <a:gd name="connsiteY12" fmla="*/ 1684868 h 3217160"/>
              <a:gd name="connsiteX13" fmla="*/ 3404169 w 3408241"/>
              <a:gd name="connsiteY13" fmla="*/ 1965855 h 3217160"/>
              <a:gd name="connsiteX14" fmla="*/ 3256529 w 3408241"/>
              <a:gd name="connsiteY14" fmla="*/ 2150005 h 3217160"/>
              <a:gd name="connsiteX15" fmla="*/ 2604070 w 3408241"/>
              <a:gd name="connsiteY15" fmla="*/ 2075393 h 3217160"/>
              <a:gd name="connsiteX16" fmla="*/ 3356545 w 3408241"/>
              <a:gd name="connsiteY16" fmla="*/ 3013605 h 3217160"/>
              <a:gd name="connsiteX17" fmla="*/ 2384995 w 3408241"/>
              <a:gd name="connsiteY17" fmla="*/ 2375429 h 3217160"/>
              <a:gd name="connsiteX18" fmla="*/ 2218307 w 3408241"/>
              <a:gd name="connsiteY18" fmla="*/ 2656417 h 3217160"/>
              <a:gd name="connsiteX19" fmla="*/ 1627754 w 3408241"/>
              <a:gd name="connsiteY19" fmla="*/ 2918355 h 3217160"/>
              <a:gd name="connsiteX20" fmla="*/ 1508695 w 3408241"/>
              <a:gd name="connsiteY20" fmla="*/ 2432579 h 3217160"/>
              <a:gd name="connsiteX21" fmla="*/ 737170 w 3408241"/>
              <a:gd name="connsiteY21" fmla="*/ 2842154 h 3217160"/>
              <a:gd name="connsiteX22" fmla="*/ 1203895 w 3408241"/>
              <a:gd name="connsiteY22" fmla="*/ 2051579 h 3217160"/>
              <a:gd name="connsiteX23" fmla="*/ 822896 w 3408241"/>
              <a:gd name="connsiteY23" fmla="*/ 2042054 h 3217160"/>
              <a:gd name="connsiteX24" fmla="*/ 984820 w 3408241"/>
              <a:gd name="connsiteY24" fmla="*/ 1708679 h 3217160"/>
              <a:gd name="connsiteX25" fmla="*/ 13266 w 3408241"/>
              <a:gd name="connsiteY25" fmla="*/ 1368955 h 3217160"/>
              <a:gd name="connsiteX0" fmla="*/ 13266 w 3408241"/>
              <a:gd name="connsiteY0" fmla="*/ 1368955 h 3217160"/>
              <a:gd name="connsiteX1" fmla="*/ 984820 w 3408241"/>
              <a:gd name="connsiteY1" fmla="*/ 1327679 h 3217160"/>
              <a:gd name="connsiteX2" fmla="*/ 975295 w 3408241"/>
              <a:gd name="connsiteY2" fmla="*/ 860954 h 3217160"/>
              <a:gd name="connsiteX3" fmla="*/ 1422967 w 3408241"/>
              <a:gd name="connsiteY3" fmla="*/ 953031 h 3217160"/>
              <a:gd name="connsiteX4" fmla="*/ 956242 w 3408241"/>
              <a:gd name="connsiteY4" fmla="*/ 114830 h 3217160"/>
              <a:gd name="connsiteX5" fmla="*/ 1718242 w 3408241"/>
              <a:gd name="connsiteY5" fmla="*/ 813331 h 3217160"/>
              <a:gd name="connsiteX6" fmla="*/ 1862704 w 3408241"/>
              <a:gd name="connsiteY6" fmla="*/ 191030 h 3217160"/>
              <a:gd name="connsiteX7" fmla="*/ 2124642 w 3408241"/>
              <a:gd name="connsiteY7" fmla="*/ 826030 h 3217160"/>
              <a:gd name="connsiteX8" fmla="*/ 2988241 w 3408241"/>
              <a:gd name="connsiteY8" fmla="*/ 114830 h 3217160"/>
              <a:gd name="connsiteX9" fmla="*/ 2496116 w 3408241"/>
              <a:gd name="connsiteY9" fmla="*/ 1141942 h 3217160"/>
              <a:gd name="connsiteX10" fmla="*/ 2946968 w 3408241"/>
              <a:gd name="connsiteY10" fmla="*/ 1205443 h 3217160"/>
              <a:gd name="connsiteX11" fmla="*/ 2708843 w 3408241"/>
              <a:gd name="connsiteY11" fmla="*/ 1608668 h 3217160"/>
              <a:gd name="connsiteX12" fmla="*/ 3223193 w 3408241"/>
              <a:gd name="connsiteY12" fmla="*/ 1684868 h 3217160"/>
              <a:gd name="connsiteX13" fmla="*/ 3404169 w 3408241"/>
              <a:gd name="connsiteY13" fmla="*/ 1965855 h 3217160"/>
              <a:gd name="connsiteX14" fmla="*/ 3256529 w 3408241"/>
              <a:gd name="connsiteY14" fmla="*/ 2150005 h 3217160"/>
              <a:gd name="connsiteX15" fmla="*/ 2604070 w 3408241"/>
              <a:gd name="connsiteY15" fmla="*/ 2075393 h 3217160"/>
              <a:gd name="connsiteX16" fmla="*/ 3356545 w 3408241"/>
              <a:gd name="connsiteY16" fmla="*/ 3013605 h 3217160"/>
              <a:gd name="connsiteX17" fmla="*/ 2384995 w 3408241"/>
              <a:gd name="connsiteY17" fmla="*/ 2375429 h 3217160"/>
              <a:gd name="connsiteX18" fmla="*/ 2218307 w 3408241"/>
              <a:gd name="connsiteY18" fmla="*/ 2656417 h 3217160"/>
              <a:gd name="connsiteX19" fmla="*/ 1627754 w 3408241"/>
              <a:gd name="connsiteY19" fmla="*/ 2918355 h 3217160"/>
              <a:gd name="connsiteX20" fmla="*/ 1508695 w 3408241"/>
              <a:gd name="connsiteY20" fmla="*/ 2432579 h 3217160"/>
              <a:gd name="connsiteX21" fmla="*/ 737170 w 3408241"/>
              <a:gd name="connsiteY21" fmla="*/ 2842154 h 3217160"/>
              <a:gd name="connsiteX22" fmla="*/ 1203895 w 3408241"/>
              <a:gd name="connsiteY22" fmla="*/ 2051579 h 3217160"/>
              <a:gd name="connsiteX23" fmla="*/ 822896 w 3408241"/>
              <a:gd name="connsiteY23" fmla="*/ 2042054 h 3217160"/>
              <a:gd name="connsiteX24" fmla="*/ 984820 w 3408241"/>
              <a:gd name="connsiteY24" fmla="*/ 1708679 h 3217160"/>
              <a:gd name="connsiteX25" fmla="*/ 13266 w 3408241"/>
              <a:gd name="connsiteY25" fmla="*/ 1368955 h 3217160"/>
              <a:gd name="connsiteX0" fmla="*/ 13266 w 3408241"/>
              <a:gd name="connsiteY0" fmla="*/ 1368955 h 3217160"/>
              <a:gd name="connsiteX1" fmla="*/ 984820 w 3408241"/>
              <a:gd name="connsiteY1" fmla="*/ 1327679 h 3217160"/>
              <a:gd name="connsiteX2" fmla="*/ 975295 w 3408241"/>
              <a:gd name="connsiteY2" fmla="*/ 860954 h 3217160"/>
              <a:gd name="connsiteX3" fmla="*/ 1422967 w 3408241"/>
              <a:gd name="connsiteY3" fmla="*/ 953031 h 3217160"/>
              <a:gd name="connsiteX4" fmla="*/ 956242 w 3408241"/>
              <a:gd name="connsiteY4" fmla="*/ 114830 h 3217160"/>
              <a:gd name="connsiteX5" fmla="*/ 1718242 w 3408241"/>
              <a:gd name="connsiteY5" fmla="*/ 813331 h 3217160"/>
              <a:gd name="connsiteX6" fmla="*/ 1862704 w 3408241"/>
              <a:gd name="connsiteY6" fmla="*/ 191030 h 3217160"/>
              <a:gd name="connsiteX7" fmla="*/ 2124642 w 3408241"/>
              <a:gd name="connsiteY7" fmla="*/ 826030 h 3217160"/>
              <a:gd name="connsiteX8" fmla="*/ 2988241 w 3408241"/>
              <a:gd name="connsiteY8" fmla="*/ 114830 h 3217160"/>
              <a:gd name="connsiteX9" fmla="*/ 2496116 w 3408241"/>
              <a:gd name="connsiteY9" fmla="*/ 1141942 h 3217160"/>
              <a:gd name="connsiteX10" fmla="*/ 2946968 w 3408241"/>
              <a:gd name="connsiteY10" fmla="*/ 1205443 h 3217160"/>
              <a:gd name="connsiteX11" fmla="*/ 2708843 w 3408241"/>
              <a:gd name="connsiteY11" fmla="*/ 1608668 h 3217160"/>
              <a:gd name="connsiteX12" fmla="*/ 3223193 w 3408241"/>
              <a:gd name="connsiteY12" fmla="*/ 1684868 h 3217160"/>
              <a:gd name="connsiteX13" fmla="*/ 3404169 w 3408241"/>
              <a:gd name="connsiteY13" fmla="*/ 1965855 h 3217160"/>
              <a:gd name="connsiteX14" fmla="*/ 3256529 w 3408241"/>
              <a:gd name="connsiteY14" fmla="*/ 2150005 h 3217160"/>
              <a:gd name="connsiteX15" fmla="*/ 2604070 w 3408241"/>
              <a:gd name="connsiteY15" fmla="*/ 2075393 h 3217160"/>
              <a:gd name="connsiteX16" fmla="*/ 3356545 w 3408241"/>
              <a:gd name="connsiteY16" fmla="*/ 3013605 h 3217160"/>
              <a:gd name="connsiteX17" fmla="*/ 2384995 w 3408241"/>
              <a:gd name="connsiteY17" fmla="*/ 2375429 h 3217160"/>
              <a:gd name="connsiteX18" fmla="*/ 2218307 w 3408241"/>
              <a:gd name="connsiteY18" fmla="*/ 2656417 h 3217160"/>
              <a:gd name="connsiteX19" fmla="*/ 1627754 w 3408241"/>
              <a:gd name="connsiteY19" fmla="*/ 2918355 h 3217160"/>
              <a:gd name="connsiteX20" fmla="*/ 1508695 w 3408241"/>
              <a:gd name="connsiteY20" fmla="*/ 2432579 h 3217160"/>
              <a:gd name="connsiteX21" fmla="*/ 737170 w 3408241"/>
              <a:gd name="connsiteY21" fmla="*/ 2842154 h 3217160"/>
              <a:gd name="connsiteX22" fmla="*/ 1203895 w 3408241"/>
              <a:gd name="connsiteY22" fmla="*/ 2051579 h 3217160"/>
              <a:gd name="connsiteX23" fmla="*/ 822896 w 3408241"/>
              <a:gd name="connsiteY23" fmla="*/ 2042054 h 3217160"/>
              <a:gd name="connsiteX24" fmla="*/ 984820 w 3408241"/>
              <a:gd name="connsiteY24" fmla="*/ 1708679 h 3217160"/>
              <a:gd name="connsiteX25" fmla="*/ 13266 w 3408241"/>
              <a:gd name="connsiteY25" fmla="*/ 1368955 h 3217160"/>
              <a:gd name="connsiteX0" fmla="*/ 13266 w 3408241"/>
              <a:gd name="connsiteY0" fmla="*/ 1368955 h 3217160"/>
              <a:gd name="connsiteX1" fmla="*/ 984820 w 3408241"/>
              <a:gd name="connsiteY1" fmla="*/ 1327679 h 3217160"/>
              <a:gd name="connsiteX2" fmla="*/ 975295 w 3408241"/>
              <a:gd name="connsiteY2" fmla="*/ 860954 h 3217160"/>
              <a:gd name="connsiteX3" fmla="*/ 1422967 w 3408241"/>
              <a:gd name="connsiteY3" fmla="*/ 953031 h 3217160"/>
              <a:gd name="connsiteX4" fmla="*/ 956242 w 3408241"/>
              <a:gd name="connsiteY4" fmla="*/ 114830 h 3217160"/>
              <a:gd name="connsiteX5" fmla="*/ 1718242 w 3408241"/>
              <a:gd name="connsiteY5" fmla="*/ 813331 h 3217160"/>
              <a:gd name="connsiteX6" fmla="*/ 1862704 w 3408241"/>
              <a:gd name="connsiteY6" fmla="*/ 191030 h 3217160"/>
              <a:gd name="connsiteX7" fmla="*/ 2124642 w 3408241"/>
              <a:gd name="connsiteY7" fmla="*/ 826030 h 3217160"/>
              <a:gd name="connsiteX8" fmla="*/ 2988241 w 3408241"/>
              <a:gd name="connsiteY8" fmla="*/ 114830 h 3217160"/>
              <a:gd name="connsiteX9" fmla="*/ 2496116 w 3408241"/>
              <a:gd name="connsiteY9" fmla="*/ 1141942 h 3217160"/>
              <a:gd name="connsiteX10" fmla="*/ 2946968 w 3408241"/>
              <a:gd name="connsiteY10" fmla="*/ 1205443 h 3217160"/>
              <a:gd name="connsiteX11" fmla="*/ 2708843 w 3408241"/>
              <a:gd name="connsiteY11" fmla="*/ 1608668 h 3217160"/>
              <a:gd name="connsiteX12" fmla="*/ 3223193 w 3408241"/>
              <a:gd name="connsiteY12" fmla="*/ 1684868 h 3217160"/>
              <a:gd name="connsiteX13" fmla="*/ 3404169 w 3408241"/>
              <a:gd name="connsiteY13" fmla="*/ 1965855 h 3217160"/>
              <a:gd name="connsiteX14" fmla="*/ 3256529 w 3408241"/>
              <a:gd name="connsiteY14" fmla="*/ 2150005 h 3217160"/>
              <a:gd name="connsiteX15" fmla="*/ 2604070 w 3408241"/>
              <a:gd name="connsiteY15" fmla="*/ 2075393 h 3217160"/>
              <a:gd name="connsiteX16" fmla="*/ 3356545 w 3408241"/>
              <a:gd name="connsiteY16" fmla="*/ 3013605 h 3217160"/>
              <a:gd name="connsiteX17" fmla="*/ 2384995 w 3408241"/>
              <a:gd name="connsiteY17" fmla="*/ 2375429 h 3217160"/>
              <a:gd name="connsiteX18" fmla="*/ 2218307 w 3408241"/>
              <a:gd name="connsiteY18" fmla="*/ 2656417 h 3217160"/>
              <a:gd name="connsiteX19" fmla="*/ 1627754 w 3408241"/>
              <a:gd name="connsiteY19" fmla="*/ 2918355 h 3217160"/>
              <a:gd name="connsiteX20" fmla="*/ 1508695 w 3408241"/>
              <a:gd name="connsiteY20" fmla="*/ 2432579 h 3217160"/>
              <a:gd name="connsiteX21" fmla="*/ 737170 w 3408241"/>
              <a:gd name="connsiteY21" fmla="*/ 2842154 h 3217160"/>
              <a:gd name="connsiteX22" fmla="*/ 1203895 w 3408241"/>
              <a:gd name="connsiteY22" fmla="*/ 2051579 h 3217160"/>
              <a:gd name="connsiteX23" fmla="*/ 822896 w 3408241"/>
              <a:gd name="connsiteY23" fmla="*/ 2042054 h 3217160"/>
              <a:gd name="connsiteX24" fmla="*/ 984820 w 3408241"/>
              <a:gd name="connsiteY24" fmla="*/ 1708679 h 3217160"/>
              <a:gd name="connsiteX25" fmla="*/ 13266 w 3408241"/>
              <a:gd name="connsiteY25" fmla="*/ 1368955 h 3217160"/>
              <a:gd name="connsiteX0" fmla="*/ 13266 w 3408241"/>
              <a:gd name="connsiteY0" fmla="*/ 1368955 h 3217160"/>
              <a:gd name="connsiteX1" fmla="*/ 984820 w 3408241"/>
              <a:gd name="connsiteY1" fmla="*/ 1327679 h 3217160"/>
              <a:gd name="connsiteX2" fmla="*/ 975295 w 3408241"/>
              <a:gd name="connsiteY2" fmla="*/ 860954 h 3217160"/>
              <a:gd name="connsiteX3" fmla="*/ 1422967 w 3408241"/>
              <a:gd name="connsiteY3" fmla="*/ 953031 h 3217160"/>
              <a:gd name="connsiteX4" fmla="*/ 956242 w 3408241"/>
              <a:gd name="connsiteY4" fmla="*/ 114830 h 3217160"/>
              <a:gd name="connsiteX5" fmla="*/ 1718242 w 3408241"/>
              <a:gd name="connsiteY5" fmla="*/ 813331 h 3217160"/>
              <a:gd name="connsiteX6" fmla="*/ 1862704 w 3408241"/>
              <a:gd name="connsiteY6" fmla="*/ 191030 h 3217160"/>
              <a:gd name="connsiteX7" fmla="*/ 2124642 w 3408241"/>
              <a:gd name="connsiteY7" fmla="*/ 826030 h 3217160"/>
              <a:gd name="connsiteX8" fmla="*/ 2988241 w 3408241"/>
              <a:gd name="connsiteY8" fmla="*/ 114830 h 3217160"/>
              <a:gd name="connsiteX9" fmla="*/ 2496116 w 3408241"/>
              <a:gd name="connsiteY9" fmla="*/ 1141942 h 3217160"/>
              <a:gd name="connsiteX10" fmla="*/ 2946968 w 3408241"/>
              <a:gd name="connsiteY10" fmla="*/ 1205443 h 3217160"/>
              <a:gd name="connsiteX11" fmla="*/ 2708843 w 3408241"/>
              <a:gd name="connsiteY11" fmla="*/ 1608668 h 3217160"/>
              <a:gd name="connsiteX12" fmla="*/ 3223193 w 3408241"/>
              <a:gd name="connsiteY12" fmla="*/ 1684868 h 3217160"/>
              <a:gd name="connsiteX13" fmla="*/ 3404169 w 3408241"/>
              <a:gd name="connsiteY13" fmla="*/ 1965855 h 3217160"/>
              <a:gd name="connsiteX14" fmla="*/ 3256529 w 3408241"/>
              <a:gd name="connsiteY14" fmla="*/ 2150005 h 3217160"/>
              <a:gd name="connsiteX15" fmla="*/ 2604070 w 3408241"/>
              <a:gd name="connsiteY15" fmla="*/ 2075393 h 3217160"/>
              <a:gd name="connsiteX16" fmla="*/ 3356545 w 3408241"/>
              <a:gd name="connsiteY16" fmla="*/ 3013605 h 3217160"/>
              <a:gd name="connsiteX17" fmla="*/ 2384995 w 3408241"/>
              <a:gd name="connsiteY17" fmla="*/ 2375429 h 3217160"/>
              <a:gd name="connsiteX18" fmla="*/ 2218307 w 3408241"/>
              <a:gd name="connsiteY18" fmla="*/ 2688167 h 3217160"/>
              <a:gd name="connsiteX19" fmla="*/ 1627754 w 3408241"/>
              <a:gd name="connsiteY19" fmla="*/ 2918355 h 3217160"/>
              <a:gd name="connsiteX20" fmla="*/ 1508695 w 3408241"/>
              <a:gd name="connsiteY20" fmla="*/ 2432579 h 3217160"/>
              <a:gd name="connsiteX21" fmla="*/ 737170 w 3408241"/>
              <a:gd name="connsiteY21" fmla="*/ 2842154 h 3217160"/>
              <a:gd name="connsiteX22" fmla="*/ 1203895 w 3408241"/>
              <a:gd name="connsiteY22" fmla="*/ 2051579 h 3217160"/>
              <a:gd name="connsiteX23" fmla="*/ 822896 w 3408241"/>
              <a:gd name="connsiteY23" fmla="*/ 2042054 h 3217160"/>
              <a:gd name="connsiteX24" fmla="*/ 984820 w 3408241"/>
              <a:gd name="connsiteY24" fmla="*/ 1708679 h 3217160"/>
              <a:gd name="connsiteX25" fmla="*/ 13266 w 3408241"/>
              <a:gd name="connsiteY25" fmla="*/ 1368955 h 3217160"/>
              <a:gd name="connsiteX0" fmla="*/ 13266 w 3408241"/>
              <a:gd name="connsiteY0" fmla="*/ 1368955 h 3217160"/>
              <a:gd name="connsiteX1" fmla="*/ 984820 w 3408241"/>
              <a:gd name="connsiteY1" fmla="*/ 1327679 h 3217160"/>
              <a:gd name="connsiteX2" fmla="*/ 975295 w 3408241"/>
              <a:gd name="connsiteY2" fmla="*/ 860954 h 3217160"/>
              <a:gd name="connsiteX3" fmla="*/ 1422967 w 3408241"/>
              <a:gd name="connsiteY3" fmla="*/ 953031 h 3217160"/>
              <a:gd name="connsiteX4" fmla="*/ 956242 w 3408241"/>
              <a:gd name="connsiteY4" fmla="*/ 114830 h 3217160"/>
              <a:gd name="connsiteX5" fmla="*/ 1718242 w 3408241"/>
              <a:gd name="connsiteY5" fmla="*/ 813331 h 3217160"/>
              <a:gd name="connsiteX6" fmla="*/ 1862704 w 3408241"/>
              <a:gd name="connsiteY6" fmla="*/ 191030 h 3217160"/>
              <a:gd name="connsiteX7" fmla="*/ 2124642 w 3408241"/>
              <a:gd name="connsiteY7" fmla="*/ 826030 h 3217160"/>
              <a:gd name="connsiteX8" fmla="*/ 2988241 w 3408241"/>
              <a:gd name="connsiteY8" fmla="*/ 114830 h 3217160"/>
              <a:gd name="connsiteX9" fmla="*/ 2496116 w 3408241"/>
              <a:gd name="connsiteY9" fmla="*/ 1141942 h 3217160"/>
              <a:gd name="connsiteX10" fmla="*/ 2946968 w 3408241"/>
              <a:gd name="connsiteY10" fmla="*/ 1205443 h 3217160"/>
              <a:gd name="connsiteX11" fmla="*/ 2708843 w 3408241"/>
              <a:gd name="connsiteY11" fmla="*/ 1608668 h 3217160"/>
              <a:gd name="connsiteX12" fmla="*/ 3223193 w 3408241"/>
              <a:gd name="connsiteY12" fmla="*/ 1684868 h 3217160"/>
              <a:gd name="connsiteX13" fmla="*/ 3404169 w 3408241"/>
              <a:gd name="connsiteY13" fmla="*/ 1965855 h 3217160"/>
              <a:gd name="connsiteX14" fmla="*/ 3256529 w 3408241"/>
              <a:gd name="connsiteY14" fmla="*/ 2150005 h 3217160"/>
              <a:gd name="connsiteX15" fmla="*/ 2604070 w 3408241"/>
              <a:gd name="connsiteY15" fmla="*/ 2075393 h 3217160"/>
              <a:gd name="connsiteX16" fmla="*/ 3356545 w 3408241"/>
              <a:gd name="connsiteY16" fmla="*/ 3013605 h 3217160"/>
              <a:gd name="connsiteX17" fmla="*/ 2384995 w 3408241"/>
              <a:gd name="connsiteY17" fmla="*/ 2375429 h 3217160"/>
              <a:gd name="connsiteX18" fmla="*/ 2218307 w 3408241"/>
              <a:gd name="connsiteY18" fmla="*/ 2688167 h 3217160"/>
              <a:gd name="connsiteX19" fmla="*/ 1627754 w 3408241"/>
              <a:gd name="connsiteY19" fmla="*/ 2918355 h 3217160"/>
              <a:gd name="connsiteX20" fmla="*/ 1508695 w 3408241"/>
              <a:gd name="connsiteY20" fmla="*/ 2432579 h 3217160"/>
              <a:gd name="connsiteX21" fmla="*/ 737170 w 3408241"/>
              <a:gd name="connsiteY21" fmla="*/ 2842154 h 3217160"/>
              <a:gd name="connsiteX22" fmla="*/ 1203895 w 3408241"/>
              <a:gd name="connsiteY22" fmla="*/ 2051579 h 3217160"/>
              <a:gd name="connsiteX23" fmla="*/ 822896 w 3408241"/>
              <a:gd name="connsiteY23" fmla="*/ 2042054 h 3217160"/>
              <a:gd name="connsiteX24" fmla="*/ 984820 w 3408241"/>
              <a:gd name="connsiteY24" fmla="*/ 1708679 h 3217160"/>
              <a:gd name="connsiteX25" fmla="*/ 13266 w 3408241"/>
              <a:gd name="connsiteY25" fmla="*/ 1368955 h 3217160"/>
              <a:gd name="connsiteX0" fmla="*/ 13266 w 3408241"/>
              <a:gd name="connsiteY0" fmla="*/ 1368955 h 3217160"/>
              <a:gd name="connsiteX1" fmla="*/ 984820 w 3408241"/>
              <a:gd name="connsiteY1" fmla="*/ 1327679 h 3217160"/>
              <a:gd name="connsiteX2" fmla="*/ 975295 w 3408241"/>
              <a:gd name="connsiteY2" fmla="*/ 860954 h 3217160"/>
              <a:gd name="connsiteX3" fmla="*/ 1422967 w 3408241"/>
              <a:gd name="connsiteY3" fmla="*/ 953031 h 3217160"/>
              <a:gd name="connsiteX4" fmla="*/ 956242 w 3408241"/>
              <a:gd name="connsiteY4" fmla="*/ 114830 h 3217160"/>
              <a:gd name="connsiteX5" fmla="*/ 1718242 w 3408241"/>
              <a:gd name="connsiteY5" fmla="*/ 813331 h 3217160"/>
              <a:gd name="connsiteX6" fmla="*/ 1862704 w 3408241"/>
              <a:gd name="connsiteY6" fmla="*/ 191030 h 3217160"/>
              <a:gd name="connsiteX7" fmla="*/ 2124642 w 3408241"/>
              <a:gd name="connsiteY7" fmla="*/ 826030 h 3217160"/>
              <a:gd name="connsiteX8" fmla="*/ 2988241 w 3408241"/>
              <a:gd name="connsiteY8" fmla="*/ 114830 h 3217160"/>
              <a:gd name="connsiteX9" fmla="*/ 2496116 w 3408241"/>
              <a:gd name="connsiteY9" fmla="*/ 1141942 h 3217160"/>
              <a:gd name="connsiteX10" fmla="*/ 2946968 w 3408241"/>
              <a:gd name="connsiteY10" fmla="*/ 1205443 h 3217160"/>
              <a:gd name="connsiteX11" fmla="*/ 2708843 w 3408241"/>
              <a:gd name="connsiteY11" fmla="*/ 1608668 h 3217160"/>
              <a:gd name="connsiteX12" fmla="*/ 3223193 w 3408241"/>
              <a:gd name="connsiteY12" fmla="*/ 1684868 h 3217160"/>
              <a:gd name="connsiteX13" fmla="*/ 3404169 w 3408241"/>
              <a:gd name="connsiteY13" fmla="*/ 1965855 h 3217160"/>
              <a:gd name="connsiteX14" fmla="*/ 3256529 w 3408241"/>
              <a:gd name="connsiteY14" fmla="*/ 2150005 h 3217160"/>
              <a:gd name="connsiteX15" fmla="*/ 2604070 w 3408241"/>
              <a:gd name="connsiteY15" fmla="*/ 2075393 h 3217160"/>
              <a:gd name="connsiteX16" fmla="*/ 3356545 w 3408241"/>
              <a:gd name="connsiteY16" fmla="*/ 3013605 h 3217160"/>
              <a:gd name="connsiteX17" fmla="*/ 2384995 w 3408241"/>
              <a:gd name="connsiteY17" fmla="*/ 2375429 h 3217160"/>
              <a:gd name="connsiteX18" fmla="*/ 2218307 w 3408241"/>
              <a:gd name="connsiteY18" fmla="*/ 2688167 h 3217160"/>
              <a:gd name="connsiteX19" fmla="*/ 1627754 w 3408241"/>
              <a:gd name="connsiteY19" fmla="*/ 2918355 h 3217160"/>
              <a:gd name="connsiteX20" fmla="*/ 1508695 w 3408241"/>
              <a:gd name="connsiteY20" fmla="*/ 2432579 h 3217160"/>
              <a:gd name="connsiteX21" fmla="*/ 737170 w 3408241"/>
              <a:gd name="connsiteY21" fmla="*/ 2842154 h 3217160"/>
              <a:gd name="connsiteX22" fmla="*/ 1203895 w 3408241"/>
              <a:gd name="connsiteY22" fmla="*/ 2051579 h 3217160"/>
              <a:gd name="connsiteX23" fmla="*/ 822896 w 3408241"/>
              <a:gd name="connsiteY23" fmla="*/ 2042054 h 3217160"/>
              <a:gd name="connsiteX24" fmla="*/ 984820 w 3408241"/>
              <a:gd name="connsiteY24" fmla="*/ 1708679 h 3217160"/>
              <a:gd name="connsiteX25" fmla="*/ 13266 w 3408241"/>
              <a:gd name="connsiteY25" fmla="*/ 1368955 h 3217160"/>
              <a:gd name="connsiteX0" fmla="*/ 13266 w 3408241"/>
              <a:gd name="connsiteY0" fmla="*/ 1368955 h 3217160"/>
              <a:gd name="connsiteX1" fmla="*/ 984820 w 3408241"/>
              <a:gd name="connsiteY1" fmla="*/ 1327679 h 3217160"/>
              <a:gd name="connsiteX2" fmla="*/ 975295 w 3408241"/>
              <a:gd name="connsiteY2" fmla="*/ 860954 h 3217160"/>
              <a:gd name="connsiteX3" fmla="*/ 1422967 w 3408241"/>
              <a:gd name="connsiteY3" fmla="*/ 953031 h 3217160"/>
              <a:gd name="connsiteX4" fmla="*/ 956242 w 3408241"/>
              <a:gd name="connsiteY4" fmla="*/ 114830 h 3217160"/>
              <a:gd name="connsiteX5" fmla="*/ 1718242 w 3408241"/>
              <a:gd name="connsiteY5" fmla="*/ 813331 h 3217160"/>
              <a:gd name="connsiteX6" fmla="*/ 1862704 w 3408241"/>
              <a:gd name="connsiteY6" fmla="*/ 191030 h 3217160"/>
              <a:gd name="connsiteX7" fmla="*/ 2124642 w 3408241"/>
              <a:gd name="connsiteY7" fmla="*/ 826030 h 3217160"/>
              <a:gd name="connsiteX8" fmla="*/ 2988241 w 3408241"/>
              <a:gd name="connsiteY8" fmla="*/ 114830 h 3217160"/>
              <a:gd name="connsiteX9" fmla="*/ 2496116 w 3408241"/>
              <a:gd name="connsiteY9" fmla="*/ 1141942 h 3217160"/>
              <a:gd name="connsiteX10" fmla="*/ 2946968 w 3408241"/>
              <a:gd name="connsiteY10" fmla="*/ 1205443 h 3217160"/>
              <a:gd name="connsiteX11" fmla="*/ 2708843 w 3408241"/>
              <a:gd name="connsiteY11" fmla="*/ 1608668 h 3217160"/>
              <a:gd name="connsiteX12" fmla="*/ 3223193 w 3408241"/>
              <a:gd name="connsiteY12" fmla="*/ 1684868 h 3217160"/>
              <a:gd name="connsiteX13" fmla="*/ 3404169 w 3408241"/>
              <a:gd name="connsiteY13" fmla="*/ 1965855 h 3217160"/>
              <a:gd name="connsiteX14" fmla="*/ 3256529 w 3408241"/>
              <a:gd name="connsiteY14" fmla="*/ 2150005 h 3217160"/>
              <a:gd name="connsiteX15" fmla="*/ 2604070 w 3408241"/>
              <a:gd name="connsiteY15" fmla="*/ 2075393 h 3217160"/>
              <a:gd name="connsiteX16" fmla="*/ 3356545 w 3408241"/>
              <a:gd name="connsiteY16" fmla="*/ 3013605 h 3217160"/>
              <a:gd name="connsiteX17" fmla="*/ 2384995 w 3408241"/>
              <a:gd name="connsiteY17" fmla="*/ 2375429 h 3217160"/>
              <a:gd name="connsiteX18" fmla="*/ 2218307 w 3408241"/>
              <a:gd name="connsiteY18" fmla="*/ 2688167 h 3217160"/>
              <a:gd name="connsiteX19" fmla="*/ 1627754 w 3408241"/>
              <a:gd name="connsiteY19" fmla="*/ 2918355 h 3217160"/>
              <a:gd name="connsiteX20" fmla="*/ 1508695 w 3408241"/>
              <a:gd name="connsiteY20" fmla="*/ 2432579 h 3217160"/>
              <a:gd name="connsiteX21" fmla="*/ 737170 w 3408241"/>
              <a:gd name="connsiteY21" fmla="*/ 2842154 h 3217160"/>
              <a:gd name="connsiteX22" fmla="*/ 1203895 w 3408241"/>
              <a:gd name="connsiteY22" fmla="*/ 2051579 h 3217160"/>
              <a:gd name="connsiteX23" fmla="*/ 822896 w 3408241"/>
              <a:gd name="connsiteY23" fmla="*/ 2042054 h 3217160"/>
              <a:gd name="connsiteX24" fmla="*/ 984820 w 3408241"/>
              <a:gd name="connsiteY24" fmla="*/ 1708679 h 3217160"/>
              <a:gd name="connsiteX25" fmla="*/ 13266 w 3408241"/>
              <a:gd name="connsiteY25" fmla="*/ 1368955 h 3217160"/>
              <a:gd name="connsiteX0" fmla="*/ 13266 w 3408241"/>
              <a:gd name="connsiteY0" fmla="*/ 1368955 h 3217160"/>
              <a:gd name="connsiteX1" fmla="*/ 984820 w 3408241"/>
              <a:gd name="connsiteY1" fmla="*/ 1327679 h 3217160"/>
              <a:gd name="connsiteX2" fmla="*/ 975295 w 3408241"/>
              <a:gd name="connsiteY2" fmla="*/ 860954 h 3217160"/>
              <a:gd name="connsiteX3" fmla="*/ 1422967 w 3408241"/>
              <a:gd name="connsiteY3" fmla="*/ 953031 h 3217160"/>
              <a:gd name="connsiteX4" fmla="*/ 956242 w 3408241"/>
              <a:gd name="connsiteY4" fmla="*/ 114830 h 3217160"/>
              <a:gd name="connsiteX5" fmla="*/ 1718242 w 3408241"/>
              <a:gd name="connsiteY5" fmla="*/ 813331 h 3217160"/>
              <a:gd name="connsiteX6" fmla="*/ 1862704 w 3408241"/>
              <a:gd name="connsiteY6" fmla="*/ 191030 h 3217160"/>
              <a:gd name="connsiteX7" fmla="*/ 2124642 w 3408241"/>
              <a:gd name="connsiteY7" fmla="*/ 826030 h 3217160"/>
              <a:gd name="connsiteX8" fmla="*/ 2988241 w 3408241"/>
              <a:gd name="connsiteY8" fmla="*/ 114830 h 3217160"/>
              <a:gd name="connsiteX9" fmla="*/ 2496116 w 3408241"/>
              <a:gd name="connsiteY9" fmla="*/ 1141942 h 3217160"/>
              <a:gd name="connsiteX10" fmla="*/ 2946968 w 3408241"/>
              <a:gd name="connsiteY10" fmla="*/ 1205443 h 3217160"/>
              <a:gd name="connsiteX11" fmla="*/ 2708843 w 3408241"/>
              <a:gd name="connsiteY11" fmla="*/ 1608668 h 3217160"/>
              <a:gd name="connsiteX12" fmla="*/ 3223193 w 3408241"/>
              <a:gd name="connsiteY12" fmla="*/ 1684868 h 3217160"/>
              <a:gd name="connsiteX13" fmla="*/ 3404169 w 3408241"/>
              <a:gd name="connsiteY13" fmla="*/ 1965855 h 3217160"/>
              <a:gd name="connsiteX14" fmla="*/ 3256529 w 3408241"/>
              <a:gd name="connsiteY14" fmla="*/ 2150005 h 3217160"/>
              <a:gd name="connsiteX15" fmla="*/ 2604070 w 3408241"/>
              <a:gd name="connsiteY15" fmla="*/ 2075393 h 3217160"/>
              <a:gd name="connsiteX16" fmla="*/ 3356545 w 3408241"/>
              <a:gd name="connsiteY16" fmla="*/ 3013605 h 3217160"/>
              <a:gd name="connsiteX17" fmla="*/ 2384995 w 3408241"/>
              <a:gd name="connsiteY17" fmla="*/ 2375429 h 3217160"/>
              <a:gd name="connsiteX18" fmla="*/ 2218307 w 3408241"/>
              <a:gd name="connsiteY18" fmla="*/ 2688167 h 3217160"/>
              <a:gd name="connsiteX19" fmla="*/ 1627754 w 3408241"/>
              <a:gd name="connsiteY19" fmla="*/ 2918355 h 3217160"/>
              <a:gd name="connsiteX20" fmla="*/ 1508695 w 3408241"/>
              <a:gd name="connsiteY20" fmla="*/ 2432579 h 3217160"/>
              <a:gd name="connsiteX21" fmla="*/ 737170 w 3408241"/>
              <a:gd name="connsiteY21" fmla="*/ 2842154 h 3217160"/>
              <a:gd name="connsiteX22" fmla="*/ 1203895 w 3408241"/>
              <a:gd name="connsiteY22" fmla="*/ 2051579 h 3217160"/>
              <a:gd name="connsiteX23" fmla="*/ 822896 w 3408241"/>
              <a:gd name="connsiteY23" fmla="*/ 2042054 h 3217160"/>
              <a:gd name="connsiteX24" fmla="*/ 984820 w 3408241"/>
              <a:gd name="connsiteY24" fmla="*/ 1708679 h 3217160"/>
              <a:gd name="connsiteX25" fmla="*/ 13266 w 3408241"/>
              <a:gd name="connsiteY25" fmla="*/ 1368955 h 3217160"/>
              <a:gd name="connsiteX0" fmla="*/ 13266 w 3408241"/>
              <a:gd name="connsiteY0" fmla="*/ 1368955 h 3217160"/>
              <a:gd name="connsiteX1" fmla="*/ 984820 w 3408241"/>
              <a:gd name="connsiteY1" fmla="*/ 1327679 h 3217160"/>
              <a:gd name="connsiteX2" fmla="*/ 975295 w 3408241"/>
              <a:gd name="connsiteY2" fmla="*/ 860954 h 3217160"/>
              <a:gd name="connsiteX3" fmla="*/ 1422967 w 3408241"/>
              <a:gd name="connsiteY3" fmla="*/ 953031 h 3217160"/>
              <a:gd name="connsiteX4" fmla="*/ 956242 w 3408241"/>
              <a:gd name="connsiteY4" fmla="*/ 114830 h 3217160"/>
              <a:gd name="connsiteX5" fmla="*/ 1718242 w 3408241"/>
              <a:gd name="connsiteY5" fmla="*/ 813331 h 3217160"/>
              <a:gd name="connsiteX6" fmla="*/ 1862704 w 3408241"/>
              <a:gd name="connsiteY6" fmla="*/ 191030 h 3217160"/>
              <a:gd name="connsiteX7" fmla="*/ 2124642 w 3408241"/>
              <a:gd name="connsiteY7" fmla="*/ 826030 h 3217160"/>
              <a:gd name="connsiteX8" fmla="*/ 2988241 w 3408241"/>
              <a:gd name="connsiteY8" fmla="*/ 114830 h 3217160"/>
              <a:gd name="connsiteX9" fmla="*/ 2496116 w 3408241"/>
              <a:gd name="connsiteY9" fmla="*/ 1141942 h 3217160"/>
              <a:gd name="connsiteX10" fmla="*/ 2946968 w 3408241"/>
              <a:gd name="connsiteY10" fmla="*/ 1205443 h 3217160"/>
              <a:gd name="connsiteX11" fmla="*/ 2708843 w 3408241"/>
              <a:gd name="connsiteY11" fmla="*/ 1608668 h 3217160"/>
              <a:gd name="connsiteX12" fmla="*/ 3223193 w 3408241"/>
              <a:gd name="connsiteY12" fmla="*/ 1684868 h 3217160"/>
              <a:gd name="connsiteX13" fmla="*/ 3404169 w 3408241"/>
              <a:gd name="connsiteY13" fmla="*/ 1965855 h 3217160"/>
              <a:gd name="connsiteX14" fmla="*/ 3256529 w 3408241"/>
              <a:gd name="connsiteY14" fmla="*/ 2150005 h 3217160"/>
              <a:gd name="connsiteX15" fmla="*/ 2604070 w 3408241"/>
              <a:gd name="connsiteY15" fmla="*/ 2075393 h 3217160"/>
              <a:gd name="connsiteX16" fmla="*/ 3356545 w 3408241"/>
              <a:gd name="connsiteY16" fmla="*/ 3013605 h 3217160"/>
              <a:gd name="connsiteX17" fmla="*/ 2384995 w 3408241"/>
              <a:gd name="connsiteY17" fmla="*/ 2375429 h 3217160"/>
              <a:gd name="connsiteX18" fmla="*/ 2218307 w 3408241"/>
              <a:gd name="connsiteY18" fmla="*/ 2688167 h 3217160"/>
              <a:gd name="connsiteX19" fmla="*/ 1984945 w 3408241"/>
              <a:gd name="connsiteY19" fmla="*/ 2623079 h 3217160"/>
              <a:gd name="connsiteX20" fmla="*/ 1627754 w 3408241"/>
              <a:gd name="connsiteY20" fmla="*/ 2918355 h 3217160"/>
              <a:gd name="connsiteX21" fmla="*/ 1508695 w 3408241"/>
              <a:gd name="connsiteY21" fmla="*/ 2432579 h 3217160"/>
              <a:gd name="connsiteX22" fmla="*/ 737170 w 3408241"/>
              <a:gd name="connsiteY22" fmla="*/ 2842154 h 3217160"/>
              <a:gd name="connsiteX23" fmla="*/ 1203895 w 3408241"/>
              <a:gd name="connsiteY23" fmla="*/ 2051579 h 3217160"/>
              <a:gd name="connsiteX24" fmla="*/ 822896 w 3408241"/>
              <a:gd name="connsiteY24" fmla="*/ 2042054 h 3217160"/>
              <a:gd name="connsiteX25" fmla="*/ 984820 w 3408241"/>
              <a:gd name="connsiteY25" fmla="*/ 1708679 h 3217160"/>
              <a:gd name="connsiteX26" fmla="*/ 13266 w 3408241"/>
              <a:gd name="connsiteY26" fmla="*/ 1368955 h 3217160"/>
              <a:gd name="connsiteX0" fmla="*/ 13266 w 3408241"/>
              <a:gd name="connsiteY0" fmla="*/ 1368955 h 3217160"/>
              <a:gd name="connsiteX1" fmla="*/ 984820 w 3408241"/>
              <a:gd name="connsiteY1" fmla="*/ 1327679 h 3217160"/>
              <a:gd name="connsiteX2" fmla="*/ 975295 w 3408241"/>
              <a:gd name="connsiteY2" fmla="*/ 860954 h 3217160"/>
              <a:gd name="connsiteX3" fmla="*/ 1422967 w 3408241"/>
              <a:gd name="connsiteY3" fmla="*/ 953031 h 3217160"/>
              <a:gd name="connsiteX4" fmla="*/ 956242 w 3408241"/>
              <a:gd name="connsiteY4" fmla="*/ 114830 h 3217160"/>
              <a:gd name="connsiteX5" fmla="*/ 1718242 w 3408241"/>
              <a:gd name="connsiteY5" fmla="*/ 813331 h 3217160"/>
              <a:gd name="connsiteX6" fmla="*/ 1862704 w 3408241"/>
              <a:gd name="connsiteY6" fmla="*/ 191030 h 3217160"/>
              <a:gd name="connsiteX7" fmla="*/ 2124642 w 3408241"/>
              <a:gd name="connsiteY7" fmla="*/ 826030 h 3217160"/>
              <a:gd name="connsiteX8" fmla="*/ 2988241 w 3408241"/>
              <a:gd name="connsiteY8" fmla="*/ 114830 h 3217160"/>
              <a:gd name="connsiteX9" fmla="*/ 2496116 w 3408241"/>
              <a:gd name="connsiteY9" fmla="*/ 1141942 h 3217160"/>
              <a:gd name="connsiteX10" fmla="*/ 2946968 w 3408241"/>
              <a:gd name="connsiteY10" fmla="*/ 1205443 h 3217160"/>
              <a:gd name="connsiteX11" fmla="*/ 2708843 w 3408241"/>
              <a:gd name="connsiteY11" fmla="*/ 1608668 h 3217160"/>
              <a:gd name="connsiteX12" fmla="*/ 3223193 w 3408241"/>
              <a:gd name="connsiteY12" fmla="*/ 1684868 h 3217160"/>
              <a:gd name="connsiteX13" fmla="*/ 3404169 w 3408241"/>
              <a:gd name="connsiteY13" fmla="*/ 1965855 h 3217160"/>
              <a:gd name="connsiteX14" fmla="*/ 3256529 w 3408241"/>
              <a:gd name="connsiteY14" fmla="*/ 2150005 h 3217160"/>
              <a:gd name="connsiteX15" fmla="*/ 2604070 w 3408241"/>
              <a:gd name="connsiteY15" fmla="*/ 2075393 h 3217160"/>
              <a:gd name="connsiteX16" fmla="*/ 3356545 w 3408241"/>
              <a:gd name="connsiteY16" fmla="*/ 3013605 h 3217160"/>
              <a:gd name="connsiteX17" fmla="*/ 2384995 w 3408241"/>
              <a:gd name="connsiteY17" fmla="*/ 2375429 h 3217160"/>
              <a:gd name="connsiteX18" fmla="*/ 2218307 w 3408241"/>
              <a:gd name="connsiteY18" fmla="*/ 2688167 h 3217160"/>
              <a:gd name="connsiteX19" fmla="*/ 1984945 w 3408241"/>
              <a:gd name="connsiteY19" fmla="*/ 2623079 h 3217160"/>
              <a:gd name="connsiteX20" fmla="*/ 1627754 w 3408241"/>
              <a:gd name="connsiteY20" fmla="*/ 2918355 h 3217160"/>
              <a:gd name="connsiteX21" fmla="*/ 1508695 w 3408241"/>
              <a:gd name="connsiteY21" fmla="*/ 2432579 h 3217160"/>
              <a:gd name="connsiteX22" fmla="*/ 737170 w 3408241"/>
              <a:gd name="connsiteY22" fmla="*/ 2842154 h 3217160"/>
              <a:gd name="connsiteX23" fmla="*/ 1203895 w 3408241"/>
              <a:gd name="connsiteY23" fmla="*/ 2051579 h 3217160"/>
              <a:gd name="connsiteX24" fmla="*/ 822896 w 3408241"/>
              <a:gd name="connsiteY24" fmla="*/ 2042054 h 3217160"/>
              <a:gd name="connsiteX25" fmla="*/ 984820 w 3408241"/>
              <a:gd name="connsiteY25" fmla="*/ 1708679 h 3217160"/>
              <a:gd name="connsiteX26" fmla="*/ 13266 w 3408241"/>
              <a:gd name="connsiteY26" fmla="*/ 1368955 h 3217160"/>
              <a:gd name="connsiteX0" fmla="*/ 13266 w 3408241"/>
              <a:gd name="connsiteY0" fmla="*/ 1368955 h 3217160"/>
              <a:gd name="connsiteX1" fmla="*/ 984820 w 3408241"/>
              <a:gd name="connsiteY1" fmla="*/ 1327679 h 3217160"/>
              <a:gd name="connsiteX2" fmla="*/ 975295 w 3408241"/>
              <a:gd name="connsiteY2" fmla="*/ 860954 h 3217160"/>
              <a:gd name="connsiteX3" fmla="*/ 1422967 w 3408241"/>
              <a:gd name="connsiteY3" fmla="*/ 953031 h 3217160"/>
              <a:gd name="connsiteX4" fmla="*/ 956242 w 3408241"/>
              <a:gd name="connsiteY4" fmla="*/ 114830 h 3217160"/>
              <a:gd name="connsiteX5" fmla="*/ 1718242 w 3408241"/>
              <a:gd name="connsiteY5" fmla="*/ 813331 h 3217160"/>
              <a:gd name="connsiteX6" fmla="*/ 1862704 w 3408241"/>
              <a:gd name="connsiteY6" fmla="*/ 191030 h 3217160"/>
              <a:gd name="connsiteX7" fmla="*/ 2124642 w 3408241"/>
              <a:gd name="connsiteY7" fmla="*/ 826030 h 3217160"/>
              <a:gd name="connsiteX8" fmla="*/ 2988241 w 3408241"/>
              <a:gd name="connsiteY8" fmla="*/ 114830 h 3217160"/>
              <a:gd name="connsiteX9" fmla="*/ 2496116 w 3408241"/>
              <a:gd name="connsiteY9" fmla="*/ 1141942 h 3217160"/>
              <a:gd name="connsiteX10" fmla="*/ 2946968 w 3408241"/>
              <a:gd name="connsiteY10" fmla="*/ 1205443 h 3217160"/>
              <a:gd name="connsiteX11" fmla="*/ 2708843 w 3408241"/>
              <a:gd name="connsiteY11" fmla="*/ 1608668 h 3217160"/>
              <a:gd name="connsiteX12" fmla="*/ 3223193 w 3408241"/>
              <a:gd name="connsiteY12" fmla="*/ 1684868 h 3217160"/>
              <a:gd name="connsiteX13" fmla="*/ 3404169 w 3408241"/>
              <a:gd name="connsiteY13" fmla="*/ 1965855 h 3217160"/>
              <a:gd name="connsiteX14" fmla="*/ 3256529 w 3408241"/>
              <a:gd name="connsiteY14" fmla="*/ 2150005 h 3217160"/>
              <a:gd name="connsiteX15" fmla="*/ 2604070 w 3408241"/>
              <a:gd name="connsiteY15" fmla="*/ 2075393 h 3217160"/>
              <a:gd name="connsiteX16" fmla="*/ 3356545 w 3408241"/>
              <a:gd name="connsiteY16" fmla="*/ 3013605 h 3217160"/>
              <a:gd name="connsiteX17" fmla="*/ 2384995 w 3408241"/>
              <a:gd name="connsiteY17" fmla="*/ 2375429 h 3217160"/>
              <a:gd name="connsiteX18" fmla="*/ 2218307 w 3408241"/>
              <a:gd name="connsiteY18" fmla="*/ 2688167 h 3217160"/>
              <a:gd name="connsiteX19" fmla="*/ 1984945 w 3408241"/>
              <a:gd name="connsiteY19" fmla="*/ 2623079 h 3217160"/>
              <a:gd name="connsiteX20" fmla="*/ 1627754 w 3408241"/>
              <a:gd name="connsiteY20" fmla="*/ 2918355 h 3217160"/>
              <a:gd name="connsiteX21" fmla="*/ 1508695 w 3408241"/>
              <a:gd name="connsiteY21" fmla="*/ 2432579 h 3217160"/>
              <a:gd name="connsiteX22" fmla="*/ 737170 w 3408241"/>
              <a:gd name="connsiteY22" fmla="*/ 2842154 h 3217160"/>
              <a:gd name="connsiteX23" fmla="*/ 1203895 w 3408241"/>
              <a:gd name="connsiteY23" fmla="*/ 2051579 h 3217160"/>
              <a:gd name="connsiteX24" fmla="*/ 822896 w 3408241"/>
              <a:gd name="connsiteY24" fmla="*/ 2042054 h 3217160"/>
              <a:gd name="connsiteX25" fmla="*/ 984820 w 3408241"/>
              <a:gd name="connsiteY25" fmla="*/ 1708679 h 3217160"/>
              <a:gd name="connsiteX26" fmla="*/ 13266 w 3408241"/>
              <a:gd name="connsiteY26" fmla="*/ 1368955 h 3217160"/>
              <a:gd name="connsiteX0" fmla="*/ 13266 w 3408241"/>
              <a:gd name="connsiteY0" fmla="*/ 1368955 h 3217160"/>
              <a:gd name="connsiteX1" fmla="*/ 984820 w 3408241"/>
              <a:gd name="connsiteY1" fmla="*/ 1327679 h 3217160"/>
              <a:gd name="connsiteX2" fmla="*/ 975295 w 3408241"/>
              <a:gd name="connsiteY2" fmla="*/ 860954 h 3217160"/>
              <a:gd name="connsiteX3" fmla="*/ 1422967 w 3408241"/>
              <a:gd name="connsiteY3" fmla="*/ 953031 h 3217160"/>
              <a:gd name="connsiteX4" fmla="*/ 956242 w 3408241"/>
              <a:gd name="connsiteY4" fmla="*/ 114830 h 3217160"/>
              <a:gd name="connsiteX5" fmla="*/ 1718242 w 3408241"/>
              <a:gd name="connsiteY5" fmla="*/ 813331 h 3217160"/>
              <a:gd name="connsiteX6" fmla="*/ 1862704 w 3408241"/>
              <a:gd name="connsiteY6" fmla="*/ 191030 h 3217160"/>
              <a:gd name="connsiteX7" fmla="*/ 2124642 w 3408241"/>
              <a:gd name="connsiteY7" fmla="*/ 826030 h 3217160"/>
              <a:gd name="connsiteX8" fmla="*/ 2988241 w 3408241"/>
              <a:gd name="connsiteY8" fmla="*/ 114830 h 3217160"/>
              <a:gd name="connsiteX9" fmla="*/ 2496116 w 3408241"/>
              <a:gd name="connsiteY9" fmla="*/ 1141942 h 3217160"/>
              <a:gd name="connsiteX10" fmla="*/ 2946968 w 3408241"/>
              <a:gd name="connsiteY10" fmla="*/ 1205443 h 3217160"/>
              <a:gd name="connsiteX11" fmla="*/ 2708843 w 3408241"/>
              <a:gd name="connsiteY11" fmla="*/ 1608668 h 3217160"/>
              <a:gd name="connsiteX12" fmla="*/ 3223193 w 3408241"/>
              <a:gd name="connsiteY12" fmla="*/ 1684868 h 3217160"/>
              <a:gd name="connsiteX13" fmla="*/ 3404169 w 3408241"/>
              <a:gd name="connsiteY13" fmla="*/ 1965855 h 3217160"/>
              <a:gd name="connsiteX14" fmla="*/ 3256529 w 3408241"/>
              <a:gd name="connsiteY14" fmla="*/ 2150005 h 3217160"/>
              <a:gd name="connsiteX15" fmla="*/ 2604070 w 3408241"/>
              <a:gd name="connsiteY15" fmla="*/ 2075393 h 3217160"/>
              <a:gd name="connsiteX16" fmla="*/ 3356545 w 3408241"/>
              <a:gd name="connsiteY16" fmla="*/ 3013605 h 3217160"/>
              <a:gd name="connsiteX17" fmla="*/ 2384995 w 3408241"/>
              <a:gd name="connsiteY17" fmla="*/ 2375429 h 3217160"/>
              <a:gd name="connsiteX18" fmla="*/ 2218307 w 3408241"/>
              <a:gd name="connsiteY18" fmla="*/ 2688167 h 3217160"/>
              <a:gd name="connsiteX19" fmla="*/ 1984945 w 3408241"/>
              <a:gd name="connsiteY19" fmla="*/ 2623079 h 3217160"/>
              <a:gd name="connsiteX20" fmla="*/ 1627754 w 3408241"/>
              <a:gd name="connsiteY20" fmla="*/ 2918355 h 3217160"/>
              <a:gd name="connsiteX21" fmla="*/ 1508695 w 3408241"/>
              <a:gd name="connsiteY21" fmla="*/ 2432579 h 3217160"/>
              <a:gd name="connsiteX22" fmla="*/ 737170 w 3408241"/>
              <a:gd name="connsiteY22" fmla="*/ 2842154 h 3217160"/>
              <a:gd name="connsiteX23" fmla="*/ 1203895 w 3408241"/>
              <a:gd name="connsiteY23" fmla="*/ 2051579 h 3217160"/>
              <a:gd name="connsiteX24" fmla="*/ 822896 w 3408241"/>
              <a:gd name="connsiteY24" fmla="*/ 2042054 h 3217160"/>
              <a:gd name="connsiteX25" fmla="*/ 984820 w 3408241"/>
              <a:gd name="connsiteY25" fmla="*/ 1708679 h 3217160"/>
              <a:gd name="connsiteX26" fmla="*/ 13266 w 3408241"/>
              <a:gd name="connsiteY26" fmla="*/ 1368955 h 3217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3408241" h="3217160">
                <a:moveTo>
                  <a:pt x="13266" y="1368955"/>
                </a:moveTo>
                <a:cubicBezTo>
                  <a:pt x="118041" y="829205"/>
                  <a:pt x="586357" y="1459971"/>
                  <a:pt x="984820" y="1327679"/>
                </a:cubicBezTo>
                <a:cubicBezTo>
                  <a:pt x="1145158" y="1243012"/>
                  <a:pt x="729233" y="1045633"/>
                  <a:pt x="975295" y="860954"/>
                </a:cubicBezTo>
                <a:cubicBezTo>
                  <a:pt x="1202307" y="790575"/>
                  <a:pt x="1249930" y="1069447"/>
                  <a:pt x="1422967" y="953031"/>
                </a:cubicBezTo>
                <a:cubicBezTo>
                  <a:pt x="1505517" y="637648"/>
                  <a:pt x="592175" y="521230"/>
                  <a:pt x="956242" y="114830"/>
                </a:cubicBezTo>
                <a:cubicBezTo>
                  <a:pt x="1508692" y="-363536"/>
                  <a:pt x="1431698" y="806981"/>
                  <a:pt x="1718242" y="813331"/>
                </a:cubicBezTo>
                <a:cubicBezTo>
                  <a:pt x="1699986" y="629181"/>
                  <a:pt x="1579071" y="138113"/>
                  <a:pt x="1862704" y="191030"/>
                </a:cubicBezTo>
                <a:cubicBezTo>
                  <a:pt x="2146337" y="243947"/>
                  <a:pt x="1833336" y="800630"/>
                  <a:pt x="2124642" y="826030"/>
                </a:cubicBezTo>
                <a:cubicBezTo>
                  <a:pt x="2339748" y="787930"/>
                  <a:pt x="2345304" y="-158220"/>
                  <a:pt x="2988241" y="114830"/>
                </a:cubicBezTo>
                <a:cubicBezTo>
                  <a:pt x="3620066" y="697972"/>
                  <a:pt x="2444257" y="778934"/>
                  <a:pt x="2496116" y="1141942"/>
                </a:cubicBezTo>
                <a:cubicBezTo>
                  <a:pt x="2588191" y="1364192"/>
                  <a:pt x="2790864" y="1036639"/>
                  <a:pt x="2946968" y="1205443"/>
                </a:cubicBezTo>
                <a:cubicBezTo>
                  <a:pt x="3105454" y="1502305"/>
                  <a:pt x="2535013" y="1350435"/>
                  <a:pt x="2708843" y="1608668"/>
                </a:cubicBezTo>
                <a:cubicBezTo>
                  <a:pt x="2818380" y="1667935"/>
                  <a:pt x="3019993" y="1685133"/>
                  <a:pt x="3223193" y="1684868"/>
                </a:cubicBezTo>
                <a:cubicBezTo>
                  <a:pt x="3395437" y="1744399"/>
                  <a:pt x="3420044" y="1845470"/>
                  <a:pt x="3404169" y="1965855"/>
                </a:cubicBezTo>
                <a:cubicBezTo>
                  <a:pt x="3364481" y="2105290"/>
                  <a:pt x="3345429" y="2092855"/>
                  <a:pt x="3256529" y="2150005"/>
                </a:cubicBezTo>
                <a:cubicBezTo>
                  <a:pt x="3093811" y="2255574"/>
                  <a:pt x="2804889" y="1821923"/>
                  <a:pt x="2604070" y="2075393"/>
                </a:cubicBezTo>
                <a:cubicBezTo>
                  <a:pt x="2649314" y="2376489"/>
                  <a:pt x="3551014" y="2569899"/>
                  <a:pt x="3356545" y="3013605"/>
                </a:cubicBezTo>
                <a:cubicBezTo>
                  <a:pt x="2810445" y="3698611"/>
                  <a:pt x="2714402" y="2440517"/>
                  <a:pt x="2384995" y="2375429"/>
                </a:cubicBezTo>
                <a:cubicBezTo>
                  <a:pt x="2237358" y="2443691"/>
                  <a:pt x="2336576" y="2618317"/>
                  <a:pt x="2218307" y="2688167"/>
                </a:cubicBezTo>
                <a:cubicBezTo>
                  <a:pt x="2161157" y="2750609"/>
                  <a:pt x="2083370" y="2584714"/>
                  <a:pt x="1984945" y="2623079"/>
                </a:cubicBezTo>
                <a:cubicBezTo>
                  <a:pt x="1886520" y="2661444"/>
                  <a:pt x="1840479" y="2988205"/>
                  <a:pt x="1627754" y="2918355"/>
                </a:cubicBezTo>
                <a:cubicBezTo>
                  <a:pt x="1415029" y="2848505"/>
                  <a:pt x="1657126" y="2445279"/>
                  <a:pt x="1508695" y="2432579"/>
                </a:cubicBezTo>
                <a:cubicBezTo>
                  <a:pt x="1303114" y="2410354"/>
                  <a:pt x="1078483" y="3152775"/>
                  <a:pt x="737170" y="2842154"/>
                </a:cubicBezTo>
                <a:cubicBezTo>
                  <a:pt x="286320" y="2299229"/>
                  <a:pt x="1411858" y="2286000"/>
                  <a:pt x="1203895" y="2051579"/>
                </a:cubicBezTo>
                <a:cubicBezTo>
                  <a:pt x="1218183" y="1918229"/>
                  <a:pt x="907034" y="2242079"/>
                  <a:pt x="822896" y="2042054"/>
                </a:cubicBezTo>
                <a:cubicBezTo>
                  <a:pt x="700659" y="1870604"/>
                  <a:pt x="1119758" y="1820862"/>
                  <a:pt x="984820" y="1708679"/>
                </a:cubicBezTo>
                <a:cubicBezTo>
                  <a:pt x="767332" y="1528233"/>
                  <a:pt x="-118339" y="2046919"/>
                  <a:pt x="13266" y="1368955"/>
                </a:cubicBez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8223250" y="2546350"/>
            <a:ext cx="215265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rgbClr val="002060"/>
                </a:solidFill>
              </a:rPr>
              <a:t>black</a:t>
            </a:r>
          </a:p>
        </p:txBody>
      </p:sp>
    </p:spTree>
    <p:extLst>
      <p:ext uri="{BB962C8B-B14F-4D97-AF65-F5344CB8AC3E}">
        <p14:creationId xmlns:p14="http://schemas.microsoft.com/office/powerpoint/2010/main" val="3075607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la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la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3" grpId="2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val 16"/>
          <p:cNvSpPr/>
          <p:nvPr/>
        </p:nvSpPr>
        <p:spPr>
          <a:xfrm>
            <a:off x="1491680" y="1129770"/>
            <a:ext cx="4716295" cy="4451879"/>
          </a:xfrm>
          <a:custGeom>
            <a:avLst/>
            <a:gdLst>
              <a:gd name="connsiteX0" fmla="*/ 0 w 3895725"/>
              <a:gd name="connsiteY0" fmla="*/ 2159000 h 4318000"/>
              <a:gd name="connsiteX1" fmla="*/ 1947863 w 3895725"/>
              <a:gd name="connsiteY1" fmla="*/ 0 h 4318000"/>
              <a:gd name="connsiteX2" fmla="*/ 3895726 w 3895725"/>
              <a:gd name="connsiteY2" fmla="*/ 2159000 h 4318000"/>
              <a:gd name="connsiteX3" fmla="*/ 1947863 w 3895725"/>
              <a:gd name="connsiteY3" fmla="*/ 4318000 h 4318000"/>
              <a:gd name="connsiteX4" fmla="*/ 0 w 3895725"/>
              <a:gd name="connsiteY4" fmla="*/ 2159000 h 4318000"/>
              <a:gd name="connsiteX0" fmla="*/ 16235 w 3911961"/>
              <a:gd name="connsiteY0" fmla="*/ 2249857 h 4408857"/>
              <a:gd name="connsiteX1" fmla="*/ 1083036 w 3911961"/>
              <a:gd name="connsiteY1" fmla="*/ 586157 h 4408857"/>
              <a:gd name="connsiteX2" fmla="*/ 1964098 w 3911961"/>
              <a:gd name="connsiteY2" fmla="*/ 90857 h 4408857"/>
              <a:gd name="connsiteX3" fmla="*/ 3911961 w 3911961"/>
              <a:gd name="connsiteY3" fmla="*/ 2249857 h 4408857"/>
              <a:gd name="connsiteX4" fmla="*/ 1964098 w 3911961"/>
              <a:gd name="connsiteY4" fmla="*/ 4408857 h 4408857"/>
              <a:gd name="connsiteX5" fmla="*/ 16235 w 3911961"/>
              <a:gd name="connsiteY5" fmla="*/ 2249857 h 4408857"/>
              <a:gd name="connsiteX0" fmla="*/ 16235 w 3911961"/>
              <a:gd name="connsiteY0" fmla="*/ 2219517 h 4378517"/>
              <a:gd name="connsiteX1" fmla="*/ 1083036 w 3911961"/>
              <a:gd name="connsiteY1" fmla="*/ 555817 h 4378517"/>
              <a:gd name="connsiteX2" fmla="*/ 1705336 w 3911961"/>
              <a:gd name="connsiteY2" fmla="*/ 593918 h 4378517"/>
              <a:gd name="connsiteX3" fmla="*/ 1964098 w 3911961"/>
              <a:gd name="connsiteY3" fmla="*/ 60517 h 4378517"/>
              <a:gd name="connsiteX4" fmla="*/ 3911961 w 3911961"/>
              <a:gd name="connsiteY4" fmla="*/ 2219517 h 4378517"/>
              <a:gd name="connsiteX5" fmla="*/ 1964098 w 3911961"/>
              <a:gd name="connsiteY5" fmla="*/ 4378517 h 4378517"/>
              <a:gd name="connsiteX6" fmla="*/ 16235 w 3911961"/>
              <a:gd name="connsiteY6" fmla="*/ 2219517 h 4378517"/>
              <a:gd name="connsiteX0" fmla="*/ 20201 w 3915927"/>
              <a:gd name="connsiteY0" fmla="*/ 2219517 h 4378517"/>
              <a:gd name="connsiteX1" fmla="*/ 960002 w 3915927"/>
              <a:gd name="connsiteY1" fmla="*/ 987618 h 4378517"/>
              <a:gd name="connsiteX2" fmla="*/ 1087002 w 3915927"/>
              <a:gd name="connsiteY2" fmla="*/ 555817 h 4378517"/>
              <a:gd name="connsiteX3" fmla="*/ 1709302 w 3915927"/>
              <a:gd name="connsiteY3" fmla="*/ 593918 h 4378517"/>
              <a:gd name="connsiteX4" fmla="*/ 1968064 w 3915927"/>
              <a:gd name="connsiteY4" fmla="*/ 60517 h 4378517"/>
              <a:gd name="connsiteX5" fmla="*/ 3915927 w 3915927"/>
              <a:gd name="connsiteY5" fmla="*/ 2219517 h 4378517"/>
              <a:gd name="connsiteX6" fmla="*/ 1968064 w 3915927"/>
              <a:gd name="connsiteY6" fmla="*/ 4378517 h 4378517"/>
              <a:gd name="connsiteX7" fmla="*/ 20201 w 3915927"/>
              <a:gd name="connsiteY7" fmla="*/ 2219517 h 4378517"/>
              <a:gd name="connsiteX0" fmla="*/ 2555 w 3898281"/>
              <a:gd name="connsiteY0" fmla="*/ 2219517 h 4378517"/>
              <a:gd name="connsiteX1" fmla="*/ 1526556 w 3898281"/>
              <a:gd name="connsiteY1" fmla="*/ 1470218 h 4378517"/>
              <a:gd name="connsiteX2" fmla="*/ 1069356 w 3898281"/>
              <a:gd name="connsiteY2" fmla="*/ 555817 h 4378517"/>
              <a:gd name="connsiteX3" fmla="*/ 1691656 w 3898281"/>
              <a:gd name="connsiteY3" fmla="*/ 593918 h 4378517"/>
              <a:gd name="connsiteX4" fmla="*/ 1950418 w 3898281"/>
              <a:gd name="connsiteY4" fmla="*/ 60517 h 4378517"/>
              <a:gd name="connsiteX5" fmla="*/ 3898281 w 3898281"/>
              <a:gd name="connsiteY5" fmla="*/ 2219517 h 4378517"/>
              <a:gd name="connsiteX6" fmla="*/ 1950418 w 3898281"/>
              <a:gd name="connsiteY6" fmla="*/ 4378517 h 4378517"/>
              <a:gd name="connsiteX7" fmla="*/ 2555 w 3898281"/>
              <a:gd name="connsiteY7" fmla="*/ 2219517 h 4378517"/>
              <a:gd name="connsiteX0" fmla="*/ 2555 w 3898281"/>
              <a:gd name="connsiteY0" fmla="*/ 2219517 h 4378517"/>
              <a:gd name="connsiteX1" fmla="*/ 1526556 w 3898281"/>
              <a:gd name="connsiteY1" fmla="*/ 1470218 h 4378517"/>
              <a:gd name="connsiteX2" fmla="*/ 1069356 w 3898281"/>
              <a:gd name="connsiteY2" fmla="*/ 555817 h 4378517"/>
              <a:gd name="connsiteX3" fmla="*/ 1691656 w 3898281"/>
              <a:gd name="connsiteY3" fmla="*/ 593918 h 4378517"/>
              <a:gd name="connsiteX4" fmla="*/ 1950418 w 3898281"/>
              <a:gd name="connsiteY4" fmla="*/ 60517 h 4378517"/>
              <a:gd name="connsiteX5" fmla="*/ 3898281 w 3898281"/>
              <a:gd name="connsiteY5" fmla="*/ 2219517 h 4378517"/>
              <a:gd name="connsiteX6" fmla="*/ 1950418 w 3898281"/>
              <a:gd name="connsiteY6" fmla="*/ 4378517 h 4378517"/>
              <a:gd name="connsiteX7" fmla="*/ 2555 w 3898281"/>
              <a:gd name="connsiteY7" fmla="*/ 2219517 h 4378517"/>
              <a:gd name="connsiteX0" fmla="*/ 2555 w 3898281"/>
              <a:gd name="connsiteY0" fmla="*/ 2219517 h 4378517"/>
              <a:gd name="connsiteX1" fmla="*/ 1526556 w 3898281"/>
              <a:gd name="connsiteY1" fmla="*/ 1470218 h 4378517"/>
              <a:gd name="connsiteX2" fmla="*/ 1069356 w 3898281"/>
              <a:gd name="connsiteY2" fmla="*/ 555817 h 4378517"/>
              <a:gd name="connsiteX3" fmla="*/ 1691656 w 3898281"/>
              <a:gd name="connsiteY3" fmla="*/ 593918 h 4378517"/>
              <a:gd name="connsiteX4" fmla="*/ 1950418 w 3898281"/>
              <a:gd name="connsiteY4" fmla="*/ 60517 h 4378517"/>
              <a:gd name="connsiteX5" fmla="*/ 3898281 w 3898281"/>
              <a:gd name="connsiteY5" fmla="*/ 2219517 h 4378517"/>
              <a:gd name="connsiteX6" fmla="*/ 1950418 w 3898281"/>
              <a:gd name="connsiteY6" fmla="*/ 4378517 h 4378517"/>
              <a:gd name="connsiteX7" fmla="*/ 2555 w 3898281"/>
              <a:gd name="connsiteY7" fmla="*/ 2219517 h 4378517"/>
              <a:gd name="connsiteX0" fmla="*/ 2555 w 3898281"/>
              <a:gd name="connsiteY0" fmla="*/ 2219517 h 4378517"/>
              <a:gd name="connsiteX1" fmla="*/ 1526556 w 3898281"/>
              <a:gd name="connsiteY1" fmla="*/ 1470218 h 4378517"/>
              <a:gd name="connsiteX2" fmla="*/ 1069356 w 3898281"/>
              <a:gd name="connsiteY2" fmla="*/ 555817 h 4378517"/>
              <a:gd name="connsiteX3" fmla="*/ 1691656 w 3898281"/>
              <a:gd name="connsiteY3" fmla="*/ 593918 h 4378517"/>
              <a:gd name="connsiteX4" fmla="*/ 1950418 w 3898281"/>
              <a:gd name="connsiteY4" fmla="*/ 60517 h 4378517"/>
              <a:gd name="connsiteX5" fmla="*/ 3898281 w 3898281"/>
              <a:gd name="connsiteY5" fmla="*/ 2219517 h 4378517"/>
              <a:gd name="connsiteX6" fmla="*/ 1950418 w 3898281"/>
              <a:gd name="connsiteY6" fmla="*/ 4378517 h 4378517"/>
              <a:gd name="connsiteX7" fmla="*/ 2555 w 3898281"/>
              <a:gd name="connsiteY7" fmla="*/ 2219517 h 4378517"/>
              <a:gd name="connsiteX0" fmla="*/ 2555 w 3898281"/>
              <a:gd name="connsiteY0" fmla="*/ 2173048 h 4332048"/>
              <a:gd name="connsiteX1" fmla="*/ 1526556 w 3898281"/>
              <a:gd name="connsiteY1" fmla="*/ 1423749 h 4332048"/>
              <a:gd name="connsiteX2" fmla="*/ 1069356 w 3898281"/>
              <a:gd name="connsiteY2" fmla="*/ 509348 h 4332048"/>
              <a:gd name="connsiteX3" fmla="*/ 1831356 w 3898281"/>
              <a:gd name="connsiteY3" fmla="*/ 1207849 h 4332048"/>
              <a:gd name="connsiteX4" fmla="*/ 1950418 w 3898281"/>
              <a:gd name="connsiteY4" fmla="*/ 14048 h 4332048"/>
              <a:gd name="connsiteX5" fmla="*/ 3898281 w 3898281"/>
              <a:gd name="connsiteY5" fmla="*/ 2173048 h 4332048"/>
              <a:gd name="connsiteX6" fmla="*/ 1950418 w 3898281"/>
              <a:gd name="connsiteY6" fmla="*/ 4332048 h 4332048"/>
              <a:gd name="connsiteX7" fmla="*/ 2555 w 3898281"/>
              <a:gd name="connsiteY7" fmla="*/ 2173048 h 4332048"/>
              <a:gd name="connsiteX0" fmla="*/ 2555 w 3898281"/>
              <a:gd name="connsiteY0" fmla="*/ 2173048 h 4332048"/>
              <a:gd name="connsiteX1" fmla="*/ 1526556 w 3898281"/>
              <a:gd name="connsiteY1" fmla="*/ 1423749 h 4332048"/>
              <a:gd name="connsiteX2" fmla="*/ 1069356 w 3898281"/>
              <a:gd name="connsiteY2" fmla="*/ 509348 h 4332048"/>
              <a:gd name="connsiteX3" fmla="*/ 1831356 w 3898281"/>
              <a:gd name="connsiteY3" fmla="*/ 1207849 h 4332048"/>
              <a:gd name="connsiteX4" fmla="*/ 1950418 w 3898281"/>
              <a:gd name="connsiteY4" fmla="*/ 14048 h 4332048"/>
              <a:gd name="connsiteX5" fmla="*/ 3898281 w 3898281"/>
              <a:gd name="connsiteY5" fmla="*/ 2173048 h 4332048"/>
              <a:gd name="connsiteX6" fmla="*/ 1950418 w 3898281"/>
              <a:gd name="connsiteY6" fmla="*/ 4332048 h 4332048"/>
              <a:gd name="connsiteX7" fmla="*/ 2555 w 3898281"/>
              <a:gd name="connsiteY7" fmla="*/ 2173048 h 4332048"/>
              <a:gd name="connsiteX0" fmla="*/ 2555 w 3898281"/>
              <a:gd name="connsiteY0" fmla="*/ 2173048 h 4332048"/>
              <a:gd name="connsiteX1" fmla="*/ 1526556 w 3898281"/>
              <a:gd name="connsiteY1" fmla="*/ 1423749 h 4332048"/>
              <a:gd name="connsiteX2" fmla="*/ 1069356 w 3898281"/>
              <a:gd name="connsiteY2" fmla="*/ 509348 h 4332048"/>
              <a:gd name="connsiteX3" fmla="*/ 1831356 w 3898281"/>
              <a:gd name="connsiteY3" fmla="*/ 1207849 h 4332048"/>
              <a:gd name="connsiteX4" fmla="*/ 1950418 w 3898281"/>
              <a:gd name="connsiteY4" fmla="*/ 14048 h 4332048"/>
              <a:gd name="connsiteX5" fmla="*/ 3898281 w 3898281"/>
              <a:gd name="connsiteY5" fmla="*/ 2173048 h 4332048"/>
              <a:gd name="connsiteX6" fmla="*/ 1950418 w 3898281"/>
              <a:gd name="connsiteY6" fmla="*/ 4332048 h 4332048"/>
              <a:gd name="connsiteX7" fmla="*/ 2555 w 3898281"/>
              <a:gd name="connsiteY7" fmla="*/ 2173048 h 4332048"/>
              <a:gd name="connsiteX0" fmla="*/ 2555 w 3898281"/>
              <a:gd name="connsiteY0" fmla="*/ 2173048 h 4332048"/>
              <a:gd name="connsiteX1" fmla="*/ 1526556 w 3898281"/>
              <a:gd name="connsiteY1" fmla="*/ 1423749 h 4332048"/>
              <a:gd name="connsiteX2" fmla="*/ 1069356 w 3898281"/>
              <a:gd name="connsiteY2" fmla="*/ 509348 h 4332048"/>
              <a:gd name="connsiteX3" fmla="*/ 1831356 w 3898281"/>
              <a:gd name="connsiteY3" fmla="*/ 1207849 h 4332048"/>
              <a:gd name="connsiteX4" fmla="*/ 1950418 w 3898281"/>
              <a:gd name="connsiteY4" fmla="*/ 14048 h 4332048"/>
              <a:gd name="connsiteX5" fmla="*/ 3898281 w 3898281"/>
              <a:gd name="connsiteY5" fmla="*/ 2173048 h 4332048"/>
              <a:gd name="connsiteX6" fmla="*/ 1950418 w 3898281"/>
              <a:gd name="connsiteY6" fmla="*/ 4332048 h 4332048"/>
              <a:gd name="connsiteX7" fmla="*/ 2555 w 3898281"/>
              <a:gd name="connsiteY7" fmla="*/ 2173048 h 4332048"/>
              <a:gd name="connsiteX0" fmla="*/ 2555 w 3898281"/>
              <a:gd name="connsiteY0" fmla="*/ 2174133 h 4333133"/>
              <a:gd name="connsiteX1" fmla="*/ 1526556 w 3898281"/>
              <a:gd name="connsiteY1" fmla="*/ 1424834 h 4333133"/>
              <a:gd name="connsiteX2" fmla="*/ 1069356 w 3898281"/>
              <a:gd name="connsiteY2" fmla="*/ 510433 h 4333133"/>
              <a:gd name="connsiteX3" fmla="*/ 1831356 w 3898281"/>
              <a:gd name="connsiteY3" fmla="*/ 1208934 h 4333133"/>
              <a:gd name="connsiteX4" fmla="*/ 1950418 w 3898281"/>
              <a:gd name="connsiteY4" fmla="*/ 15133 h 4333133"/>
              <a:gd name="connsiteX5" fmla="*/ 3898281 w 3898281"/>
              <a:gd name="connsiteY5" fmla="*/ 2174133 h 4333133"/>
              <a:gd name="connsiteX6" fmla="*/ 1950418 w 3898281"/>
              <a:gd name="connsiteY6" fmla="*/ 4333133 h 4333133"/>
              <a:gd name="connsiteX7" fmla="*/ 2555 w 3898281"/>
              <a:gd name="connsiteY7" fmla="*/ 2174133 h 4333133"/>
              <a:gd name="connsiteX0" fmla="*/ 2555 w 3898281"/>
              <a:gd name="connsiteY0" fmla="*/ 1778530 h 3937530"/>
              <a:gd name="connsiteX1" fmla="*/ 1526556 w 3898281"/>
              <a:gd name="connsiteY1" fmla="*/ 1029231 h 3937530"/>
              <a:gd name="connsiteX2" fmla="*/ 1069356 w 3898281"/>
              <a:gd name="connsiteY2" fmla="*/ 114830 h 3937530"/>
              <a:gd name="connsiteX3" fmla="*/ 1831356 w 3898281"/>
              <a:gd name="connsiteY3" fmla="*/ 813331 h 3937530"/>
              <a:gd name="connsiteX4" fmla="*/ 2026618 w 3898281"/>
              <a:gd name="connsiteY4" fmla="*/ 191030 h 3937530"/>
              <a:gd name="connsiteX5" fmla="*/ 3898281 w 3898281"/>
              <a:gd name="connsiteY5" fmla="*/ 1778530 h 3937530"/>
              <a:gd name="connsiteX6" fmla="*/ 1950418 w 3898281"/>
              <a:gd name="connsiteY6" fmla="*/ 3937530 h 3937530"/>
              <a:gd name="connsiteX7" fmla="*/ 2555 w 3898281"/>
              <a:gd name="connsiteY7" fmla="*/ 1778530 h 3937530"/>
              <a:gd name="connsiteX0" fmla="*/ 2555 w 3898281"/>
              <a:gd name="connsiteY0" fmla="*/ 1778530 h 3937530"/>
              <a:gd name="connsiteX1" fmla="*/ 1526556 w 3898281"/>
              <a:gd name="connsiteY1" fmla="*/ 1029231 h 3937530"/>
              <a:gd name="connsiteX2" fmla="*/ 1069356 w 3898281"/>
              <a:gd name="connsiteY2" fmla="*/ 114830 h 3937530"/>
              <a:gd name="connsiteX3" fmla="*/ 1831356 w 3898281"/>
              <a:gd name="connsiteY3" fmla="*/ 813331 h 3937530"/>
              <a:gd name="connsiteX4" fmla="*/ 2026618 w 3898281"/>
              <a:gd name="connsiteY4" fmla="*/ 191030 h 3937530"/>
              <a:gd name="connsiteX5" fmla="*/ 3898281 w 3898281"/>
              <a:gd name="connsiteY5" fmla="*/ 1778530 h 3937530"/>
              <a:gd name="connsiteX6" fmla="*/ 1950418 w 3898281"/>
              <a:gd name="connsiteY6" fmla="*/ 3937530 h 3937530"/>
              <a:gd name="connsiteX7" fmla="*/ 2555 w 3898281"/>
              <a:gd name="connsiteY7" fmla="*/ 1778530 h 3937530"/>
              <a:gd name="connsiteX0" fmla="*/ 2555 w 3900324"/>
              <a:gd name="connsiteY0" fmla="*/ 1778530 h 3937530"/>
              <a:gd name="connsiteX1" fmla="*/ 1526556 w 3900324"/>
              <a:gd name="connsiteY1" fmla="*/ 1029231 h 3937530"/>
              <a:gd name="connsiteX2" fmla="*/ 1069356 w 3900324"/>
              <a:gd name="connsiteY2" fmla="*/ 114830 h 3937530"/>
              <a:gd name="connsiteX3" fmla="*/ 1831356 w 3900324"/>
              <a:gd name="connsiteY3" fmla="*/ 813331 h 3937530"/>
              <a:gd name="connsiteX4" fmla="*/ 2026618 w 3900324"/>
              <a:gd name="connsiteY4" fmla="*/ 191030 h 3937530"/>
              <a:gd name="connsiteX5" fmla="*/ 2250456 w 3900324"/>
              <a:gd name="connsiteY5" fmla="*/ 864130 h 3937530"/>
              <a:gd name="connsiteX6" fmla="*/ 3898281 w 3900324"/>
              <a:gd name="connsiteY6" fmla="*/ 1778530 h 3937530"/>
              <a:gd name="connsiteX7" fmla="*/ 1950418 w 3900324"/>
              <a:gd name="connsiteY7" fmla="*/ 3937530 h 3937530"/>
              <a:gd name="connsiteX8" fmla="*/ 2555 w 3900324"/>
              <a:gd name="connsiteY8" fmla="*/ 1778530 h 3937530"/>
              <a:gd name="connsiteX0" fmla="*/ 2555 w 3900324"/>
              <a:gd name="connsiteY0" fmla="*/ 1778530 h 3937530"/>
              <a:gd name="connsiteX1" fmla="*/ 1526556 w 3900324"/>
              <a:gd name="connsiteY1" fmla="*/ 1029231 h 3937530"/>
              <a:gd name="connsiteX2" fmla="*/ 1069356 w 3900324"/>
              <a:gd name="connsiteY2" fmla="*/ 114830 h 3937530"/>
              <a:gd name="connsiteX3" fmla="*/ 1831356 w 3900324"/>
              <a:gd name="connsiteY3" fmla="*/ 813331 h 3937530"/>
              <a:gd name="connsiteX4" fmla="*/ 2026618 w 3900324"/>
              <a:gd name="connsiteY4" fmla="*/ 191030 h 3937530"/>
              <a:gd name="connsiteX5" fmla="*/ 2250456 w 3900324"/>
              <a:gd name="connsiteY5" fmla="*/ 864130 h 3937530"/>
              <a:gd name="connsiteX6" fmla="*/ 3898281 w 3900324"/>
              <a:gd name="connsiteY6" fmla="*/ 1778530 h 3937530"/>
              <a:gd name="connsiteX7" fmla="*/ 1950418 w 3900324"/>
              <a:gd name="connsiteY7" fmla="*/ 3937530 h 3937530"/>
              <a:gd name="connsiteX8" fmla="*/ 2555 w 3900324"/>
              <a:gd name="connsiteY8" fmla="*/ 1778530 h 3937530"/>
              <a:gd name="connsiteX0" fmla="*/ 2555 w 3900324"/>
              <a:gd name="connsiteY0" fmla="*/ 1778530 h 3937530"/>
              <a:gd name="connsiteX1" fmla="*/ 1526556 w 3900324"/>
              <a:gd name="connsiteY1" fmla="*/ 1029231 h 3937530"/>
              <a:gd name="connsiteX2" fmla="*/ 1069356 w 3900324"/>
              <a:gd name="connsiteY2" fmla="*/ 114830 h 3937530"/>
              <a:gd name="connsiteX3" fmla="*/ 1831356 w 3900324"/>
              <a:gd name="connsiteY3" fmla="*/ 813331 h 3937530"/>
              <a:gd name="connsiteX4" fmla="*/ 2026618 w 3900324"/>
              <a:gd name="connsiteY4" fmla="*/ 191030 h 3937530"/>
              <a:gd name="connsiteX5" fmla="*/ 2250456 w 3900324"/>
              <a:gd name="connsiteY5" fmla="*/ 864130 h 3937530"/>
              <a:gd name="connsiteX6" fmla="*/ 3898281 w 3900324"/>
              <a:gd name="connsiteY6" fmla="*/ 1778530 h 3937530"/>
              <a:gd name="connsiteX7" fmla="*/ 1950418 w 3900324"/>
              <a:gd name="connsiteY7" fmla="*/ 3937530 h 3937530"/>
              <a:gd name="connsiteX8" fmla="*/ 2555 w 3900324"/>
              <a:gd name="connsiteY8" fmla="*/ 1778530 h 3937530"/>
              <a:gd name="connsiteX0" fmla="*/ 2555 w 3900324"/>
              <a:gd name="connsiteY0" fmla="*/ 1778530 h 3937530"/>
              <a:gd name="connsiteX1" fmla="*/ 1526556 w 3900324"/>
              <a:gd name="connsiteY1" fmla="*/ 1029231 h 3937530"/>
              <a:gd name="connsiteX2" fmla="*/ 1069356 w 3900324"/>
              <a:gd name="connsiteY2" fmla="*/ 114830 h 3937530"/>
              <a:gd name="connsiteX3" fmla="*/ 1831356 w 3900324"/>
              <a:gd name="connsiteY3" fmla="*/ 813331 h 3937530"/>
              <a:gd name="connsiteX4" fmla="*/ 2026618 w 3900324"/>
              <a:gd name="connsiteY4" fmla="*/ 191030 h 3937530"/>
              <a:gd name="connsiteX5" fmla="*/ 2250456 w 3900324"/>
              <a:gd name="connsiteY5" fmla="*/ 864130 h 3937530"/>
              <a:gd name="connsiteX6" fmla="*/ 3898281 w 3900324"/>
              <a:gd name="connsiteY6" fmla="*/ 1778530 h 3937530"/>
              <a:gd name="connsiteX7" fmla="*/ 1950418 w 3900324"/>
              <a:gd name="connsiteY7" fmla="*/ 3937530 h 3937530"/>
              <a:gd name="connsiteX8" fmla="*/ 2555 w 3900324"/>
              <a:gd name="connsiteY8" fmla="*/ 1778530 h 3937530"/>
              <a:gd name="connsiteX0" fmla="*/ 2555 w 3900324"/>
              <a:gd name="connsiteY0" fmla="*/ 1778530 h 3937530"/>
              <a:gd name="connsiteX1" fmla="*/ 1526556 w 3900324"/>
              <a:gd name="connsiteY1" fmla="*/ 1029231 h 3937530"/>
              <a:gd name="connsiteX2" fmla="*/ 1069356 w 3900324"/>
              <a:gd name="connsiteY2" fmla="*/ 114830 h 3937530"/>
              <a:gd name="connsiteX3" fmla="*/ 1831356 w 3900324"/>
              <a:gd name="connsiteY3" fmla="*/ 813331 h 3937530"/>
              <a:gd name="connsiteX4" fmla="*/ 2026618 w 3900324"/>
              <a:gd name="connsiteY4" fmla="*/ 191030 h 3937530"/>
              <a:gd name="connsiteX5" fmla="*/ 2250456 w 3900324"/>
              <a:gd name="connsiteY5" fmla="*/ 864130 h 3937530"/>
              <a:gd name="connsiteX6" fmla="*/ 3898281 w 3900324"/>
              <a:gd name="connsiteY6" fmla="*/ 1778530 h 3937530"/>
              <a:gd name="connsiteX7" fmla="*/ 1950418 w 3900324"/>
              <a:gd name="connsiteY7" fmla="*/ 3937530 h 3937530"/>
              <a:gd name="connsiteX8" fmla="*/ 2555 w 3900324"/>
              <a:gd name="connsiteY8" fmla="*/ 1778530 h 3937530"/>
              <a:gd name="connsiteX0" fmla="*/ 2555 w 3900324"/>
              <a:gd name="connsiteY0" fmla="*/ 1778530 h 3937530"/>
              <a:gd name="connsiteX1" fmla="*/ 1526556 w 3900324"/>
              <a:gd name="connsiteY1" fmla="*/ 1029231 h 3937530"/>
              <a:gd name="connsiteX2" fmla="*/ 1069356 w 3900324"/>
              <a:gd name="connsiteY2" fmla="*/ 114830 h 3937530"/>
              <a:gd name="connsiteX3" fmla="*/ 1831356 w 3900324"/>
              <a:gd name="connsiteY3" fmla="*/ 813331 h 3937530"/>
              <a:gd name="connsiteX4" fmla="*/ 1975818 w 3900324"/>
              <a:gd name="connsiteY4" fmla="*/ 191030 h 3937530"/>
              <a:gd name="connsiteX5" fmla="*/ 2250456 w 3900324"/>
              <a:gd name="connsiteY5" fmla="*/ 864130 h 3937530"/>
              <a:gd name="connsiteX6" fmla="*/ 3898281 w 3900324"/>
              <a:gd name="connsiteY6" fmla="*/ 1778530 h 3937530"/>
              <a:gd name="connsiteX7" fmla="*/ 1950418 w 3900324"/>
              <a:gd name="connsiteY7" fmla="*/ 3937530 h 3937530"/>
              <a:gd name="connsiteX8" fmla="*/ 2555 w 3900324"/>
              <a:gd name="connsiteY8" fmla="*/ 1778530 h 3937530"/>
              <a:gd name="connsiteX0" fmla="*/ 2555 w 3900324"/>
              <a:gd name="connsiteY0" fmla="*/ 1778530 h 3937530"/>
              <a:gd name="connsiteX1" fmla="*/ 1526556 w 3900324"/>
              <a:gd name="connsiteY1" fmla="*/ 1029231 h 3937530"/>
              <a:gd name="connsiteX2" fmla="*/ 1069356 w 3900324"/>
              <a:gd name="connsiteY2" fmla="*/ 114830 h 3937530"/>
              <a:gd name="connsiteX3" fmla="*/ 1831356 w 3900324"/>
              <a:gd name="connsiteY3" fmla="*/ 813331 h 3937530"/>
              <a:gd name="connsiteX4" fmla="*/ 1975818 w 3900324"/>
              <a:gd name="connsiteY4" fmla="*/ 191030 h 3937530"/>
              <a:gd name="connsiteX5" fmla="*/ 2250456 w 3900324"/>
              <a:gd name="connsiteY5" fmla="*/ 864130 h 3937530"/>
              <a:gd name="connsiteX6" fmla="*/ 3898281 w 3900324"/>
              <a:gd name="connsiteY6" fmla="*/ 1778530 h 3937530"/>
              <a:gd name="connsiteX7" fmla="*/ 1950418 w 3900324"/>
              <a:gd name="connsiteY7" fmla="*/ 3937530 h 3937530"/>
              <a:gd name="connsiteX8" fmla="*/ 2555 w 3900324"/>
              <a:gd name="connsiteY8" fmla="*/ 1778530 h 3937530"/>
              <a:gd name="connsiteX0" fmla="*/ 2555 w 3900398"/>
              <a:gd name="connsiteY0" fmla="*/ 1778530 h 3937530"/>
              <a:gd name="connsiteX1" fmla="*/ 1526556 w 3900398"/>
              <a:gd name="connsiteY1" fmla="*/ 1029231 h 3937530"/>
              <a:gd name="connsiteX2" fmla="*/ 1069356 w 3900398"/>
              <a:gd name="connsiteY2" fmla="*/ 114830 h 3937530"/>
              <a:gd name="connsiteX3" fmla="*/ 1831356 w 3900398"/>
              <a:gd name="connsiteY3" fmla="*/ 813331 h 3937530"/>
              <a:gd name="connsiteX4" fmla="*/ 1975818 w 3900398"/>
              <a:gd name="connsiteY4" fmla="*/ 191030 h 3937530"/>
              <a:gd name="connsiteX5" fmla="*/ 2250456 w 3900398"/>
              <a:gd name="connsiteY5" fmla="*/ 864130 h 3937530"/>
              <a:gd name="connsiteX6" fmla="*/ 3898281 w 3900398"/>
              <a:gd name="connsiteY6" fmla="*/ 1778530 h 3937530"/>
              <a:gd name="connsiteX7" fmla="*/ 1950418 w 3900398"/>
              <a:gd name="connsiteY7" fmla="*/ 3937530 h 3937530"/>
              <a:gd name="connsiteX8" fmla="*/ 2555 w 3900398"/>
              <a:gd name="connsiteY8" fmla="*/ 1778530 h 3937530"/>
              <a:gd name="connsiteX0" fmla="*/ 2555 w 3934660"/>
              <a:gd name="connsiteY0" fmla="*/ 1778530 h 3937530"/>
              <a:gd name="connsiteX1" fmla="*/ 1526556 w 3934660"/>
              <a:gd name="connsiteY1" fmla="*/ 1029231 h 3937530"/>
              <a:gd name="connsiteX2" fmla="*/ 1069356 w 3934660"/>
              <a:gd name="connsiteY2" fmla="*/ 114830 h 3937530"/>
              <a:gd name="connsiteX3" fmla="*/ 1831356 w 3934660"/>
              <a:gd name="connsiteY3" fmla="*/ 813331 h 3937530"/>
              <a:gd name="connsiteX4" fmla="*/ 1975818 w 3934660"/>
              <a:gd name="connsiteY4" fmla="*/ 191030 h 3937530"/>
              <a:gd name="connsiteX5" fmla="*/ 2250456 w 3934660"/>
              <a:gd name="connsiteY5" fmla="*/ 864130 h 3937530"/>
              <a:gd name="connsiteX6" fmla="*/ 3101355 w 3934660"/>
              <a:gd name="connsiteY6" fmla="*/ 114830 h 3937530"/>
              <a:gd name="connsiteX7" fmla="*/ 3898281 w 3934660"/>
              <a:gd name="connsiteY7" fmla="*/ 1778530 h 3937530"/>
              <a:gd name="connsiteX8" fmla="*/ 1950418 w 3934660"/>
              <a:gd name="connsiteY8" fmla="*/ 3937530 h 3937530"/>
              <a:gd name="connsiteX9" fmla="*/ 2555 w 3934660"/>
              <a:gd name="connsiteY9" fmla="*/ 1778530 h 3937530"/>
              <a:gd name="connsiteX0" fmla="*/ 2555 w 3934660"/>
              <a:gd name="connsiteY0" fmla="*/ 1778530 h 3937530"/>
              <a:gd name="connsiteX1" fmla="*/ 1526556 w 3934660"/>
              <a:gd name="connsiteY1" fmla="*/ 1029231 h 3937530"/>
              <a:gd name="connsiteX2" fmla="*/ 1069356 w 3934660"/>
              <a:gd name="connsiteY2" fmla="*/ 114830 h 3937530"/>
              <a:gd name="connsiteX3" fmla="*/ 1831356 w 3934660"/>
              <a:gd name="connsiteY3" fmla="*/ 813331 h 3937530"/>
              <a:gd name="connsiteX4" fmla="*/ 1975818 w 3934660"/>
              <a:gd name="connsiteY4" fmla="*/ 191030 h 3937530"/>
              <a:gd name="connsiteX5" fmla="*/ 2250456 w 3934660"/>
              <a:gd name="connsiteY5" fmla="*/ 864130 h 3937530"/>
              <a:gd name="connsiteX6" fmla="*/ 3101355 w 3934660"/>
              <a:gd name="connsiteY6" fmla="*/ 114830 h 3937530"/>
              <a:gd name="connsiteX7" fmla="*/ 3898281 w 3934660"/>
              <a:gd name="connsiteY7" fmla="*/ 1778530 h 3937530"/>
              <a:gd name="connsiteX8" fmla="*/ 1950418 w 3934660"/>
              <a:gd name="connsiteY8" fmla="*/ 3937530 h 3937530"/>
              <a:gd name="connsiteX9" fmla="*/ 2555 w 3934660"/>
              <a:gd name="connsiteY9" fmla="*/ 1778530 h 3937530"/>
              <a:gd name="connsiteX0" fmla="*/ 2555 w 3934660"/>
              <a:gd name="connsiteY0" fmla="*/ 1778530 h 3937530"/>
              <a:gd name="connsiteX1" fmla="*/ 1526556 w 3934660"/>
              <a:gd name="connsiteY1" fmla="*/ 1029231 h 3937530"/>
              <a:gd name="connsiteX2" fmla="*/ 1069356 w 3934660"/>
              <a:gd name="connsiteY2" fmla="*/ 114830 h 3937530"/>
              <a:gd name="connsiteX3" fmla="*/ 1831356 w 3934660"/>
              <a:gd name="connsiteY3" fmla="*/ 813331 h 3937530"/>
              <a:gd name="connsiteX4" fmla="*/ 1975818 w 3934660"/>
              <a:gd name="connsiteY4" fmla="*/ 191030 h 3937530"/>
              <a:gd name="connsiteX5" fmla="*/ 2237756 w 3934660"/>
              <a:gd name="connsiteY5" fmla="*/ 826030 h 3937530"/>
              <a:gd name="connsiteX6" fmla="*/ 3101355 w 3934660"/>
              <a:gd name="connsiteY6" fmla="*/ 114830 h 3937530"/>
              <a:gd name="connsiteX7" fmla="*/ 3898281 w 3934660"/>
              <a:gd name="connsiteY7" fmla="*/ 1778530 h 3937530"/>
              <a:gd name="connsiteX8" fmla="*/ 1950418 w 3934660"/>
              <a:gd name="connsiteY8" fmla="*/ 3937530 h 3937530"/>
              <a:gd name="connsiteX9" fmla="*/ 2555 w 3934660"/>
              <a:gd name="connsiteY9" fmla="*/ 1778530 h 3937530"/>
              <a:gd name="connsiteX0" fmla="*/ 2555 w 3934660"/>
              <a:gd name="connsiteY0" fmla="*/ 1778530 h 3937530"/>
              <a:gd name="connsiteX1" fmla="*/ 1526556 w 3934660"/>
              <a:gd name="connsiteY1" fmla="*/ 1029231 h 3937530"/>
              <a:gd name="connsiteX2" fmla="*/ 1069356 w 3934660"/>
              <a:gd name="connsiteY2" fmla="*/ 114830 h 3937530"/>
              <a:gd name="connsiteX3" fmla="*/ 1831356 w 3934660"/>
              <a:gd name="connsiteY3" fmla="*/ 813331 h 3937530"/>
              <a:gd name="connsiteX4" fmla="*/ 1975818 w 3934660"/>
              <a:gd name="connsiteY4" fmla="*/ 191030 h 3937530"/>
              <a:gd name="connsiteX5" fmla="*/ 2237756 w 3934660"/>
              <a:gd name="connsiteY5" fmla="*/ 826030 h 3937530"/>
              <a:gd name="connsiteX6" fmla="*/ 3101355 w 3934660"/>
              <a:gd name="connsiteY6" fmla="*/ 114830 h 3937530"/>
              <a:gd name="connsiteX7" fmla="*/ 3898281 w 3934660"/>
              <a:gd name="connsiteY7" fmla="*/ 1778530 h 3937530"/>
              <a:gd name="connsiteX8" fmla="*/ 1950418 w 3934660"/>
              <a:gd name="connsiteY8" fmla="*/ 3937530 h 3937530"/>
              <a:gd name="connsiteX9" fmla="*/ 2555 w 3934660"/>
              <a:gd name="connsiteY9" fmla="*/ 1778530 h 3937530"/>
              <a:gd name="connsiteX0" fmla="*/ 2555 w 3934660"/>
              <a:gd name="connsiteY0" fmla="*/ 1778530 h 3937530"/>
              <a:gd name="connsiteX1" fmla="*/ 1526556 w 3934660"/>
              <a:gd name="connsiteY1" fmla="*/ 1029231 h 3937530"/>
              <a:gd name="connsiteX2" fmla="*/ 1069356 w 3934660"/>
              <a:gd name="connsiteY2" fmla="*/ 114830 h 3937530"/>
              <a:gd name="connsiteX3" fmla="*/ 1831356 w 3934660"/>
              <a:gd name="connsiteY3" fmla="*/ 813331 h 3937530"/>
              <a:gd name="connsiteX4" fmla="*/ 1975818 w 3934660"/>
              <a:gd name="connsiteY4" fmla="*/ 191030 h 3937530"/>
              <a:gd name="connsiteX5" fmla="*/ 2237756 w 3934660"/>
              <a:gd name="connsiteY5" fmla="*/ 826030 h 3937530"/>
              <a:gd name="connsiteX6" fmla="*/ 3101355 w 3934660"/>
              <a:gd name="connsiteY6" fmla="*/ 114830 h 3937530"/>
              <a:gd name="connsiteX7" fmla="*/ 3898281 w 3934660"/>
              <a:gd name="connsiteY7" fmla="*/ 1778530 h 3937530"/>
              <a:gd name="connsiteX8" fmla="*/ 1950418 w 3934660"/>
              <a:gd name="connsiteY8" fmla="*/ 3937530 h 3937530"/>
              <a:gd name="connsiteX9" fmla="*/ 2555 w 3934660"/>
              <a:gd name="connsiteY9" fmla="*/ 1778530 h 3937530"/>
              <a:gd name="connsiteX0" fmla="*/ 2555 w 3934660"/>
              <a:gd name="connsiteY0" fmla="*/ 1778530 h 3937530"/>
              <a:gd name="connsiteX1" fmla="*/ 1526556 w 3934660"/>
              <a:gd name="connsiteY1" fmla="*/ 1029231 h 3937530"/>
              <a:gd name="connsiteX2" fmla="*/ 1069356 w 3934660"/>
              <a:gd name="connsiteY2" fmla="*/ 114830 h 3937530"/>
              <a:gd name="connsiteX3" fmla="*/ 1831356 w 3934660"/>
              <a:gd name="connsiteY3" fmla="*/ 813331 h 3937530"/>
              <a:gd name="connsiteX4" fmla="*/ 1975818 w 3934660"/>
              <a:gd name="connsiteY4" fmla="*/ 191030 h 3937530"/>
              <a:gd name="connsiteX5" fmla="*/ 2237756 w 3934660"/>
              <a:gd name="connsiteY5" fmla="*/ 826030 h 3937530"/>
              <a:gd name="connsiteX6" fmla="*/ 3101355 w 3934660"/>
              <a:gd name="connsiteY6" fmla="*/ 114830 h 3937530"/>
              <a:gd name="connsiteX7" fmla="*/ 3898281 w 3934660"/>
              <a:gd name="connsiteY7" fmla="*/ 1778530 h 3937530"/>
              <a:gd name="connsiteX8" fmla="*/ 1950418 w 3934660"/>
              <a:gd name="connsiteY8" fmla="*/ 3937530 h 3937530"/>
              <a:gd name="connsiteX9" fmla="*/ 2555 w 3934660"/>
              <a:gd name="connsiteY9" fmla="*/ 1778530 h 3937530"/>
              <a:gd name="connsiteX0" fmla="*/ 2555 w 3934660"/>
              <a:gd name="connsiteY0" fmla="*/ 1778530 h 3937530"/>
              <a:gd name="connsiteX1" fmla="*/ 1526556 w 3934660"/>
              <a:gd name="connsiteY1" fmla="*/ 1029231 h 3937530"/>
              <a:gd name="connsiteX2" fmla="*/ 1069356 w 3934660"/>
              <a:gd name="connsiteY2" fmla="*/ 114830 h 3937530"/>
              <a:gd name="connsiteX3" fmla="*/ 1831356 w 3934660"/>
              <a:gd name="connsiteY3" fmla="*/ 813331 h 3937530"/>
              <a:gd name="connsiteX4" fmla="*/ 1975818 w 3934660"/>
              <a:gd name="connsiteY4" fmla="*/ 191030 h 3937530"/>
              <a:gd name="connsiteX5" fmla="*/ 2237756 w 3934660"/>
              <a:gd name="connsiteY5" fmla="*/ 826030 h 3937530"/>
              <a:gd name="connsiteX6" fmla="*/ 3101355 w 3934660"/>
              <a:gd name="connsiteY6" fmla="*/ 114830 h 3937530"/>
              <a:gd name="connsiteX7" fmla="*/ 3898281 w 3934660"/>
              <a:gd name="connsiteY7" fmla="*/ 1778530 h 3937530"/>
              <a:gd name="connsiteX8" fmla="*/ 1950418 w 3934660"/>
              <a:gd name="connsiteY8" fmla="*/ 3937530 h 3937530"/>
              <a:gd name="connsiteX9" fmla="*/ 2555 w 3934660"/>
              <a:gd name="connsiteY9" fmla="*/ 1778530 h 3937530"/>
              <a:gd name="connsiteX0" fmla="*/ 2555 w 3934660"/>
              <a:gd name="connsiteY0" fmla="*/ 1778530 h 3937530"/>
              <a:gd name="connsiteX1" fmla="*/ 1526556 w 3934660"/>
              <a:gd name="connsiteY1" fmla="*/ 1029231 h 3937530"/>
              <a:gd name="connsiteX2" fmla="*/ 1069356 w 3934660"/>
              <a:gd name="connsiteY2" fmla="*/ 114830 h 3937530"/>
              <a:gd name="connsiteX3" fmla="*/ 1831356 w 3934660"/>
              <a:gd name="connsiteY3" fmla="*/ 813331 h 3937530"/>
              <a:gd name="connsiteX4" fmla="*/ 1975818 w 3934660"/>
              <a:gd name="connsiteY4" fmla="*/ 191030 h 3937530"/>
              <a:gd name="connsiteX5" fmla="*/ 2237756 w 3934660"/>
              <a:gd name="connsiteY5" fmla="*/ 826030 h 3937530"/>
              <a:gd name="connsiteX6" fmla="*/ 3101355 w 3934660"/>
              <a:gd name="connsiteY6" fmla="*/ 114830 h 3937530"/>
              <a:gd name="connsiteX7" fmla="*/ 3898281 w 3934660"/>
              <a:gd name="connsiteY7" fmla="*/ 1778530 h 3937530"/>
              <a:gd name="connsiteX8" fmla="*/ 1950418 w 3934660"/>
              <a:gd name="connsiteY8" fmla="*/ 3937530 h 3937530"/>
              <a:gd name="connsiteX9" fmla="*/ 2555 w 3934660"/>
              <a:gd name="connsiteY9" fmla="*/ 1778530 h 3937530"/>
              <a:gd name="connsiteX0" fmla="*/ 2555 w 3939660"/>
              <a:gd name="connsiteY0" fmla="*/ 1778530 h 3937530"/>
              <a:gd name="connsiteX1" fmla="*/ 1526556 w 3939660"/>
              <a:gd name="connsiteY1" fmla="*/ 1029231 h 3937530"/>
              <a:gd name="connsiteX2" fmla="*/ 1069356 w 3939660"/>
              <a:gd name="connsiteY2" fmla="*/ 114830 h 3937530"/>
              <a:gd name="connsiteX3" fmla="*/ 1831356 w 3939660"/>
              <a:gd name="connsiteY3" fmla="*/ 813331 h 3937530"/>
              <a:gd name="connsiteX4" fmla="*/ 1975818 w 3939660"/>
              <a:gd name="connsiteY4" fmla="*/ 191030 h 3937530"/>
              <a:gd name="connsiteX5" fmla="*/ 2237756 w 3939660"/>
              <a:gd name="connsiteY5" fmla="*/ 826030 h 3937530"/>
              <a:gd name="connsiteX6" fmla="*/ 3101355 w 3939660"/>
              <a:gd name="connsiteY6" fmla="*/ 114830 h 3937530"/>
              <a:gd name="connsiteX7" fmla="*/ 3898281 w 3939660"/>
              <a:gd name="connsiteY7" fmla="*/ 1778530 h 3937530"/>
              <a:gd name="connsiteX8" fmla="*/ 1950418 w 3939660"/>
              <a:gd name="connsiteY8" fmla="*/ 3937530 h 3937530"/>
              <a:gd name="connsiteX9" fmla="*/ 2555 w 3939660"/>
              <a:gd name="connsiteY9" fmla="*/ 1778530 h 3937530"/>
              <a:gd name="connsiteX0" fmla="*/ 2555 w 3936115"/>
              <a:gd name="connsiteY0" fmla="*/ 1778530 h 3937530"/>
              <a:gd name="connsiteX1" fmla="*/ 1526556 w 3936115"/>
              <a:gd name="connsiteY1" fmla="*/ 1029231 h 3937530"/>
              <a:gd name="connsiteX2" fmla="*/ 1069356 w 3936115"/>
              <a:gd name="connsiteY2" fmla="*/ 114830 h 3937530"/>
              <a:gd name="connsiteX3" fmla="*/ 1831356 w 3936115"/>
              <a:gd name="connsiteY3" fmla="*/ 813331 h 3937530"/>
              <a:gd name="connsiteX4" fmla="*/ 1975818 w 3936115"/>
              <a:gd name="connsiteY4" fmla="*/ 191030 h 3937530"/>
              <a:gd name="connsiteX5" fmla="*/ 2237756 w 3936115"/>
              <a:gd name="connsiteY5" fmla="*/ 826030 h 3937530"/>
              <a:gd name="connsiteX6" fmla="*/ 3101355 w 3936115"/>
              <a:gd name="connsiteY6" fmla="*/ 114830 h 3937530"/>
              <a:gd name="connsiteX7" fmla="*/ 2656855 w 3936115"/>
              <a:gd name="connsiteY7" fmla="*/ 1168930 h 3937530"/>
              <a:gd name="connsiteX8" fmla="*/ 3898281 w 3936115"/>
              <a:gd name="connsiteY8" fmla="*/ 1778530 h 3937530"/>
              <a:gd name="connsiteX9" fmla="*/ 1950418 w 3936115"/>
              <a:gd name="connsiteY9" fmla="*/ 3937530 h 3937530"/>
              <a:gd name="connsiteX10" fmla="*/ 2555 w 3936115"/>
              <a:gd name="connsiteY10" fmla="*/ 1778530 h 3937530"/>
              <a:gd name="connsiteX0" fmla="*/ 2555 w 3936115"/>
              <a:gd name="connsiteY0" fmla="*/ 1778530 h 3937530"/>
              <a:gd name="connsiteX1" fmla="*/ 1526556 w 3936115"/>
              <a:gd name="connsiteY1" fmla="*/ 1029231 h 3937530"/>
              <a:gd name="connsiteX2" fmla="*/ 1069356 w 3936115"/>
              <a:gd name="connsiteY2" fmla="*/ 114830 h 3937530"/>
              <a:gd name="connsiteX3" fmla="*/ 1831356 w 3936115"/>
              <a:gd name="connsiteY3" fmla="*/ 813331 h 3937530"/>
              <a:gd name="connsiteX4" fmla="*/ 1975818 w 3936115"/>
              <a:gd name="connsiteY4" fmla="*/ 191030 h 3937530"/>
              <a:gd name="connsiteX5" fmla="*/ 2237756 w 3936115"/>
              <a:gd name="connsiteY5" fmla="*/ 826030 h 3937530"/>
              <a:gd name="connsiteX6" fmla="*/ 3101355 w 3936115"/>
              <a:gd name="connsiteY6" fmla="*/ 114830 h 3937530"/>
              <a:gd name="connsiteX7" fmla="*/ 2656855 w 3936115"/>
              <a:gd name="connsiteY7" fmla="*/ 1168930 h 3937530"/>
              <a:gd name="connsiteX8" fmla="*/ 3898281 w 3936115"/>
              <a:gd name="connsiteY8" fmla="*/ 1778530 h 3937530"/>
              <a:gd name="connsiteX9" fmla="*/ 1950418 w 3936115"/>
              <a:gd name="connsiteY9" fmla="*/ 3937530 h 3937530"/>
              <a:gd name="connsiteX10" fmla="*/ 2555 w 3936115"/>
              <a:gd name="connsiteY10" fmla="*/ 1778530 h 3937530"/>
              <a:gd name="connsiteX0" fmla="*/ 2555 w 3935230"/>
              <a:gd name="connsiteY0" fmla="*/ 1778530 h 3937530"/>
              <a:gd name="connsiteX1" fmla="*/ 1526556 w 3935230"/>
              <a:gd name="connsiteY1" fmla="*/ 1029231 h 3937530"/>
              <a:gd name="connsiteX2" fmla="*/ 1069356 w 3935230"/>
              <a:gd name="connsiteY2" fmla="*/ 114830 h 3937530"/>
              <a:gd name="connsiteX3" fmla="*/ 1831356 w 3935230"/>
              <a:gd name="connsiteY3" fmla="*/ 813331 h 3937530"/>
              <a:gd name="connsiteX4" fmla="*/ 1975818 w 3935230"/>
              <a:gd name="connsiteY4" fmla="*/ 191030 h 3937530"/>
              <a:gd name="connsiteX5" fmla="*/ 2237756 w 3935230"/>
              <a:gd name="connsiteY5" fmla="*/ 826030 h 3937530"/>
              <a:gd name="connsiteX6" fmla="*/ 3101355 w 3935230"/>
              <a:gd name="connsiteY6" fmla="*/ 114830 h 3937530"/>
              <a:gd name="connsiteX7" fmla="*/ 2618755 w 3935230"/>
              <a:gd name="connsiteY7" fmla="*/ 1118130 h 3937530"/>
              <a:gd name="connsiteX8" fmla="*/ 3898281 w 3935230"/>
              <a:gd name="connsiteY8" fmla="*/ 1778530 h 3937530"/>
              <a:gd name="connsiteX9" fmla="*/ 1950418 w 3935230"/>
              <a:gd name="connsiteY9" fmla="*/ 3937530 h 3937530"/>
              <a:gd name="connsiteX10" fmla="*/ 2555 w 3935230"/>
              <a:gd name="connsiteY10" fmla="*/ 1778530 h 3937530"/>
              <a:gd name="connsiteX0" fmla="*/ 2555 w 3932391"/>
              <a:gd name="connsiteY0" fmla="*/ 1778530 h 3937530"/>
              <a:gd name="connsiteX1" fmla="*/ 1526556 w 3932391"/>
              <a:gd name="connsiteY1" fmla="*/ 1029231 h 3937530"/>
              <a:gd name="connsiteX2" fmla="*/ 1069356 w 3932391"/>
              <a:gd name="connsiteY2" fmla="*/ 114830 h 3937530"/>
              <a:gd name="connsiteX3" fmla="*/ 1831356 w 3932391"/>
              <a:gd name="connsiteY3" fmla="*/ 813331 h 3937530"/>
              <a:gd name="connsiteX4" fmla="*/ 1975818 w 3932391"/>
              <a:gd name="connsiteY4" fmla="*/ 191030 h 3937530"/>
              <a:gd name="connsiteX5" fmla="*/ 2237756 w 3932391"/>
              <a:gd name="connsiteY5" fmla="*/ 826030 h 3937530"/>
              <a:gd name="connsiteX6" fmla="*/ 3101355 w 3932391"/>
              <a:gd name="connsiteY6" fmla="*/ 114830 h 3937530"/>
              <a:gd name="connsiteX7" fmla="*/ 2618755 w 3932391"/>
              <a:gd name="connsiteY7" fmla="*/ 1118130 h 3937530"/>
              <a:gd name="connsiteX8" fmla="*/ 3898281 w 3932391"/>
              <a:gd name="connsiteY8" fmla="*/ 1778530 h 3937530"/>
              <a:gd name="connsiteX9" fmla="*/ 1950418 w 3932391"/>
              <a:gd name="connsiteY9" fmla="*/ 3937530 h 3937530"/>
              <a:gd name="connsiteX10" fmla="*/ 2555 w 3932391"/>
              <a:gd name="connsiteY10" fmla="*/ 1778530 h 3937530"/>
              <a:gd name="connsiteX0" fmla="*/ 2555 w 3934808"/>
              <a:gd name="connsiteY0" fmla="*/ 1778530 h 3937530"/>
              <a:gd name="connsiteX1" fmla="*/ 1526556 w 3934808"/>
              <a:gd name="connsiteY1" fmla="*/ 1029231 h 3937530"/>
              <a:gd name="connsiteX2" fmla="*/ 1069356 w 3934808"/>
              <a:gd name="connsiteY2" fmla="*/ 114830 h 3937530"/>
              <a:gd name="connsiteX3" fmla="*/ 1831356 w 3934808"/>
              <a:gd name="connsiteY3" fmla="*/ 813331 h 3937530"/>
              <a:gd name="connsiteX4" fmla="*/ 1975818 w 3934808"/>
              <a:gd name="connsiteY4" fmla="*/ 191030 h 3937530"/>
              <a:gd name="connsiteX5" fmla="*/ 2237756 w 3934808"/>
              <a:gd name="connsiteY5" fmla="*/ 826030 h 3937530"/>
              <a:gd name="connsiteX6" fmla="*/ 3101355 w 3934808"/>
              <a:gd name="connsiteY6" fmla="*/ 114830 h 3937530"/>
              <a:gd name="connsiteX7" fmla="*/ 2618755 w 3934808"/>
              <a:gd name="connsiteY7" fmla="*/ 1118130 h 3937530"/>
              <a:gd name="connsiteX8" fmla="*/ 3088657 w 3934808"/>
              <a:gd name="connsiteY8" fmla="*/ 1168930 h 3937530"/>
              <a:gd name="connsiteX9" fmla="*/ 3898281 w 3934808"/>
              <a:gd name="connsiteY9" fmla="*/ 1778530 h 3937530"/>
              <a:gd name="connsiteX10" fmla="*/ 1950418 w 3934808"/>
              <a:gd name="connsiteY10" fmla="*/ 3937530 h 3937530"/>
              <a:gd name="connsiteX11" fmla="*/ 2555 w 3934808"/>
              <a:gd name="connsiteY11" fmla="*/ 1778530 h 3937530"/>
              <a:gd name="connsiteX0" fmla="*/ 2555 w 3934808"/>
              <a:gd name="connsiteY0" fmla="*/ 1778530 h 3937530"/>
              <a:gd name="connsiteX1" fmla="*/ 1526556 w 3934808"/>
              <a:gd name="connsiteY1" fmla="*/ 1029231 h 3937530"/>
              <a:gd name="connsiteX2" fmla="*/ 1069356 w 3934808"/>
              <a:gd name="connsiteY2" fmla="*/ 114830 h 3937530"/>
              <a:gd name="connsiteX3" fmla="*/ 1831356 w 3934808"/>
              <a:gd name="connsiteY3" fmla="*/ 813331 h 3937530"/>
              <a:gd name="connsiteX4" fmla="*/ 1975818 w 3934808"/>
              <a:gd name="connsiteY4" fmla="*/ 191030 h 3937530"/>
              <a:gd name="connsiteX5" fmla="*/ 2237756 w 3934808"/>
              <a:gd name="connsiteY5" fmla="*/ 826030 h 3937530"/>
              <a:gd name="connsiteX6" fmla="*/ 3101355 w 3934808"/>
              <a:gd name="connsiteY6" fmla="*/ 114830 h 3937530"/>
              <a:gd name="connsiteX7" fmla="*/ 2618755 w 3934808"/>
              <a:gd name="connsiteY7" fmla="*/ 1118130 h 3937530"/>
              <a:gd name="connsiteX8" fmla="*/ 3088657 w 3934808"/>
              <a:gd name="connsiteY8" fmla="*/ 1168930 h 3937530"/>
              <a:gd name="connsiteX9" fmla="*/ 3898281 w 3934808"/>
              <a:gd name="connsiteY9" fmla="*/ 1778530 h 3937530"/>
              <a:gd name="connsiteX10" fmla="*/ 1950418 w 3934808"/>
              <a:gd name="connsiteY10" fmla="*/ 3937530 h 3937530"/>
              <a:gd name="connsiteX11" fmla="*/ 2555 w 3934808"/>
              <a:gd name="connsiteY11" fmla="*/ 1778530 h 3937530"/>
              <a:gd name="connsiteX0" fmla="*/ 2555 w 3933441"/>
              <a:gd name="connsiteY0" fmla="*/ 1778530 h 3937530"/>
              <a:gd name="connsiteX1" fmla="*/ 1526556 w 3933441"/>
              <a:gd name="connsiteY1" fmla="*/ 1029231 h 3937530"/>
              <a:gd name="connsiteX2" fmla="*/ 1069356 w 3933441"/>
              <a:gd name="connsiteY2" fmla="*/ 114830 h 3937530"/>
              <a:gd name="connsiteX3" fmla="*/ 1831356 w 3933441"/>
              <a:gd name="connsiteY3" fmla="*/ 813331 h 3937530"/>
              <a:gd name="connsiteX4" fmla="*/ 1975818 w 3933441"/>
              <a:gd name="connsiteY4" fmla="*/ 191030 h 3937530"/>
              <a:gd name="connsiteX5" fmla="*/ 2237756 w 3933441"/>
              <a:gd name="connsiteY5" fmla="*/ 826030 h 3937530"/>
              <a:gd name="connsiteX6" fmla="*/ 3101355 w 3933441"/>
              <a:gd name="connsiteY6" fmla="*/ 114830 h 3937530"/>
              <a:gd name="connsiteX7" fmla="*/ 2618755 w 3933441"/>
              <a:gd name="connsiteY7" fmla="*/ 1118130 h 3937530"/>
              <a:gd name="connsiteX8" fmla="*/ 3050557 w 3933441"/>
              <a:gd name="connsiteY8" fmla="*/ 1143530 h 3937530"/>
              <a:gd name="connsiteX9" fmla="*/ 3898281 w 3933441"/>
              <a:gd name="connsiteY9" fmla="*/ 1778530 h 3937530"/>
              <a:gd name="connsiteX10" fmla="*/ 1950418 w 3933441"/>
              <a:gd name="connsiteY10" fmla="*/ 3937530 h 3937530"/>
              <a:gd name="connsiteX11" fmla="*/ 2555 w 3933441"/>
              <a:gd name="connsiteY11" fmla="*/ 1778530 h 3937530"/>
              <a:gd name="connsiteX0" fmla="*/ 2555 w 3930002"/>
              <a:gd name="connsiteY0" fmla="*/ 1778530 h 3937530"/>
              <a:gd name="connsiteX1" fmla="*/ 1526556 w 3930002"/>
              <a:gd name="connsiteY1" fmla="*/ 1029231 h 3937530"/>
              <a:gd name="connsiteX2" fmla="*/ 1069356 w 3930002"/>
              <a:gd name="connsiteY2" fmla="*/ 114830 h 3937530"/>
              <a:gd name="connsiteX3" fmla="*/ 1831356 w 3930002"/>
              <a:gd name="connsiteY3" fmla="*/ 813331 h 3937530"/>
              <a:gd name="connsiteX4" fmla="*/ 1975818 w 3930002"/>
              <a:gd name="connsiteY4" fmla="*/ 191030 h 3937530"/>
              <a:gd name="connsiteX5" fmla="*/ 2237756 w 3930002"/>
              <a:gd name="connsiteY5" fmla="*/ 826030 h 3937530"/>
              <a:gd name="connsiteX6" fmla="*/ 3101355 w 3930002"/>
              <a:gd name="connsiteY6" fmla="*/ 114830 h 3937530"/>
              <a:gd name="connsiteX7" fmla="*/ 2618755 w 3930002"/>
              <a:gd name="connsiteY7" fmla="*/ 1118130 h 3937530"/>
              <a:gd name="connsiteX8" fmla="*/ 3050557 w 3930002"/>
              <a:gd name="connsiteY8" fmla="*/ 1143530 h 3937530"/>
              <a:gd name="connsiteX9" fmla="*/ 3898281 w 3930002"/>
              <a:gd name="connsiteY9" fmla="*/ 1778530 h 3937530"/>
              <a:gd name="connsiteX10" fmla="*/ 1950418 w 3930002"/>
              <a:gd name="connsiteY10" fmla="*/ 3937530 h 3937530"/>
              <a:gd name="connsiteX11" fmla="*/ 2555 w 3930002"/>
              <a:gd name="connsiteY11" fmla="*/ 1778530 h 3937530"/>
              <a:gd name="connsiteX0" fmla="*/ 2555 w 3928585"/>
              <a:gd name="connsiteY0" fmla="*/ 1778530 h 3937530"/>
              <a:gd name="connsiteX1" fmla="*/ 1526556 w 3928585"/>
              <a:gd name="connsiteY1" fmla="*/ 1029231 h 3937530"/>
              <a:gd name="connsiteX2" fmla="*/ 1069356 w 3928585"/>
              <a:gd name="connsiteY2" fmla="*/ 114830 h 3937530"/>
              <a:gd name="connsiteX3" fmla="*/ 1831356 w 3928585"/>
              <a:gd name="connsiteY3" fmla="*/ 813331 h 3937530"/>
              <a:gd name="connsiteX4" fmla="*/ 1975818 w 3928585"/>
              <a:gd name="connsiteY4" fmla="*/ 191030 h 3937530"/>
              <a:gd name="connsiteX5" fmla="*/ 2237756 w 3928585"/>
              <a:gd name="connsiteY5" fmla="*/ 826030 h 3937530"/>
              <a:gd name="connsiteX6" fmla="*/ 3101355 w 3928585"/>
              <a:gd name="connsiteY6" fmla="*/ 114830 h 3937530"/>
              <a:gd name="connsiteX7" fmla="*/ 2618755 w 3928585"/>
              <a:gd name="connsiteY7" fmla="*/ 1118130 h 3937530"/>
              <a:gd name="connsiteX8" fmla="*/ 2998170 w 3928585"/>
              <a:gd name="connsiteY8" fmla="*/ 1143530 h 3937530"/>
              <a:gd name="connsiteX9" fmla="*/ 3898281 w 3928585"/>
              <a:gd name="connsiteY9" fmla="*/ 1778530 h 3937530"/>
              <a:gd name="connsiteX10" fmla="*/ 1950418 w 3928585"/>
              <a:gd name="connsiteY10" fmla="*/ 3937530 h 3937530"/>
              <a:gd name="connsiteX11" fmla="*/ 2555 w 3928585"/>
              <a:gd name="connsiteY11" fmla="*/ 1778530 h 3937530"/>
              <a:gd name="connsiteX0" fmla="*/ 2555 w 3928585"/>
              <a:gd name="connsiteY0" fmla="*/ 1778530 h 3937530"/>
              <a:gd name="connsiteX1" fmla="*/ 1526556 w 3928585"/>
              <a:gd name="connsiteY1" fmla="*/ 1029231 h 3937530"/>
              <a:gd name="connsiteX2" fmla="*/ 1069356 w 3928585"/>
              <a:gd name="connsiteY2" fmla="*/ 114830 h 3937530"/>
              <a:gd name="connsiteX3" fmla="*/ 1831356 w 3928585"/>
              <a:gd name="connsiteY3" fmla="*/ 813331 h 3937530"/>
              <a:gd name="connsiteX4" fmla="*/ 1975818 w 3928585"/>
              <a:gd name="connsiteY4" fmla="*/ 191030 h 3937530"/>
              <a:gd name="connsiteX5" fmla="*/ 2237756 w 3928585"/>
              <a:gd name="connsiteY5" fmla="*/ 826030 h 3937530"/>
              <a:gd name="connsiteX6" fmla="*/ 3101355 w 3928585"/>
              <a:gd name="connsiteY6" fmla="*/ 114830 h 3937530"/>
              <a:gd name="connsiteX7" fmla="*/ 2618755 w 3928585"/>
              <a:gd name="connsiteY7" fmla="*/ 1118130 h 3937530"/>
              <a:gd name="connsiteX8" fmla="*/ 2998170 w 3928585"/>
              <a:gd name="connsiteY8" fmla="*/ 1143530 h 3937530"/>
              <a:gd name="connsiteX9" fmla="*/ 3898281 w 3928585"/>
              <a:gd name="connsiteY9" fmla="*/ 1778530 h 3937530"/>
              <a:gd name="connsiteX10" fmla="*/ 1950418 w 3928585"/>
              <a:gd name="connsiteY10" fmla="*/ 3937530 h 3937530"/>
              <a:gd name="connsiteX11" fmla="*/ 2555 w 3928585"/>
              <a:gd name="connsiteY11" fmla="*/ 1778530 h 3937530"/>
              <a:gd name="connsiteX0" fmla="*/ 2555 w 3929566"/>
              <a:gd name="connsiteY0" fmla="*/ 1778530 h 3937530"/>
              <a:gd name="connsiteX1" fmla="*/ 1526556 w 3929566"/>
              <a:gd name="connsiteY1" fmla="*/ 1029231 h 3937530"/>
              <a:gd name="connsiteX2" fmla="*/ 1069356 w 3929566"/>
              <a:gd name="connsiteY2" fmla="*/ 114830 h 3937530"/>
              <a:gd name="connsiteX3" fmla="*/ 1831356 w 3929566"/>
              <a:gd name="connsiteY3" fmla="*/ 813331 h 3937530"/>
              <a:gd name="connsiteX4" fmla="*/ 1975818 w 3929566"/>
              <a:gd name="connsiteY4" fmla="*/ 191030 h 3937530"/>
              <a:gd name="connsiteX5" fmla="*/ 2237756 w 3929566"/>
              <a:gd name="connsiteY5" fmla="*/ 826030 h 3937530"/>
              <a:gd name="connsiteX6" fmla="*/ 3101355 w 3929566"/>
              <a:gd name="connsiteY6" fmla="*/ 114830 h 3937530"/>
              <a:gd name="connsiteX7" fmla="*/ 2618755 w 3929566"/>
              <a:gd name="connsiteY7" fmla="*/ 1118130 h 3937530"/>
              <a:gd name="connsiteX8" fmla="*/ 2998170 w 3929566"/>
              <a:gd name="connsiteY8" fmla="*/ 1143530 h 3937530"/>
              <a:gd name="connsiteX9" fmla="*/ 3898281 w 3929566"/>
              <a:gd name="connsiteY9" fmla="*/ 1778530 h 3937530"/>
              <a:gd name="connsiteX10" fmla="*/ 1950418 w 3929566"/>
              <a:gd name="connsiteY10" fmla="*/ 3937530 h 3937530"/>
              <a:gd name="connsiteX11" fmla="*/ 2555 w 3929566"/>
              <a:gd name="connsiteY11" fmla="*/ 1778530 h 3937530"/>
              <a:gd name="connsiteX0" fmla="*/ 2555 w 3935470"/>
              <a:gd name="connsiteY0" fmla="*/ 1778530 h 3937530"/>
              <a:gd name="connsiteX1" fmla="*/ 1526556 w 3935470"/>
              <a:gd name="connsiteY1" fmla="*/ 1029231 h 3937530"/>
              <a:gd name="connsiteX2" fmla="*/ 1069356 w 3935470"/>
              <a:gd name="connsiteY2" fmla="*/ 114830 h 3937530"/>
              <a:gd name="connsiteX3" fmla="*/ 1831356 w 3935470"/>
              <a:gd name="connsiteY3" fmla="*/ 813331 h 3937530"/>
              <a:gd name="connsiteX4" fmla="*/ 1975818 w 3935470"/>
              <a:gd name="connsiteY4" fmla="*/ 191030 h 3937530"/>
              <a:gd name="connsiteX5" fmla="*/ 2237756 w 3935470"/>
              <a:gd name="connsiteY5" fmla="*/ 826030 h 3937530"/>
              <a:gd name="connsiteX6" fmla="*/ 3101355 w 3935470"/>
              <a:gd name="connsiteY6" fmla="*/ 114830 h 3937530"/>
              <a:gd name="connsiteX7" fmla="*/ 2618755 w 3935470"/>
              <a:gd name="connsiteY7" fmla="*/ 1118130 h 3937530"/>
              <a:gd name="connsiteX8" fmla="*/ 2998170 w 3935470"/>
              <a:gd name="connsiteY8" fmla="*/ 1143530 h 3937530"/>
              <a:gd name="connsiteX9" fmla="*/ 2821957 w 3935470"/>
              <a:gd name="connsiteY9" fmla="*/ 1608668 h 3937530"/>
              <a:gd name="connsiteX10" fmla="*/ 3898281 w 3935470"/>
              <a:gd name="connsiteY10" fmla="*/ 1778530 h 3937530"/>
              <a:gd name="connsiteX11" fmla="*/ 1950418 w 3935470"/>
              <a:gd name="connsiteY11" fmla="*/ 3937530 h 3937530"/>
              <a:gd name="connsiteX12" fmla="*/ 2555 w 3935470"/>
              <a:gd name="connsiteY12" fmla="*/ 1778530 h 3937530"/>
              <a:gd name="connsiteX0" fmla="*/ 2555 w 3935470"/>
              <a:gd name="connsiteY0" fmla="*/ 1778530 h 3937530"/>
              <a:gd name="connsiteX1" fmla="*/ 1526556 w 3935470"/>
              <a:gd name="connsiteY1" fmla="*/ 1029231 h 3937530"/>
              <a:gd name="connsiteX2" fmla="*/ 1069356 w 3935470"/>
              <a:gd name="connsiteY2" fmla="*/ 114830 h 3937530"/>
              <a:gd name="connsiteX3" fmla="*/ 1831356 w 3935470"/>
              <a:gd name="connsiteY3" fmla="*/ 813331 h 3937530"/>
              <a:gd name="connsiteX4" fmla="*/ 1975818 w 3935470"/>
              <a:gd name="connsiteY4" fmla="*/ 191030 h 3937530"/>
              <a:gd name="connsiteX5" fmla="*/ 2237756 w 3935470"/>
              <a:gd name="connsiteY5" fmla="*/ 826030 h 3937530"/>
              <a:gd name="connsiteX6" fmla="*/ 3101355 w 3935470"/>
              <a:gd name="connsiteY6" fmla="*/ 114830 h 3937530"/>
              <a:gd name="connsiteX7" fmla="*/ 2618755 w 3935470"/>
              <a:gd name="connsiteY7" fmla="*/ 1118130 h 3937530"/>
              <a:gd name="connsiteX8" fmla="*/ 3060082 w 3935470"/>
              <a:gd name="connsiteY8" fmla="*/ 1205443 h 3937530"/>
              <a:gd name="connsiteX9" fmla="*/ 2821957 w 3935470"/>
              <a:gd name="connsiteY9" fmla="*/ 1608668 h 3937530"/>
              <a:gd name="connsiteX10" fmla="*/ 3898281 w 3935470"/>
              <a:gd name="connsiteY10" fmla="*/ 1778530 h 3937530"/>
              <a:gd name="connsiteX11" fmla="*/ 1950418 w 3935470"/>
              <a:gd name="connsiteY11" fmla="*/ 3937530 h 3937530"/>
              <a:gd name="connsiteX12" fmla="*/ 2555 w 3935470"/>
              <a:gd name="connsiteY12" fmla="*/ 1778530 h 3937530"/>
              <a:gd name="connsiteX0" fmla="*/ 2555 w 3935470"/>
              <a:gd name="connsiteY0" fmla="*/ 1778530 h 3937530"/>
              <a:gd name="connsiteX1" fmla="*/ 1526556 w 3935470"/>
              <a:gd name="connsiteY1" fmla="*/ 1029231 h 3937530"/>
              <a:gd name="connsiteX2" fmla="*/ 1069356 w 3935470"/>
              <a:gd name="connsiteY2" fmla="*/ 114830 h 3937530"/>
              <a:gd name="connsiteX3" fmla="*/ 1831356 w 3935470"/>
              <a:gd name="connsiteY3" fmla="*/ 813331 h 3937530"/>
              <a:gd name="connsiteX4" fmla="*/ 1975818 w 3935470"/>
              <a:gd name="connsiteY4" fmla="*/ 191030 h 3937530"/>
              <a:gd name="connsiteX5" fmla="*/ 2237756 w 3935470"/>
              <a:gd name="connsiteY5" fmla="*/ 826030 h 3937530"/>
              <a:gd name="connsiteX6" fmla="*/ 3101355 w 3935470"/>
              <a:gd name="connsiteY6" fmla="*/ 114830 h 3937530"/>
              <a:gd name="connsiteX7" fmla="*/ 2618755 w 3935470"/>
              <a:gd name="connsiteY7" fmla="*/ 1118130 h 3937530"/>
              <a:gd name="connsiteX8" fmla="*/ 3060082 w 3935470"/>
              <a:gd name="connsiteY8" fmla="*/ 1205443 h 3937530"/>
              <a:gd name="connsiteX9" fmla="*/ 2821957 w 3935470"/>
              <a:gd name="connsiteY9" fmla="*/ 1608668 h 3937530"/>
              <a:gd name="connsiteX10" fmla="*/ 3898281 w 3935470"/>
              <a:gd name="connsiteY10" fmla="*/ 1778530 h 3937530"/>
              <a:gd name="connsiteX11" fmla="*/ 1950418 w 3935470"/>
              <a:gd name="connsiteY11" fmla="*/ 3937530 h 3937530"/>
              <a:gd name="connsiteX12" fmla="*/ 2555 w 3935470"/>
              <a:gd name="connsiteY12" fmla="*/ 1778530 h 3937530"/>
              <a:gd name="connsiteX0" fmla="*/ 2555 w 3935470"/>
              <a:gd name="connsiteY0" fmla="*/ 1778530 h 3937530"/>
              <a:gd name="connsiteX1" fmla="*/ 1526556 w 3935470"/>
              <a:gd name="connsiteY1" fmla="*/ 1029231 h 3937530"/>
              <a:gd name="connsiteX2" fmla="*/ 1069356 w 3935470"/>
              <a:gd name="connsiteY2" fmla="*/ 114830 h 3937530"/>
              <a:gd name="connsiteX3" fmla="*/ 1831356 w 3935470"/>
              <a:gd name="connsiteY3" fmla="*/ 813331 h 3937530"/>
              <a:gd name="connsiteX4" fmla="*/ 1975818 w 3935470"/>
              <a:gd name="connsiteY4" fmla="*/ 191030 h 3937530"/>
              <a:gd name="connsiteX5" fmla="*/ 2237756 w 3935470"/>
              <a:gd name="connsiteY5" fmla="*/ 826030 h 3937530"/>
              <a:gd name="connsiteX6" fmla="*/ 3101355 w 3935470"/>
              <a:gd name="connsiteY6" fmla="*/ 114830 h 3937530"/>
              <a:gd name="connsiteX7" fmla="*/ 2618755 w 3935470"/>
              <a:gd name="connsiteY7" fmla="*/ 1118130 h 3937530"/>
              <a:gd name="connsiteX8" fmla="*/ 3060082 w 3935470"/>
              <a:gd name="connsiteY8" fmla="*/ 1205443 h 3937530"/>
              <a:gd name="connsiteX9" fmla="*/ 2821957 w 3935470"/>
              <a:gd name="connsiteY9" fmla="*/ 1608668 h 3937530"/>
              <a:gd name="connsiteX10" fmla="*/ 3898281 w 3935470"/>
              <a:gd name="connsiteY10" fmla="*/ 1778530 h 3937530"/>
              <a:gd name="connsiteX11" fmla="*/ 1950418 w 3935470"/>
              <a:gd name="connsiteY11" fmla="*/ 3937530 h 3937530"/>
              <a:gd name="connsiteX12" fmla="*/ 2555 w 3935470"/>
              <a:gd name="connsiteY12" fmla="*/ 1778530 h 3937530"/>
              <a:gd name="connsiteX0" fmla="*/ 2555 w 3935470"/>
              <a:gd name="connsiteY0" fmla="*/ 1778530 h 3937530"/>
              <a:gd name="connsiteX1" fmla="*/ 1526556 w 3935470"/>
              <a:gd name="connsiteY1" fmla="*/ 1029231 h 3937530"/>
              <a:gd name="connsiteX2" fmla="*/ 1069356 w 3935470"/>
              <a:gd name="connsiteY2" fmla="*/ 114830 h 3937530"/>
              <a:gd name="connsiteX3" fmla="*/ 1831356 w 3935470"/>
              <a:gd name="connsiteY3" fmla="*/ 813331 h 3937530"/>
              <a:gd name="connsiteX4" fmla="*/ 1975818 w 3935470"/>
              <a:gd name="connsiteY4" fmla="*/ 191030 h 3937530"/>
              <a:gd name="connsiteX5" fmla="*/ 2237756 w 3935470"/>
              <a:gd name="connsiteY5" fmla="*/ 826030 h 3937530"/>
              <a:gd name="connsiteX6" fmla="*/ 3101355 w 3935470"/>
              <a:gd name="connsiteY6" fmla="*/ 114830 h 3937530"/>
              <a:gd name="connsiteX7" fmla="*/ 2609230 w 3935470"/>
              <a:gd name="connsiteY7" fmla="*/ 1141942 h 3937530"/>
              <a:gd name="connsiteX8" fmla="*/ 3060082 w 3935470"/>
              <a:gd name="connsiteY8" fmla="*/ 1205443 h 3937530"/>
              <a:gd name="connsiteX9" fmla="*/ 2821957 w 3935470"/>
              <a:gd name="connsiteY9" fmla="*/ 1608668 h 3937530"/>
              <a:gd name="connsiteX10" fmla="*/ 3898281 w 3935470"/>
              <a:gd name="connsiteY10" fmla="*/ 1778530 h 3937530"/>
              <a:gd name="connsiteX11" fmla="*/ 1950418 w 3935470"/>
              <a:gd name="connsiteY11" fmla="*/ 3937530 h 3937530"/>
              <a:gd name="connsiteX12" fmla="*/ 2555 w 3935470"/>
              <a:gd name="connsiteY12" fmla="*/ 1778530 h 3937530"/>
              <a:gd name="connsiteX0" fmla="*/ 2555 w 3935470"/>
              <a:gd name="connsiteY0" fmla="*/ 1778530 h 3937530"/>
              <a:gd name="connsiteX1" fmla="*/ 1526556 w 3935470"/>
              <a:gd name="connsiteY1" fmla="*/ 1029231 h 3937530"/>
              <a:gd name="connsiteX2" fmla="*/ 1069356 w 3935470"/>
              <a:gd name="connsiteY2" fmla="*/ 114830 h 3937530"/>
              <a:gd name="connsiteX3" fmla="*/ 1831356 w 3935470"/>
              <a:gd name="connsiteY3" fmla="*/ 813331 h 3937530"/>
              <a:gd name="connsiteX4" fmla="*/ 1975818 w 3935470"/>
              <a:gd name="connsiteY4" fmla="*/ 191030 h 3937530"/>
              <a:gd name="connsiteX5" fmla="*/ 2237756 w 3935470"/>
              <a:gd name="connsiteY5" fmla="*/ 826030 h 3937530"/>
              <a:gd name="connsiteX6" fmla="*/ 3101355 w 3935470"/>
              <a:gd name="connsiteY6" fmla="*/ 114830 h 3937530"/>
              <a:gd name="connsiteX7" fmla="*/ 2609230 w 3935470"/>
              <a:gd name="connsiteY7" fmla="*/ 1141942 h 3937530"/>
              <a:gd name="connsiteX8" fmla="*/ 3060082 w 3935470"/>
              <a:gd name="connsiteY8" fmla="*/ 1205443 h 3937530"/>
              <a:gd name="connsiteX9" fmla="*/ 2821957 w 3935470"/>
              <a:gd name="connsiteY9" fmla="*/ 1608668 h 3937530"/>
              <a:gd name="connsiteX10" fmla="*/ 3898281 w 3935470"/>
              <a:gd name="connsiteY10" fmla="*/ 1778530 h 3937530"/>
              <a:gd name="connsiteX11" fmla="*/ 1950418 w 3935470"/>
              <a:gd name="connsiteY11" fmla="*/ 3937530 h 3937530"/>
              <a:gd name="connsiteX12" fmla="*/ 2555 w 3935470"/>
              <a:gd name="connsiteY12" fmla="*/ 1778530 h 3937530"/>
              <a:gd name="connsiteX0" fmla="*/ 2555 w 3935470"/>
              <a:gd name="connsiteY0" fmla="*/ 1778530 h 3937530"/>
              <a:gd name="connsiteX1" fmla="*/ 1526556 w 3935470"/>
              <a:gd name="connsiteY1" fmla="*/ 1029231 h 3937530"/>
              <a:gd name="connsiteX2" fmla="*/ 1069356 w 3935470"/>
              <a:gd name="connsiteY2" fmla="*/ 114830 h 3937530"/>
              <a:gd name="connsiteX3" fmla="*/ 1831356 w 3935470"/>
              <a:gd name="connsiteY3" fmla="*/ 813331 h 3937530"/>
              <a:gd name="connsiteX4" fmla="*/ 1975818 w 3935470"/>
              <a:gd name="connsiteY4" fmla="*/ 191030 h 3937530"/>
              <a:gd name="connsiteX5" fmla="*/ 2237756 w 3935470"/>
              <a:gd name="connsiteY5" fmla="*/ 826030 h 3937530"/>
              <a:gd name="connsiteX6" fmla="*/ 3101355 w 3935470"/>
              <a:gd name="connsiteY6" fmla="*/ 114830 h 3937530"/>
              <a:gd name="connsiteX7" fmla="*/ 2609230 w 3935470"/>
              <a:gd name="connsiteY7" fmla="*/ 1141942 h 3937530"/>
              <a:gd name="connsiteX8" fmla="*/ 3060082 w 3935470"/>
              <a:gd name="connsiteY8" fmla="*/ 1205443 h 3937530"/>
              <a:gd name="connsiteX9" fmla="*/ 2821957 w 3935470"/>
              <a:gd name="connsiteY9" fmla="*/ 1608668 h 3937530"/>
              <a:gd name="connsiteX10" fmla="*/ 3898281 w 3935470"/>
              <a:gd name="connsiteY10" fmla="*/ 1778530 h 3937530"/>
              <a:gd name="connsiteX11" fmla="*/ 1950418 w 3935470"/>
              <a:gd name="connsiteY11" fmla="*/ 3937530 h 3937530"/>
              <a:gd name="connsiteX12" fmla="*/ 2555 w 3935470"/>
              <a:gd name="connsiteY12" fmla="*/ 1778530 h 3937530"/>
              <a:gd name="connsiteX0" fmla="*/ 2555 w 3935470"/>
              <a:gd name="connsiteY0" fmla="*/ 1778530 h 3937530"/>
              <a:gd name="connsiteX1" fmla="*/ 1526556 w 3935470"/>
              <a:gd name="connsiteY1" fmla="*/ 1029231 h 3937530"/>
              <a:gd name="connsiteX2" fmla="*/ 1069356 w 3935470"/>
              <a:gd name="connsiteY2" fmla="*/ 114830 h 3937530"/>
              <a:gd name="connsiteX3" fmla="*/ 1831356 w 3935470"/>
              <a:gd name="connsiteY3" fmla="*/ 813331 h 3937530"/>
              <a:gd name="connsiteX4" fmla="*/ 1975818 w 3935470"/>
              <a:gd name="connsiteY4" fmla="*/ 191030 h 3937530"/>
              <a:gd name="connsiteX5" fmla="*/ 2237756 w 3935470"/>
              <a:gd name="connsiteY5" fmla="*/ 826030 h 3937530"/>
              <a:gd name="connsiteX6" fmla="*/ 3101355 w 3935470"/>
              <a:gd name="connsiteY6" fmla="*/ 114830 h 3937530"/>
              <a:gd name="connsiteX7" fmla="*/ 2609230 w 3935470"/>
              <a:gd name="connsiteY7" fmla="*/ 1141942 h 3937530"/>
              <a:gd name="connsiteX8" fmla="*/ 3060082 w 3935470"/>
              <a:gd name="connsiteY8" fmla="*/ 1205443 h 3937530"/>
              <a:gd name="connsiteX9" fmla="*/ 2821957 w 3935470"/>
              <a:gd name="connsiteY9" fmla="*/ 1608668 h 3937530"/>
              <a:gd name="connsiteX10" fmla="*/ 3898281 w 3935470"/>
              <a:gd name="connsiteY10" fmla="*/ 1778530 h 3937530"/>
              <a:gd name="connsiteX11" fmla="*/ 1950418 w 3935470"/>
              <a:gd name="connsiteY11" fmla="*/ 3937530 h 3937530"/>
              <a:gd name="connsiteX12" fmla="*/ 2555 w 3935470"/>
              <a:gd name="connsiteY12" fmla="*/ 1778530 h 3937530"/>
              <a:gd name="connsiteX0" fmla="*/ 2555 w 3935470"/>
              <a:gd name="connsiteY0" fmla="*/ 1778530 h 3937530"/>
              <a:gd name="connsiteX1" fmla="*/ 1526556 w 3935470"/>
              <a:gd name="connsiteY1" fmla="*/ 1029231 h 3937530"/>
              <a:gd name="connsiteX2" fmla="*/ 1069356 w 3935470"/>
              <a:gd name="connsiteY2" fmla="*/ 114830 h 3937530"/>
              <a:gd name="connsiteX3" fmla="*/ 1831356 w 3935470"/>
              <a:gd name="connsiteY3" fmla="*/ 813331 h 3937530"/>
              <a:gd name="connsiteX4" fmla="*/ 1975818 w 3935470"/>
              <a:gd name="connsiteY4" fmla="*/ 191030 h 3937530"/>
              <a:gd name="connsiteX5" fmla="*/ 2237756 w 3935470"/>
              <a:gd name="connsiteY5" fmla="*/ 826030 h 3937530"/>
              <a:gd name="connsiteX6" fmla="*/ 3101355 w 3935470"/>
              <a:gd name="connsiteY6" fmla="*/ 114830 h 3937530"/>
              <a:gd name="connsiteX7" fmla="*/ 2609230 w 3935470"/>
              <a:gd name="connsiteY7" fmla="*/ 1141942 h 3937530"/>
              <a:gd name="connsiteX8" fmla="*/ 3060082 w 3935470"/>
              <a:gd name="connsiteY8" fmla="*/ 1205443 h 3937530"/>
              <a:gd name="connsiteX9" fmla="*/ 2821957 w 3935470"/>
              <a:gd name="connsiteY9" fmla="*/ 1608668 h 3937530"/>
              <a:gd name="connsiteX10" fmla="*/ 3898281 w 3935470"/>
              <a:gd name="connsiteY10" fmla="*/ 1778530 h 3937530"/>
              <a:gd name="connsiteX11" fmla="*/ 1950418 w 3935470"/>
              <a:gd name="connsiteY11" fmla="*/ 3937530 h 3937530"/>
              <a:gd name="connsiteX12" fmla="*/ 2555 w 3935470"/>
              <a:gd name="connsiteY12" fmla="*/ 1778530 h 3937530"/>
              <a:gd name="connsiteX0" fmla="*/ 2555 w 3935470"/>
              <a:gd name="connsiteY0" fmla="*/ 1778530 h 3937530"/>
              <a:gd name="connsiteX1" fmla="*/ 1526556 w 3935470"/>
              <a:gd name="connsiteY1" fmla="*/ 1029231 h 3937530"/>
              <a:gd name="connsiteX2" fmla="*/ 1069356 w 3935470"/>
              <a:gd name="connsiteY2" fmla="*/ 114830 h 3937530"/>
              <a:gd name="connsiteX3" fmla="*/ 1831356 w 3935470"/>
              <a:gd name="connsiteY3" fmla="*/ 813331 h 3937530"/>
              <a:gd name="connsiteX4" fmla="*/ 1975818 w 3935470"/>
              <a:gd name="connsiteY4" fmla="*/ 191030 h 3937530"/>
              <a:gd name="connsiteX5" fmla="*/ 2237756 w 3935470"/>
              <a:gd name="connsiteY5" fmla="*/ 826030 h 3937530"/>
              <a:gd name="connsiteX6" fmla="*/ 3101355 w 3935470"/>
              <a:gd name="connsiteY6" fmla="*/ 114830 h 3937530"/>
              <a:gd name="connsiteX7" fmla="*/ 2609230 w 3935470"/>
              <a:gd name="connsiteY7" fmla="*/ 1141942 h 3937530"/>
              <a:gd name="connsiteX8" fmla="*/ 3060082 w 3935470"/>
              <a:gd name="connsiteY8" fmla="*/ 1205443 h 3937530"/>
              <a:gd name="connsiteX9" fmla="*/ 2821957 w 3935470"/>
              <a:gd name="connsiteY9" fmla="*/ 1608668 h 3937530"/>
              <a:gd name="connsiteX10" fmla="*/ 3898281 w 3935470"/>
              <a:gd name="connsiteY10" fmla="*/ 1778530 h 3937530"/>
              <a:gd name="connsiteX11" fmla="*/ 1950418 w 3935470"/>
              <a:gd name="connsiteY11" fmla="*/ 3937530 h 3937530"/>
              <a:gd name="connsiteX12" fmla="*/ 2555 w 3935470"/>
              <a:gd name="connsiteY12" fmla="*/ 1778530 h 3937530"/>
              <a:gd name="connsiteX0" fmla="*/ 2555 w 3935470"/>
              <a:gd name="connsiteY0" fmla="*/ 1778530 h 3937530"/>
              <a:gd name="connsiteX1" fmla="*/ 1526556 w 3935470"/>
              <a:gd name="connsiteY1" fmla="*/ 1029231 h 3937530"/>
              <a:gd name="connsiteX2" fmla="*/ 1069356 w 3935470"/>
              <a:gd name="connsiteY2" fmla="*/ 114830 h 3937530"/>
              <a:gd name="connsiteX3" fmla="*/ 1831356 w 3935470"/>
              <a:gd name="connsiteY3" fmla="*/ 813331 h 3937530"/>
              <a:gd name="connsiteX4" fmla="*/ 1975818 w 3935470"/>
              <a:gd name="connsiteY4" fmla="*/ 191030 h 3937530"/>
              <a:gd name="connsiteX5" fmla="*/ 2237756 w 3935470"/>
              <a:gd name="connsiteY5" fmla="*/ 826030 h 3937530"/>
              <a:gd name="connsiteX6" fmla="*/ 3101355 w 3935470"/>
              <a:gd name="connsiteY6" fmla="*/ 114830 h 3937530"/>
              <a:gd name="connsiteX7" fmla="*/ 2609230 w 3935470"/>
              <a:gd name="connsiteY7" fmla="*/ 1141942 h 3937530"/>
              <a:gd name="connsiteX8" fmla="*/ 3060082 w 3935470"/>
              <a:gd name="connsiteY8" fmla="*/ 1205443 h 3937530"/>
              <a:gd name="connsiteX9" fmla="*/ 2821957 w 3935470"/>
              <a:gd name="connsiteY9" fmla="*/ 1608668 h 3937530"/>
              <a:gd name="connsiteX10" fmla="*/ 3898281 w 3935470"/>
              <a:gd name="connsiteY10" fmla="*/ 1778530 h 3937530"/>
              <a:gd name="connsiteX11" fmla="*/ 1950418 w 3935470"/>
              <a:gd name="connsiteY11" fmla="*/ 3937530 h 3937530"/>
              <a:gd name="connsiteX12" fmla="*/ 2555 w 3935470"/>
              <a:gd name="connsiteY12" fmla="*/ 1778530 h 3937530"/>
              <a:gd name="connsiteX0" fmla="*/ 2555 w 3971496"/>
              <a:gd name="connsiteY0" fmla="*/ 1778530 h 3937530"/>
              <a:gd name="connsiteX1" fmla="*/ 1526556 w 3971496"/>
              <a:gd name="connsiteY1" fmla="*/ 1029231 h 3937530"/>
              <a:gd name="connsiteX2" fmla="*/ 1069356 w 3971496"/>
              <a:gd name="connsiteY2" fmla="*/ 114830 h 3937530"/>
              <a:gd name="connsiteX3" fmla="*/ 1831356 w 3971496"/>
              <a:gd name="connsiteY3" fmla="*/ 813331 h 3937530"/>
              <a:gd name="connsiteX4" fmla="*/ 1975818 w 3971496"/>
              <a:gd name="connsiteY4" fmla="*/ 191030 h 3937530"/>
              <a:gd name="connsiteX5" fmla="*/ 2237756 w 3971496"/>
              <a:gd name="connsiteY5" fmla="*/ 826030 h 3937530"/>
              <a:gd name="connsiteX6" fmla="*/ 3101355 w 3971496"/>
              <a:gd name="connsiteY6" fmla="*/ 114830 h 3937530"/>
              <a:gd name="connsiteX7" fmla="*/ 2609230 w 3971496"/>
              <a:gd name="connsiteY7" fmla="*/ 1141942 h 3937530"/>
              <a:gd name="connsiteX8" fmla="*/ 3060082 w 3971496"/>
              <a:gd name="connsiteY8" fmla="*/ 1205443 h 3937530"/>
              <a:gd name="connsiteX9" fmla="*/ 2821957 w 3971496"/>
              <a:gd name="connsiteY9" fmla="*/ 1608668 h 3937530"/>
              <a:gd name="connsiteX10" fmla="*/ 3336307 w 3971496"/>
              <a:gd name="connsiteY10" fmla="*/ 1684868 h 3937530"/>
              <a:gd name="connsiteX11" fmla="*/ 3898281 w 3971496"/>
              <a:gd name="connsiteY11" fmla="*/ 1778530 h 3937530"/>
              <a:gd name="connsiteX12" fmla="*/ 1950418 w 3971496"/>
              <a:gd name="connsiteY12" fmla="*/ 3937530 h 3937530"/>
              <a:gd name="connsiteX13" fmla="*/ 2555 w 3971496"/>
              <a:gd name="connsiteY13" fmla="*/ 1778530 h 3937530"/>
              <a:gd name="connsiteX0" fmla="*/ 2555 w 3971496"/>
              <a:gd name="connsiteY0" fmla="*/ 1778530 h 3937530"/>
              <a:gd name="connsiteX1" fmla="*/ 1526556 w 3971496"/>
              <a:gd name="connsiteY1" fmla="*/ 1029231 h 3937530"/>
              <a:gd name="connsiteX2" fmla="*/ 1069356 w 3971496"/>
              <a:gd name="connsiteY2" fmla="*/ 114830 h 3937530"/>
              <a:gd name="connsiteX3" fmla="*/ 1831356 w 3971496"/>
              <a:gd name="connsiteY3" fmla="*/ 813331 h 3937530"/>
              <a:gd name="connsiteX4" fmla="*/ 1975818 w 3971496"/>
              <a:gd name="connsiteY4" fmla="*/ 191030 h 3937530"/>
              <a:gd name="connsiteX5" fmla="*/ 2237756 w 3971496"/>
              <a:gd name="connsiteY5" fmla="*/ 826030 h 3937530"/>
              <a:gd name="connsiteX6" fmla="*/ 3101355 w 3971496"/>
              <a:gd name="connsiteY6" fmla="*/ 114830 h 3937530"/>
              <a:gd name="connsiteX7" fmla="*/ 2609230 w 3971496"/>
              <a:gd name="connsiteY7" fmla="*/ 1141942 h 3937530"/>
              <a:gd name="connsiteX8" fmla="*/ 3060082 w 3971496"/>
              <a:gd name="connsiteY8" fmla="*/ 1205443 h 3937530"/>
              <a:gd name="connsiteX9" fmla="*/ 2821957 w 3971496"/>
              <a:gd name="connsiteY9" fmla="*/ 1608668 h 3937530"/>
              <a:gd name="connsiteX10" fmla="*/ 3336307 w 3971496"/>
              <a:gd name="connsiteY10" fmla="*/ 1684868 h 3937530"/>
              <a:gd name="connsiteX11" fmla="*/ 3898281 w 3971496"/>
              <a:gd name="connsiteY11" fmla="*/ 1778530 h 3937530"/>
              <a:gd name="connsiteX12" fmla="*/ 1950418 w 3971496"/>
              <a:gd name="connsiteY12" fmla="*/ 3937530 h 3937530"/>
              <a:gd name="connsiteX13" fmla="*/ 2555 w 3971496"/>
              <a:gd name="connsiteY13" fmla="*/ 1778530 h 3937530"/>
              <a:gd name="connsiteX0" fmla="*/ 2555 w 4003228"/>
              <a:gd name="connsiteY0" fmla="*/ 1778530 h 3937530"/>
              <a:gd name="connsiteX1" fmla="*/ 1526556 w 4003228"/>
              <a:gd name="connsiteY1" fmla="*/ 1029231 h 3937530"/>
              <a:gd name="connsiteX2" fmla="*/ 1069356 w 4003228"/>
              <a:gd name="connsiteY2" fmla="*/ 114830 h 3937530"/>
              <a:gd name="connsiteX3" fmla="*/ 1831356 w 4003228"/>
              <a:gd name="connsiteY3" fmla="*/ 813331 h 3937530"/>
              <a:gd name="connsiteX4" fmla="*/ 1975818 w 4003228"/>
              <a:gd name="connsiteY4" fmla="*/ 191030 h 3937530"/>
              <a:gd name="connsiteX5" fmla="*/ 2237756 w 4003228"/>
              <a:gd name="connsiteY5" fmla="*/ 826030 h 3937530"/>
              <a:gd name="connsiteX6" fmla="*/ 3101355 w 4003228"/>
              <a:gd name="connsiteY6" fmla="*/ 114830 h 3937530"/>
              <a:gd name="connsiteX7" fmla="*/ 2609230 w 4003228"/>
              <a:gd name="connsiteY7" fmla="*/ 1141942 h 3937530"/>
              <a:gd name="connsiteX8" fmla="*/ 3060082 w 4003228"/>
              <a:gd name="connsiteY8" fmla="*/ 1205443 h 3937530"/>
              <a:gd name="connsiteX9" fmla="*/ 2821957 w 4003228"/>
              <a:gd name="connsiteY9" fmla="*/ 1608668 h 3937530"/>
              <a:gd name="connsiteX10" fmla="*/ 3336307 w 4003228"/>
              <a:gd name="connsiteY10" fmla="*/ 1684868 h 3937530"/>
              <a:gd name="connsiteX11" fmla="*/ 3626820 w 4003228"/>
              <a:gd name="connsiteY11" fmla="*/ 2013480 h 3937530"/>
              <a:gd name="connsiteX12" fmla="*/ 3898281 w 4003228"/>
              <a:gd name="connsiteY12" fmla="*/ 1778530 h 3937530"/>
              <a:gd name="connsiteX13" fmla="*/ 1950418 w 4003228"/>
              <a:gd name="connsiteY13" fmla="*/ 3937530 h 3937530"/>
              <a:gd name="connsiteX14" fmla="*/ 2555 w 4003228"/>
              <a:gd name="connsiteY14" fmla="*/ 1778530 h 3937530"/>
              <a:gd name="connsiteX0" fmla="*/ 2555 w 4003228"/>
              <a:gd name="connsiteY0" fmla="*/ 1778530 h 3937530"/>
              <a:gd name="connsiteX1" fmla="*/ 1526556 w 4003228"/>
              <a:gd name="connsiteY1" fmla="*/ 1029231 h 3937530"/>
              <a:gd name="connsiteX2" fmla="*/ 1069356 w 4003228"/>
              <a:gd name="connsiteY2" fmla="*/ 114830 h 3937530"/>
              <a:gd name="connsiteX3" fmla="*/ 1831356 w 4003228"/>
              <a:gd name="connsiteY3" fmla="*/ 813331 h 3937530"/>
              <a:gd name="connsiteX4" fmla="*/ 1975818 w 4003228"/>
              <a:gd name="connsiteY4" fmla="*/ 191030 h 3937530"/>
              <a:gd name="connsiteX5" fmla="*/ 2237756 w 4003228"/>
              <a:gd name="connsiteY5" fmla="*/ 826030 h 3937530"/>
              <a:gd name="connsiteX6" fmla="*/ 3101355 w 4003228"/>
              <a:gd name="connsiteY6" fmla="*/ 114830 h 3937530"/>
              <a:gd name="connsiteX7" fmla="*/ 2609230 w 4003228"/>
              <a:gd name="connsiteY7" fmla="*/ 1141942 h 3937530"/>
              <a:gd name="connsiteX8" fmla="*/ 3060082 w 4003228"/>
              <a:gd name="connsiteY8" fmla="*/ 1205443 h 3937530"/>
              <a:gd name="connsiteX9" fmla="*/ 2821957 w 4003228"/>
              <a:gd name="connsiteY9" fmla="*/ 1608668 h 3937530"/>
              <a:gd name="connsiteX10" fmla="*/ 3336307 w 4003228"/>
              <a:gd name="connsiteY10" fmla="*/ 1684868 h 3937530"/>
              <a:gd name="connsiteX11" fmla="*/ 3626820 w 4003228"/>
              <a:gd name="connsiteY11" fmla="*/ 2013480 h 3937530"/>
              <a:gd name="connsiteX12" fmla="*/ 3898281 w 4003228"/>
              <a:gd name="connsiteY12" fmla="*/ 1778530 h 3937530"/>
              <a:gd name="connsiteX13" fmla="*/ 1950418 w 4003228"/>
              <a:gd name="connsiteY13" fmla="*/ 3937530 h 3937530"/>
              <a:gd name="connsiteX14" fmla="*/ 2555 w 4003228"/>
              <a:gd name="connsiteY14" fmla="*/ 1778530 h 3937530"/>
              <a:gd name="connsiteX0" fmla="*/ 2555 w 3676051"/>
              <a:gd name="connsiteY0" fmla="*/ 1778530 h 3939551"/>
              <a:gd name="connsiteX1" fmla="*/ 1526556 w 3676051"/>
              <a:gd name="connsiteY1" fmla="*/ 1029231 h 3939551"/>
              <a:gd name="connsiteX2" fmla="*/ 1069356 w 3676051"/>
              <a:gd name="connsiteY2" fmla="*/ 114830 h 3939551"/>
              <a:gd name="connsiteX3" fmla="*/ 1831356 w 3676051"/>
              <a:gd name="connsiteY3" fmla="*/ 813331 h 3939551"/>
              <a:gd name="connsiteX4" fmla="*/ 1975818 w 3676051"/>
              <a:gd name="connsiteY4" fmla="*/ 191030 h 3939551"/>
              <a:gd name="connsiteX5" fmla="*/ 2237756 w 3676051"/>
              <a:gd name="connsiteY5" fmla="*/ 826030 h 3939551"/>
              <a:gd name="connsiteX6" fmla="*/ 3101355 w 3676051"/>
              <a:gd name="connsiteY6" fmla="*/ 114830 h 3939551"/>
              <a:gd name="connsiteX7" fmla="*/ 2609230 w 3676051"/>
              <a:gd name="connsiteY7" fmla="*/ 1141942 h 3939551"/>
              <a:gd name="connsiteX8" fmla="*/ 3060082 w 3676051"/>
              <a:gd name="connsiteY8" fmla="*/ 1205443 h 3939551"/>
              <a:gd name="connsiteX9" fmla="*/ 2821957 w 3676051"/>
              <a:gd name="connsiteY9" fmla="*/ 1608668 h 3939551"/>
              <a:gd name="connsiteX10" fmla="*/ 3336307 w 3676051"/>
              <a:gd name="connsiteY10" fmla="*/ 1684868 h 3939551"/>
              <a:gd name="connsiteX11" fmla="*/ 3626820 w 3676051"/>
              <a:gd name="connsiteY11" fmla="*/ 2013480 h 3939551"/>
              <a:gd name="connsiteX12" fmla="*/ 3383931 w 3676051"/>
              <a:gd name="connsiteY12" fmla="*/ 2159530 h 3939551"/>
              <a:gd name="connsiteX13" fmla="*/ 1950418 w 3676051"/>
              <a:gd name="connsiteY13" fmla="*/ 3937530 h 3939551"/>
              <a:gd name="connsiteX14" fmla="*/ 2555 w 3676051"/>
              <a:gd name="connsiteY14" fmla="*/ 1778530 h 3939551"/>
              <a:gd name="connsiteX0" fmla="*/ 2555 w 3648852"/>
              <a:gd name="connsiteY0" fmla="*/ 1778530 h 3939551"/>
              <a:gd name="connsiteX1" fmla="*/ 1526556 w 3648852"/>
              <a:gd name="connsiteY1" fmla="*/ 1029231 h 3939551"/>
              <a:gd name="connsiteX2" fmla="*/ 1069356 w 3648852"/>
              <a:gd name="connsiteY2" fmla="*/ 114830 h 3939551"/>
              <a:gd name="connsiteX3" fmla="*/ 1831356 w 3648852"/>
              <a:gd name="connsiteY3" fmla="*/ 813331 h 3939551"/>
              <a:gd name="connsiteX4" fmla="*/ 1975818 w 3648852"/>
              <a:gd name="connsiteY4" fmla="*/ 191030 h 3939551"/>
              <a:gd name="connsiteX5" fmla="*/ 2237756 w 3648852"/>
              <a:gd name="connsiteY5" fmla="*/ 826030 h 3939551"/>
              <a:gd name="connsiteX6" fmla="*/ 3101355 w 3648852"/>
              <a:gd name="connsiteY6" fmla="*/ 114830 h 3939551"/>
              <a:gd name="connsiteX7" fmla="*/ 2609230 w 3648852"/>
              <a:gd name="connsiteY7" fmla="*/ 1141942 h 3939551"/>
              <a:gd name="connsiteX8" fmla="*/ 3060082 w 3648852"/>
              <a:gd name="connsiteY8" fmla="*/ 1205443 h 3939551"/>
              <a:gd name="connsiteX9" fmla="*/ 2821957 w 3648852"/>
              <a:gd name="connsiteY9" fmla="*/ 1608668 h 3939551"/>
              <a:gd name="connsiteX10" fmla="*/ 3336307 w 3648852"/>
              <a:gd name="connsiteY10" fmla="*/ 1684868 h 3939551"/>
              <a:gd name="connsiteX11" fmla="*/ 3626820 w 3648852"/>
              <a:gd name="connsiteY11" fmla="*/ 2013480 h 3939551"/>
              <a:gd name="connsiteX12" fmla="*/ 3383931 w 3648852"/>
              <a:gd name="connsiteY12" fmla="*/ 2159530 h 3939551"/>
              <a:gd name="connsiteX13" fmla="*/ 1950418 w 3648852"/>
              <a:gd name="connsiteY13" fmla="*/ 3937530 h 3939551"/>
              <a:gd name="connsiteX14" fmla="*/ 2555 w 3648852"/>
              <a:gd name="connsiteY14" fmla="*/ 1778530 h 3939551"/>
              <a:gd name="connsiteX0" fmla="*/ 2555 w 3551148"/>
              <a:gd name="connsiteY0" fmla="*/ 1778530 h 3939551"/>
              <a:gd name="connsiteX1" fmla="*/ 1526556 w 3551148"/>
              <a:gd name="connsiteY1" fmla="*/ 1029231 h 3939551"/>
              <a:gd name="connsiteX2" fmla="*/ 1069356 w 3551148"/>
              <a:gd name="connsiteY2" fmla="*/ 114830 h 3939551"/>
              <a:gd name="connsiteX3" fmla="*/ 1831356 w 3551148"/>
              <a:gd name="connsiteY3" fmla="*/ 813331 h 3939551"/>
              <a:gd name="connsiteX4" fmla="*/ 1975818 w 3551148"/>
              <a:gd name="connsiteY4" fmla="*/ 191030 h 3939551"/>
              <a:gd name="connsiteX5" fmla="*/ 2237756 w 3551148"/>
              <a:gd name="connsiteY5" fmla="*/ 826030 h 3939551"/>
              <a:gd name="connsiteX6" fmla="*/ 3101355 w 3551148"/>
              <a:gd name="connsiteY6" fmla="*/ 114830 h 3939551"/>
              <a:gd name="connsiteX7" fmla="*/ 2609230 w 3551148"/>
              <a:gd name="connsiteY7" fmla="*/ 1141942 h 3939551"/>
              <a:gd name="connsiteX8" fmla="*/ 3060082 w 3551148"/>
              <a:gd name="connsiteY8" fmla="*/ 1205443 h 3939551"/>
              <a:gd name="connsiteX9" fmla="*/ 2821957 w 3551148"/>
              <a:gd name="connsiteY9" fmla="*/ 1608668 h 3939551"/>
              <a:gd name="connsiteX10" fmla="*/ 3336307 w 3551148"/>
              <a:gd name="connsiteY10" fmla="*/ 1684868 h 3939551"/>
              <a:gd name="connsiteX11" fmla="*/ 3517283 w 3551148"/>
              <a:gd name="connsiteY11" fmla="*/ 1965855 h 3939551"/>
              <a:gd name="connsiteX12" fmla="*/ 3383931 w 3551148"/>
              <a:gd name="connsiteY12" fmla="*/ 2159530 h 3939551"/>
              <a:gd name="connsiteX13" fmla="*/ 1950418 w 3551148"/>
              <a:gd name="connsiteY13" fmla="*/ 3937530 h 3939551"/>
              <a:gd name="connsiteX14" fmla="*/ 2555 w 3551148"/>
              <a:gd name="connsiteY14" fmla="*/ 1778530 h 3939551"/>
              <a:gd name="connsiteX0" fmla="*/ 2555 w 3517283"/>
              <a:gd name="connsiteY0" fmla="*/ 1778530 h 3939551"/>
              <a:gd name="connsiteX1" fmla="*/ 1526556 w 3517283"/>
              <a:gd name="connsiteY1" fmla="*/ 1029231 h 3939551"/>
              <a:gd name="connsiteX2" fmla="*/ 1069356 w 3517283"/>
              <a:gd name="connsiteY2" fmla="*/ 114830 h 3939551"/>
              <a:gd name="connsiteX3" fmla="*/ 1831356 w 3517283"/>
              <a:gd name="connsiteY3" fmla="*/ 813331 h 3939551"/>
              <a:gd name="connsiteX4" fmla="*/ 1975818 w 3517283"/>
              <a:gd name="connsiteY4" fmla="*/ 191030 h 3939551"/>
              <a:gd name="connsiteX5" fmla="*/ 2237756 w 3517283"/>
              <a:gd name="connsiteY5" fmla="*/ 826030 h 3939551"/>
              <a:gd name="connsiteX6" fmla="*/ 3101355 w 3517283"/>
              <a:gd name="connsiteY6" fmla="*/ 114830 h 3939551"/>
              <a:gd name="connsiteX7" fmla="*/ 2609230 w 3517283"/>
              <a:gd name="connsiteY7" fmla="*/ 1141942 h 3939551"/>
              <a:gd name="connsiteX8" fmla="*/ 3060082 w 3517283"/>
              <a:gd name="connsiteY8" fmla="*/ 1205443 h 3939551"/>
              <a:gd name="connsiteX9" fmla="*/ 2821957 w 3517283"/>
              <a:gd name="connsiteY9" fmla="*/ 1608668 h 3939551"/>
              <a:gd name="connsiteX10" fmla="*/ 3336307 w 3517283"/>
              <a:gd name="connsiteY10" fmla="*/ 1684868 h 3939551"/>
              <a:gd name="connsiteX11" fmla="*/ 3517283 w 3517283"/>
              <a:gd name="connsiteY11" fmla="*/ 1965855 h 3939551"/>
              <a:gd name="connsiteX12" fmla="*/ 3383931 w 3517283"/>
              <a:gd name="connsiteY12" fmla="*/ 2159530 h 3939551"/>
              <a:gd name="connsiteX13" fmla="*/ 1950418 w 3517283"/>
              <a:gd name="connsiteY13" fmla="*/ 3937530 h 3939551"/>
              <a:gd name="connsiteX14" fmla="*/ 2555 w 3517283"/>
              <a:gd name="connsiteY14" fmla="*/ 1778530 h 3939551"/>
              <a:gd name="connsiteX0" fmla="*/ 2555 w 3521355"/>
              <a:gd name="connsiteY0" fmla="*/ 1778530 h 3939551"/>
              <a:gd name="connsiteX1" fmla="*/ 1526556 w 3521355"/>
              <a:gd name="connsiteY1" fmla="*/ 1029231 h 3939551"/>
              <a:gd name="connsiteX2" fmla="*/ 1069356 w 3521355"/>
              <a:gd name="connsiteY2" fmla="*/ 114830 h 3939551"/>
              <a:gd name="connsiteX3" fmla="*/ 1831356 w 3521355"/>
              <a:gd name="connsiteY3" fmla="*/ 813331 h 3939551"/>
              <a:gd name="connsiteX4" fmla="*/ 1975818 w 3521355"/>
              <a:gd name="connsiteY4" fmla="*/ 191030 h 3939551"/>
              <a:gd name="connsiteX5" fmla="*/ 2237756 w 3521355"/>
              <a:gd name="connsiteY5" fmla="*/ 826030 h 3939551"/>
              <a:gd name="connsiteX6" fmla="*/ 3101355 w 3521355"/>
              <a:gd name="connsiteY6" fmla="*/ 114830 h 3939551"/>
              <a:gd name="connsiteX7" fmla="*/ 2609230 w 3521355"/>
              <a:gd name="connsiteY7" fmla="*/ 1141942 h 3939551"/>
              <a:gd name="connsiteX8" fmla="*/ 3060082 w 3521355"/>
              <a:gd name="connsiteY8" fmla="*/ 1205443 h 3939551"/>
              <a:gd name="connsiteX9" fmla="*/ 2821957 w 3521355"/>
              <a:gd name="connsiteY9" fmla="*/ 1608668 h 3939551"/>
              <a:gd name="connsiteX10" fmla="*/ 3336307 w 3521355"/>
              <a:gd name="connsiteY10" fmla="*/ 1684868 h 3939551"/>
              <a:gd name="connsiteX11" fmla="*/ 3517283 w 3521355"/>
              <a:gd name="connsiteY11" fmla="*/ 1965855 h 3939551"/>
              <a:gd name="connsiteX12" fmla="*/ 3383931 w 3521355"/>
              <a:gd name="connsiteY12" fmla="*/ 2159530 h 3939551"/>
              <a:gd name="connsiteX13" fmla="*/ 1950418 w 3521355"/>
              <a:gd name="connsiteY13" fmla="*/ 3937530 h 3939551"/>
              <a:gd name="connsiteX14" fmla="*/ 2555 w 3521355"/>
              <a:gd name="connsiteY14" fmla="*/ 1778530 h 3939551"/>
              <a:gd name="connsiteX0" fmla="*/ 2555 w 3521355"/>
              <a:gd name="connsiteY0" fmla="*/ 1778530 h 3939551"/>
              <a:gd name="connsiteX1" fmla="*/ 1526556 w 3521355"/>
              <a:gd name="connsiteY1" fmla="*/ 1029231 h 3939551"/>
              <a:gd name="connsiteX2" fmla="*/ 1069356 w 3521355"/>
              <a:gd name="connsiteY2" fmla="*/ 114830 h 3939551"/>
              <a:gd name="connsiteX3" fmla="*/ 1831356 w 3521355"/>
              <a:gd name="connsiteY3" fmla="*/ 813331 h 3939551"/>
              <a:gd name="connsiteX4" fmla="*/ 1975818 w 3521355"/>
              <a:gd name="connsiteY4" fmla="*/ 191030 h 3939551"/>
              <a:gd name="connsiteX5" fmla="*/ 2237756 w 3521355"/>
              <a:gd name="connsiteY5" fmla="*/ 826030 h 3939551"/>
              <a:gd name="connsiteX6" fmla="*/ 3101355 w 3521355"/>
              <a:gd name="connsiteY6" fmla="*/ 114830 h 3939551"/>
              <a:gd name="connsiteX7" fmla="*/ 2609230 w 3521355"/>
              <a:gd name="connsiteY7" fmla="*/ 1141942 h 3939551"/>
              <a:gd name="connsiteX8" fmla="*/ 3060082 w 3521355"/>
              <a:gd name="connsiteY8" fmla="*/ 1205443 h 3939551"/>
              <a:gd name="connsiteX9" fmla="*/ 2821957 w 3521355"/>
              <a:gd name="connsiteY9" fmla="*/ 1608668 h 3939551"/>
              <a:gd name="connsiteX10" fmla="*/ 3336307 w 3521355"/>
              <a:gd name="connsiteY10" fmla="*/ 1684868 h 3939551"/>
              <a:gd name="connsiteX11" fmla="*/ 3517283 w 3521355"/>
              <a:gd name="connsiteY11" fmla="*/ 1965855 h 3939551"/>
              <a:gd name="connsiteX12" fmla="*/ 3383931 w 3521355"/>
              <a:gd name="connsiteY12" fmla="*/ 2159530 h 3939551"/>
              <a:gd name="connsiteX13" fmla="*/ 1950418 w 3521355"/>
              <a:gd name="connsiteY13" fmla="*/ 3937530 h 3939551"/>
              <a:gd name="connsiteX14" fmla="*/ 2555 w 3521355"/>
              <a:gd name="connsiteY14" fmla="*/ 1778530 h 3939551"/>
              <a:gd name="connsiteX0" fmla="*/ 2555 w 3521355"/>
              <a:gd name="connsiteY0" fmla="*/ 1778530 h 3939551"/>
              <a:gd name="connsiteX1" fmla="*/ 1526556 w 3521355"/>
              <a:gd name="connsiteY1" fmla="*/ 1029231 h 3939551"/>
              <a:gd name="connsiteX2" fmla="*/ 1069356 w 3521355"/>
              <a:gd name="connsiteY2" fmla="*/ 114830 h 3939551"/>
              <a:gd name="connsiteX3" fmla="*/ 1831356 w 3521355"/>
              <a:gd name="connsiteY3" fmla="*/ 813331 h 3939551"/>
              <a:gd name="connsiteX4" fmla="*/ 1975818 w 3521355"/>
              <a:gd name="connsiteY4" fmla="*/ 191030 h 3939551"/>
              <a:gd name="connsiteX5" fmla="*/ 2237756 w 3521355"/>
              <a:gd name="connsiteY5" fmla="*/ 826030 h 3939551"/>
              <a:gd name="connsiteX6" fmla="*/ 3101355 w 3521355"/>
              <a:gd name="connsiteY6" fmla="*/ 114830 h 3939551"/>
              <a:gd name="connsiteX7" fmla="*/ 2609230 w 3521355"/>
              <a:gd name="connsiteY7" fmla="*/ 1141942 h 3939551"/>
              <a:gd name="connsiteX8" fmla="*/ 3060082 w 3521355"/>
              <a:gd name="connsiteY8" fmla="*/ 1205443 h 3939551"/>
              <a:gd name="connsiteX9" fmla="*/ 2821957 w 3521355"/>
              <a:gd name="connsiteY9" fmla="*/ 1608668 h 3939551"/>
              <a:gd name="connsiteX10" fmla="*/ 3336307 w 3521355"/>
              <a:gd name="connsiteY10" fmla="*/ 1684868 h 3939551"/>
              <a:gd name="connsiteX11" fmla="*/ 3517283 w 3521355"/>
              <a:gd name="connsiteY11" fmla="*/ 1965855 h 3939551"/>
              <a:gd name="connsiteX12" fmla="*/ 3383931 w 3521355"/>
              <a:gd name="connsiteY12" fmla="*/ 2159530 h 3939551"/>
              <a:gd name="connsiteX13" fmla="*/ 1950418 w 3521355"/>
              <a:gd name="connsiteY13" fmla="*/ 3937530 h 3939551"/>
              <a:gd name="connsiteX14" fmla="*/ 2555 w 3521355"/>
              <a:gd name="connsiteY14" fmla="*/ 1778530 h 3939551"/>
              <a:gd name="connsiteX0" fmla="*/ 2555 w 3521355"/>
              <a:gd name="connsiteY0" fmla="*/ 1778530 h 3939551"/>
              <a:gd name="connsiteX1" fmla="*/ 1526556 w 3521355"/>
              <a:gd name="connsiteY1" fmla="*/ 1029231 h 3939551"/>
              <a:gd name="connsiteX2" fmla="*/ 1069356 w 3521355"/>
              <a:gd name="connsiteY2" fmla="*/ 114830 h 3939551"/>
              <a:gd name="connsiteX3" fmla="*/ 1831356 w 3521355"/>
              <a:gd name="connsiteY3" fmla="*/ 813331 h 3939551"/>
              <a:gd name="connsiteX4" fmla="*/ 1975818 w 3521355"/>
              <a:gd name="connsiteY4" fmla="*/ 191030 h 3939551"/>
              <a:gd name="connsiteX5" fmla="*/ 2237756 w 3521355"/>
              <a:gd name="connsiteY5" fmla="*/ 826030 h 3939551"/>
              <a:gd name="connsiteX6" fmla="*/ 3101355 w 3521355"/>
              <a:gd name="connsiteY6" fmla="*/ 114830 h 3939551"/>
              <a:gd name="connsiteX7" fmla="*/ 2609230 w 3521355"/>
              <a:gd name="connsiteY7" fmla="*/ 1141942 h 3939551"/>
              <a:gd name="connsiteX8" fmla="*/ 3060082 w 3521355"/>
              <a:gd name="connsiteY8" fmla="*/ 1205443 h 3939551"/>
              <a:gd name="connsiteX9" fmla="*/ 2821957 w 3521355"/>
              <a:gd name="connsiteY9" fmla="*/ 1608668 h 3939551"/>
              <a:gd name="connsiteX10" fmla="*/ 3336307 w 3521355"/>
              <a:gd name="connsiteY10" fmla="*/ 1684868 h 3939551"/>
              <a:gd name="connsiteX11" fmla="*/ 3517283 w 3521355"/>
              <a:gd name="connsiteY11" fmla="*/ 1965855 h 3939551"/>
              <a:gd name="connsiteX12" fmla="*/ 3383931 w 3521355"/>
              <a:gd name="connsiteY12" fmla="*/ 2159530 h 3939551"/>
              <a:gd name="connsiteX13" fmla="*/ 1950418 w 3521355"/>
              <a:gd name="connsiteY13" fmla="*/ 3937530 h 3939551"/>
              <a:gd name="connsiteX14" fmla="*/ 2555 w 3521355"/>
              <a:gd name="connsiteY14" fmla="*/ 1778530 h 3939551"/>
              <a:gd name="connsiteX0" fmla="*/ 2555 w 3521355"/>
              <a:gd name="connsiteY0" fmla="*/ 1778530 h 3939111"/>
              <a:gd name="connsiteX1" fmla="*/ 1526556 w 3521355"/>
              <a:gd name="connsiteY1" fmla="*/ 1029231 h 3939111"/>
              <a:gd name="connsiteX2" fmla="*/ 1069356 w 3521355"/>
              <a:gd name="connsiteY2" fmla="*/ 114830 h 3939111"/>
              <a:gd name="connsiteX3" fmla="*/ 1831356 w 3521355"/>
              <a:gd name="connsiteY3" fmla="*/ 813331 h 3939111"/>
              <a:gd name="connsiteX4" fmla="*/ 1975818 w 3521355"/>
              <a:gd name="connsiteY4" fmla="*/ 191030 h 3939111"/>
              <a:gd name="connsiteX5" fmla="*/ 2237756 w 3521355"/>
              <a:gd name="connsiteY5" fmla="*/ 826030 h 3939111"/>
              <a:gd name="connsiteX6" fmla="*/ 3101355 w 3521355"/>
              <a:gd name="connsiteY6" fmla="*/ 114830 h 3939111"/>
              <a:gd name="connsiteX7" fmla="*/ 2609230 w 3521355"/>
              <a:gd name="connsiteY7" fmla="*/ 1141942 h 3939111"/>
              <a:gd name="connsiteX8" fmla="*/ 3060082 w 3521355"/>
              <a:gd name="connsiteY8" fmla="*/ 1205443 h 3939111"/>
              <a:gd name="connsiteX9" fmla="*/ 2821957 w 3521355"/>
              <a:gd name="connsiteY9" fmla="*/ 1608668 h 3939111"/>
              <a:gd name="connsiteX10" fmla="*/ 3336307 w 3521355"/>
              <a:gd name="connsiteY10" fmla="*/ 1684868 h 3939111"/>
              <a:gd name="connsiteX11" fmla="*/ 3517283 w 3521355"/>
              <a:gd name="connsiteY11" fmla="*/ 1965855 h 3939111"/>
              <a:gd name="connsiteX12" fmla="*/ 3383931 w 3521355"/>
              <a:gd name="connsiteY12" fmla="*/ 2159530 h 3939111"/>
              <a:gd name="connsiteX13" fmla="*/ 1950418 w 3521355"/>
              <a:gd name="connsiteY13" fmla="*/ 3937530 h 3939111"/>
              <a:gd name="connsiteX14" fmla="*/ 2555 w 3521355"/>
              <a:gd name="connsiteY14" fmla="*/ 1778530 h 3939111"/>
              <a:gd name="connsiteX0" fmla="*/ 2555 w 3521355"/>
              <a:gd name="connsiteY0" fmla="*/ 1778530 h 3938642"/>
              <a:gd name="connsiteX1" fmla="*/ 1526556 w 3521355"/>
              <a:gd name="connsiteY1" fmla="*/ 1029231 h 3938642"/>
              <a:gd name="connsiteX2" fmla="*/ 1069356 w 3521355"/>
              <a:gd name="connsiteY2" fmla="*/ 114830 h 3938642"/>
              <a:gd name="connsiteX3" fmla="*/ 1831356 w 3521355"/>
              <a:gd name="connsiteY3" fmla="*/ 813331 h 3938642"/>
              <a:gd name="connsiteX4" fmla="*/ 1975818 w 3521355"/>
              <a:gd name="connsiteY4" fmla="*/ 191030 h 3938642"/>
              <a:gd name="connsiteX5" fmla="*/ 2237756 w 3521355"/>
              <a:gd name="connsiteY5" fmla="*/ 826030 h 3938642"/>
              <a:gd name="connsiteX6" fmla="*/ 3101355 w 3521355"/>
              <a:gd name="connsiteY6" fmla="*/ 114830 h 3938642"/>
              <a:gd name="connsiteX7" fmla="*/ 2609230 w 3521355"/>
              <a:gd name="connsiteY7" fmla="*/ 1141942 h 3938642"/>
              <a:gd name="connsiteX8" fmla="*/ 3060082 w 3521355"/>
              <a:gd name="connsiteY8" fmla="*/ 1205443 h 3938642"/>
              <a:gd name="connsiteX9" fmla="*/ 2821957 w 3521355"/>
              <a:gd name="connsiteY9" fmla="*/ 1608668 h 3938642"/>
              <a:gd name="connsiteX10" fmla="*/ 3336307 w 3521355"/>
              <a:gd name="connsiteY10" fmla="*/ 1684868 h 3938642"/>
              <a:gd name="connsiteX11" fmla="*/ 3517283 w 3521355"/>
              <a:gd name="connsiteY11" fmla="*/ 1965855 h 3938642"/>
              <a:gd name="connsiteX12" fmla="*/ 3383931 w 3521355"/>
              <a:gd name="connsiteY12" fmla="*/ 2159530 h 3938642"/>
              <a:gd name="connsiteX13" fmla="*/ 2717184 w 3521355"/>
              <a:gd name="connsiteY13" fmla="*/ 2075393 h 3938642"/>
              <a:gd name="connsiteX14" fmla="*/ 1950418 w 3521355"/>
              <a:gd name="connsiteY14" fmla="*/ 3937530 h 3938642"/>
              <a:gd name="connsiteX15" fmla="*/ 2555 w 3521355"/>
              <a:gd name="connsiteY15" fmla="*/ 1778530 h 3938642"/>
              <a:gd name="connsiteX0" fmla="*/ 2555 w 3521355"/>
              <a:gd name="connsiteY0" fmla="*/ 1778530 h 3938642"/>
              <a:gd name="connsiteX1" fmla="*/ 1526556 w 3521355"/>
              <a:gd name="connsiteY1" fmla="*/ 1029231 h 3938642"/>
              <a:gd name="connsiteX2" fmla="*/ 1069356 w 3521355"/>
              <a:gd name="connsiteY2" fmla="*/ 114830 h 3938642"/>
              <a:gd name="connsiteX3" fmla="*/ 1831356 w 3521355"/>
              <a:gd name="connsiteY3" fmla="*/ 813331 h 3938642"/>
              <a:gd name="connsiteX4" fmla="*/ 1975818 w 3521355"/>
              <a:gd name="connsiteY4" fmla="*/ 191030 h 3938642"/>
              <a:gd name="connsiteX5" fmla="*/ 2237756 w 3521355"/>
              <a:gd name="connsiteY5" fmla="*/ 826030 h 3938642"/>
              <a:gd name="connsiteX6" fmla="*/ 3101355 w 3521355"/>
              <a:gd name="connsiteY6" fmla="*/ 114830 h 3938642"/>
              <a:gd name="connsiteX7" fmla="*/ 2609230 w 3521355"/>
              <a:gd name="connsiteY7" fmla="*/ 1141942 h 3938642"/>
              <a:gd name="connsiteX8" fmla="*/ 3060082 w 3521355"/>
              <a:gd name="connsiteY8" fmla="*/ 1205443 h 3938642"/>
              <a:gd name="connsiteX9" fmla="*/ 2821957 w 3521355"/>
              <a:gd name="connsiteY9" fmla="*/ 1608668 h 3938642"/>
              <a:gd name="connsiteX10" fmla="*/ 3336307 w 3521355"/>
              <a:gd name="connsiteY10" fmla="*/ 1684868 h 3938642"/>
              <a:gd name="connsiteX11" fmla="*/ 3517283 w 3521355"/>
              <a:gd name="connsiteY11" fmla="*/ 1965855 h 3938642"/>
              <a:gd name="connsiteX12" fmla="*/ 3369643 w 3521355"/>
              <a:gd name="connsiteY12" fmla="*/ 2150005 h 3938642"/>
              <a:gd name="connsiteX13" fmla="*/ 2717184 w 3521355"/>
              <a:gd name="connsiteY13" fmla="*/ 2075393 h 3938642"/>
              <a:gd name="connsiteX14" fmla="*/ 1950418 w 3521355"/>
              <a:gd name="connsiteY14" fmla="*/ 3937530 h 3938642"/>
              <a:gd name="connsiteX15" fmla="*/ 2555 w 3521355"/>
              <a:gd name="connsiteY15" fmla="*/ 1778530 h 3938642"/>
              <a:gd name="connsiteX0" fmla="*/ 2555 w 3521355"/>
              <a:gd name="connsiteY0" fmla="*/ 1778530 h 3938642"/>
              <a:gd name="connsiteX1" fmla="*/ 1526556 w 3521355"/>
              <a:gd name="connsiteY1" fmla="*/ 1029231 h 3938642"/>
              <a:gd name="connsiteX2" fmla="*/ 1069356 w 3521355"/>
              <a:gd name="connsiteY2" fmla="*/ 114830 h 3938642"/>
              <a:gd name="connsiteX3" fmla="*/ 1831356 w 3521355"/>
              <a:gd name="connsiteY3" fmla="*/ 813331 h 3938642"/>
              <a:gd name="connsiteX4" fmla="*/ 1975818 w 3521355"/>
              <a:gd name="connsiteY4" fmla="*/ 191030 h 3938642"/>
              <a:gd name="connsiteX5" fmla="*/ 2237756 w 3521355"/>
              <a:gd name="connsiteY5" fmla="*/ 826030 h 3938642"/>
              <a:gd name="connsiteX6" fmla="*/ 3101355 w 3521355"/>
              <a:gd name="connsiteY6" fmla="*/ 114830 h 3938642"/>
              <a:gd name="connsiteX7" fmla="*/ 2609230 w 3521355"/>
              <a:gd name="connsiteY7" fmla="*/ 1141942 h 3938642"/>
              <a:gd name="connsiteX8" fmla="*/ 3060082 w 3521355"/>
              <a:gd name="connsiteY8" fmla="*/ 1205443 h 3938642"/>
              <a:gd name="connsiteX9" fmla="*/ 2821957 w 3521355"/>
              <a:gd name="connsiteY9" fmla="*/ 1608668 h 3938642"/>
              <a:gd name="connsiteX10" fmla="*/ 3336307 w 3521355"/>
              <a:gd name="connsiteY10" fmla="*/ 1684868 h 3938642"/>
              <a:gd name="connsiteX11" fmla="*/ 3517283 w 3521355"/>
              <a:gd name="connsiteY11" fmla="*/ 1965855 h 3938642"/>
              <a:gd name="connsiteX12" fmla="*/ 3369643 w 3521355"/>
              <a:gd name="connsiteY12" fmla="*/ 2150005 h 3938642"/>
              <a:gd name="connsiteX13" fmla="*/ 2717184 w 3521355"/>
              <a:gd name="connsiteY13" fmla="*/ 2075393 h 3938642"/>
              <a:gd name="connsiteX14" fmla="*/ 1950418 w 3521355"/>
              <a:gd name="connsiteY14" fmla="*/ 3937530 h 3938642"/>
              <a:gd name="connsiteX15" fmla="*/ 2555 w 3521355"/>
              <a:gd name="connsiteY15" fmla="*/ 1778530 h 3938642"/>
              <a:gd name="connsiteX0" fmla="*/ 2555 w 3521355"/>
              <a:gd name="connsiteY0" fmla="*/ 1778530 h 3938642"/>
              <a:gd name="connsiteX1" fmla="*/ 1526556 w 3521355"/>
              <a:gd name="connsiteY1" fmla="*/ 1029231 h 3938642"/>
              <a:gd name="connsiteX2" fmla="*/ 1069356 w 3521355"/>
              <a:gd name="connsiteY2" fmla="*/ 114830 h 3938642"/>
              <a:gd name="connsiteX3" fmla="*/ 1831356 w 3521355"/>
              <a:gd name="connsiteY3" fmla="*/ 813331 h 3938642"/>
              <a:gd name="connsiteX4" fmla="*/ 1975818 w 3521355"/>
              <a:gd name="connsiteY4" fmla="*/ 191030 h 3938642"/>
              <a:gd name="connsiteX5" fmla="*/ 2237756 w 3521355"/>
              <a:gd name="connsiteY5" fmla="*/ 826030 h 3938642"/>
              <a:gd name="connsiteX6" fmla="*/ 3101355 w 3521355"/>
              <a:gd name="connsiteY6" fmla="*/ 114830 h 3938642"/>
              <a:gd name="connsiteX7" fmla="*/ 2609230 w 3521355"/>
              <a:gd name="connsiteY7" fmla="*/ 1141942 h 3938642"/>
              <a:gd name="connsiteX8" fmla="*/ 3060082 w 3521355"/>
              <a:gd name="connsiteY8" fmla="*/ 1205443 h 3938642"/>
              <a:gd name="connsiteX9" fmla="*/ 2821957 w 3521355"/>
              <a:gd name="connsiteY9" fmla="*/ 1608668 h 3938642"/>
              <a:gd name="connsiteX10" fmla="*/ 3336307 w 3521355"/>
              <a:gd name="connsiteY10" fmla="*/ 1684868 h 3938642"/>
              <a:gd name="connsiteX11" fmla="*/ 3517283 w 3521355"/>
              <a:gd name="connsiteY11" fmla="*/ 1965855 h 3938642"/>
              <a:gd name="connsiteX12" fmla="*/ 3369643 w 3521355"/>
              <a:gd name="connsiteY12" fmla="*/ 2150005 h 3938642"/>
              <a:gd name="connsiteX13" fmla="*/ 2717184 w 3521355"/>
              <a:gd name="connsiteY13" fmla="*/ 2075393 h 3938642"/>
              <a:gd name="connsiteX14" fmla="*/ 1950418 w 3521355"/>
              <a:gd name="connsiteY14" fmla="*/ 3937530 h 3938642"/>
              <a:gd name="connsiteX15" fmla="*/ 2555 w 3521355"/>
              <a:gd name="connsiteY15" fmla="*/ 1778530 h 3938642"/>
              <a:gd name="connsiteX0" fmla="*/ 2555 w 3521355"/>
              <a:gd name="connsiteY0" fmla="*/ 1778530 h 3970285"/>
              <a:gd name="connsiteX1" fmla="*/ 1526556 w 3521355"/>
              <a:gd name="connsiteY1" fmla="*/ 1029231 h 3970285"/>
              <a:gd name="connsiteX2" fmla="*/ 1069356 w 3521355"/>
              <a:gd name="connsiteY2" fmla="*/ 114830 h 3970285"/>
              <a:gd name="connsiteX3" fmla="*/ 1831356 w 3521355"/>
              <a:gd name="connsiteY3" fmla="*/ 813331 h 3970285"/>
              <a:gd name="connsiteX4" fmla="*/ 1975818 w 3521355"/>
              <a:gd name="connsiteY4" fmla="*/ 191030 h 3970285"/>
              <a:gd name="connsiteX5" fmla="*/ 2237756 w 3521355"/>
              <a:gd name="connsiteY5" fmla="*/ 826030 h 3970285"/>
              <a:gd name="connsiteX6" fmla="*/ 3101355 w 3521355"/>
              <a:gd name="connsiteY6" fmla="*/ 114830 h 3970285"/>
              <a:gd name="connsiteX7" fmla="*/ 2609230 w 3521355"/>
              <a:gd name="connsiteY7" fmla="*/ 1141942 h 3970285"/>
              <a:gd name="connsiteX8" fmla="*/ 3060082 w 3521355"/>
              <a:gd name="connsiteY8" fmla="*/ 1205443 h 3970285"/>
              <a:gd name="connsiteX9" fmla="*/ 2821957 w 3521355"/>
              <a:gd name="connsiteY9" fmla="*/ 1608668 h 3970285"/>
              <a:gd name="connsiteX10" fmla="*/ 3336307 w 3521355"/>
              <a:gd name="connsiteY10" fmla="*/ 1684868 h 3970285"/>
              <a:gd name="connsiteX11" fmla="*/ 3517283 w 3521355"/>
              <a:gd name="connsiteY11" fmla="*/ 1965855 h 3970285"/>
              <a:gd name="connsiteX12" fmla="*/ 3369643 w 3521355"/>
              <a:gd name="connsiteY12" fmla="*/ 2150005 h 3970285"/>
              <a:gd name="connsiteX13" fmla="*/ 2717184 w 3521355"/>
              <a:gd name="connsiteY13" fmla="*/ 2075393 h 3970285"/>
              <a:gd name="connsiteX14" fmla="*/ 3469659 w 3521355"/>
              <a:gd name="connsiteY14" fmla="*/ 3013605 h 3970285"/>
              <a:gd name="connsiteX15" fmla="*/ 1950418 w 3521355"/>
              <a:gd name="connsiteY15" fmla="*/ 3937530 h 3970285"/>
              <a:gd name="connsiteX16" fmla="*/ 2555 w 3521355"/>
              <a:gd name="connsiteY16" fmla="*/ 1778530 h 3970285"/>
              <a:gd name="connsiteX0" fmla="*/ 2555 w 3521355"/>
              <a:gd name="connsiteY0" fmla="*/ 1778530 h 3970285"/>
              <a:gd name="connsiteX1" fmla="*/ 1526556 w 3521355"/>
              <a:gd name="connsiteY1" fmla="*/ 1029231 h 3970285"/>
              <a:gd name="connsiteX2" fmla="*/ 1069356 w 3521355"/>
              <a:gd name="connsiteY2" fmla="*/ 114830 h 3970285"/>
              <a:gd name="connsiteX3" fmla="*/ 1831356 w 3521355"/>
              <a:gd name="connsiteY3" fmla="*/ 813331 h 3970285"/>
              <a:gd name="connsiteX4" fmla="*/ 1975818 w 3521355"/>
              <a:gd name="connsiteY4" fmla="*/ 191030 h 3970285"/>
              <a:gd name="connsiteX5" fmla="*/ 2237756 w 3521355"/>
              <a:gd name="connsiteY5" fmla="*/ 826030 h 3970285"/>
              <a:gd name="connsiteX6" fmla="*/ 3101355 w 3521355"/>
              <a:gd name="connsiteY6" fmla="*/ 114830 h 3970285"/>
              <a:gd name="connsiteX7" fmla="*/ 2609230 w 3521355"/>
              <a:gd name="connsiteY7" fmla="*/ 1141942 h 3970285"/>
              <a:gd name="connsiteX8" fmla="*/ 3060082 w 3521355"/>
              <a:gd name="connsiteY8" fmla="*/ 1205443 h 3970285"/>
              <a:gd name="connsiteX9" fmla="*/ 2821957 w 3521355"/>
              <a:gd name="connsiteY9" fmla="*/ 1608668 h 3970285"/>
              <a:gd name="connsiteX10" fmla="*/ 3336307 w 3521355"/>
              <a:gd name="connsiteY10" fmla="*/ 1684868 h 3970285"/>
              <a:gd name="connsiteX11" fmla="*/ 3517283 w 3521355"/>
              <a:gd name="connsiteY11" fmla="*/ 1965855 h 3970285"/>
              <a:gd name="connsiteX12" fmla="*/ 3369643 w 3521355"/>
              <a:gd name="connsiteY12" fmla="*/ 2150005 h 3970285"/>
              <a:gd name="connsiteX13" fmla="*/ 2717184 w 3521355"/>
              <a:gd name="connsiteY13" fmla="*/ 2075393 h 3970285"/>
              <a:gd name="connsiteX14" fmla="*/ 3469659 w 3521355"/>
              <a:gd name="connsiteY14" fmla="*/ 3013605 h 3970285"/>
              <a:gd name="connsiteX15" fmla="*/ 1950418 w 3521355"/>
              <a:gd name="connsiteY15" fmla="*/ 3937530 h 3970285"/>
              <a:gd name="connsiteX16" fmla="*/ 2555 w 3521355"/>
              <a:gd name="connsiteY16" fmla="*/ 1778530 h 3970285"/>
              <a:gd name="connsiteX0" fmla="*/ 2555 w 3521355"/>
              <a:gd name="connsiteY0" fmla="*/ 1778530 h 3970285"/>
              <a:gd name="connsiteX1" fmla="*/ 1526556 w 3521355"/>
              <a:gd name="connsiteY1" fmla="*/ 1029231 h 3970285"/>
              <a:gd name="connsiteX2" fmla="*/ 1069356 w 3521355"/>
              <a:gd name="connsiteY2" fmla="*/ 114830 h 3970285"/>
              <a:gd name="connsiteX3" fmla="*/ 1831356 w 3521355"/>
              <a:gd name="connsiteY3" fmla="*/ 813331 h 3970285"/>
              <a:gd name="connsiteX4" fmla="*/ 1975818 w 3521355"/>
              <a:gd name="connsiteY4" fmla="*/ 191030 h 3970285"/>
              <a:gd name="connsiteX5" fmla="*/ 2237756 w 3521355"/>
              <a:gd name="connsiteY5" fmla="*/ 826030 h 3970285"/>
              <a:gd name="connsiteX6" fmla="*/ 3101355 w 3521355"/>
              <a:gd name="connsiteY6" fmla="*/ 114830 h 3970285"/>
              <a:gd name="connsiteX7" fmla="*/ 2609230 w 3521355"/>
              <a:gd name="connsiteY7" fmla="*/ 1141942 h 3970285"/>
              <a:gd name="connsiteX8" fmla="*/ 3060082 w 3521355"/>
              <a:gd name="connsiteY8" fmla="*/ 1205443 h 3970285"/>
              <a:gd name="connsiteX9" fmla="*/ 2821957 w 3521355"/>
              <a:gd name="connsiteY9" fmla="*/ 1608668 h 3970285"/>
              <a:gd name="connsiteX10" fmla="*/ 3336307 w 3521355"/>
              <a:gd name="connsiteY10" fmla="*/ 1684868 h 3970285"/>
              <a:gd name="connsiteX11" fmla="*/ 3517283 w 3521355"/>
              <a:gd name="connsiteY11" fmla="*/ 1965855 h 3970285"/>
              <a:gd name="connsiteX12" fmla="*/ 3369643 w 3521355"/>
              <a:gd name="connsiteY12" fmla="*/ 2150005 h 3970285"/>
              <a:gd name="connsiteX13" fmla="*/ 2717184 w 3521355"/>
              <a:gd name="connsiteY13" fmla="*/ 2075393 h 3970285"/>
              <a:gd name="connsiteX14" fmla="*/ 3469659 w 3521355"/>
              <a:gd name="connsiteY14" fmla="*/ 3013605 h 3970285"/>
              <a:gd name="connsiteX15" fmla="*/ 1950418 w 3521355"/>
              <a:gd name="connsiteY15" fmla="*/ 3937530 h 3970285"/>
              <a:gd name="connsiteX16" fmla="*/ 2555 w 3521355"/>
              <a:gd name="connsiteY16" fmla="*/ 1778530 h 3970285"/>
              <a:gd name="connsiteX0" fmla="*/ 2555 w 3521355"/>
              <a:gd name="connsiteY0" fmla="*/ 1778530 h 3971546"/>
              <a:gd name="connsiteX1" fmla="*/ 1526556 w 3521355"/>
              <a:gd name="connsiteY1" fmla="*/ 1029231 h 3971546"/>
              <a:gd name="connsiteX2" fmla="*/ 1069356 w 3521355"/>
              <a:gd name="connsiteY2" fmla="*/ 114830 h 3971546"/>
              <a:gd name="connsiteX3" fmla="*/ 1831356 w 3521355"/>
              <a:gd name="connsiteY3" fmla="*/ 813331 h 3971546"/>
              <a:gd name="connsiteX4" fmla="*/ 1975818 w 3521355"/>
              <a:gd name="connsiteY4" fmla="*/ 191030 h 3971546"/>
              <a:gd name="connsiteX5" fmla="*/ 2237756 w 3521355"/>
              <a:gd name="connsiteY5" fmla="*/ 826030 h 3971546"/>
              <a:gd name="connsiteX6" fmla="*/ 3101355 w 3521355"/>
              <a:gd name="connsiteY6" fmla="*/ 114830 h 3971546"/>
              <a:gd name="connsiteX7" fmla="*/ 2609230 w 3521355"/>
              <a:gd name="connsiteY7" fmla="*/ 1141942 h 3971546"/>
              <a:gd name="connsiteX8" fmla="*/ 3060082 w 3521355"/>
              <a:gd name="connsiteY8" fmla="*/ 1205443 h 3971546"/>
              <a:gd name="connsiteX9" fmla="*/ 2821957 w 3521355"/>
              <a:gd name="connsiteY9" fmla="*/ 1608668 h 3971546"/>
              <a:gd name="connsiteX10" fmla="*/ 3336307 w 3521355"/>
              <a:gd name="connsiteY10" fmla="*/ 1684868 h 3971546"/>
              <a:gd name="connsiteX11" fmla="*/ 3517283 w 3521355"/>
              <a:gd name="connsiteY11" fmla="*/ 1965855 h 3971546"/>
              <a:gd name="connsiteX12" fmla="*/ 3369643 w 3521355"/>
              <a:gd name="connsiteY12" fmla="*/ 2150005 h 3971546"/>
              <a:gd name="connsiteX13" fmla="*/ 2717184 w 3521355"/>
              <a:gd name="connsiteY13" fmla="*/ 2075393 h 3971546"/>
              <a:gd name="connsiteX14" fmla="*/ 3469659 w 3521355"/>
              <a:gd name="connsiteY14" fmla="*/ 3013605 h 3971546"/>
              <a:gd name="connsiteX15" fmla="*/ 1950418 w 3521355"/>
              <a:gd name="connsiteY15" fmla="*/ 3937530 h 3971546"/>
              <a:gd name="connsiteX16" fmla="*/ 2555 w 3521355"/>
              <a:gd name="connsiteY16" fmla="*/ 1778530 h 3971546"/>
              <a:gd name="connsiteX0" fmla="*/ 2555 w 3521355"/>
              <a:gd name="connsiteY0" fmla="*/ 1778530 h 3942240"/>
              <a:gd name="connsiteX1" fmla="*/ 1526556 w 3521355"/>
              <a:gd name="connsiteY1" fmla="*/ 1029231 h 3942240"/>
              <a:gd name="connsiteX2" fmla="*/ 1069356 w 3521355"/>
              <a:gd name="connsiteY2" fmla="*/ 114830 h 3942240"/>
              <a:gd name="connsiteX3" fmla="*/ 1831356 w 3521355"/>
              <a:gd name="connsiteY3" fmla="*/ 813331 h 3942240"/>
              <a:gd name="connsiteX4" fmla="*/ 1975818 w 3521355"/>
              <a:gd name="connsiteY4" fmla="*/ 191030 h 3942240"/>
              <a:gd name="connsiteX5" fmla="*/ 2237756 w 3521355"/>
              <a:gd name="connsiteY5" fmla="*/ 826030 h 3942240"/>
              <a:gd name="connsiteX6" fmla="*/ 3101355 w 3521355"/>
              <a:gd name="connsiteY6" fmla="*/ 114830 h 3942240"/>
              <a:gd name="connsiteX7" fmla="*/ 2609230 w 3521355"/>
              <a:gd name="connsiteY7" fmla="*/ 1141942 h 3942240"/>
              <a:gd name="connsiteX8" fmla="*/ 3060082 w 3521355"/>
              <a:gd name="connsiteY8" fmla="*/ 1205443 h 3942240"/>
              <a:gd name="connsiteX9" fmla="*/ 2821957 w 3521355"/>
              <a:gd name="connsiteY9" fmla="*/ 1608668 h 3942240"/>
              <a:gd name="connsiteX10" fmla="*/ 3336307 w 3521355"/>
              <a:gd name="connsiteY10" fmla="*/ 1684868 h 3942240"/>
              <a:gd name="connsiteX11" fmla="*/ 3517283 w 3521355"/>
              <a:gd name="connsiteY11" fmla="*/ 1965855 h 3942240"/>
              <a:gd name="connsiteX12" fmla="*/ 3369643 w 3521355"/>
              <a:gd name="connsiteY12" fmla="*/ 2150005 h 3942240"/>
              <a:gd name="connsiteX13" fmla="*/ 2717184 w 3521355"/>
              <a:gd name="connsiteY13" fmla="*/ 2075393 h 3942240"/>
              <a:gd name="connsiteX14" fmla="*/ 3469659 w 3521355"/>
              <a:gd name="connsiteY14" fmla="*/ 3013605 h 3942240"/>
              <a:gd name="connsiteX15" fmla="*/ 2498109 w 3521355"/>
              <a:gd name="connsiteY15" fmla="*/ 2375429 h 3942240"/>
              <a:gd name="connsiteX16" fmla="*/ 1950418 w 3521355"/>
              <a:gd name="connsiteY16" fmla="*/ 3937530 h 3942240"/>
              <a:gd name="connsiteX17" fmla="*/ 2555 w 3521355"/>
              <a:gd name="connsiteY17" fmla="*/ 1778530 h 3942240"/>
              <a:gd name="connsiteX0" fmla="*/ 2555 w 3521355"/>
              <a:gd name="connsiteY0" fmla="*/ 1778530 h 3942240"/>
              <a:gd name="connsiteX1" fmla="*/ 1526556 w 3521355"/>
              <a:gd name="connsiteY1" fmla="*/ 1029231 h 3942240"/>
              <a:gd name="connsiteX2" fmla="*/ 1069356 w 3521355"/>
              <a:gd name="connsiteY2" fmla="*/ 114830 h 3942240"/>
              <a:gd name="connsiteX3" fmla="*/ 1831356 w 3521355"/>
              <a:gd name="connsiteY3" fmla="*/ 813331 h 3942240"/>
              <a:gd name="connsiteX4" fmla="*/ 1975818 w 3521355"/>
              <a:gd name="connsiteY4" fmla="*/ 191030 h 3942240"/>
              <a:gd name="connsiteX5" fmla="*/ 2237756 w 3521355"/>
              <a:gd name="connsiteY5" fmla="*/ 826030 h 3942240"/>
              <a:gd name="connsiteX6" fmla="*/ 3101355 w 3521355"/>
              <a:gd name="connsiteY6" fmla="*/ 114830 h 3942240"/>
              <a:gd name="connsiteX7" fmla="*/ 2609230 w 3521355"/>
              <a:gd name="connsiteY7" fmla="*/ 1141942 h 3942240"/>
              <a:gd name="connsiteX8" fmla="*/ 3060082 w 3521355"/>
              <a:gd name="connsiteY8" fmla="*/ 1205443 h 3942240"/>
              <a:gd name="connsiteX9" fmla="*/ 2821957 w 3521355"/>
              <a:gd name="connsiteY9" fmla="*/ 1608668 h 3942240"/>
              <a:gd name="connsiteX10" fmla="*/ 3336307 w 3521355"/>
              <a:gd name="connsiteY10" fmla="*/ 1684868 h 3942240"/>
              <a:gd name="connsiteX11" fmla="*/ 3517283 w 3521355"/>
              <a:gd name="connsiteY11" fmla="*/ 1965855 h 3942240"/>
              <a:gd name="connsiteX12" fmla="*/ 3369643 w 3521355"/>
              <a:gd name="connsiteY12" fmla="*/ 2150005 h 3942240"/>
              <a:gd name="connsiteX13" fmla="*/ 2717184 w 3521355"/>
              <a:gd name="connsiteY13" fmla="*/ 2075393 h 3942240"/>
              <a:gd name="connsiteX14" fmla="*/ 3469659 w 3521355"/>
              <a:gd name="connsiteY14" fmla="*/ 3013605 h 3942240"/>
              <a:gd name="connsiteX15" fmla="*/ 2498109 w 3521355"/>
              <a:gd name="connsiteY15" fmla="*/ 2375429 h 3942240"/>
              <a:gd name="connsiteX16" fmla="*/ 1950418 w 3521355"/>
              <a:gd name="connsiteY16" fmla="*/ 3937530 h 3942240"/>
              <a:gd name="connsiteX17" fmla="*/ 2555 w 3521355"/>
              <a:gd name="connsiteY17" fmla="*/ 1778530 h 3942240"/>
              <a:gd name="connsiteX0" fmla="*/ 2555 w 3521355"/>
              <a:gd name="connsiteY0" fmla="*/ 1778530 h 3942240"/>
              <a:gd name="connsiteX1" fmla="*/ 1526556 w 3521355"/>
              <a:gd name="connsiteY1" fmla="*/ 1029231 h 3942240"/>
              <a:gd name="connsiteX2" fmla="*/ 1069356 w 3521355"/>
              <a:gd name="connsiteY2" fmla="*/ 114830 h 3942240"/>
              <a:gd name="connsiteX3" fmla="*/ 1831356 w 3521355"/>
              <a:gd name="connsiteY3" fmla="*/ 813331 h 3942240"/>
              <a:gd name="connsiteX4" fmla="*/ 1975818 w 3521355"/>
              <a:gd name="connsiteY4" fmla="*/ 191030 h 3942240"/>
              <a:gd name="connsiteX5" fmla="*/ 2237756 w 3521355"/>
              <a:gd name="connsiteY5" fmla="*/ 826030 h 3942240"/>
              <a:gd name="connsiteX6" fmla="*/ 3101355 w 3521355"/>
              <a:gd name="connsiteY6" fmla="*/ 114830 h 3942240"/>
              <a:gd name="connsiteX7" fmla="*/ 2609230 w 3521355"/>
              <a:gd name="connsiteY7" fmla="*/ 1141942 h 3942240"/>
              <a:gd name="connsiteX8" fmla="*/ 3060082 w 3521355"/>
              <a:gd name="connsiteY8" fmla="*/ 1205443 h 3942240"/>
              <a:gd name="connsiteX9" fmla="*/ 2821957 w 3521355"/>
              <a:gd name="connsiteY9" fmla="*/ 1608668 h 3942240"/>
              <a:gd name="connsiteX10" fmla="*/ 3336307 w 3521355"/>
              <a:gd name="connsiteY10" fmla="*/ 1684868 h 3942240"/>
              <a:gd name="connsiteX11" fmla="*/ 3517283 w 3521355"/>
              <a:gd name="connsiteY11" fmla="*/ 1965855 h 3942240"/>
              <a:gd name="connsiteX12" fmla="*/ 3369643 w 3521355"/>
              <a:gd name="connsiteY12" fmla="*/ 2150005 h 3942240"/>
              <a:gd name="connsiteX13" fmla="*/ 2717184 w 3521355"/>
              <a:gd name="connsiteY13" fmla="*/ 2075393 h 3942240"/>
              <a:gd name="connsiteX14" fmla="*/ 3469659 w 3521355"/>
              <a:gd name="connsiteY14" fmla="*/ 3013605 h 3942240"/>
              <a:gd name="connsiteX15" fmla="*/ 2498109 w 3521355"/>
              <a:gd name="connsiteY15" fmla="*/ 2375429 h 3942240"/>
              <a:gd name="connsiteX16" fmla="*/ 1950418 w 3521355"/>
              <a:gd name="connsiteY16" fmla="*/ 3937530 h 3942240"/>
              <a:gd name="connsiteX17" fmla="*/ 2555 w 3521355"/>
              <a:gd name="connsiteY17" fmla="*/ 1778530 h 3942240"/>
              <a:gd name="connsiteX0" fmla="*/ 2555 w 3521355"/>
              <a:gd name="connsiteY0" fmla="*/ 1778530 h 3942240"/>
              <a:gd name="connsiteX1" fmla="*/ 1526556 w 3521355"/>
              <a:gd name="connsiteY1" fmla="*/ 1029231 h 3942240"/>
              <a:gd name="connsiteX2" fmla="*/ 1069356 w 3521355"/>
              <a:gd name="connsiteY2" fmla="*/ 114830 h 3942240"/>
              <a:gd name="connsiteX3" fmla="*/ 1831356 w 3521355"/>
              <a:gd name="connsiteY3" fmla="*/ 813331 h 3942240"/>
              <a:gd name="connsiteX4" fmla="*/ 1975818 w 3521355"/>
              <a:gd name="connsiteY4" fmla="*/ 191030 h 3942240"/>
              <a:gd name="connsiteX5" fmla="*/ 2237756 w 3521355"/>
              <a:gd name="connsiteY5" fmla="*/ 826030 h 3942240"/>
              <a:gd name="connsiteX6" fmla="*/ 3101355 w 3521355"/>
              <a:gd name="connsiteY6" fmla="*/ 114830 h 3942240"/>
              <a:gd name="connsiteX7" fmla="*/ 2609230 w 3521355"/>
              <a:gd name="connsiteY7" fmla="*/ 1141942 h 3942240"/>
              <a:gd name="connsiteX8" fmla="*/ 3060082 w 3521355"/>
              <a:gd name="connsiteY8" fmla="*/ 1205443 h 3942240"/>
              <a:gd name="connsiteX9" fmla="*/ 2821957 w 3521355"/>
              <a:gd name="connsiteY9" fmla="*/ 1608668 h 3942240"/>
              <a:gd name="connsiteX10" fmla="*/ 3336307 w 3521355"/>
              <a:gd name="connsiteY10" fmla="*/ 1684868 h 3942240"/>
              <a:gd name="connsiteX11" fmla="*/ 3517283 w 3521355"/>
              <a:gd name="connsiteY11" fmla="*/ 1965855 h 3942240"/>
              <a:gd name="connsiteX12" fmla="*/ 3369643 w 3521355"/>
              <a:gd name="connsiteY12" fmla="*/ 2150005 h 3942240"/>
              <a:gd name="connsiteX13" fmla="*/ 2717184 w 3521355"/>
              <a:gd name="connsiteY13" fmla="*/ 2075393 h 3942240"/>
              <a:gd name="connsiteX14" fmla="*/ 3469659 w 3521355"/>
              <a:gd name="connsiteY14" fmla="*/ 3013605 h 3942240"/>
              <a:gd name="connsiteX15" fmla="*/ 2498109 w 3521355"/>
              <a:gd name="connsiteY15" fmla="*/ 2375429 h 3942240"/>
              <a:gd name="connsiteX16" fmla="*/ 1950418 w 3521355"/>
              <a:gd name="connsiteY16" fmla="*/ 3937530 h 3942240"/>
              <a:gd name="connsiteX17" fmla="*/ 2555 w 3521355"/>
              <a:gd name="connsiteY17" fmla="*/ 1778530 h 3942240"/>
              <a:gd name="connsiteX0" fmla="*/ 2555 w 3521355"/>
              <a:gd name="connsiteY0" fmla="*/ 1778530 h 3942240"/>
              <a:gd name="connsiteX1" fmla="*/ 1526556 w 3521355"/>
              <a:gd name="connsiteY1" fmla="*/ 1029231 h 3942240"/>
              <a:gd name="connsiteX2" fmla="*/ 1069356 w 3521355"/>
              <a:gd name="connsiteY2" fmla="*/ 114830 h 3942240"/>
              <a:gd name="connsiteX3" fmla="*/ 1831356 w 3521355"/>
              <a:gd name="connsiteY3" fmla="*/ 813331 h 3942240"/>
              <a:gd name="connsiteX4" fmla="*/ 1975818 w 3521355"/>
              <a:gd name="connsiteY4" fmla="*/ 191030 h 3942240"/>
              <a:gd name="connsiteX5" fmla="*/ 2237756 w 3521355"/>
              <a:gd name="connsiteY5" fmla="*/ 826030 h 3942240"/>
              <a:gd name="connsiteX6" fmla="*/ 3101355 w 3521355"/>
              <a:gd name="connsiteY6" fmla="*/ 114830 h 3942240"/>
              <a:gd name="connsiteX7" fmla="*/ 2609230 w 3521355"/>
              <a:gd name="connsiteY7" fmla="*/ 1141942 h 3942240"/>
              <a:gd name="connsiteX8" fmla="*/ 3060082 w 3521355"/>
              <a:gd name="connsiteY8" fmla="*/ 1205443 h 3942240"/>
              <a:gd name="connsiteX9" fmla="*/ 2821957 w 3521355"/>
              <a:gd name="connsiteY9" fmla="*/ 1608668 h 3942240"/>
              <a:gd name="connsiteX10" fmla="*/ 3336307 w 3521355"/>
              <a:gd name="connsiteY10" fmla="*/ 1684868 h 3942240"/>
              <a:gd name="connsiteX11" fmla="*/ 3517283 w 3521355"/>
              <a:gd name="connsiteY11" fmla="*/ 1965855 h 3942240"/>
              <a:gd name="connsiteX12" fmla="*/ 3369643 w 3521355"/>
              <a:gd name="connsiteY12" fmla="*/ 2150005 h 3942240"/>
              <a:gd name="connsiteX13" fmla="*/ 2717184 w 3521355"/>
              <a:gd name="connsiteY13" fmla="*/ 2075393 h 3942240"/>
              <a:gd name="connsiteX14" fmla="*/ 3469659 w 3521355"/>
              <a:gd name="connsiteY14" fmla="*/ 3013605 h 3942240"/>
              <a:gd name="connsiteX15" fmla="*/ 2498109 w 3521355"/>
              <a:gd name="connsiteY15" fmla="*/ 2375429 h 3942240"/>
              <a:gd name="connsiteX16" fmla="*/ 1950418 w 3521355"/>
              <a:gd name="connsiteY16" fmla="*/ 3937530 h 3942240"/>
              <a:gd name="connsiteX17" fmla="*/ 2555 w 3521355"/>
              <a:gd name="connsiteY17" fmla="*/ 1778530 h 3942240"/>
              <a:gd name="connsiteX0" fmla="*/ 681 w 3519481"/>
              <a:gd name="connsiteY0" fmla="*/ 1778530 h 3217160"/>
              <a:gd name="connsiteX1" fmla="*/ 1524682 w 3519481"/>
              <a:gd name="connsiteY1" fmla="*/ 1029231 h 3217160"/>
              <a:gd name="connsiteX2" fmla="*/ 1067482 w 3519481"/>
              <a:gd name="connsiteY2" fmla="*/ 114830 h 3217160"/>
              <a:gd name="connsiteX3" fmla="*/ 1829482 w 3519481"/>
              <a:gd name="connsiteY3" fmla="*/ 813331 h 3217160"/>
              <a:gd name="connsiteX4" fmla="*/ 1973944 w 3519481"/>
              <a:gd name="connsiteY4" fmla="*/ 191030 h 3217160"/>
              <a:gd name="connsiteX5" fmla="*/ 2235882 w 3519481"/>
              <a:gd name="connsiteY5" fmla="*/ 826030 h 3217160"/>
              <a:gd name="connsiteX6" fmla="*/ 3099481 w 3519481"/>
              <a:gd name="connsiteY6" fmla="*/ 114830 h 3217160"/>
              <a:gd name="connsiteX7" fmla="*/ 2607356 w 3519481"/>
              <a:gd name="connsiteY7" fmla="*/ 1141942 h 3217160"/>
              <a:gd name="connsiteX8" fmla="*/ 3058208 w 3519481"/>
              <a:gd name="connsiteY8" fmla="*/ 1205443 h 3217160"/>
              <a:gd name="connsiteX9" fmla="*/ 2820083 w 3519481"/>
              <a:gd name="connsiteY9" fmla="*/ 1608668 h 3217160"/>
              <a:gd name="connsiteX10" fmla="*/ 3334433 w 3519481"/>
              <a:gd name="connsiteY10" fmla="*/ 1684868 h 3217160"/>
              <a:gd name="connsiteX11" fmla="*/ 3515409 w 3519481"/>
              <a:gd name="connsiteY11" fmla="*/ 1965855 h 3217160"/>
              <a:gd name="connsiteX12" fmla="*/ 3367769 w 3519481"/>
              <a:gd name="connsiteY12" fmla="*/ 2150005 h 3217160"/>
              <a:gd name="connsiteX13" fmla="*/ 2715310 w 3519481"/>
              <a:gd name="connsiteY13" fmla="*/ 2075393 h 3217160"/>
              <a:gd name="connsiteX14" fmla="*/ 3467785 w 3519481"/>
              <a:gd name="connsiteY14" fmla="*/ 3013605 h 3217160"/>
              <a:gd name="connsiteX15" fmla="*/ 2496235 w 3519481"/>
              <a:gd name="connsiteY15" fmla="*/ 2375429 h 3217160"/>
              <a:gd name="connsiteX16" fmla="*/ 1738994 w 3519481"/>
              <a:gd name="connsiteY16" fmla="*/ 2918355 h 3217160"/>
              <a:gd name="connsiteX17" fmla="*/ 681 w 3519481"/>
              <a:gd name="connsiteY17" fmla="*/ 1778530 h 3217160"/>
              <a:gd name="connsiteX0" fmla="*/ 681 w 3519481"/>
              <a:gd name="connsiteY0" fmla="*/ 1778530 h 3217160"/>
              <a:gd name="connsiteX1" fmla="*/ 1524682 w 3519481"/>
              <a:gd name="connsiteY1" fmla="*/ 1029231 h 3217160"/>
              <a:gd name="connsiteX2" fmla="*/ 1067482 w 3519481"/>
              <a:gd name="connsiteY2" fmla="*/ 114830 h 3217160"/>
              <a:gd name="connsiteX3" fmla="*/ 1829482 w 3519481"/>
              <a:gd name="connsiteY3" fmla="*/ 813331 h 3217160"/>
              <a:gd name="connsiteX4" fmla="*/ 1973944 w 3519481"/>
              <a:gd name="connsiteY4" fmla="*/ 191030 h 3217160"/>
              <a:gd name="connsiteX5" fmla="*/ 2235882 w 3519481"/>
              <a:gd name="connsiteY5" fmla="*/ 826030 h 3217160"/>
              <a:gd name="connsiteX6" fmla="*/ 3099481 w 3519481"/>
              <a:gd name="connsiteY6" fmla="*/ 114830 h 3217160"/>
              <a:gd name="connsiteX7" fmla="*/ 2607356 w 3519481"/>
              <a:gd name="connsiteY7" fmla="*/ 1141942 h 3217160"/>
              <a:gd name="connsiteX8" fmla="*/ 3058208 w 3519481"/>
              <a:gd name="connsiteY8" fmla="*/ 1205443 h 3217160"/>
              <a:gd name="connsiteX9" fmla="*/ 2820083 w 3519481"/>
              <a:gd name="connsiteY9" fmla="*/ 1608668 h 3217160"/>
              <a:gd name="connsiteX10" fmla="*/ 3334433 w 3519481"/>
              <a:gd name="connsiteY10" fmla="*/ 1684868 h 3217160"/>
              <a:gd name="connsiteX11" fmla="*/ 3515409 w 3519481"/>
              <a:gd name="connsiteY11" fmla="*/ 1965855 h 3217160"/>
              <a:gd name="connsiteX12" fmla="*/ 3367769 w 3519481"/>
              <a:gd name="connsiteY12" fmla="*/ 2150005 h 3217160"/>
              <a:gd name="connsiteX13" fmla="*/ 2715310 w 3519481"/>
              <a:gd name="connsiteY13" fmla="*/ 2075393 h 3217160"/>
              <a:gd name="connsiteX14" fmla="*/ 3467785 w 3519481"/>
              <a:gd name="connsiteY14" fmla="*/ 3013605 h 3217160"/>
              <a:gd name="connsiteX15" fmla="*/ 2496235 w 3519481"/>
              <a:gd name="connsiteY15" fmla="*/ 2375429 h 3217160"/>
              <a:gd name="connsiteX16" fmla="*/ 1738994 w 3519481"/>
              <a:gd name="connsiteY16" fmla="*/ 2918355 h 3217160"/>
              <a:gd name="connsiteX17" fmla="*/ 681 w 3519481"/>
              <a:gd name="connsiteY17" fmla="*/ 1778530 h 3217160"/>
              <a:gd name="connsiteX0" fmla="*/ 681 w 3519481"/>
              <a:gd name="connsiteY0" fmla="*/ 1778530 h 3217160"/>
              <a:gd name="connsiteX1" fmla="*/ 1524682 w 3519481"/>
              <a:gd name="connsiteY1" fmla="*/ 1029231 h 3217160"/>
              <a:gd name="connsiteX2" fmla="*/ 1067482 w 3519481"/>
              <a:gd name="connsiteY2" fmla="*/ 114830 h 3217160"/>
              <a:gd name="connsiteX3" fmla="*/ 1829482 w 3519481"/>
              <a:gd name="connsiteY3" fmla="*/ 813331 h 3217160"/>
              <a:gd name="connsiteX4" fmla="*/ 1973944 w 3519481"/>
              <a:gd name="connsiteY4" fmla="*/ 191030 h 3217160"/>
              <a:gd name="connsiteX5" fmla="*/ 2235882 w 3519481"/>
              <a:gd name="connsiteY5" fmla="*/ 826030 h 3217160"/>
              <a:gd name="connsiteX6" fmla="*/ 3099481 w 3519481"/>
              <a:gd name="connsiteY6" fmla="*/ 114830 h 3217160"/>
              <a:gd name="connsiteX7" fmla="*/ 2607356 w 3519481"/>
              <a:gd name="connsiteY7" fmla="*/ 1141942 h 3217160"/>
              <a:gd name="connsiteX8" fmla="*/ 3058208 w 3519481"/>
              <a:gd name="connsiteY8" fmla="*/ 1205443 h 3217160"/>
              <a:gd name="connsiteX9" fmla="*/ 2820083 w 3519481"/>
              <a:gd name="connsiteY9" fmla="*/ 1608668 h 3217160"/>
              <a:gd name="connsiteX10" fmla="*/ 3334433 w 3519481"/>
              <a:gd name="connsiteY10" fmla="*/ 1684868 h 3217160"/>
              <a:gd name="connsiteX11" fmla="*/ 3515409 w 3519481"/>
              <a:gd name="connsiteY11" fmla="*/ 1965855 h 3217160"/>
              <a:gd name="connsiteX12" fmla="*/ 3367769 w 3519481"/>
              <a:gd name="connsiteY12" fmla="*/ 2150005 h 3217160"/>
              <a:gd name="connsiteX13" fmla="*/ 2715310 w 3519481"/>
              <a:gd name="connsiteY13" fmla="*/ 2075393 h 3217160"/>
              <a:gd name="connsiteX14" fmla="*/ 3467785 w 3519481"/>
              <a:gd name="connsiteY14" fmla="*/ 3013605 h 3217160"/>
              <a:gd name="connsiteX15" fmla="*/ 2496235 w 3519481"/>
              <a:gd name="connsiteY15" fmla="*/ 2375429 h 3217160"/>
              <a:gd name="connsiteX16" fmla="*/ 2362885 w 3519481"/>
              <a:gd name="connsiteY16" fmla="*/ 2642129 h 3217160"/>
              <a:gd name="connsiteX17" fmla="*/ 1738994 w 3519481"/>
              <a:gd name="connsiteY17" fmla="*/ 2918355 h 3217160"/>
              <a:gd name="connsiteX18" fmla="*/ 681 w 3519481"/>
              <a:gd name="connsiteY18" fmla="*/ 1778530 h 3217160"/>
              <a:gd name="connsiteX0" fmla="*/ 681 w 3519481"/>
              <a:gd name="connsiteY0" fmla="*/ 1778530 h 3217160"/>
              <a:gd name="connsiteX1" fmla="*/ 1524682 w 3519481"/>
              <a:gd name="connsiteY1" fmla="*/ 1029231 h 3217160"/>
              <a:gd name="connsiteX2" fmla="*/ 1067482 w 3519481"/>
              <a:gd name="connsiteY2" fmla="*/ 114830 h 3217160"/>
              <a:gd name="connsiteX3" fmla="*/ 1829482 w 3519481"/>
              <a:gd name="connsiteY3" fmla="*/ 813331 h 3217160"/>
              <a:gd name="connsiteX4" fmla="*/ 1973944 w 3519481"/>
              <a:gd name="connsiteY4" fmla="*/ 191030 h 3217160"/>
              <a:gd name="connsiteX5" fmla="*/ 2235882 w 3519481"/>
              <a:gd name="connsiteY5" fmla="*/ 826030 h 3217160"/>
              <a:gd name="connsiteX6" fmla="*/ 3099481 w 3519481"/>
              <a:gd name="connsiteY6" fmla="*/ 114830 h 3217160"/>
              <a:gd name="connsiteX7" fmla="*/ 2607356 w 3519481"/>
              <a:gd name="connsiteY7" fmla="*/ 1141942 h 3217160"/>
              <a:gd name="connsiteX8" fmla="*/ 3058208 w 3519481"/>
              <a:gd name="connsiteY8" fmla="*/ 1205443 h 3217160"/>
              <a:gd name="connsiteX9" fmla="*/ 2820083 w 3519481"/>
              <a:gd name="connsiteY9" fmla="*/ 1608668 h 3217160"/>
              <a:gd name="connsiteX10" fmla="*/ 3334433 w 3519481"/>
              <a:gd name="connsiteY10" fmla="*/ 1684868 h 3217160"/>
              <a:gd name="connsiteX11" fmla="*/ 3515409 w 3519481"/>
              <a:gd name="connsiteY11" fmla="*/ 1965855 h 3217160"/>
              <a:gd name="connsiteX12" fmla="*/ 3367769 w 3519481"/>
              <a:gd name="connsiteY12" fmla="*/ 2150005 h 3217160"/>
              <a:gd name="connsiteX13" fmla="*/ 2715310 w 3519481"/>
              <a:gd name="connsiteY13" fmla="*/ 2075393 h 3217160"/>
              <a:gd name="connsiteX14" fmla="*/ 3467785 w 3519481"/>
              <a:gd name="connsiteY14" fmla="*/ 3013605 h 3217160"/>
              <a:gd name="connsiteX15" fmla="*/ 2496235 w 3519481"/>
              <a:gd name="connsiteY15" fmla="*/ 2375429 h 3217160"/>
              <a:gd name="connsiteX16" fmla="*/ 2362885 w 3519481"/>
              <a:gd name="connsiteY16" fmla="*/ 2642129 h 3217160"/>
              <a:gd name="connsiteX17" fmla="*/ 1738994 w 3519481"/>
              <a:gd name="connsiteY17" fmla="*/ 2918355 h 3217160"/>
              <a:gd name="connsiteX18" fmla="*/ 681 w 3519481"/>
              <a:gd name="connsiteY18" fmla="*/ 1778530 h 3217160"/>
              <a:gd name="connsiteX0" fmla="*/ 681 w 3519481"/>
              <a:gd name="connsiteY0" fmla="*/ 1778530 h 3217160"/>
              <a:gd name="connsiteX1" fmla="*/ 1524682 w 3519481"/>
              <a:gd name="connsiteY1" fmla="*/ 1029231 h 3217160"/>
              <a:gd name="connsiteX2" fmla="*/ 1067482 w 3519481"/>
              <a:gd name="connsiteY2" fmla="*/ 114830 h 3217160"/>
              <a:gd name="connsiteX3" fmla="*/ 1829482 w 3519481"/>
              <a:gd name="connsiteY3" fmla="*/ 813331 h 3217160"/>
              <a:gd name="connsiteX4" fmla="*/ 1973944 w 3519481"/>
              <a:gd name="connsiteY4" fmla="*/ 191030 h 3217160"/>
              <a:gd name="connsiteX5" fmla="*/ 2235882 w 3519481"/>
              <a:gd name="connsiteY5" fmla="*/ 826030 h 3217160"/>
              <a:gd name="connsiteX6" fmla="*/ 3099481 w 3519481"/>
              <a:gd name="connsiteY6" fmla="*/ 114830 h 3217160"/>
              <a:gd name="connsiteX7" fmla="*/ 2607356 w 3519481"/>
              <a:gd name="connsiteY7" fmla="*/ 1141942 h 3217160"/>
              <a:gd name="connsiteX8" fmla="*/ 3058208 w 3519481"/>
              <a:gd name="connsiteY8" fmla="*/ 1205443 h 3217160"/>
              <a:gd name="connsiteX9" fmla="*/ 2820083 w 3519481"/>
              <a:gd name="connsiteY9" fmla="*/ 1608668 h 3217160"/>
              <a:gd name="connsiteX10" fmla="*/ 3334433 w 3519481"/>
              <a:gd name="connsiteY10" fmla="*/ 1684868 h 3217160"/>
              <a:gd name="connsiteX11" fmla="*/ 3515409 w 3519481"/>
              <a:gd name="connsiteY11" fmla="*/ 1965855 h 3217160"/>
              <a:gd name="connsiteX12" fmla="*/ 3367769 w 3519481"/>
              <a:gd name="connsiteY12" fmla="*/ 2150005 h 3217160"/>
              <a:gd name="connsiteX13" fmla="*/ 2715310 w 3519481"/>
              <a:gd name="connsiteY13" fmla="*/ 2075393 h 3217160"/>
              <a:gd name="connsiteX14" fmla="*/ 3467785 w 3519481"/>
              <a:gd name="connsiteY14" fmla="*/ 3013605 h 3217160"/>
              <a:gd name="connsiteX15" fmla="*/ 2496235 w 3519481"/>
              <a:gd name="connsiteY15" fmla="*/ 2375429 h 3217160"/>
              <a:gd name="connsiteX16" fmla="*/ 2362885 w 3519481"/>
              <a:gd name="connsiteY16" fmla="*/ 2642129 h 3217160"/>
              <a:gd name="connsiteX17" fmla="*/ 1738994 w 3519481"/>
              <a:gd name="connsiteY17" fmla="*/ 2918355 h 3217160"/>
              <a:gd name="connsiteX18" fmla="*/ 681 w 3519481"/>
              <a:gd name="connsiteY18" fmla="*/ 1778530 h 3217160"/>
              <a:gd name="connsiteX0" fmla="*/ 681 w 3519481"/>
              <a:gd name="connsiteY0" fmla="*/ 1778530 h 3217160"/>
              <a:gd name="connsiteX1" fmla="*/ 1524682 w 3519481"/>
              <a:gd name="connsiteY1" fmla="*/ 1029231 h 3217160"/>
              <a:gd name="connsiteX2" fmla="*/ 1067482 w 3519481"/>
              <a:gd name="connsiteY2" fmla="*/ 114830 h 3217160"/>
              <a:gd name="connsiteX3" fmla="*/ 1829482 w 3519481"/>
              <a:gd name="connsiteY3" fmla="*/ 813331 h 3217160"/>
              <a:gd name="connsiteX4" fmla="*/ 1973944 w 3519481"/>
              <a:gd name="connsiteY4" fmla="*/ 191030 h 3217160"/>
              <a:gd name="connsiteX5" fmla="*/ 2235882 w 3519481"/>
              <a:gd name="connsiteY5" fmla="*/ 826030 h 3217160"/>
              <a:gd name="connsiteX6" fmla="*/ 3099481 w 3519481"/>
              <a:gd name="connsiteY6" fmla="*/ 114830 h 3217160"/>
              <a:gd name="connsiteX7" fmla="*/ 2607356 w 3519481"/>
              <a:gd name="connsiteY7" fmla="*/ 1141942 h 3217160"/>
              <a:gd name="connsiteX8" fmla="*/ 3058208 w 3519481"/>
              <a:gd name="connsiteY8" fmla="*/ 1205443 h 3217160"/>
              <a:gd name="connsiteX9" fmla="*/ 2820083 w 3519481"/>
              <a:gd name="connsiteY9" fmla="*/ 1608668 h 3217160"/>
              <a:gd name="connsiteX10" fmla="*/ 3334433 w 3519481"/>
              <a:gd name="connsiteY10" fmla="*/ 1684868 h 3217160"/>
              <a:gd name="connsiteX11" fmla="*/ 3515409 w 3519481"/>
              <a:gd name="connsiteY11" fmla="*/ 1965855 h 3217160"/>
              <a:gd name="connsiteX12" fmla="*/ 3367769 w 3519481"/>
              <a:gd name="connsiteY12" fmla="*/ 2150005 h 3217160"/>
              <a:gd name="connsiteX13" fmla="*/ 2715310 w 3519481"/>
              <a:gd name="connsiteY13" fmla="*/ 2075393 h 3217160"/>
              <a:gd name="connsiteX14" fmla="*/ 3467785 w 3519481"/>
              <a:gd name="connsiteY14" fmla="*/ 3013605 h 3217160"/>
              <a:gd name="connsiteX15" fmla="*/ 2496235 w 3519481"/>
              <a:gd name="connsiteY15" fmla="*/ 2375429 h 3217160"/>
              <a:gd name="connsiteX16" fmla="*/ 2353360 w 3519481"/>
              <a:gd name="connsiteY16" fmla="*/ 2708804 h 3217160"/>
              <a:gd name="connsiteX17" fmla="*/ 1738994 w 3519481"/>
              <a:gd name="connsiteY17" fmla="*/ 2918355 h 3217160"/>
              <a:gd name="connsiteX18" fmla="*/ 681 w 3519481"/>
              <a:gd name="connsiteY18" fmla="*/ 1778530 h 3217160"/>
              <a:gd name="connsiteX0" fmla="*/ 681 w 3519481"/>
              <a:gd name="connsiteY0" fmla="*/ 1778530 h 3217160"/>
              <a:gd name="connsiteX1" fmla="*/ 1524682 w 3519481"/>
              <a:gd name="connsiteY1" fmla="*/ 1029231 h 3217160"/>
              <a:gd name="connsiteX2" fmla="*/ 1067482 w 3519481"/>
              <a:gd name="connsiteY2" fmla="*/ 114830 h 3217160"/>
              <a:gd name="connsiteX3" fmla="*/ 1829482 w 3519481"/>
              <a:gd name="connsiteY3" fmla="*/ 813331 h 3217160"/>
              <a:gd name="connsiteX4" fmla="*/ 1973944 w 3519481"/>
              <a:gd name="connsiteY4" fmla="*/ 191030 h 3217160"/>
              <a:gd name="connsiteX5" fmla="*/ 2235882 w 3519481"/>
              <a:gd name="connsiteY5" fmla="*/ 826030 h 3217160"/>
              <a:gd name="connsiteX6" fmla="*/ 3099481 w 3519481"/>
              <a:gd name="connsiteY6" fmla="*/ 114830 h 3217160"/>
              <a:gd name="connsiteX7" fmla="*/ 2607356 w 3519481"/>
              <a:gd name="connsiteY7" fmla="*/ 1141942 h 3217160"/>
              <a:gd name="connsiteX8" fmla="*/ 3058208 w 3519481"/>
              <a:gd name="connsiteY8" fmla="*/ 1205443 h 3217160"/>
              <a:gd name="connsiteX9" fmla="*/ 2820083 w 3519481"/>
              <a:gd name="connsiteY9" fmla="*/ 1608668 h 3217160"/>
              <a:gd name="connsiteX10" fmla="*/ 3334433 w 3519481"/>
              <a:gd name="connsiteY10" fmla="*/ 1684868 h 3217160"/>
              <a:gd name="connsiteX11" fmla="*/ 3515409 w 3519481"/>
              <a:gd name="connsiteY11" fmla="*/ 1965855 h 3217160"/>
              <a:gd name="connsiteX12" fmla="*/ 3367769 w 3519481"/>
              <a:gd name="connsiteY12" fmla="*/ 2150005 h 3217160"/>
              <a:gd name="connsiteX13" fmla="*/ 2715310 w 3519481"/>
              <a:gd name="connsiteY13" fmla="*/ 2075393 h 3217160"/>
              <a:gd name="connsiteX14" fmla="*/ 3467785 w 3519481"/>
              <a:gd name="connsiteY14" fmla="*/ 3013605 h 3217160"/>
              <a:gd name="connsiteX15" fmla="*/ 2496235 w 3519481"/>
              <a:gd name="connsiteY15" fmla="*/ 2375429 h 3217160"/>
              <a:gd name="connsiteX16" fmla="*/ 2353360 w 3519481"/>
              <a:gd name="connsiteY16" fmla="*/ 2708804 h 3217160"/>
              <a:gd name="connsiteX17" fmla="*/ 1738994 w 3519481"/>
              <a:gd name="connsiteY17" fmla="*/ 2918355 h 3217160"/>
              <a:gd name="connsiteX18" fmla="*/ 681 w 3519481"/>
              <a:gd name="connsiteY18" fmla="*/ 1778530 h 3217160"/>
              <a:gd name="connsiteX0" fmla="*/ 12634 w 3531434"/>
              <a:gd name="connsiteY0" fmla="*/ 1778530 h 3217160"/>
              <a:gd name="connsiteX1" fmla="*/ 1536635 w 3531434"/>
              <a:gd name="connsiteY1" fmla="*/ 1029231 h 3217160"/>
              <a:gd name="connsiteX2" fmla="*/ 1079435 w 3531434"/>
              <a:gd name="connsiteY2" fmla="*/ 114830 h 3217160"/>
              <a:gd name="connsiteX3" fmla="*/ 1841435 w 3531434"/>
              <a:gd name="connsiteY3" fmla="*/ 813331 h 3217160"/>
              <a:gd name="connsiteX4" fmla="*/ 1985897 w 3531434"/>
              <a:gd name="connsiteY4" fmla="*/ 191030 h 3217160"/>
              <a:gd name="connsiteX5" fmla="*/ 2247835 w 3531434"/>
              <a:gd name="connsiteY5" fmla="*/ 826030 h 3217160"/>
              <a:gd name="connsiteX6" fmla="*/ 3111434 w 3531434"/>
              <a:gd name="connsiteY6" fmla="*/ 114830 h 3217160"/>
              <a:gd name="connsiteX7" fmla="*/ 2619309 w 3531434"/>
              <a:gd name="connsiteY7" fmla="*/ 1141942 h 3217160"/>
              <a:gd name="connsiteX8" fmla="*/ 3070161 w 3531434"/>
              <a:gd name="connsiteY8" fmla="*/ 1205443 h 3217160"/>
              <a:gd name="connsiteX9" fmla="*/ 2832036 w 3531434"/>
              <a:gd name="connsiteY9" fmla="*/ 1608668 h 3217160"/>
              <a:gd name="connsiteX10" fmla="*/ 3346386 w 3531434"/>
              <a:gd name="connsiteY10" fmla="*/ 1684868 h 3217160"/>
              <a:gd name="connsiteX11" fmla="*/ 3527362 w 3531434"/>
              <a:gd name="connsiteY11" fmla="*/ 1965855 h 3217160"/>
              <a:gd name="connsiteX12" fmla="*/ 3379722 w 3531434"/>
              <a:gd name="connsiteY12" fmla="*/ 2150005 h 3217160"/>
              <a:gd name="connsiteX13" fmla="*/ 2727263 w 3531434"/>
              <a:gd name="connsiteY13" fmla="*/ 2075393 h 3217160"/>
              <a:gd name="connsiteX14" fmla="*/ 3479738 w 3531434"/>
              <a:gd name="connsiteY14" fmla="*/ 3013605 h 3217160"/>
              <a:gd name="connsiteX15" fmla="*/ 2508188 w 3531434"/>
              <a:gd name="connsiteY15" fmla="*/ 2375429 h 3217160"/>
              <a:gd name="connsiteX16" fmla="*/ 2365313 w 3531434"/>
              <a:gd name="connsiteY16" fmla="*/ 2708804 h 3217160"/>
              <a:gd name="connsiteX17" fmla="*/ 1750947 w 3531434"/>
              <a:gd name="connsiteY17" fmla="*/ 2918355 h 3217160"/>
              <a:gd name="connsiteX18" fmla="*/ 860363 w 3531434"/>
              <a:gd name="connsiteY18" fmla="*/ 2842154 h 3217160"/>
              <a:gd name="connsiteX19" fmla="*/ 12634 w 3531434"/>
              <a:gd name="connsiteY19" fmla="*/ 1778530 h 3217160"/>
              <a:gd name="connsiteX0" fmla="*/ 12634 w 3531434"/>
              <a:gd name="connsiteY0" fmla="*/ 1778530 h 3217160"/>
              <a:gd name="connsiteX1" fmla="*/ 1536635 w 3531434"/>
              <a:gd name="connsiteY1" fmla="*/ 1029231 h 3217160"/>
              <a:gd name="connsiteX2" fmla="*/ 1079435 w 3531434"/>
              <a:gd name="connsiteY2" fmla="*/ 114830 h 3217160"/>
              <a:gd name="connsiteX3" fmla="*/ 1841435 w 3531434"/>
              <a:gd name="connsiteY3" fmla="*/ 813331 h 3217160"/>
              <a:gd name="connsiteX4" fmla="*/ 1985897 w 3531434"/>
              <a:gd name="connsiteY4" fmla="*/ 191030 h 3217160"/>
              <a:gd name="connsiteX5" fmla="*/ 2247835 w 3531434"/>
              <a:gd name="connsiteY5" fmla="*/ 826030 h 3217160"/>
              <a:gd name="connsiteX6" fmla="*/ 3111434 w 3531434"/>
              <a:gd name="connsiteY6" fmla="*/ 114830 h 3217160"/>
              <a:gd name="connsiteX7" fmla="*/ 2619309 w 3531434"/>
              <a:gd name="connsiteY7" fmla="*/ 1141942 h 3217160"/>
              <a:gd name="connsiteX8" fmla="*/ 3070161 w 3531434"/>
              <a:gd name="connsiteY8" fmla="*/ 1205443 h 3217160"/>
              <a:gd name="connsiteX9" fmla="*/ 2832036 w 3531434"/>
              <a:gd name="connsiteY9" fmla="*/ 1608668 h 3217160"/>
              <a:gd name="connsiteX10" fmla="*/ 3346386 w 3531434"/>
              <a:gd name="connsiteY10" fmla="*/ 1684868 h 3217160"/>
              <a:gd name="connsiteX11" fmla="*/ 3527362 w 3531434"/>
              <a:gd name="connsiteY11" fmla="*/ 1965855 h 3217160"/>
              <a:gd name="connsiteX12" fmla="*/ 3379722 w 3531434"/>
              <a:gd name="connsiteY12" fmla="*/ 2150005 h 3217160"/>
              <a:gd name="connsiteX13" fmla="*/ 2727263 w 3531434"/>
              <a:gd name="connsiteY13" fmla="*/ 2075393 h 3217160"/>
              <a:gd name="connsiteX14" fmla="*/ 3479738 w 3531434"/>
              <a:gd name="connsiteY14" fmla="*/ 3013605 h 3217160"/>
              <a:gd name="connsiteX15" fmla="*/ 2508188 w 3531434"/>
              <a:gd name="connsiteY15" fmla="*/ 2375429 h 3217160"/>
              <a:gd name="connsiteX16" fmla="*/ 2365313 w 3531434"/>
              <a:gd name="connsiteY16" fmla="*/ 2708804 h 3217160"/>
              <a:gd name="connsiteX17" fmla="*/ 1750947 w 3531434"/>
              <a:gd name="connsiteY17" fmla="*/ 2918355 h 3217160"/>
              <a:gd name="connsiteX18" fmla="*/ 1631888 w 3531434"/>
              <a:gd name="connsiteY18" fmla="*/ 2432579 h 3217160"/>
              <a:gd name="connsiteX19" fmla="*/ 860363 w 3531434"/>
              <a:gd name="connsiteY19" fmla="*/ 2842154 h 3217160"/>
              <a:gd name="connsiteX20" fmla="*/ 12634 w 3531434"/>
              <a:gd name="connsiteY20" fmla="*/ 1778530 h 3217160"/>
              <a:gd name="connsiteX0" fmla="*/ 12634 w 3531434"/>
              <a:gd name="connsiteY0" fmla="*/ 1778530 h 3217160"/>
              <a:gd name="connsiteX1" fmla="*/ 1536635 w 3531434"/>
              <a:gd name="connsiteY1" fmla="*/ 1029231 h 3217160"/>
              <a:gd name="connsiteX2" fmla="*/ 1079435 w 3531434"/>
              <a:gd name="connsiteY2" fmla="*/ 114830 h 3217160"/>
              <a:gd name="connsiteX3" fmla="*/ 1841435 w 3531434"/>
              <a:gd name="connsiteY3" fmla="*/ 813331 h 3217160"/>
              <a:gd name="connsiteX4" fmla="*/ 1985897 w 3531434"/>
              <a:gd name="connsiteY4" fmla="*/ 191030 h 3217160"/>
              <a:gd name="connsiteX5" fmla="*/ 2247835 w 3531434"/>
              <a:gd name="connsiteY5" fmla="*/ 826030 h 3217160"/>
              <a:gd name="connsiteX6" fmla="*/ 3111434 w 3531434"/>
              <a:gd name="connsiteY6" fmla="*/ 114830 h 3217160"/>
              <a:gd name="connsiteX7" fmla="*/ 2619309 w 3531434"/>
              <a:gd name="connsiteY7" fmla="*/ 1141942 h 3217160"/>
              <a:gd name="connsiteX8" fmla="*/ 3070161 w 3531434"/>
              <a:gd name="connsiteY8" fmla="*/ 1205443 h 3217160"/>
              <a:gd name="connsiteX9" fmla="*/ 2832036 w 3531434"/>
              <a:gd name="connsiteY9" fmla="*/ 1608668 h 3217160"/>
              <a:gd name="connsiteX10" fmla="*/ 3346386 w 3531434"/>
              <a:gd name="connsiteY10" fmla="*/ 1684868 h 3217160"/>
              <a:gd name="connsiteX11" fmla="*/ 3527362 w 3531434"/>
              <a:gd name="connsiteY11" fmla="*/ 1965855 h 3217160"/>
              <a:gd name="connsiteX12" fmla="*/ 3379722 w 3531434"/>
              <a:gd name="connsiteY12" fmla="*/ 2150005 h 3217160"/>
              <a:gd name="connsiteX13" fmla="*/ 2727263 w 3531434"/>
              <a:gd name="connsiteY13" fmla="*/ 2075393 h 3217160"/>
              <a:gd name="connsiteX14" fmla="*/ 3479738 w 3531434"/>
              <a:gd name="connsiteY14" fmla="*/ 3013605 h 3217160"/>
              <a:gd name="connsiteX15" fmla="*/ 2508188 w 3531434"/>
              <a:gd name="connsiteY15" fmla="*/ 2375429 h 3217160"/>
              <a:gd name="connsiteX16" fmla="*/ 2365313 w 3531434"/>
              <a:gd name="connsiteY16" fmla="*/ 2708804 h 3217160"/>
              <a:gd name="connsiteX17" fmla="*/ 1750947 w 3531434"/>
              <a:gd name="connsiteY17" fmla="*/ 2918355 h 3217160"/>
              <a:gd name="connsiteX18" fmla="*/ 1631888 w 3531434"/>
              <a:gd name="connsiteY18" fmla="*/ 2432579 h 3217160"/>
              <a:gd name="connsiteX19" fmla="*/ 860363 w 3531434"/>
              <a:gd name="connsiteY19" fmla="*/ 2842154 h 3217160"/>
              <a:gd name="connsiteX20" fmla="*/ 12634 w 3531434"/>
              <a:gd name="connsiteY20" fmla="*/ 1778530 h 3217160"/>
              <a:gd name="connsiteX0" fmla="*/ 12634 w 3531434"/>
              <a:gd name="connsiteY0" fmla="*/ 1778530 h 3217160"/>
              <a:gd name="connsiteX1" fmla="*/ 1536635 w 3531434"/>
              <a:gd name="connsiteY1" fmla="*/ 1029231 h 3217160"/>
              <a:gd name="connsiteX2" fmla="*/ 1079435 w 3531434"/>
              <a:gd name="connsiteY2" fmla="*/ 114830 h 3217160"/>
              <a:gd name="connsiteX3" fmla="*/ 1841435 w 3531434"/>
              <a:gd name="connsiteY3" fmla="*/ 813331 h 3217160"/>
              <a:gd name="connsiteX4" fmla="*/ 1985897 w 3531434"/>
              <a:gd name="connsiteY4" fmla="*/ 191030 h 3217160"/>
              <a:gd name="connsiteX5" fmla="*/ 2247835 w 3531434"/>
              <a:gd name="connsiteY5" fmla="*/ 826030 h 3217160"/>
              <a:gd name="connsiteX6" fmla="*/ 3111434 w 3531434"/>
              <a:gd name="connsiteY6" fmla="*/ 114830 h 3217160"/>
              <a:gd name="connsiteX7" fmla="*/ 2619309 w 3531434"/>
              <a:gd name="connsiteY7" fmla="*/ 1141942 h 3217160"/>
              <a:gd name="connsiteX8" fmla="*/ 3070161 w 3531434"/>
              <a:gd name="connsiteY8" fmla="*/ 1205443 h 3217160"/>
              <a:gd name="connsiteX9" fmla="*/ 2832036 w 3531434"/>
              <a:gd name="connsiteY9" fmla="*/ 1608668 h 3217160"/>
              <a:gd name="connsiteX10" fmla="*/ 3346386 w 3531434"/>
              <a:gd name="connsiteY10" fmla="*/ 1684868 h 3217160"/>
              <a:gd name="connsiteX11" fmla="*/ 3527362 w 3531434"/>
              <a:gd name="connsiteY11" fmla="*/ 1965855 h 3217160"/>
              <a:gd name="connsiteX12" fmla="*/ 3379722 w 3531434"/>
              <a:gd name="connsiteY12" fmla="*/ 2150005 h 3217160"/>
              <a:gd name="connsiteX13" fmla="*/ 2727263 w 3531434"/>
              <a:gd name="connsiteY13" fmla="*/ 2075393 h 3217160"/>
              <a:gd name="connsiteX14" fmla="*/ 3479738 w 3531434"/>
              <a:gd name="connsiteY14" fmla="*/ 3013605 h 3217160"/>
              <a:gd name="connsiteX15" fmla="*/ 2508188 w 3531434"/>
              <a:gd name="connsiteY15" fmla="*/ 2375429 h 3217160"/>
              <a:gd name="connsiteX16" fmla="*/ 2365313 w 3531434"/>
              <a:gd name="connsiteY16" fmla="*/ 2708804 h 3217160"/>
              <a:gd name="connsiteX17" fmla="*/ 1750947 w 3531434"/>
              <a:gd name="connsiteY17" fmla="*/ 2918355 h 3217160"/>
              <a:gd name="connsiteX18" fmla="*/ 1631888 w 3531434"/>
              <a:gd name="connsiteY18" fmla="*/ 2432579 h 3217160"/>
              <a:gd name="connsiteX19" fmla="*/ 860363 w 3531434"/>
              <a:gd name="connsiteY19" fmla="*/ 2842154 h 3217160"/>
              <a:gd name="connsiteX20" fmla="*/ 12634 w 3531434"/>
              <a:gd name="connsiteY20" fmla="*/ 1778530 h 3217160"/>
              <a:gd name="connsiteX0" fmla="*/ 12634 w 3531434"/>
              <a:gd name="connsiteY0" fmla="*/ 1778530 h 3217160"/>
              <a:gd name="connsiteX1" fmla="*/ 1536635 w 3531434"/>
              <a:gd name="connsiteY1" fmla="*/ 1029231 h 3217160"/>
              <a:gd name="connsiteX2" fmla="*/ 1079435 w 3531434"/>
              <a:gd name="connsiteY2" fmla="*/ 114830 h 3217160"/>
              <a:gd name="connsiteX3" fmla="*/ 1841435 w 3531434"/>
              <a:gd name="connsiteY3" fmla="*/ 813331 h 3217160"/>
              <a:gd name="connsiteX4" fmla="*/ 1985897 w 3531434"/>
              <a:gd name="connsiteY4" fmla="*/ 191030 h 3217160"/>
              <a:gd name="connsiteX5" fmla="*/ 2247835 w 3531434"/>
              <a:gd name="connsiteY5" fmla="*/ 826030 h 3217160"/>
              <a:gd name="connsiteX6" fmla="*/ 3111434 w 3531434"/>
              <a:gd name="connsiteY6" fmla="*/ 114830 h 3217160"/>
              <a:gd name="connsiteX7" fmla="*/ 2619309 w 3531434"/>
              <a:gd name="connsiteY7" fmla="*/ 1141942 h 3217160"/>
              <a:gd name="connsiteX8" fmla="*/ 3070161 w 3531434"/>
              <a:gd name="connsiteY8" fmla="*/ 1205443 h 3217160"/>
              <a:gd name="connsiteX9" fmla="*/ 2832036 w 3531434"/>
              <a:gd name="connsiteY9" fmla="*/ 1608668 h 3217160"/>
              <a:gd name="connsiteX10" fmla="*/ 3346386 w 3531434"/>
              <a:gd name="connsiteY10" fmla="*/ 1684868 h 3217160"/>
              <a:gd name="connsiteX11" fmla="*/ 3527362 w 3531434"/>
              <a:gd name="connsiteY11" fmla="*/ 1965855 h 3217160"/>
              <a:gd name="connsiteX12" fmla="*/ 3379722 w 3531434"/>
              <a:gd name="connsiteY12" fmla="*/ 2150005 h 3217160"/>
              <a:gd name="connsiteX13" fmla="*/ 2727263 w 3531434"/>
              <a:gd name="connsiteY13" fmla="*/ 2075393 h 3217160"/>
              <a:gd name="connsiteX14" fmla="*/ 3479738 w 3531434"/>
              <a:gd name="connsiteY14" fmla="*/ 3013605 h 3217160"/>
              <a:gd name="connsiteX15" fmla="*/ 2508188 w 3531434"/>
              <a:gd name="connsiteY15" fmla="*/ 2375429 h 3217160"/>
              <a:gd name="connsiteX16" fmla="*/ 2365313 w 3531434"/>
              <a:gd name="connsiteY16" fmla="*/ 2708804 h 3217160"/>
              <a:gd name="connsiteX17" fmla="*/ 1750947 w 3531434"/>
              <a:gd name="connsiteY17" fmla="*/ 2918355 h 3217160"/>
              <a:gd name="connsiteX18" fmla="*/ 1631888 w 3531434"/>
              <a:gd name="connsiteY18" fmla="*/ 2432579 h 3217160"/>
              <a:gd name="connsiteX19" fmla="*/ 860363 w 3531434"/>
              <a:gd name="connsiteY19" fmla="*/ 2842154 h 3217160"/>
              <a:gd name="connsiteX20" fmla="*/ 12634 w 3531434"/>
              <a:gd name="connsiteY20" fmla="*/ 1778530 h 3217160"/>
              <a:gd name="connsiteX0" fmla="*/ 12634 w 3531434"/>
              <a:gd name="connsiteY0" fmla="*/ 1778530 h 3217160"/>
              <a:gd name="connsiteX1" fmla="*/ 1536635 w 3531434"/>
              <a:gd name="connsiteY1" fmla="*/ 1029231 h 3217160"/>
              <a:gd name="connsiteX2" fmla="*/ 1079435 w 3531434"/>
              <a:gd name="connsiteY2" fmla="*/ 114830 h 3217160"/>
              <a:gd name="connsiteX3" fmla="*/ 1841435 w 3531434"/>
              <a:gd name="connsiteY3" fmla="*/ 813331 h 3217160"/>
              <a:gd name="connsiteX4" fmla="*/ 1985897 w 3531434"/>
              <a:gd name="connsiteY4" fmla="*/ 191030 h 3217160"/>
              <a:gd name="connsiteX5" fmla="*/ 2247835 w 3531434"/>
              <a:gd name="connsiteY5" fmla="*/ 826030 h 3217160"/>
              <a:gd name="connsiteX6" fmla="*/ 3111434 w 3531434"/>
              <a:gd name="connsiteY6" fmla="*/ 114830 h 3217160"/>
              <a:gd name="connsiteX7" fmla="*/ 2619309 w 3531434"/>
              <a:gd name="connsiteY7" fmla="*/ 1141942 h 3217160"/>
              <a:gd name="connsiteX8" fmla="*/ 3070161 w 3531434"/>
              <a:gd name="connsiteY8" fmla="*/ 1205443 h 3217160"/>
              <a:gd name="connsiteX9" fmla="*/ 2832036 w 3531434"/>
              <a:gd name="connsiteY9" fmla="*/ 1608668 h 3217160"/>
              <a:gd name="connsiteX10" fmla="*/ 3346386 w 3531434"/>
              <a:gd name="connsiteY10" fmla="*/ 1684868 h 3217160"/>
              <a:gd name="connsiteX11" fmla="*/ 3527362 w 3531434"/>
              <a:gd name="connsiteY11" fmla="*/ 1965855 h 3217160"/>
              <a:gd name="connsiteX12" fmla="*/ 3379722 w 3531434"/>
              <a:gd name="connsiteY12" fmla="*/ 2150005 h 3217160"/>
              <a:gd name="connsiteX13" fmla="*/ 2727263 w 3531434"/>
              <a:gd name="connsiteY13" fmla="*/ 2075393 h 3217160"/>
              <a:gd name="connsiteX14" fmla="*/ 3479738 w 3531434"/>
              <a:gd name="connsiteY14" fmla="*/ 3013605 h 3217160"/>
              <a:gd name="connsiteX15" fmla="*/ 2508188 w 3531434"/>
              <a:gd name="connsiteY15" fmla="*/ 2375429 h 3217160"/>
              <a:gd name="connsiteX16" fmla="*/ 2365313 w 3531434"/>
              <a:gd name="connsiteY16" fmla="*/ 2708804 h 3217160"/>
              <a:gd name="connsiteX17" fmla="*/ 1750947 w 3531434"/>
              <a:gd name="connsiteY17" fmla="*/ 2918355 h 3217160"/>
              <a:gd name="connsiteX18" fmla="*/ 1631888 w 3531434"/>
              <a:gd name="connsiteY18" fmla="*/ 2432579 h 3217160"/>
              <a:gd name="connsiteX19" fmla="*/ 860363 w 3531434"/>
              <a:gd name="connsiteY19" fmla="*/ 2842154 h 3217160"/>
              <a:gd name="connsiteX20" fmla="*/ 12634 w 3531434"/>
              <a:gd name="connsiteY20" fmla="*/ 1778530 h 3217160"/>
              <a:gd name="connsiteX0" fmla="*/ 12634 w 3531434"/>
              <a:gd name="connsiteY0" fmla="*/ 1778530 h 3217160"/>
              <a:gd name="connsiteX1" fmla="*/ 1536635 w 3531434"/>
              <a:gd name="connsiteY1" fmla="*/ 1029231 h 3217160"/>
              <a:gd name="connsiteX2" fmla="*/ 1079435 w 3531434"/>
              <a:gd name="connsiteY2" fmla="*/ 114830 h 3217160"/>
              <a:gd name="connsiteX3" fmla="*/ 1841435 w 3531434"/>
              <a:gd name="connsiteY3" fmla="*/ 813331 h 3217160"/>
              <a:gd name="connsiteX4" fmla="*/ 1985897 w 3531434"/>
              <a:gd name="connsiteY4" fmla="*/ 191030 h 3217160"/>
              <a:gd name="connsiteX5" fmla="*/ 2247835 w 3531434"/>
              <a:gd name="connsiteY5" fmla="*/ 826030 h 3217160"/>
              <a:gd name="connsiteX6" fmla="*/ 3111434 w 3531434"/>
              <a:gd name="connsiteY6" fmla="*/ 114830 h 3217160"/>
              <a:gd name="connsiteX7" fmla="*/ 2619309 w 3531434"/>
              <a:gd name="connsiteY7" fmla="*/ 1141942 h 3217160"/>
              <a:gd name="connsiteX8" fmla="*/ 3070161 w 3531434"/>
              <a:gd name="connsiteY8" fmla="*/ 1205443 h 3217160"/>
              <a:gd name="connsiteX9" fmla="*/ 2832036 w 3531434"/>
              <a:gd name="connsiteY9" fmla="*/ 1608668 h 3217160"/>
              <a:gd name="connsiteX10" fmla="*/ 3346386 w 3531434"/>
              <a:gd name="connsiteY10" fmla="*/ 1684868 h 3217160"/>
              <a:gd name="connsiteX11" fmla="*/ 3527362 w 3531434"/>
              <a:gd name="connsiteY11" fmla="*/ 1965855 h 3217160"/>
              <a:gd name="connsiteX12" fmla="*/ 3379722 w 3531434"/>
              <a:gd name="connsiteY12" fmla="*/ 2150005 h 3217160"/>
              <a:gd name="connsiteX13" fmla="*/ 2727263 w 3531434"/>
              <a:gd name="connsiteY13" fmla="*/ 2075393 h 3217160"/>
              <a:gd name="connsiteX14" fmla="*/ 3479738 w 3531434"/>
              <a:gd name="connsiteY14" fmla="*/ 3013605 h 3217160"/>
              <a:gd name="connsiteX15" fmla="*/ 2508188 w 3531434"/>
              <a:gd name="connsiteY15" fmla="*/ 2375429 h 3217160"/>
              <a:gd name="connsiteX16" fmla="*/ 2365313 w 3531434"/>
              <a:gd name="connsiteY16" fmla="*/ 2708804 h 3217160"/>
              <a:gd name="connsiteX17" fmla="*/ 1750947 w 3531434"/>
              <a:gd name="connsiteY17" fmla="*/ 2918355 h 3217160"/>
              <a:gd name="connsiteX18" fmla="*/ 1631888 w 3531434"/>
              <a:gd name="connsiteY18" fmla="*/ 2432579 h 3217160"/>
              <a:gd name="connsiteX19" fmla="*/ 860363 w 3531434"/>
              <a:gd name="connsiteY19" fmla="*/ 2842154 h 3217160"/>
              <a:gd name="connsiteX20" fmla="*/ 12634 w 3531434"/>
              <a:gd name="connsiteY20" fmla="*/ 1778530 h 3217160"/>
              <a:gd name="connsiteX0" fmla="*/ 743 w 3519543"/>
              <a:gd name="connsiteY0" fmla="*/ 1778530 h 3217160"/>
              <a:gd name="connsiteX1" fmla="*/ 1524744 w 3519543"/>
              <a:gd name="connsiteY1" fmla="*/ 1029231 h 3217160"/>
              <a:gd name="connsiteX2" fmla="*/ 1067544 w 3519543"/>
              <a:gd name="connsiteY2" fmla="*/ 114830 h 3217160"/>
              <a:gd name="connsiteX3" fmla="*/ 1829544 w 3519543"/>
              <a:gd name="connsiteY3" fmla="*/ 813331 h 3217160"/>
              <a:gd name="connsiteX4" fmla="*/ 1974006 w 3519543"/>
              <a:gd name="connsiteY4" fmla="*/ 191030 h 3217160"/>
              <a:gd name="connsiteX5" fmla="*/ 2235944 w 3519543"/>
              <a:gd name="connsiteY5" fmla="*/ 826030 h 3217160"/>
              <a:gd name="connsiteX6" fmla="*/ 3099543 w 3519543"/>
              <a:gd name="connsiteY6" fmla="*/ 114830 h 3217160"/>
              <a:gd name="connsiteX7" fmla="*/ 2607418 w 3519543"/>
              <a:gd name="connsiteY7" fmla="*/ 1141942 h 3217160"/>
              <a:gd name="connsiteX8" fmla="*/ 3058270 w 3519543"/>
              <a:gd name="connsiteY8" fmla="*/ 1205443 h 3217160"/>
              <a:gd name="connsiteX9" fmla="*/ 2820145 w 3519543"/>
              <a:gd name="connsiteY9" fmla="*/ 1608668 h 3217160"/>
              <a:gd name="connsiteX10" fmla="*/ 3334495 w 3519543"/>
              <a:gd name="connsiteY10" fmla="*/ 1684868 h 3217160"/>
              <a:gd name="connsiteX11" fmla="*/ 3515471 w 3519543"/>
              <a:gd name="connsiteY11" fmla="*/ 1965855 h 3217160"/>
              <a:gd name="connsiteX12" fmla="*/ 3367831 w 3519543"/>
              <a:gd name="connsiteY12" fmla="*/ 2150005 h 3217160"/>
              <a:gd name="connsiteX13" fmla="*/ 2715372 w 3519543"/>
              <a:gd name="connsiteY13" fmla="*/ 2075393 h 3217160"/>
              <a:gd name="connsiteX14" fmla="*/ 3467847 w 3519543"/>
              <a:gd name="connsiteY14" fmla="*/ 3013605 h 3217160"/>
              <a:gd name="connsiteX15" fmla="*/ 2496297 w 3519543"/>
              <a:gd name="connsiteY15" fmla="*/ 2375429 h 3217160"/>
              <a:gd name="connsiteX16" fmla="*/ 2353422 w 3519543"/>
              <a:gd name="connsiteY16" fmla="*/ 2708804 h 3217160"/>
              <a:gd name="connsiteX17" fmla="*/ 1739056 w 3519543"/>
              <a:gd name="connsiteY17" fmla="*/ 2918355 h 3217160"/>
              <a:gd name="connsiteX18" fmla="*/ 1619997 w 3519543"/>
              <a:gd name="connsiteY18" fmla="*/ 2432579 h 3217160"/>
              <a:gd name="connsiteX19" fmla="*/ 848472 w 3519543"/>
              <a:gd name="connsiteY19" fmla="*/ 2842154 h 3217160"/>
              <a:gd name="connsiteX20" fmla="*/ 1315197 w 3519543"/>
              <a:gd name="connsiteY20" fmla="*/ 2051579 h 3217160"/>
              <a:gd name="connsiteX21" fmla="*/ 743 w 3519543"/>
              <a:gd name="connsiteY21" fmla="*/ 1778530 h 3217160"/>
              <a:gd name="connsiteX0" fmla="*/ 743 w 3519543"/>
              <a:gd name="connsiteY0" fmla="*/ 1778530 h 3217160"/>
              <a:gd name="connsiteX1" fmla="*/ 1524744 w 3519543"/>
              <a:gd name="connsiteY1" fmla="*/ 1029231 h 3217160"/>
              <a:gd name="connsiteX2" fmla="*/ 1067544 w 3519543"/>
              <a:gd name="connsiteY2" fmla="*/ 114830 h 3217160"/>
              <a:gd name="connsiteX3" fmla="*/ 1829544 w 3519543"/>
              <a:gd name="connsiteY3" fmla="*/ 813331 h 3217160"/>
              <a:gd name="connsiteX4" fmla="*/ 1974006 w 3519543"/>
              <a:gd name="connsiteY4" fmla="*/ 191030 h 3217160"/>
              <a:gd name="connsiteX5" fmla="*/ 2235944 w 3519543"/>
              <a:gd name="connsiteY5" fmla="*/ 826030 h 3217160"/>
              <a:gd name="connsiteX6" fmla="*/ 3099543 w 3519543"/>
              <a:gd name="connsiteY6" fmla="*/ 114830 h 3217160"/>
              <a:gd name="connsiteX7" fmla="*/ 2607418 w 3519543"/>
              <a:gd name="connsiteY7" fmla="*/ 1141942 h 3217160"/>
              <a:gd name="connsiteX8" fmla="*/ 3058270 w 3519543"/>
              <a:gd name="connsiteY8" fmla="*/ 1205443 h 3217160"/>
              <a:gd name="connsiteX9" fmla="*/ 2820145 w 3519543"/>
              <a:gd name="connsiteY9" fmla="*/ 1608668 h 3217160"/>
              <a:gd name="connsiteX10" fmla="*/ 3334495 w 3519543"/>
              <a:gd name="connsiteY10" fmla="*/ 1684868 h 3217160"/>
              <a:gd name="connsiteX11" fmla="*/ 3515471 w 3519543"/>
              <a:gd name="connsiteY11" fmla="*/ 1965855 h 3217160"/>
              <a:gd name="connsiteX12" fmla="*/ 3367831 w 3519543"/>
              <a:gd name="connsiteY12" fmla="*/ 2150005 h 3217160"/>
              <a:gd name="connsiteX13" fmla="*/ 2715372 w 3519543"/>
              <a:gd name="connsiteY13" fmla="*/ 2075393 h 3217160"/>
              <a:gd name="connsiteX14" fmla="*/ 3467847 w 3519543"/>
              <a:gd name="connsiteY14" fmla="*/ 3013605 h 3217160"/>
              <a:gd name="connsiteX15" fmla="*/ 2496297 w 3519543"/>
              <a:gd name="connsiteY15" fmla="*/ 2375429 h 3217160"/>
              <a:gd name="connsiteX16" fmla="*/ 2353422 w 3519543"/>
              <a:gd name="connsiteY16" fmla="*/ 2708804 h 3217160"/>
              <a:gd name="connsiteX17" fmla="*/ 1739056 w 3519543"/>
              <a:gd name="connsiteY17" fmla="*/ 2918355 h 3217160"/>
              <a:gd name="connsiteX18" fmla="*/ 1619997 w 3519543"/>
              <a:gd name="connsiteY18" fmla="*/ 2432579 h 3217160"/>
              <a:gd name="connsiteX19" fmla="*/ 848472 w 3519543"/>
              <a:gd name="connsiteY19" fmla="*/ 2842154 h 3217160"/>
              <a:gd name="connsiteX20" fmla="*/ 1315197 w 3519543"/>
              <a:gd name="connsiteY20" fmla="*/ 2051579 h 3217160"/>
              <a:gd name="connsiteX21" fmla="*/ 743 w 3519543"/>
              <a:gd name="connsiteY21" fmla="*/ 1778530 h 3217160"/>
              <a:gd name="connsiteX0" fmla="*/ 743 w 3519543"/>
              <a:gd name="connsiteY0" fmla="*/ 1778530 h 3217160"/>
              <a:gd name="connsiteX1" fmla="*/ 1524744 w 3519543"/>
              <a:gd name="connsiteY1" fmla="*/ 1029231 h 3217160"/>
              <a:gd name="connsiteX2" fmla="*/ 1067544 w 3519543"/>
              <a:gd name="connsiteY2" fmla="*/ 114830 h 3217160"/>
              <a:gd name="connsiteX3" fmla="*/ 1829544 w 3519543"/>
              <a:gd name="connsiteY3" fmla="*/ 813331 h 3217160"/>
              <a:gd name="connsiteX4" fmla="*/ 1974006 w 3519543"/>
              <a:gd name="connsiteY4" fmla="*/ 191030 h 3217160"/>
              <a:gd name="connsiteX5" fmla="*/ 2235944 w 3519543"/>
              <a:gd name="connsiteY5" fmla="*/ 826030 h 3217160"/>
              <a:gd name="connsiteX6" fmla="*/ 3099543 w 3519543"/>
              <a:gd name="connsiteY6" fmla="*/ 114830 h 3217160"/>
              <a:gd name="connsiteX7" fmla="*/ 2607418 w 3519543"/>
              <a:gd name="connsiteY7" fmla="*/ 1141942 h 3217160"/>
              <a:gd name="connsiteX8" fmla="*/ 3058270 w 3519543"/>
              <a:gd name="connsiteY8" fmla="*/ 1205443 h 3217160"/>
              <a:gd name="connsiteX9" fmla="*/ 2820145 w 3519543"/>
              <a:gd name="connsiteY9" fmla="*/ 1608668 h 3217160"/>
              <a:gd name="connsiteX10" fmla="*/ 3334495 w 3519543"/>
              <a:gd name="connsiteY10" fmla="*/ 1684868 h 3217160"/>
              <a:gd name="connsiteX11" fmla="*/ 3515471 w 3519543"/>
              <a:gd name="connsiteY11" fmla="*/ 1965855 h 3217160"/>
              <a:gd name="connsiteX12" fmla="*/ 3367831 w 3519543"/>
              <a:gd name="connsiteY12" fmla="*/ 2150005 h 3217160"/>
              <a:gd name="connsiteX13" fmla="*/ 2715372 w 3519543"/>
              <a:gd name="connsiteY13" fmla="*/ 2075393 h 3217160"/>
              <a:gd name="connsiteX14" fmla="*/ 3467847 w 3519543"/>
              <a:gd name="connsiteY14" fmla="*/ 3013605 h 3217160"/>
              <a:gd name="connsiteX15" fmla="*/ 2496297 w 3519543"/>
              <a:gd name="connsiteY15" fmla="*/ 2375429 h 3217160"/>
              <a:gd name="connsiteX16" fmla="*/ 2353422 w 3519543"/>
              <a:gd name="connsiteY16" fmla="*/ 2708804 h 3217160"/>
              <a:gd name="connsiteX17" fmla="*/ 1739056 w 3519543"/>
              <a:gd name="connsiteY17" fmla="*/ 2918355 h 3217160"/>
              <a:gd name="connsiteX18" fmla="*/ 1619997 w 3519543"/>
              <a:gd name="connsiteY18" fmla="*/ 2432579 h 3217160"/>
              <a:gd name="connsiteX19" fmla="*/ 848472 w 3519543"/>
              <a:gd name="connsiteY19" fmla="*/ 2842154 h 3217160"/>
              <a:gd name="connsiteX20" fmla="*/ 1315197 w 3519543"/>
              <a:gd name="connsiteY20" fmla="*/ 2051579 h 3217160"/>
              <a:gd name="connsiteX21" fmla="*/ 743 w 3519543"/>
              <a:gd name="connsiteY21" fmla="*/ 1778530 h 3217160"/>
              <a:gd name="connsiteX0" fmla="*/ 743 w 3519543"/>
              <a:gd name="connsiteY0" fmla="*/ 1778530 h 3217160"/>
              <a:gd name="connsiteX1" fmla="*/ 1524744 w 3519543"/>
              <a:gd name="connsiteY1" fmla="*/ 1029231 h 3217160"/>
              <a:gd name="connsiteX2" fmla="*/ 1067544 w 3519543"/>
              <a:gd name="connsiteY2" fmla="*/ 114830 h 3217160"/>
              <a:gd name="connsiteX3" fmla="*/ 1829544 w 3519543"/>
              <a:gd name="connsiteY3" fmla="*/ 813331 h 3217160"/>
              <a:gd name="connsiteX4" fmla="*/ 1974006 w 3519543"/>
              <a:gd name="connsiteY4" fmla="*/ 191030 h 3217160"/>
              <a:gd name="connsiteX5" fmla="*/ 2235944 w 3519543"/>
              <a:gd name="connsiteY5" fmla="*/ 826030 h 3217160"/>
              <a:gd name="connsiteX6" fmla="*/ 3099543 w 3519543"/>
              <a:gd name="connsiteY6" fmla="*/ 114830 h 3217160"/>
              <a:gd name="connsiteX7" fmla="*/ 2607418 w 3519543"/>
              <a:gd name="connsiteY7" fmla="*/ 1141942 h 3217160"/>
              <a:gd name="connsiteX8" fmla="*/ 3058270 w 3519543"/>
              <a:gd name="connsiteY8" fmla="*/ 1205443 h 3217160"/>
              <a:gd name="connsiteX9" fmla="*/ 2820145 w 3519543"/>
              <a:gd name="connsiteY9" fmla="*/ 1608668 h 3217160"/>
              <a:gd name="connsiteX10" fmla="*/ 3334495 w 3519543"/>
              <a:gd name="connsiteY10" fmla="*/ 1684868 h 3217160"/>
              <a:gd name="connsiteX11" fmla="*/ 3515471 w 3519543"/>
              <a:gd name="connsiteY11" fmla="*/ 1965855 h 3217160"/>
              <a:gd name="connsiteX12" fmla="*/ 3367831 w 3519543"/>
              <a:gd name="connsiteY12" fmla="*/ 2150005 h 3217160"/>
              <a:gd name="connsiteX13" fmla="*/ 2715372 w 3519543"/>
              <a:gd name="connsiteY13" fmla="*/ 2075393 h 3217160"/>
              <a:gd name="connsiteX14" fmla="*/ 3467847 w 3519543"/>
              <a:gd name="connsiteY14" fmla="*/ 3013605 h 3217160"/>
              <a:gd name="connsiteX15" fmla="*/ 2496297 w 3519543"/>
              <a:gd name="connsiteY15" fmla="*/ 2375429 h 3217160"/>
              <a:gd name="connsiteX16" fmla="*/ 2353422 w 3519543"/>
              <a:gd name="connsiteY16" fmla="*/ 2708804 h 3217160"/>
              <a:gd name="connsiteX17" fmla="*/ 1739056 w 3519543"/>
              <a:gd name="connsiteY17" fmla="*/ 2918355 h 3217160"/>
              <a:gd name="connsiteX18" fmla="*/ 1619997 w 3519543"/>
              <a:gd name="connsiteY18" fmla="*/ 2432579 h 3217160"/>
              <a:gd name="connsiteX19" fmla="*/ 848472 w 3519543"/>
              <a:gd name="connsiteY19" fmla="*/ 2842154 h 3217160"/>
              <a:gd name="connsiteX20" fmla="*/ 1315197 w 3519543"/>
              <a:gd name="connsiteY20" fmla="*/ 2051579 h 3217160"/>
              <a:gd name="connsiteX21" fmla="*/ 743 w 3519543"/>
              <a:gd name="connsiteY21" fmla="*/ 1778530 h 3217160"/>
              <a:gd name="connsiteX0" fmla="*/ 918 w 3519718"/>
              <a:gd name="connsiteY0" fmla="*/ 1778530 h 3217160"/>
              <a:gd name="connsiteX1" fmla="*/ 1524919 w 3519718"/>
              <a:gd name="connsiteY1" fmla="*/ 1029231 h 3217160"/>
              <a:gd name="connsiteX2" fmla="*/ 1067719 w 3519718"/>
              <a:gd name="connsiteY2" fmla="*/ 114830 h 3217160"/>
              <a:gd name="connsiteX3" fmla="*/ 1829719 w 3519718"/>
              <a:gd name="connsiteY3" fmla="*/ 813331 h 3217160"/>
              <a:gd name="connsiteX4" fmla="*/ 1974181 w 3519718"/>
              <a:gd name="connsiteY4" fmla="*/ 191030 h 3217160"/>
              <a:gd name="connsiteX5" fmla="*/ 2236119 w 3519718"/>
              <a:gd name="connsiteY5" fmla="*/ 826030 h 3217160"/>
              <a:gd name="connsiteX6" fmla="*/ 3099718 w 3519718"/>
              <a:gd name="connsiteY6" fmla="*/ 114830 h 3217160"/>
              <a:gd name="connsiteX7" fmla="*/ 2607593 w 3519718"/>
              <a:gd name="connsiteY7" fmla="*/ 1141942 h 3217160"/>
              <a:gd name="connsiteX8" fmla="*/ 3058445 w 3519718"/>
              <a:gd name="connsiteY8" fmla="*/ 1205443 h 3217160"/>
              <a:gd name="connsiteX9" fmla="*/ 2820320 w 3519718"/>
              <a:gd name="connsiteY9" fmla="*/ 1608668 h 3217160"/>
              <a:gd name="connsiteX10" fmla="*/ 3334670 w 3519718"/>
              <a:gd name="connsiteY10" fmla="*/ 1684868 h 3217160"/>
              <a:gd name="connsiteX11" fmla="*/ 3515646 w 3519718"/>
              <a:gd name="connsiteY11" fmla="*/ 1965855 h 3217160"/>
              <a:gd name="connsiteX12" fmla="*/ 3368006 w 3519718"/>
              <a:gd name="connsiteY12" fmla="*/ 2150005 h 3217160"/>
              <a:gd name="connsiteX13" fmla="*/ 2715547 w 3519718"/>
              <a:gd name="connsiteY13" fmla="*/ 2075393 h 3217160"/>
              <a:gd name="connsiteX14" fmla="*/ 3468022 w 3519718"/>
              <a:gd name="connsiteY14" fmla="*/ 3013605 h 3217160"/>
              <a:gd name="connsiteX15" fmla="*/ 2496472 w 3519718"/>
              <a:gd name="connsiteY15" fmla="*/ 2375429 h 3217160"/>
              <a:gd name="connsiteX16" fmla="*/ 2353597 w 3519718"/>
              <a:gd name="connsiteY16" fmla="*/ 2708804 h 3217160"/>
              <a:gd name="connsiteX17" fmla="*/ 1739231 w 3519718"/>
              <a:gd name="connsiteY17" fmla="*/ 2918355 h 3217160"/>
              <a:gd name="connsiteX18" fmla="*/ 1620172 w 3519718"/>
              <a:gd name="connsiteY18" fmla="*/ 2432579 h 3217160"/>
              <a:gd name="connsiteX19" fmla="*/ 848647 w 3519718"/>
              <a:gd name="connsiteY19" fmla="*/ 2842154 h 3217160"/>
              <a:gd name="connsiteX20" fmla="*/ 1315372 w 3519718"/>
              <a:gd name="connsiteY20" fmla="*/ 2051579 h 3217160"/>
              <a:gd name="connsiteX21" fmla="*/ 918 w 3519718"/>
              <a:gd name="connsiteY21" fmla="*/ 1778530 h 3217160"/>
              <a:gd name="connsiteX0" fmla="*/ 1049 w 3396024"/>
              <a:gd name="connsiteY0" fmla="*/ 1368955 h 3217160"/>
              <a:gd name="connsiteX1" fmla="*/ 1401225 w 3396024"/>
              <a:gd name="connsiteY1" fmla="*/ 1029231 h 3217160"/>
              <a:gd name="connsiteX2" fmla="*/ 944025 w 3396024"/>
              <a:gd name="connsiteY2" fmla="*/ 114830 h 3217160"/>
              <a:gd name="connsiteX3" fmla="*/ 1706025 w 3396024"/>
              <a:gd name="connsiteY3" fmla="*/ 813331 h 3217160"/>
              <a:gd name="connsiteX4" fmla="*/ 1850487 w 3396024"/>
              <a:gd name="connsiteY4" fmla="*/ 191030 h 3217160"/>
              <a:gd name="connsiteX5" fmla="*/ 2112425 w 3396024"/>
              <a:gd name="connsiteY5" fmla="*/ 826030 h 3217160"/>
              <a:gd name="connsiteX6" fmla="*/ 2976024 w 3396024"/>
              <a:gd name="connsiteY6" fmla="*/ 114830 h 3217160"/>
              <a:gd name="connsiteX7" fmla="*/ 2483899 w 3396024"/>
              <a:gd name="connsiteY7" fmla="*/ 1141942 h 3217160"/>
              <a:gd name="connsiteX8" fmla="*/ 2934751 w 3396024"/>
              <a:gd name="connsiteY8" fmla="*/ 1205443 h 3217160"/>
              <a:gd name="connsiteX9" fmla="*/ 2696626 w 3396024"/>
              <a:gd name="connsiteY9" fmla="*/ 1608668 h 3217160"/>
              <a:gd name="connsiteX10" fmla="*/ 3210976 w 3396024"/>
              <a:gd name="connsiteY10" fmla="*/ 1684868 h 3217160"/>
              <a:gd name="connsiteX11" fmla="*/ 3391952 w 3396024"/>
              <a:gd name="connsiteY11" fmla="*/ 1965855 h 3217160"/>
              <a:gd name="connsiteX12" fmla="*/ 3244312 w 3396024"/>
              <a:gd name="connsiteY12" fmla="*/ 2150005 h 3217160"/>
              <a:gd name="connsiteX13" fmla="*/ 2591853 w 3396024"/>
              <a:gd name="connsiteY13" fmla="*/ 2075393 h 3217160"/>
              <a:gd name="connsiteX14" fmla="*/ 3344328 w 3396024"/>
              <a:gd name="connsiteY14" fmla="*/ 3013605 h 3217160"/>
              <a:gd name="connsiteX15" fmla="*/ 2372778 w 3396024"/>
              <a:gd name="connsiteY15" fmla="*/ 2375429 h 3217160"/>
              <a:gd name="connsiteX16" fmla="*/ 2229903 w 3396024"/>
              <a:gd name="connsiteY16" fmla="*/ 2708804 h 3217160"/>
              <a:gd name="connsiteX17" fmla="*/ 1615537 w 3396024"/>
              <a:gd name="connsiteY17" fmla="*/ 2918355 h 3217160"/>
              <a:gd name="connsiteX18" fmla="*/ 1496478 w 3396024"/>
              <a:gd name="connsiteY18" fmla="*/ 2432579 h 3217160"/>
              <a:gd name="connsiteX19" fmla="*/ 724953 w 3396024"/>
              <a:gd name="connsiteY19" fmla="*/ 2842154 h 3217160"/>
              <a:gd name="connsiteX20" fmla="*/ 1191678 w 3396024"/>
              <a:gd name="connsiteY20" fmla="*/ 2051579 h 3217160"/>
              <a:gd name="connsiteX21" fmla="*/ 1049 w 3396024"/>
              <a:gd name="connsiteY21" fmla="*/ 1368955 h 3217160"/>
              <a:gd name="connsiteX0" fmla="*/ 25225 w 3420200"/>
              <a:gd name="connsiteY0" fmla="*/ 1368955 h 3217160"/>
              <a:gd name="connsiteX1" fmla="*/ 1425401 w 3420200"/>
              <a:gd name="connsiteY1" fmla="*/ 1029231 h 3217160"/>
              <a:gd name="connsiteX2" fmla="*/ 968201 w 3420200"/>
              <a:gd name="connsiteY2" fmla="*/ 114830 h 3217160"/>
              <a:gd name="connsiteX3" fmla="*/ 1730201 w 3420200"/>
              <a:gd name="connsiteY3" fmla="*/ 813331 h 3217160"/>
              <a:gd name="connsiteX4" fmla="*/ 1874663 w 3420200"/>
              <a:gd name="connsiteY4" fmla="*/ 191030 h 3217160"/>
              <a:gd name="connsiteX5" fmla="*/ 2136601 w 3420200"/>
              <a:gd name="connsiteY5" fmla="*/ 826030 h 3217160"/>
              <a:gd name="connsiteX6" fmla="*/ 3000200 w 3420200"/>
              <a:gd name="connsiteY6" fmla="*/ 114830 h 3217160"/>
              <a:gd name="connsiteX7" fmla="*/ 2508075 w 3420200"/>
              <a:gd name="connsiteY7" fmla="*/ 1141942 h 3217160"/>
              <a:gd name="connsiteX8" fmla="*/ 2958927 w 3420200"/>
              <a:gd name="connsiteY8" fmla="*/ 1205443 h 3217160"/>
              <a:gd name="connsiteX9" fmla="*/ 2720802 w 3420200"/>
              <a:gd name="connsiteY9" fmla="*/ 1608668 h 3217160"/>
              <a:gd name="connsiteX10" fmla="*/ 3235152 w 3420200"/>
              <a:gd name="connsiteY10" fmla="*/ 1684868 h 3217160"/>
              <a:gd name="connsiteX11" fmla="*/ 3416128 w 3420200"/>
              <a:gd name="connsiteY11" fmla="*/ 1965855 h 3217160"/>
              <a:gd name="connsiteX12" fmla="*/ 3268488 w 3420200"/>
              <a:gd name="connsiteY12" fmla="*/ 2150005 h 3217160"/>
              <a:gd name="connsiteX13" fmla="*/ 2616029 w 3420200"/>
              <a:gd name="connsiteY13" fmla="*/ 2075393 h 3217160"/>
              <a:gd name="connsiteX14" fmla="*/ 3368504 w 3420200"/>
              <a:gd name="connsiteY14" fmla="*/ 3013605 h 3217160"/>
              <a:gd name="connsiteX15" fmla="*/ 2396954 w 3420200"/>
              <a:gd name="connsiteY15" fmla="*/ 2375429 h 3217160"/>
              <a:gd name="connsiteX16" fmla="*/ 2254079 w 3420200"/>
              <a:gd name="connsiteY16" fmla="*/ 2708804 h 3217160"/>
              <a:gd name="connsiteX17" fmla="*/ 1639713 w 3420200"/>
              <a:gd name="connsiteY17" fmla="*/ 2918355 h 3217160"/>
              <a:gd name="connsiteX18" fmla="*/ 1520654 w 3420200"/>
              <a:gd name="connsiteY18" fmla="*/ 2432579 h 3217160"/>
              <a:gd name="connsiteX19" fmla="*/ 749129 w 3420200"/>
              <a:gd name="connsiteY19" fmla="*/ 2842154 h 3217160"/>
              <a:gd name="connsiteX20" fmla="*/ 1215854 w 3420200"/>
              <a:gd name="connsiteY20" fmla="*/ 2051579 h 3217160"/>
              <a:gd name="connsiteX21" fmla="*/ 25225 w 3420200"/>
              <a:gd name="connsiteY21" fmla="*/ 1368955 h 3217160"/>
              <a:gd name="connsiteX0" fmla="*/ 4277 w 3399252"/>
              <a:gd name="connsiteY0" fmla="*/ 1368955 h 3217160"/>
              <a:gd name="connsiteX1" fmla="*/ 1404453 w 3399252"/>
              <a:gd name="connsiteY1" fmla="*/ 1029231 h 3217160"/>
              <a:gd name="connsiteX2" fmla="*/ 947253 w 3399252"/>
              <a:gd name="connsiteY2" fmla="*/ 114830 h 3217160"/>
              <a:gd name="connsiteX3" fmla="*/ 1709253 w 3399252"/>
              <a:gd name="connsiteY3" fmla="*/ 813331 h 3217160"/>
              <a:gd name="connsiteX4" fmla="*/ 1853715 w 3399252"/>
              <a:gd name="connsiteY4" fmla="*/ 191030 h 3217160"/>
              <a:gd name="connsiteX5" fmla="*/ 2115653 w 3399252"/>
              <a:gd name="connsiteY5" fmla="*/ 826030 h 3217160"/>
              <a:gd name="connsiteX6" fmla="*/ 2979252 w 3399252"/>
              <a:gd name="connsiteY6" fmla="*/ 114830 h 3217160"/>
              <a:gd name="connsiteX7" fmla="*/ 2487127 w 3399252"/>
              <a:gd name="connsiteY7" fmla="*/ 1141942 h 3217160"/>
              <a:gd name="connsiteX8" fmla="*/ 2937979 w 3399252"/>
              <a:gd name="connsiteY8" fmla="*/ 1205443 h 3217160"/>
              <a:gd name="connsiteX9" fmla="*/ 2699854 w 3399252"/>
              <a:gd name="connsiteY9" fmla="*/ 1608668 h 3217160"/>
              <a:gd name="connsiteX10" fmla="*/ 3214204 w 3399252"/>
              <a:gd name="connsiteY10" fmla="*/ 1684868 h 3217160"/>
              <a:gd name="connsiteX11" fmla="*/ 3395180 w 3399252"/>
              <a:gd name="connsiteY11" fmla="*/ 1965855 h 3217160"/>
              <a:gd name="connsiteX12" fmla="*/ 3247540 w 3399252"/>
              <a:gd name="connsiteY12" fmla="*/ 2150005 h 3217160"/>
              <a:gd name="connsiteX13" fmla="*/ 2595081 w 3399252"/>
              <a:gd name="connsiteY13" fmla="*/ 2075393 h 3217160"/>
              <a:gd name="connsiteX14" fmla="*/ 3347556 w 3399252"/>
              <a:gd name="connsiteY14" fmla="*/ 3013605 h 3217160"/>
              <a:gd name="connsiteX15" fmla="*/ 2376006 w 3399252"/>
              <a:gd name="connsiteY15" fmla="*/ 2375429 h 3217160"/>
              <a:gd name="connsiteX16" fmla="*/ 2233131 w 3399252"/>
              <a:gd name="connsiteY16" fmla="*/ 2708804 h 3217160"/>
              <a:gd name="connsiteX17" fmla="*/ 1618765 w 3399252"/>
              <a:gd name="connsiteY17" fmla="*/ 2918355 h 3217160"/>
              <a:gd name="connsiteX18" fmla="*/ 1499706 w 3399252"/>
              <a:gd name="connsiteY18" fmla="*/ 2432579 h 3217160"/>
              <a:gd name="connsiteX19" fmla="*/ 728181 w 3399252"/>
              <a:gd name="connsiteY19" fmla="*/ 2842154 h 3217160"/>
              <a:gd name="connsiteX20" fmla="*/ 1194906 w 3399252"/>
              <a:gd name="connsiteY20" fmla="*/ 2051579 h 3217160"/>
              <a:gd name="connsiteX21" fmla="*/ 975831 w 3399252"/>
              <a:gd name="connsiteY21" fmla="*/ 1708679 h 3217160"/>
              <a:gd name="connsiteX22" fmla="*/ 4277 w 3399252"/>
              <a:gd name="connsiteY22" fmla="*/ 1368955 h 3217160"/>
              <a:gd name="connsiteX0" fmla="*/ 10890 w 3405865"/>
              <a:gd name="connsiteY0" fmla="*/ 1368955 h 3217160"/>
              <a:gd name="connsiteX1" fmla="*/ 1411066 w 3405865"/>
              <a:gd name="connsiteY1" fmla="*/ 1029231 h 3217160"/>
              <a:gd name="connsiteX2" fmla="*/ 953866 w 3405865"/>
              <a:gd name="connsiteY2" fmla="*/ 114830 h 3217160"/>
              <a:gd name="connsiteX3" fmla="*/ 1715866 w 3405865"/>
              <a:gd name="connsiteY3" fmla="*/ 813331 h 3217160"/>
              <a:gd name="connsiteX4" fmla="*/ 1860328 w 3405865"/>
              <a:gd name="connsiteY4" fmla="*/ 191030 h 3217160"/>
              <a:gd name="connsiteX5" fmla="*/ 2122266 w 3405865"/>
              <a:gd name="connsiteY5" fmla="*/ 826030 h 3217160"/>
              <a:gd name="connsiteX6" fmla="*/ 2985865 w 3405865"/>
              <a:gd name="connsiteY6" fmla="*/ 114830 h 3217160"/>
              <a:gd name="connsiteX7" fmla="*/ 2493740 w 3405865"/>
              <a:gd name="connsiteY7" fmla="*/ 1141942 h 3217160"/>
              <a:gd name="connsiteX8" fmla="*/ 2944592 w 3405865"/>
              <a:gd name="connsiteY8" fmla="*/ 1205443 h 3217160"/>
              <a:gd name="connsiteX9" fmla="*/ 2706467 w 3405865"/>
              <a:gd name="connsiteY9" fmla="*/ 1608668 h 3217160"/>
              <a:gd name="connsiteX10" fmla="*/ 3220817 w 3405865"/>
              <a:gd name="connsiteY10" fmla="*/ 1684868 h 3217160"/>
              <a:gd name="connsiteX11" fmla="*/ 3401793 w 3405865"/>
              <a:gd name="connsiteY11" fmla="*/ 1965855 h 3217160"/>
              <a:gd name="connsiteX12" fmla="*/ 3254153 w 3405865"/>
              <a:gd name="connsiteY12" fmla="*/ 2150005 h 3217160"/>
              <a:gd name="connsiteX13" fmla="*/ 2601694 w 3405865"/>
              <a:gd name="connsiteY13" fmla="*/ 2075393 h 3217160"/>
              <a:gd name="connsiteX14" fmla="*/ 3354169 w 3405865"/>
              <a:gd name="connsiteY14" fmla="*/ 3013605 h 3217160"/>
              <a:gd name="connsiteX15" fmla="*/ 2382619 w 3405865"/>
              <a:gd name="connsiteY15" fmla="*/ 2375429 h 3217160"/>
              <a:gd name="connsiteX16" fmla="*/ 2239744 w 3405865"/>
              <a:gd name="connsiteY16" fmla="*/ 2708804 h 3217160"/>
              <a:gd name="connsiteX17" fmla="*/ 1625378 w 3405865"/>
              <a:gd name="connsiteY17" fmla="*/ 2918355 h 3217160"/>
              <a:gd name="connsiteX18" fmla="*/ 1506319 w 3405865"/>
              <a:gd name="connsiteY18" fmla="*/ 2432579 h 3217160"/>
              <a:gd name="connsiteX19" fmla="*/ 734794 w 3405865"/>
              <a:gd name="connsiteY19" fmla="*/ 2842154 h 3217160"/>
              <a:gd name="connsiteX20" fmla="*/ 1201519 w 3405865"/>
              <a:gd name="connsiteY20" fmla="*/ 2051579 h 3217160"/>
              <a:gd name="connsiteX21" fmla="*/ 982444 w 3405865"/>
              <a:gd name="connsiteY21" fmla="*/ 1708679 h 3217160"/>
              <a:gd name="connsiteX22" fmla="*/ 10890 w 3405865"/>
              <a:gd name="connsiteY22" fmla="*/ 1368955 h 3217160"/>
              <a:gd name="connsiteX0" fmla="*/ 10788 w 3405763"/>
              <a:gd name="connsiteY0" fmla="*/ 1368955 h 3217160"/>
              <a:gd name="connsiteX1" fmla="*/ 1410964 w 3405763"/>
              <a:gd name="connsiteY1" fmla="*/ 1029231 h 3217160"/>
              <a:gd name="connsiteX2" fmla="*/ 953764 w 3405763"/>
              <a:gd name="connsiteY2" fmla="*/ 114830 h 3217160"/>
              <a:gd name="connsiteX3" fmla="*/ 1715764 w 3405763"/>
              <a:gd name="connsiteY3" fmla="*/ 813331 h 3217160"/>
              <a:gd name="connsiteX4" fmla="*/ 1860226 w 3405763"/>
              <a:gd name="connsiteY4" fmla="*/ 191030 h 3217160"/>
              <a:gd name="connsiteX5" fmla="*/ 2122164 w 3405763"/>
              <a:gd name="connsiteY5" fmla="*/ 826030 h 3217160"/>
              <a:gd name="connsiteX6" fmla="*/ 2985763 w 3405763"/>
              <a:gd name="connsiteY6" fmla="*/ 114830 h 3217160"/>
              <a:gd name="connsiteX7" fmla="*/ 2493638 w 3405763"/>
              <a:gd name="connsiteY7" fmla="*/ 1141942 h 3217160"/>
              <a:gd name="connsiteX8" fmla="*/ 2944490 w 3405763"/>
              <a:gd name="connsiteY8" fmla="*/ 1205443 h 3217160"/>
              <a:gd name="connsiteX9" fmla="*/ 2706365 w 3405763"/>
              <a:gd name="connsiteY9" fmla="*/ 1608668 h 3217160"/>
              <a:gd name="connsiteX10" fmla="*/ 3220715 w 3405763"/>
              <a:gd name="connsiteY10" fmla="*/ 1684868 h 3217160"/>
              <a:gd name="connsiteX11" fmla="*/ 3401691 w 3405763"/>
              <a:gd name="connsiteY11" fmla="*/ 1965855 h 3217160"/>
              <a:gd name="connsiteX12" fmla="*/ 3254051 w 3405763"/>
              <a:gd name="connsiteY12" fmla="*/ 2150005 h 3217160"/>
              <a:gd name="connsiteX13" fmla="*/ 2601592 w 3405763"/>
              <a:gd name="connsiteY13" fmla="*/ 2075393 h 3217160"/>
              <a:gd name="connsiteX14" fmla="*/ 3354067 w 3405763"/>
              <a:gd name="connsiteY14" fmla="*/ 3013605 h 3217160"/>
              <a:gd name="connsiteX15" fmla="*/ 2382517 w 3405763"/>
              <a:gd name="connsiteY15" fmla="*/ 2375429 h 3217160"/>
              <a:gd name="connsiteX16" fmla="*/ 2239642 w 3405763"/>
              <a:gd name="connsiteY16" fmla="*/ 2708804 h 3217160"/>
              <a:gd name="connsiteX17" fmla="*/ 1625276 w 3405763"/>
              <a:gd name="connsiteY17" fmla="*/ 2918355 h 3217160"/>
              <a:gd name="connsiteX18" fmla="*/ 1506217 w 3405763"/>
              <a:gd name="connsiteY18" fmla="*/ 2432579 h 3217160"/>
              <a:gd name="connsiteX19" fmla="*/ 734692 w 3405763"/>
              <a:gd name="connsiteY19" fmla="*/ 2842154 h 3217160"/>
              <a:gd name="connsiteX20" fmla="*/ 1201417 w 3405763"/>
              <a:gd name="connsiteY20" fmla="*/ 2051579 h 3217160"/>
              <a:gd name="connsiteX21" fmla="*/ 982342 w 3405763"/>
              <a:gd name="connsiteY21" fmla="*/ 1708679 h 3217160"/>
              <a:gd name="connsiteX22" fmla="*/ 10788 w 3405763"/>
              <a:gd name="connsiteY22" fmla="*/ 1368955 h 3217160"/>
              <a:gd name="connsiteX0" fmla="*/ 10788 w 3405763"/>
              <a:gd name="connsiteY0" fmla="*/ 1368955 h 3217160"/>
              <a:gd name="connsiteX1" fmla="*/ 1410964 w 3405763"/>
              <a:gd name="connsiteY1" fmla="*/ 1029231 h 3217160"/>
              <a:gd name="connsiteX2" fmla="*/ 953764 w 3405763"/>
              <a:gd name="connsiteY2" fmla="*/ 114830 h 3217160"/>
              <a:gd name="connsiteX3" fmla="*/ 1715764 w 3405763"/>
              <a:gd name="connsiteY3" fmla="*/ 813331 h 3217160"/>
              <a:gd name="connsiteX4" fmla="*/ 1860226 w 3405763"/>
              <a:gd name="connsiteY4" fmla="*/ 191030 h 3217160"/>
              <a:gd name="connsiteX5" fmla="*/ 2122164 w 3405763"/>
              <a:gd name="connsiteY5" fmla="*/ 826030 h 3217160"/>
              <a:gd name="connsiteX6" fmla="*/ 2985763 w 3405763"/>
              <a:gd name="connsiteY6" fmla="*/ 114830 h 3217160"/>
              <a:gd name="connsiteX7" fmla="*/ 2493638 w 3405763"/>
              <a:gd name="connsiteY7" fmla="*/ 1141942 h 3217160"/>
              <a:gd name="connsiteX8" fmla="*/ 2944490 w 3405763"/>
              <a:gd name="connsiteY8" fmla="*/ 1205443 h 3217160"/>
              <a:gd name="connsiteX9" fmla="*/ 2706365 w 3405763"/>
              <a:gd name="connsiteY9" fmla="*/ 1608668 h 3217160"/>
              <a:gd name="connsiteX10" fmla="*/ 3220715 w 3405763"/>
              <a:gd name="connsiteY10" fmla="*/ 1684868 h 3217160"/>
              <a:gd name="connsiteX11" fmla="*/ 3401691 w 3405763"/>
              <a:gd name="connsiteY11" fmla="*/ 1965855 h 3217160"/>
              <a:gd name="connsiteX12" fmla="*/ 3254051 w 3405763"/>
              <a:gd name="connsiteY12" fmla="*/ 2150005 h 3217160"/>
              <a:gd name="connsiteX13" fmla="*/ 2601592 w 3405763"/>
              <a:gd name="connsiteY13" fmla="*/ 2075393 h 3217160"/>
              <a:gd name="connsiteX14" fmla="*/ 3354067 w 3405763"/>
              <a:gd name="connsiteY14" fmla="*/ 3013605 h 3217160"/>
              <a:gd name="connsiteX15" fmla="*/ 2382517 w 3405763"/>
              <a:gd name="connsiteY15" fmla="*/ 2375429 h 3217160"/>
              <a:gd name="connsiteX16" fmla="*/ 2239642 w 3405763"/>
              <a:gd name="connsiteY16" fmla="*/ 2708804 h 3217160"/>
              <a:gd name="connsiteX17" fmla="*/ 1625276 w 3405763"/>
              <a:gd name="connsiteY17" fmla="*/ 2918355 h 3217160"/>
              <a:gd name="connsiteX18" fmla="*/ 1506217 w 3405763"/>
              <a:gd name="connsiteY18" fmla="*/ 2432579 h 3217160"/>
              <a:gd name="connsiteX19" fmla="*/ 734692 w 3405763"/>
              <a:gd name="connsiteY19" fmla="*/ 2842154 h 3217160"/>
              <a:gd name="connsiteX20" fmla="*/ 1201417 w 3405763"/>
              <a:gd name="connsiteY20" fmla="*/ 2051579 h 3217160"/>
              <a:gd name="connsiteX21" fmla="*/ 982342 w 3405763"/>
              <a:gd name="connsiteY21" fmla="*/ 1708679 h 3217160"/>
              <a:gd name="connsiteX22" fmla="*/ 10788 w 3405763"/>
              <a:gd name="connsiteY22" fmla="*/ 1368955 h 3217160"/>
              <a:gd name="connsiteX0" fmla="*/ 10788 w 3405763"/>
              <a:gd name="connsiteY0" fmla="*/ 1368955 h 3217160"/>
              <a:gd name="connsiteX1" fmla="*/ 1410964 w 3405763"/>
              <a:gd name="connsiteY1" fmla="*/ 1029231 h 3217160"/>
              <a:gd name="connsiteX2" fmla="*/ 953764 w 3405763"/>
              <a:gd name="connsiteY2" fmla="*/ 114830 h 3217160"/>
              <a:gd name="connsiteX3" fmla="*/ 1715764 w 3405763"/>
              <a:gd name="connsiteY3" fmla="*/ 813331 h 3217160"/>
              <a:gd name="connsiteX4" fmla="*/ 1860226 w 3405763"/>
              <a:gd name="connsiteY4" fmla="*/ 191030 h 3217160"/>
              <a:gd name="connsiteX5" fmla="*/ 2122164 w 3405763"/>
              <a:gd name="connsiteY5" fmla="*/ 826030 h 3217160"/>
              <a:gd name="connsiteX6" fmla="*/ 2985763 w 3405763"/>
              <a:gd name="connsiteY6" fmla="*/ 114830 h 3217160"/>
              <a:gd name="connsiteX7" fmla="*/ 2493638 w 3405763"/>
              <a:gd name="connsiteY7" fmla="*/ 1141942 h 3217160"/>
              <a:gd name="connsiteX8" fmla="*/ 2944490 w 3405763"/>
              <a:gd name="connsiteY8" fmla="*/ 1205443 h 3217160"/>
              <a:gd name="connsiteX9" fmla="*/ 2706365 w 3405763"/>
              <a:gd name="connsiteY9" fmla="*/ 1608668 h 3217160"/>
              <a:gd name="connsiteX10" fmla="*/ 3220715 w 3405763"/>
              <a:gd name="connsiteY10" fmla="*/ 1684868 h 3217160"/>
              <a:gd name="connsiteX11" fmla="*/ 3401691 w 3405763"/>
              <a:gd name="connsiteY11" fmla="*/ 1965855 h 3217160"/>
              <a:gd name="connsiteX12" fmla="*/ 3254051 w 3405763"/>
              <a:gd name="connsiteY12" fmla="*/ 2150005 h 3217160"/>
              <a:gd name="connsiteX13" fmla="*/ 2601592 w 3405763"/>
              <a:gd name="connsiteY13" fmla="*/ 2075393 h 3217160"/>
              <a:gd name="connsiteX14" fmla="*/ 3354067 w 3405763"/>
              <a:gd name="connsiteY14" fmla="*/ 3013605 h 3217160"/>
              <a:gd name="connsiteX15" fmla="*/ 2382517 w 3405763"/>
              <a:gd name="connsiteY15" fmla="*/ 2375429 h 3217160"/>
              <a:gd name="connsiteX16" fmla="*/ 2239642 w 3405763"/>
              <a:gd name="connsiteY16" fmla="*/ 2708804 h 3217160"/>
              <a:gd name="connsiteX17" fmla="*/ 1625276 w 3405763"/>
              <a:gd name="connsiteY17" fmla="*/ 2918355 h 3217160"/>
              <a:gd name="connsiteX18" fmla="*/ 1506217 w 3405763"/>
              <a:gd name="connsiteY18" fmla="*/ 2432579 h 3217160"/>
              <a:gd name="connsiteX19" fmla="*/ 734692 w 3405763"/>
              <a:gd name="connsiteY19" fmla="*/ 2842154 h 3217160"/>
              <a:gd name="connsiteX20" fmla="*/ 1201417 w 3405763"/>
              <a:gd name="connsiteY20" fmla="*/ 2051579 h 3217160"/>
              <a:gd name="connsiteX21" fmla="*/ 820418 w 3405763"/>
              <a:gd name="connsiteY21" fmla="*/ 2042054 h 3217160"/>
              <a:gd name="connsiteX22" fmla="*/ 982342 w 3405763"/>
              <a:gd name="connsiteY22" fmla="*/ 1708679 h 3217160"/>
              <a:gd name="connsiteX23" fmla="*/ 10788 w 3405763"/>
              <a:gd name="connsiteY23" fmla="*/ 1368955 h 3217160"/>
              <a:gd name="connsiteX0" fmla="*/ 10788 w 3405763"/>
              <a:gd name="connsiteY0" fmla="*/ 1368955 h 3217160"/>
              <a:gd name="connsiteX1" fmla="*/ 1410964 w 3405763"/>
              <a:gd name="connsiteY1" fmla="*/ 1029231 h 3217160"/>
              <a:gd name="connsiteX2" fmla="*/ 953764 w 3405763"/>
              <a:gd name="connsiteY2" fmla="*/ 114830 h 3217160"/>
              <a:gd name="connsiteX3" fmla="*/ 1715764 w 3405763"/>
              <a:gd name="connsiteY3" fmla="*/ 813331 h 3217160"/>
              <a:gd name="connsiteX4" fmla="*/ 1860226 w 3405763"/>
              <a:gd name="connsiteY4" fmla="*/ 191030 h 3217160"/>
              <a:gd name="connsiteX5" fmla="*/ 2122164 w 3405763"/>
              <a:gd name="connsiteY5" fmla="*/ 826030 h 3217160"/>
              <a:gd name="connsiteX6" fmla="*/ 2985763 w 3405763"/>
              <a:gd name="connsiteY6" fmla="*/ 114830 h 3217160"/>
              <a:gd name="connsiteX7" fmla="*/ 2493638 w 3405763"/>
              <a:gd name="connsiteY7" fmla="*/ 1141942 h 3217160"/>
              <a:gd name="connsiteX8" fmla="*/ 2944490 w 3405763"/>
              <a:gd name="connsiteY8" fmla="*/ 1205443 h 3217160"/>
              <a:gd name="connsiteX9" fmla="*/ 2706365 w 3405763"/>
              <a:gd name="connsiteY9" fmla="*/ 1608668 h 3217160"/>
              <a:gd name="connsiteX10" fmla="*/ 3220715 w 3405763"/>
              <a:gd name="connsiteY10" fmla="*/ 1684868 h 3217160"/>
              <a:gd name="connsiteX11" fmla="*/ 3401691 w 3405763"/>
              <a:gd name="connsiteY11" fmla="*/ 1965855 h 3217160"/>
              <a:gd name="connsiteX12" fmla="*/ 3254051 w 3405763"/>
              <a:gd name="connsiteY12" fmla="*/ 2150005 h 3217160"/>
              <a:gd name="connsiteX13" fmla="*/ 2601592 w 3405763"/>
              <a:gd name="connsiteY13" fmla="*/ 2075393 h 3217160"/>
              <a:gd name="connsiteX14" fmla="*/ 3354067 w 3405763"/>
              <a:gd name="connsiteY14" fmla="*/ 3013605 h 3217160"/>
              <a:gd name="connsiteX15" fmla="*/ 2382517 w 3405763"/>
              <a:gd name="connsiteY15" fmla="*/ 2375429 h 3217160"/>
              <a:gd name="connsiteX16" fmla="*/ 2239642 w 3405763"/>
              <a:gd name="connsiteY16" fmla="*/ 2708804 h 3217160"/>
              <a:gd name="connsiteX17" fmla="*/ 1625276 w 3405763"/>
              <a:gd name="connsiteY17" fmla="*/ 2918355 h 3217160"/>
              <a:gd name="connsiteX18" fmla="*/ 1506217 w 3405763"/>
              <a:gd name="connsiteY18" fmla="*/ 2432579 h 3217160"/>
              <a:gd name="connsiteX19" fmla="*/ 734692 w 3405763"/>
              <a:gd name="connsiteY19" fmla="*/ 2842154 h 3217160"/>
              <a:gd name="connsiteX20" fmla="*/ 1201417 w 3405763"/>
              <a:gd name="connsiteY20" fmla="*/ 2051579 h 3217160"/>
              <a:gd name="connsiteX21" fmla="*/ 820418 w 3405763"/>
              <a:gd name="connsiteY21" fmla="*/ 2042054 h 3217160"/>
              <a:gd name="connsiteX22" fmla="*/ 982342 w 3405763"/>
              <a:gd name="connsiteY22" fmla="*/ 1708679 h 3217160"/>
              <a:gd name="connsiteX23" fmla="*/ 10788 w 3405763"/>
              <a:gd name="connsiteY23" fmla="*/ 1368955 h 3217160"/>
              <a:gd name="connsiteX0" fmla="*/ 10788 w 3405763"/>
              <a:gd name="connsiteY0" fmla="*/ 1368955 h 3217160"/>
              <a:gd name="connsiteX1" fmla="*/ 1410964 w 3405763"/>
              <a:gd name="connsiteY1" fmla="*/ 1029231 h 3217160"/>
              <a:gd name="connsiteX2" fmla="*/ 953764 w 3405763"/>
              <a:gd name="connsiteY2" fmla="*/ 114830 h 3217160"/>
              <a:gd name="connsiteX3" fmla="*/ 1715764 w 3405763"/>
              <a:gd name="connsiteY3" fmla="*/ 813331 h 3217160"/>
              <a:gd name="connsiteX4" fmla="*/ 1860226 w 3405763"/>
              <a:gd name="connsiteY4" fmla="*/ 191030 h 3217160"/>
              <a:gd name="connsiteX5" fmla="*/ 2122164 w 3405763"/>
              <a:gd name="connsiteY5" fmla="*/ 826030 h 3217160"/>
              <a:gd name="connsiteX6" fmla="*/ 2985763 w 3405763"/>
              <a:gd name="connsiteY6" fmla="*/ 114830 h 3217160"/>
              <a:gd name="connsiteX7" fmla="*/ 2493638 w 3405763"/>
              <a:gd name="connsiteY7" fmla="*/ 1141942 h 3217160"/>
              <a:gd name="connsiteX8" fmla="*/ 2944490 w 3405763"/>
              <a:gd name="connsiteY8" fmla="*/ 1205443 h 3217160"/>
              <a:gd name="connsiteX9" fmla="*/ 2706365 w 3405763"/>
              <a:gd name="connsiteY9" fmla="*/ 1608668 h 3217160"/>
              <a:gd name="connsiteX10" fmla="*/ 3220715 w 3405763"/>
              <a:gd name="connsiteY10" fmla="*/ 1684868 h 3217160"/>
              <a:gd name="connsiteX11" fmla="*/ 3401691 w 3405763"/>
              <a:gd name="connsiteY11" fmla="*/ 1965855 h 3217160"/>
              <a:gd name="connsiteX12" fmla="*/ 3254051 w 3405763"/>
              <a:gd name="connsiteY12" fmla="*/ 2150005 h 3217160"/>
              <a:gd name="connsiteX13" fmla="*/ 2601592 w 3405763"/>
              <a:gd name="connsiteY13" fmla="*/ 2075393 h 3217160"/>
              <a:gd name="connsiteX14" fmla="*/ 3354067 w 3405763"/>
              <a:gd name="connsiteY14" fmla="*/ 3013605 h 3217160"/>
              <a:gd name="connsiteX15" fmla="*/ 2382517 w 3405763"/>
              <a:gd name="connsiteY15" fmla="*/ 2375429 h 3217160"/>
              <a:gd name="connsiteX16" fmla="*/ 2239642 w 3405763"/>
              <a:gd name="connsiteY16" fmla="*/ 2708804 h 3217160"/>
              <a:gd name="connsiteX17" fmla="*/ 1625276 w 3405763"/>
              <a:gd name="connsiteY17" fmla="*/ 2918355 h 3217160"/>
              <a:gd name="connsiteX18" fmla="*/ 1506217 w 3405763"/>
              <a:gd name="connsiteY18" fmla="*/ 2432579 h 3217160"/>
              <a:gd name="connsiteX19" fmla="*/ 734692 w 3405763"/>
              <a:gd name="connsiteY19" fmla="*/ 2842154 h 3217160"/>
              <a:gd name="connsiteX20" fmla="*/ 1201417 w 3405763"/>
              <a:gd name="connsiteY20" fmla="*/ 2051579 h 3217160"/>
              <a:gd name="connsiteX21" fmla="*/ 820418 w 3405763"/>
              <a:gd name="connsiteY21" fmla="*/ 2042054 h 3217160"/>
              <a:gd name="connsiteX22" fmla="*/ 982342 w 3405763"/>
              <a:gd name="connsiteY22" fmla="*/ 1708679 h 3217160"/>
              <a:gd name="connsiteX23" fmla="*/ 10788 w 3405763"/>
              <a:gd name="connsiteY23" fmla="*/ 1368955 h 3217160"/>
              <a:gd name="connsiteX0" fmla="*/ 5340 w 3400315"/>
              <a:gd name="connsiteY0" fmla="*/ 1368955 h 3217160"/>
              <a:gd name="connsiteX1" fmla="*/ 1405516 w 3400315"/>
              <a:gd name="connsiteY1" fmla="*/ 1029231 h 3217160"/>
              <a:gd name="connsiteX2" fmla="*/ 948316 w 3400315"/>
              <a:gd name="connsiteY2" fmla="*/ 114830 h 3217160"/>
              <a:gd name="connsiteX3" fmla="*/ 1710316 w 3400315"/>
              <a:gd name="connsiteY3" fmla="*/ 813331 h 3217160"/>
              <a:gd name="connsiteX4" fmla="*/ 1854778 w 3400315"/>
              <a:gd name="connsiteY4" fmla="*/ 191030 h 3217160"/>
              <a:gd name="connsiteX5" fmla="*/ 2116716 w 3400315"/>
              <a:gd name="connsiteY5" fmla="*/ 826030 h 3217160"/>
              <a:gd name="connsiteX6" fmla="*/ 2980315 w 3400315"/>
              <a:gd name="connsiteY6" fmla="*/ 114830 h 3217160"/>
              <a:gd name="connsiteX7" fmla="*/ 2488190 w 3400315"/>
              <a:gd name="connsiteY7" fmla="*/ 1141942 h 3217160"/>
              <a:gd name="connsiteX8" fmla="*/ 2939042 w 3400315"/>
              <a:gd name="connsiteY8" fmla="*/ 1205443 h 3217160"/>
              <a:gd name="connsiteX9" fmla="*/ 2700917 w 3400315"/>
              <a:gd name="connsiteY9" fmla="*/ 1608668 h 3217160"/>
              <a:gd name="connsiteX10" fmla="*/ 3215267 w 3400315"/>
              <a:gd name="connsiteY10" fmla="*/ 1684868 h 3217160"/>
              <a:gd name="connsiteX11" fmla="*/ 3396243 w 3400315"/>
              <a:gd name="connsiteY11" fmla="*/ 1965855 h 3217160"/>
              <a:gd name="connsiteX12" fmla="*/ 3248603 w 3400315"/>
              <a:gd name="connsiteY12" fmla="*/ 2150005 h 3217160"/>
              <a:gd name="connsiteX13" fmla="*/ 2596144 w 3400315"/>
              <a:gd name="connsiteY13" fmla="*/ 2075393 h 3217160"/>
              <a:gd name="connsiteX14" fmla="*/ 3348619 w 3400315"/>
              <a:gd name="connsiteY14" fmla="*/ 3013605 h 3217160"/>
              <a:gd name="connsiteX15" fmla="*/ 2377069 w 3400315"/>
              <a:gd name="connsiteY15" fmla="*/ 2375429 h 3217160"/>
              <a:gd name="connsiteX16" fmla="*/ 2234194 w 3400315"/>
              <a:gd name="connsiteY16" fmla="*/ 2708804 h 3217160"/>
              <a:gd name="connsiteX17" fmla="*/ 1619828 w 3400315"/>
              <a:gd name="connsiteY17" fmla="*/ 2918355 h 3217160"/>
              <a:gd name="connsiteX18" fmla="*/ 1500769 w 3400315"/>
              <a:gd name="connsiteY18" fmla="*/ 2432579 h 3217160"/>
              <a:gd name="connsiteX19" fmla="*/ 729244 w 3400315"/>
              <a:gd name="connsiteY19" fmla="*/ 2842154 h 3217160"/>
              <a:gd name="connsiteX20" fmla="*/ 1195969 w 3400315"/>
              <a:gd name="connsiteY20" fmla="*/ 2051579 h 3217160"/>
              <a:gd name="connsiteX21" fmla="*/ 814970 w 3400315"/>
              <a:gd name="connsiteY21" fmla="*/ 2042054 h 3217160"/>
              <a:gd name="connsiteX22" fmla="*/ 976894 w 3400315"/>
              <a:gd name="connsiteY22" fmla="*/ 1708679 h 3217160"/>
              <a:gd name="connsiteX23" fmla="*/ 5340 w 3400315"/>
              <a:gd name="connsiteY23" fmla="*/ 1368955 h 3217160"/>
              <a:gd name="connsiteX0" fmla="*/ 6148 w 3401123"/>
              <a:gd name="connsiteY0" fmla="*/ 1368955 h 3217160"/>
              <a:gd name="connsiteX1" fmla="*/ 1406324 w 3401123"/>
              <a:gd name="connsiteY1" fmla="*/ 1029231 h 3217160"/>
              <a:gd name="connsiteX2" fmla="*/ 949124 w 3401123"/>
              <a:gd name="connsiteY2" fmla="*/ 114830 h 3217160"/>
              <a:gd name="connsiteX3" fmla="*/ 1711124 w 3401123"/>
              <a:gd name="connsiteY3" fmla="*/ 813331 h 3217160"/>
              <a:gd name="connsiteX4" fmla="*/ 1855586 w 3401123"/>
              <a:gd name="connsiteY4" fmla="*/ 191030 h 3217160"/>
              <a:gd name="connsiteX5" fmla="*/ 2117524 w 3401123"/>
              <a:gd name="connsiteY5" fmla="*/ 826030 h 3217160"/>
              <a:gd name="connsiteX6" fmla="*/ 2981123 w 3401123"/>
              <a:gd name="connsiteY6" fmla="*/ 114830 h 3217160"/>
              <a:gd name="connsiteX7" fmla="*/ 2488998 w 3401123"/>
              <a:gd name="connsiteY7" fmla="*/ 1141942 h 3217160"/>
              <a:gd name="connsiteX8" fmla="*/ 2939850 w 3401123"/>
              <a:gd name="connsiteY8" fmla="*/ 1205443 h 3217160"/>
              <a:gd name="connsiteX9" fmla="*/ 2701725 w 3401123"/>
              <a:gd name="connsiteY9" fmla="*/ 1608668 h 3217160"/>
              <a:gd name="connsiteX10" fmla="*/ 3216075 w 3401123"/>
              <a:gd name="connsiteY10" fmla="*/ 1684868 h 3217160"/>
              <a:gd name="connsiteX11" fmla="*/ 3397051 w 3401123"/>
              <a:gd name="connsiteY11" fmla="*/ 1965855 h 3217160"/>
              <a:gd name="connsiteX12" fmla="*/ 3249411 w 3401123"/>
              <a:gd name="connsiteY12" fmla="*/ 2150005 h 3217160"/>
              <a:gd name="connsiteX13" fmla="*/ 2596952 w 3401123"/>
              <a:gd name="connsiteY13" fmla="*/ 2075393 h 3217160"/>
              <a:gd name="connsiteX14" fmla="*/ 3349427 w 3401123"/>
              <a:gd name="connsiteY14" fmla="*/ 3013605 h 3217160"/>
              <a:gd name="connsiteX15" fmla="*/ 2377877 w 3401123"/>
              <a:gd name="connsiteY15" fmla="*/ 2375429 h 3217160"/>
              <a:gd name="connsiteX16" fmla="*/ 2235002 w 3401123"/>
              <a:gd name="connsiteY16" fmla="*/ 2708804 h 3217160"/>
              <a:gd name="connsiteX17" fmla="*/ 1620636 w 3401123"/>
              <a:gd name="connsiteY17" fmla="*/ 2918355 h 3217160"/>
              <a:gd name="connsiteX18" fmla="*/ 1501577 w 3401123"/>
              <a:gd name="connsiteY18" fmla="*/ 2432579 h 3217160"/>
              <a:gd name="connsiteX19" fmla="*/ 730052 w 3401123"/>
              <a:gd name="connsiteY19" fmla="*/ 2842154 h 3217160"/>
              <a:gd name="connsiteX20" fmla="*/ 1196777 w 3401123"/>
              <a:gd name="connsiteY20" fmla="*/ 2051579 h 3217160"/>
              <a:gd name="connsiteX21" fmla="*/ 815778 w 3401123"/>
              <a:gd name="connsiteY21" fmla="*/ 2042054 h 3217160"/>
              <a:gd name="connsiteX22" fmla="*/ 977702 w 3401123"/>
              <a:gd name="connsiteY22" fmla="*/ 1708679 h 3217160"/>
              <a:gd name="connsiteX23" fmla="*/ 6148 w 3401123"/>
              <a:gd name="connsiteY23" fmla="*/ 1368955 h 3217160"/>
              <a:gd name="connsiteX0" fmla="*/ 1163 w 3396138"/>
              <a:gd name="connsiteY0" fmla="*/ 1368955 h 3217160"/>
              <a:gd name="connsiteX1" fmla="*/ 1401339 w 3396138"/>
              <a:gd name="connsiteY1" fmla="*/ 1029231 h 3217160"/>
              <a:gd name="connsiteX2" fmla="*/ 944139 w 3396138"/>
              <a:gd name="connsiteY2" fmla="*/ 114830 h 3217160"/>
              <a:gd name="connsiteX3" fmla="*/ 1706139 w 3396138"/>
              <a:gd name="connsiteY3" fmla="*/ 813331 h 3217160"/>
              <a:gd name="connsiteX4" fmla="*/ 1850601 w 3396138"/>
              <a:gd name="connsiteY4" fmla="*/ 191030 h 3217160"/>
              <a:gd name="connsiteX5" fmla="*/ 2112539 w 3396138"/>
              <a:gd name="connsiteY5" fmla="*/ 826030 h 3217160"/>
              <a:gd name="connsiteX6" fmla="*/ 2976138 w 3396138"/>
              <a:gd name="connsiteY6" fmla="*/ 114830 h 3217160"/>
              <a:gd name="connsiteX7" fmla="*/ 2484013 w 3396138"/>
              <a:gd name="connsiteY7" fmla="*/ 1141942 h 3217160"/>
              <a:gd name="connsiteX8" fmla="*/ 2934865 w 3396138"/>
              <a:gd name="connsiteY8" fmla="*/ 1205443 h 3217160"/>
              <a:gd name="connsiteX9" fmla="*/ 2696740 w 3396138"/>
              <a:gd name="connsiteY9" fmla="*/ 1608668 h 3217160"/>
              <a:gd name="connsiteX10" fmla="*/ 3211090 w 3396138"/>
              <a:gd name="connsiteY10" fmla="*/ 1684868 h 3217160"/>
              <a:gd name="connsiteX11" fmla="*/ 3392066 w 3396138"/>
              <a:gd name="connsiteY11" fmla="*/ 1965855 h 3217160"/>
              <a:gd name="connsiteX12" fmla="*/ 3244426 w 3396138"/>
              <a:gd name="connsiteY12" fmla="*/ 2150005 h 3217160"/>
              <a:gd name="connsiteX13" fmla="*/ 2591967 w 3396138"/>
              <a:gd name="connsiteY13" fmla="*/ 2075393 h 3217160"/>
              <a:gd name="connsiteX14" fmla="*/ 3344442 w 3396138"/>
              <a:gd name="connsiteY14" fmla="*/ 3013605 h 3217160"/>
              <a:gd name="connsiteX15" fmla="*/ 2372892 w 3396138"/>
              <a:gd name="connsiteY15" fmla="*/ 2375429 h 3217160"/>
              <a:gd name="connsiteX16" fmla="*/ 2230017 w 3396138"/>
              <a:gd name="connsiteY16" fmla="*/ 2708804 h 3217160"/>
              <a:gd name="connsiteX17" fmla="*/ 1615651 w 3396138"/>
              <a:gd name="connsiteY17" fmla="*/ 2918355 h 3217160"/>
              <a:gd name="connsiteX18" fmla="*/ 1496592 w 3396138"/>
              <a:gd name="connsiteY18" fmla="*/ 2432579 h 3217160"/>
              <a:gd name="connsiteX19" fmla="*/ 725067 w 3396138"/>
              <a:gd name="connsiteY19" fmla="*/ 2842154 h 3217160"/>
              <a:gd name="connsiteX20" fmla="*/ 1191792 w 3396138"/>
              <a:gd name="connsiteY20" fmla="*/ 2051579 h 3217160"/>
              <a:gd name="connsiteX21" fmla="*/ 810793 w 3396138"/>
              <a:gd name="connsiteY21" fmla="*/ 2042054 h 3217160"/>
              <a:gd name="connsiteX22" fmla="*/ 972717 w 3396138"/>
              <a:gd name="connsiteY22" fmla="*/ 1708679 h 3217160"/>
              <a:gd name="connsiteX23" fmla="*/ 1163 w 3396138"/>
              <a:gd name="connsiteY23" fmla="*/ 1368955 h 3217160"/>
              <a:gd name="connsiteX0" fmla="*/ 3 w 3394978"/>
              <a:gd name="connsiteY0" fmla="*/ 1368955 h 3217160"/>
              <a:gd name="connsiteX1" fmla="*/ 962032 w 3394978"/>
              <a:gd name="connsiteY1" fmla="*/ 860954 h 3217160"/>
              <a:gd name="connsiteX2" fmla="*/ 1400179 w 3394978"/>
              <a:gd name="connsiteY2" fmla="*/ 1029231 h 3217160"/>
              <a:gd name="connsiteX3" fmla="*/ 942979 w 3394978"/>
              <a:gd name="connsiteY3" fmla="*/ 114830 h 3217160"/>
              <a:gd name="connsiteX4" fmla="*/ 1704979 w 3394978"/>
              <a:gd name="connsiteY4" fmla="*/ 813331 h 3217160"/>
              <a:gd name="connsiteX5" fmla="*/ 1849441 w 3394978"/>
              <a:gd name="connsiteY5" fmla="*/ 191030 h 3217160"/>
              <a:gd name="connsiteX6" fmla="*/ 2111379 w 3394978"/>
              <a:gd name="connsiteY6" fmla="*/ 826030 h 3217160"/>
              <a:gd name="connsiteX7" fmla="*/ 2974978 w 3394978"/>
              <a:gd name="connsiteY7" fmla="*/ 114830 h 3217160"/>
              <a:gd name="connsiteX8" fmla="*/ 2482853 w 3394978"/>
              <a:gd name="connsiteY8" fmla="*/ 1141942 h 3217160"/>
              <a:gd name="connsiteX9" fmla="*/ 2933705 w 3394978"/>
              <a:gd name="connsiteY9" fmla="*/ 1205443 h 3217160"/>
              <a:gd name="connsiteX10" fmla="*/ 2695580 w 3394978"/>
              <a:gd name="connsiteY10" fmla="*/ 1608668 h 3217160"/>
              <a:gd name="connsiteX11" fmla="*/ 3209930 w 3394978"/>
              <a:gd name="connsiteY11" fmla="*/ 1684868 h 3217160"/>
              <a:gd name="connsiteX12" fmla="*/ 3390906 w 3394978"/>
              <a:gd name="connsiteY12" fmla="*/ 1965855 h 3217160"/>
              <a:gd name="connsiteX13" fmla="*/ 3243266 w 3394978"/>
              <a:gd name="connsiteY13" fmla="*/ 2150005 h 3217160"/>
              <a:gd name="connsiteX14" fmla="*/ 2590807 w 3394978"/>
              <a:gd name="connsiteY14" fmla="*/ 2075393 h 3217160"/>
              <a:gd name="connsiteX15" fmla="*/ 3343282 w 3394978"/>
              <a:gd name="connsiteY15" fmla="*/ 3013605 h 3217160"/>
              <a:gd name="connsiteX16" fmla="*/ 2371732 w 3394978"/>
              <a:gd name="connsiteY16" fmla="*/ 2375429 h 3217160"/>
              <a:gd name="connsiteX17" fmla="*/ 2228857 w 3394978"/>
              <a:gd name="connsiteY17" fmla="*/ 2708804 h 3217160"/>
              <a:gd name="connsiteX18" fmla="*/ 1614491 w 3394978"/>
              <a:gd name="connsiteY18" fmla="*/ 2918355 h 3217160"/>
              <a:gd name="connsiteX19" fmla="*/ 1495432 w 3394978"/>
              <a:gd name="connsiteY19" fmla="*/ 2432579 h 3217160"/>
              <a:gd name="connsiteX20" fmla="*/ 723907 w 3394978"/>
              <a:gd name="connsiteY20" fmla="*/ 2842154 h 3217160"/>
              <a:gd name="connsiteX21" fmla="*/ 1190632 w 3394978"/>
              <a:gd name="connsiteY21" fmla="*/ 2051579 h 3217160"/>
              <a:gd name="connsiteX22" fmla="*/ 809633 w 3394978"/>
              <a:gd name="connsiteY22" fmla="*/ 2042054 h 3217160"/>
              <a:gd name="connsiteX23" fmla="*/ 971557 w 3394978"/>
              <a:gd name="connsiteY23" fmla="*/ 1708679 h 3217160"/>
              <a:gd name="connsiteX24" fmla="*/ 3 w 3394978"/>
              <a:gd name="connsiteY24" fmla="*/ 1368955 h 3217160"/>
              <a:gd name="connsiteX0" fmla="*/ 0 w 3394975"/>
              <a:gd name="connsiteY0" fmla="*/ 1368955 h 3217160"/>
              <a:gd name="connsiteX1" fmla="*/ 971554 w 3394975"/>
              <a:gd name="connsiteY1" fmla="*/ 1327679 h 3217160"/>
              <a:gd name="connsiteX2" fmla="*/ 962029 w 3394975"/>
              <a:gd name="connsiteY2" fmla="*/ 860954 h 3217160"/>
              <a:gd name="connsiteX3" fmla="*/ 1400176 w 3394975"/>
              <a:gd name="connsiteY3" fmla="*/ 1029231 h 3217160"/>
              <a:gd name="connsiteX4" fmla="*/ 942976 w 3394975"/>
              <a:gd name="connsiteY4" fmla="*/ 114830 h 3217160"/>
              <a:gd name="connsiteX5" fmla="*/ 1704976 w 3394975"/>
              <a:gd name="connsiteY5" fmla="*/ 813331 h 3217160"/>
              <a:gd name="connsiteX6" fmla="*/ 1849438 w 3394975"/>
              <a:gd name="connsiteY6" fmla="*/ 191030 h 3217160"/>
              <a:gd name="connsiteX7" fmla="*/ 2111376 w 3394975"/>
              <a:gd name="connsiteY7" fmla="*/ 826030 h 3217160"/>
              <a:gd name="connsiteX8" fmla="*/ 2974975 w 3394975"/>
              <a:gd name="connsiteY8" fmla="*/ 114830 h 3217160"/>
              <a:gd name="connsiteX9" fmla="*/ 2482850 w 3394975"/>
              <a:gd name="connsiteY9" fmla="*/ 1141942 h 3217160"/>
              <a:gd name="connsiteX10" fmla="*/ 2933702 w 3394975"/>
              <a:gd name="connsiteY10" fmla="*/ 1205443 h 3217160"/>
              <a:gd name="connsiteX11" fmla="*/ 2695577 w 3394975"/>
              <a:gd name="connsiteY11" fmla="*/ 1608668 h 3217160"/>
              <a:gd name="connsiteX12" fmla="*/ 3209927 w 3394975"/>
              <a:gd name="connsiteY12" fmla="*/ 1684868 h 3217160"/>
              <a:gd name="connsiteX13" fmla="*/ 3390903 w 3394975"/>
              <a:gd name="connsiteY13" fmla="*/ 1965855 h 3217160"/>
              <a:gd name="connsiteX14" fmla="*/ 3243263 w 3394975"/>
              <a:gd name="connsiteY14" fmla="*/ 2150005 h 3217160"/>
              <a:gd name="connsiteX15" fmla="*/ 2590804 w 3394975"/>
              <a:gd name="connsiteY15" fmla="*/ 2075393 h 3217160"/>
              <a:gd name="connsiteX16" fmla="*/ 3343279 w 3394975"/>
              <a:gd name="connsiteY16" fmla="*/ 3013605 h 3217160"/>
              <a:gd name="connsiteX17" fmla="*/ 2371729 w 3394975"/>
              <a:gd name="connsiteY17" fmla="*/ 2375429 h 3217160"/>
              <a:gd name="connsiteX18" fmla="*/ 2228854 w 3394975"/>
              <a:gd name="connsiteY18" fmla="*/ 2708804 h 3217160"/>
              <a:gd name="connsiteX19" fmla="*/ 1614488 w 3394975"/>
              <a:gd name="connsiteY19" fmla="*/ 2918355 h 3217160"/>
              <a:gd name="connsiteX20" fmla="*/ 1495429 w 3394975"/>
              <a:gd name="connsiteY20" fmla="*/ 2432579 h 3217160"/>
              <a:gd name="connsiteX21" fmla="*/ 723904 w 3394975"/>
              <a:gd name="connsiteY21" fmla="*/ 2842154 h 3217160"/>
              <a:gd name="connsiteX22" fmla="*/ 1190629 w 3394975"/>
              <a:gd name="connsiteY22" fmla="*/ 2051579 h 3217160"/>
              <a:gd name="connsiteX23" fmla="*/ 809630 w 3394975"/>
              <a:gd name="connsiteY23" fmla="*/ 2042054 h 3217160"/>
              <a:gd name="connsiteX24" fmla="*/ 971554 w 3394975"/>
              <a:gd name="connsiteY24" fmla="*/ 1708679 h 3217160"/>
              <a:gd name="connsiteX25" fmla="*/ 0 w 3394975"/>
              <a:gd name="connsiteY25" fmla="*/ 1368955 h 3217160"/>
              <a:gd name="connsiteX0" fmla="*/ 29861 w 3424836"/>
              <a:gd name="connsiteY0" fmla="*/ 1368955 h 3217160"/>
              <a:gd name="connsiteX1" fmla="*/ 1001415 w 3424836"/>
              <a:gd name="connsiteY1" fmla="*/ 1327679 h 3217160"/>
              <a:gd name="connsiteX2" fmla="*/ 991890 w 3424836"/>
              <a:gd name="connsiteY2" fmla="*/ 860954 h 3217160"/>
              <a:gd name="connsiteX3" fmla="*/ 1430037 w 3424836"/>
              <a:gd name="connsiteY3" fmla="*/ 1029231 h 3217160"/>
              <a:gd name="connsiteX4" fmla="*/ 972837 w 3424836"/>
              <a:gd name="connsiteY4" fmla="*/ 114830 h 3217160"/>
              <a:gd name="connsiteX5" fmla="*/ 1734837 w 3424836"/>
              <a:gd name="connsiteY5" fmla="*/ 813331 h 3217160"/>
              <a:gd name="connsiteX6" fmla="*/ 1879299 w 3424836"/>
              <a:gd name="connsiteY6" fmla="*/ 191030 h 3217160"/>
              <a:gd name="connsiteX7" fmla="*/ 2141237 w 3424836"/>
              <a:gd name="connsiteY7" fmla="*/ 826030 h 3217160"/>
              <a:gd name="connsiteX8" fmla="*/ 3004836 w 3424836"/>
              <a:gd name="connsiteY8" fmla="*/ 114830 h 3217160"/>
              <a:gd name="connsiteX9" fmla="*/ 2512711 w 3424836"/>
              <a:gd name="connsiteY9" fmla="*/ 1141942 h 3217160"/>
              <a:gd name="connsiteX10" fmla="*/ 2963563 w 3424836"/>
              <a:gd name="connsiteY10" fmla="*/ 1205443 h 3217160"/>
              <a:gd name="connsiteX11" fmla="*/ 2725438 w 3424836"/>
              <a:gd name="connsiteY11" fmla="*/ 1608668 h 3217160"/>
              <a:gd name="connsiteX12" fmla="*/ 3239788 w 3424836"/>
              <a:gd name="connsiteY12" fmla="*/ 1684868 h 3217160"/>
              <a:gd name="connsiteX13" fmla="*/ 3420764 w 3424836"/>
              <a:gd name="connsiteY13" fmla="*/ 1965855 h 3217160"/>
              <a:gd name="connsiteX14" fmla="*/ 3273124 w 3424836"/>
              <a:gd name="connsiteY14" fmla="*/ 2150005 h 3217160"/>
              <a:gd name="connsiteX15" fmla="*/ 2620665 w 3424836"/>
              <a:gd name="connsiteY15" fmla="*/ 2075393 h 3217160"/>
              <a:gd name="connsiteX16" fmla="*/ 3373140 w 3424836"/>
              <a:gd name="connsiteY16" fmla="*/ 3013605 h 3217160"/>
              <a:gd name="connsiteX17" fmla="*/ 2401590 w 3424836"/>
              <a:gd name="connsiteY17" fmla="*/ 2375429 h 3217160"/>
              <a:gd name="connsiteX18" fmla="*/ 2258715 w 3424836"/>
              <a:gd name="connsiteY18" fmla="*/ 2708804 h 3217160"/>
              <a:gd name="connsiteX19" fmla="*/ 1644349 w 3424836"/>
              <a:gd name="connsiteY19" fmla="*/ 2918355 h 3217160"/>
              <a:gd name="connsiteX20" fmla="*/ 1525290 w 3424836"/>
              <a:gd name="connsiteY20" fmla="*/ 2432579 h 3217160"/>
              <a:gd name="connsiteX21" fmla="*/ 753765 w 3424836"/>
              <a:gd name="connsiteY21" fmla="*/ 2842154 h 3217160"/>
              <a:gd name="connsiteX22" fmla="*/ 1220490 w 3424836"/>
              <a:gd name="connsiteY22" fmla="*/ 2051579 h 3217160"/>
              <a:gd name="connsiteX23" fmla="*/ 839491 w 3424836"/>
              <a:gd name="connsiteY23" fmla="*/ 2042054 h 3217160"/>
              <a:gd name="connsiteX24" fmla="*/ 1001415 w 3424836"/>
              <a:gd name="connsiteY24" fmla="*/ 1708679 h 3217160"/>
              <a:gd name="connsiteX25" fmla="*/ 29861 w 3424836"/>
              <a:gd name="connsiteY25" fmla="*/ 1368955 h 3217160"/>
              <a:gd name="connsiteX0" fmla="*/ 27385 w 3422360"/>
              <a:gd name="connsiteY0" fmla="*/ 1368955 h 3217160"/>
              <a:gd name="connsiteX1" fmla="*/ 998939 w 3422360"/>
              <a:gd name="connsiteY1" fmla="*/ 1327679 h 3217160"/>
              <a:gd name="connsiteX2" fmla="*/ 989414 w 3422360"/>
              <a:gd name="connsiteY2" fmla="*/ 860954 h 3217160"/>
              <a:gd name="connsiteX3" fmla="*/ 1427561 w 3422360"/>
              <a:gd name="connsiteY3" fmla="*/ 1029231 h 3217160"/>
              <a:gd name="connsiteX4" fmla="*/ 970361 w 3422360"/>
              <a:gd name="connsiteY4" fmla="*/ 114830 h 3217160"/>
              <a:gd name="connsiteX5" fmla="*/ 1732361 w 3422360"/>
              <a:gd name="connsiteY5" fmla="*/ 813331 h 3217160"/>
              <a:gd name="connsiteX6" fmla="*/ 1876823 w 3422360"/>
              <a:gd name="connsiteY6" fmla="*/ 191030 h 3217160"/>
              <a:gd name="connsiteX7" fmla="*/ 2138761 w 3422360"/>
              <a:gd name="connsiteY7" fmla="*/ 826030 h 3217160"/>
              <a:gd name="connsiteX8" fmla="*/ 3002360 w 3422360"/>
              <a:gd name="connsiteY8" fmla="*/ 114830 h 3217160"/>
              <a:gd name="connsiteX9" fmla="*/ 2510235 w 3422360"/>
              <a:gd name="connsiteY9" fmla="*/ 1141942 h 3217160"/>
              <a:gd name="connsiteX10" fmla="*/ 2961087 w 3422360"/>
              <a:gd name="connsiteY10" fmla="*/ 1205443 h 3217160"/>
              <a:gd name="connsiteX11" fmla="*/ 2722962 w 3422360"/>
              <a:gd name="connsiteY11" fmla="*/ 1608668 h 3217160"/>
              <a:gd name="connsiteX12" fmla="*/ 3237312 w 3422360"/>
              <a:gd name="connsiteY12" fmla="*/ 1684868 h 3217160"/>
              <a:gd name="connsiteX13" fmla="*/ 3418288 w 3422360"/>
              <a:gd name="connsiteY13" fmla="*/ 1965855 h 3217160"/>
              <a:gd name="connsiteX14" fmla="*/ 3270648 w 3422360"/>
              <a:gd name="connsiteY14" fmla="*/ 2150005 h 3217160"/>
              <a:gd name="connsiteX15" fmla="*/ 2618189 w 3422360"/>
              <a:gd name="connsiteY15" fmla="*/ 2075393 h 3217160"/>
              <a:gd name="connsiteX16" fmla="*/ 3370664 w 3422360"/>
              <a:gd name="connsiteY16" fmla="*/ 3013605 h 3217160"/>
              <a:gd name="connsiteX17" fmla="*/ 2399114 w 3422360"/>
              <a:gd name="connsiteY17" fmla="*/ 2375429 h 3217160"/>
              <a:gd name="connsiteX18" fmla="*/ 2256239 w 3422360"/>
              <a:gd name="connsiteY18" fmla="*/ 2708804 h 3217160"/>
              <a:gd name="connsiteX19" fmla="*/ 1641873 w 3422360"/>
              <a:gd name="connsiteY19" fmla="*/ 2918355 h 3217160"/>
              <a:gd name="connsiteX20" fmla="*/ 1522814 w 3422360"/>
              <a:gd name="connsiteY20" fmla="*/ 2432579 h 3217160"/>
              <a:gd name="connsiteX21" fmla="*/ 751289 w 3422360"/>
              <a:gd name="connsiteY21" fmla="*/ 2842154 h 3217160"/>
              <a:gd name="connsiteX22" fmla="*/ 1218014 w 3422360"/>
              <a:gd name="connsiteY22" fmla="*/ 2051579 h 3217160"/>
              <a:gd name="connsiteX23" fmla="*/ 837015 w 3422360"/>
              <a:gd name="connsiteY23" fmla="*/ 2042054 h 3217160"/>
              <a:gd name="connsiteX24" fmla="*/ 998939 w 3422360"/>
              <a:gd name="connsiteY24" fmla="*/ 1708679 h 3217160"/>
              <a:gd name="connsiteX25" fmla="*/ 27385 w 3422360"/>
              <a:gd name="connsiteY25" fmla="*/ 1368955 h 3217160"/>
              <a:gd name="connsiteX0" fmla="*/ 8822 w 3403797"/>
              <a:gd name="connsiteY0" fmla="*/ 1368955 h 3217160"/>
              <a:gd name="connsiteX1" fmla="*/ 980376 w 3403797"/>
              <a:gd name="connsiteY1" fmla="*/ 1327679 h 3217160"/>
              <a:gd name="connsiteX2" fmla="*/ 970851 w 3403797"/>
              <a:gd name="connsiteY2" fmla="*/ 860954 h 3217160"/>
              <a:gd name="connsiteX3" fmla="*/ 1408998 w 3403797"/>
              <a:gd name="connsiteY3" fmla="*/ 1029231 h 3217160"/>
              <a:gd name="connsiteX4" fmla="*/ 951798 w 3403797"/>
              <a:gd name="connsiteY4" fmla="*/ 114830 h 3217160"/>
              <a:gd name="connsiteX5" fmla="*/ 1713798 w 3403797"/>
              <a:gd name="connsiteY5" fmla="*/ 813331 h 3217160"/>
              <a:gd name="connsiteX6" fmla="*/ 1858260 w 3403797"/>
              <a:gd name="connsiteY6" fmla="*/ 191030 h 3217160"/>
              <a:gd name="connsiteX7" fmla="*/ 2120198 w 3403797"/>
              <a:gd name="connsiteY7" fmla="*/ 826030 h 3217160"/>
              <a:gd name="connsiteX8" fmla="*/ 2983797 w 3403797"/>
              <a:gd name="connsiteY8" fmla="*/ 114830 h 3217160"/>
              <a:gd name="connsiteX9" fmla="*/ 2491672 w 3403797"/>
              <a:gd name="connsiteY9" fmla="*/ 1141942 h 3217160"/>
              <a:gd name="connsiteX10" fmla="*/ 2942524 w 3403797"/>
              <a:gd name="connsiteY10" fmla="*/ 1205443 h 3217160"/>
              <a:gd name="connsiteX11" fmla="*/ 2704399 w 3403797"/>
              <a:gd name="connsiteY11" fmla="*/ 1608668 h 3217160"/>
              <a:gd name="connsiteX12" fmla="*/ 3218749 w 3403797"/>
              <a:gd name="connsiteY12" fmla="*/ 1684868 h 3217160"/>
              <a:gd name="connsiteX13" fmla="*/ 3399725 w 3403797"/>
              <a:gd name="connsiteY13" fmla="*/ 1965855 h 3217160"/>
              <a:gd name="connsiteX14" fmla="*/ 3252085 w 3403797"/>
              <a:gd name="connsiteY14" fmla="*/ 2150005 h 3217160"/>
              <a:gd name="connsiteX15" fmla="*/ 2599626 w 3403797"/>
              <a:gd name="connsiteY15" fmla="*/ 2075393 h 3217160"/>
              <a:gd name="connsiteX16" fmla="*/ 3352101 w 3403797"/>
              <a:gd name="connsiteY16" fmla="*/ 3013605 h 3217160"/>
              <a:gd name="connsiteX17" fmla="*/ 2380551 w 3403797"/>
              <a:gd name="connsiteY17" fmla="*/ 2375429 h 3217160"/>
              <a:gd name="connsiteX18" fmla="*/ 2237676 w 3403797"/>
              <a:gd name="connsiteY18" fmla="*/ 2708804 h 3217160"/>
              <a:gd name="connsiteX19" fmla="*/ 1623310 w 3403797"/>
              <a:gd name="connsiteY19" fmla="*/ 2918355 h 3217160"/>
              <a:gd name="connsiteX20" fmla="*/ 1504251 w 3403797"/>
              <a:gd name="connsiteY20" fmla="*/ 2432579 h 3217160"/>
              <a:gd name="connsiteX21" fmla="*/ 732726 w 3403797"/>
              <a:gd name="connsiteY21" fmla="*/ 2842154 h 3217160"/>
              <a:gd name="connsiteX22" fmla="*/ 1199451 w 3403797"/>
              <a:gd name="connsiteY22" fmla="*/ 2051579 h 3217160"/>
              <a:gd name="connsiteX23" fmla="*/ 818452 w 3403797"/>
              <a:gd name="connsiteY23" fmla="*/ 2042054 h 3217160"/>
              <a:gd name="connsiteX24" fmla="*/ 980376 w 3403797"/>
              <a:gd name="connsiteY24" fmla="*/ 1708679 h 3217160"/>
              <a:gd name="connsiteX25" fmla="*/ 8822 w 3403797"/>
              <a:gd name="connsiteY25" fmla="*/ 1368955 h 3217160"/>
              <a:gd name="connsiteX0" fmla="*/ 8822 w 3403797"/>
              <a:gd name="connsiteY0" fmla="*/ 1368955 h 3217160"/>
              <a:gd name="connsiteX1" fmla="*/ 980376 w 3403797"/>
              <a:gd name="connsiteY1" fmla="*/ 1327679 h 3217160"/>
              <a:gd name="connsiteX2" fmla="*/ 970851 w 3403797"/>
              <a:gd name="connsiteY2" fmla="*/ 860954 h 3217160"/>
              <a:gd name="connsiteX3" fmla="*/ 1408998 w 3403797"/>
              <a:gd name="connsiteY3" fmla="*/ 1029231 h 3217160"/>
              <a:gd name="connsiteX4" fmla="*/ 951798 w 3403797"/>
              <a:gd name="connsiteY4" fmla="*/ 114830 h 3217160"/>
              <a:gd name="connsiteX5" fmla="*/ 1713798 w 3403797"/>
              <a:gd name="connsiteY5" fmla="*/ 813331 h 3217160"/>
              <a:gd name="connsiteX6" fmla="*/ 1858260 w 3403797"/>
              <a:gd name="connsiteY6" fmla="*/ 191030 h 3217160"/>
              <a:gd name="connsiteX7" fmla="*/ 2120198 w 3403797"/>
              <a:gd name="connsiteY7" fmla="*/ 826030 h 3217160"/>
              <a:gd name="connsiteX8" fmla="*/ 2983797 w 3403797"/>
              <a:gd name="connsiteY8" fmla="*/ 114830 h 3217160"/>
              <a:gd name="connsiteX9" fmla="*/ 2491672 w 3403797"/>
              <a:gd name="connsiteY9" fmla="*/ 1141942 h 3217160"/>
              <a:gd name="connsiteX10" fmla="*/ 2942524 w 3403797"/>
              <a:gd name="connsiteY10" fmla="*/ 1205443 h 3217160"/>
              <a:gd name="connsiteX11" fmla="*/ 2704399 w 3403797"/>
              <a:gd name="connsiteY11" fmla="*/ 1608668 h 3217160"/>
              <a:gd name="connsiteX12" fmla="*/ 3218749 w 3403797"/>
              <a:gd name="connsiteY12" fmla="*/ 1684868 h 3217160"/>
              <a:gd name="connsiteX13" fmla="*/ 3399725 w 3403797"/>
              <a:gd name="connsiteY13" fmla="*/ 1965855 h 3217160"/>
              <a:gd name="connsiteX14" fmla="*/ 3252085 w 3403797"/>
              <a:gd name="connsiteY14" fmla="*/ 2150005 h 3217160"/>
              <a:gd name="connsiteX15" fmla="*/ 2599626 w 3403797"/>
              <a:gd name="connsiteY15" fmla="*/ 2075393 h 3217160"/>
              <a:gd name="connsiteX16" fmla="*/ 3352101 w 3403797"/>
              <a:gd name="connsiteY16" fmla="*/ 3013605 h 3217160"/>
              <a:gd name="connsiteX17" fmla="*/ 2380551 w 3403797"/>
              <a:gd name="connsiteY17" fmla="*/ 2375429 h 3217160"/>
              <a:gd name="connsiteX18" fmla="*/ 2237676 w 3403797"/>
              <a:gd name="connsiteY18" fmla="*/ 2708804 h 3217160"/>
              <a:gd name="connsiteX19" fmla="*/ 1623310 w 3403797"/>
              <a:gd name="connsiteY19" fmla="*/ 2918355 h 3217160"/>
              <a:gd name="connsiteX20" fmla="*/ 1504251 w 3403797"/>
              <a:gd name="connsiteY20" fmla="*/ 2432579 h 3217160"/>
              <a:gd name="connsiteX21" fmla="*/ 732726 w 3403797"/>
              <a:gd name="connsiteY21" fmla="*/ 2842154 h 3217160"/>
              <a:gd name="connsiteX22" fmla="*/ 1199451 w 3403797"/>
              <a:gd name="connsiteY22" fmla="*/ 2051579 h 3217160"/>
              <a:gd name="connsiteX23" fmla="*/ 818452 w 3403797"/>
              <a:gd name="connsiteY23" fmla="*/ 2042054 h 3217160"/>
              <a:gd name="connsiteX24" fmla="*/ 980376 w 3403797"/>
              <a:gd name="connsiteY24" fmla="*/ 1708679 h 3217160"/>
              <a:gd name="connsiteX25" fmla="*/ 8822 w 3403797"/>
              <a:gd name="connsiteY25" fmla="*/ 1368955 h 3217160"/>
              <a:gd name="connsiteX0" fmla="*/ 8822 w 3403797"/>
              <a:gd name="connsiteY0" fmla="*/ 1368955 h 3217160"/>
              <a:gd name="connsiteX1" fmla="*/ 980376 w 3403797"/>
              <a:gd name="connsiteY1" fmla="*/ 1327679 h 3217160"/>
              <a:gd name="connsiteX2" fmla="*/ 970851 w 3403797"/>
              <a:gd name="connsiteY2" fmla="*/ 860954 h 3217160"/>
              <a:gd name="connsiteX3" fmla="*/ 1408998 w 3403797"/>
              <a:gd name="connsiteY3" fmla="*/ 1029231 h 3217160"/>
              <a:gd name="connsiteX4" fmla="*/ 951798 w 3403797"/>
              <a:gd name="connsiteY4" fmla="*/ 114830 h 3217160"/>
              <a:gd name="connsiteX5" fmla="*/ 1713798 w 3403797"/>
              <a:gd name="connsiteY5" fmla="*/ 813331 h 3217160"/>
              <a:gd name="connsiteX6" fmla="*/ 1858260 w 3403797"/>
              <a:gd name="connsiteY6" fmla="*/ 191030 h 3217160"/>
              <a:gd name="connsiteX7" fmla="*/ 2120198 w 3403797"/>
              <a:gd name="connsiteY7" fmla="*/ 826030 h 3217160"/>
              <a:gd name="connsiteX8" fmla="*/ 2983797 w 3403797"/>
              <a:gd name="connsiteY8" fmla="*/ 114830 h 3217160"/>
              <a:gd name="connsiteX9" fmla="*/ 2491672 w 3403797"/>
              <a:gd name="connsiteY9" fmla="*/ 1141942 h 3217160"/>
              <a:gd name="connsiteX10" fmla="*/ 2942524 w 3403797"/>
              <a:gd name="connsiteY10" fmla="*/ 1205443 h 3217160"/>
              <a:gd name="connsiteX11" fmla="*/ 2704399 w 3403797"/>
              <a:gd name="connsiteY11" fmla="*/ 1608668 h 3217160"/>
              <a:gd name="connsiteX12" fmla="*/ 3218749 w 3403797"/>
              <a:gd name="connsiteY12" fmla="*/ 1684868 h 3217160"/>
              <a:gd name="connsiteX13" fmla="*/ 3399725 w 3403797"/>
              <a:gd name="connsiteY13" fmla="*/ 1965855 h 3217160"/>
              <a:gd name="connsiteX14" fmla="*/ 3252085 w 3403797"/>
              <a:gd name="connsiteY14" fmla="*/ 2150005 h 3217160"/>
              <a:gd name="connsiteX15" fmla="*/ 2599626 w 3403797"/>
              <a:gd name="connsiteY15" fmla="*/ 2075393 h 3217160"/>
              <a:gd name="connsiteX16" fmla="*/ 3352101 w 3403797"/>
              <a:gd name="connsiteY16" fmla="*/ 3013605 h 3217160"/>
              <a:gd name="connsiteX17" fmla="*/ 2380551 w 3403797"/>
              <a:gd name="connsiteY17" fmla="*/ 2375429 h 3217160"/>
              <a:gd name="connsiteX18" fmla="*/ 2237676 w 3403797"/>
              <a:gd name="connsiteY18" fmla="*/ 2708804 h 3217160"/>
              <a:gd name="connsiteX19" fmla="*/ 1623310 w 3403797"/>
              <a:gd name="connsiteY19" fmla="*/ 2918355 h 3217160"/>
              <a:gd name="connsiteX20" fmla="*/ 1504251 w 3403797"/>
              <a:gd name="connsiteY20" fmla="*/ 2432579 h 3217160"/>
              <a:gd name="connsiteX21" fmla="*/ 732726 w 3403797"/>
              <a:gd name="connsiteY21" fmla="*/ 2842154 h 3217160"/>
              <a:gd name="connsiteX22" fmla="*/ 1199451 w 3403797"/>
              <a:gd name="connsiteY22" fmla="*/ 2051579 h 3217160"/>
              <a:gd name="connsiteX23" fmla="*/ 818452 w 3403797"/>
              <a:gd name="connsiteY23" fmla="*/ 2042054 h 3217160"/>
              <a:gd name="connsiteX24" fmla="*/ 980376 w 3403797"/>
              <a:gd name="connsiteY24" fmla="*/ 1708679 h 3217160"/>
              <a:gd name="connsiteX25" fmla="*/ 8822 w 3403797"/>
              <a:gd name="connsiteY25" fmla="*/ 1368955 h 3217160"/>
              <a:gd name="connsiteX0" fmla="*/ 8822 w 3403797"/>
              <a:gd name="connsiteY0" fmla="*/ 1368955 h 3217160"/>
              <a:gd name="connsiteX1" fmla="*/ 980376 w 3403797"/>
              <a:gd name="connsiteY1" fmla="*/ 1327679 h 3217160"/>
              <a:gd name="connsiteX2" fmla="*/ 970851 w 3403797"/>
              <a:gd name="connsiteY2" fmla="*/ 860954 h 3217160"/>
              <a:gd name="connsiteX3" fmla="*/ 1408998 w 3403797"/>
              <a:gd name="connsiteY3" fmla="*/ 1029231 h 3217160"/>
              <a:gd name="connsiteX4" fmla="*/ 951798 w 3403797"/>
              <a:gd name="connsiteY4" fmla="*/ 114830 h 3217160"/>
              <a:gd name="connsiteX5" fmla="*/ 1713798 w 3403797"/>
              <a:gd name="connsiteY5" fmla="*/ 813331 h 3217160"/>
              <a:gd name="connsiteX6" fmla="*/ 1858260 w 3403797"/>
              <a:gd name="connsiteY6" fmla="*/ 191030 h 3217160"/>
              <a:gd name="connsiteX7" fmla="*/ 2120198 w 3403797"/>
              <a:gd name="connsiteY7" fmla="*/ 826030 h 3217160"/>
              <a:gd name="connsiteX8" fmla="*/ 2983797 w 3403797"/>
              <a:gd name="connsiteY8" fmla="*/ 114830 h 3217160"/>
              <a:gd name="connsiteX9" fmla="*/ 2491672 w 3403797"/>
              <a:gd name="connsiteY9" fmla="*/ 1141942 h 3217160"/>
              <a:gd name="connsiteX10" fmla="*/ 2942524 w 3403797"/>
              <a:gd name="connsiteY10" fmla="*/ 1205443 h 3217160"/>
              <a:gd name="connsiteX11" fmla="*/ 2704399 w 3403797"/>
              <a:gd name="connsiteY11" fmla="*/ 1608668 h 3217160"/>
              <a:gd name="connsiteX12" fmla="*/ 3218749 w 3403797"/>
              <a:gd name="connsiteY12" fmla="*/ 1684868 h 3217160"/>
              <a:gd name="connsiteX13" fmla="*/ 3399725 w 3403797"/>
              <a:gd name="connsiteY13" fmla="*/ 1965855 h 3217160"/>
              <a:gd name="connsiteX14" fmla="*/ 3252085 w 3403797"/>
              <a:gd name="connsiteY14" fmla="*/ 2150005 h 3217160"/>
              <a:gd name="connsiteX15" fmla="*/ 2599626 w 3403797"/>
              <a:gd name="connsiteY15" fmla="*/ 2075393 h 3217160"/>
              <a:gd name="connsiteX16" fmla="*/ 3352101 w 3403797"/>
              <a:gd name="connsiteY16" fmla="*/ 3013605 h 3217160"/>
              <a:gd name="connsiteX17" fmla="*/ 2380551 w 3403797"/>
              <a:gd name="connsiteY17" fmla="*/ 2375429 h 3217160"/>
              <a:gd name="connsiteX18" fmla="*/ 2237676 w 3403797"/>
              <a:gd name="connsiteY18" fmla="*/ 2708804 h 3217160"/>
              <a:gd name="connsiteX19" fmla="*/ 1623310 w 3403797"/>
              <a:gd name="connsiteY19" fmla="*/ 2918355 h 3217160"/>
              <a:gd name="connsiteX20" fmla="*/ 1504251 w 3403797"/>
              <a:gd name="connsiteY20" fmla="*/ 2432579 h 3217160"/>
              <a:gd name="connsiteX21" fmla="*/ 732726 w 3403797"/>
              <a:gd name="connsiteY21" fmla="*/ 2842154 h 3217160"/>
              <a:gd name="connsiteX22" fmla="*/ 1199451 w 3403797"/>
              <a:gd name="connsiteY22" fmla="*/ 2051579 h 3217160"/>
              <a:gd name="connsiteX23" fmla="*/ 818452 w 3403797"/>
              <a:gd name="connsiteY23" fmla="*/ 2042054 h 3217160"/>
              <a:gd name="connsiteX24" fmla="*/ 980376 w 3403797"/>
              <a:gd name="connsiteY24" fmla="*/ 1708679 h 3217160"/>
              <a:gd name="connsiteX25" fmla="*/ 8822 w 3403797"/>
              <a:gd name="connsiteY25" fmla="*/ 1368955 h 3217160"/>
              <a:gd name="connsiteX0" fmla="*/ 8822 w 3403797"/>
              <a:gd name="connsiteY0" fmla="*/ 1368955 h 3217160"/>
              <a:gd name="connsiteX1" fmla="*/ 980376 w 3403797"/>
              <a:gd name="connsiteY1" fmla="*/ 1327679 h 3217160"/>
              <a:gd name="connsiteX2" fmla="*/ 970851 w 3403797"/>
              <a:gd name="connsiteY2" fmla="*/ 860954 h 3217160"/>
              <a:gd name="connsiteX3" fmla="*/ 1418523 w 3403797"/>
              <a:gd name="connsiteY3" fmla="*/ 953031 h 3217160"/>
              <a:gd name="connsiteX4" fmla="*/ 951798 w 3403797"/>
              <a:gd name="connsiteY4" fmla="*/ 114830 h 3217160"/>
              <a:gd name="connsiteX5" fmla="*/ 1713798 w 3403797"/>
              <a:gd name="connsiteY5" fmla="*/ 813331 h 3217160"/>
              <a:gd name="connsiteX6" fmla="*/ 1858260 w 3403797"/>
              <a:gd name="connsiteY6" fmla="*/ 191030 h 3217160"/>
              <a:gd name="connsiteX7" fmla="*/ 2120198 w 3403797"/>
              <a:gd name="connsiteY7" fmla="*/ 826030 h 3217160"/>
              <a:gd name="connsiteX8" fmla="*/ 2983797 w 3403797"/>
              <a:gd name="connsiteY8" fmla="*/ 114830 h 3217160"/>
              <a:gd name="connsiteX9" fmla="*/ 2491672 w 3403797"/>
              <a:gd name="connsiteY9" fmla="*/ 1141942 h 3217160"/>
              <a:gd name="connsiteX10" fmla="*/ 2942524 w 3403797"/>
              <a:gd name="connsiteY10" fmla="*/ 1205443 h 3217160"/>
              <a:gd name="connsiteX11" fmla="*/ 2704399 w 3403797"/>
              <a:gd name="connsiteY11" fmla="*/ 1608668 h 3217160"/>
              <a:gd name="connsiteX12" fmla="*/ 3218749 w 3403797"/>
              <a:gd name="connsiteY12" fmla="*/ 1684868 h 3217160"/>
              <a:gd name="connsiteX13" fmla="*/ 3399725 w 3403797"/>
              <a:gd name="connsiteY13" fmla="*/ 1965855 h 3217160"/>
              <a:gd name="connsiteX14" fmla="*/ 3252085 w 3403797"/>
              <a:gd name="connsiteY14" fmla="*/ 2150005 h 3217160"/>
              <a:gd name="connsiteX15" fmla="*/ 2599626 w 3403797"/>
              <a:gd name="connsiteY15" fmla="*/ 2075393 h 3217160"/>
              <a:gd name="connsiteX16" fmla="*/ 3352101 w 3403797"/>
              <a:gd name="connsiteY16" fmla="*/ 3013605 h 3217160"/>
              <a:gd name="connsiteX17" fmla="*/ 2380551 w 3403797"/>
              <a:gd name="connsiteY17" fmla="*/ 2375429 h 3217160"/>
              <a:gd name="connsiteX18" fmla="*/ 2237676 w 3403797"/>
              <a:gd name="connsiteY18" fmla="*/ 2708804 h 3217160"/>
              <a:gd name="connsiteX19" fmla="*/ 1623310 w 3403797"/>
              <a:gd name="connsiteY19" fmla="*/ 2918355 h 3217160"/>
              <a:gd name="connsiteX20" fmla="*/ 1504251 w 3403797"/>
              <a:gd name="connsiteY20" fmla="*/ 2432579 h 3217160"/>
              <a:gd name="connsiteX21" fmla="*/ 732726 w 3403797"/>
              <a:gd name="connsiteY21" fmla="*/ 2842154 h 3217160"/>
              <a:gd name="connsiteX22" fmla="*/ 1199451 w 3403797"/>
              <a:gd name="connsiteY22" fmla="*/ 2051579 h 3217160"/>
              <a:gd name="connsiteX23" fmla="*/ 818452 w 3403797"/>
              <a:gd name="connsiteY23" fmla="*/ 2042054 h 3217160"/>
              <a:gd name="connsiteX24" fmla="*/ 980376 w 3403797"/>
              <a:gd name="connsiteY24" fmla="*/ 1708679 h 3217160"/>
              <a:gd name="connsiteX25" fmla="*/ 8822 w 3403797"/>
              <a:gd name="connsiteY25" fmla="*/ 1368955 h 3217160"/>
              <a:gd name="connsiteX0" fmla="*/ 8822 w 3403797"/>
              <a:gd name="connsiteY0" fmla="*/ 1368955 h 3217160"/>
              <a:gd name="connsiteX1" fmla="*/ 980376 w 3403797"/>
              <a:gd name="connsiteY1" fmla="*/ 1327679 h 3217160"/>
              <a:gd name="connsiteX2" fmla="*/ 970851 w 3403797"/>
              <a:gd name="connsiteY2" fmla="*/ 860954 h 3217160"/>
              <a:gd name="connsiteX3" fmla="*/ 1418523 w 3403797"/>
              <a:gd name="connsiteY3" fmla="*/ 953031 h 3217160"/>
              <a:gd name="connsiteX4" fmla="*/ 951798 w 3403797"/>
              <a:gd name="connsiteY4" fmla="*/ 114830 h 3217160"/>
              <a:gd name="connsiteX5" fmla="*/ 1713798 w 3403797"/>
              <a:gd name="connsiteY5" fmla="*/ 813331 h 3217160"/>
              <a:gd name="connsiteX6" fmla="*/ 1858260 w 3403797"/>
              <a:gd name="connsiteY6" fmla="*/ 191030 h 3217160"/>
              <a:gd name="connsiteX7" fmla="*/ 2120198 w 3403797"/>
              <a:gd name="connsiteY7" fmla="*/ 826030 h 3217160"/>
              <a:gd name="connsiteX8" fmla="*/ 2983797 w 3403797"/>
              <a:gd name="connsiteY8" fmla="*/ 114830 h 3217160"/>
              <a:gd name="connsiteX9" fmla="*/ 2491672 w 3403797"/>
              <a:gd name="connsiteY9" fmla="*/ 1141942 h 3217160"/>
              <a:gd name="connsiteX10" fmla="*/ 2942524 w 3403797"/>
              <a:gd name="connsiteY10" fmla="*/ 1205443 h 3217160"/>
              <a:gd name="connsiteX11" fmla="*/ 2704399 w 3403797"/>
              <a:gd name="connsiteY11" fmla="*/ 1608668 h 3217160"/>
              <a:gd name="connsiteX12" fmla="*/ 3218749 w 3403797"/>
              <a:gd name="connsiteY12" fmla="*/ 1684868 h 3217160"/>
              <a:gd name="connsiteX13" fmla="*/ 3399725 w 3403797"/>
              <a:gd name="connsiteY13" fmla="*/ 1965855 h 3217160"/>
              <a:gd name="connsiteX14" fmla="*/ 3252085 w 3403797"/>
              <a:gd name="connsiteY14" fmla="*/ 2150005 h 3217160"/>
              <a:gd name="connsiteX15" fmla="*/ 2599626 w 3403797"/>
              <a:gd name="connsiteY15" fmla="*/ 2075393 h 3217160"/>
              <a:gd name="connsiteX16" fmla="*/ 3352101 w 3403797"/>
              <a:gd name="connsiteY16" fmla="*/ 3013605 h 3217160"/>
              <a:gd name="connsiteX17" fmla="*/ 2380551 w 3403797"/>
              <a:gd name="connsiteY17" fmla="*/ 2375429 h 3217160"/>
              <a:gd name="connsiteX18" fmla="*/ 2237676 w 3403797"/>
              <a:gd name="connsiteY18" fmla="*/ 2708804 h 3217160"/>
              <a:gd name="connsiteX19" fmla="*/ 1623310 w 3403797"/>
              <a:gd name="connsiteY19" fmla="*/ 2918355 h 3217160"/>
              <a:gd name="connsiteX20" fmla="*/ 1504251 w 3403797"/>
              <a:gd name="connsiteY20" fmla="*/ 2432579 h 3217160"/>
              <a:gd name="connsiteX21" fmla="*/ 732726 w 3403797"/>
              <a:gd name="connsiteY21" fmla="*/ 2842154 h 3217160"/>
              <a:gd name="connsiteX22" fmla="*/ 1199451 w 3403797"/>
              <a:gd name="connsiteY22" fmla="*/ 2051579 h 3217160"/>
              <a:gd name="connsiteX23" fmla="*/ 818452 w 3403797"/>
              <a:gd name="connsiteY23" fmla="*/ 2042054 h 3217160"/>
              <a:gd name="connsiteX24" fmla="*/ 980376 w 3403797"/>
              <a:gd name="connsiteY24" fmla="*/ 1708679 h 3217160"/>
              <a:gd name="connsiteX25" fmla="*/ 8822 w 3403797"/>
              <a:gd name="connsiteY25" fmla="*/ 1368955 h 3217160"/>
              <a:gd name="connsiteX0" fmla="*/ 8822 w 3403797"/>
              <a:gd name="connsiteY0" fmla="*/ 1368955 h 3217160"/>
              <a:gd name="connsiteX1" fmla="*/ 980376 w 3403797"/>
              <a:gd name="connsiteY1" fmla="*/ 1327679 h 3217160"/>
              <a:gd name="connsiteX2" fmla="*/ 970851 w 3403797"/>
              <a:gd name="connsiteY2" fmla="*/ 860954 h 3217160"/>
              <a:gd name="connsiteX3" fmla="*/ 1418523 w 3403797"/>
              <a:gd name="connsiteY3" fmla="*/ 953031 h 3217160"/>
              <a:gd name="connsiteX4" fmla="*/ 951798 w 3403797"/>
              <a:gd name="connsiteY4" fmla="*/ 114830 h 3217160"/>
              <a:gd name="connsiteX5" fmla="*/ 1713798 w 3403797"/>
              <a:gd name="connsiteY5" fmla="*/ 813331 h 3217160"/>
              <a:gd name="connsiteX6" fmla="*/ 1858260 w 3403797"/>
              <a:gd name="connsiteY6" fmla="*/ 191030 h 3217160"/>
              <a:gd name="connsiteX7" fmla="*/ 2120198 w 3403797"/>
              <a:gd name="connsiteY7" fmla="*/ 826030 h 3217160"/>
              <a:gd name="connsiteX8" fmla="*/ 2983797 w 3403797"/>
              <a:gd name="connsiteY8" fmla="*/ 114830 h 3217160"/>
              <a:gd name="connsiteX9" fmla="*/ 2491672 w 3403797"/>
              <a:gd name="connsiteY9" fmla="*/ 1141942 h 3217160"/>
              <a:gd name="connsiteX10" fmla="*/ 2942524 w 3403797"/>
              <a:gd name="connsiteY10" fmla="*/ 1205443 h 3217160"/>
              <a:gd name="connsiteX11" fmla="*/ 2704399 w 3403797"/>
              <a:gd name="connsiteY11" fmla="*/ 1608668 h 3217160"/>
              <a:gd name="connsiteX12" fmla="*/ 3218749 w 3403797"/>
              <a:gd name="connsiteY12" fmla="*/ 1684868 h 3217160"/>
              <a:gd name="connsiteX13" fmla="*/ 3399725 w 3403797"/>
              <a:gd name="connsiteY13" fmla="*/ 1965855 h 3217160"/>
              <a:gd name="connsiteX14" fmla="*/ 3252085 w 3403797"/>
              <a:gd name="connsiteY14" fmla="*/ 2150005 h 3217160"/>
              <a:gd name="connsiteX15" fmla="*/ 2599626 w 3403797"/>
              <a:gd name="connsiteY15" fmla="*/ 2075393 h 3217160"/>
              <a:gd name="connsiteX16" fmla="*/ 3352101 w 3403797"/>
              <a:gd name="connsiteY16" fmla="*/ 3013605 h 3217160"/>
              <a:gd name="connsiteX17" fmla="*/ 2380551 w 3403797"/>
              <a:gd name="connsiteY17" fmla="*/ 2375429 h 3217160"/>
              <a:gd name="connsiteX18" fmla="*/ 2237676 w 3403797"/>
              <a:gd name="connsiteY18" fmla="*/ 2708804 h 3217160"/>
              <a:gd name="connsiteX19" fmla="*/ 1623310 w 3403797"/>
              <a:gd name="connsiteY19" fmla="*/ 2918355 h 3217160"/>
              <a:gd name="connsiteX20" fmla="*/ 1504251 w 3403797"/>
              <a:gd name="connsiteY20" fmla="*/ 2432579 h 3217160"/>
              <a:gd name="connsiteX21" fmla="*/ 732726 w 3403797"/>
              <a:gd name="connsiteY21" fmla="*/ 2842154 h 3217160"/>
              <a:gd name="connsiteX22" fmla="*/ 1199451 w 3403797"/>
              <a:gd name="connsiteY22" fmla="*/ 2051579 h 3217160"/>
              <a:gd name="connsiteX23" fmla="*/ 818452 w 3403797"/>
              <a:gd name="connsiteY23" fmla="*/ 2042054 h 3217160"/>
              <a:gd name="connsiteX24" fmla="*/ 980376 w 3403797"/>
              <a:gd name="connsiteY24" fmla="*/ 1708679 h 3217160"/>
              <a:gd name="connsiteX25" fmla="*/ 8822 w 3403797"/>
              <a:gd name="connsiteY25" fmla="*/ 1368955 h 3217160"/>
              <a:gd name="connsiteX0" fmla="*/ 13266 w 3408241"/>
              <a:gd name="connsiteY0" fmla="*/ 1368955 h 3217160"/>
              <a:gd name="connsiteX1" fmla="*/ 984820 w 3408241"/>
              <a:gd name="connsiteY1" fmla="*/ 1327679 h 3217160"/>
              <a:gd name="connsiteX2" fmla="*/ 975295 w 3408241"/>
              <a:gd name="connsiteY2" fmla="*/ 860954 h 3217160"/>
              <a:gd name="connsiteX3" fmla="*/ 1422967 w 3408241"/>
              <a:gd name="connsiteY3" fmla="*/ 953031 h 3217160"/>
              <a:gd name="connsiteX4" fmla="*/ 956242 w 3408241"/>
              <a:gd name="connsiteY4" fmla="*/ 114830 h 3217160"/>
              <a:gd name="connsiteX5" fmla="*/ 1718242 w 3408241"/>
              <a:gd name="connsiteY5" fmla="*/ 813331 h 3217160"/>
              <a:gd name="connsiteX6" fmla="*/ 1862704 w 3408241"/>
              <a:gd name="connsiteY6" fmla="*/ 191030 h 3217160"/>
              <a:gd name="connsiteX7" fmla="*/ 2124642 w 3408241"/>
              <a:gd name="connsiteY7" fmla="*/ 826030 h 3217160"/>
              <a:gd name="connsiteX8" fmla="*/ 2988241 w 3408241"/>
              <a:gd name="connsiteY8" fmla="*/ 114830 h 3217160"/>
              <a:gd name="connsiteX9" fmla="*/ 2496116 w 3408241"/>
              <a:gd name="connsiteY9" fmla="*/ 1141942 h 3217160"/>
              <a:gd name="connsiteX10" fmla="*/ 2946968 w 3408241"/>
              <a:gd name="connsiteY10" fmla="*/ 1205443 h 3217160"/>
              <a:gd name="connsiteX11" fmla="*/ 2708843 w 3408241"/>
              <a:gd name="connsiteY11" fmla="*/ 1608668 h 3217160"/>
              <a:gd name="connsiteX12" fmla="*/ 3223193 w 3408241"/>
              <a:gd name="connsiteY12" fmla="*/ 1684868 h 3217160"/>
              <a:gd name="connsiteX13" fmla="*/ 3404169 w 3408241"/>
              <a:gd name="connsiteY13" fmla="*/ 1965855 h 3217160"/>
              <a:gd name="connsiteX14" fmla="*/ 3256529 w 3408241"/>
              <a:gd name="connsiteY14" fmla="*/ 2150005 h 3217160"/>
              <a:gd name="connsiteX15" fmla="*/ 2604070 w 3408241"/>
              <a:gd name="connsiteY15" fmla="*/ 2075393 h 3217160"/>
              <a:gd name="connsiteX16" fmla="*/ 3356545 w 3408241"/>
              <a:gd name="connsiteY16" fmla="*/ 3013605 h 3217160"/>
              <a:gd name="connsiteX17" fmla="*/ 2384995 w 3408241"/>
              <a:gd name="connsiteY17" fmla="*/ 2375429 h 3217160"/>
              <a:gd name="connsiteX18" fmla="*/ 2242120 w 3408241"/>
              <a:gd name="connsiteY18" fmla="*/ 2708804 h 3217160"/>
              <a:gd name="connsiteX19" fmla="*/ 1627754 w 3408241"/>
              <a:gd name="connsiteY19" fmla="*/ 2918355 h 3217160"/>
              <a:gd name="connsiteX20" fmla="*/ 1508695 w 3408241"/>
              <a:gd name="connsiteY20" fmla="*/ 2432579 h 3217160"/>
              <a:gd name="connsiteX21" fmla="*/ 737170 w 3408241"/>
              <a:gd name="connsiteY21" fmla="*/ 2842154 h 3217160"/>
              <a:gd name="connsiteX22" fmla="*/ 1203895 w 3408241"/>
              <a:gd name="connsiteY22" fmla="*/ 2051579 h 3217160"/>
              <a:gd name="connsiteX23" fmla="*/ 822896 w 3408241"/>
              <a:gd name="connsiteY23" fmla="*/ 2042054 h 3217160"/>
              <a:gd name="connsiteX24" fmla="*/ 984820 w 3408241"/>
              <a:gd name="connsiteY24" fmla="*/ 1708679 h 3217160"/>
              <a:gd name="connsiteX25" fmla="*/ 13266 w 3408241"/>
              <a:gd name="connsiteY25" fmla="*/ 1368955 h 3217160"/>
              <a:gd name="connsiteX0" fmla="*/ 13266 w 3408241"/>
              <a:gd name="connsiteY0" fmla="*/ 1368955 h 3217160"/>
              <a:gd name="connsiteX1" fmla="*/ 984820 w 3408241"/>
              <a:gd name="connsiteY1" fmla="*/ 1327679 h 3217160"/>
              <a:gd name="connsiteX2" fmla="*/ 975295 w 3408241"/>
              <a:gd name="connsiteY2" fmla="*/ 860954 h 3217160"/>
              <a:gd name="connsiteX3" fmla="*/ 1422967 w 3408241"/>
              <a:gd name="connsiteY3" fmla="*/ 953031 h 3217160"/>
              <a:gd name="connsiteX4" fmla="*/ 956242 w 3408241"/>
              <a:gd name="connsiteY4" fmla="*/ 114830 h 3217160"/>
              <a:gd name="connsiteX5" fmla="*/ 1718242 w 3408241"/>
              <a:gd name="connsiteY5" fmla="*/ 813331 h 3217160"/>
              <a:gd name="connsiteX6" fmla="*/ 1862704 w 3408241"/>
              <a:gd name="connsiteY6" fmla="*/ 191030 h 3217160"/>
              <a:gd name="connsiteX7" fmla="*/ 2124642 w 3408241"/>
              <a:gd name="connsiteY7" fmla="*/ 826030 h 3217160"/>
              <a:gd name="connsiteX8" fmla="*/ 2988241 w 3408241"/>
              <a:gd name="connsiteY8" fmla="*/ 114830 h 3217160"/>
              <a:gd name="connsiteX9" fmla="*/ 2496116 w 3408241"/>
              <a:gd name="connsiteY9" fmla="*/ 1141942 h 3217160"/>
              <a:gd name="connsiteX10" fmla="*/ 2946968 w 3408241"/>
              <a:gd name="connsiteY10" fmla="*/ 1205443 h 3217160"/>
              <a:gd name="connsiteX11" fmla="*/ 2708843 w 3408241"/>
              <a:gd name="connsiteY11" fmla="*/ 1608668 h 3217160"/>
              <a:gd name="connsiteX12" fmla="*/ 3223193 w 3408241"/>
              <a:gd name="connsiteY12" fmla="*/ 1684868 h 3217160"/>
              <a:gd name="connsiteX13" fmla="*/ 3404169 w 3408241"/>
              <a:gd name="connsiteY13" fmla="*/ 1965855 h 3217160"/>
              <a:gd name="connsiteX14" fmla="*/ 3256529 w 3408241"/>
              <a:gd name="connsiteY14" fmla="*/ 2150005 h 3217160"/>
              <a:gd name="connsiteX15" fmla="*/ 2604070 w 3408241"/>
              <a:gd name="connsiteY15" fmla="*/ 2075393 h 3217160"/>
              <a:gd name="connsiteX16" fmla="*/ 3356545 w 3408241"/>
              <a:gd name="connsiteY16" fmla="*/ 3013605 h 3217160"/>
              <a:gd name="connsiteX17" fmla="*/ 2384995 w 3408241"/>
              <a:gd name="connsiteY17" fmla="*/ 2375429 h 3217160"/>
              <a:gd name="connsiteX18" fmla="*/ 2218307 w 3408241"/>
              <a:gd name="connsiteY18" fmla="*/ 2656417 h 3217160"/>
              <a:gd name="connsiteX19" fmla="*/ 1627754 w 3408241"/>
              <a:gd name="connsiteY19" fmla="*/ 2918355 h 3217160"/>
              <a:gd name="connsiteX20" fmla="*/ 1508695 w 3408241"/>
              <a:gd name="connsiteY20" fmla="*/ 2432579 h 3217160"/>
              <a:gd name="connsiteX21" fmla="*/ 737170 w 3408241"/>
              <a:gd name="connsiteY21" fmla="*/ 2842154 h 3217160"/>
              <a:gd name="connsiteX22" fmla="*/ 1203895 w 3408241"/>
              <a:gd name="connsiteY22" fmla="*/ 2051579 h 3217160"/>
              <a:gd name="connsiteX23" fmla="*/ 822896 w 3408241"/>
              <a:gd name="connsiteY23" fmla="*/ 2042054 h 3217160"/>
              <a:gd name="connsiteX24" fmla="*/ 984820 w 3408241"/>
              <a:gd name="connsiteY24" fmla="*/ 1708679 h 3217160"/>
              <a:gd name="connsiteX25" fmla="*/ 13266 w 3408241"/>
              <a:gd name="connsiteY25" fmla="*/ 1368955 h 3217160"/>
              <a:gd name="connsiteX0" fmla="*/ 13266 w 3408241"/>
              <a:gd name="connsiteY0" fmla="*/ 1368955 h 3217160"/>
              <a:gd name="connsiteX1" fmla="*/ 984820 w 3408241"/>
              <a:gd name="connsiteY1" fmla="*/ 1327679 h 3217160"/>
              <a:gd name="connsiteX2" fmla="*/ 975295 w 3408241"/>
              <a:gd name="connsiteY2" fmla="*/ 860954 h 3217160"/>
              <a:gd name="connsiteX3" fmla="*/ 1422967 w 3408241"/>
              <a:gd name="connsiteY3" fmla="*/ 953031 h 3217160"/>
              <a:gd name="connsiteX4" fmla="*/ 956242 w 3408241"/>
              <a:gd name="connsiteY4" fmla="*/ 114830 h 3217160"/>
              <a:gd name="connsiteX5" fmla="*/ 1718242 w 3408241"/>
              <a:gd name="connsiteY5" fmla="*/ 813331 h 3217160"/>
              <a:gd name="connsiteX6" fmla="*/ 1862704 w 3408241"/>
              <a:gd name="connsiteY6" fmla="*/ 191030 h 3217160"/>
              <a:gd name="connsiteX7" fmla="*/ 2124642 w 3408241"/>
              <a:gd name="connsiteY7" fmla="*/ 826030 h 3217160"/>
              <a:gd name="connsiteX8" fmla="*/ 2988241 w 3408241"/>
              <a:gd name="connsiteY8" fmla="*/ 114830 h 3217160"/>
              <a:gd name="connsiteX9" fmla="*/ 2496116 w 3408241"/>
              <a:gd name="connsiteY9" fmla="*/ 1141942 h 3217160"/>
              <a:gd name="connsiteX10" fmla="*/ 2946968 w 3408241"/>
              <a:gd name="connsiteY10" fmla="*/ 1205443 h 3217160"/>
              <a:gd name="connsiteX11" fmla="*/ 2708843 w 3408241"/>
              <a:gd name="connsiteY11" fmla="*/ 1608668 h 3217160"/>
              <a:gd name="connsiteX12" fmla="*/ 3223193 w 3408241"/>
              <a:gd name="connsiteY12" fmla="*/ 1684868 h 3217160"/>
              <a:gd name="connsiteX13" fmla="*/ 3404169 w 3408241"/>
              <a:gd name="connsiteY13" fmla="*/ 1965855 h 3217160"/>
              <a:gd name="connsiteX14" fmla="*/ 3256529 w 3408241"/>
              <a:gd name="connsiteY14" fmla="*/ 2150005 h 3217160"/>
              <a:gd name="connsiteX15" fmla="*/ 2604070 w 3408241"/>
              <a:gd name="connsiteY15" fmla="*/ 2075393 h 3217160"/>
              <a:gd name="connsiteX16" fmla="*/ 3356545 w 3408241"/>
              <a:gd name="connsiteY16" fmla="*/ 3013605 h 3217160"/>
              <a:gd name="connsiteX17" fmla="*/ 2384995 w 3408241"/>
              <a:gd name="connsiteY17" fmla="*/ 2375429 h 3217160"/>
              <a:gd name="connsiteX18" fmla="*/ 2218307 w 3408241"/>
              <a:gd name="connsiteY18" fmla="*/ 2656417 h 3217160"/>
              <a:gd name="connsiteX19" fmla="*/ 1627754 w 3408241"/>
              <a:gd name="connsiteY19" fmla="*/ 2918355 h 3217160"/>
              <a:gd name="connsiteX20" fmla="*/ 1508695 w 3408241"/>
              <a:gd name="connsiteY20" fmla="*/ 2432579 h 3217160"/>
              <a:gd name="connsiteX21" fmla="*/ 737170 w 3408241"/>
              <a:gd name="connsiteY21" fmla="*/ 2842154 h 3217160"/>
              <a:gd name="connsiteX22" fmla="*/ 1203895 w 3408241"/>
              <a:gd name="connsiteY22" fmla="*/ 2051579 h 3217160"/>
              <a:gd name="connsiteX23" fmla="*/ 822896 w 3408241"/>
              <a:gd name="connsiteY23" fmla="*/ 2042054 h 3217160"/>
              <a:gd name="connsiteX24" fmla="*/ 984820 w 3408241"/>
              <a:gd name="connsiteY24" fmla="*/ 1708679 h 3217160"/>
              <a:gd name="connsiteX25" fmla="*/ 13266 w 3408241"/>
              <a:gd name="connsiteY25" fmla="*/ 1368955 h 3217160"/>
              <a:gd name="connsiteX0" fmla="*/ 13266 w 3408241"/>
              <a:gd name="connsiteY0" fmla="*/ 1368955 h 3217160"/>
              <a:gd name="connsiteX1" fmla="*/ 984820 w 3408241"/>
              <a:gd name="connsiteY1" fmla="*/ 1327679 h 3217160"/>
              <a:gd name="connsiteX2" fmla="*/ 975295 w 3408241"/>
              <a:gd name="connsiteY2" fmla="*/ 860954 h 3217160"/>
              <a:gd name="connsiteX3" fmla="*/ 1422967 w 3408241"/>
              <a:gd name="connsiteY3" fmla="*/ 953031 h 3217160"/>
              <a:gd name="connsiteX4" fmla="*/ 956242 w 3408241"/>
              <a:gd name="connsiteY4" fmla="*/ 114830 h 3217160"/>
              <a:gd name="connsiteX5" fmla="*/ 1718242 w 3408241"/>
              <a:gd name="connsiteY5" fmla="*/ 813331 h 3217160"/>
              <a:gd name="connsiteX6" fmla="*/ 1862704 w 3408241"/>
              <a:gd name="connsiteY6" fmla="*/ 191030 h 3217160"/>
              <a:gd name="connsiteX7" fmla="*/ 2124642 w 3408241"/>
              <a:gd name="connsiteY7" fmla="*/ 826030 h 3217160"/>
              <a:gd name="connsiteX8" fmla="*/ 2988241 w 3408241"/>
              <a:gd name="connsiteY8" fmla="*/ 114830 h 3217160"/>
              <a:gd name="connsiteX9" fmla="*/ 2496116 w 3408241"/>
              <a:gd name="connsiteY9" fmla="*/ 1141942 h 3217160"/>
              <a:gd name="connsiteX10" fmla="*/ 2946968 w 3408241"/>
              <a:gd name="connsiteY10" fmla="*/ 1205443 h 3217160"/>
              <a:gd name="connsiteX11" fmla="*/ 2708843 w 3408241"/>
              <a:gd name="connsiteY11" fmla="*/ 1608668 h 3217160"/>
              <a:gd name="connsiteX12" fmla="*/ 3223193 w 3408241"/>
              <a:gd name="connsiteY12" fmla="*/ 1684868 h 3217160"/>
              <a:gd name="connsiteX13" fmla="*/ 3404169 w 3408241"/>
              <a:gd name="connsiteY13" fmla="*/ 1965855 h 3217160"/>
              <a:gd name="connsiteX14" fmla="*/ 3256529 w 3408241"/>
              <a:gd name="connsiteY14" fmla="*/ 2150005 h 3217160"/>
              <a:gd name="connsiteX15" fmla="*/ 2604070 w 3408241"/>
              <a:gd name="connsiteY15" fmla="*/ 2075393 h 3217160"/>
              <a:gd name="connsiteX16" fmla="*/ 3356545 w 3408241"/>
              <a:gd name="connsiteY16" fmla="*/ 3013605 h 3217160"/>
              <a:gd name="connsiteX17" fmla="*/ 2384995 w 3408241"/>
              <a:gd name="connsiteY17" fmla="*/ 2375429 h 3217160"/>
              <a:gd name="connsiteX18" fmla="*/ 2218307 w 3408241"/>
              <a:gd name="connsiteY18" fmla="*/ 2656417 h 3217160"/>
              <a:gd name="connsiteX19" fmla="*/ 1627754 w 3408241"/>
              <a:gd name="connsiteY19" fmla="*/ 2918355 h 3217160"/>
              <a:gd name="connsiteX20" fmla="*/ 1508695 w 3408241"/>
              <a:gd name="connsiteY20" fmla="*/ 2432579 h 3217160"/>
              <a:gd name="connsiteX21" fmla="*/ 737170 w 3408241"/>
              <a:gd name="connsiteY21" fmla="*/ 2842154 h 3217160"/>
              <a:gd name="connsiteX22" fmla="*/ 1203895 w 3408241"/>
              <a:gd name="connsiteY22" fmla="*/ 2051579 h 3217160"/>
              <a:gd name="connsiteX23" fmla="*/ 822896 w 3408241"/>
              <a:gd name="connsiteY23" fmla="*/ 2042054 h 3217160"/>
              <a:gd name="connsiteX24" fmla="*/ 984820 w 3408241"/>
              <a:gd name="connsiteY24" fmla="*/ 1708679 h 3217160"/>
              <a:gd name="connsiteX25" fmla="*/ 13266 w 3408241"/>
              <a:gd name="connsiteY25" fmla="*/ 1368955 h 3217160"/>
              <a:gd name="connsiteX0" fmla="*/ 13266 w 3408241"/>
              <a:gd name="connsiteY0" fmla="*/ 1368955 h 3217160"/>
              <a:gd name="connsiteX1" fmla="*/ 984820 w 3408241"/>
              <a:gd name="connsiteY1" fmla="*/ 1327679 h 3217160"/>
              <a:gd name="connsiteX2" fmla="*/ 975295 w 3408241"/>
              <a:gd name="connsiteY2" fmla="*/ 860954 h 3217160"/>
              <a:gd name="connsiteX3" fmla="*/ 1422967 w 3408241"/>
              <a:gd name="connsiteY3" fmla="*/ 953031 h 3217160"/>
              <a:gd name="connsiteX4" fmla="*/ 956242 w 3408241"/>
              <a:gd name="connsiteY4" fmla="*/ 114830 h 3217160"/>
              <a:gd name="connsiteX5" fmla="*/ 1718242 w 3408241"/>
              <a:gd name="connsiteY5" fmla="*/ 813331 h 3217160"/>
              <a:gd name="connsiteX6" fmla="*/ 1862704 w 3408241"/>
              <a:gd name="connsiteY6" fmla="*/ 191030 h 3217160"/>
              <a:gd name="connsiteX7" fmla="*/ 2124642 w 3408241"/>
              <a:gd name="connsiteY7" fmla="*/ 826030 h 3217160"/>
              <a:gd name="connsiteX8" fmla="*/ 2988241 w 3408241"/>
              <a:gd name="connsiteY8" fmla="*/ 114830 h 3217160"/>
              <a:gd name="connsiteX9" fmla="*/ 2496116 w 3408241"/>
              <a:gd name="connsiteY9" fmla="*/ 1141942 h 3217160"/>
              <a:gd name="connsiteX10" fmla="*/ 2946968 w 3408241"/>
              <a:gd name="connsiteY10" fmla="*/ 1205443 h 3217160"/>
              <a:gd name="connsiteX11" fmla="*/ 2708843 w 3408241"/>
              <a:gd name="connsiteY11" fmla="*/ 1608668 h 3217160"/>
              <a:gd name="connsiteX12" fmla="*/ 3223193 w 3408241"/>
              <a:gd name="connsiteY12" fmla="*/ 1684868 h 3217160"/>
              <a:gd name="connsiteX13" fmla="*/ 3404169 w 3408241"/>
              <a:gd name="connsiteY13" fmla="*/ 1965855 h 3217160"/>
              <a:gd name="connsiteX14" fmla="*/ 3256529 w 3408241"/>
              <a:gd name="connsiteY14" fmla="*/ 2150005 h 3217160"/>
              <a:gd name="connsiteX15" fmla="*/ 2604070 w 3408241"/>
              <a:gd name="connsiteY15" fmla="*/ 2075393 h 3217160"/>
              <a:gd name="connsiteX16" fmla="*/ 3356545 w 3408241"/>
              <a:gd name="connsiteY16" fmla="*/ 3013605 h 3217160"/>
              <a:gd name="connsiteX17" fmla="*/ 2384995 w 3408241"/>
              <a:gd name="connsiteY17" fmla="*/ 2375429 h 3217160"/>
              <a:gd name="connsiteX18" fmla="*/ 2218307 w 3408241"/>
              <a:gd name="connsiteY18" fmla="*/ 2656417 h 3217160"/>
              <a:gd name="connsiteX19" fmla="*/ 1627754 w 3408241"/>
              <a:gd name="connsiteY19" fmla="*/ 2918355 h 3217160"/>
              <a:gd name="connsiteX20" fmla="*/ 1508695 w 3408241"/>
              <a:gd name="connsiteY20" fmla="*/ 2432579 h 3217160"/>
              <a:gd name="connsiteX21" fmla="*/ 737170 w 3408241"/>
              <a:gd name="connsiteY21" fmla="*/ 2842154 h 3217160"/>
              <a:gd name="connsiteX22" fmla="*/ 1203895 w 3408241"/>
              <a:gd name="connsiteY22" fmla="*/ 2051579 h 3217160"/>
              <a:gd name="connsiteX23" fmla="*/ 822896 w 3408241"/>
              <a:gd name="connsiteY23" fmla="*/ 2042054 h 3217160"/>
              <a:gd name="connsiteX24" fmla="*/ 984820 w 3408241"/>
              <a:gd name="connsiteY24" fmla="*/ 1708679 h 3217160"/>
              <a:gd name="connsiteX25" fmla="*/ 13266 w 3408241"/>
              <a:gd name="connsiteY25" fmla="*/ 1368955 h 3217160"/>
              <a:gd name="connsiteX0" fmla="*/ 13266 w 3408241"/>
              <a:gd name="connsiteY0" fmla="*/ 1368955 h 3217160"/>
              <a:gd name="connsiteX1" fmla="*/ 984820 w 3408241"/>
              <a:gd name="connsiteY1" fmla="*/ 1327679 h 3217160"/>
              <a:gd name="connsiteX2" fmla="*/ 975295 w 3408241"/>
              <a:gd name="connsiteY2" fmla="*/ 860954 h 3217160"/>
              <a:gd name="connsiteX3" fmla="*/ 1422967 w 3408241"/>
              <a:gd name="connsiteY3" fmla="*/ 953031 h 3217160"/>
              <a:gd name="connsiteX4" fmla="*/ 956242 w 3408241"/>
              <a:gd name="connsiteY4" fmla="*/ 114830 h 3217160"/>
              <a:gd name="connsiteX5" fmla="*/ 1718242 w 3408241"/>
              <a:gd name="connsiteY5" fmla="*/ 813331 h 3217160"/>
              <a:gd name="connsiteX6" fmla="*/ 1862704 w 3408241"/>
              <a:gd name="connsiteY6" fmla="*/ 191030 h 3217160"/>
              <a:gd name="connsiteX7" fmla="*/ 2124642 w 3408241"/>
              <a:gd name="connsiteY7" fmla="*/ 826030 h 3217160"/>
              <a:gd name="connsiteX8" fmla="*/ 2988241 w 3408241"/>
              <a:gd name="connsiteY8" fmla="*/ 114830 h 3217160"/>
              <a:gd name="connsiteX9" fmla="*/ 2496116 w 3408241"/>
              <a:gd name="connsiteY9" fmla="*/ 1141942 h 3217160"/>
              <a:gd name="connsiteX10" fmla="*/ 2946968 w 3408241"/>
              <a:gd name="connsiteY10" fmla="*/ 1205443 h 3217160"/>
              <a:gd name="connsiteX11" fmla="*/ 2708843 w 3408241"/>
              <a:gd name="connsiteY11" fmla="*/ 1608668 h 3217160"/>
              <a:gd name="connsiteX12" fmla="*/ 3223193 w 3408241"/>
              <a:gd name="connsiteY12" fmla="*/ 1684868 h 3217160"/>
              <a:gd name="connsiteX13" fmla="*/ 3404169 w 3408241"/>
              <a:gd name="connsiteY13" fmla="*/ 1965855 h 3217160"/>
              <a:gd name="connsiteX14" fmla="*/ 3256529 w 3408241"/>
              <a:gd name="connsiteY14" fmla="*/ 2150005 h 3217160"/>
              <a:gd name="connsiteX15" fmla="*/ 2604070 w 3408241"/>
              <a:gd name="connsiteY15" fmla="*/ 2075393 h 3217160"/>
              <a:gd name="connsiteX16" fmla="*/ 3356545 w 3408241"/>
              <a:gd name="connsiteY16" fmla="*/ 3013605 h 3217160"/>
              <a:gd name="connsiteX17" fmla="*/ 2384995 w 3408241"/>
              <a:gd name="connsiteY17" fmla="*/ 2375429 h 3217160"/>
              <a:gd name="connsiteX18" fmla="*/ 2218307 w 3408241"/>
              <a:gd name="connsiteY18" fmla="*/ 2656417 h 3217160"/>
              <a:gd name="connsiteX19" fmla="*/ 1627754 w 3408241"/>
              <a:gd name="connsiteY19" fmla="*/ 2918355 h 3217160"/>
              <a:gd name="connsiteX20" fmla="*/ 1508695 w 3408241"/>
              <a:gd name="connsiteY20" fmla="*/ 2432579 h 3217160"/>
              <a:gd name="connsiteX21" fmla="*/ 737170 w 3408241"/>
              <a:gd name="connsiteY21" fmla="*/ 2842154 h 3217160"/>
              <a:gd name="connsiteX22" fmla="*/ 1203895 w 3408241"/>
              <a:gd name="connsiteY22" fmla="*/ 2051579 h 3217160"/>
              <a:gd name="connsiteX23" fmla="*/ 822896 w 3408241"/>
              <a:gd name="connsiteY23" fmla="*/ 2042054 h 3217160"/>
              <a:gd name="connsiteX24" fmla="*/ 984820 w 3408241"/>
              <a:gd name="connsiteY24" fmla="*/ 1708679 h 3217160"/>
              <a:gd name="connsiteX25" fmla="*/ 13266 w 3408241"/>
              <a:gd name="connsiteY25" fmla="*/ 1368955 h 3217160"/>
              <a:gd name="connsiteX0" fmla="*/ 13266 w 3408241"/>
              <a:gd name="connsiteY0" fmla="*/ 1368955 h 3217160"/>
              <a:gd name="connsiteX1" fmla="*/ 984820 w 3408241"/>
              <a:gd name="connsiteY1" fmla="*/ 1327679 h 3217160"/>
              <a:gd name="connsiteX2" fmla="*/ 975295 w 3408241"/>
              <a:gd name="connsiteY2" fmla="*/ 860954 h 3217160"/>
              <a:gd name="connsiteX3" fmla="*/ 1422967 w 3408241"/>
              <a:gd name="connsiteY3" fmla="*/ 953031 h 3217160"/>
              <a:gd name="connsiteX4" fmla="*/ 956242 w 3408241"/>
              <a:gd name="connsiteY4" fmla="*/ 114830 h 3217160"/>
              <a:gd name="connsiteX5" fmla="*/ 1718242 w 3408241"/>
              <a:gd name="connsiteY5" fmla="*/ 813331 h 3217160"/>
              <a:gd name="connsiteX6" fmla="*/ 1862704 w 3408241"/>
              <a:gd name="connsiteY6" fmla="*/ 191030 h 3217160"/>
              <a:gd name="connsiteX7" fmla="*/ 2124642 w 3408241"/>
              <a:gd name="connsiteY7" fmla="*/ 826030 h 3217160"/>
              <a:gd name="connsiteX8" fmla="*/ 2988241 w 3408241"/>
              <a:gd name="connsiteY8" fmla="*/ 114830 h 3217160"/>
              <a:gd name="connsiteX9" fmla="*/ 2496116 w 3408241"/>
              <a:gd name="connsiteY9" fmla="*/ 1141942 h 3217160"/>
              <a:gd name="connsiteX10" fmla="*/ 2946968 w 3408241"/>
              <a:gd name="connsiteY10" fmla="*/ 1205443 h 3217160"/>
              <a:gd name="connsiteX11" fmla="*/ 2708843 w 3408241"/>
              <a:gd name="connsiteY11" fmla="*/ 1608668 h 3217160"/>
              <a:gd name="connsiteX12" fmla="*/ 3223193 w 3408241"/>
              <a:gd name="connsiteY12" fmla="*/ 1684868 h 3217160"/>
              <a:gd name="connsiteX13" fmla="*/ 3404169 w 3408241"/>
              <a:gd name="connsiteY13" fmla="*/ 1965855 h 3217160"/>
              <a:gd name="connsiteX14" fmla="*/ 3256529 w 3408241"/>
              <a:gd name="connsiteY14" fmla="*/ 2150005 h 3217160"/>
              <a:gd name="connsiteX15" fmla="*/ 2604070 w 3408241"/>
              <a:gd name="connsiteY15" fmla="*/ 2075393 h 3217160"/>
              <a:gd name="connsiteX16" fmla="*/ 3356545 w 3408241"/>
              <a:gd name="connsiteY16" fmla="*/ 3013605 h 3217160"/>
              <a:gd name="connsiteX17" fmla="*/ 2384995 w 3408241"/>
              <a:gd name="connsiteY17" fmla="*/ 2375429 h 3217160"/>
              <a:gd name="connsiteX18" fmla="*/ 2218307 w 3408241"/>
              <a:gd name="connsiteY18" fmla="*/ 2656417 h 3217160"/>
              <a:gd name="connsiteX19" fmla="*/ 1627754 w 3408241"/>
              <a:gd name="connsiteY19" fmla="*/ 2918355 h 3217160"/>
              <a:gd name="connsiteX20" fmla="*/ 1508695 w 3408241"/>
              <a:gd name="connsiteY20" fmla="*/ 2432579 h 3217160"/>
              <a:gd name="connsiteX21" fmla="*/ 737170 w 3408241"/>
              <a:gd name="connsiteY21" fmla="*/ 2842154 h 3217160"/>
              <a:gd name="connsiteX22" fmla="*/ 1203895 w 3408241"/>
              <a:gd name="connsiteY22" fmla="*/ 2051579 h 3217160"/>
              <a:gd name="connsiteX23" fmla="*/ 822896 w 3408241"/>
              <a:gd name="connsiteY23" fmla="*/ 2042054 h 3217160"/>
              <a:gd name="connsiteX24" fmla="*/ 984820 w 3408241"/>
              <a:gd name="connsiteY24" fmla="*/ 1708679 h 3217160"/>
              <a:gd name="connsiteX25" fmla="*/ 13266 w 3408241"/>
              <a:gd name="connsiteY25" fmla="*/ 1368955 h 3217160"/>
              <a:gd name="connsiteX0" fmla="*/ 13266 w 3408241"/>
              <a:gd name="connsiteY0" fmla="*/ 1368955 h 3217160"/>
              <a:gd name="connsiteX1" fmla="*/ 984820 w 3408241"/>
              <a:gd name="connsiteY1" fmla="*/ 1327679 h 3217160"/>
              <a:gd name="connsiteX2" fmla="*/ 975295 w 3408241"/>
              <a:gd name="connsiteY2" fmla="*/ 860954 h 3217160"/>
              <a:gd name="connsiteX3" fmla="*/ 1422967 w 3408241"/>
              <a:gd name="connsiteY3" fmla="*/ 953031 h 3217160"/>
              <a:gd name="connsiteX4" fmla="*/ 956242 w 3408241"/>
              <a:gd name="connsiteY4" fmla="*/ 114830 h 3217160"/>
              <a:gd name="connsiteX5" fmla="*/ 1718242 w 3408241"/>
              <a:gd name="connsiteY5" fmla="*/ 813331 h 3217160"/>
              <a:gd name="connsiteX6" fmla="*/ 1862704 w 3408241"/>
              <a:gd name="connsiteY6" fmla="*/ 191030 h 3217160"/>
              <a:gd name="connsiteX7" fmla="*/ 2124642 w 3408241"/>
              <a:gd name="connsiteY7" fmla="*/ 826030 h 3217160"/>
              <a:gd name="connsiteX8" fmla="*/ 2988241 w 3408241"/>
              <a:gd name="connsiteY8" fmla="*/ 114830 h 3217160"/>
              <a:gd name="connsiteX9" fmla="*/ 2496116 w 3408241"/>
              <a:gd name="connsiteY9" fmla="*/ 1141942 h 3217160"/>
              <a:gd name="connsiteX10" fmla="*/ 2946968 w 3408241"/>
              <a:gd name="connsiteY10" fmla="*/ 1205443 h 3217160"/>
              <a:gd name="connsiteX11" fmla="*/ 2708843 w 3408241"/>
              <a:gd name="connsiteY11" fmla="*/ 1608668 h 3217160"/>
              <a:gd name="connsiteX12" fmla="*/ 3223193 w 3408241"/>
              <a:gd name="connsiteY12" fmla="*/ 1684868 h 3217160"/>
              <a:gd name="connsiteX13" fmla="*/ 3404169 w 3408241"/>
              <a:gd name="connsiteY13" fmla="*/ 1965855 h 3217160"/>
              <a:gd name="connsiteX14" fmla="*/ 3256529 w 3408241"/>
              <a:gd name="connsiteY14" fmla="*/ 2150005 h 3217160"/>
              <a:gd name="connsiteX15" fmla="*/ 2604070 w 3408241"/>
              <a:gd name="connsiteY15" fmla="*/ 2075393 h 3217160"/>
              <a:gd name="connsiteX16" fmla="*/ 3356545 w 3408241"/>
              <a:gd name="connsiteY16" fmla="*/ 3013605 h 3217160"/>
              <a:gd name="connsiteX17" fmla="*/ 2384995 w 3408241"/>
              <a:gd name="connsiteY17" fmla="*/ 2375429 h 3217160"/>
              <a:gd name="connsiteX18" fmla="*/ 2218307 w 3408241"/>
              <a:gd name="connsiteY18" fmla="*/ 2656417 h 3217160"/>
              <a:gd name="connsiteX19" fmla="*/ 1627754 w 3408241"/>
              <a:gd name="connsiteY19" fmla="*/ 2918355 h 3217160"/>
              <a:gd name="connsiteX20" fmla="*/ 1508695 w 3408241"/>
              <a:gd name="connsiteY20" fmla="*/ 2432579 h 3217160"/>
              <a:gd name="connsiteX21" fmla="*/ 737170 w 3408241"/>
              <a:gd name="connsiteY21" fmla="*/ 2842154 h 3217160"/>
              <a:gd name="connsiteX22" fmla="*/ 1203895 w 3408241"/>
              <a:gd name="connsiteY22" fmla="*/ 2051579 h 3217160"/>
              <a:gd name="connsiteX23" fmla="*/ 822896 w 3408241"/>
              <a:gd name="connsiteY23" fmla="*/ 2042054 h 3217160"/>
              <a:gd name="connsiteX24" fmla="*/ 984820 w 3408241"/>
              <a:gd name="connsiteY24" fmla="*/ 1708679 h 3217160"/>
              <a:gd name="connsiteX25" fmla="*/ 13266 w 3408241"/>
              <a:gd name="connsiteY25" fmla="*/ 1368955 h 3217160"/>
              <a:gd name="connsiteX0" fmla="*/ 13266 w 3408241"/>
              <a:gd name="connsiteY0" fmla="*/ 1368955 h 3217160"/>
              <a:gd name="connsiteX1" fmla="*/ 984820 w 3408241"/>
              <a:gd name="connsiteY1" fmla="*/ 1327679 h 3217160"/>
              <a:gd name="connsiteX2" fmla="*/ 975295 w 3408241"/>
              <a:gd name="connsiteY2" fmla="*/ 860954 h 3217160"/>
              <a:gd name="connsiteX3" fmla="*/ 1422967 w 3408241"/>
              <a:gd name="connsiteY3" fmla="*/ 953031 h 3217160"/>
              <a:gd name="connsiteX4" fmla="*/ 956242 w 3408241"/>
              <a:gd name="connsiteY4" fmla="*/ 114830 h 3217160"/>
              <a:gd name="connsiteX5" fmla="*/ 1718242 w 3408241"/>
              <a:gd name="connsiteY5" fmla="*/ 813331 h 3217160"/>
              <a:gd name="connsiteX6" fmla="*/ 1862704 w 3408241"/>
              <a:gd name="connsiteY6" fmla="*/ 191030 h 3217160"/>
              <a:gd name="connsiteX7" fmla="*/ 2124642 w 3408241"/>
              <a:gd name="connsiteY7" fmla="*/ 826030 h 3217160"/>
              <a:gd name="connsiteX8" fmla="*/ 2988241 w 3408241"/>
              <a:gd name="connsiteY8" fmla="*/ 114830 h 3217160"/>
              <a:gd name="connsiteX9" fmla="*/ 2496116 w 3408241"/>
              <a:gd name="connsiteY9" fmla="*/ 1141942 h 3217160"/>
              <a:gd name="connsiteX10" fmla="*/ 2946968 w 3408241"/>
              <a:gd name="connsiteY10" fmla="*/ 1205443 h 3217160"/>
              <a:gd name="connsiteX11" fmla="*/ 2708843 w 3408241"/>
              <a:gd name="connsiteY11" fmla="*/ 1608668 h 3217160"/>
              <a:gd name="connsiteX12" fmla="*/ 3223193 w 3408241"/>
              <a:gd name="connsiteY12" fmla="*/ 1684868 h 3217160"/>
              <a:gd name="connsiteX13" fmla="*/ 3404169 w 3408241"/>
              <a:gd name="connsiteY13" fmla="*/ 1965855 h 3217160"/>
              <a:gd name="connsiteX14" fmla="*/ 3256529 w 3408241"/>
              <a:gd name="connsiteY14" fmla="*/ 2150005 h 3217160"/>
              <a:gd name="connsiteX15" fmla="*/ 2604070 w 3408241"/>
              <a:gd name="connsiteY15" fmla="*/ 2075393 h 3217160"/>
              <a:gd name="connsiteX16" fmla="*/ 3356545 w 3408241"/>
              <a:gd name="connsiteY16" fmla="*/ 3013605 h 3217160"/>
              <a:gd name="connsiteX17" fmla="*/ 2384995 w 3408241"/>
              <a:gd name="connsiteY17" fmla="*/ 2375429 h 3217160"/>
              <a:gd name="connsiteX18" fmla="*/ 2218307 w 3408241"/>
              <a:gd name="connsiteY18" fmla="*/ 2688167 h 3217160"/>
              <a:gd name="connsiteX19" fmla="*/ 1627754 w 3408241"/>
              <a:gd name="connsiteY19" fmla="*/ 2918355 h 3217160"/>
              <a:gd name="connsiteX20" fmla="*/ 1508695 w 3408241"/>
              <a:gd name="connsiteY20" fmla="*/ 2432579 h 3217160"/>
              <a:gd name="connsiteX21" fmla="*/ 737170 w 3408241"/>
              <a:gd name="connsiteY21" fmla="*/ 2842154 h 3217160"/>
              <a:gd name="connsiteX22" fmla="*/ 1203895 w 3408241"/>
              <a:gd name="connsiteY22" fmla="*/ 2051579 h 3217160"/>
              <a:gd name="connsiteX23" fmla="*/ 822896 w 3408241"/>
              <a:gd name="connsiteY23" fmla="*/ 2042054 h 3217160"/>
              <a:gd name="connsiteX24" fmla="*/ 984820 w 3408241"/>
              <a:gd name="connsiteY24" fmla="*/ 1708679 h 3217160"/>
              <a:gd name="connsiteX25" fmla="*/ 13266 w 3408241"/>
              <a:gd name="connsiteY25" fmla="*/ 1368955 h 3217160"/>
              <a:gd name="connsiteX0" fmla="*/ 13266 w 3408241"/>
              <a:gd name="connsiteY0" fmla="*/ 1368955 h 3217160"/>
              <a:gd name="connsiteX1" fmla="*/ 984820 w 3408241"/>
              <a:gd name="connsiteY1" fmla="*/ 1327679 h 3217160"/>
              <a:gd name="connsiteX2" fmla="*/ 975295 w 3408241"/>
              <a:gd name="connsiteY2" fmla="*/ 860954 h 3217160"/>
              <a:gd name="connsiteX3" fmla="*/ 1422967 w 3408241"/>
              <a:gd name="connsiteY3" fmla="*/ 953031 h 3217160"/>
              <a:gd name="connsiteX4" fmla="*/ 956242 w 3408241"/>
              <a:gd name="connsiteY4" fmla="*/ 114830 h 3217160"/>
              <a:gd name="connsiteX5" fmla="*/ 1718242 w 3408241"/>
              <a:gd name="connsiteY5" fmla="*/ 813331 h 3217160"/>
              <a:gd name="connsiteX6" fmla="*/ 1862704 w 3408241"/>
              <a:gd name="connsiteY6" fmla="*/ 191030 h 3217160"/>
              <a:gd name="connsiteX7" fmla="*/ 2124642 w 3408241"/>
              <a:gd name="connsiteY7" fmla="*/ 826030 h 3217160"/>
              <a:gd name="connsiteX8" fmla="*/ 2988241 w 3408241"/>
              <a:gd name="connsiteY8" fmla="*/ 114830 h 3217160"/>
              <a:gd name="connsiteX9" fmla="*/ 2496116 w 3408241"/>
              <a:gd name="connsiteY9" fmla="*/ 1141942 h 3217160"/>
              <a:gd name="connsiteX10" fmla="*/ 2946968 w 3408241"/>
              <a:gd name="connsiteY10" fmla="*/ 1205443 h 3217160"/>
              <a:gd name="connsiteX11" fmla="*/ 2708843 w 3408241"/>
              <a:gd name="connsiteY11" fmla="*/ 1608668 h 3217160"/>
              <a:gd name="connsiteX12" fmla="*/ 3223193 w 3408241"/>
              <a:gd name="connsiteY12" fmla="*/ 1684868 h 3217160"/>
              <a:gd name="connsiteX13" fmla="*/ 3404169 w 3408241"/>
              <a:gd name="connsiteY13" fmla="*/ 1965855 h 3217160"/>
              <a:gd name="connsiteX14" fmla="*/ 3256529 w 3408241"/>
              <a:gd name="connsiteY14" fmla="*/ 2150005 h 3217160"/>
              <a:gd name="connsiteX15" fmla="*/ 2604070 w 3408241"/>
              <a:gd name="connsiteY15" fmla="*/ 2075393 h 3217160"/>
              <a:gd name="connsiteX16" fmla="*/ 3356545 w 3408241"/>
              <a:gd name="connsiteY16" fmla="*/ 3013605 h 3217160"/>
              <a:gd name="connsiteX17" fmla="*/ 2384995 w 3408241"/>
              <a:gd name="connsiteY17" fmla="*/ 2375429 h 3217160"/>
              <a:gd name="connsiteX18" fmla="*/ 2218307 w 3408241"/>
              <a:gd name="connsiteY18" fmla="*/ 2688167 h 3217160"/>
              <a:gd name="connsiteX19" fmla="*/ 1627754 w 3408241"/>
              <a:gd name="connsiteY19" fmla="*/ 2918355 h 3217160"/>
              <a:gd name="connsiteX20" fmla="*/ 1508695 w 3408241"/>
              <a:gd name="connsiteY20" fmla="*/ 2432579 h 3217160"/>
              <a:gd name="connsiteX21" fmla="*/ 737170 w 3408241"/>
              <a:gd name="connsiteY21" fmla="*/ 2842154 h 3217160"/>
              <a:gd name="connsiteX22" fmla="*/ 1203895 w 3408241"/>
              <a:gd name="connsiteY22" fmla="*/ 2051579 h 3217160"/>
              <a:gd name="connsiteX23" fmla="*/ 822896 w 3408241"/>
              <a:gd name="connsiteY23" fmla="*/ 2042054 h 3217160"/>
              <a:gd name="connsiteX24" fmla="*/ 984820 w 3408241"/>
              <a:gd name="connsiteY24" fmla="*/ 1708679 h 3217160"/>
              <a:gd name="connsiteX25" fmla="*/ 13266 w 3408241"/>
              <a:gd name="connsiteY25" fmla="*/ 1368955 h 3217160"/>
              <a:gd name="connsiteX0" fmla="*/ 13266 w 3408241"/>
              <a:gd name="connsiteY0" fmla="*/ 1368955 h 3217160"/>
              <a:gd name="connsiteX1" fmla="*/ 984820 w 3408241"/>
              <a:gd name="connsiteY1" fmla="*/ 1327679 h 3217160"/>
              <a:gd name="connsiteX2" fmla="*/ 975295 w 3408241"/>
              <a:gd name="connsiteY2" fmla="*/ 860954 h 3217160"/>
              <a:gd name="connsiteX3" fmla="*/ 1422967 w 3408241"/>
              <a:gd name="connsiteY3" fmla="*/ 953031 h 3217160"/>
              <a:gd name="connsiteX4" fmla="*/ 956242 w 3408241"/>
              <a:gd name="connsiteY4" fmla="*/ 114830 h 3217160"/>
              <a:gd name="connsiteX5" fmla="*/ 1718242 w 3408241"/>
              <a:gd name="connsiteY5" fmla="*/ 813331 h 3217160"/>
              <a:gd name="connsiteX6" fmla="*/ 1862704 w 3408241"/>
              <a:gd name="connsiteY6" fmla="*/ 191030 h 3217160"/>
              <a:gd name="connsiteX7" fmla="*/ 2124642 w 3408241"/>
              <a:gd name="connsiteY7" fmla="*/ 826030 h 3217160"/>
              <a:gd name="connsiteX8" fmla="*/ 2988241 w 3408241"/>
              <a:gd name="connsiteY8" fmla="*/ 114830 h 3217160"/>
              <a:gd name="connsiteX9" fmla="*/ 2496116 w 3408241"/>
              <a:gd name="connsiteY9" fmla="*/ 1141942 h 3217160"/>
              <a:gd name="connsiteX10" fmla="*/ 2946968 w 3408241"/>
              <a:gd name="connsiteY10" fmla="*/ 1205443 h 3217160"/>
              <a:gd name="connsiteX11" fmla="*/ 2708843 w 3408241"/>
              <a:gd name="connsiteY11" fmla="*/ 1608668 h 3217160"/>
              <a:gd name="connsiteX12" fmla="*/ 3223193 w 3408241"/>
              <a:gd name="connsiteY12" fmla="*/ 1684868 h 3217160"/>
              <a:gd name="connsiteX13" fmla="*/ 3404169 w 3408241"/>
              <a:gd name="connsiteY13" fmla="*/ 1965855 h 3217160"/>
              <a:gd name="connsiteX14" fmla="*/ 3256529 w 3408241"/>
              <a:gd name="connsiteY14" fmla="*/ 2150005 h 3217160"/>
              <a:gd name="connsiteX15" fmla="*/ 2604070 w 3408241"/>
              <a:gd name="connsiteY15" fmla="*/ 2075393 h 3217160"/>
              <a:gd name="connsiteX16" fmla="*/ 3356545 w 3408241"/>
              <a:gd name="connsiteY16" fmla="*/ 3013605 h 3217160"/>
              <a:gd name="connsiteX17" fmla="*/ 2384995 w 3408241"/>
              <a:gd name="connsiteY17" fmla="*/ 2375429 h 3217160"/>
              <a:gd name="connsiteX18" fmla="*/ 2218307 w 3408241"/>
              <a:gd name="connsiteY18" fmla="*/ 2688167 h 3217160"/>
              <a:gd name="connsiteX19" fmla="*/ 1627754 w 3408241"/>
              <a:gd name="connsiteY19" fmla="*/ 2918355 h 3217160"/>
              <a:gd name="connsiteX20" fmla="*/ 1508695 w 3408241"/>
              <a:gd name="connsiteY20" fmla="*/ 2432579 h 3217160"/>
              <a:gd name="connsiteX21" fmla="*/ 737170 w 3408241"/>
              <a:gd name="connsiteY21" fmla="*/ 2842154 h 3217160"/>
              <a:gd name="connsiteX22" fmla="*/ 1203895 w 3408241"/>
              <a:gd name="connsiteY22" fmla="*/ 2051579 h 3217160"/>
              <a:gd name="connsiteX23" fmla="*/ 822896 w 3408241"/>
              <a:gd name="connsiteY23" fmla="*/ 2042054 h 3217160"/>
              <a:gd name="connsiteX24" fmla="*/ 984820 w 3408241"/>
              <a:gd name="connsiteY24" fmla="*/ 1708679 h 3217160"/>
              <a:gd name="connsiteX25" fmla="*/ 13266 w 3408241"/>
              <a:gd name="connsiteY25" fmla="*/ 1368955 h 3217160"/>
              <a:gd name="connsiteX0" fmla="*/ 13266 w 3408241"/>
              <a:gd name="connsiteY0" fmla="*/ 1368955 h 3217160"/>
              <a:gd name="connsiteX1" fmla="*/ 984820 w 3408241"/>
              <a:gd name="connsiteY1" fmla="*/ 1327679 h 3217160"/>
              <a:gd name="connsiteX2" fmla="*/ 975295 w 3408241"/>
              <a:gd name="connsiteY2" fmla="*/ 860954 h 3217160"/>
              <a:gd name="connsiteX3" fmla="*/ 1422967 w 3408241"/>
              <a:gd name="connsiteY3" fmla="*/ 953031 h 3217160"/>
              <a:gd name="connsiteX4" fmla="*/ 956242 w 3408241"/>
              <a:gd name="connsiteY4" fmla="*/ 114830 h 3217160"/>
              <a:gd name="connsiteX5" fmla="*/ 1718242 w 3408241"/>
              <a:gd name="connsiteY5" fmla="*/ 813331 h 3217160"/>
              <a:gd name="connsiteX6" fmla="*/ 1862704 w 3408241"/>
              <a:gd name="connsiteY6" fmla="*/ 191030 h 3217160"/>
              <a:gd name="connsiteX7" fmla="*/ 2124642 w 3408241"/>
              <a:gd name="connsiteY7" fmla="*/ 826030 h 3217160"/>
              <a:gd name="connsiteX8" fmla="*/ 2988241 w 3408241"/>
              <a:gd name="connsiteY8" fmla="*/ 114830 h 3217160"/>
              <a:gd name="connsiteX9" fmla="*/ 2496116 w 3408241"/>
              <a:gd name="connsiteY9" fmla="*/ 1141942 h 3217160"/>
              <a:gd name="connsiteX10" fmla="*/ 2946968 w 3408241"/>
              <a:gd name="connsiteY10" fmla="*/ 1205443 h 3217160"/>
              <a:gd name="connsiteX11" fmla="*/ 2708843 w 3408241"/>
              <a:gd name="connsiteY11" fmla="*/ 1608668 h 3217160"/>
              <a:gd name="connsiteX12" fmla="*/ 3223193 w 3408241"/>
              <a:gd name="connsiteY12" fmla="*/ 1684868 h 3217160"/>
              <a:gd name="connsiteX13" fmla="*/ 3404169 w 3408241"/>
              <a:gd name="connsiteY13" fmla="*/ 1965855 h 3217160"/>
              <a:gd name="connsiteX14" fmla="*/ 3256529 w 3408241"/>
              <a:gd name="connsiteY14" fmla="*/ 2150005 h 3217160"/>
              <a:gd name="connsiteX15" fmla="*/ 2604070 w 3408241"/>
              <a:gd name="connsiteY15" fmla="*/ 2075393 h 3217160"/>
              <a:gd name="connsiteX16" fmla="*/ 3356545 w 3408241"/>
              <a:gd name="connsiteY16" fmla="*/ 3013605 h 3217160"/>
              <a:gd name="connsiteX17" fmla="*/ 2384995 w 3408241"/>
              <a:gd name="connsiteY17" fmla="*/ 2375429 h 3217160"/>
              <a:gd name="connsiteX18" fmla="*/ 2218307 w 3408241"/>
              <a:gd name="connsiteY18" fmla="*/ 2688167 h 3217160"/>
              <a:gd name="connsiteX19" fmla="*/ 1627754 w 3408241"/>
              <a:gd name="connsiteY19" fmla="*/ 2918355 h 3217160"/>
              <a:gd name="connsiteX20" fmla="*/ 1508695 w 3408241"/>
              <a:gd name="connsiteY20" fmla="*/ 2432579 h 3217160"/>
              <a:gd name="connsiteX21" fmla="*/ 737170 w 3408241"/>
              <a:gd name="connsiteY21" fmla="*/ 2842154 h 3217160"/>
              <a:gd name="connsiteX22" fmla="*/ 1203895 w 3408241"/>
              <a:gd name="connsiteY22" fmla="*/ 2051579 h 3217160"/>
              <a:gd name="connsiteX23" fmla="*/ 822896 w 3408241"/>
              <a:gd name="connsiteY23" fmla="*/ 2042054 h 3217160"/>
              <a:gd name="connsiteX24" fmla="*/ 984820 w 3408241"/>
              <a:gd name="connsiteY24" fmla="*/ 1708679 h 3217160"/>
              <a:gd name="connsiteX25" fmla="*/ 13266 w 3408241"/>
              <a:gd name="connsiteY25" fmla="*/ 1368955 h 3217160"/>
              <a:gd name="connsiteX0" fmla="*/ 13266 w 3408241"/>
              <a:gd name="connsiteY0" fmla="*/ 1368955 h 3217160"/>
              <a:gd name="connsiteX1" fmla="*/ 984820 w 3408241"/>
              <a:gd name="connsiteY1" fmla="*/ 1327679 h 3217160"/>
              <a:gd name="connsiteX2" fmla="*/ 975295 w 3408241"/>
              <a:gd name="connsiteY2" fmla="*/ 860954 h 3217160"/>
              <a:gd name="connsiteX3" fmla="*/ 1422967 w 3408241"/>
              <a:gd name="connsiteY3" fmla="*/ 953031 h 3217160"/>
              <a:gd name="connsiteX4" fmla="*/ 956242 w 3408241"/>
              <a:gd name="connsiteY4" fmla="*/ 114830 h 3217160"/>
              <a:gd name="connsiteX5" fmla="*/ 1718242 w 3408241"/>
              <a:gd name="connsiteY5" fmla="*/ 813331 h 3217160"/>
              <a:gd name="connsiteX6" fmla="*/ 1862704 w 3408241"/>
              <a:gd name="connsiteY6" fmla="*/ 191030 h 3217160"/>
              <a:gd name="connsiteX7" fmla="*/ 2124642 w 3408241"/>
              <a:gd name="connsiteY7" fmla="*/ 826030 h 3217160"/>
              <a:gd name="connsiteX8" fmla="*/ 2988241 w 3408241"/>
              <a:gd name="connsiteY8" fmla="*/ 114830 h 3217160"/>
              <a:gd name="connsiteX9" fmla="*/ 2496116 w 3408241"/>
              <a:gd name="connsiteY9" fmla="*/ 1141942 h 3217160"/>
              <a:gd name="connsiteX10" fmla="*/ 2946968 w 3408241"/>
              <a:gd name="connsiteY10" fmla="*/ 1205443 h 3217160"/>
              <a:gd name="connsiteX11" fmla="*/ 2708843 w 3408241"/>
              <a:gd name="connsiteY11" fmla="*/ 1608668 h 3217160"/>
              <a:gd name="connsiteX12" fmla="*/ 3223193 w 3408241"/>
              <a:gd name="connsiteY12" fmla="*/ 1684868 h 3217160"/>
              <a:gd name="connsiteX13" fmla="*/ 3404169 w 3408241"/>
              <a:gd name="connsiteY13" fmla="*/ 1965855 h 3217160"/>
              <a:gd name="connsiteX14" fmla="*/ 3256529 w 3408241"/>
              <a:gd name="connsiteY14" fmla="*/ 2150005 h 3217160"/>
              <a:gd name="connsiteX15" fmla="*/ 2604070 w 3408241"/>
              <a:gd name="connsiteY15" fmla="*/ 2075393 h 3217160"/>
              <a:gd name="connsiteX16" fmla="*/ 3356545 w 3408241"/>
              <a:gd name="connsiteY16" fmla="*/ 3013605 h 3217160"/>
              <a:gd name="connsiteX17" fmla="*/ 2384995 w 3408241"/>
              <a:gd name="connsiteY17" fmla="*/ 2375429 h 3217160"/>
              <a:gd name="connsiteX18" fmla="*/ 2218307 w 3408241"/>
              <a:gd name="connsiteY18" fmla="*/ 2688167 h 3217160"/>
              <a:gd name="connsiteX19" fmla="*/ 1627754 w 3408241"/>
              <a:gd name="connsiteY19" fmla="*/ 2918355 h 3217160"/>
              <a:gd name="connsiteX20" fmla="*/ 1508695 w 3408241"/>
              <a:gd name="connsiteY20" fmla="*/ 2432579 h 3217160"/>
              <a:gd name="connsiteX21" fmla="*/ 737170 w 3408241"/>
              <a:gd name="connsiteY21" fmla="*/ 2842154 h 3217160"/>
              <a:gd name="connsiteX22" fmla="*/ 1203895 w 3408241"/>
              <a:gd name="connsiteY22" fmla="*/ 2051579 h 3217160"/>
              <a:gd name="connsiteX23" fmla="*/ 822896 w 3408241"/>
              <a:gd name="connsiteY23" fmla="*/ 2042054 h 3217160"/>
              <a:gd name="connsiteX24" fmla="*/ 984820 w 3408241"/>
              <a:gd name="connsiteY24" fmla="*/ 1708679 h 3217160"/>
              <a:gd name="connsiteX25" fmla="*/ 13266 w 3408241"/>
              <a:gd name="connsiteY25" fmla="*/ 1368955 h 3217160"/>
              <a:gd name="connsiteX0" fmla="*/ 13266 w 3408241"/>
              <a:gd name="connsiteY0" fmla="*/ 1368955 h 3217160"/>
              <a:gd name="connsiteX1" fmla="*/ 984820 w 3408241"/>
              <a:gd name="connsiteY1" fmla="*/ 1327679 h 3217160"/>
              <a:gd name="connsiteX2" fmla="*/ 975295 w 3408241"/>
              <a:gd name="connsiteY2" fmla="*/ 860954 h 3217160"/>
              <a:gd name="connsiteX3" fmla="*/ 1422967 w 3408241"/>
              <a:gd name="connsiteY3" fmla="*/ 953031 h 3217160"/>
              <a:gd name="connsiteX4" fmla="*/ 956242 w 3408241"/>
              <a:gd name="connsiteY4" fmla="*/ 114830 h 3217160"/>
              <a:gd name="connsiteX5" fmla="*/ 1718242 w 3408241"/>
              <a:gd name="connsiteY5" fmla="*/ 813331 h 3217160"/>
              <a:gd name="connsiteX6" fmla="*/ 1862704 w 3408241"/>
              <a:gd name="connsiteY6" fmla="*/ 191030 h 3217160"/>
              <a:gd name="connsiteX7" fmla="*/ 2124642 w 3408241"/>
              <a:gd name="connsiteY7" fmla="*/ 826030 h 3217160"/>
              <a:gd name="connsiteX8" fmla="*/ 2988241 w 3408241"/>
              <a:gd name="connsiteY8" fmla="*/ 114830 h 3217160"/>
              <a:gd name="connsiteX9" fmla="*/ 2496116 w 3408241"/>
              <a:gd name="connsiteY9" fmla="*/ 1141942 h 3217160"/>
              <a:gd name="connsiteX10" fmla="*/ 2946968 w 3408241"/>
              <a:gd name="connsiteY10" fmla="*/ 1205443 h 3217160"/>
              <a:gd name="connsiteX11" fmla="*/ 2708843 w 3408241"/>
              <a:gd name="connsiteY11" fmla="*/ 1608668 h 3217160"/>
              <a:gd name="connsiteX12" fmla="*/ 3223193 w 3408241"/>
              <a:gd name="connsiteY12" fmla="*/ 1684868 h 3217160"/>
              <a:gd name="connsiteX13" fmla="*/ 3404169 w 3408241"/>
              <a:gd name="connsiteY13" fmla="*/ 1965855 h 3217160"/>
              <a:gd name="connsiteX14" fmla="*/ 3256529 w 3408241"/>
              <a:gd name="connsiteY14" fmla="*/ 2150005 h 3217160"/>
              <a:gd name="connsiteX15" fmla="*/ 2604070 w 3408241"/>
              <a:gd name="connsiteY15" fmla="*/ 2075393 h 3217160"/>
              <a:gd name="connsiteX16" fmla="*/ 3356545 w 3408241"/>
              <a:gd name="connsiteY16" fmla="*/ 3013605 h 3217160"/>
              <a:gd name="connsiteX17" fmla="*/ 2384995 w 3408241"/>
              <a:gd name="connsiteY17" fmla="*/ 2375429 h 3217160"/>
              <a:gd name="connsiteX18" fmla="*/ 2218307 w 3408241"/>
              <a:gd name="connsiteY18" fmla="*/ 2688167 h 3217160"/>
              <a:gd name="connsiteX19" fmla="*/ 1984945 w 3408241"/>
              <a:gd name="connsiteY19" fmla="*/ 2623079 h 3217160"/>
              <a:gd name="connsiteX20" fmla="*/ 1627754 w 3408241"/>
              <a:gd name="connsiteY20" fmla="*/ 2918355 h 3217160"/>
              <a:gd name="connsiteX21" fmla="*/ 1508695 w 3408241"/>
              <a:gd name="connsiteY21" fmla="*/ 2432579 h 3217160"/>
              <a:gd name="connsiteX22" fmla="*/ 737170 w 3408241"/>
              <a:gd name="connsiteY22" fmla="*/ 2842154 h 3217160"/>
              <a:gd name="connsiteX23" fmla="*/ 1203895 w 3408241"/>
              <a:gd name="connsiteY23" fmla="*/ 2051579 h 3217160"/>
              <a:gd name="connsiteX24" fmla="*/ 822896 w 3408241"/>
              <a:gd name="connsiteY24" fmla="*/ 2042054 h 3217160"/>
              <a:gd name="connsiteX25" fmla="*/ 984820 w 3408241"/>
              <a:gd name="connsiteY25" fmla="*/ 1708679 h 3217160"/>
              <a:gd name="connsiteX26" fmla="*/ 13266 w 3408241"/>
              <a:gd name="connsiteY26" fmla="*/ 1368955 h 3217160"/>
              <a:gd name="connsiteX0" fmla="*/ 13266 w 3408241"/>
              <a:gd name="connsiteY0" fmla="*/ 1368955 h 3217160"/>
              <a:gd name="connsiteX1" fmla="*/ 984820 w 3408241"/>
              <a:gd name="connsiteY1" fmla="*/ 1327679 h 3217160"/>
              <a:gd name="connsiteX2" fmla="*/ 975295 w 3408241"/>
              <a:gd name="connsiteY2" fmla="*/ 860954 h 3217160"/>
              <a:gd name="connsiteX3" fmla="*/ 1422967 w 3408241"/>
              <a:gd name="connsiteY3" fmla="*/ 953031 h 3217160"/>
              <a:gd name="connsiteX4" fmla="*/ 956242 w 3408241"/>
              <a:gd name="connsiteY4" fmla="*/ 114830 h 3217160"/>
              <a:gd name="connsiteX5" fmla="*/ 1718242 w 3408241"/>
              <a:gd name="connsiteY5" fmla="*/ 813331 h 3217160"/>
              <a:gd name="connsiteX6" fmla="*/ 1862704 w 3408241"/>
              <a:gd name="connsiteY6" fmla="*/ 191030 h 3217160"/>
              <a:gd name="connsiteX7" fmla="*/ 2124642 w 3408241"/>
              <a:gd name="connsiteY7" fmla="*/ 826030 h 3217160"/>
              <a:gd name="connsiteX8" fmla="*/ 2988241 w 3408241"/>
              <a:gd name="connsiteY8" fmla="*/ 114830 h 3217160"/>
              <a:gd name="connsiteX9" fmla="*/ 2496116 w 3408241"/>
              <a:gd name="connsiteY9" fmla="*/ 1141942 h 3217160"/>
              <a:gd name="connsiteX10" fmla="*/ 2946968 w 3408241"/>
              <a:gd name="connsiteY10" fmla="*/ 1205443 h 3217160"/>
              <a:gd name="connsiteX11" fmla="*/ 2708843 w 3408241"/>
              <a:gd name="connsiteY11" fmla="*/ 1608668 h 3217160"/>
              <a:gd name="connsiteX12" fmla="*/ 3223193 w 3408241"/>
              <a:gd name="connsiteY12" fmla="*/ 1684868 h 3217160"/>
              <a:gd name="connsiteX13" fmla="*/ 3404169 w 3408241"/>
              <a:gd name="connsiteY13" fmla="*/ 1965855 h 3217160"/>
              <a:gd name="connsiteX14" fmla="*/ 3256529 w 3408241"/>
              <a:gd name="connsiteY14" fmla="*/ 2150005 h 3217160"/>
              <a:gd name="connsiteX15" fmla="*/ 2604070 w 3408241"/>
              <a:gd name="connsiteY15" fmla="*/ 2075393 h 3217160"/>
              <a:gd name="connsiteX16" fmla="*/ 3356545 w 3408241"/>
              <a:gd name="connsiteY16" fmla="*/ 3013605 h 3217160"/>
              <a:gd name="connsiteX17" fmla="*/ 2384995 w 3408241"/>
              <a:gd name="connsiteY17" fmla="*/ 2375429 h 3217160"/>
              <a:gd name="connsiteX18" fmla="*/ 2218307 w 3408241"/>
              <a:gd name="connsiteY18" fmla="*/ 2688167 h 3217160"/>
              <a:gd name="connsiteX19" fmla="*/ 1984945 w 3408241"/>
              <a:gd name="connsiteY19" fmla="*/ 2623079 h 3217160"/>
              <a:gd name="connsiteX20" fmla="*/ 1627754 w 3408241"/>
              <a:gd name="connsiteY20" fmla="*/ 2918355 h 3217160"/>
              <a:gd name="connsiteX21" fmla="*/ 1508695 w 3408241"/>
              <a:gd name="connsiteY21" fmla="*/ 2432579 h 3217160"/>
              <a:gd name="connsiteX22" fmla="*/ 737170 w 3408241"/>
              <a:gd name="connsiteY22" fmla="*/ 2842154 h 3217160"/>
              <a:gd name="connsiteX23" fmla="*/ 1203895 w 3408241"/>
              <a:gd name="connsiteY23" fmla="*/ 2051579 h 3217160"/>
              <a:gd name="connsiteX24" fmla="*/ 822896 w 3408241"/>
              <a:gd name="connsiteY24" fmla="*/ 2042054 h 3217160"/>
              <a:gd name="connsiteX25" fmla="*/ 984820 w 3408241"/>
              <a:gd name="connsiteY25" fmla="*/ 1708679 h 3217160"/>
              <a:gd name="connsiteX26" fmla="*/ 13266 w 3408241"/>
              <a:gd name="connsiteY26" fmla="*/ 1368955 h 3217160"/>
              <a:gd name="connsiteX0" fmla="*/ 13266 w 3408241"/>
              <a:gd name="connsiteY0" fmla="*/ 1368955 h 3217160"/>
              <a:gd name="connsiteX1" fmla="*/ 984820 w 3408241"/>
              <a:gd name="connsiteY1" fmla="*/ 1327679 h 3217160"/>
              <a:gd name="connsiteX2" fmla="*/ 975295 w 3408241"/>
              <a:gd name="connsiteY2" fmla="*/ 860954 h 3217160"/>
              <a:gd name="connsiteX3" fmla="*/ 1422967 w 3408241"/>
              <a:gd name="connsiteY3" fmla="*/ 953031 h 3217160"/>
              <a:gd name="connsiteX4" fmla="*/ 956242 w 3408241"/>
              <a:gd name="connsiteY4" fmla="*/ 114830 h 3217160"/>
              <a:gd name="connsiteX5" fmla="*/ 1718242 w 3408241"/>
              <a:gd name="connsiteY5" fmla="*/ 813331 h 3217160"/>
              <a:gd name="connsiteX6" fmla="*/ 1862704 w 3408241"/>
              <a:gd name="connsiteY6" fmla="*/ 191030 h 3217160"/>
              <a:gd name="connsiteX7" fmla="*/ 2124642 w 3408241"/>
              <a:gd name="connsiteY7" fmla="*/ 826030 h 3217160"/>
              <a:gd name="connsiteX8" fmla="*/ 2988241 w 3408241"/>
              <a:gd name="connsiteY8" fmla="*/ 114830 h 3217160"/>
              <a:gd name="connsiteX9" fmla="*/ 2496116 w 3408241"/>
              <a:gd name="connsiteY9" fmla="*/ 1141942 h 3217160"/>
              <a:gd name="connsiteX10" fmla="*/ 2946968 w 3408241"/>
              <a:gd name="connsiteY10" fmla="*/ 1205443 h 3217160"/>
              <a:gd name="connsiteX11" fmla="*/ 2708843 w 3408241"/>
              <a:gd name="connsiteY11" fmla="*/ 1608668 h 3217160"/>
              <a:gd name="connsiteX12" fmla="*/ 3223193 w 3408241"/>
              <a:gd name="connsiteY12" fmla="*/ 1684868 h 3217160"/>
              <a:gd name="connsiteX13" fmla="*/ 3404169 w 3408241"/>
              <a:gd name="connsiteY13" fmla="*/ 1965855 h 3217160"/>
              <a:gd name="connsiteX14" fmla="*/ 3256529 w 3408241"/>
              <a:gd name="connsiteY14" fmla="*/ 2150005 h 3217160"/>
              <a:gd name="connsiteX15" fmla="*/ 2604070 w 3408241"/>
              <a:gd name="connsiteY15" fmla="*/ 2075393 h 3217160"/>
              <a:gd name="connsiteX16" fmla="*/ 3356545 w 3408241"/>
              <a:gd name="connsiteY16" fmla="*/ 3013605 h 3217160"/>
              <a:gd name="connsiteX17" fmla="*/ 2384995 w 3408241"/>
              <a:gd name="connsiteY17" fmla="*/ 2375429 h 3217160"/>
              <a:gd name="connsiteX18" fmla="*/ 2218307 w 3408241"/>
              <a:gd name="connsiteY18" fmla="*/ 2688167 h 3217160"/>
              <a:gd name="connsiteX19" fmla="*/ 1984945 w 3408241"/>
              <a:gd name="connsiteY19" fmla="*/ 2623079 h 3217160"/>
              <a:gd name="connsiteX20" fmla="*/ 1627754 w 3408241"/>
              <a:gd name="connsiteY20" fmla="*/ 2918355 h 3217160"/>
              <a:gd name="connsiteX21" fmla="*/ 1508695 w 3408241"/>
              <a:gd name="connsiteY21" fmla="*/ 2432579 h 3217160"/>
              <a:gd name="connsiteX22" fmla="*/ 737170 w 3408241"/>
              <a:gd name="connsiteY22" fmla="*/ 2842154 h 3217160"/>
              <a:gd name="connsiteX23" fmla="*/ 1203895 w 3408241"/>
              <a:gd name="connsiteY23" fmla="*/ 2051579 h 3217160"/>
              <a:gd name="connsiteX24" fmla="*/ 822896 w 3408241"/>
              <a:gd name="connsiteY24" fmla="*/ 2042054 h 3217160"/>
              <a:gd name="connsiteX25" fmla="*/ 984820 w 3408241"/>
              <a:gd name="connsiteY25" fmla="*/ 1708679 h 3217160"/>
              <a:gd name="connsiteX26" fmla="*/ 13266 w 3408241"/>
              <a:gd name="connsiteY26" fmla="*/ 1368955 h 3217160"/>
              <a:gd name="connsiteX0" fmla="*/ 13266 w 3408241"/>
              <a:gd name="connsiteY0" fmla="*/ 1368955 h 3217160"/>
              <a:gd name="connsiteX1" fmla="*/ 984820 w 3408241"/>
              <a:gd name="connsiteY1" fmla="*/ 1327679 h 3217160"/>
              <a:gd name="connsiteX2" fmla="*/ 975295 w 3408241"/>
              <a:gd name="connsiteY2" fmla="*/ 860954 h 3217160"/>
              <a:gd name="connsiteX3" fmla="*/ 1422967 w 3408241"/>
              <a:gd name="connsiteY3" fmla="*/ 953031 h 3217160"/>
              <a:gd name="connsiteX4" fmla="*/ 956242 w 3408241"/>
              <a:gd name="connsiteY4" fmla="*/ 114830 h 3217160"/>
              <a:gd name="connsiteX5" fmla="*/ 1718242 w 3408241"/>
              <a:gd name="connsiteY5" fmla="*/ 813331 h 3217160"/>
              <a:gd name="connsiteX6" fmla="*/ 1862704 w 3408241"/>
              <a:gd name="connsiteY6" fmla="*/ 191030 h 3217160"/>
              <a:gd name="connsiteX7" fmla="*/ 2124642 w 3408241"/>
              <a:gd name="connsiteY7" fmla="*/ 826030 h 3217160"/>
              <a:gd name="connsiteX8" fmla="*/ 2988241 w 3408241"/>
              <a:gd name="connsiteY8" fmla="*/ 114830 h 3217160"/>
              <a:gd name="connsiteX9" fmla="*/ 2496116 w 3408241"/>
              <a:gd name="connsiteY9" fmla="*/ 1141942 h 3217160"/>
              <a:gd name="connsiteX10" fmla="*/ 2946968 w 3408241"/>
              <a:gd name="connsiteY10" fmla="*/ 1205443 h 3217160"/>
              <a:gd name="connsiteX11" fmla="*/ 2708843 w 3408241"/>
              <a:gd name="connsiteY11" fmla="*/ 1608668 h 3217160"/>
              <a:gd name="connsiteX12" fmla="*/ 3223193 w 3408241"/>
              <a:gd name="connsiteY12" fmla="*/ 1684868 h 3217160"/>
              <a:gd name="connsiteX13" fmla="*/ 3404169 w 3408241"/>
              <a:gd name="connsiteY13" fmla="*/ 1965855 h 3217160"/>
              <a:gd name="connsiteX14" fmla="*/ 3256529 w 3408241"/>
              <a:gd name="connsiteY14" fmla="*/ 2150005 h 3217160"/>
              <a:gd name="connsiteX15" fmla="*/ 2604070 w 3408241"/>
              <a:gd name="connsiteY15" fmla="*/ 2075393 h 3217160"/>
              <a:gd name="connsiteX16" fmla="*/ 3356545 w 3408241"/>
              <a:gd name="connsiteY16" fmla="*/ 3013605 h 3217160"/>
              <a:gd name="connsiteX17" fmla="*/ 2384995 w 3408241"/>
              <a:gd name="connsiteY17" fmla="*/ 2375429 h 3217160"/>
              <a:gd name="connsiteX18" fmla="*/ 2218307 w 3408241"/>
              <a:gd name="connsiteY18" fmla="*/ 2688167 h 3217160"/>
              <a:gd name="connsiteX19" fmla="*/ 1984945 w 3408241"/>
              <a:gd name="connsiteY19" fmla="*/ 2623079 h 3217160"/>
              <a:gd name="connsiteX20" fmla="*/ 1627754 w 3408241"/>
              <a:gd name="connsiteY20" fmla="*/ 2918355 h 3217160"/>
              <a:gd name="connsiteX21" fmla="*/ 1508695 w 3408241"/>
              <a:gd name="connsiteY21" fmla="*/ 2432579 h 3217160"/>
              <a:gd name="connsiteX22" fmla="*/ 737170 w 3408241"/>
              <a:gd name="connsiteY22" fmla="*/ 2842154 h 3217160"/>
              <a:gd name="connsiteX23" fmla="*/ 1203895 w 3408241"/>
              <a:gd name="connsiteY23" fmla="*/ 2051579 h 3217160"/>
              <a:gd name="connsiteX24" fmla="*/ 822896 w 3408241"/>
              <a:gd name="connsiteY24" fmla="*/ 2042054 h 3217160"/>
              <a:gd name="connsiteX25" fmla="*/ 984820 w 3408241"/>
              <a:gd name="connsiteY25" fmla="*/ 1708679 h 3217160"/>
              <a:gd name="connsiteX26" fmla="*/ 13266 w 3408241"/>
              <a:gd name="connsiteY26" fmla="*/ 1368955 h 3217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3408241" h="3217160">
                <a:moveTo>
                  <a:pt x="13266" y="1368955"/>
                </a:moveTo>
                <a:cubicBezTo>
                  <a:pt x="118041" y="829205"/>
                  <a:pt x="586357" y="1459971"/>
                  <a:pt x="984820" y="1327679"/>
                </a:cubicBezTo>
                <a:cubicBezTo>
                  <a:pt x="1145158" y="1243012"/>
                  <a:pt x="729233" y="1045633"/>
                  <a:pt x="975295" y="860954"/>
                </a:cubicBezTo>
                <a:cubicBezTo>
                  <a:pt x="1202307" y="790575"/>
                  <a:pt x="1249930" y="1069447"/>
                  <a:pt x="1422967" y="953031"/>
                </a:cubicBezTo>
                <a:cubicBezTo>
                  <a:pt x="1505517" y="637648"/>
                  <a:pt x="592175" y="521230"/>
                  <a:pt x="956242" y="114830"/>
                </a:cubicBezTo>
                <a:cubicBezTo>
                  <a:pt x="1508692" y="-363536"/>
                  <a:pt x="1431698" y="806981"/>
                  <a:pt x="1718242" y="813331"/>
                </a:cubicBezTo>
                <a:cubicBezTo>
                  <a:pt x="1699986" y="629181"/>
                  <a:pt x="1579071" y="138113"/>
                  <a:pt x="1862704" y="191030"/>
                </a:cubicBezTo>
                <a:cubicBezTo>
                  <a:pt x="2146337" y="243947"/>
                  <a:pt x="1833336" y="800630"/>
                  <a:pt x="2124642" y="826030"/>
                </a:cubicBezTo>
                <a:cubicBezTo>
                  <a:pt x="2339748" y="787930"/>
                  <a:pt x="2345304" y="-158220"/>
                  <a:pt x="2988241" y="114830"/>
                </a:cubicBezTo>
                <a:cubicBezTo>
                  <a:pt x="3620066" y="697972"/>
                  <a:pt x="2444257" y="778934"/>
                  <a:pt x="2496116" y="1141942"/>
                </a:cubicBezTo>
                <a:cubicBezTo>
                  <a:pt x="2588191" y="1364192"/>
                  <a:pt x="2790864" y="1036639"/>
                  <a:pt x="2946968" y="1205443"/>
                </a:cubicBezTo>
                <a:cubicBezTo>
                  <a:pt x="3105454" y="1502305"/>
                  <a:pt x="2535013" y="1350435"/>
                  <a:pt x="2708843" y="1608668"/>
                </a:cubicBezTo>
                <a:cubicBezTo>
                  <a:pt x="2818380" y="1667935"/>
                  <a:pt x="3019993" y="1685133"/>
                  <a:pt x="3223193" y="1684868"/>
                </a:cubicBezTo>
                <a:cubicBezTo>
                  <a:pt x="3395437" y="1744399"/>
                  <a:pt x="3420044" y="1845470"/>
                  <a:pt x="3404169" y="1965855"/>
                </a:cubicBezTo>
                <a:cubicBezTo>
                  <a:pt x="3364481" y="2105290"/>
                  <a:pt x="3345429" y="2092855"/>
                  <a:pt x="3256529" y="2150005"/>
                </a:cubicBezTo>
                <a:cubicBezTo>
                  <a:pt x="3093811" y="2255574"/>
                  <a:pt x="2804889" y="1821923"/>
                  <a:pt x="2604070" y="2075393"/>
                </a:cubicBezTo>
                <a:cubicBezTo>
                  <a:pt x="2649314" y="2376489"/>
                  <a:pt x="3551014" y="2569899"/>
                  <a:pt x="3356545" y="3013605"/>
                </a:cubicBezTo>
                <a:cubicBezTo>
                  <a:pt x="2810445" y="3698611"/>
                  <a:pt x="2714402" y="2440517"/>
                  <a:pt x="2384995" y="2375429"/>
                </a:cubicBezTo>
                <a:cubicBezTo>
                  <a:pt x="2237358" y="2443691"/>
                  <a:pt x="2336576" y="2618317"/>
                  <a:pt x="2218307" y="2688167"/>
                </a:cubicBezTo>
                <a:cubicBezTo>
                  <a:pt x="2161157" y="2750609"/>
                  <a:pt x="2083370" y="2584714"/>
                  <a:pt x="1984945" y="2623079"/>
                </a:cubicBezTo>
                <a:cubicBezTo>
                  <a:pt x="1886520" y="2661444"/>
                  <a:pt x="1840479" y="2988205"/>
                  <a:pt x="1627754" y="2918355"/>
                </a:cubicBezTo>
                <a:cubicBezTo>
                  <a:pt x="1415029" y="2848505"/>
                  <a:pt x="1657126" y="2445279"/>
                  <a:pt x="1508695" y="2432579"/>
                </a:cubicBezTo>
                <a:cubicBezTo>
                  <a:pt x="1303114" y="2410354"/>
                  <a:pt x="1078483" y="3152775"/>
                  <a:pt x="737170" y="2842154"/>
                </a:cubicBezTo>
                <a:cubicBezTo>
                  <a:pt x="286320" y="2299229"/>
                  <a:pt x="1411858" y="2286000"/>
                  <a:pt x="1203895" y="2051579"/>
                </a:cubicBezTo>
                <a:cubicBezTo>
                  <a:pt x="1218183" y="1918229"/>
                  <a:pt x="907034" y="2242079"/>
                  <a:pt x="822896" y="2042054"/>
                </a:cubicBezTo>
                <a:cubicBezTo>
                  <a:pt x="700659" y="1870604"/>
                  <a:pt x="1119758" y="1820862"/>
                  <a:pt x="984820" y="1708679"/>
                </a:cubicBezTo>
                <a:cubicBezTo>
                  <a:pt x="767332" y="1528233"/>
                  <a:pt x="-118339" y="2046919"/>
                  <a:pt x="13266" y="136895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7829550" y="2457450"/>
            <a:ext cx="264795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rgbClr val="002060"/>
                </a:solidFill>
              </a:rPr>
              <a:t>brown</a:t>
            </a:r>
          </a:p>
        </p:txBody>
      </p:sp>
    </p:spTree>
    <p:extLst>
      <p:ext uri="{BB962C8B-B14F-4D97-AF65-F5344CB8AC3E}">
        <p14:creationId xmlns:p14="http://schemas.microsoft.com/office/powerpoint/2010/main" val="654141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3" grpId="2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1123</TotalTime>
  <Words>271</Words>
  <Application>Microsoft Office PowerPoint</Application>
  <PresentationFormat>Custom</PresentationFormat>
  <Paragraphs>117</Paragraphs>
  <Slides>34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4" baseType="lpstr">
      <vt:lpstr>Arial</vt:lpstr>
      <vt:lpstr>.VnBodoni</vt:lpstr>
      <vt:lpstr>Cooper Black</vt:lpstr>
      <vt:lpstr>Calibri</vt:lpstr>
      <vt:lpstr>黑体</vt:lpstr>
      <vt:lpstr>Calibri Light</vt:lpstr>
      <vt:lpstr>字魂59号-创粗黑</vt:lpstr>
      <vt:lpstr>.VnArial</vt:lpstr>
      <vt:lpstr>Arial Black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minhtuan6990@gmail.com / 01686898975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PC</cp:lastModifiedBy>
  <cp:revision>119</cp:revision>
  <dcterms:created xsi:type="dcterms:W3CDTF">2020-11-27T03:23:46Z</dcterms:created>
  <dcterms:modified xsi:type="dcterms:W3CDTF">2021-08-24T07:56:51Z</dcterms:modified>
</cp:coreProperties>
</file>