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299" r:id="rId15"/>
    <p:sldId id="291" r:id="rId16"/>
    <p:sldId id="292" r:id="rId17"/>
    <p:sldId id="300" r:id="rId18"/>
    <p:sldId id="293" r:id="rId19"/>
    <p:sldId id="294" r:id="rId20"/>
    <p:sldId id="295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DFF"/>
    <a:srgbClr val="DAF3FF"/>
    <a:srgbClr val="FFFFFF"/>
    <a:srgbClr val="FF05FF"/>
    <a:srgbClr val="FF99FF"/>
    <a:srgbClr val="FFD992"/>
    <a:srgbClr val="6DC1B5"/>
    <a:srgbClr val="FFD1FF"/>
    <a:srgbClr val="BEE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6615A-3C8F-41CB-8AFC-F3340996C9E1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E86D0-EE29-43C3-8481-8968E7F40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47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26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49286" y="-76291"/>
            <a:ext cx="1481697" cy="1203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793432"/>
            <a:ext cx="1481697" cy="11408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42080" y="5252677"/>
            <a:ext cx="1349920" cy="16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9.png"/><Relationship Id="rId10" Type="http://schemas.openxmlformats.org/officeDocument/2006/relationships/slide" Target="slide21.xml"/><Relationship Id="rId4" Type="http://schemas.openxmlformats.org/officeDocument/2006/relationships/image" Target="../media/image12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17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9.png"/><Relationship Id="rId10" Type="http://schemas.openxmlformats.org/officeDocument/2006/relationships/slide" Target="slide21.xml"/><Relationship Id="rId4" Type="http://schemas.openxmlformats.org/officeDocument/2006/relationships/image" Target="../media/image12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18" Type="http://schemas.openxmlformats.org/officeDocument/2006/relationships/slide" Target="slide6.xml"/><Relationship Id="rId26" Type="http://schemas.openxmlformats.org/officeDocument/2006/relationships/slide" Target="slide14.xml"/><Relationship Id="rId3" Type="http://schemas.openxmlformats.org/officeDocument/2006/relationships/tags" Target="../tags/tag1.xml"/><Relationship Id="rId21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slide" Target="slide10.xml"/><Relationship Id="rId17" Type="http://schemas.openxmlformats.org/officeDocument/2006/relationships/slide" Target="slide5.xml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24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23" Type="http://schemas.openxmlformats.org/officeDocument/2006/relationships/image" Target="../media/image20.png"/><Relationship Id="rId28" Type="http://schemas.openxmlformats.org/officeDocument/2006/relationships/slide" Target="slide3.xml"/><Relationship Id="rId10" Type="http://schemas.openxmlformats.org/officeDocument/2006/relationships/slide" Target="slide13.xml"/><Relationship Id="rId19" Type="http://schemas.openxmlformats.org/officeDocument/2006/relationships/slide" Target="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slide" Target="slide12.xml"/><Relationship Id="rId22" Type="http://schemas.openxmlformats.org/officeDocument/2006/relationships/image" Target="../media/image19.png"/><Relationship Id="rId27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746004" y="1671509"/>
            <a:ext cx="2362357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a typeface="黑体" panose="02010609060101010101" pitchFamily="2" charset="-122"/>
                <a:cs typeface="Arial" panose="020B0604020202020204" pitchFamily="34" charset="0"/>
              </a:rPr>
              <a:t>Unit 8: </a:t>
            </a:r>
            <a:endParaRPr lang="zh-CN" alt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1478925" y="2678369"/>
            <a:ext cx="941445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This is my p</a:t>
            </a:r>
            <a:r>
              <a:rPr lang="en-US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e</a:t>
            </a:r>
            <a:r>
              <a:rPr lang="en-US" altLang="zh-CN" sz="88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黑体" panose="02010609060101010101" pitchFamily="2" charset="-122"/>
              </a:rPr>
              <a:t>n</a:t>
            </a:r>
          </a:p>
        </p:txBody>
      </p:sp>
      <p:sp>
        <p:nvSpPr>
          <p:cNvPr id="5" name="MsPham4"/>
          <p:cNvSpPr txBox="1"/>
          <p:nvPr/>
        </p:nvSpPr>
        <p:spPr>
          <a:xfrm>
            <a:off x="7977231" y="4362338"/>
            <a:ext cx="2916149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L</a:t>
            </a:r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sson 3</a:t>
            </a:r>
            <a:endParaRPr lang="zh-CN" altLang="en-U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97" y="5754141"/>
            <a:ext cx="732985" cy="469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1" y="5469561"/>
            <a:ext cx="907063" cy="708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0" y="3589337"/>
            <a:ext cx="789654" cy="511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84" y="1812344"/>
            <a:ext cx="1952094" cy="1290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41702" y="363730"/>
            <a:ext cx="682019" cy="615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16" y="5332624"/>
            <a:ext cx="874377" cy="719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83" y="5382653"/>
            <a:ext cx="1186975" cy="109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rubbers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Pencil cases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rulers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1841" y="1566623"/>
            <a:ext cx="2065686" cy="215000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my_____.</a:t>
            </a:r>
          </a:p>
        </p:txBody>
      </p:sp>
    </p:spTree>
    <p:extLst>
      <p:ext uri="{BB962C8B-B14F-4D97-AF65-F5344CB8AC3E}">
        <p14:creationId xmlns:p14="http://schemas.microsoft.com/office/powerpoint/2010/main" val="16706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8" name="10">
            <a:hlinkClick r:id="rId10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books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notebooks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book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4567" y="980360"/>
            <a:ext cx="3303838" cy="247787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 my_____.</a:t>
            </a:r>
          </a:p>
        </p:txBody>
      </p:sp>
    </p:spTree>
    <p:extLst>
      <p:ext uri="{BB962C8B-B14F-4D97-AF65-F5344CB8AC3E}">
        <p14:creationId xmlns:p14="http://schemas.microsoft.com/office/powerpoint/2010/main" val="7422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6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47" name="10">
            <a:hlinkClick r:id="rId10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notebooks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books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notebook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0283" y="1706584"/>
            <a:ext cx="2512549" cy="193078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my_____.</a:t>
            </a:r>
          </a:p>
        </p:txBody>
      </p:sp>
    </p:spTree>
    <p:extLst>
      <p:ext uri="{BB962C8B-B14F-4D97-AF65-F5344CB8AC3E}">
        <p14:creationId xmlns:p14="http://schemas.microsoft.com/office/powerpoint/2010/main" val="8225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rulers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A. pen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ruler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495462">
            <a:off x="4460649" y="1962984"/>
            <a:ext cx="2359448" cy="121936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 my _____.</a:t>
            </a:r>
          </a:p>
        </p:txBody>
      </p:sp>
    </p:spTree>
    <p:extLst>
      <p:ext uri="{BB962C8B-B14F-4D97-AF65-F5344CB8AC3E}">
        <p14:creationId xmlns:p14="http://schemas.microsoft.com/office/powerpoint/2010/main" val="17292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C10C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  <a:endParaRPr lang="en-US" sz="7200" b="1" dirty="0">
              <a:solidFill>
                <a:srgbClr val="FC10C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3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35" y="1804533"/>
            <a:ext cx="9728876" cy="3356747"/>
          </a:xfrm>
          <a:prstGeom prst="roundRect">
            <a:avLst>
              <a:gd name="adj" fmla="val 7628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242350" y="41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B6FDD737-0D37-40A5-9B81-997BDBE28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206" y="2657157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7BF7A7F4-0BF5-4980-9715-2DF08755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994" y="4042670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8 This is my pe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8 This is my pe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2350" y="41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76" y="1724550"/>
            <a:ext cx="11233473" cy="3152250"/>
          </a:xfrm>
          <a:prstGeom prst="roundRect">
            <a:avLst>
              <a:gd name="adj" fmla="val 2343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6964806" y="2370574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Jost"/>
              </a:rPr>
              <a:t>rulers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3058" y="3325614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Jost"/>
              </a:rPr>
              <a:t>these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B2C24900-6095-4959-B83F-43E461852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521" y="2420759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BE55C1D5-741A-4017-853A-B88302DDF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521" y="3425259"/>
            <a:ext cx="45242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8 This is my pen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8 This is my pen - Lesson 3 - 2 Listen and writ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C10C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endParaRPr lang="en-US" sz="7200" b="1" dirty="0">
              <a:solidFill>
                <a:srgbClr val="FC10C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1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Tiếng Anh 3  Unit 8  Lesson 3  Chant  1_1080p">
            <a:hlinkClick r:id="" action="ppaction://media"/>
            <a:extLst>
              <a:ext uri="{FF2B5EF4-FFF2-40B4-BE49-F238E27FC236}">
                <a16:creationId xmlns:a16="http://schemas.microsoft.com/office/drawing/2014/main" xmlns="" id="{60DCD0A6-8524-4269-9032-A4DD4BB9C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5641" y="1221292"/>
            <a:ext cx="7970410" cy="44154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411" y="447041"/>
            <a:ext cx="9299307" cy="6238240"/>
          </a:xfrm>
          <a:prstGeom prst="roundRect">
            <a:avLst>
              <a:gd name="adj" fmla="val 2617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293150" y="3434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sing.</a:t>
            </a: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C23ECCEA-145A-4A75-A8E1-9D424D587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9191" y="492761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EE95469E-218B-4515-A7AC-28C949CE3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614" y="44704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41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8 This is my pen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763058"/>
            <a:ext cx="9255759" cy="5754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2350" y="41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Read and match.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269" y="4658717"/>
            <a:ext cx="4295161" cy="836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66" y="2711097"/>
            <a:ext cx="4228648" cy="817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768" y="5533984"/>
            <a:ext cx="4285662" cy="883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269" y="3702570"/>
            <a:ext cx="4209643" cy="817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16" y="876220"/>
            <a:ext cx="603233" cy="41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15" y="1862265"/>
            <a:ext cx="603233" cy="411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55" y="877134"/>
            <a:ext cx="603233" cy="41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46" y="1887717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FC10C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 </a:t>
            </a:r>
            <a:endParaRPr lang="en-US" sz="7200" b="1" dirty="0">
              <a:solidFill>
                <a:srgbClr val="FC10CF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2350" y="41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match.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50" y="1150540"/>
            <a:ext cx="9926320" cy="4825917"/>
          </a:xfrm>
          <a:prstGeom prst="roundRect">
            <a:avLst>
              <a:gd name="adj" fmla="val 312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3106710" y="438912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1597" y="4789230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5931" y="520966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8340" y="5209660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4750" y="5632467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6957" y="438912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09371" y="481491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</a:t>
            </a:r>
          </a:p>
        </p:txBody>
      </p:sp>
    </p:spTree>
    <p:extLst>
      <p:ext uri="{BB962C8B-B14F-4D97-AF65-F5344CB8AC3E}">
        <p14:creationId xmlns:p14="http://schemas.microsoft.com/office/powerpoint/2010/main" val="15692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67544"/>
            <a:ext cx="9712959" cy="5311072"/>
          </a:xfrm>
          <a:prstGeom prst="roundRect">
            <a:avLst>
              <a:gd name="adj" fmla="val 1054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242350" y="4145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</p:spTree>
    <p:extLst>
      <p:ext uri="{BB962C8B-B14F-4D97-AF65-F5344CB8AC3E}">
        <p14:creationId xmlns:p14="http://schemas.microsoft.com/office/powerpoint/2010/main" val="102170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xmlns="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  <p:pic>
        <p:nvPicPr>
          <p:cNvPr id="40" name="NAM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035" y="5451926"/>
            <a:ext cx="1126908" cy="1038636"/>
          </a:xfrm>
          <a:prstGeom prst="rect">
            <a:avLst/>
          </a:prstGeom>
        </p:spPr>
      </p:pic>
      <p:sp>
        <p:nvSpPr>
          <p:cNvPr id="41" name="10">
            <a:hlinkClick r:id="rId28" action="ppaction://hlinksldjump"/>
          </p:cNvPr>
          <p:cNvSpPr/>
          <p:nvPr/>
        </p:nvSpPr>
        <p:spPr>
          <a:xfrm>
            <a:off x="10288222" y="5444157"/>
            <a:ext cx="1381684" cy="109103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40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End </a:t>
            </a:r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999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pen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pencil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pens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_____.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0057">
            <a:off x="4148027" y="1327731"/>
            <a:ext cx="2856254" cy="18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Those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That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This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8200" y="1324385"/>
            <a:ext cx="2352352" cy="252941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726163" y="4255163"/>
            <a:ext cx="9263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are my pencil sharpeners.</a:t>
            </a:r>
          </a:p>
        </p:txBody>
      </p:sp>
    </p:spTree>
    <p:extLst>
      <p:ext uri="{BB962C8B-B14F-4D97-AF65-F5344CB8AC3E}">
        <p14:creationId xmlns:p14="http://schemas.microsoft.com/office/powerpoint/2010/main" val="22997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ruler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rubber.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pen.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/>
          <a:srcRect l="4843" t="41468" r="4151" b="40776"/>
          <a:stretch/>
        </p:blipFill>
        <p:spPr>
          <a:xfrm rot="19394358">
            <a:off x="4258492" y="2119969"/>
            <a:ext cx="3009375" cy="95721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my _____.</a:t>
            </a:r>
          </a:p>
        </p:txBody>
      </p:sp>
    </p:spTree>
    <p:extLst>
      <p:ext uri="{BB962C8B-B14F-4D97-AF65-F5344CB8AC3E}">
        <p14:creationId xmlns:p14="http://schemas.microsoft.com/office/powerpoint/2010/main" val="39308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That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Those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These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/>
          <a:srcRect l="7492" t="15302" r="6013" b="12134"/>
          <a:stretch/>
        </p:blipFill>
        <p:spPr>
          <a:xfrm>
            <a:off x="4082825" y="1506038"/>
            <a:ext cx="3360708" cy="218507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is my pencil case.</a:t>
            </a:r>
          </a:p>
        </p:txBody>
      </p:sp>
    </p:spTree>
    <p:extLst>
      <p:ext uri="{BB962C8B-B14F-4D97-AF65-F5344CB8AC3E}">
        <p14:creationId xmlns:p14="http://schemas.microsoft.com/office/powerpoint/2010/main" val="34727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05723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These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This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That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6201" y="1442813"/>
            <a:ext cx="3574902" cy="234392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726163" y="4255163"/>
            <a:ext cx="9263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are my pencil sharpeners.</a:t>
            </a:r>
          </a:p>
        </p:txBody>
      </p:sp>
    </p:spTree>
    <p:extLst>
      <p:ext uri="{BB962C8B-B14F-4D97-AF65-F5344CB8AC3E}">
        <p14:creationId xmlns:p14="http://schemas.microsoft.com/office/powerpoint/2010/main" val="11529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This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Those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These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6548" y="1511373"/>
            <a:ext cx="2953263" cy="217440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93842" y="4179954"/>
            <a:ext cx="670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is my school bag.</a:t>
            </a:r>
          </a:p>
        </p:txBody>
      </p:sp>
    </p:spTree>
    <p:extLst>
      <p:ext uri="{BB962C8B-B14F-4D97-AF65-F5344CB8AC3E}">
        <p14:creationId xmlns:p14="http://schemas.microsoft.com/office/powerpoint/2010/main" val="191350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394</Words>
  <Application>Microsoft Office PowerPoint</Application>
  <PresentationFormat>Custom</PresentationFormat>
  <Paragraphs>249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133</cp:revision>
  <dcterms:created xsi:type="dcterms:W3CDTF">2020-11-11T06:40:30Z</dcterms:created>
  <dcterms:modified xsi:type="dcterms:W3CDTF">2021-08-24T07:56:11Z</dcterms:modified>
</cp:coreProperties>
</file>