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50"/>
  </p:notesMasterIdLst>
  <p:sldIdLst>
    <p:sldId id="337" r:id="rId5"/>
    <p:sldId id="338" r:id="rId6"/>
    <p:sldId id="264" r:id="rId7"/>
    <p:sldId id="266" r:id="rId8"/>
    <p:sldId id="473" r:id="rId9"/>
    <p:sldId id="256" r:id="rId10"/>
    <p:sldId id="318" r:id="rId11"/>
    <p:sldId id="325" r:id="rId12"/>
    <p:sldId id="324" r:id="rId13"/>
    <p:sldId id="320" r:id="rId14"/>
    <p:sldId id="329" r:id="rId15"/>
    <p:sldId id="327" r:id="rId16"/>
    <p:sldId id="474" r:id="rId17"/>
    <p:sldId id="284" r:id="rId18"/>
    <p:sldId id="285" r:id="rId19"/>
    <p:sldId id="286" r:id="rId20"/>
    <p:sldId id="330" r:id="rId21"/>
    <p:sldId id="336" r:id="rId22"/>
    <p:sldId id="287" r:id="rId23"/>
    <p:sldId id="288" r:id="rId24"/>
    <p:sldId id="289" r:id="rId25"/>
    <p:sldId id="290" r:id="rId26"/>
    <p:sldId id="291" r:id="rId27"/>
    <p:sldId id="292" r:id="rId28"/>
    <p:sldId id="332" r:id="rId29"/>
    <p:sldId id="475" r:id="rId30"/>
    <p:sldId id="331" r:id="rId31"/>
    <p:sldId id="295" r:id="rId32"/>
    <p:sldId id="296" r:id="rId33"/>
    <p:sldId id="297" r:id="rId34"/>
    <p:sldId id="298" r:id="rId35"/>
    <p:sldId id="333" r:id="rId36"/>
    <p:sldId id="303" r:id="rId37"/>
    <p:sldId id="305" r:id="rId38"/>
    <p:sldId id="306" r:id="rId39"/>
    <p:sldId id="307" r:id="rId40"/>
    <p:sldId id="335" r:id="rId41"/>
    <p:sldId id="334" r:id="rId42"/>
    <p:sldId id="310" r:id="rId43"/>
    <p:sldId id="311" r:id="rId44"/>
    <p:sldId id="312" r:id="rId45"/>
    <p:sldId id="313" r:id="rId46"/>
    <p:sldId id="314" r:id="rId47"/>
    <p:sldId id="315" r:id="rId48"/>
    <p:sldId id="316" r:id="rId49"/>
  </p:sldIdLst>
  <p:sldSz cx="12192000" cy="6858000"/>
  <p:notesSz cx="6858000" cy="9144000"/>
  <p:embeddedFontLst>
    <p:embeddedFont>
      <p:font typeface="等线" panose="02010600030101010101" pitchFamily="2" charset="-122"/>
      <p:regular r:id="rId51"/>
      <p:bold r:id="rId52"/>
    </p:embeddedFont>
    <p:embeddedFont>
      <p:font typeface=".VnTime" panose="020B7200000000000000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HP001 4 hàng" panose="020B0603050302020204" pitchFamily="34" charset="0"/>
      <p:regular r:id="rId67"/>
      <p:bold r:id="rId68"/>
    </p:embeddedFont>
    <p:embeddedFont>
      <p:font typeface="Microsoft YaHei" panose="020B0503020204020204" pitchFamily="34" charset="-122"/>
      <p:regular r:id="rId69"/>
      <p:bold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8D410D"/>
    <a:srgbClr val="96571E"/>
    <a:srgbClr val="603813"/>
    <a:srgbClr val="CC00FF"/>
    <a:srgbClr val="FF9900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6BF3-5043-4DEA-92E9-3E8DA0C9C187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982BC-AB71-4394-B068-69A1FD80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84CC9-701E-4AA7-8953-B637A0D5AA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48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84CC9-701E-4AA7-8953-B637A0D5AA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8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B90EC-0CBC-4ADF-BCDE-135721D0BD1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84CC9-701E-4AA7-8953-B637A0D5AA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06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12700" y="8890"/>
            <a:ext cx="8034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353800" y="6448365"/>
            <a:ext cx="8034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513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5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4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5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1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4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70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36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53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41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9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81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8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55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94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71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0D3B-A8F3-4AE8-B1D1-FD335C13F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06BB5-21F7-4143-BBC2-89C6EAD7E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C0100-2055-47A5-8EDD-4E5FED80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9C21-D0B0-4B23-8997-09F54489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F5897-0FEC-4938-A622-D27FAADA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8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A33-60E7-4399-BB02-248A98C4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50E7-01F9-4B64-AEAB-4E1EC75A4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3AC5E-0AEA-46F5-946C-F29836E9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793F1-EB28-4F81-A135-96E11194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7471-00EA-4881-82F1-4EB70F99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09D4-5A72-467A-98EA-74373808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70E98-CE52-4127-898D-0E9A220C7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261FD-0A25-401A-B0F7-19F73929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A218F-561F-4FEA-A4F4-3821CFE8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2F5B3-254F-4049-BB43-221E4D7D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D1AA-6D34-4FCA-9BD0-075080D5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FEC2-6352-4211-A329-39BFE7119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31AFC-D858-4B4A-B959-072082993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EF9B-9477-43D9-ABF0-2AAC8BE1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4CBE2-C365-40E6-91F7-91B18D4D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95EC2-D864-4451-BD9E-995292CC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D09F-0DDC-4C6B-BBE2-B8405154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6C934-594D-475F-BDC4-38CEB8726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D1D08-01BE-4E83-8D53-51D136E5D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13A30-4692-417F-B5C8-9622263B7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C93B2-A598-4F86-9575-AB3DB2F19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15836-8B01-441A-BE7F-065F44E4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15F2A6-E0FE-483B-807E-268E7420E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14C5D-F615-4708-B5A9-5C151772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3FF2-3404-4A8E-95E6-C82A42ED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B45630-3972-47D9-9E07-072FDB1B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77BB4-1026-422E-87EC-515380A8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B034F-3AF2-4749-BBD9-F2F85FFC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933A2B-59C3-4EB4-ADA8-C4CF29DA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BECCD-8B4B-4585-9256-92FD40C6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DE23-817F-4625-9690-763C6523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0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AF75-08B1-4EA5-9761-1006CC2E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B6095-E656-4E09-ADE1-DE627F73C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F0807-597F-4426-9154-7F6246CF8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0B75D-D1DB-4773-83E4-4719D849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68129-1DCF-4186-995B-6B5412BC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29538-C5F4-4944-B3AE-FAABFBD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1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701F-4A50-477A-9F67-C65FC27D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06DC3-DF5A-4939-88C5-9FF919B89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93E6F-A66F-4F67-ACC1-AAD8A008A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F647F-144A-43A3-BA45-9ADC05E4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16CC8-B6EE-4764-A749-9C7347C7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ED85-A167-4125-8EA7-0E42B603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7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6687-02BD-4ADE-8759-2482BFF1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17A8B-032C-455A-8B55-6ED7D1206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5A5EA-F644-44E8-B452-CC00F11E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2868B-39DD-4C74-89AB-16B6D696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960E-DA1D-4BC8-A8A2-A09003BE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0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0B913-C33E-42D1-97A8-8854C1EE8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A82A9-2225-4EC7-A39C-BC56599B8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4CD0-F969-49BF-BDC4-DB54FCB0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05EE6-501B-4B05-8629-48799252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242DC-B702-453F-8B4B-9A470A16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4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514350" y="704850"/>
            <a:ext cx="11229975" cy="5743575"/>
          </a:xfrm>
          <a:prstGeom prst="rect">
            <a:avLst/>
          </a:prstGeom>
          <a:solidFill>
            <a:srgbClr val="F1F1F1"/>
          </a:solidFill>
          <a:ln w="127000">
            <a:solidFill>
              <a:srgbClr val="C9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676275" y="885825"/>
            <a:ext cx="10906125" cy="5410200"/>
          </a:xfrm>
          <a:prstGeom prst="rect">
            <a:avLst/>
          </a:prstGeom>
          <a:noFill/>
          <a:ln w="25400">
            <a:solidFill>
              <a:srgbClr val="9CC8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780249" y="91143"/>
            <a:ext cx="2941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0" i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 TEXT</a:t>
            </a:r>
            <a:endParaRPr lang="zh-CN" altLang="en-US" sz="2800" b="0" i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7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2700" y="8890"/>
            <a:ext cx="8034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353800" y="6448365"/>
            <a:ext cx="8034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A6FC2A-53BB-487A-B605-86BDC4EDD5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E7CC85-A41D-4EC7-930E-1E1E2A9BF7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C25F08-8CAF-40B7-AAD1-16260409CF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6C1016-A15A-4CE1-B278-CC800B8D1B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B110B-F667-4168-931D-9B07B17979C2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741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2A792-7110-4FD1-9FFF-2B183CA6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90894-DE9C-41E4-B360-E251C37D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A25B-911A-4E05-9A9A-2089BD969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BF7F-4D76-407A-B107-7EA6FE0EECF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07514-59B7-4F34-83F6-413ED3DBE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C5000-8925-4FD6-B782-12711456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512F0-01CA-449E-9868-3AA889095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TH.THCHAU1\Dia%20li\HOAI%20HUONG\Ha%20Noi\TRRYYY.MPG" TargetMode="Externa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Relationship Id="rId14" Type="http://schemas.openxmlformats.org/officeDocument/2006/relationships/slide" Target="slide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84.gif"/><Relationship Id="rId7" Type="http://schemas.openxmlformats.org/officeDocument/2006/relationships/image" Target="../media/image88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65476" y="2457045"/>
            <a:ext cx="49119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Cool Blue" panose="02040603050506020204" pitchFamily="18" charset="0"/>
                <a:ea typeface="+mn-ea"/>
                <a:cs typeface="+mn-cs"/>
              </a:rPr>
              <a:t>ĐỊA LÝ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00"/>
                            </p:stCondLst>
                            <p:childTnLst>
                              <p:par>
                                <p:cTn id="5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38100"/>
            <a:ext cx="6972300" cy="628650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914400" y="464820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Hòa Bình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524000" y="38100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Vĩnh Phúc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4368800" y="7620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Thái Nguyên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5416551" y="823913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Bắc Giang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5588000" y="1676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Bắc Ninh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5492751" y="34290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Hưng Yên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5791200" y="563880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Hà Nam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-118533" y="4191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Thọ</a:t>
            </a:r>
          </a:p>
        </p:txBody>
      </p:sp>
      <p:pic>
        <p:nvPicPr>
          <p:cNvPr id="40" name="Picture 5" descr="350px-Transperth-466-468-McIver-150705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7420505" y="1851026"/>
            <a:ext cx="453178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 descr="Cau_KinhTe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 t="8333"/>
          <a:stretch>
            <a:fillRect/>
          </a:stretch>
        </p:blipFill>
        <p:spPr bwMode="auto">
          <a:xfrm>
            <a:off x="7434793" y="0"/>
            <a:ext cx="4531783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" descr="Image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1618" y="3570291"/>
            <a:ext cx="4531783" cy="154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TRRYYY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445905" y="5156200"/>
            <a:ext cx="4502149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0" descr="Passenger-airplane-flying-animat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59200" y="742950"/>
            <a:ext cx="1422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1" descr="schiffe-00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58546" flipH="1">
            <a:off x="-730250" y="947738"/>
            <a:ext cx="1320801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58"/>
          <p:cNvSpPr/>
          <p:nvPr/>
        </p:nvSpPr>
        <p:spPr>
          <a:xfrm>
            <a:off x="0" y="6381750"/>
            <a:ext cx="71120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r>
              <a:rPr lang="en-US" sz="2400" b="1" dirty="0">
                <a:solidFill>
                  <a:schemeClr val="tx1"/>
                </a:solidFill>
              </a:rPr>
              <a:t> 1: </a:t>
            </a:r>
            <a:r>
              <a:rPr lang="en-US" sz="2400" b="1" dirty="0" err="1">
                <a:solidFill>
                  <a:schemeClr val="tx1"/>
                </a:solidFill>
              </a:rPr>
              <a:t>Lược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7191" name="Picture 31" descr="C:\Users\DiuNguyen\Desktop\train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37333">
            <a:off x="4394201" y="2495551"/>
            <a:ext cx="103081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24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88098" flipH="1">
            <a:off x="4707467" y="2611439"/>
            <a:ext cx="628651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25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25729" flipH="1">
            <a:off x="4785785" y="2516189"/>
            <a:ext cx="637116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26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524126"/>
            <a:ext cx="30691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27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761363">
            <a:off x="4662488" y="2631018"/>
            <a:ext cx="498475" cy="30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6" name="Picture 28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29863">
            <a:off x="4569885" y="2568575"/>
            <a:ext cx="66463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7" name="Picture 29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76580">
            <a:off x="4500034" y="2620964"/>
            <a:ext cx="66463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30" descr="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2397">
            <a:off x="4495801" y="2641600"/>
            <a:ext cx="66463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9" name="Picture 31" descr="C:\Users\DiuNguyen\Desktop\train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58287">
            <a:off x="4577028" y="2549791"/>
            <a:ext cx="773113" cy="48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0" name="Picture 31" descr="C:\Users\DiuNguyen\Desktop\train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90716" flipH="1">
            <a:off x="4476752" y="2533651"/>
            <a:ext cx="831849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1" name="Picture 31" descr="C:\Users\DiuNguyen\Desktop\train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17204" flipH="1">
            <a:off x="4353984" y="2457451"/>
            <a:ext cx="9313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2" name="Picture 31" descr="C:\Users\DiuNguyen\Desktop\train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1918" y="2303463"/>
            <a:ext cx="48683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ight Arrow 45">
            <a:hlinkClick r:id="rId14" action="ppaction://hlinksldjump"/>
          </p:cNvPr>
          <p:cNvSpPr/>
          <p:nvPr/>
        </p:nvSpPr>
        <p:spPr>
          <a:xfrm>
            <a:off x="6929439" y="4786311"/>
            <a:ext cx="428624" cy="28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5.55556E-6 C -0.01996 0.0074 -0.03975 0.01481 -0.05989 0.01666 C -0.07968 0.01851 -0.10277 0.01041 -0.11944 0.0111 C -0.13611 0.0118 -0.14722 0.01758 -0.15972 0.02036 C -0.17222 0.02314 -0.17795 0.02661 -0.19461 0.02777 C -0.21093 0.02893 -0.24062 0.02777 -0.2585 0.02777 C -0.27639 0.02777 -0.2842 0.02777 -0.30139 0.02777 C -0.31875 0.02777 -0.34635 0.02777 -0.36111 0.02777 C -0.37586 0.02777 -0.38316 0.02777 -0.39027 0.02777 " pathEditMode="relative" rAng="0" ptsTypes="aaaaaaaaA">
                                      <p:cBhvr>
                                        <p:cTn id="25" dur="10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7037E-6 C -0.02638 -0.0007 -0.0526 -0.00116 -0.06961 -0.00741 C -0.08628 -0.01366 -0.09288 -0.03172 -0.10138 -0.03704 C -0.10989 -0.04236 -0.11267 -0.03774 -0.12083 -0.03889 C -0.12899 -0.04005 -0.13906 -0.04283 -0.14999 -0.04445 C -0.16093 -0.04607 -0.17656 -0.04699 -0.1861 -0.04815 C -0.19583 -0.04931 -0.20069 -0.04653 -0.20694 -0.05186 C -0.21319 -0.05718 -0.21614 -0.07061 -0.2236 -0.07963 C -0.23107 -0.08866 -0.24183 -0.09699 -0.25138 -0.10556 C -0.26093 -0.11412 -0.27065 -0.12199 -0.28072 -0.13149 C -0.29044 -0.14098 -0.30364 -0.15463 -0.3111 -0.16297 C -0.31857 -0.1713 -0.31527 -0.17848 -0.32499 -0.18149 C -0.33472 -0.18449 -0.35624 -0.17871 -0.36944 -0.18149 C -0.38263 -0.18426 -0.3934 -0.19121 -0.40416 -0.19815 " pathEditMode="relative" ptsTypes="aaaaaaaaaaaaaA">
                                      <p:cBhvr>
                                        <p:cTn id="27" dur="10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037 C -0.01215 0 -0.02968 0.00394 -0.0375 0.01296 C -0.04531 0.02199 -0.03906 0.03912 -0.04166 0.05 C -0.04427 0.06088 -0.04427 0.06759 -0.05277 0.07778 C -0.06128 0.08796 -0.08264 0.10556 -0.09305 0.11111 C -0.10347 0.11667 -0.10711 0.10995 -0.11527 0.11111 C -0.12343 0.11227 -0.13281 0.11597 -0.14166 0.11852 C -0.15052 0.12106 -0.16093 0.12407 -0.16805 0.12593 C -0.17517 0.12778 -0.17829 0.12431 -0.18472 0.12963 C -0.19236 0.13495 -0.2026 0.15278 -0.21389 0.15741 C -0.22534 0.16204 -0.24427 0.16366 -0.25277 0.15741 C -0.26336 0.15116 -0.26336 0.12662 -0.27083 0.12037 C -0.27847 0.11412 -0.2875 0.1169 -0.29861 0.12037 C -0.30972 0.12384 -0.32847 0.13264 -0.3375 0.14074 C -0.3467 0.14884 -0.35295 0.16088 -0.35277 0.16852 C -0.3526 0.17616 -0.3375 0.18079 -0.33611 0.18704 C -0.33472 0.19329 -0.34079 0.19931 -0.34444 0.20556 C -0.34809 0.21181 -0.35399 0.21088 -0.3585 0.22407 C -0.36267 0.23727 -0.36805 0.26944 -0.37083 0.28519 C -0.37378 0.30093 -0.37482 0.30903 -0.37639 0.31852 C -0.37795 0.32801 -0.37708 0.33681 -0.38055 0.34259 C -0.3842 0.34838 -0.39149 0.35093 -0.39861 0.3537 " pathEditMode="relative" rAng="0" ptsTypes="aaaaaaaaaaaaaaaaaaaaaA">
                                      <p:cBhvr>
                                        <p:cTn id="29" dur="1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" y="1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0.00573 0.03079 0.01163 0.06181 0.01805 0.08889 C 0.02448 0.11597 0.03281 0.13773 0.03889 0.16296 C 0.04496 0.1882 0.04809 0.22107 0.05417 0.24074 C 0.06024 0.26042 0.07274 0.27037 0.075 0.28148 C 0.07726 0.29259 0.0717 0.29699 0.06805 0.30741 C 0.06441 0.31782 0.05399 0.32847 0.05278 0.34445 C 0.05156 0.36042 0.05972 0.38449 0.06111 0.4037 C 0.0625 0.42292 0.06198 0.44236 0.06111 0.45926 C 0.06024 0.47616 0.05677 0.49282 0.05555 0.50556 C 0.05434 0.51829 0.05417 0.52662 0.05417 0.53519 " pathEditMode="relative" ptsTypes="aaaaaaaaaaA">
                                      <p:cBhvr>
                                        <p:cTn id="31" dur="10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0.00208 -0.01852 0.00416 -0.03681 0.00277 -0.05 C 0.00138 -0.0632 -0.00747 -0.06598 -0.00834 -0.07963 C -0.00921 -0.09329 -0.00434 -0.1169 -0.00278 -0.13148 C -0.00122 -0.14607 0.00069 -0.15463 0.00138 -0.16667 C 0.00208 -0.17894 -0.0007 -0.18982 0.00138 -0.20371 C 0.00347 -0.2176 0.0118 -0.23125 0.01388 -0.25 C 0.01597 -0.26875 0.01336 -0.2956 0.01388 -0.31667 C 0.01441 -0.33773 0.01614 -0.36227 0.01666 -0.37593 C 0.01718 -0.38959 0.01684 -0.39398 0.01666 -0.39815 " pathEditMode="relative" ptsTypes="aaaaaaaaaA">
                                      <p:cBhvr>
                                        <p:cTn id="33" dur="10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C 0.0198 -0.0044 0.03976 -0.00856 0.05139 -0.01296 C 0.06302 -0.01736 0.06198 -0.01967 0.06945 -0.02592 C 0.07691 -0.03217 0.09011 -0.04444 0.09584 -0.05 C 0.10157 -0.05555 0.09879 -0.05578 0.10417 -0.05926 C 0.10955 -0.06273 0.11823 -0.06389 0.12778 -0.07037 C 0.13733 -0.07685 0.15191 -0.09074 0.16111 -0.09815 C 0.17032 -0.10555 0.17674 -0.11018 0.18334 -0.11481 " pathEditMode="relative" ptsTypes="aaaaaaaA">
                                      <p:cBhvr>
                                        <p:cTn id="35" dur="10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C 0.01077 -0.00787 0.0217 -0.01574 0.02778 -0.01481 C 0.03386 -0.01388 0.03004 0.00162 0.03611 0.00556 C 0.04219 0.0095 0.05608 0.00209 0.06389 0.00926 C 0.0717 0.01644 0.07552 0.03426 0.08333 0.04815 C 0.09115 0.06204 0.10417 0.0845 0.11111 0.0926 C 0.11806 0.1007 0.11875 0.09422 0.125 0.0963 C 0.13125 0.09838 0.14028 0.10348 0.14861 0.10556 C 0.15695 0.10764 0.16597 0.10834 0.175 0.10926 " pathEditMode="relative" ptsTypes="aaaaaaaaA">
                                      <p:cBhvr>
                                        <p:cTn id="37" dur="10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5.2729E-7 C 0.0217 0.00532 0.02951 0.01087 0.03767 0.00948 C 0.04583 0.00763 0.05764 -0.00301 0.06267 -0.00925 C 0.06771 -0.01549 0.07187 -0.01827 0.06823 -0.02775 C 0.06458 -0.03723 0.0493 -0.05805 0.04045 -0.0666 C 0.0316 -0.07493 0.02048 -0.07424 0.01545 -0.07771 C 0.01041 -0.08117 0.00937 -0.0821 0.00989 -0.08696 C 0.01041 -0.09135 0.01597 -0.09528 0.01823 -0.10523 C 0.02048 -0.11563 0.02187 -0.13252 0.02378 -0.14824 C 0.02569 -0.16374 0.02726 -0.18316 0.02934 -0.1982 C 0.03142 -0.213 0.03507 -0.22063 0.03628 -0.23705 C 0.0375 -0.25324 0.0368 -0.27798 0.03628 -0.29625 C 0.03576 -0.31452 0.03403 -0.33233 0.03351 -0.34621 C 0.03298 -0.35985 0.03403 -0.37188 0.03351 -0.37951 C 0.03298 -0.38714 0.03177 -0.38992 0.03073 -0.39246 " pathEditMode="relative" rAng="0" ptsTypes="aaaaaaaaaaaaaaA">
                                      <p:cBhvr>
                                        <p:cTn id="70" dur="10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1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2498 C 0.01459 -0.03446 0.02917 -0.04371 0.03612 -0.05273 C 0.04306 -0.06175 0.04844 -0.06846 0.04167 -0.07863 C 0.0349 -0.08881 0.00469 -0.10523 -0.00416 -0.11379 C -0.01302 -0.12234 0.00122 -0.12512 -0.01111 -0.13044 C -0.02343 -0.13576 -0.05763 -0.13414 -0.07777 -0.14547 C -0.09791 -0.15657 -0.11614 -0.18594 -0.13194 -0.19727 C -0.14774 -0.20861 -0.15434 -0.20768 -0.17222 -0.21392 C -0.1901 -0.22017 -0.21892 -0.22572 -0.23888 -0.23428 C -0.25885 -0.24283 -0.27239 -0.25902 -0.29166 -0.26573 C -0.31093 -0.27243 -0.33628 -0.27012 -0.35416 -0.27498 C -0.37204 -0.27984 -0.38316 -0.28978 -0.39861 -0.29533 C -0.41406 -0.30088 -0.43073 -0.30458 -0.44722 -0.30828 " pathEditMode="relative" rAng="0" ptsTypes="aaaaaaaaaaaaA">
                                      <p:cBhvr>
                                        <p:cTn id="72" dur="10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14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2498 C 0.01666 -0.03377 0.0335 -0.04255 0.04722 -0.05088 C 0.06093 -0.05921 0.07204 -0.06684 0.08194 -0.07493 C 0.09184 -0.08303 0.09652 -0.09251 0.10694 -0.09898 C 0.11736 -0.10546 0.13316 -0.10615 0.14444 -0.11379 C 0.15572 -0.12142 0.16527 -0.13344 0.175 -0.14524 " pathEditMode="relative" rAng="0" ptsTypes="aaaaaA">
                                      <p:cBhvr>
                                        <p:cTn id="74" dur="10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6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1874 C 0.02882 -0.01688 0.03907 -0.0148 0.04653 -0.01133 C 0.054 -0.00787 0.05538 -0.0037 0.0632 0.00162 C 0.07101 0.00694 0.08594 0.01202 0.09375 0.02012 C 0.10157 0.02821 0.10469 0.04348 0.11042 0.04972 C 0.11615 0.05596 0.12066 0.05735 0.12847 0.05712 C 0.13629 0.05689 0.1467 0.05088 0.15764 0.04787 C 0.16858 0.04486 0.18663 0.04047 0.19375 0.03862 " pathEditMode="relative" rAng="0" ptsTypes="aaaaaaaA">
                                      <p:cBhvr>
                                        <p:cTn id="76" dur="10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2498 C -0.01666 0.00624 -0.01458 0.03746 -0.01041 0.06383 C -0.00625 0.09019 0.00087 0.11031 0.00625 0.13436 C 0.01163 0.15842 0.01684 0.1901 0.02153 0.20837 C 0.02622 0.22664 0.03038 0.2315 0.03403 0.24352 C 0.03768 0.25555 0.04393 0.27012 0.04375 0.28052 C 0.04358 0.29093 0.03403 0.29232 0.03264 0.30643 C 0.03125 0.32053 0.03386 0.34505 0.03542 0.36586 C 0.03698 0.38644 0.04254 0.41235 0.04236 0.43062 C 0.04219 0.44889 0.03559 0.46091 0.03403 0.47502 C 0.03247 0.48913 0.03247 0.50231 0.03264 0.51572 " pathEditMode="relative" rAng="0" ptsTypes="aaaaaaaaaaA">
                                      <p:cBhvr>
                                        <p:cTn id="78" dur="10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C -0.0099 0.01343 -0.01962 0.02708 -0.01945 0.03889 C -0.01928 0.05069 -0.00643 0.06319 0.00138 0.07037 C 0.0092 0.07755 0.01822 0.08449 0.02777 0.08148 C 0.03732 0.07847 0.05781 0.06551 0.05833 0.05185 C 0.05885 0.03819 0.04461 0.01898 0.03055 1.85185E-6 " pathEditMode="relative" ptsTypes="aaaaaA"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6.2963E-6 C 0.01146 0.0058 0.02291 0.01181 0.03194 0.01297 C 0.04097 0.01413 0.05 0.0139 0.05416 0.00742 C 0.05833 0.00093 0.04878 -0.02106 0.05694 -0.02592 C 0.0651 -0.03078 0.09323 -0.02615 0.10278 -0.02221 C 0.11232 -0.01828 0.11198 -0.01064 0.11389 -0.00184 C 0.1158 0.00695 0.11337 0.0213 0.11389 0.03149 C 0.11441 0.04167 0.11319 0.04885 0.11666 0.05927 C 0.12014 0.06968 0.1243 0.08612 0.13472 0.09445 C 0.14514 0.10279 0.16406 0.10765 0.17916 0.10927 C 0.19427 0.11089 0.21371 0.10626 0.225 0.10371 C 0.23628 0.10117 0.23871 0.0933 0.24722 0.09445 C 0.25573 0.09561 0.26475 0.10672 0.27639 0.11112 C 0.28802 0.11552 0.30642 0.11297 0.31666 0.12038 C 0.32691 0.12779 0.32656 0.15001 0.3375 0.15556 C 0.34844 0.16112 0.37083 0.14978 0.38194 0.15371 C 0.39305 0.15765 0.39653 0.16922 0.40416 0.17964 C 0.4118 0.19005 0.42031 0.20441 0.42778 0.21667 C 0.43524 0.22894 0.44375 0.2426 0.44861 0.25371 C 0.45347 0.26482 0.45833 0.27316 0.45694 0.28334 C 0.45555 0.29353 0.43975 0.30811 0.44028 0.31482 C 0.4408 0.32154 0.45764 0.32038 0.45972 0.32408 C 0.4618 0.32779 0.45434 0.33311 0.45278 0.33705 C 0.45121 0.34098 0.44809 0.34353 0.45 0.34816 C 0.45191 0.35279 0.45989 0.36042 0.46389 0.36482 C 0.46788 0.36922 0.47274 0.36922 0.47361 0.37408 C 0.47448 0.37894 0.47205 0.3882 0.46944 0.39445 C 0.46684 0.4007 0.45816 0.40163 0.45833 0.41112 C 0.4585 0.42061 0.46545 0.44445 0.47083 0.45186 C 0.47621 0.45927 0.48489 0.45279 0.49028 0.45556 C 0.49566 0.45834 0.50069 0.45904 0.50278 0.46853 C 0.50486 0.47802 0.50052 0.50255 0.50278 0.51297 C 0.50503 0.52339 0.51094 0.52848 0.51666 0.53149 C 0.52239 0.5345 0.53246 0.52941 0.5375 0.53149 C 0.54253 0.53357 0.54566 0.53867 0.54722 0.54445 C 0.54878 0.55024 0.5467 0.55904 0.54722 0.56667 C 0.54774 0.57431 0.54427 0.58357 0.55 0.59075 C 0.55573 0.59792 0.56875 0.60348 0.58194 0.60927 " pathEditMode="relative" rAng="0" ptsTypes="aaaaaaaaaaaaaaaaaaaaaaaaaaaaaaaaaaaaaA">
                                      <p:cBhvr>
                                        <p:cTn id="107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1" y="76200"/>
            <a:ext cx="6972300" cy="628650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5461000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139280" name="Rectangle 16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5477933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86" name="Rectangle 22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81750"/>
            <a:ext cx="71120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r>
              <a:rPr lang="en-US" sz="2400" b="1" dirty="0">
                <a:solidFill>
                  <a:schemeClr val="tx1"/>
                </a:solidFill>
              </a:rPr>
              <a:t> 1: </a:t>
            </a:r>
            <a:r>
              <a:rPr lang="en-US" sz="2400" b="1" dirty="0" err="1">
                <a:solidFill>
                  <a:schemeClr val="tx1"/>
                </a:solidFill>
              </a:rPr>
              <a:t>Lược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5613400" y="8763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5613400" y="8699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000874" y="968802"/>
            <a:ext cx="5191125" cy="4417586"/>
            <a:chOff x="2040" y="515"/>
            <a:chExt cx="1824" cy="2904"/>
          </a:xfrm>
        </p:grpSpPr>
        <p:sp>
          <p:nvSpPr>
            <p:cNvPr id="33" name="AutoShape 7"/>
            <p:cNvSpPr>
              <a:spLocks noChangeArrowheads="1"/>
            </p:cNvSpPr>
            <p:nvPr/>
          </p:nvSpPr>
          <p:spPr bwMode="auto">
            <a:xfrm rot="5400000">
              <a:off x="1500" y="1055"/>
              <a:ext cx="2904" cy="1824"/>
            </a:xfrm>
            <a:prstGeom prst="wedgeEllipseCallout">
              <a:avLst>
                <a:gd name="adj1" fmla="val 64495"/>
                <a:gd name="adj2" fmla="val 41444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pPr algn="ctr" eaLnBrk="1" hangingPunct="1"/>
              <a:endParaRPr lang="vi-VN">
                <a:latin typeface="Arial" charset="0"/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2179" y="1112"/>
              <a:ext cx="1595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latin typeface="Times New Roman" pitchFamily="18" charset="0"/>
                </a:rPr>
                <a:t>Hà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Nội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nơi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sông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Hồng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chảy</a:t>
              </a:r>
              <a:r>
                <a:rPr lang="en-US" sz="3200" b="1" dirty="0">
                  <a:latin typeface="Times New Roman" pitchFamily="18" charset="0"/>
                </a:rPr>
                <a:t> qua, </a:t>
              </a:r>
              <a:r>
                <a:rPr lang="en-US" sz="3200" b="1" dirty="0" err="1">
                  <a:latin typeface="Times New Roman" pitchFamily="18" charset="0"/>
                </a:rPr>
                <a:t>rất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thuận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lợi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cho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việc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giao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lưu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với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địa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phương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quốc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tế</a:t>
              </a:r>
              <a:endParaRPr lang="en-US" sz="3200" b="1" dirty="0">
                <a:latin typeface="Times New Roman" pitchFamily="18" charset="0"/>
              </a:endParaRPr>
            </a:p>
          </p:txBody>
        </p:sp>
      </p:grpSp>
      <p:sp>
        <p:nvSpPr>
          <p:cNvPr id="35" name="Right Arrow 34">
            <a:hlinkClick r:id="rId3" action="ppaction://hlinksldjump"/>
          </p:cNvPr>
          <p:cNvSpPr/>
          <p:nvPr/>
        </p:nvSpPr>
        <p:spPr>
          <a:xfrm>
            <a:off x="11215688" y="6515100"/>
            <a:ext cx="771525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"/>
                            </p:stCondLst>
                            <p:childTnLst>
                              <p:par>
                                <p:cTn id="14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20"/>
                            </p:stCondLst>
                            <p:childTnLst>
                              <p:par>
                                <p:cTn id="20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80"/>
                            </p:stCondLst>
                            <p:childTnLst>
                              <p:par>
                                <p:cTn id="2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60"/>
                            </p:stCondLst>
                            <p:childTnLst>
                              <p:par>
                                <p:cTn id="38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40"/>
                            </p:stCondLst>
                            <p:childTnLst>
                              <p:par>
                                <p:cTn id="49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80" grpId="0"/>
      <p:bldP spid="139281" grpId="0"/>
      <p:bldP spid="139282" grpId="0"/>
      <p:bldP spid="139283" grpId="0"/>
      <p:bldP spid="139284" grpId="0"/>
      <p:bldP spid="139285" grpId="0"/>
      <p:bldP spid="13928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4" descr="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61914"/>
            <a:ext cx="12192000" cy="357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871009" y="3017851"/>
            <a:ext cx="1097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Thủ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nằm</a:t>
            </a:r>
            <a:r>
              <a:rPr lang="en-US" sz="3600" b="1" dirty="0">
                <a:latin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</a:rPr>
              <a:t>trung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đồng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bằng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Bắc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Bộ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nơi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sông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Hồng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chảy</a:t>
            </a:r>
            <a:r>
              <a:rPr lang="en-US" sz="3600" b="1" dirty="0">
                <a:latin typeface="Times New Roman" pitchFamily="18" charset="0"/>
              </a:rPr>
              <a:t> qua, </a:t>
            </a:r>
            <a:r>
              <a:rPr lang="en-US" sz="3600" b="1" dirty="0" err="1">
                <a:latin typeface="Times New Roman" pitchFamily="18" charset="0"/>
              </a:rPr>
              <a:t>rất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thuận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giao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lưu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địa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phương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</a:rPr>
              <a:t>.</a:t>
            </a:r>
          </a:p>
          <a:p>
            <a:pPr algn="just"/>
            <a:endParaRPr lang="en-US" sz="3600" dirty="0">
              <a:latin typeface="Cambria" pitchFamily="18" charset="0"/>
            </a:endParaRPr>
          </a:p>
        </p:txBody>
      </p:sp>
      <p:pic>
        <p:nvPicPr>
          <p:cNvPr id="7" name="Picture 1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21805" y="1259222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0"/>
            <a:ext cx="11676993" cy="6858000"/>
          </a:xfrm>
          <a:prstGeom prst="rect">
            <a:avLst/>
          </a:prstGeom>
        </p:spPr>
      </p:pic>
      <p:pic>
        <p:nvPicPr>
          <p:cNvPr id="5" name="RURUTIA - Op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429" y="355600"/>
            <a:ext cx="461682" cy="461682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5B6C9EE5-8019-4841-99CC-11B32643E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931" y="2666521"/>
            <a:ext cx="734709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685800" y="1412062"/>
            <a:ext cx="10801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15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32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6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7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9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01301" y="5519738"/>
            <a:ext cx="170603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1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294482" y="5289286"/>
            <a:ext cx="1277938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648758" y="2675028"/>
            <a:ext cx="1054734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en-US" sz="2800" b="1" i="1" dirty="0">
                <a:latin typeface="Times New Roman" pitchFamily="18" charset="0"/>
              </a:rPr>
              <a:t> - </a:t>
            </a:r>
            <a:r>
              <a:rPr lang="en-US" altLang="en-US" sz="3600" b="1" dirty="0" err="1">
                <a:latin typeface="Times New Roman" pitchFamily="18" charset="0"/>
              </a:rPr>
              <a:t>Dựa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vào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kiến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thức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lịch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sử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em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hãy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biết</a:t>
            </a:r>
            <a:r>
              <a:rPr lang="en-US" altLang="en-US" sz="3600" b="1" dirty="0">
                <a:latin typeface="Times New Roman" pitchFamily="18" charset="0"/>
              </a:rPr>
              <a:t> : </a:t>
            </a:r>
            <a:r>
              <a:rPr lang="en-US" altLang="en-US" sz="3600" b="1" dirty="0" err="1">
                <a:latin typeface="Times New Roman" pitchFamily="18" charset="0"/>
              </a:rPr>
              <a:t>Hà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Nội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được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chọn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làm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kinh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đô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nước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ta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từ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năm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</a:rPr>
              <a:t> ? </a:t>
            </a:r>
            <a:r>
              <a:rPr lang="en-US" altLang="en-US" sz="3600" b="1" dirty="0" err="1">
                <a:latin typeface="Times New Roman" pitchFamily="18" charset="0"/>
              </a:rPr>
              <a:t>Khi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đó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kinh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đô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được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đặt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tên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>
              <a:buFont typeface="Arial" charset="0"/>
              <a:buNone/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519113" y="1485900"/>
            <a:ext cx="115882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685800" y="2477989"/>
            <a:ext cx="108976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1010.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33801" name="Picture 15" descr="pretty_flower_purpl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32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6" descr="pretty_flower_purpl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7" descr="pretty_flower_purpl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8" descr="pretty_flower_purpl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9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401301" y="5867400"/>
            <a:ext cx="170603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20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21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22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478632" y="5473436"/>
            <a:ext cx="909638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9" name="TextBox 2"/>
          <p:cNvSpPr txBox="1">
            <a:spLocks noChangeArrowheads="1"/>
          </p:cNvSpPr>
          <p:nvPr/>
        </p:nvSpPr>
        <p:spPr bwMode="auto">
          <a:xfrm>
            <a:off x="519113" y="3683229"/>
            <a:ext cx="1115853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Đại</a:t>
            </a:r>
            <a:r>
              <a:rPr lang="en-US" sz="3200" b="1" dirty="0">
                <a:latin typeface="Times New Roman" pitchFamily="18" charset="0"/>
              </a:rPr>
              <a:t> La, </a:t>
            </a:r>
            <a:r>
              <a:rPr lang="en-US" sz="3200" b="1" dirty="0" err="1">
                <a:latin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Đô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</a:rPr>
              <a:t>…</a:t>
            </a:r>
          </a:p>
          <a:p>
            <a:pPr>
              <a:buFont typeface="Arial" charset="0"/>
              <a:buNone/>
            </a:pP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338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khaima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812800" y="6172201"/>
            <a:ext cx="10972800" cy="519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lễ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niệm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1000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Thăng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Long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alt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919162" y="2279652"/>
            <a:ext cx="1091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15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32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6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7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9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01301" y="5519738"/>
            <a:ext cx="170603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1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294482" y="5289286"/>
            <a:ext cx="1277938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1119189" y="3195638"/>
            <a:ext cx="10547349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en-US" altLang="en-US" sz="2800" b="1" i="1" dirty="0">
                <a:latin typeface="Times New Roman" pitchFamily="18" charset="0"/>
              </a:rPr>
              <a:t> </a:t>
            </a:r>
            <a:r>
              <a:rPr lang="en-US" altLang="en-US" sz="3200" i="1" dirty="0">
                <a:latin typeface="Times New Roman" pitchFamily="18" charset="0"/>
              </a:rPr>
              <a:t>-</a:t>
            </a:r>
            <a:r>
              <a:rPr lang="en-US" altLang="en-US" sz="3200" dirty="0" err="1">
                <a:latin typeface="Times New Roman" pitchFamily="18" charset="0"/>
              </a:rPr>
              <a:t>Đọc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thông</a:t>
            </a:r>
            <a:r>
              <a:rPr lang="en-US" altLang="en-US" sz="3200" dirty="0">
                <a:latin typeface="Times New Roman" pitchFamily="18" charset="0"/>
              </a:rPr>
              <a:t> tin SGK </a:t>
            </a:r>
            <a:r>
              <a:rPr lang="en-US" altLang="en-US" sz="3200" dirty="0" err="1">
                <a:latin typeface="Times New Roman" pitchFamily="18" charset="0"/>
              </a:rPr>
              <a:t>trang</a:t>
            </a:r>
            <a:r>
              <a:rPr lang="en-US" altLang="en-US" sz="3200" dirty="0">
                <a:latin typeface="Times New Roman" pitchFamily="18" charset="0"/>
              </a:rPr>
              <a:t> 110 </a:t>
            </a:r>
            <a:r>
              <a:rPr lang="en-US" altLang="en-US" sz="3200" dirty="0" err="1">
                <a:latin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trả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lời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câu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hỏi</a:t>
            </a:r>
            <a:r>
              <a:rPr lang="en-US" altLang="en-US" sz="3200" dirty="0">
                <a:latin typeface="Times New Roman" pitchFamily="18" charset="0"/>
              </a:rPr>
              <a:t> :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en-US" altLang="en-US" sz="3200" dirty="0">
                <a:latin typeface="Times New Roman" pitchFamily="18" charset="0"/>
              </a:rPr>
              <a:t>	+ </a:t>
            </a:r>
            <a:r>
              <a:rPr lang="en-US" altLang="en-US" sz="3200" dirty="0" err="1">
                <a:latin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Hà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Nội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cổ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làm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nghề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gì</a:t>
            </a:r>
            <a:r>
              <a:rPr lang="en-US" altLang="en-US" sz="3200" dirty="0">
                <a:latin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en-US" altLang="en-US" sz="3200" dirty="0">
                <a:latin typeface="Times New Roman" pitchFamily="18" charset="0"/>
              </a:rPr>
              <a:t>	+ </a:t>
            </a:r>
            <a:r>
              <a:rPr lang="en-US" altLang="en-US" sz="3200" dirty="0" err="1">
                <a:latin typeface="Times New Roman" pitchFamily="18" charset="0"/>
              </a:rPr>
              <a:t>Khu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phố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cổ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Hà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Nội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nằm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đâu</a:t>
            </a:r>
            <a:r>
              <a:rPr lang="en-US" altLang="en-US" sz="3200" dirty="0">
                <a:latin typeface="Times New Roman" pitchFamily="18" charset="0"/>
              </a:rPr>
              <a:t>?</a:t>
            </a:r>
          </a:p>
          <a:p>
            <a:pPr>
              <a:buFont typeface="Arial" charset="0"/>
              <a:buNone/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919161" y="2279652"/>
            <a:ext cx="110608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15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32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6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7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9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01301" y="5519738"/>
            <a:ext cx="170603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1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294482" y="5289286"/>
            <a:ext cx="1277938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1119189" y="3195638"/>
            <a:ext cx="10547349" cy="149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en-US" altLang="en-US" sz="2800" b="1" i="1" dirty="0">
                <a:latin typeface="Times New Roman" pitchFamily="18" charset="0"/>
              </a:rPr>
              <a:t> </a:t>
            </a:r>
            <a:r>
              <a:rPr lang="en-US" altLang="en-US" sz="3200" i="1" dirty="0">
                <a:latin typeface="Times New Roman" pitchFamily="18" charset="0"/>
              </a:rPr>
              <a:t>-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Nội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cổ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có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các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phố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phường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làm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nghề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thủ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công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và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buôn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bán</a:t>
            </a:r>
            <a:r>
              <a:rPr lang="en-US" altLang="en-US" sz="3200" b="1" dirty="0">
                <a:latin typeface="Times New Roman" pitchFamily="18" charset="0"/>
              </a:rPr>
              <a:t> ở </a:t>
            </a:r>
            <a:r>
              <a:rPr lang="en-US" altLang="en-US" sz="3200" b="1" dirty="0" err="1">
                <a:latin typeface="Times New Roman" pitchFamily="18" charset="0"/>
              </a:rPr>
              <a:t>gần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hồ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Hoàn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Kiếm</a:t>
            </a:r>
            <a:r>
              <a:rPr lang="en-US" altLang="en-US" sz="3200" b="1" dirty="0">
                <a:latin typeface="Times New Roman" pitchFamily="18" charset="0"/>
              </a:rPr>
              <a:t>.</a:t>
            </a:r>
            <a:endParaRPr lang="en-US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5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825499" y="2547938"/>
            <a:ext cx="110188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3, 4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110,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,…)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Group 141"/>
          <p:cNvGraphicFramePr>
            <a:graphicFrameLocks noGrp="1"/>
          </p:cNvGraphicFramePr>
          <p:nvPr>
            <p:ph/>
          </p:nvPr>
        </p:nvGraphicFramePr>
        <p:xfrm>
          <a:off x="571500" y="4595813"/>
          <a:ext cx="11379201" cy="2072640"/>
        </p:xfrm>
        <a:graphic>
          <a:graphicData uri="http://schemas.openxmlformats.org/drawingml/2006/table">
            <a:tbl>
              <a:tblPr/>
              <a:tblGrid>
                <a:gridCol w="483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2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cửa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Đặc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điểm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tên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phố</a:t>
                      </a:r>
                      <a:endParaRPr lang="en-US" sz="2800" b="1" dirty="0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4252913" y="3786188"/>
            <a:ext cx="4572000" cy="6858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/>
              <a:t>Phiếu bài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498" y="1829871"/>
            <a:ext cx="9622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937703" y="1941141"/>
            <a:ext cx="34034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Cool Blue" panose="02040603050506020204" pitchFamily="18" charset="0"/>
                <a:ea typeface="+mn-ea"/>
                <a:cs typeface="+mn-cs"/>
              </a:rPr>
              <a:t>KHởi</a:t>
            </a:r>
            <a:endParaRPr kumimoji="0" lang="en-US" sz="80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Cool Blu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6643042" y="2978541"/>
            <a:ext cx="40895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Cool Blue" panose="02040603050506020204" pitchFamily="18" charset="0"/>
                <a:ea typeface="+mn-ea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Cool Blu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FCA342-525B-4EB8-A219-4D5ECE3F1D57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Group 94"/>
          <p:cNvGraphicFramePr>
            <a:graphicFrameLocks/>
          </p:cNvGraphicFramePr>
          <p:nvPr/>
        </p:nvGraphicFramePr>
        <p:xfrm>
          <a:off x="743528" y="1378527"/>
          <a:ext cx="10972800" cy="4477039"/>
        </p:xfrm>
        <a:graphic>
          <a:graphicData uri="http://schemas.openxmlformats.org/drawingml/2006/table">
            <a:tbl>
              <a:tblPr/>
              <a:tblGrid>
                <a:gridCol w="2859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8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Phố cổ HN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Phố mới HN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cửa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thấp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ngói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trúc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kính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tầng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trúc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hẹp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nhỏ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tĩnh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,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rộng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Gắn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buôn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lấy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danh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3768437" y="3069216"/>
            <a:ext cx="4876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cổ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791527" y="6338887"/>
            <a:ext cx="4876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mới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http://staticgthn.kinhtedothi.vn/zoom/590/uploaded/ducthoatgt/2019_04_26/vu1_aet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3671456"/>
            <a:ext cx="5749636" cy="260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ình ảnh có li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1" y="249382"/>
            <a:ext cx="5640533" cy="284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hang chie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684" y="242888"/>
            <a:ext cx="5689600" cy="2826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13" descr="NgChiThanh"/>
          <p:cNvPicPr>
            <a:picLocks noChangeAspect="1" noChangeArrowheads="1"/>
          </p:cNvPicPr>
          <p:nvPr/>
        </p:nvPicPr>
        <p:blipFill>
          <a:blip r:embed="rId5"/>
          <a:srcRect l="4167" t="3334" r="4167" b="3334"/>
          <a:stretch>
            <a:fillRect/>
          </a:stretch>
        </p:blipFill>
        <p:spPr bwMode="auto">
          <a:xfrm>
            <a:off x="6137564" y="3699164"/>
            <a:ext cx="6054436" cy="267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368145" y="2445329"/>
            <a:ext cx="35560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dirty="0" err="1"/>
              <a:t>Phố</a:t>
            </a:r>
            <a:r>
              <a:rPr lang="en-US" altLang="en-US" dirty="0"/>
              <a:t> </a:t>
            </a:r>
            <a:r>
              <a:rPr lang="en-US" altLang="en-US" dirty="0" err="1"/>
              <a:t>Hàng</a:t>
            </a:r>
            <a:r>
              <a:rPr lang="en-US" altLang="en-US" dirty="0"/>
              <a:t> </a:t>
            </a:r>
            <a:r>
              <a:rPr lang="en-US" altLang="en-US" dirty="0" err="1"/>
              <a:t>Chiếu</a:t>
            </a:r>
            <a:endParaRPr lang="en-US" altLang="en-US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901401" y="5952693"/>
            <a:ext cx="3290599" cy="36933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dirty="0" err="1"/>
              <a:t>Nguyễn</a:t>
            </a:r>
            <a:r>
              <a:rPr lang="en-US" altLang="en-US" dirty="0"/>
              <a:t> </a:t>
            </a:r>
            <a:r>
              <a:rPr lang="en-US" altLang="en-US" dirty="0" err="1"/>
              <a:t>Chí</a:t>
            </a:r>
            <a:r>
              <a:rPr lang="en-US" altLang="en-US" dirty="0"/>
              <a:t> </a:t>
            </a:r>
            <a:r>
              <a:rPr lang="en-US" altLang="en-US" dirty="0" err="1"/>
              <a:t>Thanh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1" animBg="1"/>
      <p:bldP spid="72713" grpId="1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133600" y="1066801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endParaRPr lang="en-US" altLang="en-US">
              <a:latin typeface=".VnTime" pitchFamily="34" charset="0"/>
            </a:endParaRPr>
          </a:p>
        </p:txBody>
      </p:sp>
      <p:pic>
        <p:nvPicPr>
          <p:cNvPr id="38915" name="Picture 10" descr="hang chi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5689600" cy="594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16" name="Text Box 11"/>
          <p:cNvSpPr txBox="1">
            <a:spLocks noChangeArrowheads="1"/>
          </p:cNvSpPr>
          <p:nvPr/>
        </p:nvSpPr>
        <p:spPr bwMode="auto">
          <a:xfrm>
            <a:off x="0" y="5562601"/>
            <a:ext cx="35560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/>
              <a:t>Phố Hàng Chiếu</a:t>
            </a:r>
          </a:p>
        </p:txBody>
      </p:sp>
      <p:pic>
        <p:nvPicPr>
          <p:cNvPr id="38917" name="Picture 13" descr="NgChiThanh"/>
          <p:cNvPicPr>
            <a:picLocks noChangeAspect="1" noChangeArrowheads="1"/>
          </p:cNvPicPr>
          <p:nvPr/>
        </p:nvPicPr>
        <p:blipFill>
          <a:blip r:embed="rId3"/>
          <a:srcRect l="4167" t="3334" r="4167" b="3334"/>
          <a:stretch>
            <a:fillRect/>
          </a:stretch>
        </p:blipFill>
        <p:spPr bwMode="auto">
          <a:xfrm>
            <a:off x="5892800" y="228600"/>
            <a:ext cx="6299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14"/>
          <p:cNvSpPr txBox="1">
            <a:spLocks noChangeArrowheads="1"/>
          </p:cNvSpPr>
          <p:nvPr/>
        </p:nvSpPr>
        <p:spPr bwMode="auto">
          <a:xfrm>
            <a:off x="1219200" y="6216650"/>
            <a:ext cx="497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Khu phố cổ</a:t>
            </a:r>
          </a:p>
        </p:txBody>
      </p:sp>
      <p:sp>
        <p:nvSpPr>
          <p:cNvPr id="38919" name="Text Box 15"/>
          <p:cNvSpPr txBox="1">
            <a:spLocks noChangeArrowheads="1"/>
          </p:cNvSpPr>
          <p:nvPr/>
        </p:nvSpPr>
        <p:spPr bwMode="auto">
          <a:xfrm>
            <a:off x="7112000" y="6216650"/>
            <a:ext cx="538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Khu phố mới</a:t>
            </a:r>
          </a:p>
        </p:txBody>
      </p:sp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8026400" y="5562601"/>
            <a:ext cx="4165600" cy="36933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/>
              <a:t>Nguyễn Chí Thanh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ang ma"/>
          <p:cNvPicPr>
            <a:picLocks noChangeAspect="1" noChangeArrowheads="1"/>
          </p:cNvPicPr>
          <p:nvPr/>
        </p:nvPicPr>
        <p:blipFill>
          <a:blip r:embed="rId2"/>
          <a:srcRect l="15741"/>
          <a:stretch>
            <a:fillRect/>
          </a:stretch>
        </p:blipFill>
        <p:spPr bwMode="auto">
          <a:xfrm>
            <a:off x="1" y="228600"/>
            <a:ext cx="5721351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5638801"/>
            <a:ext cx="32512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b="1">
                <a:solidFill>
                  <a:srgbClr val="0000FF"/>
                </a:solidFill>
              </a:rPr>
              <a:t>Phố Hàng Mã</a:t>
            </a:r>
          </a:p>
        </p:txBody>
      </p:sp>
      <p:pic>
        <p:nvPicPr>
          <p:cNvPr id="39940" name="Picture 5" descr="khu do thi nam trung"/>
          <p:cNvPicPr>
            <a:picLocks noChangeAspect="1" noChangeArrowheads="1"/>
          </p:cNvPicPr>
          <p:nvPr/>
        </p:nvPicPr>
        <p:blipFill>
          <a:blip r:embed="rId3"/>
          <a:srcRect r="23389" b="28375"/>
          <a:stretch>
            <a:fillRect/>
          </a:stretch>
        </p:blipFill>
        <p:spPr bwMode="auto">
          <a:xfrm>
            <a:off x="5892800" y="228600"/>
            <a:ext cx="629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8331200" y="5638801"/>
            <a:ext cx="38608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 typeface="Arial" charset="0"/>
              <a:buNone/>
            </a:pPr>
            <a:r>
              <a:rPr lang="en-US" altLang="en-US" b="1"/>
              <a:t>Phố Trung Nam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1219200" y="6216650"/>
            <a:ext cx="497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Khu phố cổ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7112000" y="6216650"/>
            <a:ext cx="538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Khu phố mới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hang_non"/>
          <p:cNvPicPr>
            <a:picLocks noChangeAspect="1" noChangeArrowheads="1"/>
          </p:cNvPicPr>
          <p:nvPr/>
        </p:nvPicPr>
        <p:blipFill>
          <a:blip r:embed="rId2"/>
          <a:srcRect r="17117"/>
          <a:stretch>
            <a:fillRect/>
          </a:stretch>
        </p:blipFill>
        <p:spPr bwMode="auto">
          <a:xfrm>
            <a:off x="0" y="304800"/>
            <a:ext cx="5791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914400" y="5334001"/>
            <a:ext cx="39624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b="1"/>
              <a:t>Phố hàng Nón</a:t>
            </a:r>
          </a:p>
        </p:txBody>
      </p:sp>
      <p:pic>
        <p:nvPicPr>
          <p:cNvPr id="40964" name="Picture 7" descr="pho chu van 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00" y="304800"/>
            <a:ext cx="6197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8331200" y="5257801"/>
            <a:ext cx="38608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 typeface="Arial" charset="0"/>
              <a:buNone/>
            </a:pPr>
            <a:r>
              <a:rPr lang="en-US" altLang="en-US" b="1">
                <a:solidFill>
                  <a:srgbClr val="9900CC"/>
                </a:solidFill>
              </a:rPr>
              <a:t>Phố Chu Văn An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1422400" y="6216650"/>
            <a:ext cx="497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rgbClr val="FFCCFF"/>
                </a:solidFill>
              </a:rPr>
              <a:t>Khu phố cổ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7315200" y="6216650"/>
            <a:ext cx="538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solidFill>
                  <a:srgbClr val="FFCCFF"/>
                </a:solidFill>
              </a:rPr>
              <a:t>Khu phố mới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4" descr="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97384"/>
            <a:ext cx="12192000" cy="249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868218" y="3733802"/>
            <a:ext cx="103262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86509" y="1988128"/>
            <a:ext cx="1097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0"/>
            <a:ext cx="11676993" cy="6858000"/>
          </a:xfrm>
          <a:prstGeom prst="rect">
            <a:avLst/>
          </a:prstGeom>
        </p:spPr>
      </p:pic>
      <p:pic>
        <p:nvPicPr>
          <p:cNvPr id="5" name="RURUTIA - Op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429" y="355600"/>
            <a:ext cx="461682" cy="461682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id="{2D91FD2D-6D64-4329-8D1A-762E43BB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139" y="2351226"/>
            <a:ext cx="72489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15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32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6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7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5562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 descr="pretty_flower_purple_h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4800" y="15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9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01301" y="5519738"/>
            <a:ext cx="170603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1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0" y="1"/>
            <a:ext cx="170391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294482" y="5289286"/>
            <a:ext cx="1277938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1119189" y="3195638"/>
            <a:ext cx="1054734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i="1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</a:rPr>
              <a:t> SGK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111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</a:rPr>
              <a:t> ?</a:t>
            </a:r>
            <a:endParaRPr lang="en-US" sz="3200" dirty="0"/>
          </a:p>
          <a:p>
            <a:pPr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09600" y="1966913"/>
            <a:ext cx="1097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117600" y="457200"/>
            <a:ext cx="9855200" cy="2627313"/>
            <a:chOff x="1152" y="1296"/>
            <a:chExt cx="2880" cy="720"/>
          </a:xfrm>
        </p:grpSpPr>
        <p:sp>
          <p:nvSpPr>
            <p:cNvPr id="440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1296"/>
              <a:ext cx="2880" cy="720"/>
            </a:xfrm>
            <a:prstGeom prst="rect">
              <a:avLst/>
            </a:prstGeom>
            <a:solidFill>
              <a:srgbClr val="B2EC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4042" name="_s32817"/>
            <p:cNvCxnSpPr>
              <a:cxnSpLocks noChangeShapeType="1"/>
              <a:stCxn id="44048" idx="0"/>
              <a:endCxn id="44045" idx="2"/>
            </p:cNvCxnSpPr>
            <p:nvPr/>
          </p:nvCxnSpPr>
          <p:spPr bwMode="auto">
            <a:xfrm rot="5400000" flipH="1">
              <a:off x="3024" y="1152"/>
              <a:ext cx="144" cy="1008"/>
            </a:xfrm>
            <a:prstGeom prst="bentConnector3">
              <a:avLst>
                <a:gd name="adj1" fmla="val 1469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4043" name="_s32816"/>
            <p:cNvCxnSpPr>
              <a:cxnSpLocks noChangeShapeType="1"/>
              <a:stCxn id="44047" idx="0"/>
              <a:endCxn id="44045" idx="2"/>
            </p:cNvCxnSpPr>
            <p:nvPr/>
          </p:nvCxnSpPr>
          <p:spPr bwMode="auto">
            <a:xfrm rot="-5400000">
              <a:off x="2521" y="1655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4044" name="_s32815"/>
            <p:cNvCxnSpPr>
              <a:cxnSpLocks noChangeShapeType="1"/>
              <a:stCxn id="44046" idx="0"/>
              <a:endCxn id="44045" idx="2"/>
            </p:cNvCxnSpPr>
            <p:nvPr/>
          </p:nvCxnSpPr>
          <p:spPr bwMode="auto">
            <a:xfrm rot="-5400000">
              <a:off x="2016" y="1152"/>
              <a:ext cx="144" cy="1008"/>
            </a:xfrm>
            <a:prstGeom prst="bentConnector3">
              <a:avLst>
                <a:gd name="adj1" fmla="val 1469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44045" name="_s32811"/>
            <p:cNvSpPr>
              <a:spLocks noChangeArrowheads="1"/>
            </p:cNvSpPr>
            <p:nvPr/>
          </p:nvSpPr>
          <p:spPr bwMode="auto">
            <a:xfrm>
              <a:off x="2160" y="12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B2ECB8"/>
            </a:solidFill>
            <a:ln w="9525">
              <a:solidFill>
                <a:srgbClr val="6600CC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sz="4100" b="1">
                  <a:solidFill>
                    <a:srgbClr val="0000FF"/>
                  </a:solidFill>
                  <a:latin typeface="Times New Roman" pitchFamily="18" charset="0"/>
                </a:rPr>
                <a:t>Hà Nội</a:t>
              </a:r>
            </a:p>
          </p:txBody>
        </p:sp>
        <p:sp>
          <p:nvSpPr>
            <p:cNvPr id="44046" name="_s32812"/>
            <p:cNvSpPr>
              <a:spLocks noChangeArrowheads="1"/>
            </p:cNvSpPr>
            <p:nvPr/>
          </p:nvSpPr>
          <p:spPr bwMode="auto">
            <a:xfrm>
              <a:off x="1152" y="172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B2ECB8"/>
            </a:solidFill>
            <a:ln w="9525">
              <a:solidFill>
                <a:srgbClr val="6600CC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sz="2500" b="1">
                  <a:solidFill>
                    <a:srgbClr val="0000FF"/>
                  </a:solidFill>
                  <a:latin typeface="Times New Roman" pitchFamily="18" charset="0"/>
                </a:rPr>
                <a:t>Trung tâm </a:t>
              </a:r>
            </a:p>
            <a:p>
              <a:pPr algn="ctr" eaLnBrk="1" hangingPunct="1"/>
              <a:r>
                <a:rPr lang="en-US" sz="2500" b="1">
                  <a:solidFill>
                    <a:srgbClr val="0000FF"/>
                  </a:solidFill>
                  <a:latin typeface="Times New Roman" pitchFamily="18" charset="0"/>
                </a:rPr>
                <a:t>chính trị</a:t>
              </a:r>
            </a:p>
          </p:txBody>
        </p:sp>
        <p:sp>
          <p:nvSpPr>
            <p:cNvPr id="44047" name="_s32813"/>
            <p:cNvSpPr>
              <a:spLocks noChangeArrowheads="1"/>
            </p:cNvSpPr>
            <p:nvPr/>
          </p:nvSpPr>
          <p:spPr bwMode="auto">
            <a:xfrm>
              <a:off x="2160" y="172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B2ECB8"/>
            </a:solidFill>
            <a:ln w="9525">
              <a:solidFill>
                <a:srgbClr val="6600CC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sz="2100" b="1">
                  <a:solidFill>
                    <a:srgbClr val="0000FF"/>
                  </a:solidFill>
                  <a:latin typeface="Times New Roman" pitchFamily="18" charset="0"/>
                </a:rPr>
                <a:t>Trung tâm </a:t>
              </a:r>
            </a:p>
            <a:p>
              <a:pPr algn="ctr" eaLnBrk="1" hangingPunct="1"/>
              <a:r>
                <a:rPr lang="en-US" sz="2100" b="1">
                  <a:solidFill>
                    <a:srgbClr val="0000FF"/>
                  </a:solidFill>
                  <a:latin typeface="Times New Roman" pitchFamily="18" charset="0"/>
                </a:rPr>
                <a:t>văn hoá, khoa học</a:t>
              </a:r>
            </a:p>
          </p:txBody>
        </p:sp>
        <p:sp>
          <p:nvSpPr>
            <p:cNvPr id="44048" name="_s32814"/>
            <p:cNvSpPr>
              <a:spLocks noChangeArrowheads="1"/>
            </p:cNvSpPr>
            <p:nvPr/>
          </p:nvSpPr>
          <p:spPr bwMode="auto">
            <a:xfrm>
              <a:off x="3168" y="172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B2ECB8"/>
            </a:solidFill>
            <a:ln w="9525">
              <a:solidFill>
                <a:srgbClr val="6600CC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sz="2500" b="1">
                  <a:solidFill>
                    <a:srgbClr val="0000FF"/>
                  </a:solidFill>
                  <a:latin typeface="Times New Roman" pitchFamily="18" charset="0"/>
                </a:rPr>
                <a:t>Trung tâm </a:t>
              </a:r>
            </a:p>
            <a:p>
              <a:pPr algn="ctr" eaLnBrk="1" hangingPunct="1"/>
              <a:r>
                <a:rPr lang="en-US" sz="2500" b="1">
                  <a:solidFill>
                    <a:srgbClr val="0000FF"/>
                  </a:solidFill>
                  <a:latin typeface="Times New Roman" pitchFamily="18" charset="0"/>
                </a:rPr>
                <a:t>kinh tế lớn</a:t>
              </a:r>
            </a:p>
          </p:txBody>
        </p:sp>
      </p:grpSp>
      <p:sp>
        <p:nvSpPr>
          <p:cNvPr id="258059" name="Rectangle 1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4800" y="3962400"/>
            <a:ext cx="3556000" cy="2286000"/>
          </a:xfrm>
          <a:prstGeom prst="rect">
            <a:avLst/>
          </a:prstGeom>
          <a:solidFill>
            <a:srgbClr val="B2ECB8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8060" name="Rectangl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064000" y="3962400"/>
            <a:ext cx="3962400" cy="2286000"/>
          </a:xfrm>
          <a:prstGeom prst="rect">
            <a:avLst/>
          </a:prstGeom>
          <a:solidFill>
            <a:srgbClr val="B2ECB8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8061" name="Rectangl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29600" y="3962400"/>
            <a:ext cx="3759200" cy="2286000"/>
          </a:xfrm>
          <a:prstGeom prst="rect">
            <a:avLst/>
          </a:prstGeom>
          <a:solidFill>
            <a:srgbClr val="B2ECB8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xí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khu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nghệ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làng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nghề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,…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dịch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8062" name="Line 14"/>
          <p:cNvSpPr>
            <a:spLocks noChangeShapeType="1"/>
          </p:cNvSpPr>
          <p:nvPr/>
        </p:nvSpPr>
        <p:spPr bwMode="auto">
          <a:xfrm>
            <a:off x="2235200" y="3101975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8063" name="Line 15"/>
          <p:cNvSpPr>
            <a:spLocks noChangeShapeType="1"/>
          </p:cNvSpPr>
          <p:nvPr/>
        </p:nvSpPr>
        <p:spPr bwMode="auto">
          <a:xfrm>
            <a:off x="5994400" y="3124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8064" name="Line 16"/>
          <p:cNvSpPr>
            <a:spLocks noChangeShapeType="1"/>
          </p:cNvSpPr>
          <p:nvPr/>
        </p:nvSpPr>
        <p:spPr bwMode="auto">
          <a:xfrm>
            <a:off x="9550400" y="3124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58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8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8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2" grpId="0"/>
      <p:bldP spid="258059" grpId="0" animBg="1"/>
      <p:bldP spid="258060" grpId="0" animBg="1"/>
      <p:bldP spid="258061" grpId="0" animBg="1"/>
      <p:bldP spid="258062" grpId="0" animBg="1"/>
      <p:bldP spid="258063" grpId="0" animBg="1"/>
      <p:bldP spid="2580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67" y="1219201"/>
            <a:ext cx="552873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00" y="1219201"/>
            <a:ext cx="5892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079876"/>
            <a:ext cx="5486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7600" y="4079876"/>
            <a:ext cx="56896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467" y="-34925"/>
            <a:ext cx="11895667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700588" y="1171575"/>
            <a:ext cx="7086600" cy="5443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38" name="Picture 37" descr="lc483ng-bc3a1c-he1bb9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730" y="1200149"/>
            <a:ext cx="7143745" cy="5472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048907" y="249198"/>
            <a:ext cx="8143093" cy="836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063192" y="249198"/>
            <a:ext cx="8128808" cy="8938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10804" y="263487"/>
            <a:ext cx="7966883" cy="908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56174" y="263485"/>
            <a:ext cx="8135826" cy="936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686300" y="3977391"/>
            <a:ext cx="3563192" cy="269487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49492" y="4014788"/>
            <a:ext cx="3580558" cy="2671762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94116" y="1228725"/>
            <a:ext cx="3535484" cy="2762953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243889" y="1214438"/>
            <a:ext cx="3557586" cy="2814637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159001" y="981076"/>
            <a:ext cx="979381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>
              <a:latin typeface="Times New Roman" pitchFamily="18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/>
          </a:p>
        </p:txBody>
      </p:sp>
      <p:pic>
        <p:nvPicPr>
          <p:cNvPr id="267270" name="Picture 6" descr="Đại sứ quán Đan Mạch - Embassy of Denm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0" y="3581400"/>
            <a:ext cx="3860800" cy="3276600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267271" name="Picture 7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3860800" cy="3276600"/>
          </a:xfrm>
          <a:prstGeom prst="rect">
            <a:avLst/>
          </a:prstGeom>
          <a:noFill/>
          <a:ln w="38100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0" y="6224588"/>
            <a:ext cx="3454400" cy="633412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TRUNG TÂM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HỘI NGHỊ QUỐC GIA</a:t>
            </a:r>
          </a:p>
        </p:txBody>
      </p:sp>
      <p:pic>
        <p:nvPicPr>
          <p:cNvPr id="2672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8000" y="533400"/>
            <a:ext cx="3962400" cy="2895600"/>
          </a:xfrm>
          <a:prstGeom prst="rect">
            <a:avLst/>
          </a:prstGeom>
          <a:noFill/>
          <a:ln w="38100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67274" name="Rectangle 10"/>
          <p:cNvSpPr>
            <a:spLocks noChangeArrowheads="1"/>
          </p:cNvSpPr>
          <p:nvPr/>
        </p:nvSpPr>
        <p:spPr bwMode="auto">
          <a:xfrm>
            <a:off x="8346018" y="3082926"/>
            <a:ext cx="3541183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TRỤ SỞ BỘ NGOẠI GIAO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406400" y="0"/>
            <a:ext cx="117856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6091" name="Text Box 12"/>
          <p:cNvSpPr txBox="1">
            <a:spLocks noChangeArrowheads="1"/>
          </p:cNvSpPr>
          <p:nvPr/>
        </p:nvSpPr>
        <p:spPr bwMode="auto">
          <a:xfrm>
            <a:off x="304800" y="1"/>
            <a:ext cx="1148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                  </a:t>
            </a:r>
            <a:endParaRPr 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6092" name="Slide Number Placeholder 15"/>
          <p:cNvSpPr txBox="1">
            <a:spLocks noGrp="1"/>
          </p:cNvSpPr>
          <p:nvPr/>
        </p:nvSpPr>
        <p:spPr bwMode="auto">
          <a:xfrm>
            <a:off x="91440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70CC456-2DCD-4E82-8F87-5A4E09033CC9}" type="slidenum">
              <a:rPr lang="en-US" sz="1400">
                <a:solidFill>
                  <a:schemeClr val="bg2"/>
                </a:solidFill>
              </a:rPr>
              <a:pPr algn="r" eaLnBrk="1" hangingPunct="1"/>
              <a:t>30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00374" name="Rectangle 22"/>
          <p:cNvSpPr>
            <a:spLocks noChangeArrowheads="1"/>
          </p:cNvSpPr>
          <p:nvPr/>
        </p:nvSpPr>
        <p:spPr bwMode="auto">
          <a:xfrm>
            <a:off x="4572000" y="6553200"/>
            <a:ext cx="27432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ĐẠI SỨ QUÁN ĐAN MẠCH</a:t>
            </a:r>
            <a:endParaRPr lang="vi-VN" sz="1400">
              <a:solidFill>
                <a:srgbClr val="0000FF"/>
              </a:solidFill>
            </a:endParaRPr>
          </a:p>
        </p:txBody>
      </p:sp>
      <p:pic>
        <p:nvPicPr>
          <p:cNvPr id="100375" name="Picture 23" descr="quoc%20hoi%2011%20by%20buituan%20(16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"/>
            <a:ext cx="3860800" cy="2895600"/>
          </a:xfrm>
          <a:prstGeom prst="rect">
            <a:avLst/>
          </a:prstGeom>
          <a:noFill/>
          <a:ln w="38100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100376" name="Picture 24" descr="image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0" y="533400"/>
            <a:ext cx="3860800" cy="2895600"/>
          </a:xfrm>
          <a:prstGeom prst="rect">
            <a:avLst/>
          </a:prstGeom>
          <a:noFill/>
          <a:ln w="38100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100377" name="Text Box 25"/>
          <p:cNvSpPr txBox="1">
            <a:spLocks noChangeArrowheads="1"/>
          </p:cNvSpPr>
          <p:nvPr/>
        </p:nvSpPr>
        <p:spPr bwMode="auto">
          <a:xfrm>
            <a:off x="4470400" y="3052764"/>
            <a:ext cx="32512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.VnTime" pitchFamily="34" charset="0"/>
              </a:rPr>
              <a:t>V¨n Phßng Trung ­¬ng</a:t>
            </a:r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508000" y="3052764"/>
            <a:ext cx="26416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.VnTime" pitchFamily="34" charset="0"/>
              </a:rPr>
              <a:t>Häp Quèc Héi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128000" y="3581400"/>
            <a:ext cx="3860800" cy="3276600"/>
            <a:chOff x="192" y="720"/>
            <a:chExt cx="5280" cy="3504"/>
          </a:xfrm>
        </p:grpSpPr>
        <p:pic>
          <p:nvPicPr>
            <p:cNvPr id="46099" name="Picture 31" descr="nhà quốc hộ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2" y="720"/>
              <a:ext cx="5280" cy="3456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6600CC"/>
              </a:solidFill>
              <a:miter lim="800000"/>
              <a:headEnd/>
              <a:tailEnd/>
            </a:ln>
          </p:spPr>
        </p:pic>
        <p:sp>
          <p:nvSpPr>
            <p:cNvPr id="46100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1740" y="3984"/>
              <a:ext cx="228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6600CC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Hội trường Ba Đình</a:t>
              </a:r>
              <a:endParaRPr lang="en-US" sz="3600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6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2" grpId="0" animBg="1"/>
      <p:bldP spid="267274" grpId="0" animBg="1"/>
      <p:bldP spid="267275" grpId="0" animBg="1"/>
      <p:bldP spid="100374" grpId="0" animBg="1"/>
      <p:bldP spid="1003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159001" y="981076"/>
            <a:ext cx="979381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/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304800" y="228601"/>
            <a:ext cx="1117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72391" name="Picture 7" descr="60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3806" y="1738746"/>
            <a:ext cx="3048000" cy="3962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2392" name="Picture 8" descr="toanha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2400" y="1752600"/>
            <a:ext cx="3149600" cy="3962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72393" name="Rectangle 9"/>
          <p:cNvSpPr>
            <a:spLocks noChangeArrowheads="1"/>
          </p:cNvSpPr>
          <p:nvPr/>
        </p:nvSpPr>
        <p:spPr bwMode="auto">
          <a:xfrm>
            <a:off x="5892801" y="6069013"/>
            <a:ext cx="3045884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TRƯỜNG ĐH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SƯ PHẠM HÀ NỘI</a:t>
            </a: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9144000" y="6081713"/>
            <a:ext cx="30480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VIỆN BẢO TÀNG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LỊCH SỬ VIỆT NAM</a:t>
            </a:r>
          </a:p>
        </p:txBody>
      </p:sp>
      <p:pic>
        <p:nvPicPr>
          <p:cNvPr id="272395" name="Picture 11" descr="dienbien_20_05_2006_08_57_37_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1036"/>
            <a:ext cx="3048000" cy="3962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2396" name="Picture 12" descr="thu vien quoc g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6101" y="1766454"/>
            <a:ext cx="2806700" cy="396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72397" name="Rectangle 13"/>
          <p:cNvSpPr>
            <a:spLocks noChangeArrowheads="1"/>
          </p:cNvSpPr>
          <p:nvPr/>
        </p:nvSpPr>
        <p:spPr bwMode="auto">
          <a:xfrm>
            <a:off x="-6350" y="6110289"/>
            <a:ext cx="300355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VĂN MIẾU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(QUỐC TỬ GIÁM)</a:t>
            </a: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149600" y="6096000"/>
            <a:ext cx="2540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THƯ VIỆN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QUỐC GIA HÀ NỘI</a:t>
            </a:r>
          </a:p>
        </p:txBody>
      </p:sp>
      <p:sp>
        <p:nvSpPr>
          <p:cNvPr id="4711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FF867B-DB1A-41BA-B638-D282707E995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9" grpId="0"/>
      <p:bldP spid="272393" grpId="0"/>
      <p:bldP spid="272394" grpId="0"/>
      <p:bldP spid="272397" grpId="0"/>
      <p:bldP spid="2723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9709"/>
            <a:ext cx="635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9600" y="3158836"/>
            <a:ext cx="47752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CC3399"/>
                </a:solidFill>
                <a:latin typeface="Times New Roman" pitchFamily="18" charset="0"/>
              </a:rPr>
              <a:t>Chợ Đồng Xuân</a:t>
            </a: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817419"/>
            <a:ext cx="568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724073" y="3297382"/>
            <a:ext cx="47752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Siêu</a:t>
            </a:r>
            <a:r>
              <a:rPr lang="en-US" altLang="en-US" sz="2400" b="1" dirty="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CC3399"/>
                </a:solidFill>
                <a:latin typeface="Times New Roman" pitchFamily="18" charset="0"/>
              </a:rPr>
              <a:t>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34691"/>
            <a:ext cx="629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295564" y="6400800"/>
            <a:ext cx="47752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CC3399"/>
                </a:solidFill>
                <a:latin typeface="Times New Roman" pitchFamily="18" charset="0"/>
              </a:rPr>
              <a:t>Ngân hàng nhà nước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2400" y="3893127"/>
            <a:ext cx="568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36510" y="6400800"/>
            <a:ext cx="47752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công</a:t>
            </a:r>
            <a:r>
              <a:rPr lang="en-US" altLang="en-US" sz="2400" b="1" dirty="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ty</a:t>
            </a:r>
            <a:r>
              <a:rPr lang="en-US" altLang="en-US" sz="2400" b="1" dirty="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C3399"/>
                </a:solidFill>
                <a:latin typeface="Times New Roman" pitchFamily="18" charset="0"/>
              </a:rPr>
              <a:t>Viettel</a:t>
            </a:r>
            <a:endParaRPr lang="en-US" altLang="en-US" sz="2400" b="1" dirty="0">
              <a:solidFill>
                <a:srgbClr val="CC3399"/>
              </a:solidFill>
              <a:latin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04800" y="228601"/>
            <a:ext cx="1117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animBg="1"/>
      <p:bldP spid="77835" grpId="0" animBg="1"/>
      <p:bldP spid="77838" grpId="0" animBg="1"/>
      <p:bldP spid="7784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800px-Ho_Truc_Bac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72768" y="3363914"/>
            <a:ext cx="5211233" cy="2947987"/>
          </a:xfrm>
          <a:noFill/>
        </p:spPr>
      </p:pic>
      <p:pic>
        <p:nvPicPr>
          <p:cNvPr id="52227" name="Picture 7" descr="khu nha san cua b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618" y="3363914"/>
            <a:ext cx="5039783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8" descr="congden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2768" y="96838"/>
            <a:ext cx="52112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250px-Motcot5"/>
          <p:cNvPicPr>
            <a:picLocks noGrp="1" noChangeAspect="1" noChangeArrowheads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446618" y="158750"/>
            <a:ext cx="4734983" cy="2647950"/>
          </a:xfrm>
          <a:noFill/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117600" y="28194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Chùa Một Cột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8147051" y="2784475"/>
            <a:ext cx="314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Thành Cổ Loa</a:t>
            </a: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1320800" y="6345238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Nhà sàn Bác Hồ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7687733" y="63119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Hồ Trúc Bạch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2" grpId="0"/>
      <p:bldP spid="151563" grpId="0"/>
      <p:bldP spid="151564" grpId="0"/>
      <p:bldP spid="1515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den ngoc 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381000"/>
            <a:ext cx="1115271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3860800" y="5951538"/>
            <a:ext cx="34459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200" b="1">
                <a:latin typeface="Times New Roman" pitchFamily="18" charset="0"/>
              </a:rPr>
              <a:t>Cầu Thê 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IMG_03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422400" y="6019801"/>
            <a:ext cx="9144000" cy="5191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itchFamily="18" charset="0"/>
              </a:rPr>
              <a:t>Hồ Hoàn Kiếm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3860800" y="5334001"/>
            <a:ext cx="4775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altLang="en-US" b="1" i="1" u="sng"/>
              <a:t>Di tích lịch sử: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/>
              <a:t> + Gò Đống Đa</a:t>
            </a:r>
          </a:p>
        </p:txBody>
      </p:sp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320800" y="3429001"/>
            <a:ext cx="1087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endParaRPr lang="en-US" altLang="en-US">
              <a:latin typeface=".VnTime" pitchFamily="34" charset="0"/>
            </a:endParaRPr>
          </a:p>
        </p:txBody>
      </p:sp>
      <p:pic>
        <p:nvPicPr>
          <p:cNvPr id="5632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57200"/>
            <a:ext cx="6096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589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4" descr="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97384"/>
            <a:ext cx="12192000" cy="249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868218" y="3733802"/>
            <a:ext cx="103262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86509" y="1988128"/>
            <a:ext cx="1097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4" descr="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0675"/>
            <a:ext cx="12071640" cy="479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918442" y="1954123"/>
            <a:ext cx="11030671" cy="47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spcBef>
                <a:spcPts val="137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u="sng" dirty="0">
                <a:latin typeface="Times New Roman" pitchFamily="18" charset="0"/>
              </a:rPr>
              <a:t>GHI NHỚ</a:t>
            </a:r>
          </a:p>
          <a:p>
            <a:pPr defTabSz="457200">
              <a:spcBef>
                <a:spcPts val="137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latin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</a:rPr>
              <a:t>Thủ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đô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Nội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nơi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chảy</a:t>
            </a:r>
            <a:r>
              <a:rPr lang="en-US" sz="3200" b="1" dirty="0">
                <a:latin typeface="Times New Roman" pitchFamily="18" charset="0"/>
              </a:rPr>
              <a:t> qua, </a:t>
            </a:r>
            <a:r>
              <a:rPr lang="en-US" sz="3200" b="1" dirty="0" err="1">
                <a:latin typeface="Times New Roman" pitchFamily="18" charset="0"/>
              </a:rPr>
              <a:t>rất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thuận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lợi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lưu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địa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cổ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</a:rPr>
              <a:t>gần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hồ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Kiếm</a:t>
            </a:r>
            <a:r>
              <a:rPr lang="en-US" sz="3200" b="1" dirty="0">
                <a:latin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</a:rPr>
              <a:t>Hà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Nội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càng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latin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</a:rPr>
              <a:t>Thủ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đô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Nội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chính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trị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</a:rPr>
              <a:t>,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kinh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tế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khoa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Cambria" pitchFamily="18" charset="0"/>
            </a:endParaRPr>
          </a:p>
        </p:txBody>
      </p:sp>
      <p:pic>
        <p:nvPicPr>
          <p:cNvPr id="7" name="Picture 1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661122" y="-185208"/>
            <a:ext cx="1279525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2192000" cy="670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en-US" altLang="en-US">
              <a:latin typeface="Times New Roman" pitchFamily="18" charset="0"/>
            </a:endParaRPr>
          </a:p>
        </p:txBody>
      </p:sp>
      <p:pic>
        <p:nvPicPr>
          <p:cNvPr id="59395" name="Picture 3" descr="Flower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114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Flower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Flower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Flower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92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2" descr="Flower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0" y="571500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13" descr="Tweety-01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0" y="5381626"/>
            <a:ext cx="203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14" descr="Flower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04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58400" y="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8" name="Picture 17" descr="bea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9185">
            <a:off x="42333" y="5186363"/>
            <a:ext cx="2294467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9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63200" y="1752600"/>
            <a:ext cx="1828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Picture 19" descr="Keefers_Dividers20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"/>
            <a:ext cx="5029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20" descr="Keefers_Dividers20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4800" y="1"/>
            <a:ext cx="5029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2235200" y="2209800"/>
            <a:ext cx="7620000" cy="144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1828800" y="3733800"/>
            <a:ext cx="8636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c483ng-bc3a1c-he1bb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88" y="885826"/>
            <a:ext cx="9855200" cy="540765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11200" y="0"/>
            <a:ext cx="10647363" cy="614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2950" y="0"/>
            <a:ext cx="10636250" cy="700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743200" y="0"/>
            <a:ext cx="7966883" cy="755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68350" y="0"/>
            <a:ext cx="10775950" cy="714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71599" y="3652839"/>
            <a:ext cx="5154613" cy="2619375"/>
          </a:xfrm>
          <a:prstGeom prst="rect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526213" y="3652838"/>
            <a:ext cx="4732337" cy="2605087"/>
          </a:xfrm>
          <a:prstGeom prst="rect">
            <a:avLst/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414463" y="914402"/>
            <a:ext cx="5114925" cy="2714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511924" y="914399"/>
            <a:ext cx="4746625" cy="2714625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8663" y="6211669"/>
            <a:ext cx="7018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 dirty="0" err="1">
                <a:latin typeface="Times New Roman" pitchFamily="18" charset="0"/>
              </a:rPr>
              <a:t>Lăng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Chủ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tịch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Hồ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Chí</a:t>
            </a:r>
            <a:r>
              <a:rPr lang="en-US" altLang="en-US" sz="3600" b="1" dirty="0">
                <a:latin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1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IMG_03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422400" y="6019801"/>
            <a:ext cx="9144000" cy="5191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itchFamily="18" charset="0"/>
              </a:rPr>
              <a:t>Hồ Hoàn Kiếm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22400" y="6338888"/>
            <a:ext cx="9144000" cy="51911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Thumbnails223720130837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117600" y="6338888"/>
            <a:ext cx="9144000" cy="51911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itchFamily="18" charset="0"/>
              </a:rPr>
              <a:t>Văn miếu Quốc Tử Giám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Imag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117600" y="6338888"/>
            <a:ext cx="9144000" cy="51911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itchFamily="18" charset="0"/>
              </a:rPr>
              <a:t>Chợ Đồng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_1895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WordArt 3" descr="Paper bag"/>
          <p:cNvSpPr>
            <a:spLocks noChangeArrowheads="1" noChangeShapeType="1" noTextEdit="1"/>
          </p:cNvSpPr>
          <p:nvPr/>
        </p:nvSpPr>
        <p:spPr bwMode="auto">
          <a:xfrm>
            <a:off x="3454401" y="914400"/>
            <a:ext cx="50165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Củng cố - dặn dò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914400" y="2514601"/>
            <a:ext cx="1026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latin typeface="Times New Roman" pitchFamily="18" charset="0"/>
              </a:rPr>
              <a:t>Sưu tầm tranh ảnh, bài viết về thủ đô Hà Nội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914400" y="3200401"/>
            <a:ext cx="1005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latin typeface="Times New Roman" pitchFamily="18" charset="0"/>
              </a:rPr>
              <a:t>Học thuộc các nội dung đã học</a:t>
            </a:r>
          </a:p>
        </p:txBody>
      </p:sp>
      <p:sp>
        <p:nvSpPr>
          <p:cNvPr id="64518" name="Text Box 8"/>
          <p:cNvSpPr txBox="1">
            <a:spLocks noChangeArrowheads="1"/>
          </p:cNvSpPr>
          <p:nvPr/>
        </p:nvSpPr>
        <p:spPr bwMode="auto">
          <a:xfrm>
            <a:off x="1117600" y="3962400"/>
            <a:ext cx="9753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2800" b="1">
                <a:latin typeface="Times New Roman" pitchFamily="18" charset="0"/>
              </a:rPr>
              <a:t>Ôn tập các bài đã học để chuẩn bi tiết sau ôn tập kiếm tra cuối học kì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os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32385">
            <a:off x="3149601" y="866776"/>
            <a:ext cx="5585884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WordArt 3"/>
          <p:cNvSpPr>
            <a:spLocks noChangeArrowheads="1" noChangeShapeType="1"/>
          </p:cNvSpPr>
          <p:nvPr/>
        </p:nvSpPr>
        <p:spPr bwMode="auto">
          <a:xfrm>
            <a:off x="0" y="0"/>
            <a:ext cx="12192000" cy="2057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KÍNH CHÚC QUÝ THẦY CÔ VUI ,KHOẺ , HẠNH PHÚC </a:t>
            </a:r>
          </a:p>
        </p:txBody>
      </p:sp>
      <p:sp>
        <p:nvSpPr>
          <p:cNvPr id="65540" name="WordArt 4"/>
          <p:cNvSpPr>
            <a:spLocks noChangeArrowheads="1" noChangeShapeType="1"/>
          </p:cNvSpPr>
          <p:nvPr/>
        </p:nvSpPr>
        <p:spPr bwMode="auto">
          <a:xfrm>
            <a:off x="1828800" y="4572000"/>
            <a:ext cx="9448800" cy="1752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CHÚC CÁC EM CHĂM NGOAN ,HỌC GIỎI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3" y="723210"/>
            <a:ext cx="10952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23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4229419" y="157577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Địa</a:t>
            </a:r>
            <a:r>
              <a:rPr lang="en-US" sz="44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lí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3149275" y="2428330"/>
            <a:ext cx="775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0"/>
            <a:ext cx="11676993" cy="6858000"/>
          </a:xfrm>
          <a:prstGeom prst="rect">
            <a:avLst/>
          </a:prstGeom>
        </p:spPr>
      </p:pic>
      <p:pic>
        <p:nvPicPr>
          <p:cNvPr id="5" name="RURUTIA - Op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429" y="355600"/>
            <a:ext cx="461682" cy="461682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23E090B3-918D-4D1F-AE7C-FE3332433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947" y="2459504"/>
            <a:ext cx="673210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943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189" y="192810"/>
            <a:ext cx="6799502" cy="6152572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14400" y="464820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537854" y="290945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368800" y="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5588000" y="838200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 Giang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588000" y="1676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588000" y="34290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Yên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5791200" y="563880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Nam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-237067" y="6096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4064000" y="1143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96112" y="228599"/>
            <a:ext cx="551411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chemeClr val="hlink"/>
              </a:buClr>
              <a:buFont typeface="Wingdings" pitchFamily="2" charset="2"/>
              <a:buNone/>
            </a:pP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Clr>
                <a:schemeClr val="hlink"/>
              </a:buClr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eaLnBrk="1" hangingPunct="1">
              <a:buClr>
                <a:schemeClr val="hlink"/>
              </a:buClr>
              <a:buFont typeface="Wingdings" pitchFamily="2" charset="2"/>
              <a:buNone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4267200" y="990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4" name="AutoShape 16"/>
          <p:cNvSpPr>
            <a:spLocks noChangeArrowheads="1"/>
          </p:cNvSpPr>
          <p:nvPr/>
        </p:nvSpPr>
        <p:spPr bwMode="auto">
          <a:xfrm>
            <a:off x="4368800" y="838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4368800" y="685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6" name="AutoShape 18"/>
          <p:cNvSpPr>
            <a:spLocks noChangeArrowheads="1"/>
          </p:cNvSpPr>
          <p:nvPr/>
        </p:nvSpPr>
        <p:spPr bwMode="auto">
          <a:xfrm>
            <a:off x="4572000" y="533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7" name="AutoShape 19"/>
          <p:cNvSpPr>
            <a:spLocks noChangeArrowheads="1"/>
          </p:cNvSpPr>
          <p:nvPr/>
        </p:nvSpPr>
        <p:spPr bwMode="auto">
          <a:xfrm>
            <a:off x="4775200" y="609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8" name="AutoShape 20"/>
          <p:cNvSpPr>
            <a:spLocks noChangeArrowheads="1"/>
          </p:cNvSpPr>
          <p:nvPr/>
        </p:nvSpPr>
        <p:spPr bwMode="auto">
          <a:xfrm>
            <a:off x="3860800" y="1295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49" name="AutoShape 21"/>
          <p:cNvSpPr>
            <a:spLocks noChangeArrowheads="1"/>
          </p:cNvSpPr>
          <p:nvPr/>
        </p:nvSpPr>
        <p:spPr bwMode="auto">
          <a:xfrm>
            <a:off x="3759200" y="1676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0" name="AutoShape 22"/>
          <p:cNvSpPr>
            <a:spLocks noChangeArrowheads="1"/>
          </p:cNvSpPr>
          <p:nvPr/>
        </p:nvSpPr>
        <p:spPr bwMode="auto">
          <a:xfrm>
            <a:off x="3962400" y="152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1" name="AutoShape 23"/>
          <p:cNvSpPr>
            <a:spLocks noChangeArrowheads="1"/>
          </p:cNvSpPr>
          <p:nvPr/>
        </p:nvSpPr>
        <p:spPr bwMode="auto">
          <a:xfrm>
            <a:off x="3556000" y="1600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2" name="AutoShape 24"/>
          <p:cNvSpPr>
            <a:spLocks noChangeArrowheads="1"/>
          </p:cNvSpPr>
          <p:nvPr/>
        </p:nvSpPr>
        <p:spPr bwMode="auto">
          <a:xfrm>
            <a:off x="3352800" y="152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3" name="AutoShape 25"/>
          <p:cNvSpPr>
            <a:spLocks noChangeArrowheads="1"/>
          </p:cNvSpPr>
          <p:nvPr/>
        </p:nvSpPr>
        <p:spPr bwMode="auto">
          <a:xfrm>
            <a:off x="3149600" y="152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4" name="AutoShape 26"/>
          <p:cNvSpPr>
            <a:spLocks noChangeArrowheads="1"/>
          </p:cNvSpPr>
          <p:nvPr/>
        </p:nvSpPr>
        <p:spPr bwMode="auto">
          <a:xfrm>
            <a:off x="3048000" y="4191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5" name="AutoShape 27"/>
          <p:cNvSpPr>
            <a:spLocks noChangeArrowheads="1"/>
          </p:cNvSpPr>
          <p:nvPr/>
        </p:nvSpPr>
        <p:spPr bwMode="auto">
          <a:xfrm>
            <a:off x="3149600" y="1676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6" name="AutoShape 28"/>
          <p:cNvSpPr>
            <a:spLocks noChangeArrowheads="1"/>
          </p:cNvSpPr>
          <p:nvPr/>
        </p:nvSpPr>
        <p:spPr bwMode="auto">
          <a:xfrm>
            <a:off x="2946400" y="1752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7" name="AutoShape 29"/>
          <p:cNvSpPr>
            <a:spLocks noChangeArrowheads="1"/>
          </p:cNvSpPr>
          <p:nvPr/>
        </p:nvSpPr>
        <p:spPr bwMode="auto">
          <a:xfrm>
            <a:off x="5080000" y="609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8" name="AutoShape 30"/>
          <p:cNvSpPr>
            <a:spLocks noChangeArrowheads="1"/>
          </p:cNvSpPr>
          <p:nvPr/>
        </p:nvSpPr>
        <p:spPr bwMode="auto">
          <a:xfrm>
            <a:off x="3048000" y="1905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59" name="AutoShape 31"/>
          <p:cNvSpPr>
            <a:spLocks noChangeArrowheads="1"/>
          </p:cNvSpPr>
          <p:nvPr/>
        </p:nvSpPr>
        <p:spPr bwMode="auto">
          <a:xfrm>
            <a:off x="4978400" y="762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0" name="AutoShape 32"/>
          <p:cNvSpPr>
            <a:spLocks noChangeArrowheads="1"/>
          </p:cNvSpPr>
          <p:nvPr/>
        </p:nvSpPr>
        <p:spPr bwMode="auto">
          <a:xfrm>
            <a:off x="1422400" y="1295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1" name="AutoShape 33"/>
          <p:cNvSpPr>
            <a:spLocks noChangeArrowheads="1"/>
          </p:cNvSpPr>
          <p:nvPr/>
        </p:nvSpPr>
        <p:spPr bwMode="auto">
          <a:xfrm>
            <a:off x="1524000" y="1600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2" name="AutoShape 34"/>
          <p:cNvSpPr>
            <a:spLocks noChangeArrowheads="1"/>
          </p:cNvSpPr>
          <p:nvPr/>
        </p:nvSpPr>
        <p:spPr bwMode="auto">
          <a:xfrm>
            <a:off x="1625600" y="1828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3" name="AutoShape 35"/>
          <p:cNvSpPr>
            <a:spLocks noChangeArrowheads="1"/>
          </p:cNvSpPr>
          <p:nvPr/>
        </p:nvSpPr>
        <p:spPr bwMode="auto">
          <a:xfrm>
            <a:off x="1828800" y="198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4" name="AutoShape 36"/>
          <p:cNvSpPr>
            <a:spLocks noChangeArrowheads="1"/>
          </p:cNvSpPr>
          <p:nvPr/>
        </p:nvSpPr>
        <p:spPr bwMode="auto">
          <a:xfrm>
            <a:off x="2032000" y="2057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5" name="AutoShape 37"/>
          <p:cNvSpPr>
            <a:spLocks noChangeArrowheads="1"/>
          </p:cNvSpPr>
          <p:nvPr/>
        </p:nvSpPr>
        <p:spPr bwMode="auto">
          <a:xfrm>
            <a:off x="2235200" y="2057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6" name="AutoShape 38"/>
          <p:cNvSpPr>
            <a:spLocks noChangeArrowheads="1"/>
          </p:cNvSpPr>
          <p:nvPr/>
        </p:nvSpPr>
        <p:spPr bwMode="auto">
          <a:xfrm>
            <a:off x="1422400" y="1447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7" name="AutoShape 39"/>
          <p:cNvSpPr>
            <a:spLocks noChangeArrowheads="1"/>
          </p:cNvSpPr>
          <p:nvPr/>
        </p:nvSpPr>
        <p:spPr bwMode="auto">
          <a:xfrm>
            <a:off x="1016000" y="1066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8" name="AutoShape 40"/>
          <p:cNvSpPr>
            <a:spLocks noChangeArrowheads="1"/>
          </p:cNvSpPr>
          <p:nvPr/>
        </p:nvSpPr>
        <p:spPr bwMode="auto">
          <a:xfrm>
            <a:off x="1219200" y="1143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69" name="AutoShape 41"/>
          <p:cNvSpPr>
            <a:spLocks noChangeArrowheads="1"/>
          </p:cNvSpPr>
          <p:nvPr/>
        </p:nvSpPr>
        <p:spPr bwMode="auto">
          <a:xfrm>
            <a:off x="812800" y="1219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0" name="AutoShape 42"/>
          <p:cNvSpPr>
            <a:spLocks noChangeArrowheads="1"/>
          </p:cNvSpPr>
          <p:nvPr/>
        </p:nvSpPr>
        <p:spPr bwMode="auto">
          <a:xfrm>
            <a:off x="609600" y="1600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1" name="AutoShape 43"/>
          <p:cNvSpPr>
            <a:spLocks noChangeArrowheads="1"/>
          </p:cNvSpPr>
          <p:nvPr/>
        </p:nvSpPr>
        <p:spPr bwMode="auto">
          <a:xfrm>
            <a:off x="406400" y="1752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2" name="AutoShape 44"/>
          <p:cNvSpPr>
            <a:spLocks noChangeArrowheads="1"/>
          </p:cNvSpPr>
          <p:nvPr/>
        </p:nvSpPr>
        <p:spPr bwMode="auto">
          <a:xfrm>
            <a:off x="609600" y="1371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3" name="AutoShape 45"/>
          <p:cNvSpPr>
            <a:spLocks noChangeArrowheads="1"/>
          </p:cNvSpPr>
          <p:nvPr/>
        </p:nvSpPr>
        <p:spPr bwMode="auto">
          <a:xfrm>
            <a:off x="203200" y="1828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4" name="AutoShape 46"/>
          <p:cNvSpPr>
            <a:spLocks noChangeArrowheads="1"/>
          </p:cNvSpPr>
          <p:nvPr/>
        </p:nvSpPr>
        <p:spPr bwMode="auto">
          <a:xfrm>
            <a:off x="101600" y="198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5" name="AutoShape 47"/>
          <p:cNvSpPr>
            <a:spLocks noChangeArrowheads="1"/>
          </p:cNvSpPr>
          <p:nvPr/>
        </p:nvSpPr>
        <p:spPr bwMode="auto">
          <a:xfrm>
            <a:off x="2540000" y="2057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6" name="AutoShape 48"/>
          <p:cNvSpPr>
            <a:spLocks noChangeArrowheads="1"/>
          </p:cNvSpPr>
          <p:nvPr/>
        </p:nvSpPr>
        <p:spPr bwMode="auto">
          <a:xfrm>
            <a:off x="203200" y="2133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7" name="AutoShape 49"/>
          <p:cNvSpPr>
            <a:spLocks noChangeArrowheads="1"/>
          </p:cNvSpPr>
          <p:nvPr/>
        </p:nvSpPr>
        <p:spPr bwMode="auto">
          <a:xfrm>
            <a:off x="2743200" y="198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8" name="AutoShape 50"/>
          <p:cNvSpPr>
            <a:spLocks noChangeArrowheads="1"/>
          </p:cNvSpPr>
          <p:nvPr/>
        </p:nvSpPr>
        <p:spPr bwMode="auto">
          <a:xfrm>
            <a:off x="5994400" y="3276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79" name="AutoShape 51"/>
          <p:cNvSpPr>
            <a:spLocks noChangeArrowheads="1"/>
          </p:cNvSpPr>
          <p:nvPr/>
        </p:nvSpPr>
        <p:spPr bwMode="auto">
          <a:xfrm>
            <a:off x="6096000" y="3048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0" name="AutoShape 52"/>
          <p:cNvSpPr>
            <a:spLocks noChangeArrowheads="1"/>
          </p:cNvSpPr>
          <p:nvPr/>
        </p:nvSpPr>
        <p:spPr bwMode="auto">
          <a:xfrm>
            <a:off x="5181600" y="914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1" name="AutoShape 53"/>
          <p:cNvSpPr>
            <a:spLocks noChangeArrowheads="1"/>
          </p:cNvSpPr>
          <p:nvPr/>
        </p:nvSpPr>
        <p:spPr bwMode="auto">
          <a:xfrm>
            <a:off x="5384800" y="914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2" name="AutoShape 54"/>
          <p:cNvSpPr>
            <a:spLocks noChangeArrowheads="1"/>
          </p:cNvSpPr>
          <p:nvPr/>
        </p:nvSpPr>
        <p:spPr bwMode="auto">
          <a:xfrm>
            <a:off x="5486400" y="1066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3" name="AutoShape 55"/>
          <p:cNvSpPr>
            <a:spLocks noChangeArrowheads="1"/>
          </p:cNvSpPr>
          <p:nvPr/>
        </p:nvSpPr>
        <p:spPr bwMode="auto">
          <a:xfrm>
            <a:off x="5791200" y="3200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4" name="AutoShape 56"/>
          <p:cNvSpPr>
            <a:spLocks noChangeArrowheads="1"/>
          </p:cNvSpPr>
          <p:nvPr/>
        </p:nvSpPr>
        <p:spPr bwMode="auto">
          <a:xfrm>
            <a:off x="5689600" y="4191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5" name="AutoShape 57"/>
          <p:cNvSpPr>
            <a:spLocks noChangeArrowheads="1"/>
          </p:cNvSpPr>
          <p:nvPr/>
        </p:nvSpPr>
        <p:spPr bwMode="auto">
          <a:xfrm>
            <a:off x="5486400" y="3733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6" name="AutoShape 58"/>
          <p:cNvSpPr>
            <a:spLocks noChangeArrowheads="1"/>
          </p:cNvSpPr>
          <p:nvPr/>
        </p:nvSpPr>
        <p:spPr bwMode="auto">
          <a:xfrm>
            <a:off x="5791200" y="4038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7" name="AutoShape 59"/>
          <p:cNvSpPr>
            <a:spLocks noChangeArrowheads="1"/>
          </p:cNvSpPr>
          <p:nvPr/>
        </p:nvSpPr>
        <p:spPr bwMode="auto">
          <a:xfrm>
            <a:off x="5588000" y="3352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8" name="AutoShape 60"/>
          <p:cNvSpPr>
            <a:spLocks noChangeArrowheads="1"/>
          </p:cNvSpPr>
          <p:nvPr/>
        </p:nvSpPr>
        <p:spPr bwMode="auto">
          <a:xfrm>
            <a:off x="5689600" y="3505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89" name="AutoShape 61"/>
          <p:cNvSpPr>
            <a:spLocks noChangeArrowheads="1"/>
          </p:cNvSpPr>
          <p:nvPr/>
        </p:nvSpPr>
        <p:spPr bwMode="auto">
          <a:xfrm>
            <a:off x="5791200" y="3810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0" name="AutoShape 62"/>
          <p:cNvSpPr>
            <a:spLocks noChangeArrowheads="1"/>
          </p:cNvSpPr>
          <p:nvPr/>
        </p:nvSpPr>
        <p:spPr bwMode="auto">
          <a:xfrm>
            <a:off x="5791200" y="4343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1" name="AutoShape 63"/>
          <p:cNvSpPr>
            <a:spLocks noChangeArrowheads="1"/>
          </p:cNvSpPr>
          <p:nvPr/>
        </p:nvSpPr>
        <p:spPr bwMode="auto">
          <a:xfrm>
            <a:off x="5994400" y="4419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2" name="AutoShape 64"/>
          <p:cNvSpPr>
            <a:spLocks noChangeArrowheads="1"/>
          </p:cNvSpPr>
          <p:nvPr/>
        </p:nvSpPr>
        <p:spPr bwMode="auto">
          <a:xfrm>
            <a:off x="5689600" y="1143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3" name="AutoShape 65"/>
          <p:cNvSpPr>
            <a:spLocks noChangeArrowheads="1"/>
          </p:cNvSpPr>
          <p:nvPr/>
        </p:nvSpPr>
        <p:spPr bwMode="auto">
          <a:xfrm>
            <a:off x="6096000" y="4648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4" name="AutoShape 66"/>
          <p:cNvSpPr>
            <a:spLocks noChangeArrowheads="1"/>
          </p:cNvSpPr>
          <p:nvPr/>
        </p:nvSpPr>
        <p:spPr bwMode="auto">
          <a:xfrm>
            <a:off x="5689600" y="1371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5" name="AutoShape 67"/>
          <p:cNvSpPr>
            <a:spLocks noChangeArrowheads="1"/>
          </p:cNvSpPr>
          <p:nvPr/>
        </p:nvSpPr>
        <p:spPr bwMode="auto">
          <a:xfrm>
            <a:off x="5486400" y="5181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6" name="AutoShape 68"/>
          <p:cNvSpPr>
            <a:spLocks noChangeArrowheads="1"/>
          </p:cNvSpPr>
          <p:nvPr/>
        </p:nvSpPr>
        <p:spPr bwMode="auto">
          <a:xfrm>
            <a:off x="5791200" y="5105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7" name="AutoShape 69"/>
          <p:cNvSpPr>
            <a:spLocks noChangeArrowheads="1"/>
          </p:cNvSpPr>
          <p:nvPr/>
        </p:nvSpPr>
        <p:spPr bwMode="auto">
          <a:xfrm>
            <a:off x="5892800" y="5257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8" name="AutoShape 70"/>
          <p:cNvSpPr>
            <a:spLocks noChangeArrowheads="1"/>
          </p:cNvSpPr>
          <p:nvPr/>
        </p:nvSpPr>
        <p:spPr bwMode="auto">
          <a:xfrm>
            <a:off x="6096000" y="5257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799" name="AutoShape 71"/>
          <p:cNvSpPr>
            <a:spLocks noChangeArrowheads="1"/>
          </p:cNvSpPr>
          <p:nvPr/>
        </p:nvSpPr>
        <p:spPr bwMode="auto">
          <a:xfrm>
            <a:off x="6197600" y="4800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0" name="AutoShape 72"/>
          <p:cNvSpPr>
            <a:spLocks noChangeArrowheads="1"/>
          </p:cNvSpPr>
          <p:nvPr/>
        </p:nvSpPr>
        <p:spPr bwMode="auto">
          <a:xfrm>
            <a:off x="5486400" y="533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1" name="AutoShape 73"/>
          <p:cNvSpPr>
            <a:spLocks noChangeArrowheads="1"/>
          </p:cNvSpPr>
          <p:nvPr/>
        </p:nvSpPr>
        <p:spPr bwMode="auto">
          <a:xfrm>
            <a:off x="3251200" y="4572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2" name="AutoShape 74"/>
          <p:cNvSpPr>
            <a:spLocks noChangeArrowheads="1"/>
          </p:cNvSpPr>
          <p:nvPr/>
        </p:nvSpPr>
        <p:spPr bwMode="auto">
          <a:xfrm>
            <a:off x="5588000" y="5486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3" name="AutoShape 75"/>
          <p:cNvSpPr>
            <a:spLocks noChangeArrowheads="1"/>
          </p:cNvSpPr>
          <p:nvPr/>
        </p:nvSpPr>
        <p:spPr bwMode="auto">
          <a:xfrm>
            <a:off x="3251200" y="4419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4" name="AutoShape 76"/>
          <p:cNvSpPr>
            <a:spLocks noChangeArrowheads="1"/>
          </p:cNvSpPr>
          <p:nvPr/>
        </p:nvSpPr>
        <p:spPr bwMode="auto">
          <a:xfrm>
            <a:off x="3149600" y="4267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5" name="AutoShape 77"/>
          <p:cNvSpPr>
            <a:spLocks noChangeArrowheads="1"/>
          </p:cNvSpPr>
          <p:nvPr/>
        </p:nvSpPr>
        <p:spPr bwMode="auto">
          <a:xfrm>
            <a:off x="2641600" y="4114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6" name="AutoShape 78"/>
          <p:cNvSpPr>
            <a:spLocks noChangeArrowheads="1"/>
          </p:cNvSpPr>
          <p:nvPr/>
        </p:nvSpPr>
        <p:spPr bwMode="auto">
          <a:xfrm>
            <a:off x="3149600" y="4114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7" name="AutoShape 79"/>
          <p:cNvSpPr>
            <a:spLocks noChangeArrowheads="1"/>
          </p:cNvSpPr>
          <p:nvPr/>
        </p:nvSpPr>
        <p:spPr bwMode="auto">
          <a:xfrm>
            <a:off x="2743200" y="4191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8" name="AutoShape 80"/>
          <p:cNvSpPr>
            <a:spLocks noChangeArrowheads="1"/>
          </p:cNvSpPr>
          <p:nvPr/>
        </p:nvSpPr>
        <p:spPr bwMode="auto">
          <a:xfrm>
            <a:off x="2438400" y="4267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09" name="AutoShape 81"/>
          <p:cNvSpPr>
            <a:spLocks noChangeArrowheads="1"/>
          </p:cNvSpPr>
          <p:nvPr/>
        </p:nvSpPr>
        <p:spPr bwMode="auto">
          <a:xfrm>
            <a:off x="6299200" y="4953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0" name="AutoShape 82"/>
          <p:cNvSpPr>
            <a:spLocks noChangeArrowheads="1"/>
          </p:cNvSpPr>
          <p:nvPr/>
        </p:nvSpPr>
        <p:spPr bwMode="auto">
          <a:xfrm>
            <a:off x="2641600" y="4267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1" name="AutoShape 83"/>
          <p:cNvSpPr>
            <a:spLocks noChangeArrowheads="1"/>
          </p:cNvSpPr>
          <p:nvPr/>
        </p:nvSpPr>
        <p:spPr bwMode="auto">
          <a:xfrm>
            <a:off x="6197600" y="5105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2" name="AutoShape 84"/>
          <p:cNvSpPr>
            <a:spLocks noChangeArrowheads="1"/>
          </p:cNvSpPr>
          <p:nvPr/>
        </p:nvSpPr>
        <p:spPr bwMode="auto">
          <a:xfrm>
            <a:off x="4876800" y="5562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3" name="AutoShape 85"/>
          <p:cNvSpPr>
            <a:spLocks noChangeArrowheads="1"/>
          </p:cNvSpPr>
          <p:nvPr/>
        </p:nvSpPr>
        <p:spPr bwMode="auto">
          <a:xfrm>
            <a:off x="4978400" y="5715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4" name="AutoShape 86"/>
          <p:cNvSpPr>
            <a:spLocks noChangeArrowheads="1"/>
          </p:cNvSpPr>
          <p:nvPr/>
        </p:nvSpPr>
        <p:spPr bwMode="auto">
          <a:xfrm>
            <a:off x="4673600" y="5638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5" name="AutoShape 87"/>
          <p:cNvSpPr>
            <a:spLocks noChangeArrowheads="1"/>
          </p:cNvSpPr>
          <p:nvPr/>
        </p:nvSpPr>
        <p:spPr bwMode="auto">
          <a:xfrm>
            <a:off x="4368800" y="5867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6" name="AutoShape 88"/>
          <p:cNvSpPr>
            <a:spLocks noChangeArrowheads="1"/>
          </p:cNvSpPr>
          <p:nvPr/>
        </p:nvSpPr>
        <p:spPr bwMode="auto">
          <a:xfrm>
            <a:off x="5080000" y="579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7" name="AutoShape 89"/>
          <p:cNvSpPr>
            <a:spLocks noChangeArrowheads="1"/>
          </p:cNvSpPr>
          <p:nvPr/>
        </p:nvSpPr>
        <p:spPr bwMode="auto">
          <a:xfrm>
            <a:off x="5283200" y="579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8" name="AutoShape 90"/>
          <p:cNvSpPr>
            <a:spLocks noChangeArrowheads="1"/>
          </p:cNvSpPr>
          <p:nvPr/>
        </p:nvSpPr>
        <p:spPr bwMode="auto">
          <a:xfrm>
            <a:off x="3454400" y="5181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19" name="AutoShape 91"/>
          <p:cNvSpPr>
            <a:spLocks noChangeArrowheads="1"/>
          </p:cNvSpPr>
          <p:nvPr/>
        </p:nvSpPr>
        <p:spPr bwMode="auto">
          <a:xfrm>
            <a:off x="3962400" y="5638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0" name="AutoShape 92"/>
          <p:cNvSpPr>
            <a:spLocks noChangeArrowheads="1"/>
          </p:cNvSpPr>
          <p:nvPr/>
        </p:nvSpPr>
        <p:spPr bwMode="auto">
          <a:xfrm>
            <a:off x="4572000" y="5791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1" name="AutoShape 93"/>
          <p:cNvSpPr>
            <a:spLocks noChangeArrowheads="1"/>
          </p:cNvSpPr>
          <p:nvPr/>
        </p:nvSpPr>
        <p:spPr bwMode="auto">
          <a:xfrm>
            <a:off x="3759200" y="5562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2" name="AutoShape 94"/>
          <p:cNvSpPr>
            <a:spLocks noChangeArrowheads="1"/>
          </p:cNvSpPr>
          <p:nvPr/>
        </p:nvSpPr>
        <p:spPr bwMode="auto">
          <a:xfrm>
            <a:off x="3556000" y="533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3" name="AutoShape 95"/>
          <p:cNvSpPr>
            <a:spLocks noChangeArrowheads="1"/>
          </p:cNvSpPr>
          <p:nvPr/>
        </p:nvSpPr>
        <p:spPr bwMode="auto">
          <a:xfrm>
            <a:off x="3454400" y="4876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4" name="AutoShape 96"/>
          <p:cNvSpPr>
            <a:spLocks noChangeArrowheads="1"/>
          </p:cNvSpPr>
          <p:nvPr/>
        </p:nvSpPr>
        <p:spPr bwMode="auto">
          <a:xfrm>
            <a:off x="3556000" y="5029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5" name="AutoShape 97"/>
          <p:cNvSpPr>
            <a:spLocks noChangeArrowheads="1"/>
          </p:cNvSpPr>
          <p:nvPr/>
        </p:nvSpPr>
        <p:spPr bwMode="auto">
          <a:xfrm>
            <a:off x="3454400" y="5486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6" name="AutoShape 98"/>
          <p:cNvSpPr>
            <a:spLocks noChangeArrowheads="1"/>
          </p:cNvSpPr>
          <p:nvPr/>
        </p:nvSpPr>
        <p:spPr bwMode="auto">
          <a:xfrm>
            <a:off x="3352800" y="4724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7" name="AutoShape 99"/>
          <p:cNvSpPr>
            <a:spLocks noChangeArrowheads="1"/>
          </p:cNvSpPr>
          <p:nvPr/>
        </p:nvSpPr>
        <p:spPr bwMode="auto">
          <a:xfrm>
            <a:off x="5588000" y="5715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8" name="AutoShape 100"/>
          <p:cNvSpPr>
            <a:spLocks noChangeArrowheads="1"/>
          </p:cNvSpPr>
          <p:nvPr/>
        </p:nvSpPr>
        <p:spPr bwMode="auto">
          <a:xfrm>
            <a:off x="4165600" y="5715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29" name="AutoShape 101"/>
          <p:cNvSpPr>
            <a:spLocks noChangeArrowheads="1"/>
          </p:cNvSpPr>
          <p:nvPr/>
        </p:nvSpPr>
        <p:spPr bwMode="auto">
          <a:xfrm>
            <a:off x="5486400" y="5867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0" name="AutoShape 102"/>
          <p:cNvSpPr>
            <a:spLocks noChangeArrowheads="1"/>
          </p:cNvSpPr>
          <p:nvPr/>
        </p:nvSpPr>
        <p:spPr bwMode="auto">
          <a:xfrm>
            <a:off x="1016000" y="3048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1" name="AutoShape 103"/>
          <p:cNvSpPr>
            <a:spLocks noChangeArrowheads="1"/>
          </p:cNvSpPr>
          <p:nvPr/>
        </p:nvSpPr>
        <p:spPr bwMode="auto">
          <a:xfrm>
            <a:off x="914400" y="2895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2" name="AutoShape 104"/>
          <p:cNvSpPr>
            <a:spLocks noChangeArrowheads="1"/>
          </p:cNvSpPr>
          <p:nvPr/>
        </p:nvSpPr>
        <p:spPr bwMode="auto">
          <a:xfrm>
            <a:off x="711200" y="2971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3" name="AutoShape 105"/>
          <p:cNvSpPr>
            <a:spLocks noChangeArrowheads="1"/>
          </p:cNvSpPr>
          <p:nvPr/>
        </p:nvSpPr>
        <p:spPr bwMode="auto">
          <a:xfrm>
            <a:off x="406400" y="3048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4" name="AutoShape 106"/>
          <p:cNvSpPr>
            <a:spLocks noChangeArrowheads="1"/>
          </p:cNvSpPr>
          <p:nvPr/>
        </p:nvSpPr>
        <p:spPr bwMode="auto">
          <a:xfrm>
            <a:off x="304800" y="2286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5" name="AutoShape 107"/>
          <p:cNvSpPr>
            <a:spLocks noChangeArrowheads="1"/>
          </p:cNvSpPr>
          <p:nvPr/>
        </p:nvSpPr>
        <p:spPr bwMode="auto">
          <a:xfrm>
            <a:off x="304800" y="2514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6" name="AutoShape 108"/>
          <p:cNvSpPr>
            <a:spLocks noChangeArrowheads="1"/>
          </p:cNvSpPr>
          <p:nvPr/>
        </p:nvSpPr>
        <p:spPr bwMode="auto">
          <a:xfrm>
            <a:off x="1219200" y="3200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7" name="AutoShape 109"/>
          <p:cNvSpPr>
            <a:spLocks noChangeArrowheads="1"/>
          </p:cNvSpPr>
          <p:nvPr/>
        </p:nvSpPr>
        <p:spPr bwMode="auto">
          <a:xfrm>
            <a:off x="1625600" y="3429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8" name="AutoShape 110"/>
          <p:cNvSpPr>
            <a:spLocks noChangeArrowheads="1"/>
          </p:cNvSpPr>
          <p:nvPr/>
        </p:nvSpPr>
        <p:spPr bwMode="auto">
          <a:xfrm>
            <a:off x="1422400" y="3276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39" name="AutoShape 111"/>
          <p:cNvSpPr>
            <a:spLocks noChangeArrowheads="1"/>
          </p:cNvSpPr>
          <p:nvPr/>
        </p:nvSpPr>
        <p:spPr bwMode="auto">
          <a:xfrm>
            <a:off x="1828800" y="3429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0" name="AutoShape 112"/>
          <p:cNvSpPr>
            <a:spLocks noChangeArrowheads="1"/>
          </p:cNvSpPr>
          <p:nvPr/>
        </p:nvSpPr>
        <p:spPr bwMode="auto">
          <a:xfrm>
            <a:off x="2336800" y="3505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1" name="AutoShape 113"/>
          <p:cNvSpPr>
            <a:spLocks noChangeArrowheads="1"/>
          </p:cNvSpPr>
          <p:nvPr/>
        </p:nvSpPr>
        <p:spPr bwMode="auto">
          <a:xfrm>
            <a:off x="2641600" y="3581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2" name="AutoShape 114"/>
          <p:cNvSpPr>
            <a:spLocks noChangeArrowheads="1"/>
          </p:cNvSpPr>
          <p:nvPr/>
        </p:nvSpPr>
        <p:spPr bwMode="auto">
          <a:xfrm>
            <a:off x="2032000" y="3505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3" name="AutoShape 115"/>
          <p:cNvSpPr>
            <a:spLocks noChangeArrowheads="1"/>
          </p:cNvSpPr>
          <p:nvPr/>
        </p:nvSpPr>
        <p:spPr bwMode="auto">
          <a:xfrm>
            <a:off x="2438400" y="3657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4" name="AutoShape 116"/>
          <p:cNvSpPr>
            <a:spLocks noChangeArrowheads="1"/>
          </p:cNvSpPr>
          <p:nvPr/>
        </p:nvSpPr>
        <p:spPr bwMode="auto">
          <a:xfrm>
            <a:off x="2336800" y="3810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5" name="AutoShape 117"/>
          <p:cNvSpPr>
            <a:spLocks noChangeArrowheads="1"/>
          </p:cNvSpPr>
          <p:nvPr/>
        </p:nvSpPr>
        <p:spPr bwMode="auto">
          <a:xfrm>
            <a:off x="101600" y="2667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6" name="AutoShape 118"/>
          <p:cNvSpPr>
            <a:spLocks noChangeArrowheads="1"/>
          </p:cNvSpPr>
          <p:nvPr/>
        </p:nvSpPr>
        <p:spPr bwMode="auto">
          <a:xfrm>
            <a:off x="2641600" y="3886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7" name="AutoShape 119"/>
          <p:cNvSpPr>
            <a:spLocks noChangeArrowheads="1"/>
          </p:cNvSpPr>
          <p:nvPr/>
        </p:nvSpPr>
        <p:spPr bwMode="auto">
          <a:xfrm>
            <a:off x="203200" y="2895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8" name="AutoShape 120"/>
          <p:cNvSpPr>
            <a:spLocks noChangeArrowheads="1"/>
          </p:cNvSpPr>
          <p:nvPr/>
        </p:nvSpPr>
        <p:spPr bwMode="auto">
          <a:xfrm>
            <a:off x="5689600" y="2286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49" name="AutoShape 121"/>
          <p:cNvSpPr>
            <a:spLocks noChangeArrowheads="1"/>
          </p:cNvSpPr>
          <p:nvPr/>
        </p:nvSpPr>
        <p:spPr bwMode="auto">
          <a:xfrm>
            <a:off x="5791200" y="2438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0" name="AutoShape 122"/>
          <p:cNvSpPr>
            <a:spLocks noChangeArrowheads="1"/>
          </p:cNvSpPr>
          <p:nvPr/>
        </p:nvSpPr>
        <p:spPr bwMode="auto">
          <a:xfrm>
            <a:off x="5689600" y="2133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1" name="AutoShape 123"/>
          <p:cNvSpPr>
            <a:spLocks noChangeArrowheads="1"/>
          </p:cNvSpPr>
          <p:nvPr/>
        </p:nvSpPr>
        <p:spPr bwMode="auto">
          <a:xfrm>
            <a:off x="5588000" y="1905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2" name="AutoShape 124"/>
          <p:cNvSpPr>
            <a:spLocks noChangeArrowheads="1"/>
          </p:cNvSpPr>
          <p:nvPr/>
        </p:nvSpPr>
        <p:spPr bwMode="auto">
          <a:xfrm>
            <a:off x="5588000" y="1524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3" name="AutoShape 125"/>
          <p:cNvSpPr>
            <a:spLocks noChangeArrowheads="1"/>
          </p:cNvSpPr>
          <p:nvPr/>
        </p:nvSpPr>
        <p:spPr bwMode="auto">
          <a:xfrm>
            <a:off x="5588000" y="1676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4" name="AutoShape 126"/>
          <p:cNvSpPr>
            <a:spLocks noChangeArrowheads="1"/>
          </p:cNvSpPr>
          <p:nvPr/>
        </p:nvSpPr>
        <p:spPr bwMode="auto">
          <a:xfrm>
            <a:off x="5994400" y="24384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5" name="AutoShape 127"/>
          <p:cNvSpPr>
            <a:spLocks noChangeArrowheads="1"/>
          </p:cNvSpPr>
          <p:nvPr/>
        </p:nvSpPr>
        <p:spPr bwMode="auto">
          <a:xfrm>
            <a:off x="6299200" y="30480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6" name="AutoShape 128"/>
          <p:cNvSpPr>
            <a:spLocks noChangeArrowheads="1"/>
          </p:cNvSpPr>
          <p:nvPr/>
        </p:nvSpPr>
        <p:spPr bwMode="auto">
          <a:xfrm>
            <a:off x="6096000" y="2590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7" name="AutoShape 129"/>
          <p:cNvSpPr>
            <a:spLocks noChangeArrowheads="1"/>
          </p:cNvSpPr>
          <p:nvPr/>
        </p:nvSpPr>
        <p:spPr bwMode="auto">
          <a:xfrm>
            <a:off x="6299200" y="25908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8" name="AutoShape 130"/>
          <p:cNvSpPr>
            <a:spLocks noChangeArrowheads="1"/>
          </p:cNvSpPr>
          <p:nvPr/>
        </p:nvSpPr>
        <p:spPr bwMode="auto">
          <a:xfrm>
            <a:off x="6502400" y="27432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73859" name="AutoShape 131"/>
          <p:cNvSpPr>
            <a:spLocks noChangeArrowheads="1"/>
          </p:cNvSpPr>
          <p:nvPr/>
        </p:nvSpPr>
        <p:spPr bwMode="auto">
          <a:xfrm>
            <a:off x="6400800" y="2895600"/>
            <a:ext cx="101600" cy="7620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1" hangingPunct="1"/>
            <a:endParaRPr lang="vi-VN">
              <a:latin typeface="Times New Roman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0" y="6381750"/>
            <a:ext cx="71120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r>
              <a:rPr lang="en-US" sz="2400" b="1" dirty="0">
                <a:solidFill>
                  <a:schemeClr val="tx1"/>
                </a:solidFill>
              </a:rPr>
              <a:t> 1: </a:t>
            </a:r>
            <a:r>
              <a:rPr lang="en-US" sz="2400" b="1" dirty="0" err="1">
                <a:solidFill>
                  <a:schemeClr val="tx1"/>
                </a:solidFill>
              </a:rPr>
              <a:t>Lược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33" name="Right Arrow 132"/>
          <p:cNvSpPr/>
          <p:nvPr/>
        </p:nvSpPr>
        <p:spPr>
          <a:xfrm>
            <a:off x="11544300" y="6858000"/>
            <a:ext cx="38576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hlinkClick r:id="rId3" action="ppaction://hlinksldjump"/>
          </p:cNvPr>
          <p:cNvSpPr/>
          <p:nvPr/>
        </p:nvSpPr>
        <p:spPr>
          <a:xfrm>
            <a:off x="11701462" y="6386513"/>
            <a:ext cx="271463" cy="185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8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8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8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9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1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8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9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3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5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8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9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3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3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4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8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0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3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5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6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8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9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1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3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4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5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8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9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3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3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4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8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9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0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1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3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4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5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8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9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0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3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5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3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4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8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0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8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9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0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1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3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4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6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8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9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1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3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4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5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6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8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9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0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1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3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5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6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3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4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6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8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9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0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1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3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4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5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6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8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0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1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3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5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6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3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4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6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8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9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0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1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3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5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6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8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9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1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3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5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6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8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9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0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1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3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4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5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6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8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9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0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1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3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4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5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6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8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9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0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1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3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4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5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6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8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9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0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1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3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4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5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6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8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9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0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1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3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4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5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6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8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9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0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1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3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4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5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6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8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9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0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1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3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4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5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6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8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9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0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1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3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4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5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6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8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9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0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1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3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4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5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6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8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9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0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1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3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4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5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6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8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9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0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1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3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4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5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6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8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9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0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1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3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4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5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6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8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9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0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1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3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4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5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6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8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9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0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1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3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4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5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6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8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9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0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1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3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4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5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6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8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9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0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1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3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4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5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6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8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9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0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1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3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4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5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6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8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9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0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1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3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4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5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6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8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9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0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1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3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4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5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6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8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9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0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1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3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4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5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6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  <p:bldP spid="73739" grpId="1" animBg="1"/>
      <p:bldP spid="5" grpId="0"/>
      <p:bldP spid="73743" grpId="0" animBg="1"/>
      <p:bldP spid="73743" grpId="1" animBg="1"/>
      <p:bldP spid="73744" grpId="0" animBg="1"/>
      <p:bldP spid="73744" grpId="1" animBg="1"/>
      <p:bldP spid="73745" grpId="0" animBg="1"/>
      <p:bldP spid="73745" grpId="1" animBg="1"/>
      <p:bldP spid="73746" grpId="0" animBg="1"/>
      <p:bldP spid="73746" grpId="1" animBg="1"/>
      <p:bldP spid="73747" grpId="0" animBg="1"/>
      <p:bldP spid="73747" grpId="1" animBg="1"/>
      <p:bldP spid="73748" grpId="0" animBg="1"/>
      <p:bldP spid="73748" grpId="1" animBg="1"/>
      <p:bldP spid="73749" grpId="0" animBg="1"/>
      <p:bldP spid="73749" grpId="1" animBg="1"/>
      <p:bldP spid="73750" grpId="0" animBg="1"/>
      <p:bldP spid="73750" grpId="1" animBg="1"/>
      <p:bldP spid="73751" grpId="0" animBg="1"/>
      <p:bldP spid="73751" grpId="1" animBg="1"/>
      <p:bldP spid="73752" grpId="0" animBg="1"/>
      <p:bldP spid="73752" grpId="1" animBg="1"/>
      <p:bldP spid="73753" grpId="0" animBg="1"/>
      <p:bldP spid="73753" grpId="1" animBg="1"/>
      <p:bldP spid="73754" grpId="0" animBg="1"/>
      <p:bldP spid="73754" grpId="1" animBg="1"/>
      <p:bldP spid="73755" grpId="0" animBg="1"/>
      <p:bldP spid="73755" grpId="1" animBg="1"/>
      <p:bldP spid="73756" grpId="0" animBg="1"/>
      <p:bldP spid="73756" grpId="1" animBg="1"/>
      <p:bldP spid="73757" grpId="0" animBg="1"/>
      <p:bldP spid="73757" grpId="1" animBg="1"/>
      <p:bldP spid="73758" grpId="0" animBg="1"/>
      <p:bldP spid="73758" grpId="1" animBg="1"/>
      <p:bldP spid="73759" grpId="0" animBg="1"/>
      <p:bldP spid="73759" grpId="1" animBg="1"/>
      <p:bldP spid="73760" grpId="0" animBg="1"/>
      <p:bldP spid="73760" grpId="1" animBg="1"/>
      <p:bldP spid="73761" grpId="0" animBg="1"/>
      <p:bldP spid="73761" grpId="1" animBg="1"/>
      <p:bldP spid="73762" grpId="0" animBg="1"/>
      <p:bldP spid="73762" grpId="1" animBg="1"/>
      <p:bldP spid="73763" grpId="0" animBg="1"/>
      <p:bldP spid="73763" grpId="1" animBg="1"/>
      <p:bldP spid="73764" grpId="0" animBg="1"/>
      <p:bldP spid="73764" grpId="1" animBg="1"/>
      <p:bldP spid="73765" grpId="0" animBg="1"/>
      <p:bldP spid="73765" grpId="1" animBg="1"/>
      <p:bldP spid="73766" grpId="0" animBg="1"/>
      <p:bldP spid="73766" grpId="1" animBg="1"/>
      <p:bldP spid="73767" grpId="0" animBg="1"/>
      <p:bldP spid="73767" grpId="1" animBg="1"/>
      <p:bldP spid="73768" grpId="0" animBg="1"/>
      <p:bldP spid="73768" grpId="1" animBg="1"/>
      <p:bldP spid="73769" grpId="0" animBg="1"/>
      <p:bldP spid="73769" grpId="1" animBg="1"/>
      <p:bldP spid="73770" grpId="0" animBg="1"/>
      <p:bldP spid="73770" grpId="1" animBg="1"/>
      <p:bldP spid="73771" grpId="0" animBg="1"/>
      <p:bldP spid="73771" grpId="1" animBg="1"/>
      <p:bldP spid="73772" grpId="0" animBg="1"/>
      <p:bldP spid="73772" grpId="1" animBg="1"/>
      <p:bldP spid="73773" grpId="0" animBg="1"/>
      <p:bldP spid="73773" grpId="1" animBg="1"/>
      <p:bldP spid="73774" grpId="0" animBg="1"/>
      <p:bldP spid="73774" grpId="1" animBg="1"/>
      <p:bldP spid="73775" grpId="0" animBg="1"/>
      <p:bldP spid="73775" grpId="1" animBg="1"/>
      <p:bldP spid="73776" grpId="0" animBg="1"/>
      <p:bldP spid="73776" grpId="1" animBg="1"/>
      <p:bldP spid="73777" grpId="0" animBg="1"/>
      <p:bldP spid="73777" grpId="1" animBg="1"/>
      <p:bldP spid="73778" grpId="0" animBg="1"/>
      <p:bldP spid="73778" grpId="1" animBg="1"/>
      <p:bldP spid="73779" grpId="0" animBg="1"/>
      <p:bldP spid="73779" grpId="1" animBg="1"/>
      <p:bldP spid="73780" grpId="0" animBg="1"/>
      <p:bldP spid="73780" grpId="1" animBg="1"/>
      <p:bldP spid="73781" grpId="0" animBg="1"/>
      <p:bldP spid="73781" grpId="1" animBg="1"/>
      <p:bldP spid="73782" grpId="0" animBg="1"/>
      <p:bldP spid="73782" grpId="1" animBg="1"/>
      <p:bldP spid="73783" grpId="0" animBg="1"/>
      <p:bldP spid="73783" grpId="1" animBg="1"/>
      <p:bldP spid="73784" grpId="0" animBg="1"/>
      <p:bldP spid="73784" grpId="1" animBg="1"/>
      <p:bldP spid="73785" grpId="0" animBg="1"/>
      <p:bldP spid="73785" grpId="1" animBg="1"/>
      <p:bldP spid="73786" grpId="0" animBg="1"/>
      <p:bldP spid="73786" grpId="1" animBg="1"/>
      <p:bldP spid="73787" grpId="0" animBg="1"/>
      <p:bldP spid="73787" grpId="1" animBg="1"/>
      <p:bldP spid="73788" grpId="0" animBg="1"/>
      <p:bldP spid="73788" grpId="1" animBg="1"/>
      <p:bldP spid="73789" grpId="0" animBg="1"/>
      <p:bldP spid="73789" grpId="1" animBg="1"/>
      <p:bldP spid="73790" grpId="0" animBg="1"/>
      <p:bldP spid="73790" grpId="1" animBg="1"/>
      <p:bldP spid="73791" grpId="0" animBg="1"/>
      <p:bldP spid="73791" grpId="1" animBg="1"/>
      <p:bldP spid="73792" grpId="0" animBg="1"/>
      <p:bldP spid="73792" grpId="1" animBg="1"/>
      <p:bldP spid="73793" grpId="0" animBg="1"/>
      <p:bldP spid="73793" grpId="1" animBg="1"/>
      <p:bldP spid="73794" grpId="0" animBg="1"/>
      <p:bldP spid="73794" grpId="1" animBg="1"/>
      <p:bldP spid="73795" grpId="0" animBg="1"/>
      <p:bldP spid="73795" grpId="1" animBg="1"/>
      <p:bldP spid="73796" grpId="0" animBg="1"/>
      <p:bldP spid="73796" grpId="1" animBg="1"/>
      <p:bldP spid="73797" grpId="0" animBg="1"/>
      <p:bldP spid="73797" grpId="1" animBg="1"/>
      <p:bldP spid="73798" grpId="0" animBg="1"/>
      <p:bldP spid="73798" grpId="1" animBg="1"/>
      <p:bldP spid="73799" grpId="0" animBg="1"/>
      <p:bldP spid="73799" grpId="1" animBg="1"/>
      <p:bldP spid="73800" grpId="0" animBg="1"/>
      <p:bldP spid="73800" grpId="1" animBg="1"/>
      <p:bldP spid="73801" grpId="0" animBg="1"/>
      <p:bldP spid="73801" grpId="1" animBg="1"/>
      <p:bldP spid="73802" grpId="0" animBg="1"/>
      <p:bldP spid="73802" grpId="1" animBg="1"/>
      <p:bldP spid="73803" grpId="0" animBg="1"/>
      <p:bldP spid="73803" grpId="1" animBg="1"/>
      <p:bldP spid="73804" grpId="0" animBg="1"/>
      <p:bldP spid="73804" grpId="1" animBg="1"/>
      <p:bldP spid="73805" grpId="0" animBg="1"/>
      <p:bldP spid="73805" grpId="1" animBg="1"/>
      <p:bldP spid="73806" grpId="0" animBg="1"/>
      <p:bldP spid="73806" grpId="1" animBg="1"/>
      <p:bldP spid="73807" grpId="0" animBg="1"/>
      <p:bldP spid="73807" grpId="1" animBg="1"/>
      <p:bldP spid="73808" grpId="0" animBg="1"/>
      <p:bldP spid="73808" grpId="1" animBg="1"/>
      <p:bldP spid="73809" grpId="0" animBg="1"/>
      <p:bldP spid="73809" grpId="1" animBg="1"/>
      <p:bldP spid="73810" grpId="0" animBg="1"/>
      <p:bldP spid="73810" grpId="1" animBg="1"/>
      <p:bldP spid="73811" grpId="0" animBg="1"/>
      <p:bldP spid="73811" grpId="1" animBg="1"/>
      <p:bldP spid="73812" grpId="0" animBg="1"/>
      <p:bldP spid="73812" grpId="1" animBg="1"/>
      <p:bldP spid="73813" grpId="0" animBg="1"/>
      <p:bldP spid="73813" grpId="1" animBg="1"/>
      <p:bldP spid="73814" grpId="0" animBg="1"/>
      <p:bldP spid="73814" grpId="1" animBg="1"/>
      <p:bldP spid="73815" grpId="0" animBg="1"/>
      <p:bldP spid="73815" grpId="1" animBg="1"/>
      <p:bldP spid="73816" grpId="0" animBg="1"/>
      <p:bldP spid="73816" grpId="1" animBg="1"/>
      <p:bldP spid="73817" grpId="0" animBg="1"/>
      <p:bldP spid="73817" grpId="1" animBg="1"/>
      <p:bldP spid="73818" grpId="0" animBg="1"/>
      <p:bldP spid="73818" grpId="1" animBg="1"/>
      <p:bldP spid="73819" grpId="0" animBg="1"/>
      <p:bldP spid="73819" grpId="1" animBg="1"/>
      <p:bldP spid="73820" grpId="0" animBg="1"/>
      <p:bldP spid="73820" grpId="1" animBg="1"/>
      <p:bldP spid="73821" grpId="0" animBg="1"/>
      <p:bldP spid="73821" grpId="1" animBg="1"/>
      <p:bldP spid="73822" grpId="0" animBg="1"/>
      <p:bldP spid="73822" grpId="1" animBg="1"/>
      <p:bldP spid="73823" grpId="0" animBg="1"/>
      <p:bldP spid="73823" grpId="1" animBg="1"/>
      <p:bldP spid="73824" grpId="0" animBg="1"/>
      <p:bldP spid="73824" grpId="1" animBg="1"/>
      <p:bldP spid="73825" grpId="0" animBg="1"/>
      <p:bldP spid="73825" grpId="1" animBg="1"/>
      <p:bldP spid="73826" grpId="0" animBg="1"/>
      <p:bldP spid="73826" grpId="1" animBg="1"/>
      <p:bldP spid="73827" grpId="0" animBg="1"/>
      <p:bldP spid="73827" grpId="1" animBg="1"/>
      <p:bldP spid="73828" grpId="0" animBg="1"/>
      <p:bldP spid="73828" grpId="1" animBg="1"/>
      <p:bldP spid="73829" grpId="0" animBg="1"/>
      <p:bldP spid="73829" grpId="1" animBg="1"/>
      <p:bldP spid="73830" grpId="0" animBg="1"/>
      <p:bldP spid="73830" grpId="1" animBg="1"/>
      <p:bldP spid="73831" grpId="0" animBg="1"/>
      <p:bldP spid="73831" grpId="1" animBg="1"/>
      <p:bldP spid="73832" grpId="0" animBg="1"/>
      <p:bldP spid="73832" grpId="1" animBg="1"/>
      <p:bldP spid="73833" grpId="0" animBg="1"/>
      <p:bldP spid="73833" grpId="1" animBg="1"/>
      <p:bldP spid="73834" grpId="0" animBg="1"/>
      <p:bldP spid="73834" grpId="1" animBg="1"/>
      <p:bldP spid="73835" grpId="0" animBg="1"/>
      <p:bldP spid="73835" grpId="1" animBg="1"/>
      <p:bldP spid="73836" grpId="0" animBg="1"/>
      <p:bldP spid="73836" grpId="1" animBg="1"/>
      <p:bldP spid="73837" grpId="0" animBg="1"/>
      <p:bldP spid="73837" grpId="1" animBg="1"/>
      <p:bldP spid="73838" grpId="0" animBg="1"/>
      <p:bldP spid="73838" grpId="1" animBg="1"/>
      <p:bldP spid="73839" grpId="0" animBg="1"/>
      <p:bldP spid="73839" grpId="1" animBg="1"/>
      <p:bldP spid="73840" grpId="0" animBg="1"/>
      <p:bldP spid="73840" grpId="1" animBg="1"/>
      <p:bldP spid="73841" grpId="0" animBg="1"/>
      <p:bldP spid="73841" grpId="1" animBg="1"/>
      <p:bldP spid="73842" grpId="0" animBg="1"/>
      <p:bldP spid="73842" grpId="1" animBg="1"/>
      <p:bldP spid="73843" grpId="0" animBg="1"/>
      <p:bldP spid="73843" grpId="1" animBg="1"/>
      <p:bldP spid="73844" grpId="0" animBg="1"/>
      <p:bldP spid="73844" grpId="1" animBg="1"/>
      <p:bldP spid="73845" grpId="0" animBg="1"/>
      <p:bldP spid="73845" grpId="1" animBg="1"/>
      <p:bldP spid="73846" grpId="0" animBg="1"/>
      <p:bldP spid="73846" grpId="1" animBg="1"/>
      <p:bldP spid="73847" grpId="0" animBg="1"/>
      <p:bldP spid="73847" grpId="1" animBg="1"/>
      <p:bldP spid="73848" grpId="0" animBg="1"/>
      <p:bldP spid="73848" grpId="1" animBg="1"/>
      <p:bldP spid="73849" grpId="0" animBg="1"/>
      <p:bldP spid="73849" grpId="1" animBg="1"/>
      <p:bldP spid="73850" grpId="0" animBg="1"/>
      <p:bldP spid="73850" grpId="1" animBg="1"/>
      <p:bldP spid="73851" grpId="0" animBg="1"/>
      <p:bldP spid="73851" grpId="1" animBg="1"/>
      <p:bldP spid="73852" grpId="0" animBg="1"/>
      <p:bldP spid="73852" grpId="1" animBg="1"/>
      <p:bldP spid="73853" grpId="0" animBg="1"/>
      <p:bldP spid="73853" grpId="1" animBg="1"/>
      <p:bldP spid="73854" grpId="0" animBg="1"/>
      <p:bldP spid="73854" grpId="1" animBg="1"/>
      <p:bldP spid="73855" grpId="0" animBg="1"/>
      <p:bldP spid="73855" grpId="1" animBg="1"/>
      <p:bldP spid="73856" grpId="0" animBg="1"/>
      <p:bldP spid="73856" grpId="1" animBg="1"/>
      <p:bldP spid="73857" grpId="0" animBg="1"/>
      <p:bldP spid="73857" grpId="1" animBg="1"/>
      <p:bldP spid="73858" grpId="0" animBg="1"/>
      <p:bldP spid="73858" grpId="1" animBg="1"/>
      <p:bldP spid="73859" grpId="0" animBg="1"/>
      <p:bldP spid="7385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1" y="76200"/>
            <a:ext cx="6972300" cy="628650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5461000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139280" name="Rectangle 16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5477933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86" name="Rectangle 22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7112000" y="561976"/>
            <a:ext cx="508000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400" b="1" dirty="0">
                <a:latin typeface="Arial" charset="0"/>
                <a:cs typeface="Arial" charset="0"/>
              </a:rPr>
              <a:t>2.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Hà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Nội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tiếp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giáp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với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các</a:t>
            </a:r>
            <a:r>
              <a:rPr lang="en-US" altLang="en-US" sz="2400" b="1" dirty="0"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tỉnh</a:t>
            </a:r>
            <a:r>
              <a:rPr lang="en-US" altLang="en-US" sz="2400" b="1" dirty="0">
                <a:latin typeface="Arial" charset="0"/>
                <a:cs typeface="Arial" charset="0"/>
              </a:rPr>
              <a:t>:</a:t>
            </a:r>
            <a:r>
              <a:rPr lang="en-US" altLang="en-US" sz="2400" b="1" dirty="0">
                <a:solidFill>
                  <a:srgbClr val="9933FF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	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81750"/>
            <a:ext cx="71120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r>
              <a:rPr lang="en-US" sz="2400" b="1" dirty="0">
                <a:solidFill>
                  <a:schemeClr val="tx1"/>
                </a:solidFill>
              </a:rPr>
              <a:t> 1: </a:t>
            </a:r>
            <a:r>
              <a:rPr lang="en-US" sz="2400" b="1" dirty="0" err="1">
                <a:solidFill>
                  <a:schemeClr val="tx1"/>
                </a:solidFill>
              </a:rPr>
              <a:t>Lược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8559800" y="1371601"/>
            <a:ext cx="1905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Vĩnh</a:t>
            </a:r>
            <a:r>
              <a:rPr lang="en-US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Phúc</a:t>
            </a:r>
            <a:endParaRPr lang="en-US" altLang="en-US" sz="20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8559800" y="501015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Thái</a:t>
            </a:r>
            <a:r>
              <a:rPr lang="en-US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Nguyên</a:t>
            </a:r>
            <a:endParaRPr lang="en-US" altLang="en-US" sz="20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8585200" y="447675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Bắc Giang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610600" y="396240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Bắc Ninh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610600" y="340995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8597900" y="289560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Nam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597900" y="234315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Hoà Bình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8597900" y="1847851"/>
            <a:ext cx="25146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Phú Thọ</a:t>
            </a: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5613400" y="8763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5613400" y="8699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80" grpId="0"/>
      <p:bldP spid="139281" grpId="0"/>
      <p:bldP spid="139282" grpId="0"/>
      <p:bldP spid="139283" grpId="0"/>
      <p:bldP spid="139284" grpId="0"/>
      <p:bldP spid="139285" grpId="0"/>
      <p:bldP spid="139286" grpId="0"/>
      <p:bldP spid="8" grpId="0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1" y="76200"/>
            <a:ext cx="6972300" cy="628650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5461000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139280" name="Rectangle 16"/>
          <p:cNvSpPr>
            <a:spLocks noChangeArrowheads="1"/>
          </p:cNvSpPr>
          <p:nvPr/>
        </p:nvSpPr>
        <p:spPr bwMode="auto">
          <a:xfrm>
            <a:off x="787400" y="47053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1397000" y="3619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 Phúc</a:t>
            </a:r>
          </a:p>
        </p:txBody>
      </p:sp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4241800" y="57150"/>
            <a:ext cx="203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 Nguyên</a:t>
            </a: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5461000" y="17335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5477933" y="34861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5664200" y="5695950"/>
            <a:ext cx="132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86" name="Rectangle 22"/>
          <p:cNvSpPr>
            <a:spLocks noChangeArrowheads="1"/>
          </p:cNvSpPr>
          <p:nvPr/>
        </p:nvSpPr>
        <p:spPr bwMode="auto">
          <a:xfrm>
            <a:off x="-254000" y="6667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81750"/>
            <a:ext cx="71120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Hình</a:t>
            </a:r>
            <a:r>
              <a:rPr lang="en-US" sz="2400" b="1" dirty="0">
                <a:solidFill>
                  <a:schemeClr val="tx1"/>
                </a:solidFill>
              </a:rPr>
              <a:t> 1: </a:t>
            </a:r>
            <a:r>
              <a:rPr lang="en-US" sz="2400" b="1" dirty="0" err="1">
                <a:solidFill>
                  <a:schemeClr val="tx1"/>
                </a:solidFill>
              </a:rPr>
              <a:t>Lược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5613400" y="8763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5613400" y="8699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55440" y="1221364"/>
            <a:ext cx="4793673" cy="2507673"/>
            <a:chOff x="2040" y="504"/>
            <a:chExt cx="1824" cy="2904"/>
          </a:xfrm>
        </p:grpSpPr>
        <p:sp>
          <p:nvSpPr>
            <p:cNvPr id="33" name="AutoShape 7"/>
            <p:cNvSpPr>
              <a:spLocks noChangeArrowheads="1"/>
            </p:cNvSpPr>
            <p:nvPr/>
          </p:nvSpPr>
          <p:spPr bwMode="auto">
            <a:xfrm rot="5400000">
              <a:off x="1500" y="1044"/>
              <a:ext cx="2904" cy="1824"/>
            </a:xfrm>
            <a:prstGeom prst="wedgeEllipseCallout">
              <a:avLst>
                <a:gd name="adj1" fmla="val 64495"/>
                <a:gd name="adj2" fmla="val 41444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pPr algn="ctr" eaLnBrk="1" hangingPunct="1"/>
              <a:endParaRPr lang="vi-VN">
                <a:latin typeface="Arial" charset="0"/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2304" y="959"/>
              <a:ext cx="1488" cy="1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latin typeface="Times New Roman" pitchFamily="18" charset="0"/>
                </a:rPr>
                <a:t>Hà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Nội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nằm</a:t>
              </a:r>
              <a:r>
                <a:rPr lang="en-US" sz="3200" b="1" dirty="0">
                  <a:latin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</a:rPr>
                <a:t>trung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tâm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đồng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bằng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Bắc</a:t>
              </a:r>
              <a:r>
                <a:rPr lang="en-US" sz="3200" b="1" dirty="0">
                  <a:latin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</a:rPr>
                <a:t>Bộ</a:t>
              </a:r>
              <a:r>
                <a:rPr lang="en-US" sz="3200" b="1" dirty="0">
                  <a:latin typeface="Times New Roman" pitchFamily="18" charset="0"/>
                </a:rPr>
                <a:t>.</a:t>
              </a:r>
            </a:p>
          </p:txBody>
        </p:sp>
      </p:grpSp>
      <p:sp>
        <p:nvSpPr>
          <p:cNvPr id="35" name="Right Arrow 34">
            <a:hlinkClick r:id="rId3" action="ppaction://hlinksldjump"/>
          </p:cNvPr>
          <p:cNvSpPr/>
          <p:nvPr/>
        </p:nvSpPr>
        <p:spPr>
          <a:xfrm>
            <a:off x="11215688" y="6515100"/>
            <a:ext cx="771525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80"/>
                            </p:stCondLst>
                            <p:childTnLst>
                              <p:par>
                                <p:cTn id="23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60"/>
                            </p:stCondLst>
                            <p:childTnLst>
                              <p:par>
                                <p:cTn id="35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40"/>
                            </p:stCondLst>
                            <p:childTnLst>
                              <p:par>
                                <p:cTn id="46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6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80" grpId="0"/>
      <p:bldP spid="139281" grpId="0"/>
      <p:bldP spid="139282" grpId="0"/>
      <p:bldP spid="139283" grpId="0"/>
      <p:bldP spid="139284" grpId="0"/>
      <p:bldP spid="139285" grpId="0"/>
      <p:bldP spid="139286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1522</Words>
  <Application>Microsoft Office PowerPoint</Application>
  <PresentationFormat>Widescreen</PresentationFormat>
  <Paragraphs>255</Paragraphs>
  <Slides>45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Arial</vt:lpstr>
      <vt:lpstr>Times New Roman</vt:lpstr>
      <vt:lpstr>.VnTime</vt:lpstr>
      <vt:lpstr>Microsoft YaHei</vt:lpstr>
      <vt:lpstr>Calibri</vt:lpstr>
      <vt:lpstr>Wingdings</vt:lpstr>
      <vt:lpstr>等线</vt:lpstr>
      <vt:lpstr>UTM Gradoo</vt:lpstr>
      <vt:lpstr>HP001 4 hàng</vt:lpstr>
      <vt:lpstr>Cambria</vt:lpstr>
      <vt:lpstr>Calibri Light</vt:lpstr>
      <vt:lpstr>UTM Cool Blue</vt:lpstr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Phan Thị Hà Thu</cp:lastModifiedBy>
  <cp:revision>158</cp:revision>
  <dcterms:created xsi:type="dcterms:W3CDTF">2018-10-29T09:59:25Z</dcterms:created>
  <dcterms:modified xsi:type="dcterms:W3CDTF">2021-12-17T13:56:11Z</dcterms:modified>
</cp:coreProperties>
</file>